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14/11/2022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E018EF7E-774C-AC68-4E61-8910A541E33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330575" y="0"/>
            <a:ext cx="5530850" cy="6858000"/>
            <a:chOff x="2098" y="0"/>
            <a:chExt cx="3484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A7D24DC8-074B-38EC-4D3D-9E68164F259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098" y="0"/>
              <a:ext cx="348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98868744-FB4D-0B3C-DC73-7FF189EB9B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34" y="234"/>
              <a:ext cx="2992" cy="4084"/>
              <a:chOff x="2334" y="234"/>
              <a:chExt cx="2992" cy="4084"/>
            </a:xfrm>
          </p:grpSpPr>
          <p:sp>
            <p:nvSpPr>
              <p:cNvPr id="501" name="Freeform 5">
                <a:extLst>
                  <a:ext uri="{FF2B5EF4-FFF2-40B4-BE49-F238E27FC236}">
                    <a16:creationId xmlns:a16="http://schemas.microsoft.com/office/drawing/2014/main" id="{0E8CAEE9-396A-50D2-1998-AEEFEA2E42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4" y="3856"/>
                <a:ext cx="2134" cy="462"/>
              </a:xfrm>
              <a:custGeom>
                <a:avLst/>
                <a:gdLst>
                  <a:gd name="T0" fmla="*/ 250 w 14936"/>
                  <a:gd name="T1" fmla="*/ 1 h 3235"/>
                  <a:gd name="T2" fmla="*/ 197 w 14936"/>
                  <a:gd name="T3" fmla="*/ 12 h 3235"/>
                  <a:gd name="T4" fmla="*/ 147 w 14936"/>
                  <a:gd name="T5" fmla="*/ 34 h 3235"/>
                  <a:gd name="T6" fmla="*/ 103 w 14936"/>
                  <a:gd name="T7" fmla="*/ 68 h 3235"/>
                  <a:gd name="T8" fmla="*/ 62 w 14936"/>
                  <a:gd name="T9" fmla="*/ 113 h 3235"/>
                  <a:gd name="T10" fmla="*/ 32 w 14936"/>
                  <a:gd name="T11" fmla="*/ 162 h 3235"/>
                  <a:gd name="T12" fmla="*/ 11 w 14936"/>
                  <a:gd name="T13" fmla="*/ 215 h 3235"/>
                  <a:gd name="T14" fmla="*/ 1 w 14936"/>
                  <a:gd name="T15" fmla="*/ 273 h 3235"/>
                  <a:gd name="T16" fmla="*/ 0 w 14936"/>
                  <a:gd name="T17" fmla="*/ 2935 h 3235"/>
                  <a:gd name="T18" fmla="*/ 4 w 14936"/>
                  <a:gd name="T19" fmla="*/ 2994 h 3235"/>
                  <a:gd name="T20" fmla="*/ 21 w 14936"/>
                  <a:gd name="T21" fmla="*/ 3049 h 3235"/>
                  <a:gd name="T22" fmla="*/ 32 w 14936"/>
                  <a:gd name="T23" fmla="*/ 3075 h 3235"/>
                  <a:gd name="T24" fmla="*/ 62 w 14936"/>
                  <a:gd name="T25" fmla="*/ 3124 h 3235"/>
                  <a:gd name="T26" fmla="*/ 102 w 14936"/>
                  <a:gd name="T27" fmla="*/ 3167 h 3235"/>
                  <a:gd name="T28" fmla="*/ 145 w 14936"/>
                  <a:gd name="T29" fmla="*/ 3200 h 3235"/>
                  <a:gd name="T30" fmla="*/ 194 w 14936"/>
                  <a:gd name="T31" fmla="*/ 3222 h 3235"/>
                  <a:gd name="T32" fmla="*/ 249 w 14936"/>
                  <a:gd name="T33" fmla="*/ 3233 h 3235"/>
                  <a:gd name="T34" fmla="*/ 14655 w 14936"/>
                  <a:gd name="T35" fmla="*/ 3235 h 3235"/>
                  <a:gd name="T36" fmla="*/ 14675 w 14936"/>
                  <a:gd name="T37" fmla="*/ 3233 h 3235"/>
                  <a:gd name="T38" fmla="*/ 14695 w 14936"/>
                  <a:gd name="T39" fmla="*/ 3231 h 3235"/>
                  <a:gd name="T40" fmla="*/ 14710 w 14936"/>
                  <a:gd name="T41" fmla="*/ 3230 h 3235"/>
                  <a:gd name="T42" fmla="*/ 14762 w 14936"/>
                  <a:gd name="T43" fmla="*/ 3213 h 3235"/>
                  <a:gd name="T44" fmla="*/ 14785 w 14936"/>
                  <a:gd name="T45" fmla="*/ 3200 h 3235"/>
                  <a:gd name="T46" fmla="*/ 14808 w 14936"/>
                  <a:gd name="T47" fmla="*/ 3186 h 3235"/>
                  <a:gd name="T48" fmla="*/ 14852 w 14936"/>
                  <a:gd name="T49" fmla="*/ 3148 h 3235"/>
                  <a:gd name="T50" fmla="*/ 14870 w 14936"/>
                  <a:gd name="T51" fmla="*/ 3125 h 3235"/>
                  <a:gd name="T52" fmla="*/ 14878 w 14936"/>
                  <a:gd name="T53" fmla="*/ 3113 h 3235"/>
                  <a:gd name="T54" fmla="*/ 14893 w 14936"/>
                  <a:gd name="T55" fmla="*/ 3089 h 3235"/>
                  <a:gd name="T56" fmla="*/ 14901 w 14936"/>
                  <a:gd name="T57" fmla="*/ 3077 h 3235"/>
                  <a:gd name="T58" fmla="*/ 14913 w 14936"/>
                  <a:gd name="T59" fmla="*/ 3052 h 3235"/>
                  <a:gd name="T60" fmla="*/ 14928 w 14936"/>
                  <a:gd name="T61" fmla="*/ 2995 h 3235"/>
                  <a:gd name="T62" fmla="*/ 14932 w 14936"/>
                  <a:gd name="T63" fmla="*/ 2965 h 3235"/>
                  <a:gd name="T64" fmla="*/ 14936 w 14936"/>
                  <a:gd name="T65" fmla="*/ 305 h 3235"/>
                  <a:gd name="T66" fmla="*/ 14928 w 14936"/>
                  <a:gd name="T67" fmla="*/ 244 h 3235"/>
                  <a:gd name="T68" fmla="*/ 14913 w 14936"/>
                  <a:gd name="T69" fmla="*/ 188 h 3235"/>
                  <a:gd name="T70" fmla="*/ 14887 w 14936"/>
                  <a:gd name="T71" fmla="*/ 136 h 3235"/>
                  <a:gd name="T72" fmla="*/ 14852 w 14936"/>
                  <a:gd name="T73" fmla="*/ 90 h 3235"/>
                  <a:gd name="T74" fmla="*/ 14829 w 14936"/>
                  <a:gd name="T75" fmla="*/ 68 h 3235"/>
                  <a:gd name="T76" fmla="*/ 14783 w 14936"/>
                  <a:gd name="T77" fmla="*/ 34 h 3235"/>
                  <a:gd name="T78" fmla="*/ 14734 w 14936"/>
                  <a:gd name="T79" fmla="*/ 12 h 3235"/>
                  <a:gd name="T80" fmla="*/ 14709 w 14936"/>
                  <a:gd name="T81" fmla="*/ 6 h 3235"/>
                  <a:gd name="T82" fmla="*/ 14681 w 14936"/>
                  <a:gd name="T83" fmla="*/ 1 h 3235"/>
                  <a:gd name="T84" fmla="*/ 280 w 14936"/>
                  <a:gd name="T85" fmla="*/ 0 h 3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936" h="3235">
                    <a:moveTo>
                      <a:pt x="280" y="0"/>
                    </a:moveTo>
                    <a:lnTo>
                      <a:pt x="250" y="1"/>
                    </a:lnTo>
                    <a:lnTo>
                      <a:pt x="223" y="6"/>
                    </a:lnTo>
                    <a:lnTo>
                      <a:pt x="197" y="12"/>
                    </a:lnTo>
                    <a:lnTo>
                      <a:pt x="173" y="22"/>
                    </a:lnTo>
                    <a:lnTo>
                      <a:pt x="147" y="34"/>
                    </a:lnTo>
                    <a:lnTo>
                      <a:pt x="124" y="49"/>
                    </a:lnTo>
                    <a:lnTo>
                      <a:pt x="103" y="68"/>
                    </a:lnTo>
                    <a:lnTo>
                      <a:pt x="83" y="90"/>
                    </a:lnTo>
                    <a:lnTo>
                      <a:pt x="62" y="113"/>
                    </a:lnTo>
                    <a:lnTo>
                      <a:pt x="46" y="137"/>
                    </a:lnTo>
                    <a:lnTo>
                      <a:pt x="32" y="162"/>
                    </a:lnTo>
                    <a:lnTo>
                      <a:pt x="21" y="189"/>
                    </a:lnTo>
                    <a:lnTo>
                      <a:pt x="11" y="215"/>
                    </a:lnTo>
                    <a:lnTo>
                      <a:pt x="4" y="244"/>
                    </a:lnTo>
                    <a:lnTo>
                      <a:pt x="1" y="273"/>
                    </a:lnTo>
                    <a:lnTo>
                      <a:pt x="0" y="305"/>
                    </a:lnTo>
                    <a:lnTo>
                      <a:pt x="0" y="2935"/>
                    </a:lnTo>
                    <a:lnTo>
                      <a:pt x="1" y="2964"/>
                    </a:lnTo>
                    <a:lnTo>
                      <a:pt x="4" y="2994"/>
                    </a:lnTo>
                    <a:lnTo>
                      <a:pt x="11" y="3022"/>
                    </a:lnTo>
                    <a:lnTo>
                      <a:pt x="21" y="3049"/>
                    </a:lnTo>
                    <a:lnTo>
                      <a:pt x="25" y="3061"/>
                    </a:lnTo>
                    <a:lnTo>
                      <a:pt x="32" y="3075"/>
                    </a:lnTo>
                    <a:lnTo>
                      <a:pt x="46" y="3100"/>
                    </a:lnTo>
                    <a:lnTo>
                      <a:pt x="62" y="3124"/>
                    </a:lnTo>
                    <a:lnTo>
                      <a:pt x="83" y="3148"/>
                    </a:lnTo>
                    <a:lnTo>
                      <a:pt x="102" y="3167"/>
                    </a:lnTo>
                    <a:lnTo>
                      <a:pt x="123" y="3186"/>
                    </a:lnTo>
                    <a:lnTo>
                      <a:pt x="145" y="3200"/>
                    </a:lnTo>
                    <a:lnTo>
                      <a:pt x="170" y="3213"/>
                    </a:lnTo>
                    <a:lnTo>
                      <a:pt x="194" y="3222"/>
                    </a:lnTo>
                    <a:lnTo>
                      <a:pt x="222" y="3230"/>
                    </a:lnTo>
                    <a:lnTo>
                      <a:pt x="249" y="3233"/>
                    </a:lnTo>
                    <a:lnTo>
                      <a:pt x="280" y="3235"/>
                    </a:lnTo>
                    <a:lnTo>
                      <a:pt x="14655" y="3235"/>
                    </a:lnTo>
                    <a:lnTo>
                      <a:pt x="14668" y="3234"/>
                    </a:lnTo>
                    <a:lnTo>
                      <a:pt x="14675" y="3233"/>
                    </a:lnTo>
                    <a:lnTo>
                      <a:pt x="14682" y="3233"/>
                    </a:lnTo>
                    <a:lnTo>
                      <a:pt x="14695" y="3231"/>
                    </a:lnTo>
                    <a:lnTo>
                      <a:pt x="14702" y="3230"/>
                    </a:lnTo>
                    <a:lnTo>
                      <a:pt x="14710" y="3230"/>
                    </a:lnTo>
                    <a:lnTo>
                      <a:pt x="14736" y="3222"/>
                    </a:lnTo>
                    <a:lnTo>
                      <a:pt x="14762" y="3213"/>
                    </a:lnTo>
                    <a:lnTo>
                      <a:pt x="14773" y="3207"/>
                    </a:lnTo>
                    <a:lnTo>
                      <a:pt x="14785" y="3200"/>
                    </a:lnTo>
                    <a:lnTo>
                      <a:pt x="14796" y="3192"/>
                    </a:lnTo>
                    <a:lnTo>
                      <a:pt x="14808" y="3186"/>
                    </a:lnTo>
                    <a:lnTo>
                      <a:pt x="14830" y="3167"/>
                    </a:lnTo>
                    <a:lnTo>
                      <a:pt x="14852" y="3148"/>
                    </a:lnTo>
                    <a:lnTo>
                      <a:pt x="14860" y="3136"/>
                    </a:lnTo>
                    <a:lnTo>
                      <a:pt x="14870" y="3125"/>
                    </a:lnTo>
                    <a:lnTo>
                      <a:pt x="14873" y="3118"/>
                    </a:lnTo>
                    <a:lnTo>
                      <a:pt x="14878" y="3113"/>
                    </a:lnTo>
                    <a:lnTo>
                      <a:pt x="14887" y="3102"/>
                    </a:lnTo>
                    <a:lnTo>
                      <a:pt x="14893" y="3089"/>
                    </a:lnTo>
                    <a:lnTo>
                      <a:pt x="14896" y="3082"/>
                    </a:lnTo>
                    <a:lnTo>
                      <a:pt x="14901" y="3077"/>
                    </a:lnTo>
                    <a:lnTo>
                      <a:pt x="14906" y="3064"/>
                    </a:lnTo>
                    <a:lnTo>
                      <a:pt x="14913" y="3052"/>
                    </a:lnTo>
                    <a:lnTo>
                      <a:pt x="14920" y="3023"/>
                    </a:lnTo>
                    <a:lnTo>
                      <a:pt x="14928" y="2995"/>
                    </a:lnTo>
                    <a:lnTo>
                      <a:pt x="14930" y="2980"/>
                    </a:lnTo>
                    <a:lnTo>
                      <a:pt x="14932" y="2965"/>
                    </a:lnTo>
                    <a:lnTo>
                      <a:pt x="14936" y="2935"/>
                    </a:lnTo>
                    <a:lnTo>
                      <a:pt x="14936" y="305"/>
                    </a:lnTo>
                    <a:lnTo>
                      <a:pt x="14932" y="273"/>
                    </a:lnTo>
                    <a:lnTo>
                      <a:pt x="14928" y="244"/>
                    </a:lnTo>
                    <a:lnTo>
                      <a:pt x="14920" y="214"/>
                    </a:lnTo>
                    <a:lnTo>
                      <a:pt x="14913" y="188"/>
                    </a:lnTo>
                    <a:lnTo>
                      <a:pt x="14901" y="161"/>
                    </a:lnTo>
                    <a:lnTo>
                      <a:pt x="14887" y="136"/>
                    </a:lnTo>
                    <a:lnTo>
                      <a:pt x="14870" y="112"/>
                    </a:lnTo>
                    <a:lnTo>
                      <a:pt x="14852" y="90"/>
                    </a:lnTo>
                    <a:lnTo>
                      <a:pt x="14840" y="78"/>
                    </a:lnTo>
                    <a:lnTo>
                      <a:pt x="14829" y="68"/>
                    </a:lnTo>
                    <a:lnTo>
                      <a:pt x="14807" y="49"/>
                    </a:lnTo>
                    <a:lnTo>
                      <a:pt x="14783" y="34"/>
                    </a:lnTo>
                    <a:lnTo>
                      <a:pt x="14760" y="22"/>
                    </a:lnTo>
                    <a:lnTo>
                      <a:pt x="14734" y="12"/>
                    </a:lnTo>
                    <a:lnTo>
                      <a:pt x="14721" y="8"/>
                    </a:lnTo>
                    <a:lnTo>
                      <a:pt x="14709" y="6"/>
                    </a:lnTo>
                    <a:lnTo>
                      <a:pt x="14694" y="2"/>
                    </a:lnTo>
                    <a:lnTo>
                      <a:pt x="14681" y="1"/>
                    </a:lnTo>
                    <a:lnTo>
                      <a:pt x="14655" y="0"/>
                    </a:lnTo>
                    <a:lnTo>
                      <a:pt x="28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2" name="Freeform 6">
                <a:extLst>
                  <a:ext uri="{FF2B5EF4-FFF2-40B4-BE49-F238E27FC236}">
                    <a16:creationId xmlns:a16="http://schemas.microsoft.com/office/drawing/2014/main" id="{AE0AB04E-98BD-110D-FABD-28729D986F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34" y="3856"/>
                <a:ext cx="2134" cy="462"/>
              </a:xfrm>
              <a:custGeom>
                <a:avLst/>
                <a:gdLst>
                  <a:gd name="T0" fmla="*/ 62 w 14936"/>
                  <a:gd name="T1" fmla="*/ 113 h 3235"/>
                  <a:gd name="T2" fmla="*/ 32 w 14936"/>
                  <a:gd name="T3" fmla="*/ 162 h 3235"/>
                  <a:gd name="T4" fmla="*/ 11 w 14936"/>
                  <a:gd name="T5" fmla="*/ 215 h 3235"/>
                  <a:gd name="T6" fmla="*/ 1 w 14936"/>
                  <a:gd name="T7" fmla="*/ 273 h 3235"/>
                  <a:gd name="T8" fmla="*/ 0 w 14936"/>
                  <a:gd name="T9" fmla="*/ 2935 h 3235"/>
                  <a:gd name="T10" fmla="*/ 4 w 14936"/>
                  <a:gd name="T11" fmla="*/ 2994 h 3235"/>
                  <a:gd name="T12" fmla="*/ 21 w 14936"/>
                  <a:gd name="T13" fmla="*/ 3049 h 3235"/>
                  <a:gd name="T14" fmla="*/ 32 w 14936"/>
                  <a:gd name="T15" fmla="*/ 3075 h 3235"/>
                  <a:gd name="T16" fmla="*/ 62 w 14936"/>
                  <a:gd name="T17" fmla="*/ 3124 h 3235"/>
                  <a:gd name="T18" fmla="*/ 102 w 14936"/>
                  <a:gd name="T19" fmla="*/ 3167 h 3235"/>
                  <a:gd name="T20" fmla="*/ 145 w 14936"/>
                  <a:gd name="T21" fmla="*/ 3200 h 3235"/>
                  <a:gd name="T22" fmla="*/ 194 w 14936"/>
                  <a:gd name="T23" fmla="*/ 3222 h 3235"/>
                  <a:gd name="T24" fmla="*/ 249 w 14936"/>
                  <a:gd name="T25" fmla="*/ 3233 h 3235"/>
                  <a:gd name="T26" fmla="*/ 14655 w 14936"/>
                  <a:gd name="T27" fmla="*/ 3235 h 3235"/>
                  <a:gd name="T28" fmla="*/ 14675 w 14936"/>
                  <a:gd name="T29" fmla="*/ 3233 h 3235"/>
                  <a:gd name="T30" fmla="*/ 14695 w 14936"/>
                  <a:gd name="T31" fmla="*/ 3231 h 3235"/>
                  <a:gd name="T32" fmla="*/ 14710 w 14936"/>
                  <a:gd name="T33" fmla="*/ 3230 h 3235"/>
                  <a:gd name="T34" fmla="*/ 14762 w 14936"/>
                  <a:gd name="T35" fmla="*/ 3213 h 3235"/>
                  <a:gd name="T36" fmla="*/ 14785 w 14936"/>
                  <a:gd name="T37" fmla="*/ 3200 h 3235"/>
                  <a:gd name="T38" fmla="*/ 14808 w 14936"/>
                  <a:gd name="T39" fmla="*/ 3186 h 3235"/>
                  <a:gd name="T40" fmla="*/ 14852 w 14936"/>
                  <a:gd name="T41" fmla="*/ 3148 h 3235"/>
                  <a:gd name="T42" fmla="*/ 14870 w 14936"/>
                  <a:gd name="T43" fmla="*/ 3125 h 3235"/>
                  <a:gd name="T44" fmla="*/ 14878 w 14936"/>
                  <a:gd name="T45" fmla="*/ 3113 h 3235"/>
                  <a:gd name="T46" fmla="*/ 14893 w 14936"/>
                  <a:gd name="T47" fmla="*/ 3089 h 3235"/>
                  <a:gd name="T48" fmla="*/ 14901 w 14936"/>
                  <a:gd name="T49" fmla="*/ 3077 h 3235"/>
                  <a:gd name="T50" fmla="*/ 14913 w 14936"/>
                  <a:gd name="T51" fmla="*/ 3052 h 3235"/>
                  <a:gd name="T52" fmla="*/ 14928 w 14936"/>
                  <a:gd name="T53" fmla="*/ 2995 h 3235"/>
                  <a:gd name="T54" fmla="*/ 14932 w 14936"/>
                  <a:gd name="T55" fmla="*/ 2965 h 3235"/>
                  <a:gd name="T56" fmla="*/ 14936 w 14936"/>
                  <a:gd name="T57" fmla="*/ 305 h 3235"/>
                  <a:gd name="T58" fmla="*/ 14928 w 14936"/>
                  <a:gd name="T59" fmla="*/ 244 h 3235"/>
                  <a:gd name="T60" fmla="*/ 14913 w 14936"/>
                  <a:gd name="T61" fmla="*/ 188 h 3235"/>
                  <a:gd name="T62" fmla="*/ 14887 w 14936"/>
                  <a:gd name="T63" fmla="*/ 136 h 3235"/>
                  <a:gd name="T64" fmla="*/ 14852 w 14936"/>
                  <a:gd name="T65" fmla="*/ 90 h 3235"/>
                  <a:gd name="T66" fmla="*/ 14829 w 14936"/>
                  <a:gd name="T67" fmla="*/ 68 h 3235"/>
                  <a:gd name="T68" fmla="*/ 14783 w 14936"/>
                  <a:gd name="T69" fmla="*/ 34 h 3235"/>
                  <a:gd name="T70" fmla="*/ 14734 w 14936"/>
                  <a:gd name="T71" fmla="*/ 12 h 3235"/>
                  <a:gd name="T72" fmla="*/ 14709 w 14936"/>
                  <a:gd name="T73" fmla="*/ 6 h 3235"/>
                  <a:gd name="T74" fmla="*/ 14681 w 14936"/>
                  <a:gd name="T75" fmla="*/ 1 h 3235"/>
                  <a:gd name="T76" fmla="*/ 280 w 14936"/>
                  <a:gd name="T77" fmla="*/ 0 h 3235"/>
                  <a:gd name="T78" fmla="*/ 223 w 14936"/>
                  <a:gd name="T79" fmla="*/ 6 h 3235"/>
                  <a:gd name="T80" fmla="*/ 173 w 14936"/>
                  <a:gd name="T81" fmla="*/ 22 h 3235"/>
                  <a:gd name="T82" fmla="*/ 124 w 14936"/>
                  <a:gd name="T83" fmla="*/ 49 h 3235"/>
                  <a:gd name="T84" fmla="*/ 83 w 14936"/>
                  <a:gd name="T85" fmla="*/ 90 h 3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936" h="3235">
                    <a:moveTo>
                      <a:pt x="83" y="90"/>
                    </a:moveTo>
                    <a:lnTo>
                      <a:pt x="62" y="113"/>
                    </a:lnTo>
                    <a:lnTo>
                      <a:pt x="46" y="137"/>
                    </a:lnTo>
                    <a:lnTo>
                      <a:pt x="32" y="162"/>
                    </a:lnTo>
                    <a:lnTo>
                      <a:pt x="21" y="189"/>
                    </a:lnTo>
                    <a:lnTo>
                      <a:pt x="11" y="215"/>
                    </a:lnTo>
                    <a:lnTo>
                      <a:pt x="4" y="244"/>
                    </a:lnTo>
                    <a:lnTo>
                      <a:pt x="1" y="273"/>
                    </a:lnTo>
                    <a:lnTo>
                      <a:pt x="0" y="305"/>
                    </a:lnTo>
                    <a:lnTo>
                      <a:pt x="0" y="2935"/>
                    </a:lnTo>
                    <a:lnTo>
                      <a:pt x="1" y="2964"/>
                    </a:lnTo>
                    <a:lnTo>
                      <a:pt x="4" y="2994"/>
                    </a:lnTo>
                    <a:lnTo>
                      <a:pt x="11" y="3022"/>
                    </a:lnTo>
                    <a:lnTo>
                      <a:pt x="21" y="3049"/>
                    </a:lnTo>
                    <a:lnTo>
                      <a:pt x="25" y="3061"/>
                    </a:lnTo>
                    <a:lnTo>
                      <a:pt x="32" y="3075"/>
                    </a:lnTo>
                    <a:lnTo>
                      <a:pt x="46" y="3100"/>
                    </a:lnTo>
                    <a:lnTo>
                      <a:pt x="62" y="3124"/>
                    </a:lnTo>
                    <a:lnTo>
                      <a:pt x="83" y="3148"/>
                    </a:lnTo>
                    <a:lnTo>
                      <a:pt x="102" y="3167"/>
                    </a:lnTo>
                    <a:lnTo>
                      <a:pt x="123" y="3186"/>
                    </a:lnTo>
                    <a:lnTo>
                      <a:pt x="145" y="3200"/>
                    </a:lnTo>
                    <a:lnTo>
                      <a:pt x="170" y="3213"/>
                    </a:lnTo>
                    <a:lnTo>
                      <a:pt x="194" y="3222"/>
                    </a:lnTo>
                    <a:lnTo>
                      <a:pt x="222" y="3230"/>
                    </a:lnTo>
                    <a:lnTo>
                      <a:pt x="249" y="3233"/>
                    </a:lnTo>
                    <a:lnTo>
                      <a:pt x="280" y="3235"/>
                    </a:lnTo>
                    <a:lnTo>
                      <a:pt x="14655" y="3235"/>
                    </a:lnTo>
                    <a:lnTo>
                      <a:pt x="14668" y="3234"/>
                    </a:lnTo>
                    <a:lnTo>
                      <a:pt x="14675" y="3233"/>
                    </a:lnTo>
                    <a:lnTo>
                      <a:pt x="14682" y="3233"/>
                    </a:lnTo>
                    <a:lnTo>
                      <a:pt x="14695" y="3231"/>
                    </a:lnTo>
                    <a:lnTo>
                      <a:pt x="14702" y="3230"/>
                    </a:lnTo>
                    <a:lnTo>
                      <a:pt x="14710" y="3230"/>
                    </a:lnTo>
                    <a:lnTo>
                      <a:pt x="14736" y="3222"/>
                    </a:lnTo>
                    <a:lnTo>
                      <a:pt x="14762" y="3213"/>
                    </a:lnTo>
                    <a:lnTo>
                      <a:pt x="14773" y="3207"/>
                    </a:lnTo>
                    <a:lnTo>
                      <a:pt x="14785" y="3200"/>
                    </a:lnTo>
                    <a:lnTo>
                      <a:pt x="14796" y="3192"/>
                    </a:lnTo>
                    <a:lnTo>
                      <a:pt x="14808" y="3186"/>
                    </a:lnTo>
                    <a:lnTo>
                      <a:pt x="14830" y="3167"/>
                    </a:lnTo>
                    <a:lnTo>
                      <a:pt x="14852" y="3148"/>
                    </a:lnTo>
                    <a:lnTo>
                      <a:pt x="14860" y="3136"/>
                    </a:lnTo>
                    <a:lnTo>
                      <a:pt x="14870" y="3125"/>
                    </a:lnTo>
                    <a:lnTo>
                      <a:pt x="14873" y="3118"/>
                    </a:lnTo>
                    <a:lnTo>
                      <a:pt x="14878" y="3113"/>
                    </a:lnTo>
                    <a:lnTo>
                      <a:pt x="14887" y="3102"/>
                    </a:lnTo>
                    <a:lnTo>
                      <a:pt x="14893" y="3089"/>
                    </a:lnTo>
                    <a:lnTo>
                      <a:pt x="14896" y="3082"/>
                    </a:lnTo>
                    <a:lnTo>
                      <a:pt x="14901" y="3077"/>
                    </a:lnTo>
                    <a:lnTo>
                      <a:pt x="14906" y="3064"/>
                    </a:lnTo>
                    <a:lnTo>
                      <a:pt x="14913" y="3052"/>
                    </a:lnTo>
                    <a:lnTo>
                      <a:pt x="14920" y="3023"/>
                    </a:lnTo>
                    <a:lnTo>
                      <a:pt x="14928" y="2995"/>
                    </a:lnTo>
                    <a:lnTo>
                      <a:pt x="14930" y="2980"/>
                    </a:lnTo>
                    <a:lnTo>
                      <a:pt x="14932" y="2965"/>
                    </a:lnTo>
                    <a:lnTo>
                      <a:pt x="14936" y="2935"/>
                    </a:lnTo>
                    <a:lnTo>
                      <a:pt x="14936" y="305"/>
                    </a:lnTo>
                    <a:lnTo>
                      <a:pt x="14932" y="273"/>
                    </a:lnTo>
                    <a:lnTo>
                      <a:pt x="14928" y="244"/>
                    </a:lnTo>
                    <a:lnTo>
                      <a:pt x="14920" y="214"/>
                    </a:lnTo>
                    <a:lnTo>
                      <a:pt x="14913" y="188"/>
                    </a:lnTo>
                    <a:lnTo>
                      <a:pt x="14901" y="161"/>
                    </a:lnTo>
                    <a:lnTo>
                      <a:pt x="14887" y="136"/>
                    </a:lnTo>
                    <a:lnTo>
                      <a:pt x="14870" y="112"/>
                    </a:lnTo>
                    <a:lnTo>
                      <a:pt x="14852" y="90"/>
                    </a:lnTo>
                    <a:lnTo>
                      <a:pt x="14840" y="78"/>
                    </a:lnTo>
                    <a:lnTo>
                      <a:pt x="14829" y="68"/>
                    </a:lnTo>
                    <a:lnTo>
                      <a:pt x="14807" y="49"/>
                    </a:lnTo>
                    <a:lnTo>
                      <a:pt x="14783" y="34"/>
                    </a:lnTo>
                    <a:lnTo>
                      <a:pt x="14760" y="22"/>
                    </a:lnTo>
                    <a:lnTo>
                      <a:pt x="14734" y="12"/>
                    </a:lnTo>
                    <a:lnTo>
                      <a:pt x="14721" y="8"/>
                    </a:lnTo>
                    <a:lnTo>
                      <a:pt x="14709" y="6"/>
                    </a:lnTo>
                    <a:lnTo>
                      <a:pt x="14694" y="2"/>
                    </a:lnTo>
                    <a:lnTo>
                      <a:pt x="14681" y="1"/>
                    </a:lnTo>
                    <a:lnTo>
                      <a:pt x="14655" y="0"/>
                    </a:lnTo>
                    <a:lnTo>
                      <a:pt x="280" y="0"/>
                    </a:lnTo>
                    <a:lnTo>
                      <a:pt x="250" y="1"/>
                    </a:lnTo>
                    <a:lnTo>
                      <a:pt x="223" y="6"/>
                    </a:lnTo>
                    <a:lnTo>
                      <a:pt x="197" y="12"/>
                    </a:lnTo>
                    <a:lnTo>
                      <a:pt x="173" y="22"/>
                    </a:lnTo>
                    <a:lnTo>
                      <a:pt x="147" y="34"/>
                    </a:lnTo>
                    <a:lnTo>
                      <a:pt x="124" y="49"/>
                    </a:lnTo>
                    <a:lnTo>
                      <a:pt x="103" y="68"/>
                    </a:lnTo>
                    <a:lnTo>
                      <a:pt x="83" y="90"/>
                    </a:lnTo>
                  </a:path>
                </a:pathLst>
              </a:custGeom>
              <a:noFill/>
              <a:ln w="4763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3" name="Freeform 7">
                <a:extLst>
                  <a:ext uri="{FF2B5EF4-FFF2-40B4-BE49-F238E27FC236}">
                    <a16:creationId xmlns:a16="http://schemas.microsoft.com/office/drawing/2014/main" id="{AE5F9C7A-BB23-ABC1-E39A-A92DAD9330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7" y="3792"/>
                <a:ext cx="568" cy="72"/>
              </a:xfrm>
              <a:custGeom>
                <a:avLst/>
                <a:gdLst>
                  <a:gd name="T0" fmla="*/ 92 w 3978"/>
                  <a:gd name="T1" fmla="*/ 449 h 506"/>
                  <a:gd name="T2" fmla="*/ 132 w 3978"/>
                  <a:gd name="T3" fmla="*/ 475 h 506"/>
                  <a:gd name="T4" fmla="*/ 177 w 3978"/>
                  <a:gd name="T5" fmla="*/ 495 h 506"/>
                  <a:gd name="T6" fmla="*/ 226 w 3978"/>
                  <a:gd name="T7" fmla="*/ 504 h 506"/>
                  <a:gd name="T8" fmla="*/ 3727 w 3978"/>
                  <a:gd name="T9" fmla="*/ 506 h 506"/>
                  <a:gd name="T10" fmla="*/ 3733 w 3978"/>
                  <a:gd name="T11" fmla="*/ 505 h 506"/>
                  <a:gd name="T12" fmla="*/ 3752 w 3978"/>
                  <a:gd name="T13" fmla="*/ 504 h 506"/>
                  <a:gd name="T14" fmla="*/ 3777 w 3978"/>
                  <a:gd name="T15" fmla="*/ 501 h 506"/>
                  <a:gd name="T16" fmla="*/ 3800 w 3978"/>
                  <a:gd name="T17" fmla="*/ 495 h 506"/>
                  <a:gd name="T18" fmla="*/ 3817 w 3978"/>
                  <a:gd name="T19" fmla="*/ 489 h 506"/>
                  <a:gd name="T20" fmla="*/ 3833 w 3978"/>
                  <a:gd name="T21" fmla="*/ 481 h 506"/>
                  <a:gd name="T22" fmla="*/ 3854 w 3978"/>
                  <a:gd name="T23" fmla="*/ 469 h 506"/>
                  <a:gd name="T24" fmla="*/ 3884 w 3978"/>
                  <a:gd name="T25" fmla="*/ 449 h 506"/>
                  <a:gd name="T26" fmla="*/ 3920 w 3978"/>
                  <a:gd name="T27" fmla="*/ 413 h 506"/>
                  <a:gd name="T28" fmla="*/ 3941 w 3978"/>
                  <a:gd name="T29" fmla="*/ 383 h 506"/>
                  <a:gd name="T30" fmla="*/ 3960 w 3978"/>
                  <a:gd name="T31" fmla="*/ 351 h 506"/>
                  <a:gd name="T32" fmla="*/ 3973 w 3978"/>
                  <a:gd name="T33" fmla="*/ 303 h 506"/>
                  <a:gd name="T34" fmla="*/ 3976 w 3978"/>
                  <a:gd name="T35" fmla="*/ 278 h 506"/>
                  <a:gd name="T36" fmla="*/ 3977 w 3978"/>
                  <a:gd name="T37" fmla="*/ 258 h 506"/>
                  <a:gd name="T38" fmla="*/ 3978 w 3978"/>
                  <a:gd name="T39" fmla="*/ 253 h 506"/>
                  <a:gd name="T40" fmla="*/ 3973 w 3978"/>
                  <a:gd name="T41" fmla="*/ 200 h 506"/>
                  <a:gd name="T42" fmla="*/ 3960 w 3978"/>
                  <a:gd name="T43" fmla="*/ 153 h 506"/>
                  <a:gd name="T44" fmla="*/ 3936 w 3978"/>
                  <a:gd name="T45" fmla="*/ 112 h 506"/>
                  <a:gd name="T46" fmla="*/ 3904 w 3978"/>
                  <a:gd name="T47" fmla="*/ 75 h 506"/>
                  <a:gd name="T48" fmla="*/ 3866 w 3978"/>
                  <a:gd name="T49" fmla="*/ 42 h 506"/>
                  <a:gd name="T50" fmla="*/ 3845 w 3978"/>
                  <a:gd name="T51" fmla="*/ 29 h 506"/>
                  <a:gd name="T52" fmla="*/ 3812 w 3978"/>
                  <a:gd name="T53" fmla="*/ 13 h 506"/>
                  <a:gd name="T54" fmla="*/ 3777 w 3978"/>
                  <a:gd name="T55" fmla="*/ 5 h 506"/>
                  <a:gd name="T56" fmla="*/ 3727 w 3978"/>
                  <a:gd name="T57" fmla="*/ 0 h 506"/>
                  <a:gd name="T58" fmla="*/ 226 w 3978"/>
                  <a:gd name="T59" fmla="*/ 1 h 506"/>
                  <a:gd name="T60" fmla="*/ 176 w 3978"/>
                  <a:gd name="T61" fmla="*/ 10 h 506"/>
                  <a:gd name="T62" fmla="*/ 131 w 3978"/>
                  <a:gd name="T63" fmla="*/ 29 h 506"/>
                  <a:gd name="T64" fmla="*/ 92 w 3978"/>
                  <a:gd name="T65" fmla="*/ 56 h 506"/>
                  <a:gd name="T66" fmla="*/ 56 w 3978"/>
                  <a:gd name="T67" fmla="*/ 92 h 506"/>
                  <a:gd name="T68" fmla="*/ 28 w 3978"/>
                  <a:gd name="T69" fmla="*/ 131 h 506"/>
                  <a:gd name="T70" fmla="*/ 10 w 3978"/>
                  <a:gd name="T71" fmla="*/ 175 h 506"/>
                  <a:gd name="T72" fmla="*/ 1 w 3978"/>
                  <a:gd name="T73" fmla="*/ 225 h 506"/>
                  <a:gd name="T74" fmla="*/ 1 w 3978"/>
                  <a:gd name="T75" fmla="*/ 278 h 506"/>
                  <a:gd name="T76" fmla="*/ 10 w 3978"/>
                  <a:gd name="T77" fmla="*/ 327 h 506"/>
                  <a:gd name="T78" fmla="*/ 28 w 3978"/>
                  <a:gd name="T79" fmla="*/ 373 h 506"/>
                  <a:gd name="T80" fmla="*/ 41 w 3978"/>
                  <a:gd name="T81" fmla="*/ 393 h 506"/>
                  <a:gd name="T82" fmla="*/ 74 w 3978"/>
                  <a:gd name="T83" fmla="*/ 433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978" h="506">
                    <a:moveTo>
                      <a:pt x="74" y="433"/>
                    </a:moveTo>
                    <a:lnTo>
                      <a:pt x="92" y="449"/>
                    </a:lnTo>
                    <a:lnTo>
                      <a:pt x="111" y="463"/>
                    </a:lnTo>
                    <a:lnTo>
                      <a:pt x="132" y="475"/>
                    </a:lnTo>
                    <a:lnTo>
                      <a:pt x="155" y="487"/>
                    </a:lnTo>
                    <a:lnTo>
                      <a:pt x="177" y="495"/>
                    </a:lnTo>
                    <a:lnTo>
                      <a:pt x="201" y="501"/>
                    </a:lnTo>
                    <a:lnTo>
                      <a:pt x="226" y="504"/>
                    </a:lnTo>
                    <a:lnTo>
                      <a:pt x="253" y="506"/>
                    </a:lnTo>
                    <a:lnTo>
                      <a:pt x="3727" y="506"/>
                    </a:lnTo>
                    <a:lnTo>
                      <a:pt x="3729" y="505"/>
                    </a:lnTo>
                    <a:lnTo>
                      <a:pt x="3733" y="505"/>
                    </a:lnTo>
                    <a:lnTo>
                      <a:pt x="3739" y="505"/>
                    </a:lnTo>
                    <a:lnTo>
                      <a:pt x="3752" y="504"/>
                    </a:lnTo>
                    <a:lnTo>
                      <a:pt x="3764" y="502"/>
                    </a:lnTo>
                    <a:lnTo>
                      <a:pt x="3777" y="501"/>
                    </a:lnTo>
                    <a:lnTo>
                      <a:pt x="3788" y="497"/>
                    </a:lnTo>
                    <a:lnTo>
                      <a:pt x="3800" y="495"/>
                    </a:lnTo>
                    <a:lnTo>
                      <a:pt x="3811" y="491"/>
                    </a:lnTo>
                    <a:lnTo>
                      <a:pt x="3817" y="489"/>
                    </a:lnTo>
                    <a:lnTo>
                      <a:pt x="3823" y="487"/>
                    </a:lnTo>
                    <a:lnTo>
                      <a:pt x="3833" y="481"/>
                    </a:lnTo>
                    <a:lnTo>
                      <a:pt x="3844" y="475"/>
                    </a:lnTo>
                    <a:lnTo>
                      <a:pt x="3854" y="469"/>
                    </a:lnTo>
                    <a:lnTo>
                      <a:pt x="3865" y="463"/>
                    </a:lnTo>
                    <a:lnTo>
                      <a:pt x="3884" y="449"/>
                    </a:lnTo>
                    <a:lnTo>
                      <a:pt x="3904" y="433"/>
                    </a:lnTo>
                    <a:lnTo>
                      <a:pt x="3920" y="413"/>
                    </a:lnTo>
                    <a:lnTo>
                      <a:pt x="3936" y="393"/>
                    </a:lnTo>
                    <a:lnTo>
                      <a:pt x="3941" y="383"/>
                    </a:lnTo>
                    <a:lnTo>
                      <a:pt x="3948" y="373"/>
                    </a:lnTo>
                    <a:lnTo>
                      <a:pt x="3960" y="351"/>
                    </a:lnTo>
                    <a:lnTo>
                      <a:pt x="3967" y="327"/>
                    </a:lnTo>
                    <a:lnTo>
                      <a:pt x="3973" y="303"/>
                    </a:lnTo>
                    <a:lnTo>
                      <a:pt x="3974" y="290"/>
                    </a:lnTo>
                    <a:lnTo>
                      <a:pt x="3976" y="278"/>
                    </a:lnTo>
                    <a:lnTo>
                      <a:pt x="3977" y="265"/>
                    </a:lnTo>
                    <a:lnTo>
                      <a:pt x="3977" y="258"/>
                    </a:lnTo>
                    <a:lnTo>
                      <a:pt x="3977" y="255"/>
                    </a:lnTo>
                    <a:lnTo>
                      <a:pt x="3978" y="253"/>
                    </a:lnTo>
                    <a:lnTo>
                      <a:pt x="3976" y="225"/>
                    </a:lnTo>
                    <a:lnTo>
                      <a:pt x="3973" y="200"/>
                    </a:lnTo>
                    <a:lnTo>
                      <a:pt x="3967" y="175"/>
                    </a:lnTo>
                    <a:lnTo>
                      <a:pt x="3960" y="153"/>
                    </a:lnTo>
                    <a:lnTo>
                      <a:pt x="3948" y="131"/>
                    </a:lnTo>
                    <a:lnTo>
                      <a:pt x="3936" y="112"/>
                    </a:lnTo>
                    <a:lnTo>
                      <a:pt x="3920" y="92"/>
                    </a:lnTo>
                    <a:lnTo>
                      <a:pt x="3904" y="75"/>
                    </a:lnTo>
                    <a:lnTo>
                      <a:pt x="3885" y="56"/>
                    </a:lnTo>
                    <a:lnTo>
                      <a:pt x="3866" y="42"/>
                    </a:lnTo>
                    <a:lnTo>
                      <a:pt x="3855" y="34"/>
                    </a:lnTo>
                    <a:lnTo>
                      <a:pt x="3845" y="29"/>
                    </a:lnTo>
                    <a:lnTo>
                      <a:pt x="3824" y="19"/>
                    </a:lnTo>
                    <a:lnTo>
                      <a:pt x="3812" y="13"/>
                    </a:lnTo>
                    <a:lnTo>
                      <a:pt x="3801" y="10"/>
                    </a:lnTo>
                    <a:lnTo>
                      <a:pt x="3777" y="5"/>
                    </a:lnTo>
                    <a:lnTo>
                      <a:pt x="3752" y="1"/>
                    </a:lnTo>
                    <a:lnTo>
                      <a:pt x="3727" y="0"/>
                    </a:lnTo>
                    <a:lnTo>
                      <a:pt x="253" y="0"/>
                    </a:lnTo>
                    <a:lnTo>
                      <a:pt x="226" y="1"/>
                    </a:lnTo>
                    <a:lnTo>
                      <a:pt x="201" y="5"/>
                    </a:lnTo>
                    <a:lnTo>
                      <a:pt x="176" y="10"/>
                    </a:lnTo>
                    <a:lnTo>
                      <a:pt x="154" y="19"/>
                    </a:lnTo>
                    <a:lnTo>
                      <a:pt x="131" y="29"/>
                    </a:lnTo>
                    <a:lnTo>
                      <a:pt x="111" y="42"/>
                    </a:lnTo>
                    <a:lnTo>
                      <a:pt x="92" y="56"/>
                    </a:lnTo>
                    <a:lnTo>
                      <a:pt x="74" y="75"/>
                    </a:lnTo>
                    <a:lnTo>
                      <a:pt x="56" y="92"/>
                    </a:lnTo>
                    <a:lnTo>
                      <a:pt x="41" y="112"/>
                    </a:lnTo>
                    <a:lnTo>
                      <a:pt x="28" y="131"/>
                    </a:lnTo>
                    <a:lnTo>
                      <a:pt x="19" y="153"/>
                    </a:lnTo>
                    <a:lnTo>
                      <a:pt x="10" y="175"/>
                    </a:lnTo>
                    <a:lnTo>
                      <a:pt x="4" y="200"/>
                    </a:lnTo>
                    <a:lnTo>
                      <a:pt x="1" y="225"/>
                    </a:lnTo>
                    <a:lnTo>
                      <a:pt x="0" y="253"/>
                    </a:lnTo>
                    <a:lnTo>
                      <a:pt x="1" y="278"/>
                    </a:lnTo>
                    <a:lnTo>
                      <a:pt x="4" y="303"/>
                    </a:lnTo>
                    <a:lnTo>
                      <a:pt x="10" y="327"/>
                    </a:lnTo>
                    <a:lnTo>
                      <a:pt x="19" y="351"/>
                    </a:lnTo>
                    <a:lnTo>
                      <a:pt x="28" y="373"/>
                    </a:lnTo>
                    <a:lnTo>
                      <a:pt x="34" y="383"/>
                    </a:lnTo>
                    <a:lnTo>
                      <a:pt x="41" y="393"/>
                    </a:lnTo>
                    <a:lnTo>
                      <a:pt x="56" y="413"/>
                    </a:lnTo>
                    <a:lnTo>
                      <a:pt x="74" y="4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4" name="Freeform 8">
                <a:extLst>
                  <a:ext uri="{FF2B5EF4-FFF2-40B4-BE49-F238E27FC236}">
                    <a16:creationId xmlns:a16="http://schemas.microsoft.com/office/drawing/2014/main" id="{5F622C4F-C7D1-D698-3EEC-49BB69B065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7" y="3792"/>
                <a:ext cx="568" cy="72"/>
              </a:xfrm>
              <a:custGeom>
                <a:avLst/>
                <a:gdLst>
                  <a:gd name="T0" fmla="*/ 56 w 3978"/>
                  <a:gd name="T1" fmla="*/ 92 h 506"/>
                  <a:gd name="T2" fmla="*/ 28 w 3978"/>
                  <a:gd name="T3" fmla="*/ 131 h 506"/>
                  <a:gd name="T4" fmla="*/ 10 w 3978"/>
                  <a:gd name="T5" fmla="*/ 175 h 506"/>
                  <a:gd name="T6" fmla="*/ 1 w 3978"/>
                  <a:gd name="T7" fmla="*/ 225 h 506"/>
                  <a:gd name="T8" fmla="*/ 1 w 3978"/>
                  <a:gd name="T9" fmla="*/ 278 h 506"/>
                  <a:gd name="T10" fmla="*/ 10 w 3978"/>
                  <a:gd name="T11" fmla="*/ 327 h 506"/>
                  <a:gd name="T12" fmla="*/ 28 w 3978"/>
                  <a:gd name="T13" fmla="*/ 373 h 506"/>
                  <a:gd name="T14" fmla="*/ 41 w 3978"/>
                  <a:gd name="T15" fmla="*/ 393 h 506"/>
                  <a:gd name="T16" fmla="*/ 74 w 3978"/>
                  <a:gd name="T17" fmla="*/ 433 h 506"/>
                  <a:gd name="T18" fmla="*/ 111 w 3978"/>
                  <a:gd name="T19" fmla="*/ 463 h 506"/>
                  <a:gd name="T20" fmla="*/ 155 w 3978"/>
                  <a:gd name="T21" fmla="*/ 487 h 506"/>
                  <a:gd name="T22" fmla="*/ 201 w 3978"/>
                  <a:gd name="T23" fmla="*/ 501 h 506"/>
                  <a:gd name="T24" fmla="*/ 253 w 3978"/>
                  <a:gd name="T25" fmla="*/ 506 h 506"/>
                  <a:gd name="T26" fmla="*/ 3729 w 3978"/>
                  <a:gd name="T27" fmla="*/ 505 h 506"/>
                  <a:gd name="T28" fmla="*/ 3739 w 3978"/>
                  <a:gd name="T29" fmla="*/ 505 h 506"/>
                  <a:gd name="T30" fmla="*/ 3764 w 3978"/>
                  <a:gd name="T31" fmla="*/ 502 h 506"/>
                  <a:gd name="T32" fmla="*/ 3788 w 3978"/>
                  <a:gd name="T33" fmla="*/ 497 h 506"/>
                  <a:gd name="T34" fmla="*/ 3811 w 3978"/>
                  <a:gd name="T35" fmla="*/ 491 h 506"/>
                  <a:gd name="T36" fmla="*/ 3823 w 3978"/>
                  <a:gd name="T37" fmla="*/ 487 h 506"/>
                  <a:gd name="T38" fmla="*/ 3844 w 3978"/>
                  <a:gd name="T39" fmla="*/ 475 h 506"/>
                  <a:gd name="T40" fmla="*/ 3865 w 3978"/>
                  <a:gd name="T41" fmla="*/ 463 h 506"/>
                  <a:gd name="T42" fmla="*/ 3904 w 3978"/>
                  <a:gd name="T43" fmla="*/ 433 h 506"/>
                  <a:gd name="T44" fmla="*/ 3936 w 3978"/>
                  <a:gd name="T45" fmla="*/ 393 h 506"/>
                  <a:gd name="T46" fmla="*/ 3948 w 3978"/>
                  <a:gd name="T47" fmla="*/ 373 h 506"/>
                  <a:gd name="T48" fmla="*/ 3967 w 3978"/>
                  <a:gd name="T49" fmla="*/ 327 h 506"/>
                  <a:gd name="T50" fmla="*/ 3974 w 3978"/>
                  <a:gd name="T51" fmla="*/ 290 h 506"/>
                  <a:gd name="T52" fmla="*/ 3977 w 3978"/>
                  <a:gd name="T53" fmla="*/ 265 h 506"/>
                  <a:gd name="T54" fmla="*/ 3977 w 3978"/>
                  <a:gd name="T55" fmla="*/ 255 h 506"/>
                  <a:gd name="T56" fmla="*/ 3976 w 3978"/>
                  <a:gd name="T57" fmla="*/ 225 h 506"/>
                  <a:gd name="T58" fmla="*/ 3967 w 3978"/>
                  <a:gd name="T59" fmla="*/ 175 h 506"/>
                  <a:gd name="T60" fmla="*/ 3948 w 3978"/>
                  <a:gd name="T61" fmla="*/ 131 h 506"/>
                  <a:gd name="T62" fmla="*/ 3920 w 3978"/>
                  <a:gd name="T63" fmla="*/ 92 h 506"/>
                  <a:gd name="T64" fmla="*/ 3885 w 3978"/>
                  <a:gd name="T65" fmla="*/ 56 h 506"/>
                  <a:gd name="T66" fmla="*/ 3855 w 3978"/>
                  <a:gd name="T67" fmla="*/ 34 h 506"/>
                  <a:gd name="T68" fmla="*/ 3824 w 3978"/>
                  <a:gd name="T69" fmla="*/ 19 h 506"/>
                  <a:gd name="T70" fmla="*/ 3801 w 3978"/>
                  <a:gd name="T71" fmla="*/ 10 h 506"/>
                  <a:gd name="T72" fmla="*/ 3752 w 3978"/>
                  <a:gd name="T73" fmla="*/ 1 h 506"/>
                  <a:gd name="T74" fmla="*/ 253 w 3978"/>
                  <a:gd name="T75" fmla="*/ 0 h 506"/>
                  <a:gd name="T76" fmla="*/ 201 w 3978"/>
                  <a:gd name="T77" fmla="*/ 5 h 506"/>
                  <a:gd name="T78" fmla="*/ 154 w 3978"/>
                  <a:gd name="T79" fmla="*/ 19 h 506"/>
                  <a:gd name="T80" fmla="*/ 111 w 3978"/>
                  <a:gd name="T81" fmla="*/ 42 h 506"/>
                  <a:gd name="T82" fmla="*/ 74 w 3978"/>
                  <a:gd name="T83" fmla="*/ 75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978" h="506">
                    <a:moveTo>
                      <a:pt x="74" y="75"/>
                    </a:moveTo>
                    <a:lnTo>
                      <a:pt x="56" y="92"/>
                    </a:lnTo>
                    <a:lnTo>
                      <a:pt x="41" y="112"/>
                    </a:lnTo>
                    <a:lnTo>
                      <a:pt x="28" y="131"/>
                    </a:lnTo>
                    <a:lnTo>
                      <a:pt x="19" y="153"/>
                    </a:lnTo>
                    <a:lnTo>
                      <a:pt x="10" y="175"/>
                    </a:lnTo>
                    <a:lnTo>
                      <a:pt x="4" y="200"/>
                    </a:lnTo>
                    <a:lnTo>
                      <a:pt x="1" y="225"/>
                    </a:lnTo>
                    <a:lnTo>
                      <a:pt x="0" y="253"/>
                    </a:lnTo>
                    <a:lnTo>
                      <a:pt x="1" y="278"/>
                    </a:lnTo>
                    <a:lnTo>
                      <a:pt x="4" y="303"/>
                    </a:lnTo>
                    <a:lnTo>
                      <a:pt x="10" y="327"/>
                    </a:lnTo>
                    <a:lnTo>
                      <a:pt x="19" y="351"/>
                    </a:lnTo>
                    <a:lnTo>
                      <a:pt x="28" y="373"/>
                    </a:lnTo>
                    <a:lnTo>
                      <a:pt x="34" y="383"/>
                    </a:lnTo>
                    <a:lnTo>
                      <a:pt x="41" y="393"/>
                    </a:lnTo>
                    <a:lnTo>
                      <a:pt x="56" y="413"/>
                    </a:lnTo>
                    <a:lnTo>
                      <a:pt x="74" y="433"/>
                    </a:lnTo>
                    <a:lnTo>
                      <a:pt x="92" y="449"/>
                    </a:lnTo>
                    <a:lnTo>
                      <a:pt x="111" y="463"/>
                    </a:lnTo>
                    <a:lnTo>
                      <a:pt x="132" y="475"/>
                    </a:lnTo>
                    <a:lnTo>
                      <a:pt x="155" y="487"/>
                    </a:lnTo>
                    <a:lnTo>
                      <a:pt x="177" y="495"/>
                    </a:lnTo>
                    <a:lnTo>
                      <a:pt x="201" y="501"/>
                    </a:lnTo>
                    <a:lnTo>
                      <a:pt x="226" y="504"/>
                    </a:lnTo>
                    <a:lnTo>
                      <a:pt x="253" y="506"/>
                    </a:lnTo>
                    <a:lnTo>
                      <a:pt x="3727" y="506"/>
                    </a:lnTo>
                    <a:lnTo>
                      <a:pt x="3729" y="505"/>
                    </a:lnTo>
                    <a:lnTo>
                      <a:pt x="3733" y="505"/>
                    </a:lnTo>
                    <a:lnTo>
                      <a:pt x="3739" y="505"/>
                    </a:lnTo>
                    <a:lnTo>
                      <a:pt x="3752" y="504"/>
                    </a:lnTo>
                    <a:lnTo>
                      <a:pt x="3764" y="502"/>
                    </a:lnTo>
                    <a:lnTo>
                      <a:pt x="3777" y="501"/>
                    </a:lnTo>
                    <a:lnTo>
                      <a:pt x="3788" y="497"/>
                    </a:lnTo>
                    <a:lnTo>
                      <a:pt x="3800" y="495"/>
                    </a:lnTo>
                    <a:lnTo>
                      <a:pt x="3811" y="491"/>
                    </a:lnTo>
                    <a:lnTo>
                      <a:pt x="3817" y="489"/>
                    </a:lnTo>
                    <a:lnTo>
                      <a:pt x="3823" y="487"/>
                    </a:lnTo>
                    <a:lnTo>
                      <a:pt x="3833" y="481"/>
                    </a:lnTo>
                    <a:lnTo>
                      <a:pt x="3844" y="475"/>
                    </a:lnTo>
                    <a:lnTo>
                      <a:pt x="3854" y="469"/>
                    </a:lnTo>
                    <a:lnTo>
                      <a:pt x="3865" y="463"/>
                    </a:lnTo>
                    <a:lnTo>
                      <a:pt x="3884" y="449"/>
                    </a:lnTo>
                    <a:lnTo>
                      <a:pt x="3904" y="433"/>
                    </a:lnTo>
                    <a:lnTo>
                      <a:pt x="3920" y="413"/>
                    </a:lnTo>
                    <a:lnTo>
                      <a:pt x="3936" y="393"/>
                    </a:lnTo>
                    <a:lnTo>
                      <a:pt x="3941" y="383"/>
                    </a:lnTo>
                    <a:lnTo>
                      <a:pt x="3948" y="373"/>
                    </a:lnTo>
                    <a:lnTo>
                      <a:pt x="3960" y="351"/>
                    </a:lnTo>
                    <a:lnTo>
                      <a:pt x="3967" y="327"/>
                    </a:lnTo>
                    <a:lnTo>
                      <a:pt x="3973" y="303"/>
                    </a:lnTo>
                    <a:lnTo>
                      <a:pt x="3974" y="290"/>
                    </a:lnTo>
                    <a:lnTo>
                      <a:pt x="3976" y="278"/>
                    </a:lnTo>
                    <a:lnTo>
                      <a:pt x="3977" y="265"/>
                    </a:lnTo>
                    <a:lnTo>
                      <a:pt x="3977" y="258"/>
                    </a:lnTo>
                    <a:lnTo>
                      <a:pt x="3977" y="255"/>
                    </a:lnTo>
                    <a:lnTo>
                      <a:pt x="3978" y="253"/>
                    </a:lnTo>
                    <a:lnTo>
                      <a:pt x="3976" y="225"/>
                    </a:lnTo>
                    <a:lnTo>
                      <a:pt x="3973" y="200"/>
                    </a:lnTo>
                    <a:lnTo>
                      <a:pt x="3967" y="175"/>
                    </a:lnTo>
                    <a:lnTo>
                      <a:pt x="3960" y="153"/>
                    </a:lnTo>
                    <a:lnTo>
                      <a:pt x="3948" y="131"/>
                    </a:lnTo>
                    <a:lnTo>
                      <a:pt x="3936" y="112"/>
                    </a:lnTo>
                    <a:lnTo>
                      <a:pt x="3920" y="92"/>
                    </a:lnTo>
                    <a:lnTo>
                      <a:pt x="3904" y="75"/>
                    </a:lnTo>
                    <a:lnTo>
                      <a:pt x="3885" y="56"/>
                    </a:lnTo>
                    <a:lnTo>
                      <a:pt x="3866" y="42"/>
                    </a:lnTo>
                    <a:lnTo>
                      <a:pt x="3855" y="34"/>
                    </a:lnTo>
                    <a:lnTo>
                      <a:pt x="3845" y="29"/>
                    </a:lnTo>
                    <a:lnTo>
                      <a:pt x="3824" y="19"/>
                    </a:lnTo>
                    <a:lnTo>
                      <a:pt x="3812" y="13"/>
                    </a:lnTo>
                    <a:lnTo>
                      <a:pt x="3801" y="10"/>
                    </a:lnTo>
                    <a:lnTo>
                      <a:pt x="3777" y="5"/>
                    </a:lnTo>
                    <a:lnTo>
                      <a:pt x="3752" y="1"/>
                    </a:lnTo>
                    <a:lnTo>
                      <a:pt x="3727" y="0"/>
                    </a:lnTo>
                    <a:lnTo>
                      <a:pt x="253" y="0"/>
                    </a:lnTo>
                    <a:lnTo>
                      <a:pt x="226" y="1"/>
                    </a:lnTo>
                    <a:lnTo>
                      <a:pt x="201" y="5"/>
                    </a:lnTo>
                    <a:lnTo>
                      <a:pt x="176" y="10"/>
                    </a:lnTo>
                    <a:lnTo>
                      <a:pt x="154" y="19"/>
                    </a:lnTo>
                    <a:lnTo>
                      <a:pt x="131" y="29"/>
                    </a:lnTo>
                    <a:lnTo>
                      <a:pt x="111" y="42"/>
                    </a:lnTo>
                    <a:lnTo>
                      <a:pt x="92" y="56"/>
                    </a:lnTo>
                    <a:lnTo>
                      <a:pt x="74" y="75"/>
                    </a:lnTo>
                  </a:path>
                </a:pathLst>
              </a:custGeom>
              <a:noFill/>
              <a:ln w="3175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5" name="Rectangle 9">
                <a:extLst>
                  <a:ext uri="{FF2B5EF4-FFF2-40B4-BE49-F238E27FC236}">
                    <a16:creationId xmlns:a16="http://schemas.microsoft.com/office/drawing/2014/main" id="{615028C4-48B2-33EB-F009-95DB01318D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44" y="3816"/>
                <a:ext cx="34" cy="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1" i="0" u="none" strike="noStrike" cap="none" normalizeH="0" baseline="0">
                    <a:ln>
                      <a:noFill/>
                    </a:ln>
                    <a:solidFill>
                      <a:srgbClr val="454545"/>
                    </a:solidFill>
                    <a:effectLst/>
                    <a:latin typeface="Arial" panose="020B0604020202020204" pitchFamily="34" charset="0"/>
                  </a:rPr>
                  <a:t>D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6" name="Rectangle 10">
                <a:extLst>
                  <a:ext uri="{FF2B5EF4-FFF2-40B4-BE49-F238E27FC236}">
                    <a16:creationId xmlns:a16="http://schemas.microsoft.com/office/drawing/2014/main" id="{CA8F71A4-10CF-CB0E-EA06-C6F1D6AB2A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65" y="3816"/>
                <a:ext cx="33" cy="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1" i="0" u="none" strike="noStrike" cap="none" normalizeH="0" baseline="0">
                    <a:ln>
                      <a:noFill/>
                    </a:ln>
                    <a:solidFill>
                      <a:srgbClr val="454545"/>
                    </a:solidFill>
                    <a:effectLst/>
                    <a:latin typeface="Arial" panose="020B0604020202020204" pitchFamily="34" charset="0"/>
                  </a:rPr>
                  <a:t>É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7" name="Rectangle 11">
                <a:extLst>
                  <a:ext uri="{FF2B5EF4-FFF2-40B4-BE49-F238E27FC236}">
                    <a16:creationId xmlns:a16="http://schemas.microsoft.com/office/drawing/2014/main" id="{520DA375-B2D7-1876-AEEA-295836EB74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81" y="3816"/>
                <a:ext cx="33" cy="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1" i="0" u="none" strike="noStrike" cap="none" normalizeH="0" baseline="0">
                    <a:ln>
                      <a:noFill/>
                    </a:ln>
                    <a:solidFill>
                      <a:srgbClr val="454545"/>
                    </a:solidFill>
                    <a:effectLst/>
                    <a:latin typeface="Arial" panose="020B0604020202020204" pitchFamily="34" charset="0"/>
                  </a:rPr>
                  <a:t>P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8" name="Rectangle 12">
                <a:extLst>
                  <a:ext uri="{FF2B5EF4-FFF2-40B4-BE49-F238E27FC236}">
                    <a16:creationId xmlns:a16="http://schemas.microsoft.com/office/drawing/2014/main" id="{5443E72E-EAD4-A46B-9805-2392A7836D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00" y="3816"/>
                <a:ext cx="34" cy="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1" i="0" u="none" strike="noStrike" cap="none" normalizeH="0" baseline="0">
                    <a:ln>
                      <a:noFill/>
                    </a:ln>
                    <a:solidFill>
                      <a:srgbClr val="454545"/>
                    </a:solidFill>
                    <a:effectLst/>
                    <a:latin typeface="Arial" panose="020B0604020202020204" pitchFamily="34" charset="0"/>
                  </a:rPr>
                  <a:t>A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09" name="Rectangle 13">
                <a:extLst>
                  <a:ext uri="{FF2B5EF4-FFF2-40B4-BE49-F238E27FC236}">
                    <a16:creationId xmlns:a16="http://schemas.microsoft.com/office/drawing/2014/main" id="{D32987BB-0F7F-0570-ED06-710ED75AC0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21" y="3816"/>
                <a:ext cx="114" cy="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1" i="0" u="none" strike="noStrike" cap="none" normalizeH="0" baseline="0">
                    <a:ln>
                      <a:noFill/>
                    </a:ln>
                    <a:solidFill>
                      <a:srgbClr val="454545"/>
                    </a:solidFill>
                    <a:effectLst/>
                    <a:latin typeface="Arial" panose="020B0604020202020204" pitchFamily="34" charset="0"/>
                  </a:rPr>
                  <a:t>RTEME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0" name="Rectangle 14">
                <a:extLst>
                  <a:ext uri="{FF2B5EF4-FFF2-40B4-BE49-F238E27FC236}">
                    <a16:creationId xmlns:a16="http://schemas.microsoft.com/office/drawing/2014/main" id="{978A3337-18F1-78D8-C9BC-810C2ED52C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21" y="3816"/>
                <a:ext cx="34" cy="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1" i="0" u="none" strike="noStrike" cap="none" normalizeH="0" baseline="0">
                    <a:ln>
                      <a:noFill/>
                    </a:ln>
                    <a:solidFill>
                      <a:srgbClr val="454545"/>
                    </a:solidFill>
                    <a:effectLst/>
                    <a:latin typeface="Arial" panose="020B0604020202020204" pitchFamily="34" charset="0"/>
                  </a:rPr>
                  <a:t>N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1" name="Rectangle 15">
                <a:extLst>
                  <a:ext uri="{FF2B5EF4-FFF2-40B4-BE49-F238E27FC236}">
                    <a16:creationId xmlns:a16="http://schemas.microsoft.com/office/drawing/2014/main" id="{C5543C88-F474-3CEF-31C4-4B11158B0B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41" y="3816"/>
                <a:ext cx="260" cy="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400" b="1" i="0" u="none" strike="noStrike" cap="none" normalizeH="0" baseline="0">
                    <a:ln>
                      <a:noFill/>
                    </a:ln>
                    <a:solidFill>
                      <a:srgbClr val="454545"/>
                    </a:solidFill>
                    <a:effectLst/>
                    <a:latin typeface="Arial" panose="020B0604020202020204" pitchFamily="34" charset="0"/>
                  </a:rPr>
                  <a:t>TS D'OUTRE-MER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12" name="Freeform 16">
                <a:extLst>
                  <a:ext uri="{FF2B5EF4-FFF2-40B4-BE49-F238E27FC236}">
                    <a16:creationId xmlns:a16="http://schemas.microsoft.com/office/drawing/2014/main" id="{3190904C-F381-22B9-F407-FFD0852660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1" y="3902"/>
                <a:ext cx="51" cy="37"/>
              </a:xfrm>
              <a:custGeom>
                <a:avLst/>
                <a:gdLst>
                  <a:gd name="T0" fmla="*/ 323 w 360"/>
                  <a:gd name="T1" fmla="*/ 0 h 262"/>
                  <a:gd name="T2" fmla="*/ 295 w 360"/>
                  <a:gd name="T3" fmla="*/ 8 h 262"/>
                  <a:gd name="T4" fmla="*/ 288 w 360"/>
                  <a:gd name="T5" fmla="*/ 27 h 262"/>
                  <a:gd name="T6" fmla="*/ 273 w 360"/>
                  <a:gd name="T7" fmla="*/ 27 h 262"/>
                  <a:gd name="T8" fmla="*/ 240 w 360"/>
                  <a:gd name="T9" fmla="*/ 58 h 262"/>
                  <a:gd name="T10" fmla="*/ 223 w 360"/>
                  <a:gd name="T11" fmla="*/ 55 h 262"/>
                  <a:gd name="T12" fmla="*/ 200 w 360"/>
                  <a:gd name="T13" fmla="*/ 74 h 262"/>
                  <a:gd name="T14" fmla="*/ 192 w 360"/>
                  <a:gd name="T15" fmla="*/ 91 h 262"/>
                  <a:gd name="T16" fmla="*/ 179 w 360"/>
                  <a:gd name="T17" fmla="*/ 84 h 262"/>
                  <a:gd name="T18" fmla="*/ 156 w 360"/>
                  <a:gd name="T19" fmla="*/ 106 h 262"/>
                  <a:gd name="T20" fmla="*/ 123 w 360"/>
                  <a:gd name="T21" fmla="*/ 129 h 262"/>
                  <a:gd name="T22" fmla="*/ 116 w 360"/>
                  <a:gd name="T23" fmla="*/ 140 h 262"/>
                  <a:gd name="T24" fmla="*/ 81 w 360"/>
                  <a:gd name="T25" fmla="*/ 142 h 262"/>
                  <a:gd name="T26" fmla="*/ 70 w 360"/>
                  <a:gd name="T27" fmla="*/ 153 h 262"/>
                  <a:gd name="T28" fmla="*/ 69 w 360"/>
                  <a:gd name="T29" fmla="*/ 164 h 262"/>
                  <a:gd name="T30" fmla="*/ 44 w 360"/>
                  <a:gd name="T31" fmla="*/ 172 h 262"/>
                  <a:gd name="T32" fmla="*/ 26 w 360"/>
                  <a:gd name="T33" fmla="*/ 182 h 262"/>
                  <a:gd name="T34" fmla="*/ 20 w 360"/>
                  <a:gd name="T35" fmla="*/ 197 h 262"/>
                  <a:gd name="T36" fmla="*/ 0 w 360"/>
                  <a:gd name="T37" fmla="*/ 208 h 262"/>
                  <a:gd name="T38" fmla="*/ 7 w 360"/>
                  <a:gd name="T39" fmla="*/ 233 h 262"/>
                  <a:gd name="T40" fmla="*/ 3 w 360"/>
                  <a:gd name="T41" fmla="*/ 240 h 262"/>
                  <a:gd name="T42" fmla="*/ 9 w 360"/>
                  <a:gd name="T43" fmla="*/ 262 h 262"/>
                  <a:gd name="T44" fmla="*/ 28 w 360"/>
                  <a:gd name="T45" fmla="*/ 246 h 262"/>
                  <a:gd name="T46" fmla="*/ 66 w 360"/>
                  <a:gd name="T47" fmla="*/ 229 h 262"/>
                  <a:gd name="T48" fmla="*/ 96 w 360"/>
                  <a:gd name="T49" fmla="*/ 208 h 262"/>
                  <a:gd name="T50" fmla="*/ 114 w 360"/>
                  <a:gd name="T51" fmla="*/ 205 h 262"/>
                  <a:gd name="T52" fmla="*/ 179 w 360"/>
                  <a:gd name="T53" fmla="*/ 186 h 262"/>
                  <a:gd name="T54" fmla="*/ 208 w 360"/>
                  <a:gd name="T55" fmla="*/ 162 h 262"/>
                  <a:gd name="T56" fmla="*/ 225 w 360"/>
                  <a:gd name="T57" fmla="*/ 142 h 262"/>
                  <a:gd name="T58" fmla="*/ 291 w 360"/>
                  <a:gd name="T59" fmla="*/ 93 h 262"/>
                  <a:gd name="T60" fmla="*/ 310 w 360"/>
                  <a:gd name="T61" fmla="*/ 91 h 262"/>
                  <a:gd name="T62" fmla="*/ 328 w 360"/>
                  <a:gd name="T63" fmla="*/ 84 h 262"/>
                  <a:gd name="T64" fmla="*/ 336 w 360"/>
                  <a:gd name="T65" fmla="*/ 74 h 262"/>
                  <a:gd name="T66" fmla="*/ 360 w 360"/>
                  <a:gd name="T67" fmla="*/ 66 h 262"/>
                  <a:gd name="T68" fmla="*/ 339 w 360"/>
                  <a:gd name="T69" fmla="*/ 40 h 262"/>
                  <a:gd name="T70" fmla="*/ 339 w 360"/>
                  <a:gd name="T71" fmla="*/ 22 h 262"/>
                  <a:gd name="T72" fmla="*/ 323 w 360"/>
                  <a:gd name="T73" fmla="*/ 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60" h="262">
                    <a:moveTo>
                      <a:pt x="323" y="0"/>
                    </a:moveTo>
                    <a:lnTo>
                      <a:pt x="295" y="8"/>
                    </a:lnTo>
                    <a:lnTo>
                      <a:pt x="288" y="27"/>
                    </a:lnTo>
                    <a:lnTo>
                      <a:pt x="273" y="27"/>
                    </a:lnTo>
                    <a:lnTo>
                      <a:pt x="240" y="58"/>
                    </a:lnTo>
                    <a:lnTo>
                      <a:pt x="223" y="55"/>
                    </a:lnTo>
                    <a:lnTo>
                      <a:pt x="200" y="74"/>
                    </a:lnTo>
                    <a:lnTo>
                      <a:pt x="192" y="91"/>
                    </a:lnTo>
                    <a:lnTo>
                      <a:pt x="179" y="84"/>
                    </a:lnTo>
                    <a:lnTo>
                      <a:pt x="156" y="106"/>
                    </a:lnTo>
                    <a:lnTo>
                      <a:pt x="123" y="129"/>
                    </a:lnTo>
                    <a:lnTo>
                      <a:pt x="116" y="140"/>
                    </a:lnTo>
                    <a:lnTo>
                      <a:pt x="81" y="142"/>
                    </a:lnTo>
                    <a:lnTo>
                      <a:pt x="70" y="153"/>
                    </a:lnTo>
                    <a:lnTo>
                      <a:pt x="69" y="164"/>
                    </a:lnTo>
                    <a:lnTo>
                      <a:pt x="44" y="172"/>
                    </a:lnTo>
                    <a:lnTo>
                      <a:pt x="26" y="182"/>
                    </a:lnTo>
                    <a:lnTo>
                      <a:pt x="20" y="197"/>
                    </a:lnTo>
                    <a:lnTo>
                      <a:pt x="0" y="208"/>
                    </a:lnTo>
                    <a:lnTo>
                      <a:pt x="7" y="233"/>
                    </a:lnTo>
                    <a:lnTo>
                      <a:pt x="3" y="240"/>
                    </a:lnTo>
                    <a:lnTo>
                      <a:pt x="9" y="262"/>
                    </a:lnTo>
                    <a:lnTo>
                      <a:pt x="28" y="246"/>
                    </a:lnTo>
                    <a:lnTo>
                      <a:pt x="66" y="229"/>
                    </a:lnTo>
                    <a:lnTo>
                      <a:pt x="96" y="208"/>
                    </a:lnTo>
                    <a:lnTo>
                      <a:pt x="114" y="205"/>
                    </a:lnTo>
                    <a:lnTo>
                      <a:pt x="179" y="186"/>
                    </a:lnTo>
                    <a:lnTo>
                      <a:pt x="208" y="162"/>
                    </a:lnTo>
                    <a:lnTo>
                      <a:pt x="225" y="142"/>
                    </a:lnTo>
                    <a:lnTo>
                      <a:pt x="291" y="93"/>
                    </a:lnTo>
                    <a:lnTo>
                      <a:pt x="310" y="91"/>
                    </a:lnTo>
                    <a:lnTo>
                      <a:pt x="328" y="84"/>
                    </a:lnTo>
                    <a:lnTo>
                      <a:pt x="336" y="74"/>
                    </a:lnTo>
                    <a:lnTo>
                      <a:pt x="360" y="66"/>
                    </a:lnTo>
                    <a:lnTo>
                      <a:pt x="339" y="40"/>
                    </a:lnTo>
                    <a:lnTo>
                      <a:pt x="339" y="22"/>
                    </a:lnTo>
                    <a:lnTo>
                      <a:pt x="32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3" name="Freeform 17">
                <a:extLst>
                  <a:ext uri="{FF2B5EF4-FFF2-40B4-BE49-F238E27FC236}">
                    <a16:creationId xmlns:a16="http://schemas.microsoft.com/office/drawing/2014/main" id="{1D1B9CF8-C649-4F1C-DFE1-BAAAF401B3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5" y="3993"/>
                <a:ext cx="14" cy="4"/>
              </a:xfrm>
              <a:custGeom>
                <a:avLst/>
                <a:gdLst>
                  <a:gd name="T0" fmla="*/ 99 w 99"/>
                  <a:gd name="T1" fmla="*/ 15 h 26"/>
                  <a:gd name="T2" fmla="*/ 99 w 99"/>
                  <a:gd name="T3" fmla="*/ 2 h 26"/>
                  <a:gd name="T4" fmla="*/ 79 w 99"/>
                  <a:gd name="T5" fmla="*/ 0 h 26"/>
                  <a:gd name="T6" fmla="*/ 0 w 99"/>
                  <a:gd name="T7" fmla="*/ 5 h 26"/>
                  <a:gd name="T8" fmla="*/ 13 w 99"/>
                  <a:gd name="T9" fmla="*/ 18 h 26"/>
                  <a:gd name="T10" fmla="*/ 66 w 99"/>
                  <a:gd name="T11" fmla="*/ 26 h 26"/>
                  <a:gd name="T12" fmla="*/ 99 w 99"/>
                  <a:gd name="T13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" h="26">
                    <a:moveTo>
                      <a:pt x="99" y="15"/>
                    </a:moveTo>
                    <a:lnTo>
                      <a:pt x="99" y="2"/>
                    </a:lnTo>
                    <a:lnTo>
                      <a:pt x="79" y="0"/>
                    </a:lnTo>
                    <a:lnTo>
                      <a:pt x="0" y="5"/>
                    </a:lnTo>
                    <a:lnTo>
                      <a:pt x="13" y="18"/>
                    </a:lnTo>
                    <a:lnTo>
                      <a:pt x="66" y="26"/>
                    </a:lnTo>
                    <a:lnTo>
                      <a:pt x="99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4" name="Freeform 18">
                <a:extLst>
                  <a:ext uri="{FF2B5EF4-FFF2-40B4-BE49-F238E27FC236}">
                    <a16:creationId xmlns:a16="http://schemas.microsoft.com/office/drawing/2014/main" id="{32A86023-9DCB-5710-29AD-23ABEA9BFD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8" y="3906"/>
                <a:ext cx="350" cy="329"/>
              </a:xfrm>
              <a:custGeom>
                <a:avLst/>
                <a:gdLst>
                  <a:gd name="T0" fmla="*/ 17 w 2452"/>
                  <a:gd name="T1" fmla="*/ 1039 h 2303"/>
                  <a:gd name="T2" fmla="*/ 100 w 2452"/>
                  <a:gd name="T3" fmla="*/ 1323 h 2303"/>
                  <a:gd name="T4" fmla="*/ 144 w 2452"/>
                  <a:gd name="T5" fmla="*/ 1538 h 2303"/>
                  <a:gd name="T6" fmla="*/ 202 w 2452"/>
                  <a:gd name="T7" fmla="*/ 1766 h 2303"/>
                  <a:gd name="T8" fmla="*/ 404 w 2452"/>
                  <a:gd name="T9" fmla="*/ 2159 h 2303"/>
                  <a:gd name="T10" fmla="*/ 513 w 2452"/>
                  <a:gd name="T11" fmla="*/ 2303 h 2303"/>
                  <a:gd name="T12" fmla="*/ 759 w 2452"/>
                  <a:gd name="T13" fmla="*/ 2202 h 2303"/>
                  <a:gd name="T14" fmla="*/ 917 w 2452"/>
                  <a:gd name="T15" fmla="*/ 2017 h 2303"/>
                  <a:gd name="T16" fmla="*/ 1002 w 2452"/>
                  <a:gd name="T17" fmla="*/ 1678 h 2303"/>
                  <a:gd name="T18" fmla="*/ 988 w 2452"/>
                  <a:gd name="T19" fmla="*/ 1550 h 2303"/>
                  <a:gd name="T20" fmla="*/ 902 w 2452"/>
                  <a:gd name="T21" fmla="*/ 1409 h 2303"/>
                  <a:gd name="T22" fmla="*/ 869 w 2452"/>
                  <a:gd name="T23" fmla="*/ 1285 h 2303"/>
                  <a:gd name="T24" fmla="*/ 873 w 2452"/>
                  <a:gd name="T25" fmla="*/ 1206 h 2303"/>
                  <a:gd name="T26" fmla="*/ 966 w 2452"/>
                  <a:gd name="T27" fmla="*/ 1127 h 2303"/>
                  <a:gd name="T28" fmla="*/ 994 w 2452"/>
                  <a:gd name="T29" fmla="*/ 1067 h 2303"/>
                  <a:gd name="T30" fmla="*/ 1116 w 2452"/>
                  <a:gd name="T31" fmla="*/ 1209 h 2303"/>
                  <a:gd name="T32" fmla="*/ 1425 w 2452"/>
                  <a:gd name="T33" fmla="*/ 1225 h 2303"/>
                  <a:gd name="T34" fmla="*/ 1623 w 2452"/>
                  <a:gd name="T35" fmla="*/ 1125 h 2303"/>
                  <a:gd name="T36" fmla="*/ 1870 w 2452"/>
                  <a:gd name="T37" fmla="*/ 1034 h 2303"/>
                  <a:gd name="T38" fmla="*/ 2099 w 2452"/>
                  <a:gd name="T39" fmla="*/ 971 h 2303"/>
                  <a:gd name="T40" fmla="*/ 2452 w 2452"/>
                  <a:gd name="T41" fmla="*/ 979 h 2303"/>
                  <a:gd name="T42" fmla="*/ 2158 w 2452"/>
                  <a:gd name="T43" fmla="*/ 870 h 2303"/>
                  <a:gd name="T44" fmla="*/ 1994 w 2452"/>
                  <a:gd name="T45" fmla="*/ 712 h 2303"/>
                  <a:gd name="T46" fmla="*/ 1854 w 2452"/>
                  <a:gd name="T47" fmla="*/ 687 h 2303"/>
                  <a:gd name="T48" fmla="*/ 1695 w 2452"/>
                  <a:gd name="T49" fmla="*/ 674 h 2303"/>
                  <a:gd name="T50" fmla="*/ 1535 w 2452"/>
                  <a:gd name="T51" fmla="*/ 512 h 2303"/>
                  <a:gd name="T52" fmla="*/ 1531 w 2452"/>
                  <a:gd name="T53" fmla="*/ 406 h 2303"/>
                  <a:gd name="T54" fmla="*/ 1487 w 2452"/>
                  <a:gd name="T55" fmla="*/ 182 h 2303"/>
                  <a:gd name="T56" fmla="*/ 1350 w 2452"/>
                  <a:gd name="T57" fmla="*/ 53 h 2303"/>
                  <a:gd name="T58" fmla="*/ 1254 w 2452"/>
                  <a:gd name="T59" fmla="*/ 11 h 2303"/>
                  <a:gd name="T60" fmla="*/ 1201 w 2452"/>
                  <a:gd name="T61" fmla="*/ 67 h 2303"/>
                  <a:gd name="T62" fmla="*/ 1109 w 2452"/>
                  <a:gd name="T63" fmla="*/ 138 h 2303"/>
                  <a:gd name="T64" fmla="*/ 1054 w 2452"/>
                  <a:gd name="T65" fmla="*/ 215 h 2303"/>
                  <a:gd name="T66" fmla="*/ 985 w 2452"/>
                  <a:gd name="T67" fmla="*/ 327 h 2303"/>
                  <a:gd name="T68" fmla="*/ 1037 w 2452"/>
                  <a:gd name="T69" fmla="*/ 457 h 2303"/>
                  <a:gd name="T70" fmla="*/ 1131 w 2452"/>
                  <a:gd name="T71" fmla="*/ 508 h 2303"/>
                  <a:gd name="T72" fmla="*/ 1171 w 2452"/>
                  <a:gd name="T73" fmla="*/ 611 h 2303"/>
                  <a:gd name="T74" fmla="*/ 1144 w 2452"/>
                  <a:gd name="T75" fmla="*/ 682 h 2303"/>
                  <a:gd name="T76" fmla="*/ 1077 w 2452"/>
                  <a:gd name="T77" fmla="*/ 701 h 2303"/>
                  <a:gd name="T78" fmla="*/ 1043 w 2452"/>
                  <a:gd name="T79" fmla="*/ 766 h 2303"/>
                  <a:gd name="T80" fmla="*/ 1015 w 2452"/>
                  <a:gd name="T81" fmla="*/ 862 h 2303"/>
                  <a:gd name="T82" fmla="*/ 1013 w 2452"/>
                  <a:gd name="T83" fmla="*/ 895 h 2303"/>
                  <a:gd name="T84" fmla="*/ 999 w 2452"/>
                  <a:gd name="T85" fmla="*/ 936 h 2303"/>
                  <a:gd name="T86" fmla="*/ 966 w 2452"/>
                  <a:gd name="T87" fmla="*/ 927 h 2303"/>
                  <a:gd name="T88" fmla="*/ 879 w 2452"/>
                  <a:gd name="T89" fmla="*/ 949 h 2303"/>
                  <a:gd name="T90" fmla="*/ 817 w 2452"/>
                  <a:gd name="T91" fmla="*/ 990 h 2303"/>
                  <a:gd name="T92" fmla="*/ 775 w 2452"/>
                  <a:gd name="T93" fmla="*/ 1003 h 2303"/>
                  <a:gd name="T94" fmla="*/ 731 w 2452"/>
                  <a:gd name="T95" fmla="*/ 974 h 2303"/>
                  <a:gd name="T96" fmla="*/ 721 w 2452"/>
                  <a:gd name="T97" fmla="*/ 923 h 2303"/>
                  <a:gd name="T98" fmla="*/ 762 w 2452"/>
                  <a:gd name="T99" fmla="*/ 908 h 2303"/>
                  <a:gd name="T100" fmla="*/ 688 w 2452"/>
                  <a:gd name="T101" fmla="*/ 876 h 2303"/>
                  <a:gd name="T102" fmla="*/ 633 w 2452"/>
                  <a:gd name="T103" fmla="*/ 840 h 2303"/>
                  <a:gd name="T104" fmla="*/ 544 w 2452"/>
                  <a:gd name="T105" fmla="*/ 832 h 2303"/>
                  <a:gd name="T106" fmla="*/ 478 w 2452"/>
                  <a:gd name="T107" fmla="*/ 788 h 2303"/>
                  <a:gd name="T108" fmla="*/ 349 w 2452"/>
                  <a:gd name="T109" fmla="*/ 770 h 2303"/>
                  <a:gd name="T110" fmla="*/ 253 w 2452"/>
                  <a:gd name="T111" fmla="*/ 695 h 2303"/>
                  <a:gd name="T112" fmla="*/ 104 w 2452"/>
                  <a:gd name="T113" fmla="*/ 742 h 2303"/>
                  <a:gd name="T114" fmla="*/ 45 w 2452"/>
                  <a:gd name="T115" fmla="*/ 916 h 2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452" h="2303">
                    <a:moveTo>
                      <a:pt x="45" y="916"/>
                    </a:moveTo>
                    <a:lnTo>
                      <a:pt x="21" y="938"/>
                    </a:lnTo>
                    <a:lnTo>
                      <a:pt x="13" y="957"/>
                    </a:lnTo>
                    <a:lnTo>
                      <a:pt x="24" y="1001"/>
                    </a:lnTo>
                    <a:lnTo>
                      <a:pt x="17" y="1039"/>
                    </a:lnTo>
                    <a:lnTo>
                      <a:pt x="0" y="1045"/>
                    </a:lnTo>
                    <a:lnTo>
                      <a:pt x="43" y="1176"/>
                    </a:lnTo>
                    <a:lnTo>
                      <a:pt x="104" y="1236"/>
                    </a:lnTo>
                    <a:lnTo>
                      <a:pt x="109" y="1280"/>
                    </a:lnTo>
                    <a:lnTo>
                      <a:pt x="100" y="1323"/>
                    </a:lnTo>
                    <a:lnTo>
                      <a:pt x="125" y="1372"/>
                    </a:lnTo>
                    <a:lnTo>
                      <a:pt x="120" y="1409"/>
                    </a:lnTo>
                    <a:lnTo>
                      <a:pt x="147" y="1438"/>
                    </a:lnTo>
                    <a:lnTo>
                      <a:pt x="159" y="1525"/>
                    </a:lnTo>
                    <a:lnTo>
                      <a:pt x="144" y="1538"/>
                    </a:lnTo>
                    <a:lnTo>
                      <a:pt x="144" y="1561"/>
                    </a:lnTo>
                    <a:lnTo>
                      <a:pt x="203" y="1583"/>
                    </a:lnTo>
                    <a:lnTo>
                      <a:pt x="172" y="1607"/>
                    </a:lnTo>
                    <a:lnTo>
                      <a:pt x="181" y="1749"/>
                    </a:lnTo>
                    <a:lnTo>
                      <a:pt x="202" y="1766"/>
                    </a:lnTo>
                    <a:lnTo>
                      <a:pt x="205" y="1895"/>
                    </a:lnTo>
                    <a:lnTo>
                      <a:pt x="275" y="1973"/>
                    </a:lnTo>
                    <a:lnTo>
                      <a:pt x="312" y="2074"/>
                    </a:lnTo>
                    <a:lnTo>
                      <a:pt x="366" y="2115"/>
                    </a:lnTo>
                    <a:lnTo>
                      <a:pt x="404" y="2159"/>
                    </a:lnTo>
                    <a:lnTo>
                      <a:pt x="423" y="2170"/>
                    </a:lnTo>
                    <a:lnTo>
                      <a:pt x="456" y="2217"/>
                    </a:lnTo>
                    <a:lnTo>
                      <a:pt x="454" y="2259"/>
                    </a:lnTo>
                    <a:lnTo>
                      <a:pt x="471" y="2301"/>
                    </a:lnTo>
                    <a:lnTo>
                      <a:pt x="513" y="2303"/>
                    </a:lnTo>
                    <a:lnTo>
                      <a:pt x="585" y="2277"/>
                    </a:lnTo>
                    <a:lnTo>
                      <a:pt x="631" y="2219"/>
                    </a:lnTo>
                    <a:lnTo>
                      <a:pt x="651" y="2235"/>
                    </a:lnTo>
                    <a:lnTo>
                      <a:pt x="694" y="2205"/>
                    </a:lnTo>
                    <a:lnTo>
                      <a:pt x="759" y="2202"/>
                    </a:lnTo>
                    <a:lnTo>
                      <a:pt x="775" y="2184"/>
                    </a:lnTo>
                    <a:lnTo>
                      <a:pt x="810" y="2178"/>
                    </a:lnTo>
                    <a:lnTo>
                      <a:pt x="806" y="2161"/>
                    </a:lnTo>
                    <a:lnTo>
                      <a:pt x="819" y="2117"/>
                    </a:lnTo>
                    <a:lnTo>
                      <a:pt x="917" y="2017"/>
                    </a:lnTo>
                    <a:lnTo>
                      <a:pt x="977" y="1973"/>
                    </a:lnTo>
                    <a:lnTo>
                      <a:pt x="1011" y="1878"/>
                    </a:lnTo>
                    <a:lnTo>
                      <a:pt x="1033" y="1842"/>
                    </a:lnTo>
                    <a:lnTo>
                      <a:pt x="1005" y="1807"/>
                    </a:lnTo>
                    <a:lnTo>
                      <a:pt x="1002" y="1678"/>
                    </a:lnTo>
                    <a:lnTo>
                      <a:pt x="988" y="1635"/>
                    </a:lnTo>
                    <a:lnTo>
                      <a:pt x="966" y="1624"/>
                    </a:lnTo>
                    <a:lnTo>
                      <a:pt x="955" y="1593"/>
                    </a:lnTo>
                    <a:lnTo>
                      <a:pt x="974" y="1560"/>
                    </a:lnTo>
                    <a:lnTo>
                      <a:pt x="988" y="1550"/>
                    </a:lnTo>
                    <a:lnTo>
                      <a:pt x="988" y="1531"/>
                    </a:lnTo>
                    <a:lnTo>
                      <a:pt x="928" y="1498"/>
                    </a:lnTo>
                    <a:lnTo>
                      <a:pt x="934" y="1454"/>
                    </a:lnTo>
                    <a:lnTo>
                      <a:pt x="915" y="1451"/>
                    </a:lnTo>
                    <a:lnTo>
                      <a:pt x="902" y="1409"/>
                    </a:lnTo>
                    <a:lnTo>
                      <a:pt x="912" y="1378"/>
                    </a:lnTo>
                    <a:lnTo>
                      <a:pt x="906" y="1348"/>
                    </a:lnTo>
                    <a:lnTo>
                      <a:pt x="887" y="1348"/>
                    </a:lnTo>
                    <a:lnTo>
                      <a:pt x="863" y="1316"/>
                    </a:lnTo>
                    <a:lnTo>
                      <a:pt x="869" y="1285"/>
                    </a:lnTo>
                    <a:lnTo>
                      <a:pt x="884" y="1265"/>
                    </a:lnTo>
                    <a:lnTo>
                      <a:pt x="887" y="1256"/>
                    </a:lnTo>
                    <a:lnTo>
                      <a:pt x="860" y="1236"/>
                    </a:lnTo>
                    <a:lnTo>
                      <a:pt x="879" y="1225"/>
                    </a:lnTo>
                    <a:lnTo>
                      <a:pt x="873" y="1206"/>
                    </a:lnTo>
                    <a:lnTo>
                      <a:pt x="880" y="1149"/>
                    </a:lnTo>
                    <a:lnTo>
                      <a:pt x="895" y="1132"/>
                    </a:lnTo>
                    <a:lnTo>
                      <a:pt x="939" y="1125"/>
                    </a:lnTo>
                    <a:lnTo>
                      <a:pt x="963" y="1143"/>
                    </a:lnTo>
                    <a:lnTo>
                      <a:pt x="966" y="1127"/>
                    </a:lnTo>
                    <a:lnTo>
                      <a:pt x="1007" y="1154"/>
                    </a:lnTo>
                    <a:lnTo>
                      <a:pt x="1026" y="1149"/>
                    </a:lnTo>
                    <a:lnTo>
                      <a:pt x="1024" y="1134"/>
                    </a:lnTo>
                    <a:lnTo>
                      <a:pt x="1002" y="1123"/>
                    </a:lnTo>
                    <a:lnTo>
                      <a:pt x="994" y="1067"/>
                    </a:lnTo>
                    <a:lnTo>
                      <a:pt x="1037" y="1102"/>
                    </a:lnTo>
                    <a:lnTo>
                      <a:pt x="1068" y="1138"/>
                    </a:lnTo>
                    <a:lnTo>
                      <a:pt x="1079" y="1176"/>
                    </a:lnTo>
                    <a:lnTo>
                      <a:pt x="1077" y="1187"/>
                    </a:lnTo>
                    <a:lnTo>
                      <a:pt x="1116" y="1209"/>
                    </a:lnTo>
                    <a:lnTo>
                      <a:pt x="1157" y="1192"/>
                    </a:lnTo>
                    <a:lnTo>
                      <a:pt x="1175" y="1231"/>
                    </a:lnTo>
                    <a:lnTo>
                      <a:pt x="1343" y="1256"/>
                    </a:lnTo>
                    <a:lnTo>
                      <a:pt x="1371" y="1236"/>
                    </a:lnTo>
                    <a:lnTo>
                      <a:pt x="1425" y="1225"/>
                    </a:lnTo>
                    <a:lnTo>
                      <a:pt x="1447" y="1200"/>
                    </a:lnTo>
                    <a:lnTo>
                      <a:pt x="1514" y="1200"/>
                    </a:lnTo>
                    <a:lnTo>
                      <a:pt x="1589" y="1145"/>
                    </a:lnTo>
                    <a:lnTo>
                      <a:pt x="1611" y="1157"/>
                    </a:lnTo>
                    <a:lnTo>
                      <a:pt x="1623" y="1125"/>
                    </a:lnTo>
                    <a:lnTo>
                      <a:pt x="1662" y="1134"/>
                    </a:lnTo>
                    <a:lnTo>
                      <a:pt x="1704" y="1091"/>
                    </a:lnTo>
                    <a:lnTo>
                      <a:pt x="1824" y="1048"/>
                    </a:lnTo>
                    <a:lnTo>
                      <a:pt x="1865" y="1048"/>
                    </a:lnTo>
                    <a:lnTo>
                      <a:pt x="1870" y="1034"/>
                    </a:lnTo>
                    <a:lnTo>
                      <a:pt x="1902" y="1047"/>
                    </a:lnTo>
                    <a:lnTo>
                      <a:pt x="2001" y="1025"/>
                    </a:lnTo>
                    <a:lnTo>
                      <a:pt x="2051" y="996"/>
                    </a:lnTo>
                    <a:lnTo>
                      <a:pt x="2097" y="999"/>
                    </a:lnTo>
                    <a:lnTo>
                      <a:pt x="2099" y="971"/>
                    </a:lnTo>
                    <a:lnTo>
                      <a:pt x="2277" y="968"/>
                    </a:lnTo>
                    <a:lnTo>
                      <a:pt x="2322" y="981"/>
                    </a:lnTo>
                    <a:lnTo>
                      <a:pt x="2394" y="981"/>
                    </a:lnTo>
                    <a:lnTo>
                      <a:pt x="2444" y="999"/>
                    </a:lnTo>
                    <a:lnTo>
                      <a:pt x="2452" y="979"/>
                    </a:lnTo>
                    <a:lnTo>
                      <a:pt x="2394" y="950"/>
                    </a:lnTo>
                    <a:lnTo>
                      <a:pt x="2350" y="941"/>
                    </a:lnTo>
                    <a:lnTo>
                      <a:pt x="2344" y="952"/>
                    </a:lnTo>
                    <a:lnTo>
                      <a:pt x="2195" y="905"/>
                    </a:lnTo>
                    <a:lnTo>
                      <a:pt x="2158" y="870"/>
                    </a:lnTo>
                    <a:lnTo>
                      <a:pt x="2110" y="783"/>
                    </a:lnTo>
                    <a:lnTo>
                      <a:pt x="2037" y="742"/>
                    </a:lnTo>
                    <a:lnTo>
                      <a:pt x="2037" y="739"/>
                    </a:lnTo>
                    <a:lnTo>
                      <a:pt x="2010" y="719"/>
                    </a:lnTo>
                    <a:lnTo>
                      <a:pt x="1994" y="712"/>
                    </a:lnTo>
                    <a:lnTo>
                      <a:pt x="1957" y="712"/>
                    </a:lnTo>
                    <a:lnTo>
                      <a:pt x="1953" y="695"/>
                    </a:lnTo>
                    <a:lnTo>
                      <a:pt x="1929" y="701"/>
                    </a:lnTo>
                    <a:lnTo>
                      <a:pt x="1895" y="679"/>
                    </a:lnTo>
                    <a:lnTo>
                      <a:pt x="1854" y="687"/>
                    </a:lnTo>
                    <a:lnTo>
                      <a:pt x="1833" y="679"/>
                    </a:lnTo>
                    <a:lnTo>
                      <a:pt x="1791" y="682"/>
                    </a:lnTo>
                    <a:lnTo>
                      <a:pt x="1778" y="695"/>
                    </a:lnTo>
                    <a:lnTo>
                      <a:pt x="1760" y="679"/>
                    </a:lnTo>
                    <a:lnTo>
                      <a:pt x="1695" y="674"/>
                    </a:lnTo>
                    <a:lnTo>
                      <a:pt x="1682" y="684"/>
                    </a:lnTo>
                    <a:lnTo>
                      <a:pt x="1676" y="666"/>
                    </a:lnTo>
                    <a:lnTo>
                      <a:pt x="1636" y="652"/>
                    </a:lnTo>
                    <a:lnTo>
                      <a:pt x="1538" y="526"/>
                    </a:lnTo>
                    <a:lnTo>
                      <a:pt x="1535" y="512"/>
                    </a:lnTo>
                    <a:lnTo>
                      <a:pt x="1518" y="488"/>
                    </a:lnTo>
                    <a:lnTo>
                      <a:pt x="1523" y="466"/>
                    </a:lnTo>
                    <a:lnTo>
                      <a:pt x="1525" y="428"/>
                    </a:lnTo>
                    <a:lnTo>
                      <a:pt x="1498" y="414"/>
                    </a:lnTo>
                    <a:lnTo>
                      <a:pt x="1531" y="406"/>
                    </a:lnTo>
                    <a:lnTo>
                      <a:pt x="1529" y="373"/>
                    </a:lnTo>
                    <a:lnTo>
                      <a:pt x="1542" y="360"/>
                    </a:lnTo>
                    <a:lnTo>
                      <a:pt x="1540" y="315"/>
                    </a:lnTo>
                    <a:lnTo>
                      <a:pt x="1503" y="248"/>
                    </a:lnTo>
                    <a:lnTo>
                      <a:pt x="1487" y="182"/>
                    </a:lnTo>
                    <a:lnTo>
                      <a:pt x="1442" y="141"/>
                    </a:lnTo>
                    <a:lnTo>
                      <a:pt x="1422" y="155"/>
                    </a:lnTo>
                    <a:lnTo>
                      <a:pt x="1404" y="111"/>
                    </a:lnTo>
                    <a:lnTo>
                      <a:pt x="1361" y="84"/>
                    </a:lnTo>
                    <a:lnTo>
                      <a:pt x="1350" y="53"/>
                    </a:lnTo>
                    <a:lnTo>
                      <a:pt x="1332" y="51"/>
                    </a:lnTo>
                    <a:lnTo>
                      <a:pt x="1310" y="60"/>
                    </a:lnTo>
                    <a:lnTo>
                      <a:pt x="1273" y="53"/>
                    </a:lnTo>
                    <a:lnTo>
                      <a:pt x="1262" y="0"/>
                    </a:lnTo>
                    <a:lnTo>
                      <a:pt x="1254" y="11"/>
                    </a:lnTo>
                    <a:lnTo>
                      <a:pt x="1236" y="11"/>
                    </a:lnTo>
                    <a:lnTo>
                      <a:pt x="1221" y="24"/>
                    </a:lnTo>
                    <a:lnTo>
                      <a:pt x="1223" y="32"/>
                    </a:lnTo>
                    <a:lnTo>
                      <a:pt x="1212" y="42"/>
                    </a:lnTo>
                    <a:lnTo>
                      <a:pt x="1201" y="67"/>
                    </a:lnTo>
                    <a:lnTo>
                      <a:pt x="1186" y="89"/>
                    </a:lnTo>
                    <a:lnTo>
                      <a:pt x="1175" y="98"/>
                    </a:lnTo>
                    <a:lnTo>
                      <a:pt x="1160" y="106"/>
                    </a:lnTo>
                    <a:lnTo>
                      <a:pt x="1136" y="130"/>
                    </a:lnTo>
                    <a:lnTo>
                      <a:pt x="1109" y="138"/>
                    </a:lnTo>
                    <a:lnTo>
                      <a:pt x="1108" y="163"/>
                    </a:lnTo>
                    <a:lnTo>
                      <a:pt x="1088" y="182"/>
                    </a:lnTo>
                    <a:lnTo>
                      <a:pt x="1077" y="184"/>
                    </a:lnTo>
                    <a:lnTo>
                      <a:pt x="1059" y="198"/>
                    </a:lnTo>
                    <a:lnTo>
                      <a:pt x="1054" y="215"/>
                    </a:lnTo>
                    <a:lnTo>
                      <a:pt x="1037" y="220"/>
                    </a:lnTo>
                    <a:lnTo>
                      <a:pt x="1002" y="253"/>
                    </a:lnTo>
                    <a:lnTo>
                      <a:pt x="1002" y="280"/>
                    </a:lnTo>
                    <a:lnTo>
                      <a:pt x="985" y="315"/>
                    </a:lnTo>
                    <a:lnTo>
                      <a:pt x="985" y="327"/>
                    </a:lnTo>
                    <a:lnTo>
                      <a:pt x="1005" y="346"/>
                    </a:lnTo>
                    <a:lnTo>
                      <a:pt x="1000" y="359"/>
                    </a:lnTo>
                    <a:lnTo>
                      <a:pt x="1013" y="368"/>
                    </a:lnTo>
                    <a:lnTo>
                      <a:pt x="1037" y="435"/>
                    </a:lnTo>
                    <a:lnTo>
                      <a:pt x="1037" y="457"/>
                    </a:lnTo>
                    <a:lnTo>
                      <a:pt x="1066" y="493"/>
                    </a:lnTo>
                    <a:lnTo>
                      <a:pt x="1112" y="512"/>
                    </a:lnTo>
                    <a:lnTo>
                      <a:pt x="1116" y="523"/>
                    </a:lnTo>
                    <a:lnTo>
                      <a:pt x="1130" y="521"/>
                    </a:lnTo>
                    <a:lnTo>
                      <a:pt x="1131" y="508"/>
                    </a:lnTo>
                    <a:lnTo>
                      <a:pt x="1168" y="542"/>
                    </a:lnTo>
                    <a:lnTo>
                      <a:pt x="1175" y="564"/>
                    </a:lnTo>
                    <a:lnTo>
                      <a:pt x="1174" y="592"/>
                    </a:lnTo>
                    <a:lnTo>
                      <a:pt x="1163" y="600"/>
                    </a:lnTo>
                    <a:lnTo>
                      <a:pt x="1171" y="611"/>
                    </a:lnTo>
                    <a:lnTo>
                      <a:pt x="1175" y="628"/>
                    </a:lnTo>
                    <a:lnTo>
                      <a:pt x="1166" y="635"/>
                    </a:lnTo>
                    <a:lnTo>
                      <a:pt x="1179" y="644"/>
                    </a:lnTo>
                    <a:lnTo>
                      <a:pt x="1141" y="663"/>
                    </a:lnTo>
                    <a:lnTo>
                      <a:pt x="1144" y="682"/>
                    </a:lnTo>
                    <a:lnTo>
                      <a:pt x="1123" y="698"/>
                    </a:lnTo>
                    <a:lnTo>
                      <a:pt x="1094" y="688"/>
                    </a:lnTo>
                    <a:lnTo>
                      <a:pt x="1079" y="676"/>
                    </a:lnTo>
                    <a:lnTo>
                      <a:pt x="1076" y="676"/>
                    </a:lnTo>
                    <a:lnTo>
                      <a:pt x="1077" y="701"/>
                    </a:lnTo>
                    <a:lnTo>
                      <a:pt x="1070" y="717"/>
                    </a:lnTo>
                    <a:lnTo>
                      <a:pt x="1037" y="739"/>
                    </a:lnTo>
                    <a:lnTo>
                      <a:pt x="1037" y="750"/>
                    </a:lnTo>
                    <a:lnTo>
                      <a:pt x="1046" y="763"/>
                    </a:lnTo>
                    <a:lnTo>
                      <a:pt x="1043" y="766"/>
                    </a:lnTo>
                    <a:lnTo>
                      <a:pt x="1040" y="788"/>
                    </a:lnTo>
                    <a:lnTo>
                      <a:pt x="1046" y="805"/>
                    </a:lnTo>
                    <a:lnTo>
                      <a:pt x="1035" y="826"/>
                    </a:lnTo>
                    <a:lnTo>
                      <a:pt x="1035" y="835"/>
                    </a:lnTo>
                    <a:lnTo>
                      <a:pt x="1015" y="862"/>
                    </a:lnTo>
                    <a:lnTo>
                      <a:pt x="1011" y="859"/>
                    </a:lnTo>
                    <a:lnTo>
                      <a:pt x="1002" y="861"/>
                    </a:lnTo>
                    <a:lnTo>
                      <a:pt x="999" y="872"/>
                    </a:lnTo>
                    <a:lnTo>
                      <a:pt x="1002" y="881"/>
                    </a:lnTo>
                    <a:lnTo>
                      <a:pt x="1013" y="895"/>
                    </a:lnTo>
                    <a:lnTo>
                      <a:pt x="1021" y="886"/>
                    </a:lnTo>
                    <a:lnTo>
                      <a:pt x="1024" y="908"/>
                    </a:lnTo>
                    <a:lnTo>
                      <a:pt x="996" y="903"/>
                    </a:lnTo>
                    <a:lnTo>
                      <a:pt x="994" y="936"/>
                    </a:lnTo>
                    <a:lnTo>
                      <a:pt x="999" y="936"/>
                    </a:lnTo>
                    <a:lnTo>
                      <a:pt x="1000" y="949"/>
                    </a:lnTo>
                    <a:lnTo>
                      <a:pt x="989" y="961"/>
                    </a:lnTo>
                    <a:lnTo>
                      <a:pt x="981" y="963"/>
                    </a:lnTo>
                    <a:lnTo>
                      <a:pt x="985" y="947"/>
                    </a:lnTo>
                    <a:lnTo>
                      <a:pt x="966" y="927"/>
                    </a:lnTo>
                    <a:lnTo>
                      <a:pt x="950" y="928"/>
                    </a:lnTo>
                    <a:lnTo>
                      <a:pt x="937" y="927"/>
                    </a:lnTo>
                    <a:lnTo>
                      <a:pt x="908" y="947"/>
                    </a:lnTo>
                    <a:lnTo>
                      <a:pt x="895" y="939"/>
                    </a:lnTo>
                    <a:lnTo>
                      <a:pt x="879" y="949"/>
                    </a:lnTo>
                    <a:lnTo>
                      <a:pt x="879" y="963"/>
                    </a:lnTo>
                    <a:lnTo>
                      <a:pt x="852" y="1004"/>
                    </a:lnTo>
                    <a:lnTo>
                      <a:pt x="832" y="1014"/>
                    </a:lnTo>
                    <a:lnTo>
                      <a:pt x="806" y="1007"/>
                    </a:lnTo>
                    <a:lnTo>
                      <a:pt x="817" y="990"/>
                    </a:lnTo>
                    <a:lnTo>
                      <a:pt x="808" y="974"/>
                    </a:lnTo>
                    <a:lnTo>
                      <a:pt x="810" y="957"/>
                    </a:lnTo>
                    <a:lnTo>
                      <a:pt x="797" y="968"/>
                    </a:lnTo>
                    <a:lnTo>
                      <a:pt x="792" y="992"/>
                    </a:lnTo>
                    <a:lnTo>
                      <a:pt x="775" y="1003"/>
                    </a:lnTo>
                    <a:lnTo>
                      <a:pt x="764" y="1015"/>
                    </a:lnTo>
                    <a:lnTo>
                      <a:pt x="751" y="1007"/>
                    </a:lnTo>
                    <a:lnTo>
                      <a:pt x="760" y="996"/>
                    </a:lnTo>
                    <a:lnTo>
                      <a:pt x="759" y="971"/>
                    </a:lnTo>
                    <a:lnTo>
                      <a:pt x="731" y="974"/>
                    </a:lnTo>
                    <a:lnTo>
                      <a:pt x="718" y="981"/>
                    </a:lnTo>
                    <a:lnTo>
                      <a:pt x="704" y="981"/>
                    </a:lnTo>
                    <a:lnTo>
                      <a:pt x="704" y="968"/>
                    </a:lnTo>
                    <a:lnTo>
                      <a:pt x="721" y="950"/>
                    </a:lnTo>
                    <a:lnTo>
                      <a:pt x="721" y="923"/>
                    </a:lnTo>
                    <a:lnTo>
                      <a:pt x="729" y="925"/>
                    </a:lnTo>
                    <a:lnTo>
                      <a:pt x="731" y="941"/>
                    </a:lnTo>
                    <a:lnTo>
                      <a:pt x="729" y="961"/>
                    </a:lnTo>
                    <a:lnTo>
                      <a:pt x="749" y="957"/>
                    </a:lnTo>
                    <a:lnTo>
                      <a:pt x="762" y="908"/>
                    </a:lnTo>
                    <a:lnTo>
                      <a:pt x="788" y="892"/>
                    </a:lnTo>
                    <a:lnTo>
                      <a:pt x="793" y="881"/>
                    </a:lnTo>
                    <a:lnTo>
                      <a:pt x="777" y="870"/>
                    </a:lnTo>
                    <a:lnTo>
                      <a:pt x="704" y="884"/>
                    </a:lnTo>
                    <a:lnTo>
                      <a:pt x="688" y="876"/>
                    </a:lnTo>
                    <a:lnTo>
                      <a:pt x="664" y="870"/>
                    </a:lnTo>
                    <a:lnTo>
                      <a:pt x="642" y="859"/>
                    </a:lnTo>
                    <a:lnTo>
                      <a:pt x="628" y="859"/>
                    </a:lnTo>
                    <a:lnTo>
                      <a:pt x="628" y="848"/>
                    </a:lnTo>
                    <a:lnTo>
                      <a:pt x="633" y="840"/>
                    </a:lnTo>
                    <a:lnTo>
                      <a:pt x="631" y="829"/>
                    </a:lnTo>
                    <a:lnTo>
                      <a:pt x="585" y="815"/>
                    </a:lnTo>
                    <a:lnTo>
                      <a:pt x="568" y="824"/>
                    </a:lnTo>
                    <a:lnTo>
                      <a:pt x="557" y="819"/>
                    </a:lnTo>
                    <a:lnTo>
                      <a:pt x="544" y="832"/>
                    </a:lnTo>
                    <a:lnTo>
                      <a:pt x="535" y="824"/>
                    </a:lnTo>
                    <a:lnTo>
                      <a:pt x="526" y="835"/>
                    </a:lnTo>
                    <a:lnTo>
                      <a:pt x="515" y="832"/>
                    </a:lnTo>
                    <a:lnTo>
                      <a:pt x="504" y="805"/>
                    </a:lnTo>
                    <a:lnTo>
                      <a:pt x="478" y="788"/>
                    </a:lnTo>
                    <a:lnTo>
                      <a:pt x="476" y="813"/>
                    </a:lnTo>
                    <a:lnTo>
                      <a:pt x="456" y="810"/>
                    </a:lnTo>
                    <a:lnTo>
                      <a:pt x="453" y="794"/>
                    </a:lnTo>
                    <a:lnTo>
                      <a:pt x="382" y="772"/>
                    </a:lnTo>
                    <a:lnTo>
                      <a:pt x="349" y="770"/>
                    </a:lnTo>
                    <a:lnTo>
                      <a:pt x="347" y="753"/>
                    </a:lnTo>
                    <a:lnTo>
                      <a:pt x="323" y="731"/>
                    </a:lnTo>
                    <a:lnTo>
                      <a:pt x="322" y="719"/>
                    </a:lnTo>
                    <a:lnTo>
                      <a:pt x="286" y="695"/>
                    </a:lnTo>
                    <a:lnTo>
                      <a:pt x="253" y="695"/>
                    </a:lnTo>
                    <a:lnTo>
                      <a:pt x="234" y="684"/>
                    </a:lnTo>
                    <a:lnTo>
                      <a:pt x="209" y="710"/>
                    </a:lnTo>
                    <a:lnTo>
                      <a:pt x="161" y="710"/>
                    </a:lnTo>
                    <a:lnTo>
                      <a:pt x="139" y="731"/>
                    </a:lnTo>
                    <a:lnTo>
                      <a:pt x="104" y="742"/>
                    </a:lnTo>
                    <a:lnTo>
                      <a:pt x="65" y="808"/>
                    </a:lnTo>
                    <a:lnTo>
                      <a:pt x="63" y="854"/>
                    </a:lnTo>
                    <a:lnTo>
                      <a:pt x="19" y="881"/>
                    </a:lnTo>
                    <a:lnTo>
                      <a:pt x="17" y="897"/>
                    </a:lnTo>
                    <a:lnTo>
                      <a:pt x="45" y="9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5" name="Freeform 19">
                <a:extLst>
                  <a:ext uri="{FF2B5EF4-FFF2-40B4-BE49-F238E27FC236}">
                    <a16:creationId xmlns:a16="http://schemas.microsoft.com/office/drawing/2014/main" id="{71EA1D61-E302-44A7-E63A-633D70984F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1" y="4151"/>
                <a:ext cx="80" cy="82"/>
              </a:xfrm>
              <a:custGeom>
                <a:avLst/>
                <a:gdLst>
                  <a:gd name="T0" fmla="*/ 193 w 560"/>
                  <a:gd name="T1" fmla="*/ 14 h 573"/>
                  <a:gd name="T2" fmla="*/ 160 w 560"/>
                  <a:gd name="T3" fmla="*/ 22 h 573"/>
                  <a:gd name="T4" fmla="*/ 147 w 560"/>
                  <a:gd name="T5" fmla="*/ 33 h 573"/>
                  <a:gd name="T6" fmla="*/ 141 w 560"/>
                  <a:gd name="T7" fmla="*/ 49 h 573"/>
                  <a:gd name="T8" fmla="*/ 116 w 560"/>
                  <a:gd name="T9" fmla="*/ 91 h 573"/>
                  <a:gd name="T10" fmla="*/ 103 w 560"/>
                  <a:gd name="T11" fmla="*/ 93 h 573"/>
                  <a:gd name="T12" fmla="*/ 101 w 560"/>
                  <a:gd name="T13" fmla="*/ 109 h 573"/>
                  <a:gd name="T14" fmla="*/ 103 w 560"/>
                  <a:gd name="T15" fmla="*/ 122 h 573"/>
                  <a:gd name="T16" fmla="*/ 99 w 560"/>
                  <a:gd name="T17" fmla="*/ 131 h 573"/>
                  <a:gd name="T18" fmla="*/ 61 w 560"/>
                  <a:gd name="T19" fmla="*/ 140 h 573"/>
                  <a:gd name="T20" fmla="*/ 59 w 560"/>
                  <a:gd name="T21" fmla="*/ 208 h 573"/>
                  <a:gd name="T22" fmla="*/ 55 w 560"/>
                  <a:gd name="T23" fmla="*/ 238 h 573"/>
                  <a:gd name="T24" fmla="*/ 0 w 560"/>
                  <a:gd name="T25" fmla="*/ 286 h 573"/>
                  <a:gd name="T26" fmla="*/ 5 w 560"/>
                  <a:gd name="T27" fmla="*/ 347 h 573"/>
                  <a:gd name="T28" fmla="*/ 11 w 560"/>
                  <a:gd name="T29" fmla="*/ 353 h 573"/>
                  <a:gd name="T30" fmla="*/ 13 w 560"/>
                  <a:gd name="T31" fmla="*/ 371 h 573"/>
                  <a:gd name="T32" fmla="*/ 29 w 560"/>
                  <a:gd name="T33" fmla="*/ 418 h 573"/>
                  <a:gd name="T34" fmla="*/ 37 w 560"/>
                  <a:gd name="T35" fmla="*/ 428 h 573"/>
                  <a:gd name="T36" fmla="*/ 32 w 560"/>
                  <a:gd name="T37" fmla="*/ 451 h 573"/>
                  <a:gd name="T38" fmla="*/ 65 w 560"/>
                  <a:gd name="T39" fmla="*/ 494 h 573"/>
                  <a:gd name="T40" fmla="*/ 65 w 560"/>
                  <a:gd name="T41" fmla="*/ 513 h 573"/>
                  <a:gd name="T42" fmla="*/ 160 w 560"/>
                  <a:gd name="T43" fmla="*/ 555 h 573"/>
                  <a:gd name="T44" fmla="*/ 179 w 560"/>
                  <a:gd name="T45" fmla="*/ 552 h 573"/>
                  <a:gd name="T46" fmla="*/ 207 w 560"/>
                  <a:gd name="T47" fmla="*/ 566 h 573"/>
                  <a:gd name="T48" fmla="*/ 230 w 560"/>
                  <a:gd name="T49" fmla="*/ 562 h 573"/>
                  <a:gd name="T50" fmla="*/ 240 w 560"/>
                  <a:gd name="T51" fmla="*/ 573 h 573"/>
                  <a:gd name="T52" fmla="*/ 258 w 560"/>
                  <a:gd name="T53" fmla="*/ 568 h 573"/>
                  <a:gd name="T54" fmla="*/ 291 w 560"/>
                  <a:gd name="T55" fmla="*/ 566 h 573"/>
                  <a:gd name="T56" fmla="*/ 306 w 560"/>
                  <a:gd name="T57" fmla="*/ 559 h 573"/>
                  <a:gd name="T58" fmla="*/ 360 w 560"/>
                  <a:gd name="T59" fmla="*/ 546 h 573"/>
                  <a:gd name="T60" fmla="*/ 450 w 560"/>
                  <a:gd name="T61" fmla="*/ 483 h 573"/>
                  <a:gd name="T62" fmla="*/ 494 w 560"/>
                  <a:gd name="T63" fmla="*/ 424 h 573"/>
                  <a:gd name="T64" fmla="*/ 534 w 560"/>
                  <a:gd name="T65" fmla="*/ 413 h 573"/>
                  <a:gd name="T66" fmla="*/ 540 w 560"/>
                  <a:gd name="T67" fmla="*/ 377 h 573"/>
                  <a:gd name="T68" fmla="*/ 556 w 560"/>
                  <a:gd name="T69" fmla="*/ 342 h 573"/>
                  <a:gd name="T70" fmla="*/ 553 w 560"/>
                  <a:gd name="T71" fmla="*/ 295 h 573"/>
                  <a:gd name="T72" fmla="*/ 560 w 560"/>
                  <a:gd name="T73" fmla="*/ 286 h 573"/>
                  <a:gd name="T74" fmla="*/ 545 w 560"/>
                  <a:gd name="T75" fmla="*/ 268 h 573"/>
                  <a:gd name="T76" fmla="*/ 534 w 560"/>
                  <a:gd name="T77" fmla="*/ 235 h 573"/>
                  <a:gd name="T78" fmla="*/ 503 w 560"/>
                  <a:gd name="T79" fmla="*/ 200 h 573"/>
                  <a:gd name="T80" fmla="*/ 469 w 560"/>
                  <a:gd name="T81" fmla="*/ 188 h 573"/>
                  <a:gd name="T82" fmla="*/ 431 w 560"/>
                  <a:gd name="T83" fmla="*/ 155 h 573"/>
                  <a:gd name="T84" fmla="*/ 409 w 560"/>
                  <a:gd name="T85" fmla="*/ 123 h 573"/>
                  <a:gd name="T86" fmla="*/ 400 w 560"/>
                  <a:gd name="T87" fmla="*/ 91 h 573"/>
                  <a:gd name="T88" fmla="*/ 389 w 560"/>
                  <a:gd name="T89" fmla="*/ 74 h 573"/>
                  <a:gd name="T90" fmla="*/ 367 w 560"/>
                  <a:gd name="T91" fmla="*/ 76 h 573"/>
                  <a:gd name="T92" fmla="*/ 343 w 560"/>
                  <a:gd name="T93" fmla="*/ 57 h 573"/>
                  <a:gd name="T94" fmla="*/ 302 w 560"/>
                  <a:gd name="T95" fmla="*/ 47 h 573"/>
                  <a:gd name="T96" fmla="*/ 272 w 560"/>
                  <a:gd name="T97" fmla="*/ 20 h 573"/>
                  <a:gd name="T98" fmla="*/ 240 w 560"/>
                  <a:gd name="T99" fmla="*/ 20 h 573"/>
                  <a:gd name="T100" fmla="*/ 218 w 560"/>
                  <a:gd name="T101" fmla="*/ 0 h 573"/>
                  <a:gd name="T102" fmla="*/ 193 w 560"/>
                  <a:gd name="T103" fmla="*/ 14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60" h="573">
                    <a:moveTo>
                      <a:pt x="193" y="14"/>
                    </a:moveTo>
                    <a:lnTo>
                      <a:pt x="160" y="22"/>
                    </a:lnTo>
                    <a:lnTo>
                      <a:pt x="147" y="33"/>
                    </a:lnTo>
                    <a:lnTo>
                      <a:pt x="141" y="49"/>
                    </a:lnTo>
                    <a:lnTo>
                      <a:pt x="116" y="91"/>
                    </a:lnTo>
                    <a:lnTo>
                      <a:pt x="103" y="93"/>
                    </a:lnTo>
                    <a:lnTo>
                      <a:pt x="101" y="109"/>
                    </a:lnTo>
                    <a:lnTo>
                      <a:pt x="103" y="122"/>
                    </a:lnTo>
                    <a:lnTo>
                      <a:pt x="99" y="131"/>
                    </a:lnTo>
                    <a:lnTo>
                      <a:pt x="61" y="140"/>
                    </a:lnTo>
                    <a:lnTo>
                      <a:pt x="59" y="208"/>
                    </a:lnTo>
                    <a:lnTo>
                      <a:pt x="55" y="238"/>
                    </a:lnTo>
                    <a:lnTo>
                      <a:pt x="0" y="286"/>
                    </a:lnTo>
                    <a:lnTo>
                      <a:pt x="5" y="347"/>
                    </a:lnTo>
                    <a:lnTo>
                      <a:pt x="11" y="353"/>
                    </a:lnTo>
                    <a:lnTo>
                      <a:pt x="13" y="371"/>
                    </a:lnTo>
                    <a:lnTo>
                      <a:pt x="29" y="418"/>
                    </a:lnTo>
                    <a:lnTo>
                      <a:pt x="37" y="428"/>
                    </a:lnTo>
                    <a:lnTo>
                      <a:pt x="32" y="451"/>
                    </a:lnTo>
                    <a:lnTo>
                      <a:pt x="65" y="494"/>
                    </a:lnTo>
                    <a:lnTo>
                      <a:pt x="65" y="513"/>
                    </a:lnTo>
                    <a:lnTo>
                      <a:pt x="160" y="555"/>
                    </a:lnTo>
                    <a:lnTo>
                      <a:pt x="179" y="552"/>
                    </a:lnTo>
                    <a:lnTo>
                      <a:pt x="207" y="566"/>
                    </a:lnTo>
                    <a:lnTo>
                      <a:pt x="230" y="562"/>
                    </a:lnTo>
                    <a:lnTo>
                      <a:pt x="240" y="573"/>
                    </a:lnTo>
                    <a:lnTo>
                      <a:pt x="258" y="568"/>
                    </a:lnTo>
                    <a:lnTo>
                      <a:pt x="291" y="566"/>
                    </a:lnTo>
                    <a:lnTo>
                      <a:pt x="306" y="559"/>
                    </a:lnTo>
                    <a:lnTo>
                      <a:pt x="360" y="546"/>
                    </a:lnTo>
                    <a:lnTo>
                      <a:pt x="450" y="483"/>
                    </a:lnTo>
                    <a:lnTo>
                      <a:pt x="494" y="424"/>
                    </a:lnTo>
                    <a:lnTo>
                      <a:pt x="534" y="413"/>
                    </a:lnTo>
                    <a:lnTo>
                      <a:pt x="540" y="377"/>
                    </a:lnTo>
                    <a:lnTo>
                      <a:pt x="556" y="342"/>
                    </a:lnTo>
                    <a:lnTo>
                      <a:pt x="553" y="295"/>
                    </a:lnTo>
                    <a:lnTo>
                      <a:pt x="560" y="286"/>
                    </a:lnTo>
                    <a:lnTo>
                      <a:pt x="545" y="268"/>
                    </a:lnTo>
                    <a:lnTo>
                      <a:pt x="534" y="235"/>
                    </a:lnTo>
                    <a:lnTo>
                      <a:pt x="503" y="200"/>
                    </a:lnTo>
                    <a:lnTo>
                      <a:pt x="469" y="188"/>
                    </a:lnTo>
                    <a:lnTo>
                      <a:pt x="431" y="155"/>
                    </a:lnTo>
                    <a:lnTo>
                      <a:pt x="409" y="123"/>
                    </a:lnTo>
                    <a:lnTo>
                      <a:pt x="400" y="91"/>
                    </a:lnTo>
                    <a:lnTo>
                      <a:pt x="389" y="74"/>
                    </a:lnTo>
                    <a:lnTo>
                      <a:pt x="367" y="76"/>
                    </a:lnTo>
                    <a:lnTo>
                      <a:pt x="343" y="57"/>
                    </a:lnTo>
                    <a:lnTo>
                      <a:pt x="302" y="47"/>
                    </a:lnTo>
                    <a:lnTo>
                      <a:pt x="272" y="20"/>
                    </a:lnTo>
                    <a:lnTo>
                      <a:pt x="240" y="20"/>
                    </a:lnTo>
                    <a:lnTo>
                      <a:pt x="218" y="0"/>
                    </a:lnTo>
                    <a:lnTo>
                      <a:pt x="193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6" name="Freeform 20">
                <a:extLst>
                  <a:ext uri="{FF2B5EF4-FFF2-40B4-BE49-F238E27FC236}">
                    <a16:creationId xmlns:a16="http://schemas.microsoft.com/office/drawing/2014/main" id="{73A284EA-9115-5A20-7222-E7696C5A9B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8" y="3995"/>
                <a:ext cx="8" cy="5"/>
              </a:xfrm>
              <a:custGeom>
                <a:avLst/>
                <a:gdLst>
                  <a:gd name="T0" fmla="*/ 22 w 62"/>
                  <a:gd name="T1" fmla="*/ 28 h 34"/>
                  <a:gd name="T2" fmla="*/ 40 w 62"/>
                  <a:gd name="T3" fmla="*/ 25 h 34"/>
                  <a:gd name="T4" fmla="*/ 49 w 62"/>
                  <a:gd name="T5" fmla="*/ 34 h 34"/>
                  <a:gd name="T6" fmla="*/ 62 w 62"/>
                  <a:gd name="T7" fmla="*/ 31 h 34"/>
                  <a:gd name="T8" fmla="*/ 59 w 62"/>
                  <a:gd name="T9" fmla="*/ 22 h 34"/>
                  <a:gd name="T10" fmla="*/ 53 w 62"/>
                  <a:gd name="T11" fmla="*/ 20 h 34"/>
                  <a:gd name="T12" fmla="*/ 49 w 62"/>
                  <a:gd name="T13" fmla="*/ 0 h 34"/>
                  <a:gd name="T14" fmla="*/ 29 w 62"/>
                  <a:gd name="T15" fmla="*/ 0 h 34"/>
                  <a:gd name="T16" fmla="*/ 15 w 62"/>
                  <a:gd name="T17" fmla="*/ 9 h 34"/>
                  <a:gd name="T18" fmla="*/ 0 w 62"/>
                  <a:gd name="T19" fmla="*/ 9 h 34"/>
                  <a:gd name="T20" fmla="*/ 5 w 62"/>
                  <a:gd name="T21" fmla="*/ 14 h 34"/>
                  <a:gd name="T22" fmla="*/ 9 w 62"/>
                  <a:gd name="T23" fmla="*/ 22 h 34"/>
                  <a:gd name="T24" fmla="*/ 22 w 62"/>
                  <a:gd name="T25" fmla="*/ 2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34">
                    <a:moveTo>
                      <a:pt x="22" y="28"/>
                    </a:moveTo>
                    <a:lnTo>
                      <a:pt x="40" y="25"/>
                    </a:lnTo>
                    <a:lnTo>
                      <a:pt x="49" y="34"/>
                    </a:lnTo>
                    <a:lnTo>
                      <a:pt x="62" y="31"/>
                    </a:lnTo>
                    <a:lnTo>
                      <a:pt x="59" y="22"/>
                    </a:lnTo>
                    <a:lnTo>
                      <a:pt x="53" y="20"/>
                    </a:lnTo>
                    <a:lnTo>
                      <a:pt x="49" y="0"/>
                    </a:lnTo>
                    <a:lnTo>
                      <a:pt x="29" y="0"/>
                    </a:lnTo>
                    <a:lnTo>
                      <a:pt x="15" y="9"/>
                    </a:lnTo>
                    <a:lnTo>
                      <a:pt x="0" y="9"/>
                    </a:lnTo>
                    <a:lnTo>
                      <a:pt x="5" y="14"/>
                    </a:lnTo>
                    <a:lnTo>
                      <a:pt x="9" y="22"/>
                    </a:lnTo>
                    <a:lnTo>
                      <a:pt x="22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7" name="Freeform 21">
                <a:extLst>
                  <a:ext uri="{FF2B5EF4-FFF2-40B4-BE49-F238E27FC236}">
                    <a16:creationId xmlns:a16="http://schemas.microsoft.com/office/drawing/2014/main" id="{DE488864-B7D0-40D4-8F1B-5B30A5BCFD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6" y="3996"/>
                <a:ext cx="18" cy="5"/>
              </a:xfrm>
              <a:custGeom>
                <a:avLst/>
                <a:gdLst>
                  <a:gd name="T0" fmla="*/ 123 w 125"/>
                  <a:gd name="T1" fmla="*/ 33 h 33"/>
                  <a:gd name="T2" fmla="*/ 125 w 125"/>
                  <a:gd name="T3" fmla="*/ 25 h 33"/>
                  <a:gd name="T4" fmla="*/ 114 w 125"/>
                  <a:gd name="T5" fmla="*/ 13 h 33"/>
                  <a:gd name="T6" fmla="*/ 87 w 125"/>
                  <a:gd name="T7" fmla="*/ 0 h 33"/>
                  <a:gd name="T8" fmla="*/ 5 w 125"/>
                  <a:gd name="T9" fmla="*/ 14 h 33"/>
                  <a:gd name="T10" fmla="*/ 0 w 125"/>
                  <a:gd name="T11" fmla="*/ 19 h 33"/>
                  <a:gd name="T12" fmla="*/ 1 w 125"/>
                  <a:gd name="T13" fmla="*/ 25 h 33"/>
                  <a:gd name="T14" fmla="*/ 5 w 125"/>
                  <a:gd name="T15" fmla="*/ 30 h 33"/>
                  <a:gd name="T16" fmla="*/ 43 w 125"/>
                  <a:gd name="T17" fmla="*/ 24 h 33"/>
                  <a:gd name="T18" fmla="*/ 93 w 125"/>
                  <a:gd name="T19" fmla="*/ 25 h 33"/>
                  <a:gd name="T20" fmla="*/ 109 w 125"/>
                  <a:gd name="T21" fmla="*/ 33 h 33"/>
                  <a:gd name="T22" fmla="*/ 123 w 125"/>
                  <a:gd name="T23" fmla="*/ 33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5" h="33">
                    <a:moveTo>
                      <a:pt x="123" y="33"/>
                    </a:moveTo>
                    <a:lnTo>
                      <a:pt x="125" y="25"/>
                    </a:lnTo>
                    <a:lnTo>
                      <a:pt x="114" y="13"/>
                    </a:lnTo>
                    <a:lnTo>
                      <a:pt x="87" y="0"/>
                    </a:lnTo>
                    <a:lnTo>
                      <a:pt x="5" y="14"/>
                    </a:lnTo>
                    <a:lnTo>
                      <a:pt x="0" y="19"/>
                    </a:lnTo>
                    <a:lnTo>
                      <a:pt x="1" y="25"/>
                    </a:lnTo>
                    <a:lnTo>
                      <a:pt x="5" y="30"/>
                    </a:lnTo>
                    <a:lnTo>
                      <a:pt x="43" y="24"/>
                    </a:lnTo>
                    <a:lnTo>
                      <a:pt x="93" y="25"/>
                    </a:lnTo>
                    <a:lnTo>
                      <a:pt x="109" y="33"/>
                    </a:lnTo>
                    <a:lnTo>
                      <a:pt x="123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8" name="Freeform 22">
                <a:extLst>
                  <a:ext uri="{FF2B5EF4-FFF2-40B4-BE49-F238E27FC236}">
                    <a16:creationId xmlns:a16="http://schemas.microsoft.com/office/drawing/2014/main" id="{93CC6321-E70C-F15B-4218-3FF56DCB8E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9" y="4007"/>
                <a:ext cx="5" cy="5"/>
              </a:xfrm>
              <a:custGeom>
                <a:avLst/>
                <a:gdLst>
                  <a:gd name="T0" fmla="*/ 33 w 40"/>
                  <a:gd name="T1" fmla="*/ 22 h 34"/>
                  <a:gd name="T2" fmla="*/ 20 w 40"/>
                  <a:gd name="T3" fmla="*/ 7 h 34"/>
                  <a:gd name="T4" fmla="*/ 11 w 40"/>
                  <a:gd name="T5" fmla="*/ 0 h 34"/>
                  <a:gd name="T6" fmla="*/ 2 w 40"/>
                  <a:gd name="T7" fmla="*/ 9 h 34"/>
                  <a:gd name="T8" fmla="*/ 0 w 40"/>
                  <a:gd name="T9" fmla="*/ 20 h 34"/>
                  <a:gd name="T10" fmla="*/ 24 w 40"/>
                  <a:gd name="T11" fmla="*/ 34 h 34"/>
                  <a:gd name="T12" fmla="*/ 40 w 40"/>
                  <a:gd name="T13" fmla="*/ 34 h 34"/>
                  <a:gd name="T14" fmla="*/ 33 w 40"/>
                  <a:gd name="T15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4">
                    <a:moveTo>
                      <a:pt x="33" y="22"/>
                    </a:moveTo>
                    <a:lnTo>
                      <a:pt x="20" y="7"/>
                    </a:lnTo>
                    <a:lnTo>
                      <a:pt x="11" y="0"/>
                    </a:lnTo>
                    <a:lnTo>
                      <a:pt x="2" y="9"/>
                    </a:lnTo>
                    <a:lnTo>
                      <a:pt x="0" y="20"/>
                    </a:lnTo>
                    <a:lnTo>
                      <a:pt x="24" y="34"/>
                    </a:lnTo>
                    <a:lnTo>
                      <a:pt x="40" y="34"/>
                    </a:lnTo>
                    <a:lnTo>
                      <a:pt x="33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19" name="Freeform 23">
                <a:extLst>
                  <a:ext uri="{FF2B5EF4-FFF2-40B4-BE49-F238E27FC236}">
                    <a16:creationId xmlns:a16="http://schemas.microsoft.com/office/drawing/2014/main" id="{6250BD6C-1A70-453B-F373-A7C270E58D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9" y="3988"/>
                <a:ext cx="32" cy="13"/>
              </a:xfrm>
              <a:custGeom>
                <a:avLst/>
                <a:gdLst>
                  <a:gd name="T0" fmla="*/ 15 w 222"/>
                  <a:gd name="T1" fmla="*/ 2 h 90"/>
                  <a:gd name="T2" fmla="*/ 0 w 222"/>
                  <a:gd name="T3" fmla="*/ 0 h 90"/>
                  <a:gd name="T4" fmla="*/ 0 w 222"/>
                  <a:gd name="T5" fmla="*/ 13 h 90"/>
                  <a:gd name="T6" fmla="*/ 15 w 222"/>
                  <a:gd name="T7" fmla="*/ 24 h 90"/>
                  <a:gd name="T8" fmla="*/ 54 w 222"/>
                  <a:gd name="T9" fmla="*/ 24 h 90"/>
                  <a:gd name="T10" fmla="*/ 81 w 222"/>
                  <a:gd name="T11" fmla="*/ 38 h 90"/>
                  <a:gd name="T12" fmla="*/ 96 w 222"/>
                  <a:gd name="T13" fmla="*/ 38 h 90"/>
                  <a:gd name="T14" fmla="*/ 105 w 222"/>
                  <a:gd name="T15" fmla="*/ 62 h 90"/>
                  <a:gd name="T16" fmla="*/ 112 w 222"/>
                  <a:gd name="T17" fmla="*/ 70 h 90"/>
                  <a:gd name="T18" fmla="*/ 142 w 222"/>
                  <a:gd name="T19" fmla="*/ 68 h 90"/>
                  <a:gd name="T20" fmla="*/ 145 w 222"/>
                  <a:gd name="T21" fmla="*/ 62 h 90"/>
                  <a:gd name="T22" fmla="*/ 159 w 222"/>
                  <a:gd name="T23" fmla="*/ 62 h 90"/>
                  <a:gd name="T24" fmla="*/ 201 w 222"/>
                  <a:gd name="T25" fmla="*/ 90 h 90"/>
                  <a:gd name="T26" fmla="*/ 222 w 222"/>
                  <a:gd name="T27" fmla="*/ 84 h 90"/>
                  <a:gd name="T28" fmla="*/ 222 w 222"/>
                  <a:gd name="T29" fmla="*/ 79 h 90"/>
                  <a:gd name="T30" fmla="*/ 203 w 222"/>
                  <a:gd name="T31" fmla="*/ 71 h 90"/>
                  <a:gd name="T32" fmla="*/ 201 w 222"/>
                  <a:gd name="T33" fmla="*/ 62 h 90"/>
                  <a:gd name="T34" fmla="*/ 172 w 222"/>
                  <a:gd name="T35" fmla="*/ 48 h 90"/>
                  <a:gd name="T36" fmla="*/ 157 w 222"/>
                  <a:gd name="T37" fmla="*/ 49 h 90"/>
                  <a:gd name="T38" fmla="*/ 145 w 222"/>
                  <a:gd name="T39" fmla="*/ 40 h 90"/>
                  <a:gd name="T40" fmla="*/ 129 w 222"/>
                  <a:gd name="T41" fmla="*/ 37 h 90"/>
                  <a:gd name="T42" fmla="*/ 118 w 222"/>
                  <a:gd name="T43" fmla="*/ 27 h 90"/>
                  <a:gd name="T44" fmla="*/ 90 w 222"/>
                  <a:gd name="T45" fmla="*/ 16 h 90"/>
                  <a:gd name="T46" fmla="*/ 58 w 222"/>
                  <a:gd name="T47" fmla="*/ 8 h 90"/>
                  <a:gd name="T48" fmla="*/ 39 w 222"/>
                  <a:gd name="T49" fmla="*/ 11 h 90"/>
                  <a:gd name="T50" fmla="*/ 15 w 222"/>
                  <a:gd name="T51" fmla="*/ 2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22" h="90">
                    <a:moveTo>
                      <a:pt x="15" y="2"/>
                    </a:moveTo>
                    <a:lnTo>
                      <a:pt x="0" y="0"/>
                    </a:lnTo>
                    <a:lnTo>
                      <a:pt x="0" y="13"/>
                    </a:lnTo>
                    <a:lnTo>
                      <a:pt x="15" y="24"/>
                    </a:lnTo>
                    <a:lnTo>
                      <a:pt x="54" y="24"/>
                    </a:lnTo>
                    <a:lnTo>
                      <a:pt x="81" y="38"/>
                    </a:lnTo>
                    <a:lnTo>
                      <a:pt x="96" y="38"/>
                    </a:lnTo>
                    <a:lnTo>
                      <a:pt x="105" y="62"/>
                    </a:lnTo>
                    <a:lnTo>
                      <a:pt x="112" y="70"/>
                    </a:lnTo>
                    <a:lnTo>
                      <a:pt x="142" y="68"/>
                    </a:lnTo>
                    <a:lnTo>
                      <a:pt x="145" y="62"/>
                    </a:lnTo>
                    <a:lnTo>
                      <a:pt x="159" y="62"/>
                    </a:lnTo>
                    <a:lnTo>
                      <a:pt x="201" y="90"/>
                    </a:lnTo>
                    <a:lnTo>
                      <a:pt x="222" y="84"/>
                    </a:lnTo>
                    <a:lnTo>
                      <a:pt x="222" y="79"/>
                    </a:lnTo>
                    <a:lnTo>
                      <a:pt x="203" y="71"/>
                    </a:lnTo>
                    <a:lnTo>
                      <a:pt x="201" y="62"/>
                    </a:lnTo>
                    <a:lnTo>
                      <a:pt x="172" y="48"/>
                    </a:lnTo>
                    <a:lnTo>
                      <a:pt x="157" y="49"/>
                    </a:lnTo>
                    <a:lnTo>
                      <a:pt x="145" y="40"/>
                    </a:lnTo>
                    <a:lnTo>
                      <a:pt x="129" y="37"/>
                    </a:lnTo>
                    <a:lnTo>
                      <a:pt x="118" y="27"/>
                    </a:lnTo>
                    <a:lnTo>
                      <a:pt x="90" y="16"/>
                    </a:lnTo>
                    <a:lnTo>
                      <a:pt x="58" y="8"/>
                    </a:lnTo>
                    <a:lnTo>
                      <a:pt x="39" y="11"/>
                    </a:lnTo>
                    <a:lnTo>
                      <a:pt x="15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0" name="Freeform 24">
                <a:extLst>
                  <a:ext uri="{FF2B5EF4-FFF2-40B4-BE49-F238E27FC236}">
                    <a16:creationId xmlns:a16="http://schemas.microsoft.com/office/drawing/2014/main" id="{C8F4A5F1-BFD1-8BC7-EC58-269C74C0FC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5" y="3999"/>
                <a:ext cx="16" cy="7"/>
              </a:xfrm>
              <a:custGeom>
                <a:avLst/>
                <a:gdLst>
                  <a:gd name="T0" fmla="*/ 7 w 113"/>
                  <a:gd name="T1" fmla="*/ 9 h 55"/>
                  <a:gd name="T2" fmla="*/ 0 w 113"/>
                  <a:gd name="T3" fmla="*/ 31 h 55"/>
                  <a:gd name="T4" fmla="*/ 21 w 113"/>
                  <a:gd name="T5" fmla="*/ 55 h 55"/>
                  <a:gd name="T6" fmla="*/ 26 w 113"/>
                  <a:gd name="T7" fmla="*/ 49 h 55"/>
                  <a:gd name="T8" fmla="*/ 43 w 113"/>
                  <a:gd name="T9" fmla="*/ 38 h 55"/>
                  <a:gd name="T10" fmla="*/ 69 w 113"/>
                  <a:gd name="T11" fmla="*/ 49 h 55"/>
                  <a:gd name="T12" fmla="*/ 102 w 113"/>
                  <a:gd name="T13" fmla="*/ 53 h 55"/>
                  <a:gd name="T14" fmla="*/ 106 w 113"/>
                  <a:gd name="T15" fmla="*/ 42 h 55"/>
                  <a:gd name="T16" fmla="*/ 113 w 113"/>
                  <a:gd name="T17" fmla="*/ 36 h 55"/>
                  <a:gd name="T18" fmla="*/ 41 w 113"/>
                  <a:gd name="T19" fmla="*/ 3 h 55"/>
                  <a:gd name="T20" fmla="*/ 15 w 113"/>
                  <a:gd name="T21" fmla="*/ 0 h 55"/>
                  <a:gd name="T22" fmla="*/ 7 w 113"/>
                  <a:gd name="T23" fmla="*/ 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3" h="55">
                    <a:moveTo>
                      <a:pt x="7" y="9"/>
                    </a:moveTo>
                    <a:lnTo>
                      <a:pt x="0" y="31"/>
                    </a:lnTo>
                    <a:lnTo>
                      <a:pt x="21" y="55"/>
                    </a:lnTo>
                    <a:lnTo>
                      <a:pt x="26" y="49"/>
                    </a:lnTo>
                    <a:lnTo>
                      <a:pt x="43" y="38"/>
                    </a:lnTo>
                    <a:lnTo>
                      <a:pt x="69" y="49"/>
                    </a:lnTo>
                    <a:lnTo>
                      <a:pt x="102" y="53"/>
                    </a:lnTo>
                    <a:lnTo>
                      <a:pt x="106" y="42"/>
                    </a:lnTo>
                    <a:lnTo>
                      <a:pt x="113" y="36"/>
                    </a:lnTo>
                    <a:lnTo>
                      <a:pt x="41" y="3"/>
                    </a:lnTo>
                    <a:lnTo>
                      <a:pt x="15" y="0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1" name="Freeform 25">
                <a:extLst>
                  <a:ext uri="{FF2B5EF4-FFF2-40B4-BE49-F238E27FC236}">
                    <a16:creationId xmlns:a16="http://schemas.microsoft.com/office/drawing/2014/main" id="{68151812-D56F-B480-5BAD-63323C52A0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4000"/>
                <a:ext cx="3" cy="4"/>
              </a:xfrm>
              <a:custGeom>
                <a:avLst/>
                <a:gdLst>
                  <a:gd name="T0" fmla="*/ 20 w 20"/>
                  <a:gd name="T1" fmla="*/ 24 h 32"/>
                  <a:gd name="T2" fmla="*/ 18 w 20"/>
                  <a:gd name="T3" fmla="*/ 10 h 32"/>
                  <a:gd name="T4" fmla="*/ 5 w 20"/>
                  <a:gd name="T5" fmla="*/ 0 h 32"/>
                  <a:gd name="T6" fmla="*/ 0 w 20"/>
                  <a:gd name="T7" fmla="*/ 11 h 32"/>
                  <a:gd name="T8" fmla="*/ 0 w 20"/>
                  <a:gd name="T9" fmla="*/ 27 h 32"/>
                  <a:gd name="T10" fmla="*/ 11 w 20"/>
                  <a:gd name="T11" fmla="*/ 32 h 32"/>
                  <a:gd name="T12" fmla="*/ 20 w 20"/>
                  <a:gd name="T13" fmla="*/ 2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2">
                    <a:moveTo>
                      <a:pt x="20" y="24"/>
                    </a:moveTo>
                    <a:lnTo>
                      <a:pt x="18" y="10"/>
                    </a:lnTo>
                    <a:lnTo>
                      <a:pt x="5" y="0"/>
                    </a:lnTo>
                    <a:lnTo>
                      <a:pt x="0" y="11"/>
                    </a:lnTo>
                    <a:lnTo>
                      <a:pt x="0" y="27"/>
                    </a:lnTo>
                    <a:lnTo>
                      <a:pt x="11" y="32"/>
                    </a:lnTo>
                    <a:lnTo>
                      <a:pt x="20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2" name="Freeform 26">
                <a:extLst>
                  <a:ext uri="{FF2B5EF4-FFF2-40B4-BE49-F238E27FC236}">
                    <a16:creationId xmlns:a16="http://schemas.microsoft.com/office/drawing/2014/main" id="{ADAAF0B0-E363-9A5E-1FEB-B7BDF236B9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2" y="4002"/>
                <a:ext cx="9" cy="7"/>
              </a:xfrm>
              <a:custGeom>
                <a:avLst/>
                <a:gdLst>
                  <a:gd name="T0" fmla="*/ 27 w 66"/>
                  <a:gd name="T1" fmla="*/ 0 h 49"/>
                  <a:gd name="T2" fmla="*/ 27 w 66"/>
                  <a:gd name="T3" fmla="*/ 9 h 49"/>
                  <a:gd name="T4" fmla="*/ 17 w 66"/>
                  <a:gd name="T5" fmla="*/ 8 h 49"/>
                  <a:gd name="T6" fmla="*/ 16 w 66"/>
                  <a:gd name="T7" fmla="*/ 20 h 49"/>
                  <a:gd name="T8" fmla="*/ 5 w 66"/>
                  <a:gd name="T9" fmla="*/ 31 h 49"/>
                  <a:gd name="T10" fmla="*/ 0 w 66"/>
                  <a:gd name="T11" fmla="*/ 49 h 49"/>
                  <a:gd name="T12" fmla="*/ 22 w 66"/>
                  <a:gd name="T13" fmla="*/ 33 h 49"/>
                  <a:gd name="T14" fmla="*/ 38 w 66"/>
                  <a:gd name="T15" fmla="*/ 42 h 49"/>
                  <a:gd name="T16" fmla="*/ 55 w 66"/>
                  <a:gd name="T17" fmla="*/ 38 h 49"/>
                  <a:gd name="T18" fmla="*/ 66 w 66"/>
                  <a:gd name="T19" fmla="*/ 20 h 49"/>
                  <a:gd name="T20" fmla="*/ 61 w 66"/>
                  <a:gd name="T21" fmla="*/ 11 h 49"/>
                  <a:gd name="T22" fmla="*/ 52 w 66"/>
                  <a:gd name="T23" fmla="*/ 0 h 49"/>
                  <a:gd name="T24" fmla="*/ 39 w 66"/>
                  <a:gd name="T25" fmla="*/ 8 h 49"/>
                  <a:gd name="T26" fmla="*/ 27 w 66"/>
                  <a:gd name="T27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6" h="49">
                    <a:moveTo>
                      <a:pt x="27" y="0"/>
                    </a:moveTo>
                    <a:lnTo>
                      <a:pt x="27" y="9"/>
                    </a:lnTo>
                    <a:lnTo>
                      <a:pt x="17" y="8"/>
                    </a:lnTo>
                    <a:lnTo>
                      <a:pt x="16" y="20"/>
                    </a:lnTo>
                    <a:lnTo>
                      <a:pt x="5" y="31"/>
                    </a:lnTo>
                    <a:lnTo>
                      <a:pt x="0" y="49"/>
                    </a:lnTo>
                    <a:lnTo>
                      <a:pt x="22" y="33"/>
                    </a:lnTo>
                    <a:lnTo>
                      <a:pt x="38" y="42"/>
                    </a:lnTo>
                    <a:lnTo>
                      <a:pt x="55" y="38"/>
                    </a:lnTo>
                    <a:lnTo>
                      <a:pt x="66" y="20"/>
                    </a:lnTo>
                    <a:lnTo>
                      <a:pt x="61" y="11"/>
                    </a:lnTo>
                    <a:lnTo>
                      <a:pt x="52" y="0"/>
                    </a:lnTo>
                    <a:lnTo>
                      <a:pt x="39" y="8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3" name="Freeform 27">
                <a:extLst>
                  <a:ext uri="{FF2B5EF4-FFF2-40B4-BE49-F238E27FC236}">
                    <a16:creationId xmlns:a16="http://schemas.microsoft.com/office/drawing/2014/main" id="{4608FD5A-73AC-C5C3-8279-5A76C38580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1" y="4220"/>
                <a:ext cx="25" cy="21"/>
              </a:xfrm>
              <a:custGeom>
                <a:avLst/>
                <a:gdLst>
                  <a:gd name="T0" fmla="*/ 25 w 173"/>
                  <a:gd name="T1" fmla="*/ 93 h 147"/>
                  <a:gd name="T2" fmla="*/ 25 w 173"/>
                  <a:gd name="T3" fmla="*/ 109 h 147"/>
                  <a:gd name="T4" fmla="*/ 18 w 173"/>
                  <a:gd name="T5" fmla="*/ 119 h 147"/>
                  <a:gd name="T6" fmla="*/ 7 w 173"/>
                  <a:gd name="T7" fmla="*/ 120 h 147"/>
                  <a:gd name="T8" fmla="*/ 0 w 173"/>
                  <a:gd name="T9" fmla="*/ 128 h 147"/>
                  <a:gd name="T10" fmla="*/ 0 w 173"/>
                  <a:gd name="T11" fmla="*/ 136 h 147"/>
                  <a:gd name="T12" fmla="*/ 18 w 173"/>
                  <a:gd name="T13" fmla="*/ 130 h 147"/>
                  <a:gd name="T14" fmla="*/ 37 w 173"/>
                  <a:gd name="T15" fmla="*/ 147 h 147"/>
                  <a:gd name="T16" fmla="*/ 69 w 173"/>
                  <a:gd name="T17" fmla="*/ 144 h 147"/>
                  <a:gd name="T18" fmla="*/ 80 w 173"/>
                  <a:gd name="T19" fmla="*/ 119 h 147"/>
                  <a:gd name="T20" fmla="*/ 99 w 173"/>
                  <a:gd name="T21" fmla="*/ 128 h 147"/>
                  <a:gd name="T22" fmla="*/ 129 w 173"/>
                  <a:gd name="T23" fmla="*/ 131 h 147"/>
                  <a:gd name="T24" fmla="*/ 136 w 173"/>
                  <a:gd name="T25" fmla="*/ 119 h 147"/>
                  <a:gd name="T26" fmla="*/ 124 w 173"/>
                  <a:gd name="T27" fmla="*/ 108 h 147"/>
                  <a:gd name="T28" fmla="*/ 131 w 173"/>
                  <a:gd name="T29" fmla="*/ 76 h 147"/>
                  <a:gd name="T30" fmla="*/ 149 w 173"/>
                  <a:gd name="T31" fmla="*/ 76 h 147"/>
                  <a:gd name="T32" fmla="*/ 153 w 173"/>
                  <a:gd name="T33" fmla="*/ 68 h 147"/>
                  <a:gd name="T34" fmla="*/ 167 w 173"/>
                  <a:gd name="T35" fmla="*/ 68 h 147"/>
                  <a:gd name="T36" fmla="*/ 173 w 173"/>
                  <a:gd name="T37" fmla="*/ 53 h 147"/>
                  <a:gd name="T38" fmla="*/ 149 w 173"/>
                  <a:gd name="T39" fmla="*/ 51 h 147"/>
                  <a:gd name="T40" fmla="*/ 158 w 173"/>
                  <a:gd name="T41" fmla="*/ 16 h 147"/>
                  <a:gd name="T42" fmla="*/ 149 w 173"/>
                  <a:gd name="T43" fmla="*/ 0 h 147"/>
                  <a:gd name="T44" fmla="*/ 129 w 173"/>
                  <a:gd name="T45" fmla="*/ 7 h 147"/>
                  <a:gd name="T46" fmla="*/ 131 w 173"/>
                  <a:gd name="T47" fmla="*/ 40 h 147"/>
                  <a:gd name="T48" fmla="*/ 125 w 173"/>
                  <a:gd name="T49" fmla="*/ 57 h 147"/>
                  <a:gd name="T50" fmla="*/ 102 w 173"/>
                  <a:gd name="T51" fmla="*/ 18 h 147"/>
                  <a:gd name="T52" fmla="*/ 88 w 173"/>
                  <a:gd name="T53" fmla="*/ 42 h 147"/>
                  <a:gd name="T54" fmla="*/ 102 w 173"/>
                  <a:gd name="T55" fmla="*/ 71 h 147"/>
                  <a:gd name="T56" fmla="*/ 88 w 173"/>
                  <a:gd name="T57" fmla="*/ 95 h 147"/>
                  <a:gd name="T58" fmla="*/ 42 w 173"/>
                  <a:gd name="T59" fmla="*/ 98 h 147"/>
                  <a:gd name="T60" fmla="*/ 25 w 173"/>
                  <a:gd name="T61" fmla="*/ 93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3" h="147">
                    <a:moveTo>
                      <a:pt x="25" y="93"/>
                    </a:moveTo>
                    <a:lnTo>
                      <a:pt x="25" y="109"/>
                    </a:lnTo>
                    <a:lnTo>
                      <a:pt x="18" y="119"/>
                    </a:lnTo>
                    <a:lnTo>
                      <a:pt x="7" y="120"/>
                    </a:lnTo>
                    <a:lnTo>
                      <a:pt x="0" y="128"/>
                    </a:lnTo>
                    <a:lnTo>
                      <a:pt x="0" y="136"/>
                    </a:lnTo>
                    <a:lnTo>
                      <a:pt x="18" y="130"/>
                    </a:lnTo>
                    <a:lnTo>
                      <a:pt x="37" y="147"/>
                    </a:lnTo>
                    <a:lnTo>
                      <a:pt x="69" y="144"/>
                    </a:lnTo>
                    <a:lnTo>
                      <a:pt x="80" y="119"/>
                    </a:lnTo>
                    <a:lnTo>
                      <a:pt x="99" y="128"/>
                    </a:lnTo>
                    <a:lnTo>
                      <a:pt x="129" y="131"/>
                    </a:lnTo>
                    <a:lnTo>
                      <a:pt x="136" y="119"/>
                    </a:lnTo>
                    <a:lnTo>
                      <a:pt x="124" y="108"/>
                    </a:lnTo>
                    <a:lnTo>
                      <a:pt x="131" y="76"/>
                    </a:lnTo>
                    <a:lnTo>
                      <a:pt x="149" y="76"/>
                    </a:lnTo>
                    <a:lnTo>
                      <a:pt x="153" y="68"/>
                    </a:lnTo>
                    <a:lnTo>
                      <a:pt x="167" y="68"/>
                    </a:lnTo>
                    <a:lnTo>
                      <a:pt x="173" y="53"/>
                    </a:lnTo>
                    <a:lnTo>
                      <a:pt x="149" y="51"/>
                    </a:lnTo>
                    <a:lnTo>
                      <a:pt x="158" y="16"/>
                    </a:lnTo>
                    <a:lnTo>
                      <a:pt x="149" y="0"/>
                    </a:lnTo>
                    <a:lnTo>
                      <a:pt x="129" y="7"/>
                    </a:lnTo>
                    <a:lnTo>
                      <a:pt x="131" y="40"/>
                    </a:lnTo>
                    <a:lnTo>
                      <a:pt x="125" y="57"/>
                    </a:lnTo>
                    <a:lnTo>
                      <a:pt x="102" y="18"/>
                    </a:lnTo>
                    <a:lnTo>
                      <a:pt x="88" y="42"/>
                    </a:lnTo>
                    <a:lnTo>
                      <a:pt x="102" y="71"/>
                    </a:lnTo>
                    <a:lnTo>
                      <a:pt x="88" y="95"/>
                    </a:lnTo>
                    <a:lnTo>
                      <a:pt x="42" y="98"/>
                    </a:lnTo>
                    <a:lnTo>
                      <a:pt x="25" y="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4" name="Freeform 28">
                <a:extLst>
                  <a:ext uri="{FF2B5EF4-FFF2-40B4-BE49-F238E27FC236}">
                    <a16:creationId xmlns:a16="http://schemas.microsoft.com/office/drawing/2014/main" id="{B2271F9D-21B3-7EE9-7BEB-00D007A24F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8" y="4248"/>
                <a:ext cx="8" cy="6"/>
              </a:xfrm>
              <a:custGeom>
                <a:avLst/>
                <a:gdLst>
                  <a:gd name="T0" fmla="*/ 4 w 55"/>
                  <a:gd name="T1" fmla="*/ 36 h 47"/>
                  <a:gd name="T2" fmla="*/ 19 w 55"/>
                  <a:gd name="T3" fmla="*/ 29 h 47"/>
                  <a:gd name="T4" fmla="*/ 36 w 55"/>
                  <a:gd name="T5" fmla="*/ 42 h 47"/>
                  <a:gd name="T6" fmla="*/ 55 w 55"/>
                  <a:gd name="T7" fmla="*/ 47 h 47"/>
                  <a:gd name="T8" fmla="*/ 55 w 55"/>
                  <a:gd name="T9" fmla="*/ 25 h 47"/>
                  <a:gd name="T10" fmla="*/ 41 w 55"/>
                  <a:gd name="T11" fmla="*/ 12 h 47"/>
                  <a:gd name="T12" fmla="*/ 36 w 55"/>
                  <a:gd name="T13" fmla="*/ 22 h 47"/>
                  <a:gd name="T14" fmla="*/ 33 w 55"/>
                  <a:gd name="T15" fmla="*/ 4 h 47"/>
                  <a:gd name="T16" fmla="*/ 22 w 55"/>
                  <a:gd name="T17" fmla="*/ 0 h 47"/>
                  <a:gd name="T18" fmla="*/ 12 w 55"/>
                  <a:gd name="T19" fmla="*/ 12 h 47"/>
                  <a:gd name="T20" fmla="*/ 0 w 55"/>
                  <a:gd name="T21" fmla="*/ 23 h 47"/>
                  <a:gd name="T22" fmla="*/ 4 w 55"/>
                  <a:gd name="T23" fmla="*/ 3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47">
                    <a:moveTo>
                      <a:pt x="4" y="36"/>
                    </a:moveTo>
                    <a:lnTo>
                      <a:pt x="19" y="29"/>
                    </a:lnTo>
                    <a:lnTo>
                      <a:pt x="36" y="42"/>
                    </a:lnTo>
                    <a:lnTo>
                      <a:pt x="55" y="47"/>
                    </a:lnTo>
                    <a:lnTo>
                      <a:pt x="55" y="25"/>
                    </a:lnTo>
                    <a:lnTo>
                      <a:pt x="41" y="12"/>
                    </a:lnTo>
                    <a:lnTo>
                      <a:pt x="36" y="22"/>
                    </a:lnTo>
                    <a:lnTo>
                      <a:pt x="33" y="4"/>
                    </a:lnTo>
                    <a:lnTo>
                      <a:pt x="22" y="0"/>
                    </a:lnTo>
                    <a:lnTo>
                      <a:pt x="12" y="12"/>
                    </a:lnTo>
                    <a:lnTo>
                      <a:pt x="0" y="23"/>
                    </a:lnTo>
                    <a:lnTo>
                      <a:pt x="4" y="3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5" name="Freeform 29">
                <a:extLst>
                  <a:ext uri="{FF2B5EF4-FFF2-40B4-BE49-F238E27FC236}">
                    <a16:creationId xmlns:a16="http://schemas.microsoft.com/office/drawing/2014/main" id="{E4120D05-1167-8D20-BF12-5DFB3EAE7B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4232"/>
                <a:ext cx="23" cy="19"/>
              </a:xfrm>
              <a:custGeom>
                <a:avLst/>
                <a:gdLst>
                  <a:gd name="T0" fmla="*/ 62 w 160"/>
                  <a:gd name="T1" fmla="*/ 0 h 135"/>
                  <a:gd name="T2" fmla="*/ 50 w 160"/>
                  <a:gd name="T3" fmla="*/ 27 h 135"/>
                  <a:gd name="T4" fmla="*/ 28 w 160"/>
                  <a:gd name="T5" fmla="*/ 49 h 135"/>
                  <a:gd name="T6" fmla="*/ 9 w 160"/>
                  <a:gd name="T7" fmla="*/ 49 h 135"/>
                  <a:gd name="T8" fmla="*/ 0 w 160"/>
                  <a:gd name="T9" fmla="*/ 104 h 135"/>
                  <a:gd name="T10" fmla="*/ 61 w 160"/>
                  <a:gd name="T11" fmla="*/ 131 h 135"/>
                  <a:gd name="T12" fmla="*/ 94 w 160"/>
                  <a:gd name="T13" fmla="*/ 135 h 135"/>
                  <a:gd name="T14" fmla="*/ 126 w 160"/>
                  <a:gd name="T15" fmla="*/ 87 h 135"/>
                  <a:gd name="T16" fmla="*/ 127 w 160"/>
                  <a:gd name="T17" fmla="*/ 70 h 135"/>
                  <a:gd name="T18" fmla="*/ 151 w 160"/>
                  <a:gd name="T19" fmla="*/ 78 h 135"/>
                  <a:gd name="T20" fmla="*/ 160 w 160"/>
                  <a:gd name="T21" fmla="*/ 67 h 135"/>
                  <a:gd name="T22" fmla="*/ 160 w 160"/>
                  <a:gd name="T23" fmla="*/ 57 h 135"/>
                  <a:gd name="T24" fmla="*/ 137 w 160"/>
                  <a:gd name="T25" fmla="*/ 46 h 135"/>
                  <a:gd name="T26" fmla="*/ 112 w 160"/>
                  <a:gd name="T27" fmla="*/ 51 h 135"/>
                  <a:gd name="T28" fmla="*/ 110 w 160"/>
                  <a:gd name="T29" fmla="*/ 33 h 135"/>
                  <a:gd name="T30" fmla="*/ 121 w 160"/>
                  <a:gd name="T31" fmla="*/ 22 h 135"/>
                  <a:gd name="T32" fmla="*/ 66 w 160"/>
                  <a:gd name="T33" fmla="*/ 7 h 135"/>
                  <a:gd name="T34" fmla="*/ 62 w 160"/>
                  <a:gd name="T35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0" h="135">
                    <a:moveTo>
                      <a:pt x="62" y="0"/>
                    </a:moveTo>
                    <a:lnTo>
                      <a:pt x="50" y="27"/>
                    </a:lnTo>
                    <a:lnTo>
                      <a:pt x="28" y="49"/>
                    </a:lnTo>
                    <a:lnTo>
                      <a:pt x="9" y="49"/>
                    </a:lnTo>
                    <a:lnTo>
                      <a:pt x="0" y="104"/>
                    </a:lnTo>
                    <a:lnTo>
                      <a:pt x="61" y="131"/>
                    </a:lnTo>
                    <a:lnTo>
                      <a:pt x="94" y="135"/>
                    </a:lnTo>
                    <a:lnTo>
                      <a:pt x="126" y="87"/>
                    </a:lnTo>
                    <a:lnTo>
                      <a:pt x="127" y="70"/>
                    </a:lnTo>
                    <a:lnTo>
                      <a:pt x="151" y="78"/>
                    </a:lnTo>
                    <a:lnTo>
                      <a:pt x="160" y="67"/>
                    </a:lnTo>
                    <a:lnTo>
                      <a:pt x="160" y="57"/>
                    </a:lnTo>
                    <a:lnTo>
                      <a:pt x="137" y="46"/>
                    </a:lnTo>
                    <a:lnTo>
                      <a:pt x="112" y="51"/>
                    </a:lnTo>
                    <a:lnTo>
                      <a:pt x="110" y="33"/>
                    </a:lnTo>
                    <a:lnTo>
                      <a:pt x="121" y="22"/>
                    </a:lnTo>
                    <a:lnTo>
                      <a:pt x="66" y="7"/>
                    </a:lnTo>
                    <a:lnTo>
                      <a:pt x="6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6" name="Freeform 30">
                <a:extLst>
                  <a:ext uri="{FF2B5EF4-FFF2-40B4-BE49-F238E27FC236}">
                    <a16:creationId xmlns:a16="http://schemas.microsoft.com/office/drawing/2014/main" id="{03B3C39D-836A-7791-8EE2-9E7531047C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2" y="4224"/>
                <a:ext cx="8" cy="5"/>
              </a:xfrm>
              <a:custGeom>
                <a:avLst/>
                <a:gdLst>
                  <a:gd name="T0" fmla="*/ 44 w 54"/>
                  <a:gd name="T1" fmla="*/ 0 h 32"/>
                  <a:gd name="T2" fmla="*/ 20 w 54"/>
                  <a:gd name="T3" fmla="*/ 1 h 32"/>
                  <a:gd name="T4" fmla="*/ 0 w 54"/>
                  <a:gd name="T5" fmla="*/ 10 h 32"/>
                  <a:gd name="T6" fmla="*/ 35 w 54"/>
                  <a:gd name="T7" fmla="*/ 32 h 32"/>
                  <a:gd name="T8" fmla="*/ 54 w 54"/>
                  <a:gd name="T9" fmla="*/ 6 h 32"/>
                  <a:gd name="T10" fmla="*/ 44 w 54"/>
                  <a:gd name="T11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32">
                    <a:moveTo>
                      <a:pt x="44" y="0"/>
                    </a:moveTo>
                    <a:lnTo>
                      <a:pt x="20" y="1"/>
                    </a:lnTo>
                    <a:lnTo>
                      <a:pt x="0" y="10"/>
                    </a:lnTo>
                    <a:lnTo>
                      <a:pt x="35" y="32"/>
                    </a:lnTo>
                    <a:lnTo>
                      <a:pt x="54" y="6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7" name="Freeform 31">
                <a:extLst>
                  <a:ext uri="{FF2B5EF4-FFF2-40B4-BE49-F238E27FC236}">
                    <a16:creationId xmlns:a16="http://schemas.microsoft.com/office/drawing/2014/main" id="{C5FBD5EA-705F-F83C-C03A-E6EED279FB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5" y="3902"/>
                <a:ext cx="37" cy="30"/>
              </a:xfrm>
              <a:custGeom>
                <a:avLst/>
                <a:gdLst>
                  <a:gd name="T0" fmla="*/ 227 w 264"/>
                  <a:gd name="T1" fmla="*/ 0 h 208"/>
                  <a:gd name="T2" fmla="*/ 243 w 264"/>
                  <a:gd name="T3" fmla="*/ 22 h 208"/>
                  <a:gd name="T4" fmla="*/ 243 w 264"/>
                  <a:gd name="T5" fmla="*/ 40 h 208"/>
                  <a:gd name="T6" fmla="*/ 264 w 264"/>
                  <a:gd name="T7" fmla="*/ 66 h 208"/>
                  <a:gd name="T8" fmla="*/ 240 w 264"/>
                  <a:gd name="T9" fmla="*/ 74 h 208"/>
                  <a:gd name="T10" fmla="*/ 232 w 264"/>
                  <a:gd name="T11" fmla="*/ 84 h 208"/>
                  <a:gd name="T12" fmla="*/ 214 w 264"/>
                  <a:gd name="T13" fmla="*/ 91 h 208"/>
                  <a:gd name="T14" fmla="*/ 195 w 264"/>
                  <a:gd name="T15" fmla="*/ 93 h 208"/>
                  <a:gd name="T16" fmla="*/ 129 w 264"/>
                  <a:gd name="T17" fmla="*/ 142 h 208"/>
                  <a:gd name="T18" fmla="*/ 112 w 264"/>
                  <a:gd name="T19" fmla="*/ 162 h 208"/>
                  <a:gd name="T20" fmla="*/ 83 w 264"/>
                  <a:gd name="T21" fmla="*/ 186 h 208"/>
                  <a:gd name="T22" fmla="*/ 18 w 264"/>
                  <a:gd name="T23" fmla="*/ 205 h 208"/>
                  <a:gd name="T24" fmla="*/ 0 w 264"/>
                  <a:gd name="T25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4" h="208">
                    <a:moveTo>
                      <a:pt x="227" y="0"/>
                    </a:moveTo>
                    <a:lnTo>
                      <a:pt x="243" y="22"/>
                    </a:lnTo>
                    <a:lnTo>
                      <a:pt x="243" y="40"/>
                    </a:lnTo>
                    <a:lnTo>
                      <a:pt x="264" y="66"/>
                    </a:lnTo>
                    <a:lnTo>
                      <a:pt x="240" y="74"/>
                    </a:lnTo>
                    <a:lnTo>
                      <a:pt x="232" y="84"/>
                    </a:lnTo>
                    <a:lnTo>
                      <a:pt x="214" y="91"/>
                    </a:lnTo>
                    <a:lnTo>
                      <a:pt x="195" y="93"/>
                    </a:lnTo>
                    <a:lnTo>
                      <a:pt x="129" y="142"/>
                    </a:lnTo>
                    <a:lnTo>
                      <a:pt x="112" y="162"/>
                    </a:lnTo>
                    <a:lnTo>
                      <a:pt x="83" y="186"/>
                    </a:lnTo>
                    <a:lnTo>
                      <a:pt x="18" y="205"/>
                    </a:lnTo>
                    <a:lnTo>
                      <a:pt x="0" y="208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8" name="Freeform 32">
                <a:extLst>
                  <a:ext uri="{FF2B5EF4-FFF2-40B4-BE49-F238E27FC236}">
                    <a16:creationId xmlns:a16="http://schemas.microsoft.com/office/drawing/2014/main" id="{A1DC63D5-B30F-BEC7-FF0E-BA5D315D23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1" y="3902"/>
                <a:ext cx="46" cy="37"/>
              </a:xfrm>
              <a:custGeom>
                <a:avLst/>
                <a:gdLst>
                  <a:gd name="T0" fmla="*/ 96 w 323"/>
                  <a:gd name="T1" fmla="*/ 208 h 262"/>
                  <a:gd name="T2" fmla="*/ 66 w 323"/>
                  <a:gd name="T3" fmla="*/ 229 h 262"/>
                  <a:gd name="T4" fmla="*/ 28 w 323"/>
                  <a:gd name="T5" fmla="*/ 246 h 262"/>
                  <a:gd name="T6" fmla="*/ 9 w 323"/>
                  <a:gd name="T7" fmla="*/ 262 h 262"/>
                  <a:gd name="T8" fmla="*/ 3 w 323"/>
                  <a:gd name="T9" fmla="*/ 240 h 262"/>
                  <a:gd name="T10" fmla="*/ 7 w 323"/>
                  <a:gd name="T11" fmla="*/ 233 h 262"/>
                  <a:gd name="T12" fmla="*/ 0 w 323"/>
                  <a:gd name="T13" fmla="*/ 208 h 262"/>
                  <a:gd name="T14" fmla="*/ 20 w 323"/>
                  <a:gd name="T15" fmla="*/ 197 h 262"/>
                  <a:gd name="T16" fmla="*/ 26 w 323"/>
                  <a:gd name="T17" fmla="*/ 182 h 262"/>
                  <a:gd name="T18" fmla="*/ 44 w 323"/>
                  <a:gd name="T19" fmla="*/ 172 h 262"/>
                  <a:gd name="T20" fmla="*/ 69 w 323"/>
                  <a:gd name="T21" fmla="*/ 164 h 262"/>
                  <a:gd name="T22" fmla="*/ 70 w 323"/>
                  <a:gd name="T23" fmla="*/ 153 h 262"/>
                  <a:gd name="T24" fmla="*/ 81 w 323"/>
                  <a:gd name="T25" fmla="*/ 142 h 262"/>
                  <a:gd name="T26" fmla="*/ 116 w 323"/>
                  <a:gd name="T27" fmla="*/ 140 h 262"/>
                  <a:gd name="T28" fmla="*/ 123 w 323"/>
                  <a:gd name="T29" fmla="*/ 129 h 262"/>
                  <a:gd name="T30" fmla="*/ 156 w 323"/>
                  <a:gd name="T31" fmla="*/ 106 h 262"/>
                  <a:gd name="T32" fmla="*/ 179 w 323"/>
                  <a:gd name="T33" fmla="*/ 84 h 262"/>
                  <a:gd name="T34" fmla="*/ 192 w 323"/>
                  <a:gd name="T35" fmla="*/ 91 h 262"/>
                  <a:gd name="T36" fmla="*/ 200 w 323"/>
                  <a:gd name="T37" fmla="*/ 74 h 262"/>
                  <a:gd name="T38" fmla="*/ 223 w 323"/>
                  <a:gd name="T39" fmla="*/ 55 h 262"/>
                  <a:gd name="T40" fmla="*/ 240 w 323"/>
                  <a:gd name="T41" fmla="*/ 58 h 262"/>
                  <a:gd name="T42" fmla="*/ 273 w 323"/>
                  <a:gd name="T43" fmla="*/ 27 h 262"/>
                  <a:gd name="T44" fmla="*/ 288 w 323"/>
                  <a:gd name="T45" fmla="*/ 27 h 262"/>
                  <a:gd name="T46" fmla="*/ 295 w 323"/>
                  <a:gd name="T47" fmla="*/ 8 h 262"/>
                  <a:gd name="T48" fmla="*/ 323 w 323"/>
                  <a:gd name="T49" fmla="*/ 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23" h="262">
                    <a:moveTo>
                      <a:pt x="96" y="208"/>
                    </a:moveTo>
                    <a:lnTo>
                      <a:pt x="66" y="229"/>
                    </a:lnTo>
                    <a:lnTo>
                      <a:pt x="28" y="246"/>
                    </a:lnTo>
                    <a:lnTo>
                      <a:pt x="9" y="262"/>
                    </a:lnTo>
                    <a:lnTo>
                      <a:pt x="3" y="240"/>
                    </a:lnTo>
                    <a:lnTo>
                      <a:pt x="7" y="233"/>
                    </a:lnTo>
                    <a:lnTo>
                      <a:pt x="0" y="208"/>
                    </a:lnTo>
                    <a:lnTo>
                      <a:pt x="20" y="197"/>
                    </a:lnTo>
                    <a:lnTo>
                      <a:pt x="26" y="182"/>
                    </a:lnTo>
                    <a:lnTo>
                      <a:pt x="44" y="172"/>
                    </a:lnTo>
                    <a:lnTo>
                      <a:pt x="69" y="164"/>
                    </a:lnTo>
                    <a:lnTo>
                      <a:pt x="70" y="153"/>
                    </a:lnTo>
                    <a:lnTo>
                      <a:pt x="81" y="142"/>
                    </a:lnTo>
                    <a:lnTo>
                      <a:pt x="116" y="140"/>
                    </a:lnTo>
                    <a:lnTo>
                      <a:pt x="123" y="129"/>
                    </a:lnTo>
                    <a:lnTo>
                      <a:pt x="156" y="106"/>
                    </a:lnTo>
                    <a:lnTo>
                      <a:pt x="179" y="84"/>
                    </a:lnTo>
                    <a:lnTo>
                      <a:pt x="192" y="91"/>
                    </a:lnTo>
                    <a:lnTo>
                      <a:pt x="200" y="74"/>
                    </a:lnTo>
                    <a:lnTo>
                      <a:pt x="223" y="55"/>
                    </a:lnTo>
                    <a:lnTo>
                      <a:pt x="240" y="58"/>
                    </a:lnTo>
                    <a:lnTo>
                      <a:pt x="273" y="27"/>
                    </a:lnTo>
                    <a:lnTo>
                      <a:pt x="288" y="27"/>
                    </a:lnTo>
                    <a:lnTo>
                      <a:pt x="295" y="8"/>
                    </a:lnTo>
                    <a:lnTo>
                      <a:pt x="323" y="0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29" name="Freeform 33">
                <a:extLst>
                  <a:ext uri="{FF2B5EF4-FFF2-40B4-BE49-F238E27FC236}">
                    <a16:creationId xmlns:a16="http://schemas.microsoft.com/office/drawing/2014/main" id="{6C190B51-7577-F08D-D3BA-1B0D90B38D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5" y="3993"/>
                <a:ext cx="14" cy="4"/>
              </a:xfrm>
              <a:custGeom>
                <a:avLst/>
                <a:gdLst>
                  <a:gd name="T0" fmla="*/ 99 w 99"/>
                  <a:gd name="T1" fmla="*/ 2 h 26"/>
                  <a:gd name="T2" fmla="*/ 99 w 99"/>
                  <a:gd name="T3" fmla="*/ 15 h 26"/>
                  <a:gd name="T4" fmla="*/ 66 w 99"/>
                  <a:gd name="T5" fmla="*/ 26 h 26"/>
                  <a:gd name="T6" fmla="*/ 13 w 99"/>
                  <a:gd name="T7" fmla="*/ 18 h 26"/>
                  <a:gd name="T8" fmla="*/ 0 w 99"/>
                  <a:gd name="T9" fmla="*/ 5 h 26"/>
                  <a:gd name="T10" fmla="*/ 79 w 99"/>
                  <a:gd name="T11" fmla="*/ 0 h 26"/>
                  <a:gd name="T12" fmla="*/ 99 w 99"/>
                  <a:gd name="T13" fmla="*/ 2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9" h="26">
                    <a:moveTo>
                      <a:pt x="99" y="2"/>
                    </a:moveTo>
                    <a:lnTo>
                      <a:pt x="99" y="15"/>
                    </a:lnTo>
                    <a:lnTo>
                      <a:pt x="66" y="26"/>
                    </a:lnTo>
                    <a:lnTo>
                      <a:pt x="13" y="18"/>
                    </a:lnTo>
                    <a:lnTo>
                      <a:pt x="0" y="5"/>
                    </a:lnTo>
                    <a:lnTo>
                      <a:pt x="79" y="0"/>
                    </a:lnTo>
                    <a:lnTo>
                      <a:pt x="99" y="2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0" name="Freeform 34">
                <a:extLst>
                  <a:ext uri="{FF2B5EF4-FFF2-40B4-BE49-F238E27FC236}">
                    <a16:creationId xmlns:a16="http://schemas.microsoft.com/office/drawing/2014/main" id="{28A2FF92-6879-EA09-2B1D-F1E710F846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78" y="3906"/>
                <a:ext cx="350" cy="329"/>
              </a:xfrm>
              <a:custGeom>
                <a:avLst/>
                <a:gdLst>
                  <a:gd name="T0" fmla="*/ 45 w 2452"/>
                  <a:gd name="T1" fmla="*/ 916 h 2303"/>
                  <a:gd name="T2" fmla="*/ 0 w 2452"/>
                  <a:gd name="T3" fmla="*/ 1045 h 2303"/>
                  <a:gd name="T4" fmla="*/ 125 w 2452"/>
                  <a:gd name="T5" fmla="*/ 1372 h 2303"/>
                  <a:gd name="T6" fmla="*/ 144 w 2452"/>
                  <a:gd name="T7" fmla="*/ 1561 h 2303"/>
                  <a:gd name="T8" fmla="*/ 205 w 2452"/>
                  <a:gd name="T9" fmla="*/ 1895 h 2303"/>
                  <a:gd name="T10" fmla="*/ 423 w 2452"/>
                  <a:gd name="T11" fmla="*/ 2170 h 2303"/>
                  <a:gd name="T12" fmla="*/ 585 w 2452"/>
                  <a:gd name="T13" fmla="*/ 2277 h 2303"/>
                  <a:gd name="T14" fmla="*/ 775 w 2452"/>
                  <a:gd name="T15" fmla="*/ 2184 h 2303"/>
                  <a:gd name="T16" fmla="*/ 977 w 2452"/>
                  <a:gd name="T17" fmla="*/ 1973 h 2303"/>
                  <a:gd name="T18" fmla="*/ 988 w 2452"/>
                  <a:gd name="T19" fmla="*/ 1635 h 2303"/>
                  <a:gd name="T20" fmla="*/ 988 w 2452"/>
                  <a:gd name="T21" fmla="*/ 1531 h 2303"/>
                  <a:gd name="T22" fmla="*/ 912 w 2452"/>
                  <a:gd name="T23" fmla="*/ 1378 h 2303"/>
                  <a:gd name="T24" fmla="*/ 884 w 2452"/>
                  <a:gd name="T25" fmla="*/ 1265 h 2303"/>
                  <a:gd name="T26" fmla="*/ 880 w 2452"/>
                  <a:gd name="T27" fmla="*/ 1149 h 2303"/>
                  <a:gd name="T28" fmla="*/ 1007 w 2452"/>
                  <a:gd name="T29" fmla="*/ 1154 h 2303"/>
                  <a:gd name="T30" fmla="*/ 1037 w 2452"/>
                  <a:gd name="T31" fmla="*/ 1102 h 2303"/>
                  <a:gd name="T32" fmla="*/ 1157 w 2452"/>
                  <a:gd name="T33" fmla="*/ 1192 h 2303"/>
                  <a:gd name="T34" fmla="*/ 1447 w 2452"/>
                  <a:gd name="T35" fmla="*/ 1200 h 2303"/>
                  <a:gd name="T36" fmla="*/ 1662 w 2452"/>
                  <a:gd name="T37" fmla="*/ 1134 h 2303"/>
                  <a:gd name="T38" fmla="*/ 1902 w 2452"/>
                  <a:gd name="T39" fmla="*/ 1047 h 2303"/>
                  <a:gd name="T40" fmla="*/ 2277 w 2452"/>
                  <a:gd name="T41" fmla="*/ 968 h 2303"/>
                  <a:gd name="T42" fmla="*/ 2394 w 2452"/>
                  <a:gd name="T43" fmla="*/ 950 h 2303"/>
                  <a:gd name="T44" fmla="*/ 2110 w 2452"/>
                  <a:gd name="T45" fmla="*/ 783 h 2303"/>
                  <a:gd name="T46" fmla="*/ 1957 w 2452"/>
                  <a:gd name="T47" fmla="*/ 712 h 2303"/>
                  <a:gd name="T48" fmla="*/ 1833 w 2452"/>
                  <a:gd name="T49" fmla="*/ 679 h 2303"/>
                  <a:gd name="T50" fmla="*/ 1682 w 2452"/>
                  <a:gd name="T51" fmla="*/ 684 h 2303"/>
                  <a:gd name="T52" fmla="*/ 1518 w 2452"/>
                  <a:gd name="T53" fmla="*/ 488 h 2303"/>
                  <a:gd name="T54" fmla="*/ 1529 w 2452"/>
                  <a:gd name="T55" fmla="*/ 373 h 2303"/>
                  <a:gd name="T56" fmla="*/ 1442 w 2452"/>
                  <a:gd name="T57" fmla="*/ 141 h 2303"/>
                  <a:gd name="T58" fmla="*/ 1332 w 2452"/>
                  <a:gd name="T59" fmla="*/ 51 h 2303"/>
                  <a:gd name="T60" fmla="*/ 1236 w 2452"/>
                  <a:gd name="T61" fmla="*/ 11 h 2303"/>
                  <a:gd name="T62" fmla="*/ 1186 w 2452"/>
                  <a:gd name="T63" fmla="*/ 89 h 2303"/>
                  <a:gd name="T64" fmla="*/ 1108 w 2452"/>
                  <a:gd name="T65" fmla="*/ 163 h 2303"/>
                  <a:gd name="T66" fmla="*/ 1037 w 2452"/>
                  <a:gd name="T67" fmla="*/ 220 h 2303"/>
                  <a:gd name="T68" fmla="*/ 1005 w 2452"/>
                  <a:gd name="T69" fmla="*/ 346 h 2303"/>
                  <a:gd name="T70" fmla="*/ 1066 w 2452"/>
                  <a:gd name="T71" fmla="*/ 493 h 2303"/>
                  <a:gd name="T72" fmla="*/ 1168 w 2452"/>
                  <a:gd name="T73" fmla="*/ 542 h 2303"/>
                  <a:gd name="T74" fmla="*/ 1175 w 2452"/>
                  <a:gd name="T75" fmla="*/ 628 h 2303"/>
                  <a:gd name="T76" fmla="*/ 1123 w 2452"/>
                  <a:gd name="T77" fmla="*/ 698 h 2303"/>
                  <a:gd name="T78" fmla="*/ 1070 w 2452"/>
                  <a:gd name="T79" fmla="*/ 717 h 2303"/>
                  <a:gd name="T80" fmla="*/ 1040 w 2452"/>
                  <a:gd name="T81" fmla="*/ 788 h 2303"/>
                  <a:gd name="T82" fmla="*/ 1011 w 2452"/>
                  <a:gd name="T83" fmla="*/ 859 h 2303"/>
                  <a:gd name="T84" fmla="*/ 1021 w 2452"/>
                  <a:gd name="T85" fmla="*/ 886 h 2303"/>
                  <a:gd name="T86" fmla="*/ 1000 w 2452"/>
                  <a:gd name="T87" fmla="*/ 949 h 2303"/>
                  <a:gd name="T88" fmla="*/ 950 w 2452"/>
                  <a:gd name="T89" fmla="*/ 928 h 2303"/>
                  <a:gd name="T90" fmla="*/ 879 w 2452"/>
                  <a:gd name="T91" fmla="*/ 963 h 2303"/>
                  <a:gd name="T92" fmla="*/ 808 w 2452"/>
                  <a:gd name="T93" fmla="*/ 974 h 2303"/>
                  <a:gd name="T94" fmla="*/ 764 w 2452"/>
                  <a:gd name="T95" fmla="*/ 1015 h 2303"/>
                  <a:gd name="T96" fmla="*/ 718 w 2452"/>
                  <a:gd name="T97" fmla="*/ 981 h 2303"/>
                  <a:gd name="T98" fmla="*/ 729 w 2452"/>
                  <a:gd name="T99" fmla="*/ 925 h 2303"/>
                  <a:gd name="T100" fmla="*/ 788 w 2452"/>
                  <a:gd name="T101" fmla="*/ 892 h 2303"/>
                  <a:gd name="T102" fmla="*/ 664 w 2452"/>
                  <a:gd name="T103" fmla="*/ 870 h 2303"/>
                  <a:gd name="T104" fmla="*/ 631 w 2452"/>
                  <a:gd name="T105" fmla="*/ 829 h 2303"/>
                  <a:gd name="T106" fmla="*/ 535 w 2452"/>
                  <a:gd name="T107" fmla="*/ 824 h 2303"/>
                  <a:gd name="T108" fmla="*/ 476 w 2452"/>
                  <a:gd name="T109" fmla="*/ 813 h 2303"/>
                  <a:gd name="T110" fmla="*/ 347 w 2452"/>
                  <a:gd name="T111" fmla="*/ 753 h 2303"/>
                  <a:gd name="T112" fmla="*/ 234 w 2452"/>
                  <a:gd name="T113" fmla="*/ 684 h 2303"/>
                  <a:gd name="T114" fmla="*/ 65 w 2452"/>
                  <a:gd name="T115" fmla="*/ 808 h 2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452" h="2303">
                    <a:moveTo>
                      <a:pt x="65" y="808"/>
                    </a:moveTo>
                    <a:lnTo>
                      <a:pt x="63" y="854"/>
                    </a:lnTo>
                    <a:lnTo>
                      <a:pt x="19" y="881"/>
                    </a:lnTo>
                    <a:lnTo>
                      <a:pt x="17" y="897"/>
                    </a:lnTo>
                    <a:lnTo>
                      <a:pt x="45" y="916"/>
                    </a:lnTo>
                    <a:lnTo>
                      <a:pt x="21" y="938"/>
                    </a:lnTo>
                    <a:lnTo>
                      <a:pt x="13" y="957"/>
                    </a:lnTo>
                    <a:lnTo>
                      <a:pt x="24" y="1001"/>
                    </a:lnTo>
                    <a:lnTo>
                      <a:pt x="17" y="1039"/>
                    </a:lnTo>
                    <a:lnTo>
                      <a:pt x="0" y="1045"/>
                    </a:lnTo>
                    <a:lnTo>
                      <a:pt x="43" y="1176"/>
                    </a:lnTo>
                    <a:lnTo>
                      <a:pt x="104" y="1236"/>
                    </a:lnTo>
                    <a:lnTo>
                      <a:pt x="109" y="1280"/>
                    </a:lnTo>
                    <a:lnTo>
                      <a:pt x="100" y="1323"/>
                    </a:lnTo>
                    <a:lnTo>
                      <a:pt x="125" y="1372"/>
                    </a:lnTo>
                    <a:lnTo>
                      <a:pt x="120" y="1409"/>
                    </a:lnTo>
                    <a:lnTo>
                      <a:pt x="147" y="1438"/>
                    </a:lnTo>
                    <a:lnTo>
                      <a:pt x="159" y="1525"/>
                    </a:lnTo>
                    <a:lnTo>
                      <a:pt x="144" y="1538"/>
                    </a:lnTo>
                    <a:lnTo>
                      <a:pt x="144" y="1561"/>
                    </a:lnTo>
                    <a:lnTo>
                      <a:pt x="203" y="1583"/>
                    </a:lnTo>
                    <a:lnTo>
                      <a:pt x="172" y="1607"/>
                    </a:lnTo>
                    <a:lnTo>
                      <a:pt x="181" y="1749"/>
                    </a:lnTo>
                    <a:lnTo>
                      <a:pt x="202" y="1766"/>
                    </a:lnTo>
                    <a:lnTo>
                      <a:pt x="205" y="1895"/>
                    </a:lnTo>
                    <a:lnTo>
                      <a:pt x="275" y="1973"/>
                    </a:lnTo>
                    <a:lnTo>
                      <a:pt x="312" y="2074"/>
                    </a:lnTo>
                    <a:lnTo>
                      <a:pt x="366" y="2115"/>
                    </a:lnTo>
                    <a:lnTo>
                      <a:pt x="404" y="2159"/>
                    </a:lnTo>
                    <a:lnTo>
                      <a:pt x="423" y="2170"/>
                    </a:lnTo>
                    <a:lnTo>
                      <a:pt x="456" y="2217"/>
                    </a:lnTo>
                    <a:lnTo>
                      <a:pt x="454" y="2259"/>
                    </a:lnTo>
                    <a:lnTo>
                      <a:pt x="471" y="2301"/>
                    </a:lnTo>
                    <a:lnTo>
                      <a:pt x="513" y="2303"/>
                    </a:lnTo>
                    <a:lnTo>
                      <a:pt x="585" y="2277"/>
                    </a:lnTo>
                    <a:lnTo>
                      <a:pt x="631" y="2219"/>
                    </a:lnTo>
                    <a:lnTo>
                      <a:pt x="651" y="2235"/>
                    </a:lnTo>
                    <a:lnTo>
                      <a:pt x="694" y="2205"/>
                    </a:lnTo>
                    <a:lnTo>
                      <a:pt x="759" y="2202"/>
                    </a:lnTo>
                    <a:lnTo>
                      <a:pt x="775" y="2184"/>
                    </a:lnTo>
                    <a:lnTo>
                      <a:pt x="810" y="2178"/>
                    </a:lnTo>
                    <a:lnTo>
                      <a:pt x="806" y="2161"/>
                    </a:lnTo>
                    <a:lnTo>
                      <a:pt x="819" y="2117"/>
                    </a:lnTo>
                    <a:lnTo>
                      <a:pt x="917" y="2017"/>
                    </a:lnTo>
                    <a:lnTo>
                      <a:pt x="977" y="1973"/>
                    </a:lnTo>
                    <a:lnTo>
                      <a:pt x="1011" y="1878"/>
                    </a:lnTo>
                    <a:lnTo>
                      <a:pt x="1033" y="1842"/>
                    </a:lnTo>
                    <a:lnTo>
                      <a:pt x="1005" y="1807"/>
                    </a:lnTo>
                    <a:lnTo>
                      <a:pt x="1002" y="1678"/>
                    </a:lnTo>
                    <a:lnTo>
                      <a:pt x="988" y="1635"/>
                    </a:lnTo>
                    <a:lnTo>
                      <a:pt x="966" y="1624"/>
                    </a:lnTo>
                    <a:lnTo>
                      <a:pt x="955" y="1593"/>
                    </a:lnTo>
                    <a:lnTo>
                      <a:pt x="974" y="1560"/>
                    </a:lnTo>
                    <a:lnTo>
                      <a:pt x="988" y="1550"/>
                    </a:lnTo>
                    <a:lnTo>
                      <a:pt x="988" y="1531"/>
                    </a:lnTo>
                    <a:lnTo>
                      <a:pt x="928" y="1498"/>
                    </a:lnTo>
                    <a:lnTo>
                      <a:pt x="934" y="1454"/>
                    </a:lnTo>
                    <a:lnTo>
                      <a:pt x="915" y="1451"/>
                    </a:lnTo>
                    <a:lnTo>
                      <a:pt x="902" y="1409"/>
                    </a:lnTo>
                    <a:lnTo>
                      <a:pt x="912" y="1378"/>
                    </a:lnTo>
                    <a:lnTo>
                      <a:pt x="906" y="1348"/>
                    </a:lnTo>
                    <a:lnTo>
                      <a:pt x="887" y="1348"/>
                    </a:lnTo>
                    <a:lnTo>
                      <a:pt x="863" y="1316"/>
                    </a:lnTo>
                    <a:lnTo>
                      <a:pt x="869" y="1285"/>
                    </a:lnTo>
                    <a:lnTo>
                      <a:pt x="884" y="1265"/>
                    </a:lnTo>
                    <a:lnTo>
                      <a:pt x="887" y="1256"/>
                    </a:lnTo>
                    <a:lnTo>
                      <a:pt x="860" y="1236"/>
                    </a:lnTo>
                    <a:lnTo>
                      <a:pt x="879" y="1225"/>
                    </a:lnTo>
                    <a:lnTo>
                      <a:pt x="873" y="1206"/>
                    </a:lnTo>
                    <a:lnTo>
                      <a:pt x="880" y="1149"/>
                    </a:lnTo>
                    <a:lnTo>
                      <a:pt x="895" y="1132"/>
                    </a:lnTo>
                    <a:lnTo>
                      <a:pt x="939" y="1125"/>
                    </a:lnTo>
                    <a:lnTo>
                      <a:pt x="963" y="1143"/>
                    </a:lnTo>
                    <a:lnTo>
                      <a:pt x="966" y="1127"/>
                    </a:lnTo>
                    <a:lnTo>
                      <a:pt x="1007" y="1154"/>
                    </a:lnTo>
                    <a:lnTo>
                      <a:pt x="1026" y="1149"/>
                    </a:lnTo>
                    <a:lnTo>
                      <a:pt x="1024" y="1134"/>
                    </a:lnTo>
                    <a:lnTo>
                      <a:pt x="1002" y="1123"/>
                    </a:lnTo>
                    <a:lnTo>
                      <a:pt x="994" y="1067"/>
                    </a:lnTo>
                    <a:lnTo>
                      <a:pt x="1037" y="1102"/>
                    </a:lnTo>
                    <a:lnTo>
                      <a:pt x="1068" y="1138"/>
                    </a:lnTo>
                    <a:lnTo>
                      <a:pt x="1079" y="1176"/>
                    </a:lnTo>
                    <a:lnTo>
                      <a:pt x="1077" y="1187"/>
                    </a:lnTo>
                    <a:lnTo>
                      <a:pt x="1116" y="1209"/>
                    </a:lnTo>
                    <a:lnTo>
                      <a:pt x="1157" y="1192"/>
                    </a:lnTo>
                    <a:lnTo>
                      <a:pt x="1175" y="1231"/>
                    </a:lnTo>
                    <a:lnTo>
                      <a:pt x="1343" y="1256"/>
                    </a:lnTo>
                    <a:lnTo>
                      <a:pt x="1371" y="1236"/>
                    </a:lnTo>
                    <a:lnTo>
                      <a:pt x="1425" y="1225"/>
                    </a:lnTo>
                    <a:lnTo>
                      <a:pt x="1447" y="1200"/>
                    </a:lnTo>
                    <a:lnTo>
                      <a:pt x="1514" y="1200"/>
                    </a:lnTo>
                    <a:lnTo>
                      <a:pt x="1589" y="1145"/>
                    </a:lnTo>
                    <a:lnTo>
                      <a:pt x="1611" y="1157"/>
                    </a:lnTo>
                    <a:lnTo>
                      <a:pt x="1623" y="1125"/>
                    </a:lnTo>
                    <a:lnTo>
                      <a:pt x="1662" y="1134"/>
                    </a:lnTo>
                    <a:lnTo>
                      <a:pt x="1704" y="1091"/>
                    </a:lnTo>
                    <a:lnTo>
                      <a:pt x="1824" y="1048"/>
                    </a:lnTo>
                    <a:lnTo>
                      <a:pt x="1865" y="1048"/>
                    </a:lnTo>
                    <a:lnTo>
                      <a:pt x="1870" y="1034"/>
                    </a:lnTo>
                    <a:lnTo>
                      <a:pt x="1902" y="1047"/>
                    </a:lnTo>
                    <a:lnTo>
                      <a:pt x="2001" y="1025"/>
                    </a:lnTo>
                    <a:lnTo>
                      <a:pt x="2051" y="996"/>
                    </a:lnTo>
                    <a:lnTo>
                      <a:pt x="2097" y="999"/>
                    </a:lnTo>
                    <a:lnTo>
                      <a:pt x="2099" y="971"/>
                    </a:lnTo>
                    <a:lnTo>
                      <a:pt x="2277" y="968"/>
                    </a:lnTo>
                    <a:lnTo>
                      <a:pt x="2322" y="981"/>
                    </a:lnTo>
                    <a:lnTo>
                      <a:pt x="2394" y="981"/>
                    </a:lnTo>
                    <a:lnTo>
                      <a:pt x="2444" y="999"/>
                    </a:lnTo>
                    <a:lnTo>
                      <a:pt x="2452" y="979"/>
                    </a:lnTo>
                    <a:lnTo>
                      <a:pt x="2394" y="950"/>
                    </a:lnTo>
                    <a:lnTo>
                      <a:pt x="2350" y="941"/>
                    </a:lnTo>
                    <a:lnTo>
                      <a:pt x="2344" y="952"/>
                    </a:lnTo>
                    <a:lnTo>
                      <a:pt x="2195" y="905"/>
                    </a:lnTo>
                    <a:lnTo>
                      <a:pt x="2158" y="870"/>
                    </a:lnTo>
                    <a:lnTo>
                      <a:pt x="2110" y="783"/>
                    </a:lnTo>
                    <a:lnTo>
                      <a:pt x="2037" y="742"/>
                    </a:lnTo>
                    <a:lnTo>
                      <a:pt x="2037" y="739"/>
                    </a:lnTo>
                    <a:lnTo>
                      <a:pt x="2010" y="719"/>
                    </a:lnTo>
                    <a:lnTo>
                      <a:pt x="1994" y="712"/>
                    </a:lnTo>
                    <a:lnTo>
                      <a:pt x="1957" y="712"/>
                    </a:lnTo>
                    <a:lnTo>
                      <a:pt x="1953" y="695"/>
                    </a:lnTo>
                    <a:lnTo>
                      <a:pt x="1929" y="701"/>
                    </a:lnTo>
                    <a:lnTo>
                      <a:pt x="1895" y="679"/>
                    </a:lnTo>
                    <a:lnTo>
                      <a:pt x="1854" y="687"/>
                    </a:lnTo>
                    <a:lnTo>
                      <a:pt x="1833" y="679"/>
                    </a:lnTo>
                    <a:lnTo>
                      <a:pt x="1791" y="682"/>
                    </a:lnTo>
                    <a:lnTo>
                      <a:pt x="1778" y="695"/>
                    </a:lnTo>
                    <a:lnTo>
                      <a:pt x="1760" y="679"/>
                    </a:lnTo>
                    <a:lnTo>
                      <a:pt x="1695" y="674"/>
                    </a:lnTo>
                    <a:lnTo>
                      <a:pt x="1682" y="684"/>
                    </a:lnTo>
                    <a:lnTo>
                      <a:pt x="1676" y="666"/>
                    </a:lnTo>
                    <a:lnTo>
                      <a:pt x="1636" y="652"/>
                    </a:lnTo>
                    <a:lnTo>
                      <a:pt x="1538" y="526"/>
                    </a:lnTo>
                    <a:lnTo>
                      <a:pt x="1535" y="512"/>
                    </a:lnTo>
                    <a:lnTo>
                      <a:pt x="1518" y="488"/>
                    </a:lnTo>
                    <a:lnTo>
                      <a:pt x="1523" y="466"/>
                    </a:lnTo>
                    <a:lnTo>
                      <a:pt x="1525" y="428"/>
                    </a:lnTo>
                    <a:lnTo>
                      <a:pt x="1498" y="414"/>
                    </a:lnTo>
                    <a:lnTo>
                      <a:pt x="1531" y="406"/>
                    </a:lnTo>
                    <a:lnTo>
                      <a:pt x="1529" y="373"/>
                    </a:lnTo>
                    <a:lnTo>
                      <a:pt x="1542" y="360"/>
                    </a:lnTo>
                    <a:lnTo>
                      <a:pt x="1540" y="315"/>
                    </a:lnTo>
                    <a:lnTo>
                      <a:pt x="1503" y="248"/>
                    </a:lnTo>
                    <a:lnTo>
                      <a:pt x="1487" y="182"/>
                    </a:lnTo>
                    <a:lnTo>
                      <a:pt x="1442" y="141"/>
                    </a:lnTo>
                    <a:lnTo>
                      <a:pt x="1422" y="155"/>
                    </a:lnTo>
                    <a:lnTo>
                      <a:pt x="1404" y="111"/>
                    </a:lnTo>
                    <a:lnTo>
                      <a:pt x="1361" y="84"/>
                    </a:lnTo>
                    <a:lnTo>
                      <a:pt x="1350" y="53"/>
                    </a:lnTo>
                    <a:lnTo>
                      <a:pt x="1332" y="51"/>
                    </a:lnTo>
                    <a:lnTo>
                      <a:pt x="1310" y="60"/>
                    </a:lnTo>
                    <a:lnTo>
                      <a:pt x="1273" y="53"/>
                    </a:lnTo>
                    <a:lnTo>
                      <a:pt x="1262" y="0"/>
                    </a:lnTo>
                    <a:lnTo>
                      <a:pt x="1254" y="11"/>
                    </a:lnTo>
                    <a:lnTo>
                      <a:pt x="1236" y="11"/>
                    </a:lnTo>
                    <a:lnTo>
                      <a:pt x="1221" y="24"/>
                    </a:lnTo>
                    <a:lnTo>
                      <a:pt x="1223" y="32"/>
                    </a:lnTo>
                    <a:lnTo>
                      <a:pt x="1212" y="42"/>
                    </a:lnTo>
                    <a:lnTo>
                      <a:pt x="1201" y="67"/>
                    </a:lnTo>
                    <a:lnTo>
                      <a:pt x="1186" y="89"/>
                    </a:lnTo>
                    <a:lnTo>
                      <a:pt x="1175" y="98"/>
                    </a:lnTo>
                    <a:lnTo>
                      <a:pt x="1160" y="106"/>
                    </a:lnTo>
                    <a:lnTo>
                      <a:pt x="1136" y="130"/>
                    </a:lnTo>
                    <a:lnTo>
                      <a:pt x="1109" y="138"/>
                    </a:lnTo>
                    <a:lnTo>
                      <a:pt x="1108" y="163"/>
                    </a:lnTo>
                    <a:lnTo>
                      <a:pt x="1088" y="182"/>
                    </a:lnTo>
                    <a:lnTo>
                      <a:pt x="1077" y="184"/>
                    </a:lnTo>
                    <a:lnTo>
                      <a:pt x="1059" y="198"/>
                    </a:lnTo>
                    <a:lnTo>
                      <a:pt x="1054" y="215"/>
                    </a:lnTo>
                    <a:lnTo>
                      <a:pt x="1037" y="220"/>
                    </a:lnTo>
                    <a:lnTo>
                      <a:pt x="1002" y="253"/>
                    </a:lnTo>
                    <a:lnTo>
                      <a:pt x="1002" y="280"/>
                    </a:lnTo>
                    <a:lnTo>
                      <a:pt x="985" y="315"/>
                    </a:lnTo>
                    <a:lnTo>
                      <a:pt x="985" y="327"/>
                    </a:lnTo>
                    <a:lnTo>
                      <a:pt x="1005" y="346"/>
                    </a:lnTo>
                    <a:lnTo>
                      <a:pt x="1000" y="359"/>
                    </a:lnTo>
                    <a:lnTo>
                      <a:pt x="1013" y="368"/>
                    </a:lnTo>
                    <a:lnTo>
                      <a:pt x="1037" y="435"/>
                    </a:lnTo>
                    <a:lnTo>
                      <a:pt x="1037" y="457"/>
                    </a:lnTo>
                    <a:lnTo>
                      <a:pt x="1066" y="493"/>
                    </a:lnTo>
                    <a:lnTo>
                      <a:pt x="1112" y="512"/>
                    </a:lnTo>
                    <a:lnTo>
                      <a:pt x="1116" y="523"/>
                    </a:lnTo>
                    <a:lnTo>
                      <a:pt x="1130" y="521"/>
                    </a:lnTo>
                    <a:lnTo>
                      <a:pt x="1131" y="508"/>
                    </a:lnTo>
                    <a:lnTo>
                      <a:pt x="1168" y="542"/>
                    </a:lnTo>
                    <a:lnTo>
                      <a:pt x="1175" y="564"/>
                    </a:lnTo>
                    <a:lnTo>
                      <a:pt x="1174" y="592"/>
                    </a:lnTo>
                    <a:lnTo>
                      <a:pt x="1163" y="600"/>
                    </a:lnTo>
                    <a:lnTo>
                      <a:pt x="1171" y="611"/>
                    </a:lnTo>
                    <a:lnTo>
                      <a:pt x="1175" y="628"/>
                    </a:lnTo>
                    <a:lnTo>
                      <a:pt x="1166" y="635"/>
                    </a:lnTo>
                    <a:lnTo>
                      <a:pt x="1179" y="644"/>
                    </a:lnTo>
                    <a:lnTo>
                      <a:pt x="1141" y="663"/>
                    </a:lnTo>
                    <a:lnTo>
                      <a:pt x="1144" y="682"/>
                    </a:lnTo>
                    <a:lnTo>
                      <a:pt x="1123" y="698"/>
                    </a:lnTo>
                    <a:lnTo>
                      <a:pt x="1094" y="688"/>
                    </a:lnTo>
                    <a:lnTo>
                      <a:pt x="1079" y="676"/>
                    </a:lnTo>
                    <a:lnTo>
                      <a:pt x="1076" y="676"/>
                    </a:lnTo>
                    <a:lnTo>
                      <a:pt x="1077" y="701"/>
                    </a:lnTo>
                    <a:lnTo>
                      <a:pt x="1070" y="717"/>
                    </a:lnTo>
                    <a:lnTo>
                      <a:pt x="1037" y="739"/>
                    </a:lnTo>
                    <a:lnTo>
                      <a:pt x="1037" y="750"/>
                    </a:lnTo>
                    <a:lnTo>
                      <a:pt x="1046" y="763"/>
                    </a:lnTo>
                    <a:lnTo>
                      <a:pt x="1043" y="766"/>
                    </a:lnTo>
                    <a:lnTo>
                      <a:pt x="1040" y="788"/>
                    </a:lnTo>
                    <a:lnTo>
                      <a:pt x="1046" y="805"/>
                    </a:lnTo>
                    <a:lnTo>
                      <a:pt x="1035" y="826"/>
                    </a:lnTo>
                    <a:lnTo>
                      <a:pt x="1035" y="835"/>
                    </a:lnTo>
                    <a:lnTo>
                      <a:pt x="1015" y="862"/>
                    </a:lnTo>
                    <a:lnTo>
                      <a:pt x="1011" y="859"/>
                    </a:lnTo>
                    <a:lnTo>
                      <a:pt x="1002" y="861"/>
                    </a:lnTo>
                    <a:lnTo>
                      <a:pt x="999" y="872"/>
                    </a:lnTo>
                    <a:lnTo>
                      <a:pt x="1002" y="881"/>
                    </a:lnTo>
                    <a:lnTo>
                      <a:pt x="1013" y="895"/>
                    </a:lnTo>
                    <a:lnTo>
                      <a:pt x="1021" y="886"/>
                    </a:lnTo>
                    <a:lnTo>
                      <a:pt x="1024" y="908"/>
                    </a:lnTo>
                    <a:lnTo>
                      <a:pt x="996" y="903"/>
                    </a:lnTo>
                    <a:lnTo>
                      <a:pt x="994" y="936"/>
                    </a:lnTo>
                    <a:lnTo>
                      <a:pt x="999" y="936"/>
                    </a:lnTo>
                    <a:lnTo>
                      <a:pt x="1000" y="949"/>
                    </a:lnTo>
                    <a:lnTo>
                      <a:pt x="989" y="961"/>
                    </a:lnTo>
                    <a:lnTo>
                      <a:pt x="981" y="963"/>
                    </a:lnTo>
                    <a:lnTo>
                      <a:pt x="985" y="947"/>
                    </a:lnTo>
                    <a:lnTo>
                      <a:pt x="966" y="927"/>
                    </a:lnTo>
                    <a:lnTo>
                      <a:pt x="950" y="928"/>
                    </a:lnTo>
                    <a:lnTo>
                      <a:pt x="937" y="927"/>
                    </a:lnTo>
                    <a:lnTo>
                      <a:pt x="908" y="947"/>
                    </a:lnTo>
                    <a:lnTo>
                      <a:pt x="895" y="939"/>
                    </a:lnTo>
                    <a:lnTo>
                      <a:pt x="879" y="949"/>
                    </a:lnTo>
                    <a:lnTo>
                      <a:pt x="879" y="963"/>
                    </a:lnTo>
                    <a:lnTo>
                      <a:pt x="852" y="1004"/>
                    </a:lnTo>
                    <a:lnTo>
                      <a:pt x="832" y="1014"/>
                    </a:lnTo>
                    <a:lnTo>
                      <a:pt x="806" y="1007"/>
                    </a:lnTo>
                    <a:lnTo>
                      <a:pt x="817" y="990"/>
                    </a:lnTo>
                    <a:lnTo>
                      <a:pt x="808" y="974"/>
                    </a:lnTo>
                    <a:lnTo>
                      <a:pt x="810" y="957"/>
                    </a:lnTo>
                    <a:lnTo>
                      <a:pt x="797" y="968"/>
                    </a:lnTo>
                    <a:lnTo>
                      <a:pt x="792" y="992"/>
                    </a:lnTo>
                    <a:lnTo>
                      <a:pt x="775" y="1003"/>
                    </a:lnTo>
                    <a:lnTo>
                      <a:pt x="764" y="1015"/>
                    </a:lnTo>
                    <a:lnTo>
                      <a:pt x="751" y="1007"/>
                    </a:lnTo>
                    <a:lnTo>
                      <a:pt x="760" y="996"/>
                    </a:lnTo>
                    <a:lnTo>
                      <a:pt x="759" y="971"/>
                    </a:lnTo>
                    <a:lnTo>
                      <a:pt x="731" y="974"/>
                    </a:lnTo>
                    <a:lnTo>
                      <a:pt x="718" y="981"/>
                    </a:lnTo>
                    <a:lnTo>
                      <a:pt x="704" y="981"/>
                    </a:lnTo>
                    <a:lnTo>
                      <a:pt x="704" y="968"/>
                    </a:lnTo>
                    <a:lnTo>
                      <a:pt x="721" y="950"/>
                    </a:lnTo>
                    <a:lnTo>
                      <a:pt x="721" y="923"/>
                    </a:lnTo>
                    <a:lnTo>
                      <a:pt x="729" y="925"/>
                    </a:lnTo>
                    <a:lnTo>
                      <a:pt x="731" y="941"/>
                    </a:lnTo>
                    <a:lnTo>
                      <a:pt x="729" y="961"/>
                    </a:lnTo>
                    <a:lnTo>
                      <a:pt x="749" y="957"/>
                    </a:lnTo>
                    <a:lnTo>
                      <a:pt x="762" y="908"/>
                    </a:lnTo>
                    <a:lnTo>
                      <a:pt x="788" y="892"/>
                    </a:lnTo>
                    <a:lnTo>
                      <a:pt x="793" y="881"/>
                    </a:lnTo>
                    <a:lnTo>
                      <a:pt x="777" y="870"/>
                    </a:lnTo>
                    <a:lnTo>
                      <a:pt x="704" y="884"/>
                    </a:lnTo>
                    <a:lnTo>
                      <a:pt x="688" y="876"/>
                    </a:lnTo>
                    <a:lnTo>
                      <a:pt x="664" y="870"/>
                    </a:lnTo>
                    <a:lnTo>
                      <a:pt x="642" y="859"/>
                    </a:lnTo>
                    <a:lnTo>
                      <a:pt x="628" y="859"/>
                    </a:lnTo>
                    <a:lnTo>
                      <a:pt x="628" y="848"/>
                    </a:lnTo>
                    <a:lnTo>
                      <a:pt x="633" y="840"/>
                    </a:lnTo>
                    <a:lnTo>
                      <a:pt x="631" y="829"/>
                    </a:lnTo>
                    <a:lnTo>
                      <a:pt x="585" y="815"/>
                    </a:lnTo>
                    <a:lnTo>
                      <a:pt x="568" y="824"/>
                    </a:lnTo>
                    <a:lnTo>
                      <a:pt x="557" y="819"/>
                    </a:lnTo>
                    <a:lnTo>
                      <a:pt x="544" y="832"/>
                    </a:lnTo>
                    <a:lnTo>
                      <a:pt x="535" y="824"/>
                    </a:lnTo>
                    <a:lnTo>
                      <a:pt x="526" y="835"/>
                    </a:lnTo>
                    <a:lnTo>
                      <a:pt x="515" y="832"/>
                    </a:lnTo>
                    <a:lnTo>
                      <a:pt x="504" y="805"/>
                    </a:lnTo>
                    <a:lnTo>
                      <a:pt x="478" y="788"/>
                    </a:lnTo>
                    <a:lnTo>
                      <a:pt x="476" y="813"/>
                    </a:lnTo>
                    <a:lnTo>
                      <a:pt x="456" y="810"/>
                    </a:lnTo>
                    <a:lnTo>
                      <a:pt x="453" y="794"/>
                    </a:lnTo>
                    <a:lnTo>
                      <a:pt x="382" y="772"/>
                    </a:lnTo>
                    <a:lnTo>
                      <a:pt x="349" y="770"/>
                    </a:lnTo>
                    <a:lnTo>
                      <a:pt x="347" y="753"/>
                    </a:lnTo>
                    <a:lnTo>
                      <a:pt x="323" y="731"/>
                    </a:lnTo>
                    <a:lnTo>
                      <a:pt x="322" y="719"/>
                    </a:lnTo>
                    <a:lnTo>
                      <a:pt x="286" y="695"/>
                    </a:lnTo>
                    <a:lnTo>
                      <a:pt x="253" y="695"/>
                    </a:lnTo>
                    <a:lnTo>
                      <a:pt x="234" y="684"/>
                    </a:lnTo>
                    <a:lnTo>
                      <a:pt x="209" y="710"/>
                    </a:lnTo>
                    <a:lnTo>
                      <a:pt x="161" y="710"/>
                    </a:lnTo>
                    <a:lnTo>
                      <a:pt x="139" y="731"/>
                    </a:lnTo>
                    <a:lnTo>
                      <a:pt x="104" y="742"/>
                    </a:lnTo>
                    <a:lnTo>
                      <a:pt x="65" y="808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1" name="Freeform 35">
                <a:extLst>
                  <a:ext uri="{FF2B5EF4-FFF2-40B4-BE49-F238E27FC236}">
                    <a16:creationId xmlns:a16="http://schemas.microsoft.com/office/drawing/2014/main" id="{3D88C04A-A7AF-A1E9-16F8-DEDAD17B7F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41" y="4151"/>
                <a:ext cx="80" cy="82"/>
              </a:xfrm>
              <a:custGeom>
                <a:avLst/>
                <a:gdLst>
                  <a:gd name="T0" fmla="*/ 147 w 560"/>
                  <a:gd name="T1" fmla="*/ 33 h 573"/>
                  <a:gd name="T2" fmla="*/ 141 w 560"/>
                  <a:gd name="T3" fmla="*/ 49 h 573"/>
                  <a:gd name="T4" fmla="*/ 116 w 560"/>
                  <a:gd name="T5" fmla="*/ 91 h 573"/>
                  <a:gd name="T6" fmla="*/ 103 w 560"/>
                  <a:gd name="T7" fmla="*/ 93 h 573"/>
                  <a:gd name="T8" fmla="*/ 101 w 560"/>
                  <a:gd name="T9" fmla="*/ 109 h 573"/>
                  <a:gd name="T10" fmla="*/ 103 w 560"/>
                  <a:gd name="T11" fmla="*/ 122 h 573"/>
                  <a:gd name="T12" fmla="*/ 99 w 560"/>
                  <a:gd name="T13" fmla="*/ 131 h 573"/>
                  <a:gd name="T14" fmla="*/ 61 w 560"/>
                  <a:gd name="T15" fmla="*/ 140 h 573"/>
                  <a:gd name="T16" fmla="*/ 59 w 560"/>
                  <a:gd name="T17" fmla="*/ 208 h 573"/>
                  <a:gd name="T18" fmla="*/ 55 w 560"/>
                  <a:gd name="T19" fmla="*/ 238 h 573"/>
                  <a:gd name="T20" fmla="*/ 0 w 560"/>
                  <a:gd name="T21" fmla="*/ 286 h 573"/>
                  <a:gd name="T22" fmla="*/ 5 w 560"/>
                  <a:gd name="T23" fmla="*/ 347 h 573"/>
                  <a:gd name="T24" fmla="*/ 11 w 560"/>
                  <a:gd name="T25" fmla="*/ 353 h 573"/>
                  <a:gd name="T26" fmla="*/ 13 w 560"/>
                  <a:gd name="T27" fmla="*/ 371 h 573"/>
                  <a:gd name="T28" fmla="*/ 29 w 560"/>
                  <a:gd name="T29" fmla="*/ 418 h 573"/>
                  <a:gd name="T30" fmla="*/ 37 w 560"/>
                  <a:gd name="T31" fmla="*/ 428 h 573"/>
                  <a:gd name="T32" fmla="*/ 32 w 560"/>
                  <a:gd name="T33" fmla="*/ 451 h 573"/>
                  <a:gd name="T34" fmla="*/ 65 w 560"/>
                  <a:gd name="T35" fmla="*/ 494 h 573"/>
                  <a:gd name="T36" fmla="*/ 65 w 560"/>
                  <a:gd name="T37" fmla="*/ 513 h 573"/>
                  <a:gd name="T38" fmla="*/ 160 w 560"/>
                  <a:gd name="T39" fmla="*/ 555 h 573"/>
                  <a:gd name="T40" fmla="*/ 179 w 560"/>
                  <a:gd name="T41" fmla="*/ 552 h 573"/>
                  <a:gd name="T42" fmla="*/ 207 w 560"/>
                  <a:gd name="T43" fmla="*/ 566 h 573"/>
                  <a:gd name="T44" fmla="*/ 230 w 560"/>
                  <a:gd name="T45" fmla="*/ 562 h 573"/>
                  <a:gd name="T46" fmla="*/ 240 w 560"/>
                  <a:gd name="T47" fmla="*/ 573 h 573"/>
                  <a:gd name="T48" fmla="*/ 258 w 560"/>
                  <a:gd name="T49" fmla="*/ 568 h 573"/>
                  <a:gd name="T50" fmla="*/ 291 w 560"/>
                  <a:gd name="T51" fmla="*/ 566 h 573"/>
                  <a:gd name="T52" fmla="*/ 306 w 560"/>
                  <a:gd name="T53" fmla="*/ 559 h 573"/>
                  <a:gd name="T54" fmla="*/ 360 w 560"/>
                  <a:gd name="T55" fmla="*/ 546 h 573"/>
                  <a:gd name="T56" fmla="*/ 450 w 560"/>
                  <a:gd name="T57" fmla="*/ 483 h 573"/>
                  <a:gd name="T58" fmla="*/ 494 w 560"/>
                  <a:gd name="T59" fmla="*/ 424 h 573"/>
                  <a:gd name="T60" fmla="*/ 534 w 560"/>
                  <a:gd name="T61" fmla="*/ 413 h 573"/>
                  <a:gd name="T62" fmla="*/ 540 w 560"/>
                  <a:gd name="T63" fmla="*/ 377 h 573"/>
                  <a:gd name="T64" fmla="*/ 556 w 560"/>
                  <a:gd name="T65" fmla="*/ 342 h 573"/>
                  <a:gd name="T66" fmla="*/ 553 w 560"/>
                  <a:gd name="T67" fmla="*/ 295 h 573"/>
                  <a:gd name="T68" fmla="*/ 560 w 560"/>
                  <a:gd name="T69" fmla="*/ 286 h 573"/>
                  <a:gd name="T70" fmla="*/ 545 w 560"/>
                  <a:gd name="T71" fmla="*/ 268 h 573"/>
                  <a:gd name="T72" fmla="*/ 534 w 560"/>
                  <a:gd name="T73" fmla="*/ 235 h 573"/>
                  <a:gd name="T74" fmla="*/ 503 w 560"/>
                  <a:gd name="T75" fmla="*/ 200 h 573"/>
                  <a:gd name="T76" fmla="*/ 469 w 560"/>
                  <a:gd name="T77" fmla="*/ 188 h 573"/>
                  <a:gd name="T78" fmla="*/ 431 w 560"/>
                  <a:gd name="T79" fmla="*/ 155 h 573"/>
                  <a:gd name="T80" fmla="*/ 409 w 560"/>
                  <a:gd name="T81" fmla="*/ 123 h 573"/>
                  <a:gd name="T82" fmla="*/ 400 w 560"/>
                  <a:gd name="T83" fmla="*/ 91 h 573"/>
                  <a:gd name="T84" fmla="*/ 389 w 560"/>
                  <a:gd name="T85" fmla="*/ 74 h 573"/>
                  <a:gd name="T86" fmla="*/ 367 w 560"/>
                  <a:gd name="T87" fmla="*/ 76 h 573"/>
                  <a:gd name="T88" fmla="*/ 343 w 560"/>
                  <a:gd name="T89" fmla="*/ 57 h 573"/>
                  <a:gd name="T90" fmla="*/ 302 w 560"/>
                  <a:gd name="T91" fmla="*/ 47 h 573"/>
                  <a:gd name="T92" fmla="*/ 272 w 560"/>
                  <a:gd name="T93" fmla="*/ 20 h 573"/>
                  <a:gd name="T94" fmla="*/ 240 w 560"/>
                  <a:gd name="T95" fmla="*/ 20 h 573"/>
                  <a:gd name="T96" fmla="*/ 218 w 560"/>
                  <a:gd name="T97" fmla="*/ 0 h 573"/>
                  <a:gd name="T98" fmla="*/ 193 w 560"/>
                  <a:gd name="T99" fmla="*/ 14 h 573"/>
                  <a:gd name="T100" fmla="*/ 160 w 560"/>
                  <a:gd name="T101" fmla="*/ 22 h 573"/>
                  <a:gd name="T102" fmla="*/ 147 w 560"/>
                  <a:gd name="T103" fmla="*/ 33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60" h="573">
                    <a:moveTo>
                      <a:pt x="147" y="33"/>
                    </a:moveTo>
                    <a:lnTo>
                      <a:pt x="141" y="49"/>
                    </a:lnTo>
                    <a:lnTo>
                      <a:pt x="116" y="91"/>
                    </a:lnTo>
                    <a:lnTo>
                      <a:pt x="103" y="93"/>
                    </a:lnTo>
                    <a:lnTo>
                      <a:pt x="101" y="109"/>
                    </a:lnTo>
                    <a:lnTo>
                      <a:pt x="103" y="122"/>
                    </a:lnTo>
                    <a:lnTo>
                      <a:pt x="99" y="131"/>
                    </a:lnTo>
                    <a:lnTo>
                      <a:pt x="61" y="140"/>
                    </a:lnTo>
                    <a:lnTo>
                      <a:pt x="59" y="208"/>
                    </a:lnTo>
                    <a:lnTo>
                      <a:pt x="55" y="238"/>
                    </a:lnTo>
                    <a:lnTo>
                      <a:pt x="0" y="286"/>
                    </a:lnTo>
                    <a:lnTo>
                      <a:pt x="5" y="347"/>
                    </a:lnTo>
                    <a:lnTo>
                      <a:pt x="11" y="353"/>
                    </a:lnTo>
                    <a:lnTo>
                      <a:pt x="13" y="371"/>
                    </a:lnTo>
                    <a:lnTo>
                      <a:pt x="29" y="418"/>
                    </a:lnTo>
                    <a:lnTo>
                      <a:pt x="37" y="428"/>
                    </a:lnTo>
                    <a:lnTo>
                      <a:pt x="32" y="451"/>
                    </a:lnTo>
                    <a:lnTo>
                      <a:pt x="65" y="494"/>
                    </a:lnTo>
                    <a:lnTo>
                      <a:pt x="65" y="513"/>
                    </a:lnTo>
                    <a:lnTo>
                      <a:pt x="160" y="555"/>
                    </a:lnTo>
                    <a:lnTo>
                      <a:pt x="179" y="552"/>
                    </a:lnTo>
                    <a:lnTo>
                      <a:pt x="207" y="566"/>
                    </a:lnTo>
                    <a:lnTo>
                      <a:pt x="230" y="562"/>
                    </a:lnTo>
                    <a:lnTo>
                      <a:pt x="240" y="573"/>
                    </a:lnTo>
                    <a:lnTo>
                      <a:pt x="258" y="568"/>
                    </a:lnTo>
                    <a:lnTo>
                      <a:pt x="291" y="566"/>
                    </a:lnTo>
                    <a:lnTo>
                      <a:pt x="306" y="559"/>
                    </a:lnTo>
                    <a:lnTo>
                      <a:pt x="360" y="546"/>
                    </a:lnTo>
                    <a:lnTo>
                      <a:pt x="450" y="483"/>
                    </a:lnTo>
                    <a:lnTo>
                      <a:pt x="494" y="424"/>
                    </a:lnTo>
                    <a:lnTo>
                      <a:pt x="534" y="413"/>
                    </a:lnTo>
                    <a:lnTo>
                      <a:pt x="540" y="377"/>
                    </a:lnTo>
                    <a:lnTo>
                      <a:pt x="556" y="342"/>
                    </a:lnTo>
                    <a:lnTo>
                      <a:pt x="553" y="295"/>
                    </a:lnTo>
                    <a:lnTo>
                      <a:pt x="560" y="286"/>
                    </a:lnTo>
                    <a:lnTo>
                      <a:pt x="545" y="268"/>
                    </a:lnTo>
                    <a:lnTo>
                      <a:pt x="534" y="235"/>
                    </a:lnTo>
                    <a:lnTo>
                      <a:pt x="503" y="200"/>
                    </a:lnTo>
                    <a:lnTo>
                      <a:pt x="469" y="188"/>
                    </a:lnTo>
                    <a:lnTo>
                      <a:pt x="431" y="155"/>
                    </a:lnTo>
                    <a:lnTo>
                      <a:pt x="409" y="123"/>
                    </a:lnTo>
                    <a:lnTo>
                      <a:pt x="400" y="91"/>
                    </a:lnTo>
                    <a:lnTo>
                      <a:pt x="389" y="74"/>
                    </a:lnTo>
                    <a:lnTo>
                      <a:pt x="367" y="76"/>
                    </a:lnTo>
                    <a:lnTo>
                      <a:pt x="343" y="57"/>
                    </a:lnTo>
                    <a:lnTo>
                      <a:pt x="302" y="47"/>
                    </a:lnTo>
                    <a:lnTo>
                      <a:pt x="272" y="20"/>
                    </a:lnTo>
                    <a:lnTo>
                      <a:pt x="240" y="20"/>
                    </a:lnTo>
                    <a:lnTo>
                      <a:pt x="218" y="0"/>
                    </a:lnTo>
                    <a:lnTo>
                      <a:pt x="193" y="14"/>
                    </a:lnTo>
                    <a:lnTo>
                      <a:pt x="160" y="22"/>
                    </a:lnTo>
                    <a:lnTo>
                      <a:pt x="147" y="33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2" name="Freeform 36">
                <a:extLst>
                  <a:ext uri="{FF2B5EF4-FFF2-40B4-BE49-F238E27FC236}">
                    <a16:creationId xmlns:a16="http://schemas.microsoft.com/office/drawing/2014/main" id="{16BF0B29-52FC-E453-0CA7-62FF061263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8" y="3995"/>
                <a:ext cx="8" cy="5"/>
              </a:xfrm>
              <a:custGeom>
                <a:avLst/>
                <a:gdLst>
                  <a:gd name="T0" fmla="*/ 15 w 62"/>
                  <a:gd name="T1" fmla="*/ 9 h 34"/>
                  <a:gd name="T2" fmla="*/ 0 w 62"/>
                  <a:gd name="T3" fmla="*/ 9 h 34"/>
                  <a:gd name="T4" fmla="*/ 5 w 62"/>
                  <a:gd name="T5" fmla="*/ 14 h 34"/>
                  <a:gd name="T6" fmla="*/ 9 w 62"/>
                  <a:gd name="T7" fmla="*/ 22 h 34"/>
                  <a:gd name="T8" fmla="*/ 22 w 62"/>
                  <a:gd name="T9" fmla="*/ 28 h 34"/>
                  <a:gd name="T10" fmla="*/ 40 w 62"/>
                  <a:gd name="T11" fmla="*/ 25 h 34"/>
                  <a:gd name="T12" fmla="*/ 49 w 62"/>
                  <a:gd name="T13" fmla="*/ 34 h 34"/>
                  <a:gd name="T14" fmla="*/ 62 w 62"/>
                  <a:gd name="T15" fmla="*/ 31 h 34"/>
                  <a:gd name="T16" fmla="*/ 59 w 62"/>
                  <a:gd name="T17" fmla="*/ 22 h 34"/>
                  <a:gd name="T18" fmla="*/ 53 w 62"/>
                  <a:gd name="T19" fmla="*/ 20 h 34"/>
                  <a:gd name="T20" fmla="*/ 49 w 62"/>
                  <a:gd name="T21" fmla="*/ 0 h 34"/>
                  <a:gd name="T22" fmla="*/ 29 w 62"/>
                  <a:gd name="T23" fmla="*/ 0 h 34"/>
                  <a:gd name="T24" fmla="*/ 15 w 62"/>
                  <a:gd name="T25" fmla="*/ 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2" h="34">
                    <a:moveTo>
                      <a:pt x="15" y="9"/>
                    </a:moveTo>
                    <a:lnTo>
                      <a:pt x="0" y="9"/>
                    </a:lnTo>
                    <a:lnTo>
                      <a:pt x="5" y="14"/>
                    </a:lnTo>
                    <a:lnTo>
                      <a:pt x="9" y="22"/>
                    </a:lnTo>
                    <a:lnTo>
                      <a:pt x="22" y="28"/>
                    </a:lnTo>
                    <a:lnTo>
                      <a:pt x="40" y="25"/>
                    </a:lnTo>
                    <a:lnTo>
                      <a:pt x="49" y="34"/>
                    </a:lnTo>
                    <a:lnTo>
                      <a:pt x="62" y="31"/>
                    </a:lnTo>
                    <a:lnTo>
                      <a:pt x="59" y="22"/>
                    </a:lnTo>
                    <a:lnTo>
                      <a:pt x="53" y="20"/>
                    </a:lnTo>
                    <a:lnTo>
                      <a:pt x="49" y="0"/>
                    </a:lnTo>
                    <a:lnTo>
                      <a:pt x="29" y="0"/>
                    </a:lnTo>
                    <a:lnTo>
                      <a:pt x="15" y="9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3" name="Freeform 37">
                <a:extLst>
                  <a:ext uri="{FF2B5EF4-FFF2-40B4-BE49-F238E27FC236}">
                    <a16:creationId xmlns:a16="http://schemas.microsoft.com/office/drawing/2014/main" id="{DE1E8B5A-2138-0B09-8AC0-563ADDCE8C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6" y="3996"/>
                <a:ext cx="18" cy="5"/>
              </a:xfrm>
              <a:custGeom>
                <a:avLst/>
                <a:gdLst>
                  <a:gd name="T0" fmla="*/ 125 w 125"/>
                  <a:gd name="T1" fmla="*/ 25 h 33"/>
                  <a:gd name="T2" fmla="*/ 123 w 125"/>
                  <a:gd name="T3" fmla="*/ 33 h 33"/>
                  <a:gd name="T4" fmla="*/ 109 w 125"/>
                  <a:gd name="T5" fmla="*/ 33 h 33"/>
                  <a:gd name="T6" fmla="*/ 93 w 125"/>
                  <a:gd name="T7" fmla="*/ 25 h 33"/>
                  <a:gd name="T8" fmla="*/ 43 w 125"/>
                  <a:gd name="T9" fmla="*/ 24 h 33"/>
                  <a:gd name="T10" fmla="*/ 5 w 125"/>
                  <a:gd name="T11" fmla="*/ 30 h 33"/>
                  <a:gd name="T12" fmla="*/ 1 w 125"/>
                  <a:gd name="T13" fmla="*/ 25 h 33"/>
                  <a:gd name="T14" fmla="*/ 0 w 125"/>
                  <a:gd name="T15" fmla="*/ 19 h 33"/>
                  <a:gd name="T16" fmla="*/ 5 w 125"/>
                  <a:gd name="T17" fmla="*/ 14 h 33"/>
                  <a:gd name="T18" fmla="*/ 87 w 125"/>
                  <a:gd name="T19" fmla="*/ 0 h 33"/>
                  <a:gd name="T20" fmla="*/ 114 w 125"/>
                  <a:gd name="T21" fmla="*/ 13 h 33"/>
                  <a:gd name="T22" fmla="*/ 125 w 125"/>
                  <a:gd name="T23" fmla="*/ 25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5" h="33">
                    <a:moveTo>
                      <a:pt x="125" y="25"/>
                    </a:moveTo>
                    <a:lnTo>
                      <a:pt x="123" y="33"/>
                    </a:lnTo>
                    <a:lnTo>
                      <a:pt x="109" y="33"/>
                    </a:lnTo>
                    <a:lnTo>
                      <a:pt x="93" y="25"/>
                    </a:lnTo>
                    <a:lnTo>
                      <a:pt x="43" y="24"/>
                    </a:lnTo>
                    <a:lnTo>
                      <a:pt x="5" y="30"/>
                    </a:lnTo>
                    <a:lnTo>
                      <a:pt x="1" y="25"/>
                    </a:lnTo>
                    <a:lnTo>
                      <a:pt x="0" y="19"/>
                    </a:lnTo>
                    <a:lnTo>
                      <a:pt x="5" y="14"/>
                    </a:lnTo>
                    <a:lnTo>
                      <a:pt x="87" y="0"/>
                    </a:lnTo>
                    <a:lnTo>
                      <a:pt x="114" y="13"/>
                    </a:lnTo>
                    <a:lnTo>
                      <a:pt x="125" y="25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4" name="Freeform 38">
                <a:extLst>
                  <a:ext uri="{FF2B5EF4-FFF2-40B4-BE49-F238E27FC236}">
                    <a16:creationId xmlns:a16="http://schemas.microsoft.com/office/drawing/2014/main" id="{54CBB58E-2CC8-28D2-ACC5-F7B690DFB2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9" y="4007"/>
                <a:ext cx="5" cy="5"/>
              </a:xfrm>
              <a:custGeom>
                <a:avLst/>
                <a:gdLst>
                  <a:gd name="T0" fmla="*/ 11 w 40"/>
                  <a:gd name="T1" fmla="*/ 0 h 34"/>
                  <a:gd name="T2" fmla="*/ 2 w 40"/>
                  <a:gd name="T3" fmla="*/ 9 h 34"/>
                  <a:gd name="T4" fmla="*/ 0 w 40"/>
                  <a:gd name="T5" fmla="*/ 20 h 34"/>
                  <a:gd name="T6" fmla="*/ 24 w 40"/>
                  <a:gd name="T7" fmla="*/ 34 h 34"/>
                  <a:gd name="T8" fmla="*/ 40 w 40"/>
                  <a:gd name="T9" fmla="*/ 34 h 34"/>
                  <a:gd name="T10" fmla="*/ 33 w 40"/>
                  <a:gd name="T11" fmla="*/ 22 h 34"/>
                  <a:gd name="T12" fmla="*/ 20 w 40"/>
                  <a:gd name="T13" fmla="*/ 7 h 34"/>
                  <a:gd name="T14" fmla="*/ 11 w 40"/>
                  <a:gd name="T15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4">
                    <a:moveTo>
                      <a:pt x="11" y="0"/>
                    </a:moveTo>
                    <a:lnTo>
                      <a:pt x="2" y="9"/>
                    </a:lnTo>
                    <a:lnTo>
                      <a:pt x="0" y="20"/>
                    </a:lnTo>
                    <a:lnTo>
                      <a:pt x="24" y="34"/>
                    </a:lnTo>
                    <a:lnTo>
                      <a:pt x="40" y="34"/>
                    </a:lnTo>
                    <a:lnTo>
                      <a:pt x="33" y="22"/>
                    </a:lnTo>
                    <a:lnTo>
                      <a:pt x="20" y="7"/>
                    </a:lnTo>
                    <a:lnTo>
                      <a:pt x="11" y="0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5" name="Freeform 39">
                <a:extLst>
                  <a:ext uri="{FF2B5EF4-FFF2-40B4-BE49-F238E27FC236}">
                    <a16:creationId xmlns:a16="http://schemas.microsoft.com/office/drawing/2014/main" id="{0091DC7D-8DE5-8E08-2AEE-D77F136876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9" y="3988"/>
                <a:ext cx="32" cy="13"/>
              </a:xfrm>
              <a:custGeom>
                <a:avLst/>
                <a:gdLst>
                  <a:gd name="T0" fmla="*/ 0 w 222"/>
                  <a:gd name="T1" fmla="*/ 13 h 90"/>
                  <a:gd name="T2" fmla="*/ 15 w 222"/>
                  <a:gd name="T3" fmla="*/ 24 h 90"/>
                  <a:gd name="T4" fmla="*/ 54 w 222"/>
                  <a:gd name="T5" fmla="*/ 24 h 90"/>
                  <a:gd name="T6" fmla="*/ 81 w 222"/>
                  <a:gd name="T7" fmla="*/ 38 h 90"/>
                  <a:gd name="T8" fmla="*/ 96 w 222"/>
                  <a:gd name="T9" fmla="*/ 38 h 90"/>
                  <a:gd name="T10" fmla="*/ 105 w 222"/>
                  <a:gd name="T11" fmla="*/ 62 h 90"/>
                  <a:gd name="T12" fmla="*/ 112 w 222"/>
                  <a:gd name="T13" fmla="*/ 70 h 90"/>
                  <a:gd name="T14" fmla="*/ 142 w 222"/>
                  <a:gd name="T15" fmla="*/ 68 h 90"/>
                  <a:gd name="T16" fmla="*/ 145 w 222"/>
                  <a:gd name="T17" fmla="*/ 62 h 90"/>
                  <a:gd name="T18" fmla="*/ 159 w 222"/>
                  <a:gd name="T19" fmla="*/ 62 h 90"/>
                  <a:gd name="T20" fmla="*/ 201 w 222"/>
                  <a:gd name="T21" fmla="*/ 90 h 90"/>
                  <a:gd name="T22" fmla="*/ 222 w 222"/>
                  <a:gd name="T23" fmla="*/ 84 h 90"/>
                  <a:gd name="T24" fmla="*/ 222 w 222"/>
                  <a:gd name="T25" fmla="*/ 79 h 90"/>
                  <a:gd name="T26" fmla="*/ 203 w 222"/>
                  <a:gd name="T27" fmla="*/ 71 h 90"/>
                  <a:gd name="T28" fmla="*/ 201 w 222"/>
                  <a:gd name="T29" fmla="*/ 62 h 90"/>
                  <a:gd name="T30" fmla="*/ 172 w 222"/>
                  <a:gd name="T31" fmla="*/ 48 h 90"/>
                  <a:gd name="T32" fmla="*/ 157 w 222"/>
                  <a:gd name="T33" fmla="*/ 49 h 90"/>
                  <a:gd name="T34" fmla="*/ 145 w 222"/>
                  <a:gd name="T35" fmla="*/ 40 h 90"/>
                  <a:gd name="T36" fmla="*/ 129 w 222"/>
                  <a:gd name="T37" fmla="*/ 37 h 90"/>
                  <a:gd name="T38" fmla="*/ 118 w 222"/>
                  <a:gd name="T39" fmla="*/ 27 h 90"/>
                  <a:gd name="T40" fmla="*/ 90 w 222"/>
                  <a:gd name="T41" fmla="*/ 16 h 90"/>
                  <a:gd name="T42" fmla="*/ 58 w 222"/>
                  <a:gd name="T43" fmla="*/ 8 h 90"/>
                  <a:gd name="T44" fmla="*/ 39 w 222"/>
                  <a:gd name="T45" fmla="*/ 11 h 90"/>
                  <a:gd name="T46" fmla="*/ 15 w 222"/>
                  <a:gd name="T47" fmla="*/ 2 h 90"/>
                  <a:gd name="T48" fmla="*/ 0 w 222"/>
                  <a:gd name="T49" fmla="*/ 0 h 90"/>
                  <a:gd name="T50" fmla="*/ 0 w 222"/>
                  <a:gd name="T51" fmla="*/ 1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22" h="90">
                    <a:moveTo>
                      <a:pt x="0" y="13"/>
                    </a:moveTo>
                    <a:lnTo>
                      <a:pt x="15" y="24"/>
                    </a:lnTo>
                    <a:lnTo>
                      <a:pt x="54" y="24"/>
                    </a:lnTo>
                    <a:lnTo>
                      <a:pt x="81" y="38"/>
                    </a:lnTo>
                    <a:lnTo>
                      <a:pt x="96" y="38"/>
                    </a:lnTo>
                    <a:lnTo>
                      <a:pt x="105" y="62"/>
                    </a:lnTo>
                    <a:lnTo>
                      <a:pt x="112" y="70"/>
                    </a:lnTo>
                    <a:lnTo>
                      <a:pt x="142" y="68"/>
                    </a:lnTo>
                    <a:lnTo>
                      <a:pt x="145" y="62"/>
                    </a:lnTo>
                    <a:lnTo>
                      <a:pt x="159" y="62"/>
                    </a:lnTo>
                    <a:lnTo>
                      <a:pt x="201" y="90"/>
                    </a:lnTo>
                    <a:lnTo>
                      <a:pt x="222" y="84"/>
                    </a:lnTo>
                    <a:lnTo>
                      <a:pt x="222" y="79"/>
                    </a:lnTo>
                    <a:lnTo>
                      <a:pt x="203" y="71"/>
                    </a:lnTo>
                    <a:lnTo>
                      <a:pt x="201" y="62"/>
                    </a:lnTo>
                    <a:lnTo>
                      <a:pt x="172" y="48"/>
                    </a:lnTo>
                    <a:lnTo>
                      <a:pt x="157" y="49"/>
                    </a:lnTo>
                    <a:lnTo>
                      <a:pt x="145" y="40"/>
                    </a:lnTo>
                    <a:lnTo>
                      <a:pt x="129" y="37"/>
                    </a:lnTo>
                    <a:lnTo>
                      <a:pt x="118" y="27"/>
                    </a:lnTo>
                    <a:lnTo>
                      <a:pt x="90" y="16"/>
                    </a:lnTo>
                    <a:lnTo>
                      <a:pt x="58" y="8"/>
                    </a:lnTo>
                    <a:lnTo>
                      <a:pt x="39" y="11"/>
                    </a:lnTo>
                    <a:lnTo>
                      <a:pt x="15" y="2"/>
                    </a:lnTo>
                    <a:lnTo>
                      <a:pt x="0" y="0"/>
                    </a:lnTo>
                    <a:lnTo>
                      <a:pt x="0" y="13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6" name="Freeform 40">
                <a:extLst>
                  <a:ext uri="{FF2B5EF4-FFF2-40B4-BE49-F238E27FC236}">
                    <a16:creationId xmlns:a16="http://schemas.microsoft.com/office/drawing/2014/main" id="{8DB82B4C-77D4-CAD7-4F36-391D6BA368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35" y="3999"/>
                <a:ext cx="16" cy="7"/>
              </a:xfrm>
              <a:custGeom>
                <a:avLst/>
                <a:gdLst>
                  <a:gd name="T0" fmla="*/ 41 w 113"/>
                  <a:gd name="T1" fmla="*/ 3 h 55"/>
                  <a:gd name="T2" fmla="*/ 15 w 113"/>
                  <a:gd name="T3" fmla="*/ 0 h 55"/>
                  <a:gd name="T4" fmla="*/ 7 w 113"/>
                  <a:gd name="T5" fmla="*/ 9 h 55"/>
                  <a:gd name="T6" fmla="*/ 0 w 113"/>
                  <a:gd name="T7" fmla="*/ 31 h 55"/>
                  <a:gd name="T8" fmla="*/ 21 w 113"/>
                  <a:gd name="T9" fmla="*/ 55 h 55"/>
                  <a:gd name="T10" fmla="*/ 26 w 113"/>
                  <a:gd name="T11" fmla="*/ 49 h 55"/>
                  <a:gd name="T12" fmla="*/ 43 w 113"/>
                  <a:gd name="T13" fmla="*/ 38 h 55"/>
                  <a:gd name="T14" fmla="*/ 69 w 113"/>
                  <a:gd name="T15" fmla="*/ 49 h 55"/>
                  <a:gd name="T16" fmla="*/ 102 w 113"/>
                  <a:gd name="T17" fmla="*/ 53 h 55"/>
                  <a:gd name="T18" fmla="*/ 106 w 113"/>
                  <a:gd name="T19" fmla="*/ 42 h 55"/>
                  <a:gd name="T20" fmla="*/ 113 w 113"/>
                  <a:gd name="T21" fmla="*/ 36 h 55"/>
                  <a:gd name="T22" fmla="*/ 41 w 113"/>
                  <a:gd name="T23" fmla="*/ 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13" h="55">
                    <a:moveTo>
                      <a:pt x="41" y="3"/>
                    </a:moveTo>
                    <a:lnTo>
                      <a:pt x="15" y="0"/>
                    </a:lnTo>
                    <a:lnTo>
                      <a:pt x="7" y="9"/>
                    </a:lnTo>
                    <a:lnTo>
                      <a:pt x="0" y="31"/>
                    </a:lnTo>
                    <a:lnTo>
                      <a:pt x="21" y="55"/>
                    </a:lnTo>
                    <a:lnTo>
                      <a:pt x="26" y="49"/>
                    </a:lnTo>
                    <a:lnTo>
                      <a:pt x="43" y="38"/>
                    </a:lnTo>
                    <a:lnTo>
                      <a:pt x="69" y="49"/>
                    </a:lnTo>
                    <a:lnTo>
                      <a:pt x="102" y="53"/>
                    </a:lnTo>
                    <a:lnTo>
                      <a:pt x="106" y="42"/>
                    </a:lnTo>
                    <a:lnTo>
                      <a:pt x="113" y="36"/>
                    </a:lnTo>
                    <a:lnTo>
                      <a:pt x="41" y="3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7" name="Freeform 41">
                <a:extLst>
                  <a:ext uri="{FF2B5EF4-FFF2-40B4-BE49-F238E27FC236}">
                    <a16:creationId xmlns:a16="http://schemas.microsoft.com/office/drawing/2014/main" id="{7E0AB11D-D2EB-A1E2-64AD-E7C4F2E198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9" y="4000"/>
                <a:ext cx="3" cy="4"/>
              </a:xfrm>
              <a:custGeom>
                <a:avLst/>
                <a:gdLst>
                  <a:gd name="T0" fmla="*/ 5 w 20"/>
                  <a:gd name="T1" fmla="*/ 0 h 32"/>
                  <a:gd name="T2" fmla="*/ 0 w 20"/>
                  <a:gd name="T3" fmla="*/ 11 h 32"/>
                  <a:gd name="T4" fmla="*/ 0 w 20"/>
                  <a:gd name="T5" fmla="*/ 27 h 32"/>
                  <a:gd name="T6" fmla="*/ 11 w 20"/>
                  <a:gd name="T7" fmla="*/ 32 h 32"/>
                  <a:gd name="T8" fmla="*/ 20 w 20"/>
                  <a:gd name="T9" fmla="*/ 24 h 32"/>
                  <a:gd name="T10" fmla="*/ 18 w 20"/>
                  <a:gd name="T11" fmla="*/ 10 h 32"/>
                  <a:gd name="T12" fmla="*/ 5 w 20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" h="32">
                    <a:moveTo>
                      <a:pt x="5" y="0"/>
                    </a:moveTo>
                    <a:lnTo>
                      <a:pt x="0" y="11"/>
                    </a:lnTo>
                    <a:lnTo>
                      <a:pt x="0" y="27"/>
                    </a:lnTo>
                    <a:lnTo>
                      <a:pt x="11" y="32"/>
                    </a:lnTo>
                    <a:lnTo>
                      <a:pt x="20" y="24"/>
                    </a:lnTo>
                    <a:lnTo>
                      <a:pt x="18" y="10"/>
                    </a:lnTo>
                    <a:lnTo>
                      <a:pt x="5" y="0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8" name="Freeform 42">
                <a:extLst>
                  <a:ext uri="{FF2B5EF4-FFF2-40B4-BE49-F238E27FC236}">
                    <a16:creationId xmlns:a16="http://schemas.microsoft.com/office/drawing/2014/main" id="{EF501CAB-EC73-763C-36CA-894805D7DF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2" y="4002"/>
                <a:ext cx="9" cy="7"/>
              </a:xfrm>
              <a:custGeom>
                <a:avLst/>
                <a:gdLst>
                  <a:gd name="T0" fmla="*/ 17 w 66"/>
                  <a:gd name="T1" fmla="*/ 8 h 49"/>
                  <a:gd name="T2" fmla="*/ 16 w 66"/>
                  <a:gd name="T3" fmla="*/ 20 h 49"/>
                  <a:gd name="T4" fmla="*/ 5 w 66"/>
                  <a:gd name="T5" fmla="*/ 31 h 49"/>
                  <a:gd name="T6" fmla="*/ 0 w 66"/>
                  <a:gd name="T7" fmla="*/ 49 h 49"/>
                  <a:gd name="T8" fmla="*/ 22 w 66"/>
                  <a:gd name="T9" fmla="*/ 33 h 49"/>
                  <a:gd name="T10" fmla="*/ 38 w 66"/>
                  <a:gd name="T11" fmla="*/ 42 h 49"/>
                  <a:gd name="T12" fmla="*/ 55 w 66"/>
                  <a:gd name="T13" fmla="*/ 38 h 49"/>
                  <a:gd name="T14" fmla="*/ 66 w 66"/>
                  <a:gd name="T15" fmla="*/ 20 h 49"/>
                  <a:gd name="T16" fmla="*/ 61 w 66"/>
                  <a:gd name="T17" fmla="*/ 11 h 49"/>
                  <a:gd name="T18" fmla="*/ 52 w 66"/>
                  <a:gd name="T19" fmla="*/ 0 h 49"/>
                  <a:gd name="T20" fmla="*/ 39 w 66"/>
                  <a:gd name="T21" fmla="*/ 8 h 49"/>
                  <a:gd name="T22" fmla="*/ 27 w 66"/>
                  <a:gd name="T23" fmla="*/ 0 h 49"/>
                  <a:gd name="T24" fmla="*/ 27 w 66"/>
                  <a:gd name="T25" fmla="*/ 9 h 49"/>
                  <a:gd name="T26" fmla="*/ 17 w 66"/>
                  <a:gd name="T27" fmla="*/ 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6" h="49">
                    <a:moveTo>
                      <a:pt x="17" y="8"/>
                    </a:moveTo>
                    <a:lnTo>
                      <a:pt x="16" y="20"/>
                    </a:lnTo>
                    <a:lnTo>
                      <a:pt x="5" y="31"/>
                    </a:lnTo>
                    <a:lnTo>
                      <a:pt x="0" y="49"/>
                    </a:lnTo>
                    <a:lnTo>
                      <a:pt x="22" y="33"/>
                    </a:lnTo>
                    <a:lnTo>
                      <a:pt x="38" y="42"/>
                    </a:lnTo>
                    <a:lnTo>
                      <a:pt x="55" y="38"/>
                    </a:lnTo>
                    <a:lnTo>
                      <a:pt x="66" y="20"/>
                    </a:lnTo>
                    <a:lnTo>
                      <a:pt x="61" y="11"/>
                    </a:lnTo>
                    <a:lnTo>
                      <a:pt x="52" y="0"/>
                    </a:lnTo>
                    <a:lnTo>
                      <a:pt x="39" y="8"/>
                    </a:lnTo>
                    <a:lnTo>
                      <a:pt x="27" y="0"/>
                    </a:lnTo>
                    <a:lnTo>
                      <a:pt x="27" y="9"/>
                    </a:lnTo>
                    <a:lnTo>
                      <a:pt x="17" y="8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39" name="Freeform 43">
                <a:extLst>
                  <a:ext uri="{FF2B5EF4-FFF2-40B4-BE49-F238E27FC236}">
                    <a16:creationId xmlns:a16="http://schemas.microsoft.com/office/drawing/2014/main" id="{E6F2A612-9816-0B18-0B95-C7FB7843AE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1" y="4220"/>
                <a:ext cx="25" cy="21"/>
              </a:xfrm>
              <a:custGeom>
                <a:avLst/>
                <a:gdLst>
                  <a:gd name="T0" fmla="*/ 125 w 173"/>
                  <a:gd name="T1" fmla="*/ 57 h 147"/>
                  <a:gd name="T2" fmla="*/ 131 w 173"/>
                  <a:gd name="T3" fmla="*/ 40 h 147"/>
                  <a:gd name="T4" fmla="*/ 129 w 173"/>
                  <a:gd name="T5" fmla="*/ 7 h 147"/>
                  <a:gd name="T6" fmla="*/ 149 w 173"/>
                  <a:gd name="T7" fmla="*/ 0 h 147"/>
                  <a:gd name="T8" fmla="*/ 158 w 173"/>
                  <a:gd name="T9" fmla="*/ 16 h 147"/>
                  <a:gd name="T10" fmla="*/ 149 w 173"/>
                  <a:gd name="T11" fmla="*/ 51 h 147"/>
                  <a:gd name="T12" fmla="*/ 173 w 173"/>
                  <a:gd name="T13" fmla="*/ 53 h 147"/>
                  <a:gd name="T14" fmla="*/ 167 w 173"/>
                  <a:gd name="T15" fmla="*/ 68 h 147"/>
                  <a:gd name="T16" fmla="*/ 153 w 173"/>
                  <a:gd name="T17" fmla="*/ 68 h 147"/>
                  <a:gd name="T18" fmla="*/ 149 w 173"/>
                  <a:gd name="T19" fmla="*/ 76 h 147"/>
                  <a:gd name="T20" fmla="*/ 131 w 173"/>
                  <a:gd name="T21" fmla="*/ 76 h 147"/>
                  <a:gd name="T22" fmla="*/ 124 w 173"/>
                  <a:gd name="T23" fmla="*/ 108 h 147"/>
                  <a:gd name="T24" fmla="*/ 136 w 173"/>
                  <a:gd name="T25" fmla="*/ 119 h 147"/>
                  <a:gd name="T26" fmla="*/ 129 w 173"/>
                  <a:gd name="T27" fmla="*/ 131 h 147"/>
                  <a:gd name="T28" fmla="*/ 99 w 173"/>
                  <a:gd name="T29" fmla="*/ 128 h 147"/>
                  <a:gd name="T30" fmla="*/ 80 w 173"/>
                  <a:gd name="T31" fmla="*/ 119 h 147"/>
                  <a:gd name="T32" fmla="*/ 69 w 173"/>
                  <a:gd name="T33" fmla="*/ 144 h 147"/>
                  <a:gd name="T34" fmla="*/ 37 w 173"/>
                  <a:gd name="T35" fmla="*/ 147 h 147"/>
                  <a:gd name="T36" fmla="*/ 18 w 173"/>
                  <a:gd name="T37" fmla="*/ 130 h 147"/>
                  <a:gd name="T38" fmla="*/ 0 w 173"/>
                  <a:gd name="T39" fmla="*/ 136 h 147"/>
                  <a:gd name="T40" fmla="*/ 0 w 173"/>
                  <a:gd name="T41" fmla="*/ 128 h 147"/>
                  <a:gd name="T42" fmla="*/ 7 w 173"/>
                  <a:gd name="T43" fmla="*/ 120 h 147"/>
                  <a:gd name="T44" fmla="*/ 18 w 173"/>
                  <a:gd name="T45" fmla="*/ 119 h 147"/>
                  <a:gd name="T46" fmla="*/ 25 w 173"/>
                  <a:gd name="T47" fmla="*/ 109 h 147"/>
                  <a:gd name="T48" fmla="*/ 25 w 173"/>
                  <a:gd name="T49" fmla="*/ 93 h 147"/>
                  <a:gd name="T50" fmla="*/ 42 w 173"/>
                  <a:gd name="T51" fmla="*/ 98 h 147"/>
                  <a:gd name="T52" fmla="*/ 88 w 173"/>
                  <a:gd name="T53" fmla="*/ 95 h 147"/>
                  <a:gd name="T54" fmla="*/ 102 w 173"/>
                  <a:gd name="T55" fmla="*/ 71 h 147"/>
                  <a:gd name="T56" fmla="*/ 88 w 173"/>
                  <a:gd name="T57" fmla="*/ 42 h 147"/>
                  <a:gd name="T58" fmla="*/ 102 w 173"/>
                  <a:gd name="T59" fmla="*/ 18 h 147"/>
                  <a:gd name="T60" fmla="*/ 125 w 173"/>
                  <a:gd name="T61" fmla="*/ 5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3" h="147">
                    <a:moveTo>
                      <a:pt x="125" y="57"/>
                    </a:moveTo>
                    <a:lnTo>
                      <a:pt x="131" y="40"/>
                    </a:lnTo>
                    <a:lnTo>
                      <a:pt x="129" y="7"/>
                    </a:lnTo>
                    <a:lnTo>
                      <a:pt x="149" y="0"/>
                    </a:lnTo>
                    <a:lnTo>
                      <a:pt x="158" y="16"/>
                    </a:lnTo>
                    <a:lnTo>
                      <a:pt x="149" y="51"/>
                    </a:lnTo>
                    <a:lnTo>
                      <a:pt x="173" y="53"/>
                    </a:lnTo>
                    <a:lnTo>
                      <a:pt x="167" y="68"/>
                    </a:lnTo>
                    <a:lnTo>
                      <a:pt x="153" y="68"/>
                    </a:lnTo>
                    <a:lnTo>
                      <a:pt x="149" y="76"/>
                    </a:lnTo>
                    <a:lnTo>
                      <a:pt x="131" y="76"/>
                    </a:lnTo>
                    <a:lnTo>
                      <a:pt x="124" y="108"/>
                    </a:lnTo>
                    <a:lnTo>
                      <a:pt x="136" y="119"/>
                    </a:lnTo>
                    <a:lnTo>
                      <a:pt x="129" y="131"/>
                    </a:lnTo>
                    <a:lnTo>
                      <a:pt x="99" y="128"/>
                    </a:lnTo>
                    <a:lnTo>
                      <a:pt x="80" y="119"/>
                    </a:lnTo>
                    <a:lnTo>
                      <a:pt x="69" y="144"/>
                    </a:lnTo>
                    <a:lnTo>
                      <a:pt x="37" y="147"/>
                    </a:lnTo>
                    <a:lnTo>
                      <a:pt x="18" y="130"/>
                    </a:lnTo>
                    <a:lnTo>
                      <a:pt x="0" y="136"/>
                    </a:lnTo>
                    <a:lnTo>
                      <a:pt x="0" y="128"/>
                    </a:lnTo>
                    <a:lnTo>
                      <a:pt x="7" y="120"/>
                    </a:lnTo>
                    <a:lnTo>
                      <a:pt x="18" y="119"/>
                    </a:lnTo>
                    <a:lnTo>
                      <a:pt x="25" y="109"/>
                    </a:lnTo>
                    <a:lnTo>
                      <a:pt x="25" y="93"/>
                    </a:lnTo>
                    <a:lnTo>
                      <a:pt x="42" y="98"/>
                    </a:lnTo>
                    <a:lnTo>
                      <a:pt x="88" y="95"/>
                    </a:lnTo>
                    <a:lnTo>
                      <a:pt x="102" y="71"/>
                    </a:lnTo>
                    <a:lnTo>
                      <a:pt x="88" y="42"/>
                    </a:lnTo>
                    <a:lnTo>
                      <a:pt x="102" y="18"/>
                    </a:lnTo>
                    <a:lnTo>
                      <a:pt x="125" y="57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0" name="Freeform 44">
                <a:extLst>
                  <a:ext uri="{FF2B5EF4-FFF2-40B4-BE49-F238E27FC236}">
                    <a16:creationId xmlns:a16="http://schemas.microsoft.com/office/drawing/2014/main" id="{F8338C39-5E2E-75D3-9835-3D952EF421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8" y="4248"/>
                <a:ext cx="8" cy="6"/>
              </a:xfrm>
              <a:custGeom>
                <a:avLst/>
                <a:gdLst>
                  <a:gd name="T0" fmla="*/ 12 w 55"/>
                  <a:gd name="T1" fmla="*/ 12 h 47"/>
                  <a:gd name="T2" fmla="*/ 0 w 55"/>
                  <a:gd name="T3" fmla="*/ 23 h 47"/>
                  <a:gd name="T4" fmla="*/ 4 w 55"/>
                  <a:gd name="T5" fmla="*/ 36 h 47"/>
                  <a:gd name="T6" fmla="*/ 19 w 55"/>
                  <a:gd name="T7" fmla="*/ 29 h 47"/>
                  <a:gd name="T8" fmla="*/ 36 w 55"/>
                  <a:gd name="T9" fmla="*/ 42 h 47"/>
                  <a:gd name="T10" fmla="*/ 55 w 55"/>
                  <a:gd name="T11" fmla="*/ 47 h 47"/>
                  <a:gd name="T12" fmla="*/ 55 w 55"/>
                  <a:gd name="T13" fmla="*/ 25 h 47"/>
                  <a:gd name="T14" fmla="*/ 41 w 55"/>
                  <a:gd name="T15" fmla="*/ 12 h 47"/>
                  <a:gd name="T16" fmla="*/ 36 w 55"/>
                  <a:gd name="T17" fmla="*/ 22 h 47"/>
                  <a:gd name="T18" fmla="*/ 33 w 55"/>
                  <a:gd name="T19" fmla="*/ 4 h 47"/>
                  <a:gd name="T20" fmla="*/ 22 w 55"/>
                  <a:gd name="T21" fmla="*/ 0 h 47"/>
                  <a:gd name="T22" fmla="*/ 12 w 55"/>
                  <a:gd name="T2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47">
                    <a:moveTo>
                      <a:pt x="12" y="12"/>
                    </a:moveTo>
                    <a:lnTo>
                      <a:pt x="0" y="23"/>
                    </a:lnTo>
                    <a:lnTo>
                      <a:pt x="4" y="36"/>
                    </a:lnTo>
                    <a:lnTo>
                      <a:pt x="19" y="29"/>
                    </a:lnTo>
                    <a:lnTo>
                      <a:pt x="36" y="42"/>
                    </a:lnTo>
                    <a:lnTo>
                      <a:pt x="55" y="47"/>
                    </a:lnTo>
                    <a:lnTo>
                      <a:pt x="55" y="25"/>
                    </a:lnTo>
                    <a:lnTo>
                      <a:pt x="41" y="12"/>
                    </a:lnTo>
                    <a:lnTo>
                      <a:pt x="36" y="22"/>
                    </a:lnTo>
                    <a:lnTo>
                      <a:pt x="33" y="4"/>
                    </a:lnTo>
                    <a:lnTo>
                      <a:pt x="22" y="0"/>
                    </a:lnTo>
                    <a:lnTo>
                      <a:pt x="12" y="12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1" name="Freeform 45">
                <a:extLst>
                  <a:ext uri="{FF2B5EF4-FFF2-40B4-BE49-F238E27FC236}">
                    <a16:creationId xmlns:a16="http://schemas.microsoft.com/office/drawing/2014/main" id="{6E7DD240-96DE-5F98-C6AA-EEB332FA0C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3" y="4232"/>
                <a:ext cx="23" cy="19"/>
              </a:xfrm>
              <a:custGeom>
                <a:avLst/>
                <a:gdLst>
                  <a:gd name="T0" fmla="*/ 66 w 160"/>
                  <a:gd name="T1" fmla="*/ 7 h 135"/>
                  <a:gd name="T2" fmla="*/ 62 w 160"/>
                  <a:gd name="T3" fmla="*/ 0 h 135"/>
                  <a:gd name="T4" fmla="*/ 50 w 160"/>
                  <a:gd name="T5" fmla="*/ 27 h 135"/>
                  <a:gd name="T6" fmla="*/ 28 w 160"/>
                  <a:gd name="T7" fmla="*/ 49 h 135"/>
                  <a:gd name="T8" fmla="*/ 9 w 160"/>
                  <a:gd name="T9" fmla="*/ 49 h 135"/>
                  <a:gd name="T10" fmla="*/ 0 w 160"/>
                  <a:gd name="T11" fmla="*/ 104 h 135"/>
                  <a:gd name="T12" fmla="*/ 61 w 160"/>
                  <a:gd name="T13" fmla="*/ 131 h 135"/>
                  <a:gd name="T14" fmla="*/ 94 w 160"/>
                  <a:gd name="T15" fmla="*/ 135 h 135"/>
                  <a:gd name="T16" fmla="*/ 126 w 160"/>
                  <a:gd name="T17" fmla="*/ 87 h 135"/>
                  <a:gd name="T18" fmla="*/ 127 w 160"/>
                  <a:gd name="T19" fmla="*/ 70 h 135"/>
                  <a:gd name="T20" fmla="*/ 151 w 160"/>
                  <a:gd name="T21" fmla="*/ 78 h 135"/>
                  <a:gd name="T22" fmla="*/ 160 w 160"/>
                  <a:gd name="T23" fmla="*/ 67 h 135"/>
                  <a:gd name="T24" fmla="*/ 160 w 160"/>
                  <a:gd name="T25" fmla="*/ 57 h 135"/>
                  <a:gd name="T26" fmla="*/ 137 w 160"/>
                  <a:gd name="T27" fmla="*/ 46 h 135"/>
                  <a:gd name="T28" fmla="*/ 112 w 160"/>
                  <a:gd name="T29" fmla="*/ 51 h 135"/>
                  <a:gd name="T30" fmla="*/ 110 w 160"/>
                  <a:gd name="T31" fmla="*/ 33 h 135"/>
                  <a:gd name="T32" fmla="*/ 121 w 160"/>
                  <a:gd name="T33" fmla="*/ 22 h 135"/>
                  <a:gd name="T34" fmla="*/ 66 w 160"/>
                  <a:gd name="T35" fmla="*/ 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0" h="135">
                    <a:moveTo>
                      <a:pt x="66" y="7"/>
                    </a:moveTo>
                    <a:lnTo>
                      <a:pt x="62" y="0"/>
                    </a:lnTo>
                    <a:lnTo>
                      <a:pt x="50" y="27"/>
                    </a:lnTo>
                    <a:lnTo>
                      <a:pt x="28" y="49"/>
                    </a:lnTo>
                    <a:lnTo>
                      <a:pt x="9" y="49"/>
                    </a:lnTo>
                    <a:lnTo>
                      <a:pt x="0" y="104"/>
                    </a:lnTo>
                    <a:lnTo>
                      <a:pt x="61" y="131"/>
                    </a:lnTo>
                    <a:lnTo>
                      <a:pt x="94" y="135"/>
                    </a:lnTo>
                    <a:lnTo>
                      <a:pt x="126" y="87"/>
                    </a:lnTo>
                    <a:lnTo>
                      <a:pt x="127" y="70"/>
                    </a:lnTo>
                    <a:lnTo>
                      <a:pt x="151" y="78"/>
                    </a:lnTo>
                    <a:lnTo>
                      <a:pt x="160" y="67"/>
                    </a:lnTo>
                    <a:lnTo>
                      <a:pt x="160" y="57"/>
                    </a:lnTo>
                    <a:lnTo>
                      <a:pt x="137" y="46"/>
                    </a:lnTo>
                    <a:lnTo>
                      <a:pt x="112" y="51"/>
                    </a:lnTo>
                    <a:lnTo>
                      <a:pt x="110" y="33"/>
                    </a:lnTo>
                    <a:lnTo>
                      <a:pt x="121" y="22"/>
                    </a:lnTo>
                    <a:lnTo>
                      <a:pt x="66" y="7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2" name="Freeform 46">
                <a:extLst>
                  <a:ext uri="{FF2B5EF4-FFF2-40B4-BE49-F238E27FC236}">
                    <a16:creationId xmlns:a16="http://schemas.microsoft.com/office/drawing/2014/main" id="{4BB5F86F-22DE-D6CB-97EB-48042007B5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2" y="4224"/>
                <a:ext cx="8" cy="5"/>
              </a:xfrm>
              <a:custGeom>
                <a:avLst/>
                <a:gdLst>
                  <a:gd name="T0" fmla="*/ 20 w 54"/>
                  <a:gd name="T1" fmla="*/ 1 h 32"/>
                  <a:gd name="T2" fmla="*/ 0 w 54"/>
                  <a:gd name="T3" fmla="*/ 10 h 32"/>
                  <a:gd name="T4" fmla="*/ 35 w 54"/>
                  <a:gd name="T5" fmla="*/ 32 h 32"/>
                  <a:gd name="T6" fmla="*/ 54 w 54"/>
                  <a:gd name="T7" fmla="*/ 6 h 32"/>
                  <a:gd name="T8" fmla="*/ 44 w 54"/>
                  <a:gd name="T9" fmla="*/ 0 h 32"/>
                  <a:gd name="T10" fmla="*/ 20 w 54"/>
                  <a:gd name="T11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4" h="32">
                    <a:moveTo>
                      <a:pt x="20" y="1"/>
                    </a:moveTo>
                    <a:lnTo>
                      <a:pt x="0" y="10"/>
                    </a:lnTo>
                    <a:lnTo>
                      <a:pt x="35" y="32"/>
                    </a:lnTo>
                    <a:lnTo>
                      <a:pt x="54" y="6"/>
                    </a:lnTo>
                    <a:lnTo>
                      <a:pt x="44" y="0"/>
                    </a:lnTo>
                    <a:lnTo>
                      <a:pt x="20" y="1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3" name="Freeform 47">
                <a:extLst>
                  <a:ext uri="{FF2B5EF4-FFF2-40B4-BE49-F238E27FC236}">
                    <a16:creationId xmlns:a16="http://schemas.microsoft.com/office/drawing/2014/main" id="{B450A0F6-BCC7-5E87-374A-E3B7AC6EE9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0" y="3898"/>
                <a:ext cx="299" cy="356"/>
              </a:xfrm>
              <a:custGeom>
                <a:avLst/>
                <a:gdLst>
                  <a:gd name="T0" fmla="*/ 81 w 2094"/>
                  <a:gd name="T1" fmla="*/ 133 h 2492"/>
                  <a:gd name="T2" fmla="*/ 13 w 2094"/>
                  <a:gd name="T3" fmla="*/ 368 h 2492"/>
                  <a:gd name="T4" fmla="*/ 188 w 2094"/>
                  <a:gd name="T5" fmla="*/ 603 h 2492"/>
                  <a:gd name="T6" fmla="*/ 306 w 2094"/>
                  <a:gd name="T7" fmla="*/ 1047 h 2492"/>
                  <a:gd name="T8" fmla="*/ 467 w 2094"/>
                  <a:gd name="T9" fmla="*/ 1269 h 2492"/>
                  <a:gd name="T10" fmla="*/ 780 w 2094"/>
                  <a:gd name="T11" fmla="*/ 1444 h 2492"/>
                  <a:gd name="T12" fmla="*/ 896 w 2094"/>
                  <a:gd name="T13" fmla="*/ 1455 h 2492"/>
                  <a:gd name="T14" fmla="*/ 1027 w 2094"/>
                  <a:gd name="T15" fmla="*/ 1376 h 2492"/>
                  <a:gd name="T16" fmla="*/ 1046 w 2094"/>
                  <a:gd name="T17" fmla="*/ 1524 h 2492"/>
                  <a:gd name="T18" fmla="*/ 1134 w 2094"/>
                  <a:gd name="T19" fmla="*/ 1648 h 2492"/>
                  <a:gd name="T20" fmla="*/ 1070 w 2094"/>
                  <a:gd name="T21" fmla="*/ 1771 h 2492"/>
                  <a:gd name="T22" fmla="*/ 972 w 2094"/>
                  <a:gd name="T23" fmla="*/ 1733 h 2492"/>
                  <a:gd name="T24" fmla="*/ 889 w 2094"/>
                  <a:gd name="T25" fmla="*/ 1687 h 2492"/>
                  <a:gd name="T26" fmla="*/ 816 w 2094"/>
                  <a:gd name="T27" fmla="*/ 1742 h 2492"/>
                  <a:gd name="T28" fmla="*/ 686 w 2094"/>
                  <a:gd name="T29" fmla="*/ 1911 h 2492"/>
                  <a:gd name="T30" fmla="*/ 732 w 2094"/>
                  <a:gd name="T31" fmla="*/ 2074 h 2492"/>
                  <a:gd name="T32" fmla="*/ 909 w 2094"/>
                  <a:gd name="T33" fmla="*/ 2121 h 2492"/>
                  <a:gd name="T34" fmla="*/ 1195 w 2094"/>
                  <a:gd name="T35" fmla="*/ 2118 h 2492"/>
                  <a:gd name="T36" fmla="*/ 1319 w 2094"/>
                  <a:gd name="T37" fmla="*/ 2096 h 2492"/>
                  <a:gd name="T38" fmla="*/ 1586 w 2094"/>
                  <a:gd name="T39" fmla="*/ 2159 h 2492"/>
                  <a:gd name="T40" fmla="*/ 1755 w 2094"/>
                  <a:gd name="T41" fmla="*/ 2132 h 2492"/>
                  <a:gd name="T42" fmla="*/ 1778 w 2094"/>
                  <a:gd name="T43" fmla="*/ 2168 h 2492"/>
                  <a:gd name="T44" fmla="*/ 1671 w 2094"/>
                  <a:gd name="T45" fmla="*/ 2361 h 2492"/>
                  <a:gd name="T46" fmla="*/ 1859 w 2094"/>
                  <a:gd name="T47" fmla="*/ 2485 h 2492"/>
                  <a:gd name="T48" fmla="*/ 1925 w 2094"/>
                  <a:gd name="T49" fmla="*/ 2361 h 2492"/>
                  <a:gd name="T50" fmla="*/ 2006 w 2094"/>
                  <a:gd name="T51" fmla="*/ 2285 h 2492"/>
                  <a:gd name="T52" fmla="*/ 2028 w 2094"/>
                  <a:gd name="T53" fmla="*/ 2096 h 2492"/>
                  <a:gd name="T54" fmla="*/ 2025 w 2094"/>
                  <a:gd name="T55" fmla="*/ 1910 h 2492"/>
                  <a:gd name="T56" fmla="*/ 2017 w 2094"/>
                  <a:gd name="T57" fmla="*/ 1788 h 2492"/>
                  <a:gd name="T58" fmla="*/ 1985 w 2094"/>
                  <a:gd name="T59" fmla="*/ 1648 h 2492"/>
                  <a:gd name="T60" fmla="*/ 1876 w 2094"/>
                  <a:gd name="T61" fmla="*/ 1595 h 2492"/>
                  <a:gd name="T62" fmla="*/ 1800 w 2094"/>
                  <a:gd name="T63" fmla="*/ 1484 h 2492"/>
                  <a:gd name="T64" fmla="*/ 1756 w 2094"/>
                  <a:gd name="T65" fmla="*/ 1329 h 2492"/>
                  <a:gd name="T66" fmla="*/ 1669 w 2094"/>
                  <a:gd name="T67" fmla="*/ 1242 h 2492"/>
                  <a:gd name="T68" fmla="*/ 1657 w 2094"/>
                  <a:gd name="T69" fmla="*/ 1189 h 2492"/>
                  <a:gd name="T70" fmla="*/ 1682 w 2094"/>
                  <a:gd name="T71" fmla="*/ 1127 h 2492"/>
                  <a:gd name="T72" fmla="*/ 1538 w 2094"/>
                  <a:gd name="T73" fmla="*/ 1146 h 2492"/>
                  <a:gd name="T74" fmla="*/ 1520 w 2094"/>
                  <a:gd name="T75" fmla="*/ 1034 h 2492"/>
                  <a:gd name="T76" fmla="*/ 1603 w 2094"/>
                  <a:gd name="T77" fmla="*/ 949 h 2492"/>
                  <a:gd name="T78" fmla="*/ 1538 w 2094"/>
                  <a:gd name="T79" fmla="*/ 868 h 2492"/>
                  <a:gd name="T80" fmla="*/ 1485 w 2094"/>
                  <a:gd name="T81" fmla="*/ 808 h 2492"/>
                  <a:gd name="T82" fmla="*/ 1457 w 2094"/>
                  <a:gd name="T83" fmla="*/ 761 h 2492"/>
                  <a:gd name="T84" fmla="*/ 1505 w 2094"/>
                  <a:gd name="T85" fmla="*/ 665 h 2492"/>
                  <a:gd name="T86" fmla="*/ 1665 w 2094"/>
                  <a:gd name="T87" fmla="*/ 732 h 2492"/>
                  <a:gd name="T88" fmla="*/ 1668 w 2094"/>
                  <a:gd name="T89" fmla="*/ 668 h 2492"/>
                  <a:gd name="T90" fmla="*/ 1708 w 2094"/>
                  <a:gd name="T91" fmla="*/ 584 h 2492"/>
                  <a:gd name="T92" fmla="*/ 1761 w 2094"/>
                  <a:gd name="T93" fmla="*/ 581 h 2492"/>
                  <a:gd name="T94" fmla="*/ 1679 w 2094"/>
                  <a:gd name="T95" fmla="*/ 543 h 2492"/>
                  <a:gd name="T96" fmla="*/ 1533 w 2094"/>
                  <a:gd name="T97" fmla="*/ 623 h 2492"/>
                  <a:gd name="T98" fmla="*/ 1418 w 2094"/>
                  <a:gd name="T99" fmla="*/ 630 h 2492"/>
                  <a:gd name="T100" fmla="*/ 1326 w 2094"/>
                  <a:gd name="T101" fmla="*/ 696 h 2492"/>
                  <a:gd name="T102" fmla="*/ 1249 w 2094"/>
                  <a:gd name="T103" fmla="*/ 570 h 2492"/>
                  <a:gd name="T104" fmla="*/ 1156 w 2094"/>
                  <a:gd name="T105" fmla="*/ 472 h 2492"/>
                  <a:gd name="T106" fmla="*/ 1111 w 2094"/>
                  <a:gd name="T107" fmla="*/ 346 h 2492"/>
                  <a:gd name="T108" fmla="*/ 996 w 2094"/>
                  <a:gd name="T109" fmla="*/ 270 h 2492"/>
                  <a:gd name="T110" fmla="*/ 830 w 2094"/>
                  <a:gd name="T111" fmla="*/ 208 h 2492"/>
                  <a:gd name="T112" fmla="*/ 627 w 2094"/>
                  <a:gd name="T113" fmla="*/ 71 h 2492"/>
                  <a:gd name="T114" fmla="*/ 452 w 2094"/>
                  <a:gd name="T115" fmla="*/ 8 h 2492"/>
                  <a:gd name="T116" fmla="*/ 234 w 2094"/>
                  <a:gd name="T117" fmla="*/ 44 h 2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094" h="2492">
                    <a:moveTo>
                      <a:pt x="234" y="44"/>
                    </a:moveTo>
                    <a:lnTo>
                      <a:pt x="210" y="44"/>
                    </a:lnTo>
                    <a:lnTo>
                      <a:pt x="201" y="57"/>
                    </a:lnTo>
                    <a:lnTo>
                      <a:pt x="175" y="62"/>
                    </a:lnTo>
                    <a:lnTo>
                      <a:pt x="157" y="79"/>
                    </a:lnTo>
                    <a:lnTo>
                      <a:pt x="111" y="87"/>
                    </a:lnTo>
                    <a:lnTo>
                      <a:pt x="81" y="133"/>
                    </a:lnTo>
                    <a:lnTo>
                      <a:pt x="81" y="161"/>
                    </a:lnTo>
                    <a:lnTo>
                      <a:pt x="52" y="164"/>
                    </a:lnTo>
                    <a:lnTo>
                      <a:pt x="48" y="193"/>
                    </a:lnTo>
                    <a:lnTo>
                      <a:pt x="13" y="246"/>
                    </a:lnTo>
                    <a:lnTo>
                      <a:pt x="4" y="273"/>
                    </a:lnTo>
                    <a:lnTo>
                      <a:pt x="0" y="330"/>
                    </a:lnTo>
                    <a:lnTo>
                      <a:pt x="13" y="368"/>
                    </a:lnTo>
                    <a:lnTo>
                      <a:pt x="11" y="393"/>
                    </a:lnTo>
                    <a:lnTo>
                      <a:pt x="33" y="417"/>
                    </a:lnTo>
                    <a:lnTo>
                      <a:pt x="68" y="499"/>
                    </a:lnTo>
                    <a:lnTo>
                      <a:pt x="70" y="499"/>
                    </a:lnTo>
                    <a:lnTo>
                      <a:pt x="113" y="513"/>
                    </a:lnTo>
                    <a:lnTo>
                      <a:pt x="155" y="579"/>
                    </a:lnTo>
                    <a:lnTo>
                      <a:pt x="188" y="603"/>
                    </a:lnTo>
                    <a:lnTo>
                      <a:pt x="260" y="688"/>
                    </a:lnTo>
                    <a:lnTo>
                      <a:pt x="260" y="743"/>
                    </a:lnTo>
                    <a:lnTo>
                      <a:pt x="249" y="753"/>
                    </a:lnTo>
                    <a:lnTo>
                      <a:pt x="215" y="873"/>
                    </a:lnTo>
                    <a:lnTo>
                      <a:pt x="242" y="952"/>
                    </a:lnTo>
                    <a:lnTo>
                      <a:pt x="303" y="1045"/>
                    </a:lnTo>
                    <a:lnTo>
                      <a:pt x="306" y="1047"/>
                    </a:lnTo>
                    <a:lnTo>
                      <a:pt x="349" y="1113"/>
                    </a:lnTo>
                    <a:lnTo>
                      <a:pt x="357" y="1147"/>
                    </a:lnTo>
                    <a:lnTo>
                      <a:pt x="373" y="1152"/>
                    </a:lnTo>
                    <a:lnTo>
                      <a:pt x="382" y="1187"/>
                    </a:lnTo>
                    <a:lnTo>
                      <a:pt x="445" y="1215"/>
                    </a:lnTo>
                    <a:lnTo>
                      <a:pt x="445" y="1244"/>
                    </a:lnTo>
                    <a:lnTo>
                      <a:pt x="467" y="1269"/>
                    </a:lnTo>
                    <a:lnTo>
                      <a:pt x="529" y="1289"/>
                    </a:lnTo>
                    <a:lnTo>
                      <a:pt x="539" y="1283"/>
                    </a:lnTo>
                    <a:lnTo>
                      <a:pt x="590" y="1318"/>
                    </a:lnTo>
                    <a:lnTo>
                      <a:pt x="642" y="1365"/>
                    </a:lnTo>
                    <a:lnTo>
                      <a:pt x="686" y="1438"/>
                    </a:lnTo>
                    <a:lnTo>
                      <a:pt x="764" y="1427"/>
                    </a:lnTo>
                    <a:lnTo>
                      <a:pt x="780" y="1444"/>
                    </a:lnTo>
                    <a:lnTo>
                      <a:pt x="795" y="1431"/>
                    </a:lnTo>
                    <a:lnTo>
                      <a:pt x="808" y="1449"/>
                    </a:lnTo>
                    <a:lnTo>
                      <a:pt x="838" y="1438"/>
                    </a:lnTo>
                    <a:lnTo>
                      <a:pt x="838" y="1464"/>
                    </a:lnTo>
                    <a:lnTo>
                      <a:pt x="854" y="1474"/>
                    </a:lnTo>
                    <a:lnTo>
                      <a:pt x="872" y="1452"/>
                    </a:lnTo>
                    <a:lnTo>
                      <a:pt x="896" y="1455"/>
                    </a:lnTo>
                    <a:lnTo>
                      <a:pt x="900" y="1488"/>
                    </a:lnTo>
                    <a:lnTo>
                      <a:pt x="922" y="1462"/>
                    </a:lnTo>
                    <a:lnTo>
                      <a:pt x="937" y="1462"/>
                    </a:lnTo>
                    <a:lnTo>
                      <a:pt x="955" y="1474"/>
                    </a:lnTo>
                    <a:lnTo>
                      <a:pt x="948" y="1409"/>
                    </a:lnTo>
                    <a:lnTo>
                      <a:pt x="992" y="1403"/>
                    </a:lnTo>
                    <a:lnTo>
                      <a:pt x="1027" y="1376"/>
                    </a:lnTo>
                    <a:lnTo>
                      <a:pt x="1038" y="1425"/>
                    </a:lnTo>
                    <a:lnTo>
                      <a:pt x="1016" y="1442"/>
                    </a:lnTo>
                    <a:lnTo>
                      <a:pt x="1048" y="1444"/>
                    </a:lnTo>
                    <a:lnTo>
                      <a:pt x="1053" y="1462"/>
                    </a:lnTo>
                    <a:lnTo>
                      <a:pt x="1020" y="1482"/>
                    </a:lnTo>
                    <a:lnTo>
                      <a:pt x="1020" y="1520"/>
                    </a:lnTo>
                    <a:lnTo>
                      <a:pt x="1046" y="1524"/>
                    </a:lnTo>
                    <a:lnTo>
                      <a:pt x="1070" y="1545"/>
                    </a:lnTo>
                    <a:lnTo>
                      <a:pt x="1057" y="1548"/>
                    </a:lnTo>
                    <a:lnTo>
                      <a:pt x="1070" y="1564"/>
                    </a:lnTo>
                    <a:lnTo>
                      <a:pt x="1086" y="1550"/>
                    </a:lnTo>
                    <a:lnTo>
                      <a:pt x="1070" y="1586"/>
                    </a:lnTo>
                    <a:lnTo>
                      <a:pt x="1089" y="1644"/>
                    </a:lnTo>
                    <a:lnTo>
                      <a:pt x="1134" y="1648"/>
                    </a:lnTo>
                    <a:lnTo>
                      <a:pt x="1158" y="1659"/>
                    </a:lnTo>
                    <a:lnTo>
                      <a:pt x="1182" y="1684"/>
                    </a:lnTo>
                    <a:lnTo>
                      <a:pt x="1144" y="1687"/>
                    </a:lnTo>
                    <a:lnTo>
                      <a:pt x="1169" y="1706"/>
                    </a:lnTo>
                    <a:lnTo>
                      <a:pt x="1129" y="1733"/>
                    </a:lnTo>
                    <a:lnTo>
                      <a:pt x="1092" y="1737"/>
                    </a:lnTo>
                    <a:lnTo>
                      <a:pt x="1070" y="1771"/>
                    </a:lnTo>
                    <a:lnTo>
                      <a:pt x="1059" y="1769"/>
                    </a:lnTo>
                    <a:lnTo>
                      <a:pt x="1048" y="1747"/>
                    </a:lnTo>
                    <a:lnTo>
                      <a:pt x="1029" y="1746"/>
                    </a:lnTo>
                    <a:lnTo>
                      <a:pt x="1009" y="1768"/>
                    </a:lnTo>
                    <a:lnTo>
                      <a:pt x="985" y="1761"/>
                    </a:lnTo>
                    <a:lnTo>
                      <a:pt x="991" y="1739"/>
                    </a:lnTo>
                    <a:lnTo>
                      <a:pt x="972" y="1733"/>
                    </a:lnTo>
                    <a:lnTo>
                      <a:pt x="930" y="1739"/>
                    </a:lnTo>
                    <a:lnTo>
                      <a:pt x="926" y="1711"/>
                    </a:lnTo>
                    <a:lnTo>
                      <a:pt x="959" y="1690"/>
                    </a:lnTo>
                    <a:lnTo>
                      <a:pt x="955" y="1660"/>
                    </a:lnTo>
                    <a:lnTo>
                      <a:pt x="944" y="1659"/>
                    </a:lnTo>
                    <a:lnTo>
                      <a:pt x="926" y="1679"/>
                    </a:lnTo>
                    <a:lnTo>
                      <a:pt x="889" y="1687"/>
                    </a:lnTo>
                    <a:lnTo>
                      <a:pt x="900" y="1646"/>
                    </a:lnTo>
                    <a:lnTo>
                      <a:pt x="882" y="1633"/>
                    </a:lnTo>
                    <a:lnTo>
                      <a:pt x="863" y="1660"/>
                    </a:lnTo>
                    <a:lnTo>
                      <a:pt x="859" y="1670"/>
                    </a:lnTo>
                    <a:lnTo>
                      <a:pt x="878" y="1679"/>
                    </a:lnTo>
                    <a:lnTo>
                      <a:pt x="838" y="1692"/>
                    </a:lnTo>
                    <a:lnTo>
                      <a:pt x="816" y="1742"/>
                    </a:lnTo>
                    <a:lnTo>
                      <a:pt x="778" y="1742"/>
                    </a:lnTo>
                    <a:lnTo>
                      <a:pt x="762" y="1735"/>
                    </a:lnTo>
                    <a:lnTo>
                      <a:pt x="703" y="1779"/>
                    </a:lnTo>
                    <a:lnTo>
                      <a:pt x="703" y="1804"/>
                    </a:lnTo>
                    <a:lnTo>
                      <a:pt x="671" y="1824"/>
                    </a:lnTo>
                    <a:lnTo>
                      <a:pt x="641" y="1911"/>
                    </a:lnTo>
                    <a:lnTo>
                      <a:pt x="686" y="1911"/>
                    </a:lnTo>
                    <a:lnTo>
                      <a:pt x="703" y="1919"/>
                    </a:lnTo>
                    <a:lnTo>
                      <a:pt x="723" y="1950"/>
                    </a:lnTo>
                    <a:lnTo>
                      <a:pt x="692" y="1968"/>
                    </a:lnTo>
                    <a:lnTo>
                      <a:pt x="692" y="1990"/>
                    </a:lnTo>
                    <a:lnTo>
                      <a:pt x="740" y="2006"/>
                    </a:lnTo>
                    <a:lnTo>
                      <a:pt x="745" y="2063"/>
                    </a:lnTo>
                    <a:lnTo>
                      <a:pt x="732" y="2074"/>
                    </a:lnTo>
                    <a:lnTo>
                      <a:pt x="747" y="2116"/>
                    </a:lnTo>
                    <a:lnTo>
                      <a:pt x="784" y="2110"/>
                    </a:lnTo>
                    <a:lnTo>
                      <a:pt x="797" y="2121"/>
                    </a:lnTo>
                    <a:lnTo>
                      <a:pt x="806" y="2161"/>
                    </a:lnTo>
                    <a:lnTo>
                      <a:pt x="861" y="2192"/>
                    </a:lnTo>
                    <a:lnTo>
                      <a:pt x="909" y="2162"/>
                    </a:lnTo>
                    <a:lnTo>
                      <a:pt x="909" y="2121"/>
                    </a:lnTo>
                    <a:lnTo>
                      <a:pt x="974" y="2074"/>
                    </a:lnTo>
                    <a:lnTo>
                      <a:pt x="1051" y="2053"/>
                    </a:lnTo>
                    <a:lnTo>
                      <a:pt x="1111" y="2099"/>
                    </a:lnTo>
                    <a:lnTo>
                      <a:pt x="1123" y="2061"/>
                    </a:lnTo>
                    <a:lnTo>
                      <a:pt x="1138" y="2107"/>
                    </a:lnTo>
                    <a:lnTo>
                      <a:pt x="1184" y="2129"/>
                    </a:lnTo>
                    <a:lnTo>
                      <a:pt x="1195" y="2118"/>
                    </a:lnTo>
                    <a:lnTo>
                      <a:pt x="1188" y="2066"/>
                    </a:lnTo>
                    <a:lnTo>
                      <a:pt x="1212" y="2096"/>
                    </a:lnTo>
                    <a:lnTo>
                      <a:pt x="1236" y="2050"/>
                    </a:lnTo>
                    <a:lnTo>
                      <a:pt x="1247" y="2102"/>
                    </a:lnTo>
                    <a:lnTo>
                      <a:pt x="1265" y="2118"/>
                    </a:lnTo>
                    <a:lnTo>
                      <a:pt x="1298" y="2096"/>
                    </a:lnTo>
                    <a:lnTo>
                      <a:pt x="1319" y="2096"/>
                    </a:lnTo>
                    <a:lnTo>
                      <a:pt x="1359" y="2132"/>
                    </a:lnTo>
                    <a:lnTo>
                      <a:pt x="1428" y="2129"/>
                    </a:lnTo>
                    <a:lnTo>
                      <a:pt x="1431" y="2141"/>
                    </a:lnTo>
                    <a:lnTo>
                      <a:pt x="1460" y="2140"/>
                    </a:lnTo>
                    <a:lnTo>
                      <a:pt x="1464" y="2148"/>
                    </a:lnTo>
                    <a:lnTo>
                      <a:pt x="1580" y="2113"/>
                    </a:lnTo>
                    <a:lnTo>
                      <a:pt x="1586" y="2159"/>
                    </a:lnTo>
                    <a:lnTo>
                      <a:pt x="1638" y="2203"/>
                    </a:lnTo>
                    <a:lnTo>
                      <a:pt x="1636" y="2216"/>
                    </a:lnTo>
                    <a:lnTo>
                      <a:pt x="1646" y="2223"/>
                    </a:lnTo>
                    <a:lnTo>
                      <a:pt x="1679" y="2195"/>
                    </a:lnTo>
                    <a:lnTo>
                      <a:pt x="1691" y="2165"/>
                    </a:lnTo>
                    <a:lnTo>
                      <a:pt x="1759" y="2102"/>
                    </a:lnTo>
                    <a:lnTo>
                      <a:pt x="1755" y="2132"/>
                    </a:lnTo>
                    <a:lnTo>
                      <a:pt x="1793" y="2116"/>
                    </a:lnTo>
                    <a:lnTo>
                      <a:pt x="1785" y="2143"/>
                    </a:lnTo>
                    <a:lnTo>
                      <a:pt x="1815" y="2129"/>
                    </a:lnTo>
                    <a:lnTo>
                      <a:pt x="1822" y="2143"/>
                    </a:lnTo>
                    <a:lnTo>
                      <a:pt x="1802" y="2159"/>
                    </a:lnTo>
                    <a:lnTo>
                      <a:pt x="1813" y="2183"/>
                    </a:lnTo>
                    <a:lnTo>
                      <a:pt x="1778" y="2168"/>
                    </a:lnTo>
                    <a:lnTo>
                      <a:pt x="1767" y="2197"/>
                    </a:lnTo>
                    <a:lnTo>
                      <a:pt x="1769" y="2217"/>
                    </a:lnTo>
                    <a:lnTo>
                      <a:pt x="1752" y="2225"/>
                    </a:lnTo>
                    <a:lnTo>
                      <a:pt x="1724" y="2197"/>
                    </a:lnTo>
                    <a:lnTo>
                      <a:pt x="1719" y="2223"/>
                    </a:lnTo>
                    <a:lnTo>
                      <a:pt x="1737" y="2271"/>
                    </a:lnTo>
                    <a:lnTo>
                      <a:pt x="1671" y="2361"/>
                    </a:lnTo>
                    <a:lnTo>
                      <a:pt x="1708" y="2397"/>
                    </a:lnTo>
                    <a:lnTo>
                      <a:pt x="1701" y="2410"/>
                    </a:lnTo>
                    <a:lnTo>
                      <a:pt x="1712" y="2441"/>
                    </a:lnTo>
                    <a:lnTo>
                      <a:pt x="1750" y="2454"/>
                    </a:lnTo>
                    <a:lnTo>
                      <a:pt x="1748" y="2478"/>
                    </a:lnTo>
                    <a:lnTo>
                      <a:pt x="1799" y="2492"/>
                    </a:lnTo>
                    <a:lnTo>
                      <a:pt x="1859" y="2485"/>
                    </a:lnTo>
                    <a:lnTo>
                      <a:pt x="1872" y="2467"/>
                    </a:lnTo>
                    <a:lnTo>
                      <a:pt x="1868" y="2445"/>
                    </a:lnTo>
                    <a:lnTo>
                      <a:pt x="1903" y="2403"/>
                    </a:lnTo>
                    <a:lnTo>
                      <a:pt x="1946" y="2410"/>
                    </a:lnTo>
                    <a:lnTo>
                      <a:pt x="1952" y="2392"/>
                    </a:lnTo>
                    <a:lnTo>
                      <a:pt x="1920" y="2386"/>
                    </a:lnTo>
                    <a:lnTo>
                      <a:pt x="1925" y="2361"/>
                    </a:lnTo>
                    <a:lnTo>
                      <a:pt x="1892" y="2350"/>
                    </a:lnTo>
                    <a:lnTo>
                      <a:pt x="1903" y="2326"/>
                    </a:lnTo>
                    <a:lnTo>
                      <a:pt x="1925" y="2332"/>
                    </a:lnTo>
                    <a:lnTo>
                      <a:pt x="1933" y="2347"/>
                    </a:lnTo>
                    <a:lnTo>
                      <a:pt x="1968" y="2343"/>
                    </a:lnTo>
                    <a:lnTo>
                      <a:pt x="1974" y="2299"/>
                    </a:lnTo>
                    <a:lnTo>
                      <a:pt x="2006" y="2285"/>
                    </a:lnTo>
                    <a:lnTo>
                      <a:pt x="2025" y="2230"/>
                    </a:lnTo>
                    <a:lnTo>
                      <a:pt x="2021" y="2201"/>
                    </a:lnTo>
                    <a:lnTo>
                      <a:pt x="2058" y="2170"/>
                    </a:lnTo>
                    <a:lnTo>
                      <a:pt x="2094" y="2183"/>
                    </a:lnTo>
                    <a:lnTo>
                      <a:pt x="2094" y="2157"/>
                    </a:lnTo>
                    <a:lnTo>
                      <a:pt x="2067" y="2154"/>
                    </a:lnTo>
                    <a:lnTo>
                      <a:pt x="2028" y="2096"/>
                    </a:lnTo>
                    <a:lnTo>
                      <a:pt x="2072" y="2085"/>
                    </a:lnTo>
                    <a:lnTo>
                      <a:pt x="2084" y="2053"/>
                    </a:lnTo>
                    <a:lnTo>
                      <a:pt x="2067" y="2026"/>
                    </a:lnTo>
                    <a:lnTo>
                      <a:pt x="2061" y="1993"/>
                    </a:lnTo>
                    <a:lnTo>
                      <a:pt x="2025" y="1977"/>
                    </a:lnTo>
                    <a:lnTo>
                      <a:pt x="2021" y="1955"/>
                    </a:lnTo>
                    <a:lnTo>
                      <a:pt x="2025" y="1910"/>
                    </a:lnTo>
                    <a:lnTo>
                      <a:pt x="2006" y="1875"/>
                    </a:lnTo>
                    <a:lnTo>
                      <a:pt x="1968" y="1900"/>
                    </a:lnTo>
                    <a:lnTo>
                      <a:pt x="1955" y="1888"/>
                    </a:lnTo>
                    <a:lnTo>
                      <a:pt x="1968" y="1837"/>
                    </a:lnTo>
                    <a:lnTo>
                      <a:pt x="1988" y="1832"/>
                    </a:lnTo>
                    <a:lnTo>
                      <a:pt x="2008" y="1845"/>
                    </a:lnTo>
                    <a:lnTo>
                      <a:pt x="2017" y="1788"/>
                    </a:lnTo>
                    <a:lnTo>
                      <a:pt x="1957" y="1780"/>
                    </a:lnTo>
                    <a:lnTo>
                      <a:pt x="1963" y="1755"/>
                    </a:lnTo>
                    <a:lnTo>
                      <a:pt x="2001" y="1777"/>
                    </a:lnTo>
                    <a:lnTo>
                      <a:pt x="2003" y="1746"/>
                    </a:lnTo>
                    <a:lnTo>
                      <a:pt x="1963" y="1715"/>
                    </a:lnTo>
                    <a:lnTo>
                      <a:pt x="1946" y="1693"/>
                    </a:lnTo>
                    <a:lnTo>
                      <a:pt x="1985" y="1648"/>
                    </a:lnTo>
                    <a:lnTo>
                      <a:pt x="2006" y="1600"/>
                    </a:lnTo>
                    <a:lnTo>
                      <a:pt x="1986" y="1597"/>
                    </a:lnTo>
                    <a:lnTo>
                      <a:pt x="1916" y="1640"/>
                    </a:lnTo>
                    <a:lnTo>
                      <a:pt x="1935" y="1608"/>
                    </a:lnTo>
                    <a:lnTo>
                      <a:pt x="1894" y="1613"/>
                    </a:lnTo>
                    <a:lnTo>
                      <a:pt x="1925" y="1583"/>
                    </a:lnTo>
                    <a:lnTo>
                      <a:pt x="1876" y="1595"/>
                    </a:lnTo>
                    <a:lnTo>
                      <a:pt x="1872" y="1561"/>
                    </a:lnTo>
                    <a:lnTo>
                      <a:pt x="1925" y="1548"/>
                    </a:lnTo>
                    <a:lnTo>
                      <a:pt x="1881" y="1540"/>
                    </a:lnTo>
                    <a:lnTo>
                      <a:pt x="1890" y="1515"/>
                    </a:lnTo>
                    <a:lnTo>
                      <a:pt x="1881" y="1466"/>
                    </a:lnTo>
                    <a:lnTo>
                      <a:pt x="1854" y="1488"/>
                    </a:lnTo>
                    <a:lnTo>
                      <a:pt x="1800" y="1484"/>
                    </a:lnTo>
                    <a:lnTo>
                      <a:pt x="1777" y="1449"/>
                    </a:lnTo>
                    <a:lnTo>
                      <a:pt x="1780" y="1436"/>
                    </a:lnTo>
                    <a:lnTo>
                      <a:pt x="1799" y="1433"/>
                    </a:lnTo>
                    <a:lnTo>
                      <a:pt x="1791" y="1409"/>
                    </a:lnTo>
                    <a:lnTo>
                      <a:pt x="1750" y="1367"/>
                    </a:lnTo>
                    <a:lnTo>
                      <a:pt x="1789" y="1346"/>
                    </a:lnTo>
                    <a:lnTo>
                      <a:pt x="1756" y="1329"/>
                    </a:lnTo>
                    <a:lnTo>
                      <a:pt x="1724" y="1335"/>
                    </a:lnTo>
                    <a:lnTo>
                      <a:pt x="1712" y="1354"/>
                    </a:lnTo>
                    <a:lnTo>
                      <a:pt x="1702" y="1327"/>
                    </a:lnTo>
                    <a:lnTo>
                      <a:pt x="1647" y="1331"/>
                    </a:lnTo>
                    <a:lnTo>
                      <a:pt x="1654" y="1299"/>
                    </a:lnTo>
                    <a:lnTo>
                      <a:pt x="1680" y="1280"/>
                    </a:lnTo>
                    <a:lnTo>
                      <a:pt x="1669" y="1242"/>
                    </a:lnTo>
                    <a:lnTo>
                      <a:pt x="1701" y="1222"/>
                    </a:lnTo>
                    <a:lnTo>
                      <a:pt x="1693" y="1212"/>
                    </a:lnTo>
                    <a:lnTo>
                      <a:pt x="1654" y="1211"/>
                    </a:lnTo>
                    <a:lnTo>
                      <a:pt x="1614" y="1189"/>
                    </a:lnTo>
                    <a:lnTo>
                      <a:pt x="1632" y="1182"/>
                    </a:lnTo>
                    <a:lnTo>
                      <a:pt x="1630" y="1171"/>
                    </a:lnTo>
                    <a:lnTo>
                      <a:pt x="1657" y="1189"/>
                    </a:lnTo>
                    <a:lnTo>
                      <a:pt x="1665" y="1171"/>
                    </a:lnTo>
                    <a:lnTo>
                      <a:pt x="1686" y="1180"/>
                    </a:lnTo>
                    <a:lnTo>
                      <a:pt x="1695" y="1154"/>
                    </a:lnTo>
                    <a:lnTo>
                      <a:pt x="1713" y="1165"/>
                    </a:lnTo>
                    <a:lnTo>
                      <a:pt x="1726" y="1102"/>
                    </a:lnTo>
                    <a:lnTo>
                      <a:pt x="1695" y="1094"/>
                    </a:lnTo>
                    <a:lnTo>
                      <a:pt x="1682" y="1127"/>
                    </a:lnTo>
                    <a:lnTo>
                      <a:pt x="1649" y="1122"/>
                    </a:lnTo>
                    <a:lnTo>
                      <a:pt x="1654" y="1102"/>
                    </a:lnTo>
                    <a:lnTo>
                      <a:pt x="1627" y="1111"/>
                    </a:lnTo>
                    <a:lnTo>
                      <a:pt x="1606" y="1092"/>
                    </a:lnTo>
                    <a:lnTo>
                      <a:pt x="1603" y="1111"/>
                    </a:lnTo>
                    <a:lnTo>
                      <a:pt x="1582" y="1098"/>
                    </a:lnTo>
                    <a:lnTo>
                      <a:pt x="1538" y="1146"/>
                    </a:lnTo>
                    <a:lnTo>
                      <a:pt x="1496" y="1157"/>
                    </a:lnTo>
                    <a:lnTo>
                      <a:pt x="1468" y="1111"/>
                    </a:lnTo>
                    <a:lnTo>
                      <a:pt x="1429" y="1083"/>
                    </a:lnTo>
                    <a:lnTo>
                      <a:pt x="1429" y="1067"/>
                    </a:lnTo>
                    <a:lnTo>
                      <a:pt x="1461" y="1012"/>
                    </a:lnTo>
                    <a:lnTo>
                      <a:pt x="1490" y="1036"/>
                    </a:lnTo>
                    <a:lnTo>
                      <a:pt x="1520" y="1034"/>
                    </a:lnTo>
                    <a:lnTo>
                      <a:pt x="1496" y="1010"/>
                    </a:lnTo>
                    <a:lnTo>
                      <a:pt x="1515" y="982"/>
                    </a:lnTo>
                    <a:lnTo>
                      <a:pt x="1540" y="985"/>
                    </a:lnTo>
                    <a:lnTo>
                      <a:pt x="1575" y="969"/>
                    </a:lnTo>
                    <a:lnTo>
                      <a:pt x="1580" y="985"/>
                    </a:lnTo>
                    <a:lnTo>
                      <a:pt x="1597" y="971"/>
                    </a:lnTo>
                    <a:lnTo>
                      <a:pt x="1603" y="949"/>
                    </a:lnTo>
                    <a:lnTo>
                      <a:pt x="1632" y="947"/>
                    </a:lnTo>
                    <a:lnTo>
                      <a:pt x="1635" y="907"/>
                    </a:lnTo>
                    <a:lnTo>
                      <a:pt x="1591" y="925"/>
                    </a:lnTo>
                    <a:lnTo>
                      <a:pt x="1564" y="896"/>
                    </a:lnTo>
                    <a:lnTo>
                      <a:pt x="1571" y="841"/>
                    </a:lnTo>
                    <a:lnTo>
                      <a:pt x="1551" y="841"/>
                    </a:lnTo>
                    <a:lnTo>
                      <a:pt x="1538" y="868"/>
                    </a:lnTo>
                    <a:lnTo>
                      <a:pt x="1479" y="876"/>
                    </a:lnTo>
                    <a:lnTo>
                      <a:pt x="1472" y="865"/>
                    </a:lnTo>
                    <a:lnTo>
                      <a:pt x="1499" y="843"/>
                    </a:lnTo>
                    <a:lnTo>
                      <a:pt x="1494" y="830"/>
                    </a:lnTo>
                    <a:lnTo>
                      <a:pt x="1516" y="818"/>
                    </a:lnTo>
                    <a:lnTo>
                      <a:pt x="1505" y="805"/>
                    </a:lnTo>
                    <a:lnTo>
                      <a:pt x="1485" y="808"/>
                    </a:lnTo>
                    <a:lnTo>
                      <a:pt x="1471" y="840"/>
                    </a:lnTo>
                    <a:lnTo>
                      <a:pt x="1449" y="827"/>
                    </a:lnTo>
                    <a:lnTo>
                      <a:pt x="1444" y="814"/>
                    </a:lnTo>
                    <a:lnTo>
                      <a:pt x="1420" y="800"/>
                    </a:lnTo>
                    <a:lnTo>
                      <a:pt x="1413" y="772"/>
                    </a:lnTo>
                    <a:lnTo>
                      <a:pt x="1424" y="754"/>
                    </a:lnTo>
                    <a:lnTo>
                      <a:pt x="1457" y="761"/>
                    </a:lnTo>
                    <a:lnTo>
                      <a:pt x="1449" y="742"/>
                    </a:lnTo>
                    <a:lnTo>
                      <a:pt x="1420" y="729"/>
                    </a:lnTo>
                    <a:lnTo>
                      <a:pt x="1429" y="699"/>
                    </a:lnTo>
                    <a:lnTo>
                      <a:pt x="1435" y="704"/>
                    </a:lnTo>
                    <a:lnTo>
                      <a:pt x="1460" y="663"/>
                    </a:lnTo>
                    <a:lnTo>
                      <a:pt x="1482" y="668"/>
                    </a:lnTo>
                    <a:lnTo>
                      <a:pt x="1505" y="665"/>
                    </a:lnTo>
                    <a:lnTo>
                      <a:pt x="1577" y="699"/>
                    </a:lnTo>
                    <a:lnTo>
                      <a:pt x="1584" y="734"/>
                    </a:lnTo>
                    <a:lnTo>
                      <a:pt x="1599" y="745"/>
                    </a:lnTo>
                    <a:lnTo>
                      <a:pt x="1619" y="732"/>
                    </a:lnTo>
                    <a:lnTo>
                      <a:pt x="1641" y="750"/>
                    </a:lnTo>
                    <a:lnTo>
                      <a:pt x="1665" y="745"/>
                    </a:lnTo>
                    <a:lnTo>
                      <a:pt x="1665" y="732"/>
                    </a:lnTo>
                    <a:lnTo>
                      <a:pt x="1690" y="739"/>
                    </a:lnTo>
                    <a:lnTo>
                      <a:pt x="1684" y="709"/>
                    </a:lnTo>
                    <a:lnTo>
                      <a:pt x="1660" y="707"/>
                    </a:lnTo>
                    <a:lnTo>
                      <a:pt x="1647" y="696"/>
                    </a:lnTo>
                    <a:lnTo>
                      <a:pt x="1658" y="685"/>
                    </a:lnTo>
                    <a:lnTo>
                      <a:pt x="1668" y="685"/>
                    </a:lnTo>
                    <a:lnTo>
                      <a:pt x="1668" y="668"/>
                    </a:lnTo>
                    <a:lnTo>
                      <a:pt x="1693" y="666"/>
                    </a:lnTo>
                    <a:lnTo>
                      <a:pt x="1693" y="647"/>
                    </a:lnTo>
                    <a:lnTo>
                      <a:pt x="1657" y="619"/>
                    </a:lnTo>
                    <a:lnTo>
                      <a:pt x="1660" y="603"/>
                    </a:lnTo>
                    <a:lnTo>
                      <a:pt x="1671" y="603"/>
                    </a:lnTo>
                    <a:lnTo>
                      <a:pt x="1679" y="587"/>
                    </a:lnTo>
                    <a:lnTo>
                      <a:pt x="1708" y="584"/>
                    </a:lnTo>
                    <a:lnTo>
                      <a:pt x="1722" y="576"/>
                    </a:lnTo>
                    <a:lnTo>
                      <a:pt x="1726" y="597"/>
                    </a:lnTo>
                    <a:lnTo>
                      <a:pt x="1737" y="628"/>
                    </a:lnTo>
                    <a:lnTo>
                      <a:pt x="1750" y="641"/>
                    </a:lnTo>
                    <a:lnTo>
                      <a:pt x="1756" y="619"/>
                    </a:lnTo>
                    <a:lnTo>
                      <a:pt x="1777" y="619"/>
                    </a:lnTo>
                    <a:lnTo>
                      <a:pt x="1761" y="581"/>
                    </a:lnTo>
                    <a:lnTo>
                      <a:pt x="1774" y="556"/>
                    </a:lnTo>
                    <a:lnTo>
                      <a:pt x="1761" y="548"/>
                    </a:lnTo>
                    <a:lnTo>
                      <a:pt x="1767" y="530"/>
                    </a:lnTo>
                    <a:lnTo>
                      <a:pt x="1745" y="534"/>
                    </a:lnTo>
                    <a:lnTo>
                      <a:pt x="1713" y="532"/>
                    </a:lnTo>
                    <a:lnTo>
                      <a:pt x="1706" y="510"/>
                    </a:lnTo>
                    <a:lnTo>
                      <a:pt x="1679" y="543"/>
                    </a:lnTo>
                    <a:lnTo>
                      <a:pt x="1636" y="565"/>
                    </a:lnTo>
                    <a:lnTo>
                      <a:pt x="1630" y="578"/>
                    </a:lnTo>
                    <a:lnTo>
                      <a:pt x="1608" y="584"/>
                    </a:lnTo>
                    <a:lnTo>
                      <a:pt x="1592" y="565"/>
                    </a:lnTo>
                    <a:lnTo>
                      <a:pt x="1570" y="587"/>
                    </a:lnTo>
                    <a:lnTo>
                      <a:pt x="1577" y="601"/>
                    </a:lnTo>
                    <a:lnTo>
                      <a:pt x="1533" y="623"/>
                    </a:lnTo>
                    <a:lnTo>
                      <a:pt x="1523" y="619"/>
                    </a:lnTo>
                    <a:lnTo>
                      <a:pt x="1516" y="600"/>
                    </a:lnTo>
                    <a:lnTo>
                      <a:pt x="1482" y="601"/>
                    </a:lnTo>
                    <a:lnTo>
                      <a:pt x="1466" y="608"/>
                    </a:lnTo>
                    <a:lnTo>
                      <a:pt x="1461" y="619"/>
                    </a:lnTo>
                    <a:lnTo>
                      <a:pt x="1431" y="632"/>
                    </a:lnTo>
                    <a:lnTo>
                      <a:pt x="1418" y="630"/>
                    </a:lnTo>
                    <a:lnTo>
                      <a:pt x="1417" y="641"/>
                    </a:lnTo>
                    <a:lnTo>
                      <a:pt x="1387" y="663"/>
                    </a:lnTo>
                    <a:lnTo>
                      <a:pt x="1376" y="677"/>
                    </a:lnTo>
                    <a:lnTo>
                      <a:pt x="1373" y="720"/>
                    </a:lnTo>
                    <a:lnTo>
                      <a:pt x="1359" y="734"/>
                    </a:lnTo>
                    <a:lnTo>
                      <a:pt x="1330" y="726"/>
                    </a:lnTo>
                    <a:lnTo>
                      <a:pt x="1326" y="696"/>
                    </a:lnTo>
                    <a:lnTo>
                      <a:pt x="1332" y="679"/>
                    </a:lnTo>
                    <a:lnTo>
                      <a:pt x="1304" y="652"/>
                    </a:lnTo>
                    <a:lnTo>
                      <a:pt x="1308" y="633"/>
                    </a:lnTo>
                    <a:lnTo>
                      <a:pt x="1300" y="612"/>
                    </a:lnTo>
                    <a:lnTo>
                      <a:pt x="1267" y="590"/>
                    </a:lnTo>
                    <a:lnTo>
                      <a:pt x="1269" y="573"/>
                    </a:lnTo>
                    <a:lnTo>
                      <a:pt x="1249" y="570"/>
                    </a:lnTo>
                    <a:lnTo>
                      <a:pt x="1228" y="545"/>
                    </a:lnTo>
                    <a:lnTo>
                      <a:pt x="1231" y="534"/>
                    </a:lnTo>
                    <a:lnTo>
                      <a:pt x="1245" y="532"/>
                    </a:lnTo>
                    <a:lnTo>
                      <a:pt x="1234" y="513"/>
                    </a:lnTo>
                    <a:lnTo>
                      <a:pt x="1209" y="524"/>
                    </a:lnTo>
                    <a:lnTo>
                      <a:pt x="1182" y="483"/>
                    </a:lnTo>
                    <a:lnTo>
                      <a:pt x="1156" y="472"/>
                    </a:lnTo>
                    <a:lnTo>
                      <a:pt x="1147" y="436"/>
                    </a:lnTo>
                    <a:lnTo>
                      <a:pt x="1127" y="425"/>
                    </a:lnTo>
                    <a:lnTo>
                      <a:pt x="1118" y="401"/>
                    </a:lnTo>
                    <a:lnTo>
                      <a:pt x="1127" y="393"/>
                    </a:lnTo>
                    <a:lnTo>
                      <a:pt x="1134" y="359"/>
                    </a:lnTo>
                    <a:lnTo>
                      <a:pt x="1112" y="363"/>
                    </a:lnTo>
                    <a:lnTo>
                      <a:pt x="1111" y="346"/>
                    </a:lnTo>
                    <a:lnTo>
                      <a:pt x="1092" y="368"/>
                    </a:lnTo>
                    <a:lnTo>
                      <a:pt x="1078" y="370"/>
                    </a:lnTo>
                    <a:lnTo>
                      <a:pt x="1051" y="357"/>
                    </a:lnTo>
                    <a:lnTo>
                      <a:pt x="1042" y="311"/>
                    </a:lnTo>
                    <a:lnTo>
                      <a:pt x="1020" y="289"/>
                    </a:lnTo>
                    <a:lnTo>
                      <a:pt x="987" y="284"/>
                    </a:lnTo>
                    <a:lnTo>
                      <a:pt x="996" y="270"/>
                    </a:lnTo>
                    <a:lnTo>
                      <a:pt x="998" y="251"/>
                    </a:lnTo>
                    <a:lnTo>
                      <a:pt x="969" y="250"/>
                    </a:lnTo>
                    <a:lnTo>
                      <a:pt x="947" y="240"/>
                    </a:lnTo>
                    <a:lnTo>
                      <a:pt x="926" y="215"/>
                    </a:lnTo>
                    <a:lnTo>
                      <a:pt x="893" y="237"/>
                    </a:lnTo>
                    <a:lnTo>
                      <a:pt x="863" y="232"/>
                    </a:lnTo>
                    <a:lnTo>
                      <a:pt x="830" y="208"/>
                    </a:lnTo>
                    <a:lnTo>
                      <a:pt x="819" y="182"/>
                    </a:lnTo>
                    <a:lnTo>
                      <a:pt x="775" y="172"/>
                    </a:lnTo>
                    <a:lnTo>
                      <a:pt x="745" y="153"/>
                    </a:lnTo>
                    <a:lnTo>
                      <a:pt x="725" y="133"/>
                    </a:lnTo>
                    <a:lnTo>
                      <a:pt x="699" y="131"/>
                    </a:lnTo>
                    <a:lnTo>
                      <a:pt x="657" y="86"/>
                    </a:lnTo>
                    <a:lnTo>
                      <a:pt x="627" y="71"/>
                    </a:lnTo>
                    <a:lnTo>
                      <a:pt x="601" y="62"/>
                    </a:lnTo>
                    <a:lnTo>
                      <a:pt x="575" y="43"/>
                    </a:lnTo>
                    <a:lnTo>
                      <a:pt x="543" y="44"/>
                    </a:lnTo>
                    <a:lnTo>
                      <a:pt x="539" y="35"/>
                    </a:lnTo>
                    <a:lnTo>
                      <a:pt x="511" y="21"/>
                    </a:lnTo>
                    <a:lnTo>
                      <a:pt x="467" y="19"/>
                    </a:lnTo>
                    <a:lnTo>
                      <a:pt x="452" y="8"/>
                    </a:lnTo>
                    <a:lnTo>
                      <a:pt x="430" y="10"/>
                    </a:lnTo>
                    <a:lnTo>
                      <a:pt x="404" y="0"/>
                    </a:lnTo>
                    <a:lnTo>
                      <a:pt x="390" y="6"/>
                    </a:lnTo>
                    <a:lnTo>
                      <a:pt x="299" y="11"/>
                    </a:lnTo>
                    <a:lnTo>
                      <a:pt x="260" y="27"/>
                    </a:lnTo>
                    <a:lnTo>
                      <a:pt x="242" y="21"/>
                    </a:lnTo>
                    <a:lnTo>
                      <a:pt x="234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4" name="Freeform 48">
                <a:extLst>
                  <a:ext uri="{FF2B5EF4-FFF2-40B4-BE49-F238E27FC236}">
                    <a16:creationId xmlns:a16="http://schemas.microsoft.com/office/drawing/2014/main" id="{7C3BEFAE-BCA1-9863-9B4F-25C648908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6" y="4033"/>
                <a:ext cx="13" cy="5"/>
              </a:xfrm>
              <a:custGeom>
                <a:avLst/>
                <a:gdLst>
                  <a:gd name="T0" fmla="*/ 46 w 93"/>
                  <a:gd name="T1" fmla="*/ 0 h 35"/>
                  <a:gd name="T2" fmla="*/ 0 w 93"/>
                  <a:gd name="T3" fmla="*/ 2 h 35"/>
                  <a:gd name="T4" fmla="*/ 40 w 93"/>
                  <a:gd name="T5" fmla="*/ 35 h 35"/>
                  <a:gd name="T6" fmla="*/ 55 w 93"/>
                  <a:gd name="T7" fmla="*/ 30 h 35"/>
                  <a:gd name="T8" fmla="*/ 93 w 93"/>
                  <a:gd name="T9" fmla="*/ 21 h 35"/>
                  <a:gd name="T10" fmla="*/ 46 w 93"/>
                  <a:gd name="T11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35">
                    <a:moveTo>
                      <a:pt x="46" y="0"/>
                    </a:moveTo>
                    <a:lnTo>
                      <a:pt x="0" y="2"/>
                    </a:lnTo>
                    <a:lnTo>
                      <a:pt x="40" y="35"/>
                    </a:lnTo>
                    <a:lnTo>
                      <a:pt x="55" y="30"/>
                    </a:lnTo>
                    <a:lnTo>
                      <a:pt x="93" y="21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5" name="Freeform 49">
                <a:extLst>
                  <a:ext uri="{FF2B5EF4-FFF2-40B4-BE49-F238E27FC236}">
                    <a16:creationId xmlns:a16="http://schemas.microsoft.com/office/drawing/2014/main" id="{278544BE-7A35-E5ED-4FF3-407C31267D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6" y="4033"/>
                <a:ext cx="13" cy="5"/>
              </a:xfrm>
              <a:custGeom>
                <a:avLst/>
                <a:gdLst>
                  <a:gd name="T0" fmla="*/ 0 w 93"/>
                  <a:gd name="T1" fmla="*/ 2 h 35"/>
                  <a:gd name="T2" fmla="*/ 46 w 93"/>
                  <a:gd name="T3" fmla="*/ 0 h 35"/>
                  <a:gd name="T4" fmla="*/ 93 w 93"/>
                  <a:gd name="T5" fmla="*/ 21 h 35"/>
                  <a:gd name="T6" fmla="*/ 55 w 93"/>
                  <a:gd name="T7" fmla="*/ 30 h 35"/>
                  <a:gd name="T8" fmla="*/ 40 w 93"/>
                  <a:gd name="T9" fmla="*/ 35 h 35"/>
                  <a:gd name="T10" fmla="*/ 0 w 93"/>
                  <a:gd name="T11" fmla="*/ 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35">
                    <a:moveTo>
                      <a:pt x="0" y="2"/>
                    </a:moveTo>
                    <a:lnTo>
                      <a:pt x="46" y="0"/>
                    </a:lnTo>
                    <a:lnTo>
                      <a:pt x="93" y="21"/>
                    </a:lnTo>
                    <a:lnTo>
                      <a:pt x="55" y="30"/>
                    </a:lnTo>
                    <a:lnTo>
                      <a:pt x="40" y="35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6" name="Freeform 50">
                <a:extLst>
                  <a:ext uri="{FF2B5EF4-FFF2-40B4-BE49-F238E27FC236}">
                    <a16:creationId xmlns:a16="http://schemas.microsoft.com/office/drawing/2014/main" id="{186CC3CB-7D0E-144E-C32D-13915E412D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0" y="3898"/>
                <a:ext cx="299" cy="356"/>
              </a:xfrm>
              <a:custGeom>
                <a:avLst/>
                <a:gdLst>
                  <a:gd name="T0" fmla="*/ 452 w 2094"/>
                  <a:gd name="T1" fmla="*/ 8 h 2492"/>
                  <a:gd name="T2" fmla="*/ 627 w 2094"/>
                  <a:gd name="T3" fmla="*/ 71 h 2492"/>
                  <a:gd name="T4" fmla="*/ 830 w 2094"/>
                  <a:gd name="T5" fmla="*/ 208 h 2492"/>
                  <a:gd name="T6" fmla="*/ 996 w 2094"/>
                  <a:gd name="T7" fmla="*/ 270 h 2492"/>
                  <a:gd name="T8" fmla="*/ 1111 w 2094"/>
                  <a:gd name="T9" fmla="*/ 346 h 2492"/>
                  <a:gd name="T10" fmla="*/ 1156 w 2094"/>
                  <a:gd name="T11" fmla="*/ 472 h 2492"/>
                  <a:gd name="T12" fmla="*/ 1249 w 2094"/>
                  <a:gd name="T13" fmla="*/ 570 h 2492"/>
                  <a:gd name="T14" fmla="*/ 1326 w 2094"/>
                  <a:gd name="T15" fmla="*/ 696 h 2492"/>
                  <a:gd name="T16" fmla="*/ 1418 w 2094"/>
                  <a:gd name="T17" fmla="*/ 630 h 2492"/>
                  <a:gd name="T18" fmla="*/ 1533 w 2094"/>
                  <a:gd name="T19" fmla="*/ 623 h 2492"/>
                  <a:gd name="T20" fmla="*/ 1679 w 2094"/>
                  <a:gd name="T21" fmla="*/ 543 h 2492"/>
                  <a:gd name="T22" fmla="*/ 1774 w 2094"/>
                  <a:gd name="T23" fmla="*/ 556 h 2492"/>
                  <a:gd name="T24" fmla="*/ 1722 w 2094"/>
                  <a:gd name="T25" fmla="*/ 576 h 2492"/>
                  <a:gd name="T26" fmla="*/ 1693 w 2094"/>
                  <a:gd name="T27" fmla="*/ 666 h 2492"/>
                  <a:gd name="T28" fmla="*/ 1690 w 2094"/>
                  <a:gd name="T29" fmla="*/ 739 h 2492"/>
                  <a:gd name="T30" fmla="*/ 1577 w 2094"/>
                  <a:gd name="T31" fmla="*/ 699 h 2492"/>
                  <a:gd name="T32" fmla="*/ 1449 w 2094"/>
                  <a:gd name="T33" fmla="*/ 742 h 2492"/>
                  <a:gd name="T34" fmla="*/ 1471 w 2094"/>
                  <a:gd name="T35" fmla="*/ 840 h 2492"/>
                  <a:gd name="T36" fmla="*/ 1479 w 2094"/>
                  <a:gd name="T37" fmla="*/ 876 h 2492"/>
                  <a:gd name="T38" fmla="*/ 1632 w 2094"/>
                  <a:gd name="T39" fmla="*/ 947 h 2492"/>
                  <a:gd name="T40" fmla="*/ 1496 w 2094"/>
                  <a:gd name="T41" fmla="*/ 1010 h 2492"/>
                  <a:gd name="T42" fmla="*/ 1496 w 2094"/>
                  <a:gd name="T43" fmla="*/ 1157 h 2492"/>
                  <a:gd name="T44" fmla="*/ 1649 w 2094"/>
                  <a:gd name="T45" fmla="*/ 1122 h 2492"/>
                  <a:gd name="T46" fmla="*/ 1665 w 2094"/>
                  <a:gd name="T47" fmla="*/ 1171 h 2492"/>
                  <a:gd name="T48" fmla="*/ 1701 w 2094"/>
                  <a:gd name="T49" fmla="*/ 1222 h 2492"/>
                  <a:gd name="T50" fmla="*/ 1724 w 2094"/>
                  <a:gd name="T51" fmla="*/ 1335 h 2492"/>
                  <a:gd name="T52" fmla="*/ 1777 w 2094"/>
                  <a:gd name="T53" fmla="*/ 1449 h 2492"/>
                  <a:gd name="T54" fmla="*/ 1872 w 2094"/>
                  <a:gd name="T55" fmla="*/ 1561 h 2492"/>
                  <a:gd name="T56" fmla="*/ 2006 w 2094"/>
                  <a:gd name="T57" fmla="*/ 1600 h 2492"/>
                  <a:gd name="T58" fmla="*/ 1957 w 2094"/>
                  <a:gd name="T59" fmla="*/ 1780 h 2492"/>
                  <a:gd name="T60" fmla="*/ 2006 w 2094"/>
                  <a:gd name="T61" fmla="*/ 1875 h 2492"/>
                  <a:gd name="T62" fmla="*/ 2072 w 2094"/>
                  <a:gd name="T63" fmla="*/ 2085 h 2492"/>
                  <a:gd name="T64" fmla="*/ 2025 w 2094"/>
                  <a:gd name="T65" fmla="*/ 2230 h 2492"/>
                  <a:gd name="T66" fmla="*/ 1892 w 2094"/>
                  <a:gd name="T67" fmla="*/ 2350 h 2492"/>
                  <a:gd name="T68" fmla="*/ 1872 w 2094"/>
                  <a:gd name="T69" fmla="*/ 2467 h 2492"/>
                  <a:gd name="T70" fmla="*/ 1708 w 2094"/>
                  <a:gd name="T71" fmla="*/ 2397 h 2492"/>
                  <a:gd name="T72" fmla="*/ 1767 w 2094"/>
                  <a:gd name="T73" fmla="*/ 2197 h 2492"/>
                  <a:gd name="T74" fmla="*/ 1793 w 2094"/>
                  <a:gd name="T75" fmla="*/ 2116 h 2492"/>
                  <a:gd name="T76" fmla="*/ 1638 w 2094"/>
                  <a:gd name="T77" fmla="*/ 2203 h 2492"/>
                  <a:gd name="T78" fmla="*/ 1359 w 2094"/>
                  <a:gd name="T79" fmla="*/ 2132 h 2492"/>
                  <a:gd name="T80" fmla="*/ 1188 w 2094"/>
                  <a:gd name="T81" fmla="*/ 2066 h 2492"/>
                  <a:gd name="T82" fmla="*/ 974 w 2094"/>
                  <a:gd name="T83" fmla="*/ 2074 h 2492"/>
                  <a:gd name="T84" fmla="*/ 747 w 2094"/>
                  <a:gd name="T85" fmla="*/ 2116 h 2492"/>
                  <a:gd name="T86" fmla="*/ 703 w 2094"/>
                  <a:gd name="T87" fmla="*/ 1919 h 2492"/>
                  <a:gd name="T88" fmla="*/ 778 w 2094"/>
                  <a:gd name="T89" fmla="*/ 1742 h 2492"/>
                  <a:gd name="T90" fmla="*/ 900 w 2094"/>
                  <a:gd name="T91" fmla="*/ 1646 h 2492"/>
                  <a:gd name="T92" fmla="*/ 930 w 2094"/>
                  <a:gd name="T93" fmla="*/ 1739 h 2492"/>
                  <a:gd name="T94" fmla="*/ 1059 w 2094"/>
                  <a:gd name="T95" fmla="*/ 1769 h 2492"/>
                  <a:gd name="T96" fmla="*/ 1158 w 2094"/>
                  <a:gd name="T97" fmla="*/ 1659 h 2492"/>
                  <a:gd name="T98" fmla="*/ 1070 w 2094"/>
                  <a:gd name="T99" fmla="*/ 1545 h 2492"/>
                  <a:gd name="T100" fmla="*/ 1038 w 2094"/>
                  <a:gd name="T101" fmla="*/ 1425 h 2492"/>
                  <a:gd name="T102" fmla="*/ 900 w 2094"/>
                  <a:gd name="T103" fmla="*/ 1488 h 2492"/>
                  <a:gd name="T104" fmla="*/ 795 w 2094"/>
                  <a:gd name="T105" fmla="*/ 1431 h 2492"/>
                  <a:gd name="T106" fmla="*/ 529 w 2094"/>
                  <a:gd name="T107" fmla="*/ 1289 h 2492"/>
                  <a:gd name="T108" fmla="*/ 349 w 2094"/>
                  <a:gd name="T109" fmla="*/ 1113 h 2492"/>
                  <a:gd name="T110" fmla="*/ 260 w 2094"/>
                  <a:gd name="T111" fmla="*/ 688 h 2492"/>
                  <a:gd name="T112" fmla="*/ 13 w 2094"/>
                  <a:gd name="T113" fmla="*/ 368 h 2492"/>
                  <a:gd name="T114" fmla="*/ 81 w 2094"/>
                  <a:gd name="T115" fmla="*/ 133 h 2492"/>
                  <a:gd name="T116" fmla="*/ 242 w 2094"/>
                  <a:gd name="T117" fmla="*/ 21 h 24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094" h="2492">
                    <a:moveTo>
                      <a:pt x="242" y="21"/>
                    </a:moveTo>
                    <a:lnTo>
                      <a:pt x="260" y="27"/>
                    </a:lnTo>
                    <a:lnTo>
                      <a:pt x="299" y="11"/>
                    </a:lnTo>
                    <a:lnTo>
                      <a:pt x="390" y="6"/>
                    </a:lnTo>
                    <a:lnTo>
                      <a:pt x="404" y="0"/>
                    </a:lnTo>
                    <a:lnTo>
                      <a:pt x="430" y="10"/>
                    </a:lnTo>
                    <a:lnTo>
                      <a:pt x="452" y="8"/>
                    </a:lnTo>
                    <a:lnTo>
                      <a:pt x="467" y="19"/>
                    </a:lnTo>
                    <a:lnTo>
                      <a:pt x="511" y="21"/>
                    </a:lnTo>
                    <a:lnTo>
                      <a:pt x="539" y="35"/>
                    </a:lnTo>
                    <a:lnTo>
                      <a:pt x="543" y="44"/>
                    </a:lnTo>
                    <a:lnTo>
                      <a:pt x="575" y="43"/>
                    </a:lnTo>
                    <a:lnTo>
                      <a:pt x="601" y="62"/>
                    </a:lnTo>
                    <a:lnTo>
                      <a:pt x="627" y="71"/>
                    </a:lnTo>
                    <a:lnTo>
                      <a:pt x="657" y="86"/>
                    </a:lnTo>
                    <a:lnTo>
                      <a:pt x="699" y="131"/>
                    </a:lnTo>
                    <a:lnTo>
                      <a:pt x="725" y="133"/>
                    </a:lnTo>
                    <a:lnTo>
                      <a:pt x="745" y="153"/>
                    </a:lnTo>
                    <a:lnTo>
                      <a:pt x="775" y="172"/>
                    </a:lnTo>
                    <a:lnTo>
                      <a:pt x="819" y="182"/>
                    </a:lnTo>
                    <a:lnTo>
                      <a:pt x="830" y="208"/>
                    </a:lnTo>
                    <a:lnTo>
                      <a:pt x="863" y="232"/>
                    </a:lnTo>
                    <a:lnTo>
                      <a:pt x="893" y="237"/>
                    </a:lnTo>
                    <a:lnTo>
                      <a:pt x="926" y="215"/>
                    </a:lnTo>
                    <a:lnTo>
                      <a:pt x="947" y="240"/>
                    </a:lnTo>
                    <a:lnTo>
                      <a:pt x="969" y="250"/>
                    </a:lnTo>
                    <a:lnTo>
                      <a:pt x="998" y="251"/>
                    </a:lnTo>
                    <a:lnTo>
                      <a:pt x="996" y="270"/>
                    </a:lnTo>
                    <a:lnTo>
                      <a:pt x="987" y="284"/>
                    </a:lnTo>
                    <a:lnTo>
                      <a:pt x="1020" y="289"/>
                    </a:lnTo>
                    <a:lnTo>
                      <a:pt x="1042" y="311"/>
                    </a:lnTo>
                    <a:lnTo>
                      <a:pt x="1051" y="357"/>
                    </a:lnTo>
                    <a:lnTo>
                      <a:pt x="1078" y="370"/>
                    </a:lnTo>
                    <a:lnTo>
                      <a:pt x="1092" y="368"/>
                    </a:lnTo>
                    <a:lnTo>
                      <a:pt x="1111" y="346"/>
                    </a:lnTo>
                    <a:lnTo>
                      <a:pt x="1112" y="363"/>
                    </a:lnTo>
                    <a:lnTo>
                      <a:pt x="1134" y="359"/>
                    </a:lnTo>
                    <a:lnTo>
                      <a:pt x="1127" y="393"/>
                    </a:lnTo>
                    <a:lnTo>
                      <a:pt x="1118" y="401"/>
                    </a:lnTo>
                    <a:lnTo>
                      <a:pt x="1127" y="425"/>
                    </a:lnTo>
                    <a:lnTo>
                      <a:pt x="1147" y="436"/>
                    </a:lnTo>
                    <a:lnTo>
                      <a:pt x="1156" y="472"/>
                    </a:lnTo>
                    <a:lnTo>
                      <a:pt x="1182" y="483"/>
                    </a:lnTo>
                    <a:lnTo>
                      <a:pt x="1209" y="524"/>
                    </a:lnTo>
                    <a:lnTo>
                      <a:pt x="1234" y="513"/>
                    </a:lnTo>
                    <a:lnTo>
                      <a:pt x="1245" y="532"/>
                    </a:lnTo>
                    <a:lnTo>
                      <a:pt x="1231" y="534"/>
                    </a:lnTo>
                    <a:lnTo>
                      <a:pt x="1228" y="545"/>
                    </a:lnTo>
                    <a:lnTo>
                      <a:pt x="1249" y="570"/>
                    </a:lnTo>
                    <a:lnTo>
                      <a:pt x="1269" y="573"/>
                    </a:lnTo>
                    <a:lnTo>
                      <a:pt x="1267" y="590"/>
                    </a:lnTo>
                    <a:lnTo>
                      <a:pt x="1300" y="612"/>
                    </a:lnTo>
                    <a:lnTo>
                      <a:pt x="1308" y="633"/>
                    </a:lnTo>
                    <a:lnTo>
                      <a:pt x="1304" y="652"/>
                    </a:lnTo>
                    <a:lnTo>
                      <a:pt x="1332" y="679"/>
                    </a:lnTo>
                    <a:lnTo>
                      <a:pt x="1326" y="696"/>
                    </a:lnTo>
                    <a:lnTo>
                      <a:pt x="1330" y="726"/>
                    </a:lnTo>
                    <a:lnTo>
                      <a:pt x="1359" y="734"/>
                    </a:lnTo>
                    <a:lnTo>
                      <a:pt x="1373" y="720"/>
                    </a:lnTo>
                    <a:lnTo>
                      <a:pt x="1376" y="677"/>
                    </a:lnTo>
                    <a:lnTo>
                      <a:pt x="1387" y="663"/>
                    </a:lnTo>
                    <a:lnTo>
                      <a:pt x="1417" y="641"/>
                    </a:lnTo>
                    <a:lnTo>
                      <a:pt x="1418" y="630"/>
                    </a:lnTo>
                    <a:lnTo>
                      <a:pt x="1431" y="632"/>
                    </a:lnTo>
                    <a:lnTo>
                      <a:pt x="1461" y="619"/>
                    </a:lnTo>
                    <a:lnTo>
                      <a:pt x="1466" y="608"/>
                    </a:lnTo>
                    <a:lnTo>
                      <a:pt x="1482" y="601"/>
                    </a:lnTo>
                    <a:lnTo>
                      <a:pt x="1516" y="600"/>
                    </a:lnTo>
                    <a:lnTo>
                      <a:pt x="1523" y="619"/>
                    </a:lnTo>
                    <a:lnTo>
                      <a:pt x="1533" y="623"/>
                    </a:lnTo>
                    <a:lnTo>
                      <a:pt x="1577" y="601"/>
                    </a:lnTo>
                    <a:lnTo>
                      <a:pt x="1570" y="587"/>
                    </a:lnTo>
                    <a:lnTo>
                      <a:pt x="1592" y="565"/>
                    </a:lnTo>
                    <a:lnTo>
                      <a:pt x="1608" y="584"/>
                    </a:lnTo>
                    <a:lnTo>
                      <a:pt x="1630" y="578"/>
                    </a:lnTo>
                    <a:lnTo>
                      <a:pt x="1636" y="565"/>
                    </a:lnTo>
                    <a:lnTo>
                      <a:pt x="1679" y="543"/>
                    </a:lnTo>
                    <a:lnTo>
                      <a:pt x="1706" y="510"/>
                    </a:lnTo>
                    <a:lnTo>
                      <a:pt x="1713" y="532"/>
                    </a:lnTo>
                    <a:lnTo>
                      <a:pt x="1745" y="534"/>
                    </a:lnTo>
                    <a:lnTo>
                      <a:pt x="1767" y="530"/>
                    </a:lnTo>
                    <a:lnTo>
                      <a:pt x="1761" y="548"/>
                    </a:lnTo>
                    <a:lnTo>
                      <a:pt x="1777" y="554"/>
                    </a:lnTo>
                    <a:lnTo>
                      <a:pt x="1774" y="556"/>
                    </a:lnTo>
                    <a:lnTo>
                      <a:pt x="1761" y="581"/>
                    </a:lnTo>
                    <a:lnTo>
                      <a:pt x="1777" y="619"/>
                    </a:lnTo>
                    <a:lnTo>
                      <a:pt x="1756" y="619"/>
                    </a:lnTo>
                    <a:lnTo>
                      <a:pt x="1750" y="641"/>
                    </a:lnTo>
                    <a:lnTo>
                      <a:pt x="1737" y="628"/>
                    </a:lnTo>
                    <a:lnTo>
                      <a:pt x="1726" y="597"/>
                    </a:lnTo>
                    <a:lnTo>
                      <a:pt x="1722" y="576"/>
                    </a:lnTo>
                    <a:lnTo>
                      <a:pt x="1708" y="584"/>
                    </a:lnTo>
                    <a:lnTo>
                      <a:pt x="1679" y="587"/>
                    </a:lnTo>
                    <a:lnTo>
                      <a:pt x="1671" y="603"/>
                    </a:lnTo>
                    <a:lnTo>
                      <a:pt x="1660" y="603"/>
                    </a:lnTo>
                    <a:lnTo>
                      <a:pt x="1657" y="619"/>
                    </a:lnTo>
                    <a:lnTo>
                      <a:pt x="1693" y="647"/>
                    </a:lnTo>
                    <a:lnTo>
                      <a:pt x="1693" y="666"/>
                    </a:lnTo>
                    <a:lnTo>
                      <a:pt x="1668" y="668"/>
                    </a:lnTo>
                    <a:lnTo>
                      <a:pt x="1668" y="685"/>
                    </a:lnTo>
                    <a:lnTo>
                      <a:pt x="1658" y="685"/>
                    </a:lnTo>
                    <a:lnTo>
                      <a:pt x="1647" y="696"/>
                    </a:lnTo>
                    <a:lnTo>
                      <a:pt x="1660" y="707"/>
                    </a:lnTo>
                    <a:lnTo>
                      <a:pt x="1684" y="709"/>
                    </a:lnTo>
                    <a:lnTo>
                      <a:pt x="1690" y="739"/>
                    </a:lnTo>
                    <a:lnTo>
                      <a:pt x="1665" y="732"/>
                    </a:lnTo>
                    <a:lnTo>
                      <a:pt x="1665" y="745"/>
                    </a:lnTo>
                    <a:lnTo>
                      <a:pt x="1641" y="750"/>
                    </a:lnTo>
                    <a:lnTo>
                      <a:pt x="1619" y="732"/>
                    </a:lnTo>
                    <a:lnTo>
                      <a:pt x="1599" y="745"/>
                    </a:lnTo>
                    <a:lnTo>
                      <a:pt x="1584" y="734"/>
                    </a:lnTo>
                    <a:lnTo>
                      <a:pt x="1577" y="699"/>
                    </a:lnTo>
                    <a:lnTo>
                      <a:pt x="1505" y="665"/>
                    </a:lnTo>
                    <a:lnTo>
                      <a:pt x="1482" y="668"/>
                    </a:lnTo>
                    <a:lnTo>
                      <a:pt x="1460" y="663"/>
                    </a:lnTo>
                    <a:lnTo>
                      <a:pt x="1435" y="704"/>
                    </a:lnTo>
                    <a:lnTo>
                      <a:pt x="1429" y="699"/>
                    </a:lnTo>
                    <a:lnTo>
                      <a:pt x="1420" y="729"/>
                    </a:lnTo>
                    <a:lnTo>
                      <a:pt x="1449" y="742"/>
                    </a:lnTo>
                    <a:lnTo>
                      <a:pt x="1457" y="761"/>
                    </a:lnTo>
                    <a:lnTo>
                      <a:pt x="1424" y="754"/>
                    </a:lnTo>
                    <a:lnTo>
                      <a:pt x="1413" y="772"/>
                    </a:lnTo>
                    <a:lnTo>
                      <a:pt x="1420" y="800"/>
                    </a:lnTo>
                    <a:lnTo>
                      <a:pt x="1444" y="814"/>
                    </a:lnTo>
                    <a:lnTo>
                      <a:pt x="1449" y="827"/>
                    </a:lnTo>
                    <a:lnTo>
                      <a:pt x="1471" y="840"/>
                    </a:lnTo>
                    <a:lnTo>
                      <a:pt x="1485" y="808"/>
                    </a:lnTo>
                    <a:lnTo>
                      <a:pt x="1505" y="805"/>
                    </a:lnTo>
                    <a:lnTo>
                      <a:pt x="1516" y="818"/>
                    </a:lnTo>
                    <a:lnTo>
                      <a:pt x="1494" y="830"/>
                    </a:lnTo>
                    <a:lnTo>
                      <a:pt x="1499" y="843"/>
                    </a:lnTo>
                    <a:lnTo>
                      <a:pt x="1472" y="865"/>
                    </a:lnTo>
                    <a:lnTo>
                      <a:pt x="1479" y="876"/>
                    </a:lnTo>
                    <a:lnTo>
                      <a:pt x="1538" y="868"/>
                    </a:lnTo>
                    <a:lnTo>
                      <a:pt x="1551" y="841"/>
                    </a:lnTo>
                    <a:lnTo>
                      <a:pt x="1571" y="841"/>
                    </a:lnTo>
                    <a:lnTo>
                      <a:pt x="1564" y="896"/>
                    </a:lnTo>
                    <a:lnTo>
                      <a:pt x="1591" y="925"/>
                    </a:lnTo>
                    <a:lnTo>
                      <a:pt x="1635" y="907"/>
                    </a:lnTo>
                    <a:lnTo>
                      <a:pt x="1632" y="947"/>
                    </a:lnTo>
                    <a:lnTo>
                      <a:pt x="1603" y="949"/>
                    </a:lnTo>
                    <a:lnTo>
                      <a:pt x="1597" y="971"/>
                    </a:lnTo>
                    <a:lnTo>
                      <a:pt x="1580" y="985"/>
                    </a:lnTo>
                    <a:lnTo>
                      <a:pt x="1575" y="969"/>
                    </a:lnTo>
                    <a:lnTo>
                      <a:pt x="1540" y="985"/>
                    </a:lnTo>
                    <a:lnTo>
                      <a:pt x="1515" y="982"/>
                    </a:lnTo>
                    <a:lnTo>
                      <a:pt x="1496" y="1010"/>
                    </a:lnTo>
                    <a:lnTo>
                      <a:pt x="1520" y="1034"/>
                    </a:lnTo>
                    <a:lnTo>
                      <a:pt x="1490" y="1036"/>
                    </a:lnTo>
                    <a:lnTo>
                      <a:pt x="1461" y="1012"/>
                    </a:lnTo>
                    <a:lnTo>
                      <a:pt x="1429" y="1067"/>
                    </a:lnTo>
                    <a:lnTo>
                      <a:pt x="1429" y="1083"/>
                    </a:lnTo>
                    <a:lnTo>
                      <a:pt x="1468" y="1111"/>
                    </a:lnTo>
                    <a:lnTo>
                      <a:pt x="1496" y="1157"/>
                    </a:lnTo>
                    <a:lnTo>
                      <a:pt x="1538" y="1146"/>
                    </a:lnTo>
                    <a:lnTo>
                      <a:pt x="1582" y="1098"/>
                    </a:lnTo>
                    <a:lnTo>
                      <a:pt x="1603" y="1111"/>
                    </a:lnTo>
                    <a:lnTo>
                      <a:pt x="1606" y="1092"/>
                    </a:lnTo>
                    <a:lnTo>
                      <a:pt x="1627" y="1111"/>
                    </a:lnTo>
                    <a:lnTo>
                      <a:pt x="1654" y="1102"/>
                    </a:lnTo>
                    <a:lnTo>
                      <a:pt x="1649" y="1122"/>
                    </a:lnTo>
                    <a:lnTo>
                      <a:pt x="1682" y="1127"/>
                    </a:lnTo>
                    <a:lnTo>
                      <a:pt x="1695" y="1094"/>
                    </a:lnTo>
                    <a:lnTo>
                      <a:pt x="1726" y="1102"/>
                    </a:lnTo>
                    <a:lnTo>
                      <a:pt x="1713" y="1165"/>
                    </a:lnTo>
                    <a:lnTo>
                      <a:pt x="1695" y="1154"/>
                    </a:lnTo>
                    <a:lnTo>
                      <a:pt x="1686" y="1180"/>
                    </a:lnTo>
                    <a:lnTo>
                      <a:pt x="1665" y="1171"/>
                    </a:lnTo>
                    <a:lnTo>
                      <a:pt x="1657" y="1189"/>
                    </a:lnTo>
                    <a:lnTo>
                      <a:pt x="1630" y="1171"/>
                    </a:lnTo>
                    <a:lnTo>
                      <a:pt x="1632" y="1182"/>
                    </a:lnTo>
                    <a:lnTo>
                      <a:pt x="1614" y="1189"/>
                    </a:lnTo>
                    <a:lnTo>
                      <a:pt x="1654" y="1211"/>
                    </a:lnTo>
                    <a:lnTo>
                      <a:pt x="1693" y="1212"/>
                    </a:lnTo>
                    <a:lnTo>
                      <a:pt x="1701" y="1222"/>
                    </a:lnTo>
                    <a:lnTo>
                      <a:pt x="1669" y="1242"/>
                    </a:lnTo>
                    <a:lnTo>
                      <a:pt x="1680" y="1280"/>
                    </a:lnTo>
                    <a:lnTo>
                      <a:pt x="1654" y="1299"/>
                    </a:lnTo>
                    <a:lnTo>
                      <a:pt x="1647" y="1331"/>
                    </a:lnTo>
                    <a:lnTo>
                      <a:pt x="1702" y="1327"/>
                    </a:lnTo>
                    <a:lnTo>
                      <a:pt x="1712" y="1354"/>
                    </a:lnTo>
                    <a:lnTo>
                      <a:pt x="1724" y="1335"/>
                    </a:lnTo>
                    <a:lnTo>
                      <a:pt x="1756" y="1329"/>
                    </a:lnTo>
                    <a:lnTo>
                      <a:pt x="1789" y="1346"/>
                    </a:lnTo>
                    <a:lnTo>
                      <a:pt x="1750" y="1367"/>
                    </a:lnTo>
                    <a:lnTo>
                      <a:pt x="1791" y="1409"/>
                    </a:lnTo>
                    <a:lnTo>
                      <a:pt x="1799" y="1433"/>
                    </a:lnTo>
                    <a:lnTo>
                      <a:pt x="1780" y="1436"/>
                    </a:lnTo>
                    <a:lnTo>
                      <a:pt x="1777" y="1449"/>
                    </a:lnTo>
                    <a:lnTo>
                      <a:pt x="1800" y="1484"/>
                    </a:lnTo>
                    <a:lnTo>
                      <a:pt x="1854" y="1488"/>
                    </a:lnTo>
                    <a:lnTo>
                      <a:pt x="1881" y="1466"/>
                    </a:lnTo>
                    <a:lnTo>
                      <a:pt x="1890" y="1515"/>
                    </a:lnTo>
                    <a:lnTo>
                      <a:pt x="1881" y="1540"/>
                    </a:lnTo>
                    <a:lnTo>
                      <a:pt x="1925" y="1548"/>
                    </a:lnTo>
                    <a:lnTo>
                      <a:pt x="1872" y="1561"/>
                    </a:lnTo>
                    <a:lnTo>
                      <a:pt x="1876" y="1595"/>
                    </a:lnTo>
                    <a:lnTo>
                      <a:pt x="1925" y="1583"/>
                    </a:lnTo>
                    <a:lnTo>
                      <a:pt x="1894" y="1613"/>
                    </a:lnTo>
                    <a:lnTo>
                      <a:pt x="1935" y="1608"/>
                    </a:lnTo>
                    <a:lnTo>
                      <a:pt x="1916" y="1640"/>
                    </a:lnTo>
                    <a:lnTo>
                      <a:pt x="1986" y="1597"/>
                    </a:lnTo>
                    <a:lnTo>
                      <a:pt x="2006" y="1600"/>
                    </a:lnTo>
                    <a:lnTo>
                      <a:pt x="1985" y="1648"/>
                    </a:lnTo>
                    <a:lnTo>
                      <a:pt x="1946" y="1693"/>
                    </a:lnTo>
                    <a:lnTo>
                      <a:pt x="1963" y="1715"/>
                    </a:lnTo>
                    <a:lnTo>
                      <a:pt x="2003" y="1746"/>
                    </a:lnTo>
                    <a:lnTo>
                      <a:pt x="2001" y="1777"/>
                    </a:lnTo>
                    <a:lnTo>
                      <a:pt x="1963" y="1755"/>
                    </a:lnTo>
                    <a:lnTo>
                      <a:pt x="1957" y="1780"/>
                    </a:lnTo>
                    <a:lnTo>
                      <a:pt x="2017" y="1788"/>
                    </a:lnTo>
                    <a:lnTo>
                      <a:pt x="2008" y="1845"/>
                    </a:lnTo>
                    <a:lnTo>
                      <a:pt x="1988" y="1832"/>
                    </a:lnTo>
                    <a:lnTo>
                      <a:pt x="1968" y="1837"/>
                    </a:lnTo>
                    <a:lnTo>
                      <a:pt x="1955" y="1888"/>
                    </a:lnTo>
                    <a:lnTo>
                      <a:pt x="1968" y="1900"/>
                    </a:lnTo>
                    <a:lnTo>
                      <a:pt x="2006" y="1875"/>
                    </a:lnTo>
                    <a:lnTo>
                      <a:pt x="2025" y="1910"/>
                    </a:lnTo>
                    <a:lnTo>
                      <a:pt x="2021" y="1955"/>
                    </a:lnTo>
                    <a:lnTo>
                      <a:pt x="2025" y="1977"/>
                    </a:lnTo>
                    <a:lnTo>
                      <a:pt x="2061" y="1993"/>
                    </a:lnTo>
                    <a:lnTo>
                      <a:pt x="2067" y="2026"/>
                    </a:lnTo>
                    <a:lnTo>
                      <a:pt x="2084" y="2053"/>
                    </a:lnTo>
                    <a:lnTo>
                      <a:pt x="2072" y="2085"/>
                    </a:lnTo>
                    <a:lnTo>
                      <a:pt x="2028" y="2096"/>
                    </a:lnTo>
                    <a:lnTo>
                      <a:pt x="2067" y="2154"/>
                    </a:lnTo>
                    <a:lnTo>
                      <a:pt x="2094" y="2157"/>
                    </a:lnTo>
                    <a:lnTo>
                      <a:pt x="2094" y="2183"/>
                    </a:lnTo>
                    <a:lnTo>
                      <a:pt x="2058" y="2170"/>
                    </a:lnTo>
                    <a:lnTo>
                      <a:pt x="2021" y="2201"/>
                    </a:lnTo>
                    <a:lnTo>
                      <a:pt x="2025" y="2230"/>
                    </a:lnTo>
                    <a:lnTo>
                      <a:pt x="2006" y="2285"/>
                    </a:lnTo>
                    <a:lnTo>
                      <a:pt x="1974" y="2299"/>
                    </a:lnTo>
                    <a:lnTo>
                      <a:pt x="1968" y="2343"/>
                    </a:lnTo>
                    <a:lnTo>
                      <a:pt x="1933" y="2347"/>
                    </a:lnTo>
                    <a:lnTo>
                      <a:pt x="1925" y="2332"/>
                    </a:lnTo>
                    <a:lnTo>
                      <a:pt x="1903" y="2326"/>
                    </a:lnTo>
                    <a:lnTo>
                      <a:pt x="1892" y="2350"/>
                    </a:lnTo>
                    <a:lnTo>
                      <a:pt x="1925" y="2361"/>
                    </a:lnTo>
                    <a:lnTo>
                      <a:pt x="1920" y="2386"/>
                    </a:lnTo>
                    <a:lnTo>
                      <a:pt x="1952" y="2392"/>
                    </a:lnTo>
                    <a:lnTo>
                      <a:pt x="1946" y="2410"/>
                    </a:lnTo>
                    <a:lnTo>
                      <a:pt x="1903" y="2403"/>
                    </a:lnTo>
                    <a:lnTo>
                      <a:pt x="1868" y="2445"/>
                    </a:lnTo>
                    <a:lnTo>
                      <a:pt x="1872" y="2467"/>
                    </a:lnTo>
                    <a:lnTo>
                      <a:pt x="1859" y="2485"/>
                    </a:lnTo>
                    <a:lnTo>
                      <a:pt x="1799" y="2492"/>
                    </a:lnTo>
                    <a:lnTo>
                      <a:pt x="1748" y="2478"/>
                    </a:lnTo>
                    <a:lnTo>
                      <a:pt x="1750" y="2454"/>
                    </a:lnTo>
                    <a:lnTo>
                      <a:pt x="1712" y="2441"/>
                    </a:lnTo>
                    <a:lnTo>
                      <a:pt x="1701" y="2410"/>
                    </a:lnTo>
                    <a:lnTo>
                      <a:pt x="1708" y="2397"/>
                    </a:lnTo>
                    <a:lnTo>
                      <a:pt x="1671" y="2361"/>
                    </a:lnTo>
                    <a:lnTo>
                      <a:pt x="1737" y="2271"/>
                    </a:lnTo>
                    <a:lnTo>
                      <a:pt x="1719" y="2223"/>
                    </a:lnTo>
                    <a:lnTo>
                      <a:pt x="1724" y="2197"/>
                    </a:lnTo>
                    <a:lnTo>
                      <a:pt x="1752" y="2225"/>
                    </a:lnTo>
                    <a:lnTo>
                      <a:pt x="1769" y="2217"/>
                    </a:lnTo>
                    <a:lnTo>
                      <a:pt x="1767" y="2197"/>
                    </a:lnTo>
                    <a:lnTo>
                      <a:pt x="1778" y="2168"/>
                    </a:lnTo>
                    <a:lnTo>
                      <a:pt x="1813" y="2183"/>
                    </a:lnTo>
                    <a:lnTo>
                      <a:pt x="1802" y="2159"/>
                    </a:lnTo>
                    <a:lnTo>
                      <a:pt x="1822" y="2143"/>
                    </a:lnTo>
                    <a:lnTo>
                      <a:pt x="1815" y="2129"/>
                    </a:lnTo>
                    <a:lnTo>
                      <a:pt x="1785" y="2143"/>
                    </a:lnTo>
                    <a:lnTo>
                      <a:pt x="1793" y="2116"/>
                    </a:lnTo>
                    <a:lnTo>
                      <a:pt x="1755" y="2132"/>
                    </a:lnTo>
                    <a:lnTo>
                      <a:pt x="1759" y="2102"/>
                    </a:lnTo>
                    <a:lnTo>
                      <a:pt x="1691" y="2165"/>
                    </a:lnTo>
                    <a:lnTo>
                      <a:pt x="1679" y="2195"/>
                    </a:lnTo>
                    <a:lnTo>
                      <a:pt x="1646" y="2223"/>
                    </a:lnTo>
                    <a:lnTo>
                      <a:pt x="1636" y="2216"/>
                    </a:lnTo>
                    <a:lnTo>
                      <a:pt x="1638" y="2203"/>
                    </a:lnTo>
                    <a:lnTo>
                      <a:pt x="1586" y="2159"/>
                    </a:lnTo>
                    <a:lnTo>
                      <a:pt x="1580" y="2113"/>
                    </a:lnTo>
                    <a:lnTo>
                      <a:pt x="1464" y="2148"/>
                    </a:lnTo>
                    <a:lnTo>
                      <a:pt x="1460" y="2140"/>
                    </a:lnTo>
                    <a:lnTo>
                      <a:pt x="1431" y="2141"/>
                    </a:lnTo>
                    <a:lnTo>
                      <a:pt x="1428" y="2129"/>
                    </a:lnTo>
                    <a:lnTo>
                      <a:pt x="1359" y="2132"/>
                    </a:lnTo>
                    <a:lnTo>
                      <a:pt x="1319" y="2096"/>
                    </a:lnTo>
                    <a:lnTo>
                      <a:pt x="1298" y="2096"/>
                    </a:lnTo>
                    <a:lnTo>
                      <a:pt x="1265" y="2118"/>
                    </a:lnTo>
                    <a:lnTo>
                      <a:pt x="1247" y="2102"/>
                    </a:lnTo>
                    <a:lnTo>
                      <a:pt x="1236" y="2050"/>
                    </a:lnTo>
                    <a:lnTo>
                      <a:pt x="1212" y="2096"/>
                    </a:lnTo>
                    <a:lnTo>
                      <a:pt x="1188" y="2066"/>
                    </a:lnTo>
                    <a:lnTo>
                      <a:pt x="1195" y="2118"/>
                    </a:lnTo>
                    <a:lnTo>
                      <a:pt x="1184" y="2129"/>
                    </a:lnTo>
                    <a:lnTo>
                      <a:pt x="1138" y="2107"/>
                    </a:lnTo>
                    <a:lnTo>
                      <a:pt x="1123" y="2061"/>
                    </a:lnTo>
                    <a:lnTo>
                      <a:pt x="1111" y="2099"/>
                    </a:lnTo>
                    <a:lnTo>
                      <a:pt x="1051" y="2053"/>
                    </a:lnTo>
                    <a:lnTo>
                      <a:pt x="974" y="2074"/>
                    </a:lnTo>
                    <a:lnTo>
                      <a:pt x="909" y="2121"/>
                    </a:lnTo>
                    <a:lnTo>
                      <a:pt x="909" y="2162"/>
                    </a:lnTo>
                    <a:lnTo>
                      <a:pt x="861" y="2192"/>
                    </a:lnTo>
                    <a:lnTo>
                      <a:pt x="806" y="2161"/>
                    </a:lnTo>
                    <a:lnTo>
                      <a:pt x="797" y="2121"/>
                    </a:lnTo>
                    <a:lnTo>
                      <a:pt x="784" y="2110"/>
                    </a:lnTo>
                    <a:lnTo>
                      <a:pt x="747" y="2116"/>
                    </a:lnTo>
                    <a:lnTo>
                      <a:pt x="732" y="2074"/>
                    </a:lnTo>
                    <a:lnTo>
                      <a:pt x="745" y="2063"/>
                    </a:lnTo>
                    <a:lnTo>
                      <a:pt x="740" y="2006"/>
                    </a:lnTo>
                    <a:lnTo>
                      <a:pt x="692" y="1990"/>
                    </a:lnTo>
                    <a:lnTo>
                      <a:pt x="692" y="1968"/>
                    </a:lnTo>
                    <a:lnTo>
                      <a:pt x="723" y="1950"/>
                    </a:lnTo>
                    <a:lnTo>
                      <a:pt x="703" y="1919"/>
                    </a:lnTo>
                    <a:lnTo>
                      <a:pt x="686" y="1911"/>
                    </a:lnTo>
                    <a:lnTo>
                      <a:pt x="641" y="1911"/>
                    </a:lnTo>
                    <a:lnTo>
                      <a:pt x="671" y="1824"/>
                    </a:lnTo>
                    <a:lnTo>
                      <a:pt x="703" y="1804"/>
                    </a:lnTo>
                    <a:lnTo>
                      <a:pt x="703" y="1779"/>
                    </a:lnTo>
                    <a:lnTo>
                      <a:pt x="762" y="1735"/>
                    </a:lnTo>
                    <a:lnTo>
                      <a:pt x="778" y="1742"/>
                    </a:lnTo>
                    <a:lnTo>
                      <a:pt x="816" y="1742"/>
                    </a:lnTo>
                    <a:lnTo>
                      <a:pt x="838" y="1692"/>
                    </a:lnTo>
                    <a:lnTo>
                      <a:pt x="878" y="1679"/>
                    </a:lnTo>
                    <a:lnTo>
                      <a:pt x="859" y="1670"/>
                    </a:lnTo>
                    <a:lnTo>
                      <a:pt x="863" y="1660"/>
                    </a:lnTo>
                    <a:lnTo>
                      <a:pt x="882" y="1633"/>
                    </a:lnTo>
                    <a:lnTo>
                      <a:pt x="900" y="1646"/>
                    </a:lnTo>
                    <a:lnTo>
                      <a:pt x="889" y="1687"/>
                    </a:lnTo>
                    <a:lnTo>
                      <a:pt x="926" y="1679"/>
                    </a:lnTo>
                    <a:lnTo>
                      <a:pt x="944" y="1659"/>
                    </a:lnTo>
                    <a:lnTo>
                      <a:pt x="955" y="1660"/>
                    </a:lnTo>
                    <a:lnTo>
                      <a:pt x="959" y="1690"/>
                    </a:lnTo>
                    <a:lnTo>
                      <a:pt x="926" y="1711"/>
                    </a:lnTo>
                    <a:lnTo>
                      <a:pt x="930" y="1739"/>
                    </a:lnTo>
                    <a:lnTo>
                      <a:pt x="972" y="1733"/>
                    </a:lnTo>
                    <a:lnTo>
                      <a:pt x="991" y="1739"/>
                    </a:lnTo>
                    <a:lnTo>
                      <a:pt x="985" y="1761"/>
                    </a:lnTo>
                    <a:lnTo>
                      <a:pt x="1009" y="1768"/>
                    </a:lnTo>
                    <a:lnTo>
                      <a:pt x="1029" y="1746"/>
                    </a:lnTo>
                    <a:lnTo>
                      <a:pt x="1048" y="1747"/>
                    </a:lnTo>
                    <a:lnTo>
                      <a:pt x="1059" y="1769"/>
                    </a:lnTo>
                    <a:lnTo>
                      <a:pt x="1070" y="1771"/>
                    </a:lnTo>
                    <a:lnTo>
                      <a:pt x="1092" y="1737"/>
                    </a:lnTo>
                    <a:lnTo>
                      <a:pt x="1129" y="1733"/>
                    </a:lnTo>
                    <a:lnTo>
                      <a:pt x="1169" y="1706"/>
                    </a:lnTo>
                    <a:lnTo>
                      <a:pt x="1144" y="1687"/>
                    </a:lnTo>
                    <a:lnTo>
                      <a:pt x="1182" y="1684"/>
                    </a:lnTo>
                    <a:lnTo>
                      <a:pt x="1158" y="1659"/>
                    </a:lnTo>
                    <a:lnTo>
                      <a:pt x="1134" y="1648"/>
                    </a:lnTo>
                    <a:lnTo>
                      <a:pt x="1089" y="1644"/>
                    </a:lnTo>
                    <a:lnTo>
                      <a:pt x="1070" y="1586"/>
                    </a:lnTo>
                    <a:lnTo>
                      <a:pt x="1086" y="1550"/>
                    </a:lnTo>
                    <a:lnTo>
                      <a:pt x="1070" y="1564"/>
                    </a:lnTo>
                    <a:lnTo>
                      <a:pt x="1057" y="1548"/>
                    </a:lnTo>
                    <a:lnTo>
                      <a:pt x="1070" y="1545"/>
                    </a:lnTo>
                    <a:lnTo>
                      <a:pt x="1046" y="1524"/>
                    </a:lnTo>
                    <a:lnTo>
                      <a:pt x="1020" y="1520"/>
                    </a:lnTo>
                    <a:lnTo>
                      <a:pt x="1020" y="1482"/>
                    </a:lnTo>
                    <a:lnTo>
                      <a:pt x="1053" y="1462"/>
                    </a:lnTo>
                    <a:lnTo>
                      <a:pt x="1048" y="1444"/>
                    </a:lnTo>
                    <a:lnTo>
                      <a:pt x="1016" y="1442"/>
                    </a:lnTo>
                    <a:lnTo>
                      <a:pt x="1038" y="1425"/>
                    </a:lnTo>
                    <a:lnTo>
                      <a:pt x="1027" y="1376"/>
                    </a:lnTo>
                    <a:lnTo>
                      <a:pt x="992" y="1403"/>
                    </a:lnTo>
                    <a:lnTo>
                      <a:pt x="948" y="1409"/>
                    </a:lnTo>
                    <a:lnTo>
                      <a:pt x="955" y="1474"/>
                    </a:lnTo>
                    <a:lnTo>
                      <a:pt x="937" y="1462"/>
                    </a:lnTo>
                    <a:lnTo>
                      <a:pt x="922" y="1462"/>
                    </a:lnTo>
                    <a:lnTo>
                      <a:pt x="900" y="1488"/>
                    </a:lnTo>
                    <a:lnTo>
                      <a:pt x="896" y="1455"/>
                    </a:lnTo>
                    <a:lnTo>
                      <a:pt x="872" y="1452"/>
                    </a:lnTo>
                    <a:lnTo>
                      <a:pt x="854" y="1474"/>
                    </a:lnTo>
                    <a:lnTo>
                      <a:pt x="838" y="1464"/>
                    </a:lnTo>
                    <a:lnTo>
                      <a:pt x="838" y="1438"/>
                    </a:lnTo>
                    <a:lnTo>
                      <a:pt x="808" y="1449"/>
                    </a:lnTo>
                    <a:lnTo>
                      <a:pt x="795" y="1431"/>
                    </a:lnTo>
                    <a:lnTo>
                      <a:pt x="780" y="1444"/>
                    </a:lnTo>
                    <a:lnTo>
                      <a:pt x="764" y="1427"/>
                    </a:lnTo>
                    <a:lnTo>
                      <a:pt x="686" y="1438"/>
                    </a:lnTo>
                    <a:lnTo>
                      <a:pt x="642" y="1365"/>
                    </a:lnTo>
                    <a:lnTo>
                      <a:pt x="590" y="1318"/>
                    </a:lnTo>
                    <a:lnTo>
                      <a:pt x="539" y="1283"/>
                    </a:lnTo>
                    <a:lnTo>
                      <a:pt x="529" y="1289"/>
                    </a:lnTo>
                    <a:lnTo>
                      <a:pt x="467" y="1269"/>
                    </a:lnTo>
                    <a:lnTo>
                      <a:pt x="445" y="1244"/>
                    </a:lnTo>
                    <a:lnTo>
                      <a:pt x="445" y="1215"/>
                    </a:lnTo>
                    <a:lnTo>
                      <a:pt x="382" y="1187"/>
                    </a:lnTo>
                    <a:lnTo>
                      <a:pt x="373" y="1152"/>
                    </a:lnTo>
                    <a:lnTo>
                      <a:pt x="357" y="1147"/>
                    </a:lnTo>
                    <a:lnTo>
                      <a:pt x="349" y="1113"/>
                    </a:lnTo>
                    <a:lnTo>
                      <a:pt x="306" y="1047"/>
                    </a:lnTo>
                    <a:lnTo>
                      <a:pt x="303" y="1045"/>
                    </a:lnTo>
                    <a:lnTo>
                      <a:pt x="242" y="952"/>
                    </a:lnTo>
                    <a:lnTo>
                      <a:pt x="215" y="873"/>
                    </a:lnTo>
                    <a:lnTo>
                      <a:pt x="249" y="753"/>
                    </a:lnTo>
                    <a:lnTo>
                      <a:pt x="260" y="743"/>
                    </a:lnTo>
                    <a:lnTo>
                      <a:pt x="260" y="688"/>
                    </a:lnTo>
                    <a:lnTo>
                      <a:pt x="188" y="603"/>
                    </a:lnTo>
                    <a:lnTo>
                      <a:pt x="155" y="579"/>
                    </a:lnTo>
                    <a:lnTo>
                      <a:pt x="113" y="513"/>
                    </a:lnTo>
                    <a:lnTo>
                      <a:pt x="70" y="499"/>
                    </a:lnTo>
                    <a:lnTo>
                      <a:pt x="33" y="417"/>
                    </a:lnTo>
                    <a:lnTo>
                      <a:pt x="11" y="393"/>
                    </a:lnTo>
                    <a:lnTo>
                      <a:pt x="13" y="368"/>
                    </a:lnTo>
                    <a:lnTo>
                      <a:pt x="0" y="330"/>
                    </a:lnTo>
                    <a:lnTo>
                      <a:pt x="4" y="273"/>
                    </a:lnTo>
                    <a:lnTo>
                      <a:pt x="13" y="246"/>
                    </a:lnTo>
                    <a:lnTo>
                      <a:pt x="48" y="193"/>
                    </a:lnTo>
                    <a:lnTo>
                      <a:pt x="52" y="164"/>
                    </a:lnTo>
                    <a:lnTo>
                      <a:pt x="81" y="161"/>
                    </a:lnTo>
                    <a:lnTo>
                      <a:pt x="81" y="133"/>
                    </a:lnTo>
                    <a:lnTo>
                      <a:pt x="111" y="87"/>
                    </a:lnTo>
                    <a:lnTo>
                      <a:pt x="157" y="79"/>
                    </a:lnTo>
                    <a:lnTo>
                      <a:pt x="175" y="62"/>
                    </a:lnTo>
                    <a:lnTo>
                      <a:pt x="201" y="57"/>
                    </a:lnTo>
                    <a:lnTo>
                      <a:pt x="210" y="44"/>
                    </a:lnTo>
                    <a:lnTo>
                      <a:pt x="234" y="44"/>
                    </a:lnTo>
                    <a:lnTo>
                      <a:pt x="242" y="21"/>
                    </a:lnTo>
                  </a:path>
                </a:pathLst>
              </a:custGeom>
              <a:noFill/>
              <a:ln w="0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7" name="Freeform 51">
                <a:extLst>
                  <a:ext uri="{FF2B5EF4-FFF2-40B4-BE49-F238E27FC236}">
                    <a16:creationId xmlns:a16="http://schemas.microsoft.com/office/drawing/2014/main" id="{F82CB076-03C1-4D6F-B176-9483E82180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0" y="3990"/>
                <a:ext cx="3" cy="3"/>
              </a:xfrm>
              <a:custGeom>
                <a:avLst/>
                <a:gdLst>
                  <a:gd name="T0" fmla="*/ 22 w 22"/>
                  <a:gd name="T1" fmla="*/ 22 h 22"/>
                  <a:gd name="T2" fmla="*/ 22 w 22"/>
                  <a:gd name="T3" fmla="*/ 9 h 22"/>
                  <a:gd name="T4" fmla="*/ 17 w 22"/>
                  <a:gd name="T5" fmla="*/ 4 h 22"/>
                  <a:gd name="T6" fmla="*/ 9 w 22"/>
                  <a:gd name="T7" fmla="*/ 0 h 22"/>
                  <a:gd name="T8" fmla="*/ 4 w 22"/>
                  <a:gd name="T9" fmla="*/ 4 h 22"/>
                  <a:gd name="T10" fmla="*/ 3 w 22"/>
                  <a:gd name="T11" fmla="*/ 9 h 22"/>
                  <a:gd name="T12" fmla="*/ 0 w 22"/>
                  <a:gd name="T13" fmla="*/ 11 h 22"/>
                  <a:gd name="T14" fmla="*/ 0 w 22"/>
                  <a:gd name="T15" fmla="*/ 15 h 22"/>
                  <a:gd name="T16" fmla="*/ 0 w 22"/>
                  <a:gd name="T17" fmla="*/ 17 h 22"/>
                  <a:gd name="T18" fmla="*/ 3 w 22"/>
                  <a:gd name="T19" fmla="*/ 20 h 22"/>
                  <a:gd name="T20" fmla="*/ 4 w 22"/>
                  <a:gd name="T21" fmla="*/ 20 h 22"/>
                  <a:gd name="T22" fmla="*/ 7 w 22"/>
                  <a:gd name="T23" fmla="*/ 21 h 22"/>
                  <a:gd name="T24" fmla="*/ 17 w 22"/>
                  <a:gd name="T25" fmla="*/ 22 h 22"/>
                  <a:gd name="T26" fmla="*/ 22 w 22"/>
                  <a:gd name="T2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" h="22">
                    <a:moveTo>
                      <a:pt x="22" y="22"/>
                    </a:moveTo>
                    <a:lnTo>
                      <a:pt x="22" y="9"/>
                    </a:lnTo>
                    <a:lnTo>
                      <a:pt x="17" y="4"/>
                    </a:lnTo>
                    <a:lnTo>
                      <a:pt x="9" y="0"/>
                    </a:lnTo>
                    <a:lnTo>
                      <a:pt x="4" y="4"/>
                    </a:lnTo>
                    <a:lnTo>
                      <a:pt x="3" y="9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0" y="17"/>
                    </a:lnTo>
                    <a:lnTo>
                      <a:pt x="3" y="20"/>
                    </a:lnTo>
                    <a:lnTo>
                      <a:pt x="4" y="20"/>
                    </a:lnTo>
                    <a:lnTo>
                      <a:pt x="7" y="21"/>
                    </a:lnTo>
                    <a:lnTo>
                      <a:pt x="17" y="22"/>
                    </a:lnTo>
                    <a:lnTo>
                      <a:pt x="22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8" name="Freeform 52">
                <a:extLst>
                  <a:ext uri="{FF2B5EF4-FFF2-40B4-BE49-F238E27FC236}">
                    <a16:creationId xmlns:a16="http://schemas.microsoft.com/office/drawing/2014/main" id="{D219E515-D406-477E-F705-E946B2884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7" y="3987"/>
                <a:ext cx="4" cy="2"/>
              </a:xfrm>
              <a:custGeom>
                <a:avLst/>
                <a:gdLst>
                  <a:gd name="T0" fmla="*/ 24 w 24"/>
                  <a:gd name="T1" fmla="*/ 8 h 19"/>
                  <a:gd name="T2" fmla="*/ 23 w 24"/>
                  <a:gd name="T3" fmla="*/ 6 h 19"/>
                  <a:gd name="T4" fmla="*/ 22 w 24"/>
                  <a:gd name="T5" fmla="*/ 4 h 19"/>
                  <a:gd name="T6" fmla="*/ 19 w 24"/>
                  <a:gd name="T7" fmla="*/ 2 h 19"/>
                  <a:gd name="T8" fmla="*/ 11 w 24"/>
                  <a:gd name="T9" fmla="*/ 0 h 19"/>
                  <a:gd name="T10" fmla="*/ 3 w 24"/>
                  <a:gd name="T11" fmla="*/ 2 h 19"/>
                  <a:gd name="T12" fmla="*/ 0 w 24"/>
                  <a:gd name="T13" fmla="*/ 8 h 19"/>
                  <a:gd name="T14" fmla="*/ 0 w 24"/>
                  <a:gd name="T15" fmla="*/ 12 h 19"/>
                  <a:gd name="T16" fmla="*/ 3 w 24"/>
                  <a:gd name="T17" fmla="*/ 16 h 19"/>
                  <a:gd name="T18" fmla="*/ 4 w 24"/>
                  <a:gd name="T19" fmla="*/ 18 h 19"/>
                  <a:gd name="T20" fmla="*/ 7 w 24"/>
                  <a:gd name="T21" fmla="*/ 18 h 19"/>
                  <a:gd name="T22" fmla="*/ 11 w 24"/>
                  <a:gd name="T23" fmla="*/ 19 h 19"/>
                  <a:gd name="T24" fmla="*/ 15 w 24"/>
                  <a:gd name="T25" fmla="*/ 18 h 19"/>
                  <a:gd name="T26" fmla="*/ 15 w 24"/>
                  <a:gd name="T27" fmla="*/ 16 h 19"/>
                  <a:gd name="T28" fmla="*/ 16 w 24"/>
                  <a:gd name="T29" fmla="*/ 16 h 19"/>
                  <a:gd name="T30" fmla="*/ 19 w 24"/>
                  <a:gd name="T31" fmla="*/ 16 h 19"/>
                  <a:gd name="T32" fmla="*/ 20 w 24"/>
                  <a:gd name="T33" fmla="*/ 14 h 19"/>
                  <a:gd name="T34" fmla="*/ 22 w 24"/>
                  <a:gd name="T35" fmla="*/ 13 h 19"/>
                  <a:gd name="T36" fmla="*/ 22 w 24"/>
                  <a:gd name="T37" fmla="*/ 11 h 19"/>
                  <a:gd name="T38" fmla="*/ 22 w 24"/>
                  <a:gd name="T39" fmla="*/ 10 h 19"/>
                  <a:gd name="T40" fmla="*/ 23 w 24"/>
                  <a:gd name="T41" fmla="*/ 10 h 19"/>
                  <a:gd name="T42" fmla="*/ 24 w 24"/>
                  <a:gd name="T43" fmla="*/ 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" h="19">
                    <a:moveTo>
                      <a:pt x="24" y="8"/>
                    </a:moveTo>
                    <a:lnTo>
                      <a:pt x="23" y="6"/>
                    </a:lnTo>
                    <a:lnTo>
                      <a:pt x="22" y="4"/>
                    </a:lnTo>
                    <a:lnTo>
                      <a:pt x="19" y="2"/>
                    </a:lnTo>
                    <a:lnTo>
                      <a:pt x="11" y="0"/>
                    </a:lnTo>
                    <a:lnTo>
                      <a:pt x="3" y="2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3" y="16"/>
                    </a:lnTo>
                    <a:lnTo>
                      <a:pt x="4" y="18"/>
                    </a:lnTo>
                    <a:lnTo>
                      <a:pt x="7" y="18"/>
                    </a:lnTo>
                    <a:lnTo>
                      <a:pt x="11" y="19"/>
                    </a:lnTo>
                    <a:lnTo>
                      <a:pt x="15" y="18"/>
                    </a:lnTo>
                    <a:lnTo>
                      <a:pt x="15" y="16"/>
                    </a:lnTo>
                    <a:lnTo>
                      <a:pt x="16" y="16"/>
                    </a:lnTo>
                    <a:lnTo>
                      <a:pt x="19" y="16"/>
                    </a:lnTo>
                    <a:lnTo>
                      <a:pt x="20" y="14"/>
                    </a:lnTo>
                    <a:lnTo>
                      <a:pt x="22" y="13"/>
                    </a:lnTo>
                    <a:lnTo>
                      <a:pt x="22" y="11"/>
                    </a:lnTo>
                    <a:lnTo>
                      <a:pt x="22" y="10"/>
                    </a:lnTo>
                    <a:lnTo>
                      <a:pt x="23" y="10"/>
                    </a:ln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49" name="Freeform 53">
                <a:extLst>
                  <a:ext uri="{FF2B5EF4-FFF2-40B4-BE49-F238E27FC236}">
                    <a16:creationId xmlns:a16="http://schemas.microsoft.com/office/drawing/2014/main" id="{A20A525A-FB3C-E01F-C3FA-38E3118801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7" y="3910"/>
                <a:ext cx="297" cy="338"/>
              </a:xfrm>
              <a:custGeom>
                <a:avLst/>
                <a:gdLst>
                  <a:gd name="T0" fmla="*/ 485 w 2082"/>
                  <a:gd name="T1" fmla="*/ 14 h 2370"/>
                  <a:gd name="T2" fmla="*/ 513 w 2082"/>
                  <a:gd name="T3" fmla="*/ 52 h 2370"/>
                  <a:gd name="T4" fmla="*/ 417 w 2082"/>
                  <a:gd name="T5" fmla="*/ 28 h 2370"/>
                  <a:gd name="T6" fmla="*/ 287 w 2082"/>
                  <a:gd name="T7" fmla="*/ 263 h 2370"/>
                  <a:gd name="T8" fmla="*/ 82 w 2082"/>
                  <a:gd name="T9" fmla="*/ 481 h 2370"/>
                  <a:gd name="T10" fmla="*/ 73 w 2082"/>
                  <a:gd name="T11" fmla="*/ 664 h 2370"/>
                  <a:gd name="T12" fmla="*/ 72 w 2082"/>
                  <a:gd name="T13" fmla="*/ 865 h 2370"/>
                  <a:gd name="T14" fmla="*/ 112 w 2082"/>
                  <a:gd name="T15" fmla="*/ 1022 h 2370"/>
                  <a:gd name="T16" fmla="*/ 128 w 2082"/>
                  <a:gd name="T17" fmla="*/ 1079 h 2370"/>
                  <a:gd name="T18" fmla="*/ 312 w 2082"/>
                  <a:gd name="T19" fmla="*/ 1275 h 2370"/>
                  <a:gd name="T20" fmla="*/ 386 w 2082"/>
                  <a:gd name="T21" fmla="*/ 1441 h 2370"/>
                  <a:gd name="T22" fmla="*/ 353 w 2082"/>
                  <a:gd name="T23" fmla="*/ 1552 h 2370"/>
                  <a:gd name="T24" fmla="*/ 229 w 2082"/>
                  <a:gd name="T25" fmla="*/ 1643 h 2370"/>
                  <a:gd name="T26" fmla="*/ 212 w 2082"/>
                  <a:gd name="T27" fmla="*/ 1698 h 2370"/>
                  <a:gd name="T28" fmla="*/ 251 w 2082"/>
                  <a:gd name="T29" fmla="*/ 1802 h 2370"/>
                  <a:gd name="T30" fmla="*/ 187 w 2082"/>
                  <a:gd name="T31" fmla="*/ 1949 h 2370"/>
                  <a:gd name="T32" fmla="*/ 134 w 2082"/>
                  <a:gd name="T33" fmla="*/ 2046 h 2370"/>
                  <a:gd name="T34" fmla="*/ 19 w 2082"/>
                  <a:gd name="T35" fmla="*/ 2140 h 2370"/>
                  <a:gd name="T36" fmla="*/ 15 w 2082"/>
                  <a:gd name="T37" fmla="*/ 2270 h 2370"/>
                  <a:gd name="T38" fmla="*/ 116 w 2082"/>
                  <a:gd name="T39" fmla="*/ 2307 h 2370"/>
                  <a:gd name="T40" fmla="*/ 234 w 2082"/>
                  <a:gd name="T41" fmla="*/ 2334 h 2370"/>
                  <a:gd name="T42" fmla="*/ 382 w 2082"/>
                  <a:gd name="T43" fmla="*/ 2318 h 2370"/>
                  <a:gd name="T44" fmla="*/ 506 w 2082"/>
                  <a:gd name="T45" fmla="*/ 2231 h 2370"/>
                  <a:gd name="T46" fmla="*/ 740 w 2082"/>
                  <a:gd name="T47" fmla="*/ 2282 h 2370"/>
                  <a:gd name="T48" fmla="*/ 800 w 2082"/>
                  <a:gd name="T49" fmla="*/ 2252 h 2370"/>
                  <a:gd name="T50" fmla="*/ 910 w 2082"/>
                  <a:gd name="T51" fmla="*/ 2258 h 2370"/>
                  <a:gd name="T52" fmla="*/ 917 w 2082"/>
                  <a:gd name="T53" fmla="*/ 2328 h 2370"/>
                  <a:gd name="T54" fmla="*/ 980 w 2082"/>
                  <a:gd name="T55" fmla="*/ 2324 h 2370"/>
                  <a:gd name="T56" fmla="*/ 1182 w 2082"/>
                  <a:gd name="T57" fmla="*/ 2330 h 2370"/>
                  <a:gd name="T58" fmla="*/ 1216 w 2082"/>
                  <a:gd name="T59" fmla="*/ 2279 h 2370"/>
                  <a:gd name="T60" fmla="*/ 1356 w 2082"/>
                  <a:gd name="T61" fmla="*/ 2197 h 2370"/>
                  <a:gd name="T62" fmla="*/ 1437 w 2082"/>
                  <a:gd name="T63" fmla="*/ 2073 h 2370"/>
                  <a:gd name="T64" fmla="*/ 1477 w 2082"/>
                  <a:gd name="T65" fmla="*/ 1974 h 2370"/>
                  <a:gd name="T66" fmla="*/ 1541 w 2082"/>
                  <a:gd name="T67" fmla="*/ 1840 h 2370"/>
                  <a:gd name="T68" fmla="*/ 1585 w 2082"/>
                  <a:gd name="T69" fmla="*/ 1734 h 2370"/>
                  <a:gd name="T70" fmla="*/ 1601 w 2082"/>
                  <a:gd name="T71" fmla="*/ 1678 h 2370"/>
                  <a:gd name="T72" fmla="*/ 1710 w 2082"/>
                  <a:gd name="T73" fmla="*/ 1556 h 2370"/>
                  <a:gd name="T74" fmla="*/ 1762 w 2082"/>
                  <a:gd name="T75" fmla="*/ 1486 h 2370"/>
                  <a:gd name="T76" fmla="*/ 1816 w 2082"/>
                  <a:gd name="T77" fmla="*/ 1370 h 2370"/>
                  <a:gd name="T78" fmla="*/ 1912 w 2082"/>
                  <a:gd name="T79" fmla="*/ 1272 h 2370"/>
                  <a:gd name="T80" fmla="*/ 1981 w 2082"/>
                  <a:gd name="T81" fmla="*/ 1188 h 2370"/>
                  <a:gd name="T82" fmla="*/ 2082 w 2082"/>
                  <a:gd name="T83" fmla="*/ 1032 h 2370"/>
                  <a:gd name="T84" fmla="*/ 2027 w 2082"/>
                  <a:gd name="T85" fmla="*/ 903 h 2370"/>
                  <a:gd name="T86" fmla="*/ 1871 w 2082"/>
                  <a:gd name="T87" fmla="*/ 746 h 2370"/>
                  <a:gd name="T88" fmla="*/ 1858 w 2082"/>
                  <a:gd name="T89" fmla="*/ 911 h 2370"/>
                  <a:gd name="T90" fmla="*/ 1811 w 2082"/>
                  <a:gd name="T91" fmla="*/ 936 h 2370"/>
                  <a:gd name="T92" fmla="*/ 1774 w 2082"/>
                  <a:gd name="T93" fmla="*/ 944 h 2370"/>
                  <a:gd name="T94" fmla="*/ 1857 w 2082"/>
                  <a:gd name="T95" fmla="*/ 870 h 2370"/>
                  <a:gd name="T96" fmla="*/ 1813 w 2082"/>
                  <a:gd name="T97" fmla="*/ 735 h 2370"/>
                  <a:gd name="T98" fmla="*/ 1663 w 2082"/>
                  <a:gd name="T99" fmla="*/ 619 h 2370"/>
                  <a:gd name="T100" fmla="*/ 1603 w 2082"/>
                  <a:gd name="T101" fmla="*/ 644 h 2370"/>
                  <a:gd name="T102" fmla="*/ 1612 w 2082"/>
                  <a:gd name="T103" fmla="*/ 600 h 2370"/>
                  <a:gd name="T104" fmla="*/ 1598 w 2082"/>
                  <a:gd name="T105" fmla="*/ 546 h 2370"/>
                  <a:gd name="T106" fmla="*/ 1513 w 2082"/>
                  <a:gd name="T107" fmla="*/ 569 h 2370"/>
                  <a:gd name="T108" fmla="*/ 1536 w 2082"/>
                  <a:gd name="T109" fmla="*/ 522 h 2370"/>
                  <a:gd name="T110" fmla="*/ 1434 w 2082"/>
                  <a:gd name="T111" fmla="*/ 444 h 2370"/>
                  <a:gd name="T112" fmla="*/ 1300 w 2082"/>
                  <a:gd name="T113" fmla="*/ 347 h 2370"/>
                  <a:gd name="T114" fmla="*/ 1212 w 2082"/>
                  <a:gd name="T115" fmla="*/ 259 h 2370"/>
                  <a:gd name="T116" fmla="*/ 1134 w 2082"/>
                  <a:gd name="T117" fmla="*/ 230 h 2370"/>
                  <a:gd name="T118" fmla="*/ 1066 w 2082"/>
                  <a:gd name="T119" fmla="*/ 194 h 2370"/>
                  <a:gd name="T120" fmla="*/ 841 w 2082"/>
                  <a:gd name="T121" fmla="*/ 158 h 2370"/>
                  <a:gd name="T122" fmla="*/ 642 w 2082"/>
                  <a:gd name="T123" fmla="*/ 60 h 2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082" h="2370">
                    <a:moveTo>
                      <a:pt x="546" y="30"/>
                    </a:moveTo>
                    <a:lnTo>
                      <a:pt x="535" y="19"/>
                    </a:lnTo>
                    <a:lnTo>
                      <a:pt x="522" y="19"/>
                    </a:lnTo>
                    <a:lnTo>
                      <a:pt x="509" y="16"/>
                    </a:lnTo>
                    <a:lnTo>
                      <a:pt x="503" y="14"/>
                    </a:lnTo>
                    <a:lnTo>
                      <a:pt x="500" y="8"/>
                    </a:lnTo>
                    <a:lnTo>
                      <a:pt x="497" y="5"/>
                    </a:lnTo>
                    <a:lnTo>
                      <a:pt x="495" y="4"/>
                    </a:lnTo>
                    <a:lnTo>
                      <a:pt x="489" y="3"/>
                    </a:lnTo>
                    <a:lnTo>
                      <a:pt x="485" y="3"/>
                    </a:lnTo>
                    <a:lnTo>
                      <a:pt x="477" y="0"/>
                    </a:lnTo>
                    <a:lnTo>
                      <a:pt x="474" y="3"/>
                    </a:lnTo>
                    <a:lnTo>
                      <a:pt x="474" y="8"/>
                    </a:lnTo>
                    <a:lnTo>
                      <a:pt x="476" y="11"/>
                    </a:lnTo>
                    <a:lnTo>
                      <a:pt x="482" y="11"/>
                    </a:lnTo>
                    <a:lnTo>
                      <a:pt x="485" y="14"/>
                    </a:lnTo>
                    <a:lnTo>
                      <a:pt x="485" y="16"/>
                    </a:lnTo>
                    <a:lnTo>
                      <a:pt x="491" y="16"/>
                    </a:lnTo>
                    <a:lnTo>
                      <a:pt x="500" y="19"/>
                    </a:lnTo>
                    <a:lnTo>
                      <a:pt x="502" y="19"/>
                    </a:lnTo>
                    <a:lnTo>
                      <a:pt x="507" y="22"/>
                    </a:lnTo>
                    <a:lnTo>
                      <a:pt x="513" y="27"/>
                    </a:lnTo>
                    <a:lnTo>
                      <a:pt x="522" y="38"/>
                    </a:lnTo>
                    <a:lnTo>
                      <a:pt x="538" y="47"/>
                    </a:lnTo>
                    <a:lnTo>
                      <a:pt x="546" y="54"/>
                    </a:lnTo>
                    <a:lnTo>
                      <a:pt x="546" y="63"/>
                    </a:lnTo>
                    <a:lnTo>
                      <a:pt x="542" y="65"/>
                    </a:lnTo>
                    <a:lnTo>
                      <a:pt x="539" y="65"/>
                    </a:lnTo>
                    <a:lnTo>
                      <a:pt x="524" y="54"/>
                    </a:lnTo>
                    <a:lnTo>
                      <a:pt x="521" y="52"/>
                    </a:lnTo>
                    <a:lnTo>
                      <a:pt x="518" y="52"/>
                    </a:lnTo>
                    <a:lnTo>
                      <a:pt x="513" y="52"/>
                    </a:lnTo>
                    <a:lnTo>
                      <a:pt x="513" y="51"/>
                    </a:lnTo>
                    <a:lnTo>
                      <a:pt x="507" y="51"/>
                    </a:lnTo>
                    <a:lnTo>
                      <a:pt x="497" y="44"/>
                    </a:lnTo>
                    <a:lnTo>
                      <a:pt x="491" y="41"/>
                    </a:lnTo>
                    <a:lnTo>
                      <a:pt x="485" y="38"/>
                    </a:lnTo>
                    <a:lnTo>
                      <a:pt x="483" y="35"/>
                    </a:lnTo>
                    <a:lnTo>
                      <a:pt x="482" y="34"/>
                    </a:lnTo>
                    <a:lnTo>
                      <a:pt x="476" y="32"/>
                    </a:lnTo>
                    <a:lnTo>
                      <a:pt x="462" y="27"/>
                    </a:lnTo>
                    <a:lnTo>
                      <a:pt x="456" y="27"/>
                    </a:lnTo>
                    <a:lnTo>
                      <a:pt x="449" y="25"/>
                    </a:lnTo>
                    <a:lnTo>
                      <a:pt x="445" y="27"/>
                    </a:lnTo>
                    <a:lnTo>
                      <a:pt x="436" y="26"/>
                    </a:lnTo>
                    <a:lnTo>
                      <a:pt x="431" y="25"/>
                    </a:lnTo>
                    <a:lnTo>
                      <a:pt x="429" y="25"/>
                    </a:lnTo>
                    <a:lnTo>
                      <a:pt x="417" y="28"/>
                    </a:lnTo>
                    <a:lnTo>
                      <a:pt x="408" y="34"/>
                    </a:lnTo>
                    <a:lnTo>
                      <a:pt x="401" y="40"/>
                    </a:lnTo>
                    <a:lnTo>
                      <a:pt x="396" y="49"/>
                    </a:lnTo>
                    <a:lnTo>
                      <a:pt x="391" y="52"/>
                    </a:lnTo>
                    <a:lnTo>
                      <a:pt x="391" y="71"/>
                    </a:lnTo>
                    <a:lnTo>
                      <a:pt x="385" y="79"/>
                    </a:lnTo>
                    <a:lnTo>
                      <a:pt x="385" y="139"/>
                    </a:lnTo>
                    <a:lnTo>
                      <a:pt x="338" y="216"/>
                    </a:lnTo>
                    <a:lnTo>
                      <a:pt x="336" y="218"/>
                    </a:lnTo>
                    <a:lnTo>
                      <a:pt x="335" y="222"/>
                    </a:lnTo>
                    <a:lnTo>
                      <a:pt x="332" y="235"/>
                    </a:lnTo>
                    <a:lnTo>
                      <a:pt x="329" y="240"/>
                    </a:lnTo>
                    <a:lnTo>
                      <a:pt x="326" y="244"/>
                    </a:lnTo>
                    <a:lnTo>
                      <a:pt x="323" y="249"/>
                    </a:lnTo>
                    <a:lnTo>
                      <a:pt x="303" y="254"/>
                    </a:lnTo>
                    <a:lnTo>
                      <a:pt x="287" y="263"/>
                    </a:lnTo>
                    <a:lnTo>
                      <a:pt x="271" y="272"/>
                    </a:lnTo>
                    <a:lnTo>
                      <a:pt x="258" y="284"/>
                    </a:lnTo>
                    <a:lnTo>
                      <a:pt x="238" y="303"/>
                    </a:lnTo>
                    <a:lnTo>
                      <a:pt x="227" y="320"/>
                    </a:lnTo>
                    <a:lnTo>
                      <a:pt x="214" y="327"/>
                    </a:lnTo>
                    <a:lnTo>
                      <a:pt x="201" y="335"/>
                    </a:lnTo>
                    <a:lnTo>
                      <a:pt x="188" y="340"/>
                    </a:lnTo>
                    <a:lnTo>
                      <a:pt x="175" y="344"/>
                    </a:lnTo>
                    <a:lnTo>
                      <a:pt x="170" y="347"/>
                    </a:lnTo>
                    <a:lnTo>
                      <a:pt x="168" y="351"/>
                    </a:lnTo>
                    <a:lnTo>
                      <a:pt x="167" y="358"/>
                    </a:lnTo>
                    <a:lnTo>
                      <a:pt x="161" y="360"/>
                    </a:lnTo>
                    <a:lnTo>
                      <a:pt x="158" y="363"/>
                    </a:lnTo>
                    <a:lnTo>
                      <a:pt x="153" y="368"/>
                    </a:lnTo>
                    <a:lnTo>
                      <a:pt x="92" y="467"/>
                    </a:lnTo>
                    <a:lnTo>
                      <a:pt x="82" y="481"/>
                    </a:lnTo>
                    <a:lnTo>
                      <a:pt x="74" y="497"/>
                    </a:lnTo>
                    <a:lnTo>
                      <a:pt x="74" y="510"/>
                    </a:lnTo>
                    <a:lnTo>
                      <a:pt x="61" y="544"/>
                    </a:lnTo>
                    <a:lnTo>
                      <a:pt x="60" y="548"/>
                    </a:lnTo>
                    <a:lnTo>
                      <a:pt x="60" y="553"/>
                    </a:lnTo>
                    <a:lnTo>
                      <a:pt x="60" y="564"/>
                    </a:lnTo>
                    <a:lnTo>
                      <a:pt x="58" y="584"/>
                    </a:lnTo>
                    <a:lnTo>
                      <a:pt x="55" y="593"/>
                    </a:lnTo>
                    <a:lnTo>
                      <a:pt x="54" y="597"/>
                    </a:lnTo>
                    <a:lnTo>
                      <a:pt x="54" y="603"/>
                    </a:lnTo>
                    <a:lnTo>
                      <a:pt x="50" y="620"/>
                    </a:lnTo>
                    <a:lnTo>
                      <a:pt x="51" y="632"/>
                    </a:lnTo>
                    <a:lnTo>
                      <a:pt x="55" y="644"/>
                    </a:lnTo>
                    <a:lnTo>
                      <a:pt x="61" y="653"/>
                    </a:lnTo>
                    <a:lnTo>
                      <a:pt x="70" y="660"/>
                    </a:lnTo>
                    <a:lnTo>
                      <a:pt x="73" y="664"/>
                    </a:lnTo>
                    <a:lnTo>
                      <a:pt x="80" y="669"/>
                    </a:lnTo>
                    <a:lnTo>
                      <a:pt x="80" y="670"/>
                    </a:lnTo>
                    <a:lnTo>
                      <a:pt x="81" y="672"/>
                    </a:lnTo>
                    <a:lnTo>
                      <a:pt x="83" y="676"/>
                    </a:lnTo>
                    <a:lnTo>
                      <a:pt x="84" y="678"/>
                    </a:lnTo>
                    <a:lnTo>
                      <a:pt x="85" y="680"/>
                    </a:lnTo>
                    <a:lnTo>
                      <a:pt x="86" y="684"/>
                    </a:lnTo>
                    <a:lnTo>
                      <a:pt x="87" y="691"/>
                    </a:lnTo>
                    <a:lnTo>
                      <a:pt x="90" y="706"/>
                    </a:lnTo>
                    <a:lnTo>
                      <a:pt x="87" y="772"/>
                    </a:lnTo>
                    <a:lnTo>
                      <a:pt x="73" y="789"/>
                    </a:lnTo>
                    <a:lnTo>
                      <a:pt x="70" y="798"/>
                    </a:lnTo>
                    <a:lnTo>
                      <a:pt x="69" y="808"/>
                    </a:lnTo>
                    <a:lnTo>
                      <a:pt x="64" y="828"/>
                    </a:lnTo>
                    <a:lnTo>
                      <a:pt x="66" y="847"/>
                    </a:lnTo>
                    <a:lnTo>
                      <a:pt x="72" y="865"/>
                    </a:lnTo>
                    <a:lnTo>
                      <a:pt x="83" y="882"/>
                    </a:lnTo>
                    <a:lnTo>
                      <a:pt x="90" y="893"/>
                    </a:lnTo>
                    <a:lnTo>
                      <a:pt x="96" y="909"/>
                    </a:lnTo>
                    <a:lnTo>
                      <a:pt x="98" y="928"/>
                    </a:lnTo>
                    <a:lnTo>
                      <a:pt x="98" y="959"/>
                    </a:lnTo>
                    <a:lnTo>
                      <a:pt x="101" y="965"/>
                    </a:lnTo>
                    <a:lnTo>
                      <a:pt x="104" y="973"/>
                    </a:lnTo>
                    <a:lnTo>
                      <a:pt x="104" y="979"/>
                    </a:lnTo>
                    <a:lnTo>
                      <a:pt x="102" y="988"/>
                    </a:lnTo>
                    <a:lnTo>
                      <a:pt x="102" y="994"/>
                    </a:lnTo>
                    <a:lnTo>
                      <a:pt x="102" y="998"/>
                    </a:lnTo>
                    <a:lnTo>
                      <a:pt x="102" y="1001"/>
                    </a:lnTo>
                    <a:lnTo>
                      <a:pt x="105" y="1002"/>
                    </a:lnTo>
                    <a:lnTo>
                      <a:pt x="105" y="1010"/>
                    </a:lnTo>
                    <a:lnTo>
                      <a:pt x="108" y="1016"/>
                    </a:lnTo>
                    <a:lnTo>
                      <a:pt x="112" y="1022"/>
                    </a:lnTo>
                    <a:lnTo>
                      <a:pt x="120" y="1026"/>
                    </a:lnTo>
                    <a:lnTo>
                      <a:pt x="145" y="1037"/>
                    </a:lnTo>
                    <a:lnTo>
                      <a:pt x="143" y="1039"/>
                    </a:lnTo>
                    <a:lnTo>
                      <a:pt x="143" y="1043"/>
                    </a:lnTo>
                    <a:lnTo>
                      <a:pt x="143" y="1045"/>
                    </a:lnTo>
                    <a:lnTo>
                      <a:pt x="145" y="1048"/>
                    </a:lnTo>
                    <a:lnTo>
                      <a:pt x="144" y="1053"/>
                    </a:lnTo>
                    <a:lnTo>
                      <a:pt x="144" y="1058"/>
                    </a:lnTo>
                    <a:lnTo>
                      <a:pt x="142" y="1062"/>
                    </a:lnTo>
                    <a:lnTo>
                      <a:pt x="141" y="1065"/>
                    </a:lnTo>
                    <a:lnTo>
                      <a:pt x="141" y="1068"/>
                    </a:lnTo>
                    <a:lnTo>
                      <a:pt x="138" y="1069"/>
                    </a:lnTo>
                    <a:lnTo>
                      <a:pt x="137" y="1071"/>
                    </a:lnTo>
                    <a:lnTo>
                      <a:pt x="134" y="1075"/>
                    </a:lnTo>
                    <a:lnTo>
                      <a:pt x="130" y="1078"/>
                    </a:lnTo>
                    <a:lnTo>
                      <a:pt x="128" y="1079"/>
                    </a:lnTo>
                    <a:lnTo>
                      <a:pt x="126" y="1081"/>
                    </a:lnTo>
                    <a:lnTo>
                      <a:pt x="124" y="1091"/>
                    </a:lnTo>
                    <a:lnTo>
                      <a:pt x="124" y="1101"/>
                    </a:lnTo>
                    <a:lnTo>
                      <a:pt x="125" y="1108"/>
                    </a:lnTo>
                    <a:lnTo>
                      <a:pt x="129" y="1114"/>
                    </a:lnTo>
                    <a:lnTo>
                      <a:pt x="159" y="1141"/>
                    </a:lnTo>
                    <a:lnTo>
                      <a:pt x="159" y="1142"/>
                    </a:lnTo>
                    <a:lnTo>
                      <a:pt x="160" y="1144"/>
                    </a:lnTo>
                    <a:lnTo>
                      <a:pt x="163" y="1149"/>
                    </a:lnTo>
                    <a:lnTo>
                      <a:pt x="167" y="1154"/>
                    </a:lnTo>
                    <a:lnTo>
                      <a:pt x="167" y="1163"/>
                    </a:lnTo>
                    <a:lnTo>
                      <a:pt x="260" y="1243"/>
                    </a:lnTo>
                    <a:lnTo>
                      <a:pt x="267" y="1246"/>
                    </a:lnTo>
                    <a:lnTo>
                      <a:pt x="273" y="1250"/>
                    </a:lnTo>
                    <a:lnTo>
                      <a:pt x="290" y="1252"/>
                    </a:lnTo>
                    <a:lnTo>
                      <a:pt x="312" y="1275"/>
                    </a:lnTo>
                    <a:lnTo>
                      <a:pt x="313" y="1286"/>
                    </a:lnTo>
                    <a:lnTo>
                      <a:pt x="320" y="1299"/>
                    </a:lnTo>
                    <a:lnTo>
                      <a:pt x="323" y="1304"/>
                    </a:lnTo>
                    <a:lnTo>
                      <a:pt x="327" y="1310"/>
                    </a:lnTo>
                    <a:lnTo>
                      <a:pt x="336" y="1327"/>
                    </a:lnTo>
                    <a:lnTo>
                      <a:pt x="342" y="1334"/>
                    </a:lnTo>
                    <a:lnTo>
                      <a:pt x="348" y="1341"/>
                    </a:lnTo>
                    <a:lnTo>
                      <a:pt x="355" y="1346"/>
                    </a:lnTo>
                    <a:lnTo>
                      <a:pt x="364" y="1351"/>
                    </a:lnTo>
                    <a:lnTo>
                      <a:pt x="380" y="1348"/>
                    </a:lnTo>
                    <a:lnTo>
                      <a:pt x="388" y="1348"/>
                    </a:lnTo>
                    <a:lnTo>
                      <a:pt x="393" y="1351"/>
                    </a:lnTo>
                    <a:lnTo>
                      <a:pt x="408" y="1387"/>
                    </a:lnTo>
                    <a:lnTo>
                      <a:pt x="408" y="1395"/>
                    </a:lnTo>
                    <a:lnTo>
                      <a:pt x="386" y="1428"/>
                    </a:lnTo>
                    <a:lnTo>
                      <a:pt x="386" y="1441"/>
                    </a:lnTo>
                    <a:lnTo>
                      <a:pt x="389" y="1450"/>
                    </a:lnTo>
                    <a:lnTo>
                      <a:pt x="386" y="1456"/>
                    </a:lnTo>
                    <a:lnTo>
                      <a:pt x="385" y="1462"/>
                    </a:lnTo>
                    <a:lnTo>
                      <a:pt x="383" y="1473"/>
                    </a:lnTo>
                    <a:lnTo>
                      <a:pt x="381" y="1476"/>
                    </a:lnTo>
                    <a:lnTo>
                      <a:pt x="380" y="1476"/>
                    </a:lnTo>
                    <a:lnTo>
                      <a:pt x="380" y="1477"/>
                    </a:lnTo>
                    <a:lnTo>
                      <a:pt x="380" y="1480"/>
                    </a:lnTo>
                    <a:lnTo>
                      <a:pt x="378" y="1485"/>
                    </a:lnTo>
                    <a:lnTo>
                      <a:pt x="376" y="1525"/>
                    </a:lnTo>
                    <a:lnTo>
                      <a:pt x="373" y="1526"/>
                    </a:lnTo>
                    <a:lnTo>
                      <a:pt x="372" y="1529"/>
                    </a:lnTo>
                    <a:lnTo>
                      <a:pt x="370" y="1533"/>
                    </a:lnTo>
                    <a:lnTo>
                      <a:pt x="365" y="1542"/>
                    </a:lnTo>
                    <a:lnTo>
                      <a:pt x="357" y="1548"/>
                    </a:lnTo>
                    <a:lnTo>
                      <a:pt x="353" y="1552"/>
                    </a:lnTo>
                    <a:lnTo>
                      <a:pt x="349" y="1556"/>
                    </a:lnTo>
                    <a:lnTo>
                      <a:pt x="348" y="1556"/>
                    </a:lnTo>
                    <a:lnTo>
                      <a:pt x="348" y="1557"/>
                    </a:lnTo>
                    <a:lnTo>
                      <a:pt x="348" y="1559"/>
                    </a:lnTo>
                    <a:lnTo>
                      <a:pt x="347" y="1564"/>
                    </a:lnTo>
                    <a:lnTo>
                      <a:pt x="345" y="1566"/>
                    </a:lnTo>
                    <a:lnTo>
                      <a:pt x="343" y="1569"/>
                    </a:lnTo>
                    <a:lnTo>
                      <a:pt x="342" y="1587"/>
                    </a:lnTo>
                    <a:lnTo>
                      <a:pt x="332" y="1585"/>
                    </a:lnTo>
                    <a:lnTo>
                      <a:pt x="325" y="1585"/>
                    </a:lnTo>
                    <a:lnTo>
                      <a:pt x="317" y="1583"/>
                    </a:lnTo>
                    <a:lnTo>
                      <a:pt x="303" y="1583"/>
                    </a:lnTo>
                    <a:lnTo>
                      <a:pt x="293" y="1589"/>
                    </a:lnTo>
                    <a:lnTo>
                      <a:pt x="266" y="1619"/>
                    </a:lnTo>
                    <a:lnTo>
                      <a:pt x="232" y="1641"/>
                    </a:lnTo>
                    <a:lnTo>
                      <a:pt x="229" y="1643"/>
                    </a:lnTo>
                    <a:lnTo>
                      <a:pt x="228" y="1647"/>
                    </a:lnTo>
                    <a:lnTo>
                      <a:pt x="227" y="1652"/>
                    </a:lnTo>
                    <a:lnTo>
                      <a:pt x="226" y="1652"/>
                    </a:lnTo>
                    <a:lnTo>
                      <a:pt x="226" y="1653"/>
                    </a:lnTo>
                    <a:lnTo>
                      <a:pt x="226" y="1655"/>
                    </a:lnTo>
                    <a:lnTo>
                      <a:pt x="225" y="1660"/>
                    </a:lnTo>
                    <a:lnTo>
                      <a:pt x="222" y="1662"/>
                    </a:lnTo>
                    <a:lnTo>
                      <a:pt x="219" y="1663"/>
                    </a:lnTo>
                    <a:lnTo>
                      <a:pt x="218" y="1665"/>
                    </a:lnTo>
                    <a:lnTo>
                      <a:pt x="210" y="1668"/>
                    </a:lnTo>
                    <a:lnTo>
                      <a:pt x="205" y="1676"/>
                    </a:lnTo>
                    <a:lnTo>
                      <a:pt x="203" y="1679"/>
                    </a:lnTo>
                    <a:lnTo>
                      <a:pt x="203" y="1684"/>
                    </a:lnTo>
                    <a:lnTo>
                      <a:pt x="205" y="1690"/>
                    </a:lnTo>
                    <a:lnTo>
                      <a:pt x="210" y="1692"/>
                    </a:lnTo>
                    <a:lnTo>
                      <a:pt x="212" y="1698"/>
                    </a:lnTo>
                    <a:lnTo>
                      <a:pt x="234" y="1698"/>
                    </a:lnTo>
                    <a:lnTo>
                      <a:pt x="243" y="1707"/>
                    </a:lnTo>
                    <a:lnTo>
                      <a:pt x="242" y="1713"/>
                    </a:lnTo>
                    <a:lnTo>
                      <a:pt x="241" y="1720"/>
                    </a:lnTo>
                    <a:lnTo>
                      <a:pt x="239" y="1724"/>
                    </a:lnTo>
                    <a:lnTo>
                      <a:pt x="238" y="1729"/>
                    </a:lnTo>
                    <a:lnTo>
                      <a:pt x="232" y="1753"/>
                    </a:lnTo>
                    <a:lnTo>
                      <a:pt x="236" y="1777"/>
                    </a:lnTo>
                    <a:lnTo>
                      <a:pt x="237" y="1779"/>
                    </a:lnTo>
                    <a:lnTo>
                      <a:pt x="239" y="1782"/>
                    </a:lnTo>
                    <a:lnTo>
                      <a:pt x="240" y="1789"/>
                    </a:lnTo>
                    <a:lnTo>
                      <a:pt x="244" y="1792"/>
                    </a:lnTo>
                    <a:lnTo>
                      <a:pt x="248" y="1796"/>
                    </a:lnTo>
                    <a:lnTo>
                      <a:pt x="250" y="1798"/>
                    </a:lnTo>
                    <a:lnTo>
                      <a:pt x="250" y="1800"/>
                    </a:lnTo>
                    <a:lnTo>
                      <a:pt x="251" y="1802"/>
                    </a:lnTo>
                    <a:lnTo>
                      <a:pt x="250" y="1804"/>
                    </a:lnTo>
                    <a:lnTo>
                      <a:pt x="249" y="1804"/>
                    </a:lnTo>
                    <a:lnTo>
                      <a:pt x="249" y="1805"/>
                    </a:lnTo>
                    <a:lnTo>
                      <a:pt x="249" y="1807"/>
                    </a:lnTo>
                    <a:lnTo>
                      <a:pt x="247" y="1809"/>
                    </a:lnTo>
                    <a:lnTo>
                      <a:pt x="244" y="1813"/>
                    </a:lnTo>
                    <a:lnTo>
                      <a:pt x="222" y="1832"/>
                    </a:lnTo>
                    <a:lnTo>
                      <a:pt x="224" y="1845"/>
                    </a:lnTo>
                    <a:lnTo>
                      <a:pt x="225" y="1859"/>
                    </a:lnTo>
                    <a:lnTo>
                      <a:pt x="224" y="1872"/>
                    </a:lnTo>
                    <a:lnTo>
                      <a:pt x="222" y="1887"/>
                    </a:lnTo>
                    <a:lnTo>
                      <a:pt x="219" y="1893"/>
                    </a:lnTo>
                    <a:lnTo>
                      <a:pt x="216" y="1900"/>
                    </a:lnTo>
                    <a:lnTo>
                      <a:pt x="216" y="1922"/>
                    </a:lnTo>
                    <a:lnTo>
                      <a:pt x="194" y="1942"/>
                    </a:lnTo>
                    <a:lnTo>
                      <a:pt x="187" y="1949"/>
                    </a:lnTo>
                    <a:lnTo>
                      <a:pt x="178" y="1958"/>
                    </a:lnTo>
                    <a:lnTo>
                      <a:pt x="178" y="1973"/>
                    </a:lnTo>
                    <a:lnTo>
                      <a:pt x="179" y="1980"/>
                    </a:lnTo>
                    <a:lnTo>
                      <a:pt x="181" y="1985"/>
                    </a:lnTo>
                    <a:lnTo>
                      <a:pt x="173" y="1992"/>
                    </a:lnTo>
                    <a:lnTo>
                      <a:pt x="167" y="1999"/>
                    </a:lnTo>
                    <a:lnTo>
                      <a:pt x="151" y="2012"/>
                    </a:lnTo>
                    <a:lnTo>
                      <a:pt x="146" y="2017"/>
                    </a:lnTo>
                    <a:lnTo>
                      <a:pt x="145" y="2020"/>
                    </a:lnTo>
                    <a:lnTo>
                      <a:pt x="141" y="2028"/>
                    </a:lnTo>
                    <a:lnTo>
                      <a:pt x="140" y="2037"/>
                    </a:lnTo>
                    <a:lnTo>
                      <a:pt x="137" y="2039"/>
                    </a:lnTo>
                    <a:lnTo>
                      <a:pt x="136" y="2039"/>
                    </a:lnTo>
                    <a:lnTo>
                      <a:pt x="136" y="2040"/>
                    </a:lnTo>
                    <a:lnTo>
                      <a:pt x="136" y="2042"/>
                    </a:lnTo>
                    <a:lnTo>
                      <a:pt x="134" y="2046"/>
                    </a:lnTo>
                    <a:lnTo>
                      <a:pt x="130" y="2050"/>
                    </a:lnTo>
                    <a:lnTo>
                      <a:pt x="128" y="2051"/>
                    </a:lnTo>
                    <a:lnTo>
                      <a:pt x="126" y="2053"/>
                    </a:lnTo>
                    <a:lnTo>
                      <a:pt x="122" y="2059"/>
                    </a:lnTo>
                    <a:lnTo>
                      <a:pt x="120" y="2062"/>
                    </a:lnTo>
                    <a:lnTo>
                      <a:pt x="112" y="2086"/>
                    </a:lnTo>
                    <a:lnTo>
                      <a:pt x="107" y="2102"/>
                    </a:lnTo>
                    <a:lnTo>
                      <a:pt x="72" y="2122"/>
                    </a:lnTo>
                    <a:lnTo>
                      <a:pt x="47" y="2140"/>
                    </a:lnTo>
                    <a:lnTo>
                      <a:pt x="39" y="2140"/>
                    </a:lnTo>
                    <a:lnTo>
                      <a:pt x="35" y="2141"/>
                    </a:lnTo>
                    <a:lnTo>
                      <a:pt x="31" y="2142"/>
                    </a:lnTo>
                    <a:lnTo>
                      <a:pt x="33" y="2146"/>
                    </a:lnTo>
                    <a:lnTo>
                      <a:pt x="28" y="2140"/>
                    </a:lnTo>
                    <a:lnTo>
                      <a:pt x="24" y="2139"/>
                    </a:lnTo>
                    <a:lnTo>
                      <a:pt x="19" y="2140"/>
                    </a:lnTo>
                    <a:lnTo>
                      <a:pt x="17" y="2144"/>
                    </a:lnTo>
                    <a:lnTo>
                      <a:pt x="16" y="2148"/>
                    </a:lnTo>
                    <a:lnTo>
                      <a:pt x="15" y="2154"/>
                    </a:lnTo>
                    <a:lnTo>
                      <a:pt x="11" y="2171"/>
                    </a:lnTo>
                    <a:lnTo>
                      <a:pt x="9" y="2172"/>
                    </a:lnTo>
                    <a:lnTo>
                      <a:pt x="7" y="2174"/>
                    </a:lnTo>
                    <a:lnTo>
                      <a:pt x="5" y="2177"/>
                    </a:lnTo>
                    <a:lnTo>
                      <a:pt x="2" y="2180"/>
                    </a:lnTo>
                    <a:lnTo>
                      <a:pt x="0" y="2182"/>
                    </a:lnTo>
                    <a:lnTo>
                      <a:pt x="1" y="2183"/>
                    </a:lnTo>
                    <a:lnTo>
                      <a:pt x="3" y="2186"/>
                    </a:lnTo>
                    <a:lnTo>
                      <a:pt x="3" y="2189"/>
                    </a:lnTo>
                    <a:lnTo>
                      <a:pt x="4" y="2195"/>
                    </a:lnTo>
                    <a:lnTo>
                      <a:pt x="4" y="2258"/>
                    </a:lnTo>
                    <a:lnTo>
                      <a:pt x="9" y="2264"/>
                    </a:lnTo>
                    <a:lnTo>
                      <a:pt x="15" y="2270"/>
                    </a:lnTo>
                    <a:lnTo>
                      <a:pt x="22" y="2275"/>
                    </a:lnTo>
                    <a:lnTo>
                      <a:pt x="30" y="2280"/>
                    </a:lnTo>
                    <a:lnTo>
                      <a:pt x="36" y="2282"/>
                    </a:lnTo>
                    <a:lnTo>
                      <a:pt x="50" y="2293"/>
                    </a:lnTo>
                    <a:lnTo>
                      <a:pt x="53" y="2293"/>
                    </a:lnTo>
                    <a:lnTo>
                      <a:pt x="58" y="2296"/>
                    </a:lnTo>
                    <a:lnTo>
                      <a:pt x="60" y="2295"/>
                    </a:lnTo>
                    <a:lnTo>
                      <a:pt x="63" y="2295"/>
                    </a:lnTo>
                    <a:lnTo>
                      <a:pt x="70" y="2295"/>
                    </a:lnTo>
                    <a:lnTo>
                      <a:pt x="81" y="2293"/>
                    </a:lnTo>
                    <a:lnTo>
                      <a:pt x="84" y="2291"/>
                    </a:lnTo>
                    <a:lnTo>
                      <a:pt x="90" y="2291"/>
                    </a:lnTo>
                    <a:lnTo>
                      <a:pt x="96" y="2290"/>
                    </a:lnTo>
                    <a:lnTo>
                      <a:pt x="109" y="2299"/>
                    </a:lnTo>
                    <a:lnTo>
                      <a:pt x="109" y="2301"/>
                    </a:lnTo>
                    <a:lnTo>
                      <a:pt x="116" y="2307"/>
                    </a:lnTo>
                    <a:lnTo>
                      <a:pt x="123" y="2318"/>
                    </a:lnTo>
                    <a:lnTo>
                      <a:pt x="142" y="2337"/>
                    </a:lnTo>
                    <a:lnTo>
                      <a:pt x="144" y="2337"/>
                    </a:lnTo>
                    <a:lnTo>
                      <a:pt x="145" y="2340"/>
                    </a:lnTo>
                    <a:lnTo>
                      <a:pt x="164" y="2340"/>
                    </a:lnTo>
                    <a:lnTo>
                      <a:pt x="164" y="2339"/>
                    </a:lnTo>
                    <a:lnTo>
                      <a:pt x="165" y="2339"/>
                    </a:lnTo>
                    <a:lnTo>
                      <a:pt x="167" y="2339"/>
                    </a:lnTo>
                    <a:lnTo>
                      <a:pt x="170" y="2339"/>
                    </a:lnTo>
                    <a:lnTo>
                      <a:pt x="175" y="2337"/>
                    </a:lnTo>
                    <a:lnTo>
                      <a:pt x="181" y="2337"/>
                    </a:lnTo>
                    <a:lnTo>
                      <a:pt x="203" y="2334"/>
                    </a:lnTo>
                    <a:lnTo>
                      <a:pt x="211" y="2331"/>
                    </a:lnTo>
                    <a:lnTo>
                      <a:pt x="222" y="2331"/>
                    </a:lnTo>
                    <a:lnTo>
                      <a:pt x="226" y="2330"/>
                    </a:lnTo>
                    <a:lnTo>
                      <a:pt x="234" y="2334"/>
                    </a:lnTo>
                    <a:lnTo>
                      <a:pt x="237" y="2336"/>
                    </a:lnTo>
                    <a:lnTo>
                      <a:pt x="243" y="2340"/>
                    </a:lnTo>
                    <a:lnTo>
                      <a:pt x="243" y="2345"/>
                    </a:lnTo>
                    <a:lnTo>
                      <a:pt x="251" y="2362"/>
                    </a:lnTo>
                    <a:lnTo>
                      <a:pt x="265" y="2370"/>
                    </a:lnTo>
                    <a:lnTo>
                      <a:pt x="268" y="2370"/>
                    </a:lnTo>
                    <a:lnTo>
                      <a:pt x="301" y="2366"/>
                    </a:lnTo>
                    <a:lnTo>
                      <a:pt x="314" y="2353"/>
                    </a:lnTo>
                    <a:lnTo>
                      <a:pt x="321" y="2337"/>
                    </a:lnTo>
                    <a:lnTo>
                      <a:pt x="325" y="2313"/>
                    </a:lnTo>
                    <a:lnTo>
                      <a:pt x="331" y="2312"/>
                    </a:lnTo>
                    <a:lnTo>
                      <a:pt x="334" y="2312"/>
                    </a:lnTo>
                    <a:lnTo>
                      <a:pt x="358" y="2323"/>
                    </a:lnTo>
                    <a:lnTo>
                      <a:pt x="376" y="2323"/>
                    </a:lnTo>
                    <a:lnTo>
                      <a:pt x="378" y="2320"/>
                    </a:lnTo>
                    <a:lnTo>
                      <a:pt x="382" y="2318"/>
                    </a:lnTo>
                    <a:lnTo>
                      <a:pt x="386" y="2315"/>
                    </a:lnTo>
                    <a:lnTo>
                      <a:pt x="393" y="2312"/>
                    </a:lnTo>
                    <a:lnTo>
                      <a:pt x="402" y="2300"/>
                    </a:lnTo>
                    <a:lnTo>
                      <a:pt x="409" y="2290"/>
                    </a:lnTo>
                    <a:lnTo>
                      <a:pt x="415" y="2282"/>
                    </a:lnTo>
                    <a:lnTo>
                      <a:pt x="418" y="2279"/>
                    </a:lnTo>
                    <a:lnTo>
                      <a:pt x="419" y="2275"/>
                    </a:lnTo>
                    <a:lnTo>
                      <a:pt x="454" y="2255"/>
                    </a:lnTo>
                    <a:lnTo>
                      <a:pt x="462" y="2253"/>
                    </a:lnTo>
                    <a:lnTo>
                      <a:pt x="469" y="2248"/>
                    </a:lnTo>
                    <a:lnTo>
                      <a:pt x="478" y="2246"/>
                    </a:lnTo>
                    <a:lnTo>
                      <a:pt x="496" y="2244"/>
                    </a:lnTo>
                    <a:lnTo>
                      <a:pt x="498" y="2242"/>
                    </a:lnTo>
                    <a:lnTo>
                      <a:pt x="498" y="2240"/>
                    </a:lnTo>
                    <a:lnTo>
                      <a:pt x="500" y="2237"/>
                    </a:lnTo>
                    <a:lnTo>
                      <a:pt x="506" y="2231"/>
                    </a:lnTo>
                    <a:lnTo>
                      <a:pt x="506" y="2211"/>
                    </a:lnTo>
                    <a:lnTo>
                      <a:pt x="516" y="2200"/>
                    </a:lnTo>
                    <a:lnTo>
                      <a:pt x="560" y="2200"/>
                    </a:lnTo>
                    <a:lnTo>
                      <a:pt x="563" y="2206"/>
                    </a:lnTo>
                    <a:lnTo>
                      <a:pt x="563" y="2233"/>
                    </a:lnTo>
                    <a:lnTo>
                      <a:pt x="571" y="2239"/>
                    </a:lnTo>
                    <a:lnTo>
                      <a:pt x="572" y="2244"/>
                    </a:lnTo>
                    <a:lnTo>
                      <a:pt x="573" y="2244"/>
                    </a:lnTo>
                    <a:lnTo>
                      <a:pt x="574" y="2246"/>
                    </a:lnTo>
                    <a:lnTo>
                      <a:pt x="579" y="2249"/>
                    </a:lnTo>
                    <a:lnTo>
                      <a:pt x="644" y="2258"/>
                    </a:lnTo>
                    <a:lnTo>
                      <a:pt x="650" y="2259"/>
                    </a:lnTo>
                    <a:lnTo>
                      <a:pt x="660" y="2260"/>
                    </a:lnTo>
                    <a:lnTo>
                      <a:pt x="721" y="2275"/>
                    </a:lnTo>
                    <a:lnTo>
                      <a:pt x="725" y="2277"/>
                    </a:lnTo>
                    <a:lnTo>
                      <a:pt x="740" y="2282"/>
                    </a:lnTo>
                    <a:lnTo>
                      <a:pt x="740" y="2281"/>
                    </a:lnTo>
                    <a:lnTo>
                      <a:pt x="741" y="2281"/>
                    </a:lnTo>
                    <a:lnTo>
                      <a:pt x="744" y="2281"/>
                    </a:lnTo>
                    <a:lnTo>
                      <a:pt x="748" y="2281"/>
                    </a:lnTo>
                    <a:lnTo>
                      <a:pt x="750" y="2280"/>
                    </a:lnTo>
                    <a:lnTo>
                      <a:pt x="753" y="2280"/>
                    </a:lnTo>
                    <a:lnTo>
                      <a:pt x="756" y="2279"/>
                    </a:lnTo>
                    <a:lnTo>
                      <a:pt x="760" y="2277"/>
                    </a:lnTo>
                    <a:lnTo>
                      <a:pt x="760" y="2276"/>
                    </a:lnTo>
                    <a:lnTo>
                      <a:pt x="761" y="2276"/>
                    </a:lnTo>
                    <a:lnTo>
                      <a:pt x="761" y="2275"/>
                    </a:lnTo>
                    <a:lnTo>
                      <a:pt x="762" y="2275"/>
                    </a:lnTo>
                    <a:lnTo>
                      <a:pt x="779" y="2266"/>
                    </a:lnTo>
                    <a:lnTo>
                      <a:pt x="787" y="2260"/>
                    </a:lnTo>
                    <a:lnTo>
                      <a:pt x="795" y="2256"/>
                    </a:lnTo>
                    <a:lnTo>
                      <a:pt x="800" y="2252"/>
                    </a:lnTo>
                    <a:lnTo>
                      <a:pt x="806" y="2247"/>
                    </a:lnTo>
                    <a:lnTo>
                      <a:pt x="817" y="2242"/>
                    </a:lnTo>
                    <a:lnTo>
                      <a:pt x="819" y="2236"/>
                    </a:lnTo>
                    <a:lnTo>
                      <a:pt x="844" y="2217"/>
                    </a:lnTo>
                    <a:lnTo>
                      <a:pt x="852" y="2217"/>
                    </a:lnTo>
                    <a:lnTo>
                      <a:pt x="852" y="2219"/>
                    </a:lnTo>
                    <a:lnTo>
                      <a:pt x="855" y="2220"/>
                    </a:lnTo>
                    <a:lnTo>
                      <a:pt x="856" y="2224"/>
                    </a:lnTo>
                    <a:lnTo>
                      <a:pt x="856" y="2228"/>
                    </a:lnTo>
                    <a:lnTo>
                      <a:pt x="859" y="2234"/>
                    </a:lnTo>
                    <a:lnTo>
                      <a:pt x="866" y="2244"/>
                    </a:lnTo>
                    <a:lnTo>
                      <a:pt x="869" y="2251"/>
                    </a:lnTo>
                    <a:lnTo>
                      <a:pt x="874" y="2253"/>
                    </a:lnTo>
                    <a:lnTo>
                      <a:pt x="878" y="2255"/>
                    </a:lnTo>
                    <a:lnTo>
                      <a:pt x="906" y="2258"/>
                    </a:lnTo>
                    <a:lnTo>
                      <a:pt x="910" y="2258"/>
                    </a:lnTo>
                    <a:lnTo>
                      <a:pt x="913" y="2260"/>
                    </a:lnTo>
                    <a:lnTo>
                      <a:pt x="917" y="2264"/>
                    </a:lnTo>
                    <a:lnTo>
                      <a:pt x="917" y="2271"/>
                    </a:lnTo>
                    <a:lnTo>
                      <a:pt x="902" y="2302"/>
                    </a:lnTo>
                    <a:lnTo>
                      <a:pt x="902" y="2307"/>
                    </a:lnTo>
                    <a:lnTo>
                      <a:pt x="893" y="2315"/>
                    </a:lnTo>
                    <a:lnTo>
                      <a:pt x="890" y="2320"/>
                    </a:lnTo>
                    <a:lnTo>
                      <a:pt x="889" y="2326"/>
                    </a:lnTo>
                    <a:lnTo>
                      <a:pt x="889" y="2328"/>
                    </a:lnTo>
                    <a:lnTo>
                      <a:pt x="891" y="2331"/>
                    </a:lnTo>
                    <a:lnTo>
                      <a:pt x="893" y="2332"/>
                    </a:lnTo>
                    <a:lnTo>
                      <a:pt x="899" y="2334"/>
                    </a:lnTo>
                    <a:lnTo>
                      <a:pt x="901" y="2332"/>
                    </a:lnTo>
                    <a:lnTo>
                      <a:pt x="905" y="2332"/>
                    </a:lnTo>
                    <a:lnTo>
                      <a:pt x="915" y="2329"/>
                    </a:lnTo>
                    <a:lnTo>
                      <a:pt x="917" y="2328"/>
                    </a:lnTo>
                    <a:lnTo>
                      <a:pt x="921" y="2326"/>
                    </a:lnTo>
                    <a:lnTo>
                      <a:pt x="925" y="2323"/>
                    </a:lnTo>
                    <a:lnTo>
                      <a:pt x="928" y="2320"/>
                    </a:lnTo>
                    <a:lnTo>
                      <a:pt x="930" y="2318"/>
                    </a:lnTo>
                    <a:lnTo>
                      <a:pt x="932" y="2318"/>
                    </a:lnTo>
                    <a:lnTo>
                      <a:pt x="937" y="2315"/>
                    </a:lnTo>
                    <a:lnTo>
                      <a:pt x="946" y="2315"/>
                    </a:lnTo>
                    <a:lnTo>
                      <a:pt x="953" y="2320"/>
                    </a:lnTo>
                    <a:lnTo>
                      <a:pt x="956" y="2322"/>
                    </a:lnTo>
                    <a:lnTo>
                      <a:pt x="960" y="2324"/>
                    </a:lnTo>
                    <a:lnTo>
                      <a:pt x="970" y="2326"/>
                    </a:lnTo>
                    <a:lnTo>
                      <a:pt x="970" y="2325"/>
                    </a:lnTo>
                    <a:lnTo>
                      <a:pt x="971" y="2325"/>
                    </a:lnTo>
                    <a:lnTo>
                      <a:pt x="973" y="2325"/>
                    </a:lnTo>
                    <a:lnTo>
                      <a:pt x="977" y="2325"/>
                    </a:lnTo>
                    <a:lnTo>
                      <a:pt x="980" y="2324"/>
                    </a:lnTo>
                    <a:lnTo>
                      <a:pt x="983" y="2324"/>
                    </a:lnTo>
                    <a:lnTo>
                      <a:pt x="994" y="2323"/>
                    </a:lnTo>
                    <a:lnTo>
                      <a:pt x="1005" y="2320"/>
                    </a:lnTo>
                    <a:lnTo>
                      <a:pt x="1011" y="2318"/>
                    </a:lnTo>
                    <a:lnTo>
                      <a:pt x="1027" y="2313"/>
                    </a:lnTo>
                    <a:lnTo>
                      <a:pt x="1044" y="2313"/>
                    </a:lnTo>
                    <a:lnTo>
                      <a:pt x="1044" y="2315"/>
                    </a:lnTo>
                    <a:lnTo>
                      <a:pt x="1059" y="2324"/>
                    </a:lnTo>
                    <a:lnTo>
                      <a:pt x="1063" y="2329"/>
                    </a:lnTo>
                    <a:lnTo>
                      <a:pt x="1096" y="2355"/>
                    </a:lnTo>
                    <a:lnTo>
                      <a:pt x="1121" y="2355"/>
                    </a:lnTo>
                    <a:lnTo>
                      <a:pt x="1121" y="2351"/>
                    </a:lnTo>
                    <a:lnTo>
                      <a:pt x="1125" y="2351"/>
                    </a:lnTo>
                    <a:lnTo>
                      <a:pt x="1145" y="2334"/>
                    </a:lnTo>
                    <a:lnTo>
                      <a:pt x="1177" y="2334"/>
                    </a:lnTo>
                    <a:lnTo>
                      <a:pt x="1182" y="2330"/>
                    </a:lnTo>
                    <a:lnTo>
                      <a:pt x="1186" y="2326"/>
                    </a:lnTo>
                    <a:lnTo>
                      <a:pt x="1189" y="2319"/>
                    </a:lnTo>
                    <a:lnTo>
                      <a:pt x="1190" y="2315"/>
                    </a:lnTo>
                    <a:lnTo>
                      <a:pt x="1190" y="2313"/>
                    </a:lnTo>
                    <a:lnTo>
                      <a:pt x="1190" y="2312"/>
                    </a:lnTo>
                    <a:lnTo>
                      <a:pt x="1192" y="2312"/>
                    </a:lnTo>
                    <a:lnTo>
                      <a:pt x="1194" y="2310"/>
                    </a:lnTo>
                    <a:lnTo>
                      <a:pt x="1194" y="2305"/>
                    </a:lnTo>
                    <a:lnTo>
                      <a:pt x="1194" y="2303"/>
                    </a:lnTo>
                    <a:lnTo>
                      <a:pt x="1194" y="2302"/>
                    </a:lnTo>
                    <a:lnTo>
                      <a:pt x="1195" y="2302"/>
                    </a:lnTo>
                    <a:lnTo>
                      <a:pt x="1199" y="2294"/>
                    </a:lnTo>
                    <a:lnTo>
                      <a:pt x="1206" y="2291"/>
                    </a:lnTo>
                    <a:lnTo>
                      <a:pt x="1210" y="2291"/>
                    </a:lnTo>
                    <a:lnTo>
                      <a:pt x="1213" y="2283"/>
                    </a:lnTo>
                    <a:lnTo>
                      <a:pt x="1216" y="2279"/>
                    </a:lnTo>
                    <a:lnTo>
                      <a:pt x="1219" y="2268"/>
                    </a:lnTo>
                    <a:lnTo>
                      <a:pt x="1219" y="2267"/>
                    </a:lnTo>
                    <a:lnTo>
                      <a:pt x="1221" y="2267"/>
                    </a:lnTo>
                    <a:lnTo>
                      <a:pt x="1226" y="2264"/>
                    </a:lnTo>
                    <a:lnTo>
                      <a:pt x="1248" y="2258"/>
                    </a:lnTo>
                    <a:lnTo>
                      <a:pt x="1292" y="2239"/>
                    </a:lnTo>
                    <a:lnTo>
                      <a:pt x="1297" y="2239"/>
                    </a:lnTo>
                    <a:lnTo>
                      <a:pt x="1303" y="2242"/>
                    </a:lnTo>
                    <a:lnTo>
                      <a:pt x="1322" y="2242"/>
                    </a:lnTo>
                    <a:lnTo>
                      <a:pt x="1324" y="2240"/>
                    </a:lnTo>
                    <a:lnTo>
                      <a:pt x="1328" y="2235"/>
                    </a:lnTo>
                    <a:lnTo>
                      <a:pt x="1328" y="2228"/>
                    </a:lnTo>
                    <a:lnTo>
                      <a:pt x="1348" y="2211"/>
                    </a:lnTo>
                    <a:lnTo>
                      <a:pt x="1352" y="2204"/>
                    </a:lnTo>
                    <a:lnTo>
                      <a:pt x="1354" y="2200"/>
                    </a:lnTo>
                    <a:lnTo>
                      <a:pt x="1356" y="2197"/>
                    </a:lnTo>
                    <a:lnTo>
                      <a:pt x="1358" y="2195"/>
                    </a:lnTo>
                    <a:lnTo>
                      <a:pt x="1359" y="2189"/>
                    </a:lnTo>
                    <a:lnTo>
                      <a:pt x="1361" y="2187"/>
                    </a:lnTo>
                    <a:lnTo>
                      <a:pt x="1385" y="2173"/>
                    </a:lnTo>
                    <a:lnTo>
                      <a:pt x="1385" y="2162"/>
                    </a:lnTo>
                    <a:lnTo>
                      <a:pt x="1390" y="2157"/>
                    </a:lnTo>
                    <a:lnTo>
                      <a:pt x="1418" y="2137"/>
                    </a:lnTo>
                    <a:lnTo>
                      <a:pt x="1431" y="2122"/>
                    </a:lnTo>
                    <a:lnTo>
                      <a:pt x="1431" y="2097"/>
                    </a:lnTo>
                    <a:lnTo>
                      <a:pt x="1435" y="2089"/>
                    </a:lnTo>
                    <a:lnTo>
                      <a:pt x="1437" y="2082"/>
                    </a:lnTo>
                    <a:lnTo>
                      <a:pt x="1437" y="2080"/>
                    </a:lnTo>
                    <a:lnTo>
                      <a:pt x="1437" y="2079"/>
                    </a:lnTo>
                    <a:lnTo>
                      <a:pt x="1438" y="2079"/>
                    </a:lnTo>
                    <a:lnTo>
                      <a:pt x="1439" y="2077"/>
                    </a:lnTo>
                    <a:lnTo>
                      <a:pt x="1437" y="2073"/>
                    </a:lnTo>
                    <a:lnTo>
                      <a:pt x="1429" y="2058"/>
                    </a:lnTo>
                    <a:lnTo>
                      <a:pt x="1429" y="2051"/>
                    </a:lnTo>
                    <a:lnTo>
                      <a:pt x="1431" y="2039"/>
                    </a:lnTo>
                    <a:lnTo>
                      <a:pt x="1435" y="2039"/>
                    </a:lnTo>
                    <a:lnTo>
                      <a:pt x="1435" y="2037"/>
                    </a:lnTo>
                    <a:lnTo>
                      <a:pt x="1437" y="2034"/>
                    </a:lnTo>
                    <a:lnTo>
                      <a:pt x="1442" y="2034"/>
                    </a:lnTo>
                    <a:lnTo>
                      <a:pt x="1445" y="2033"/>
                    </a:lnTo>
                    <a:lnTo>
                      <a:pt x="1450" y="2032"/>
                    </a:lnTo>
                    <a:lnTo>
                      <a:pt x="1457" y="2030"/>
                    </a:lnTo>
                    <a:lnTo>
                      <a:pt x="1467" y="2029"/>
                    </a:lnTo>
                    <a:lnTo>
                      <a:pt x="1474" y="1987"/>
                    </a:lnTo>
                    <a:lnTo>
                      <a:pt x="1477" y="1982"/>
                    </a:lnTo>
                    <a:lnTo>
                      <a:pt x="1477" y="1978"/>
                    </a:lnTo>
                    <a:lnTo>
                      <a:pt x="1477" y="1975"/>
                    </a:lnTo>
                    <a:lnTo>
                      <a:pt x="1477" y="1974"/>
                    </a:lnTo>
                    <a:lnTo>
                      <a:pt x="1478" y="1974"/>
                    </a:lnTo>
                    <a:lnTo>
                      <a:pt x="1481" y="1958"/>
                    </a:lnTo>
                    <a:lnTo>
                      <a:pt x="1489" y="1942"/>
                    </a:lnTo>
                    <a:lnTo>
                      <a:pt x="1490" y="1938"/>
                    </a:lnTo>
                    <a:lnTo>
                      <a:pt x="1493" y="1931"/>
                    </a:lnTo>
                    <a:lnTo>
                      <a:pt x="1500" y="1927"/>
                    </a:lnTo>
                    <a:lnTo>
                      <a:pt x="1505" y="1914"/>
                    </a:lnTo>
                    <a:lnTo>
                      <a:pt x="1505" y="1903"/>
                    </a:lnTo>
                    <a:lnTo>
                      <a:pt x="1523" y="1886"/>
                    </a:lnTo>
                    <a:lnTo>
                      <a:pt x="1523" y="1884"/>
                    </a:lnTo>
                    <a:lnTo>
                      <a:pt x="1557" y="1864"/>
                    </a:lnTo>
                    <a:lnTo>
                      <a:pt x="1563" y="1860"/>
                    </a:lnTo>
                    <a:lnTo>
                      <a:pt x="1563" y="1854"/>
                    </a:lnTo>
                    <a:lnTo>
                      <a:pt x="1559" y="1852"/>
                    </a:lnTo>
                    <a:lnTo>
                      <a:pt x="1557" y="1851"/>
                    </a:lnTo>
                    <a:lnTo>
                      <a:pt x="1541" y="1840"/>
                    </a:lnTo>
                    <a:lnTo>
                      <a:pt x="1547" y="1827"/>
                    </a:lnTo>
                    <a:lnTo>
                      <a:pt x="1550" y="1822"/>
                    </a:lnTo>
                    <a:lnTo>
                      <a:pt x="1555" y="1820"/>
                    </a:lnTo>
                    <a:lnTo>
                      <a:pt x="1562" y="1809"/>
                    </a:lnTo>
                    <a:lnTo>
                      <a:pt x="1574" y="1800"/>
                    </a:lnTo>
                    <a:lnTo>
                      <a:pt x="1585" y="1789"/>
                    </a:lnTo>
                    <a:lnTo>
                      <a:pt x="1601" y="1761"/>
                    </a:lnTo>
                    <a:lnTo>
                      <a:pt x="1603" y="1761"/>
                    </a:lnTo>
                    <a:lnTo>
                      <a:pt x="1603" y="1756"/>
                    </a:lnTo>
                    <a:lnTo>
                      <a:pt x="1601" y="1745"/>
                    </a:lnTo>
                    <a:lnTo>
                      <a:pt x="1598" y="1742"/>
                    </a:lnTo>
                    <a:lnTo>
                      <a:pt x="1598" y="1739"/>
                    </a:lnTo>
                    <a:lnTo>
                      <a:pt x="1594" y="1736"/>
                    </a:lnTo>
                    <a:lnTo>
                      <a:pt x="1588" y="1736"/>
                    </a:lnTo>
                    <a:lnTo>
                      <a:pt x="1587" y="1734"/>
                    </a:lnTo>
                    <a:lnTo>
                      <a:pt x="1585" y="1734"/>
                    </a:lnTo>
                    <a:lnTo>
                      <a:pt x="1582" y="1736"/>
                    </a:lnTo>
                    <a:lnTo>
                      <a:pt x="1577" y="1742"/>
                    </a:lnTo>
                    <a:lnTo>
                      <a:pt x="1575" y="1744"/>
                    </a:lnTo>
                    <a:lnTo>
                      <a:pt x="1574" y="1744"/>
                    </a:lnTo>
                    <a:lnTo>
                      <a:pt x="1574" y="1745"/>
                    </a:lnTo>
                    <a:lnTo>
                      <a:pt x="1574" y="1747"/>
                    </a:lnTo>
                    <a:lnTo>
                      <a:pt x="1571" y="1747"/>
                    </a:lnTo>
                    <a:lnTo>
                      <a:pt x="1568" y="1749"/>
                    </a:lnTo>
                    <a:lnTo>
                      <a:pt x="1566" y="1750"/>
                    </a:lnTo>
                    <a:lnTo>
                      <a:pt x="1563" y="1745"/>
                    </a:lnTo>
                    <a:lnTo>
                      <a:pt x="1563" y="1732"/>
                    </a:lnTo>
                    <a:lnTo>
                      <a:pt x="1565" y="1721"/>
                    </a:lnTo>
                    <a:lnTo>
                      <a:pt x="1568" y="1710"/>
                    </a:lnTo>
                    <a:lnTo>
                      <a:pt x="1574" y="1701"/>
                    </a:lnTo>
                    <a:lnTo>
                      <a:pt x="1598" y="1682"/>
                    </a:lnTo>
                    <a:lnTo>
                      <a:pt x="1601" y="1678"/>
                    </a:lnTo>
                    <a:lnTo>
                      <a:pt x="1601" y="1663"/>
                    </a:lnTo>
                    <a:lnTo>
                      <a:pt x="1602" y="1654"/>
                    </a:lnTo>
                    <a:lnTo>
                      <a:pt x="1609" y="1647"/>
                    </a:lnTo>
                    <a:lnTo>
                      <a:pt x="1625" y="1638"/>
                    </a:lnTo>
                    <a:lnTo>
                      <a:pt x="1626" y="1636"/>
                    </a:lnTo>
                    <a:lnTo>
                      <a:pt x="1631" y="1636"/>
                    </a:lnTo>
                    <a:lnTo>
                      <a:pt x="1634" y="1632"/>
                    </a:lnTo>
                    <a:lnTo>
                      <a:pt x="1639" y="1632"/>
                    </a:lnTo>
                    <a:lnTo>
                      <a:pt x="1644" y="1630"/>
                    </a:lnTo>
                    <a:lnTo>
                      <a:pt x="1650" y="1627"/>
                    </a:lnTo>
                    <a:lnTo>
                      <a:pt x="1661" y="1619"/>
                    </a:lnTo>
                    <a:lnTo>
                      <a:pt x="1699" y="1578"/>
                    </a:lnTo>
                    <a:lnTo>
                      <a:pt x="1699" y="1573"/>
                    </a:lnTo>
                    <a:lnTo>
                      <a:pt x="1702" y="1569"/>
                    </a:lnTo>
                    <a:lnTo>
                      <a:pt x="1705" y="1563"/>
                    </a:lnTo>
                    <a:lnTo>
                      <a:pt x="1710" y="1556"/>
                    </a:lnTo>
                    <a:lnTo>
                      <a:pt x="1710" y="1554"/>
                    </a:lnTo>
                    <a:lnTo>
                      <a:pt x="1710" y="1553"/>
                    </a:lnTo>
                    <a:lnTo>
                      <a:pt x="1711" y="1553"/>
                    </a:lnTo>
                    <a:lnTo>
                      <a:pt x="1713" y="1551"/>
                    </a:lnTo>
                    <a:lnTo>
                      <a:pt x="1715" y="1547"/>
                    </a:lnTo>
                    <a:lnTo>
                      <a:pt x="1718" y="1545"/>
                    </a:lnTo>
                    <a:lnTo>
                      <a:pt x="1720" y="1542"/>
                    </a:lnTo>
                    <a:lnTo>
                      <a:pt x="1724" y="1540"/>
                    </a:lnTo>
                    <a:lnTo>
                      <a:pt x="1732" y="1526"/>
                    </a:lnTo>
                    <a:lnTo>
                      <a:pt x="1733" y="1518"/>
                    </a:lnTo>
                    <a:lnTo>
                      <a:pt x="1734" y="1513"/>
                    </a:lnTo>
                    <a:lnTo>
                      <a:pt x="1738" y="1510"/>
                    </a:lnTo>
                    <a:lnTo>
                      <a:pt x="1741" y="1505"/>
                    </a:lnTo>
                    <a:lnTo>
                      <a:pt x="1752" y="1493"/>
                    </a:lnTo>
                    <a:lnTo>
                      <a:pt x="1756" y="1490"/>
                    </a:lnTo>
                    <a:lnTo>
                      <a:pt x="1762" y="1486"/>
                    </a:lnTo>
                    <a:lnTo>
                      <a:pt x="1766" y="1482"/>
                    </a:lnTo>
                    <a:lnTo>
                      <a:pt x="1769" y="1477"/>
                    </a:lnTo>
                    <a:lnTo>
                      <a:pt x="1770" y="1474"/>
                    </a:lnTo>
                    <a:lnTo>
                      <a:pt x="1773" y="1469"/>
                    </a:lnTo>
                    <a:lnTo>
                      <a:pt x="1789" y="1441"/>
                    </a:lnTo>
                    <a:lnTo>
                      <a:pt x="1795" y="1438"/>
                    </a:lnTo>
                    <a:lnTo>
                      <a:pt x="1798" y="1429"/>
                    </a:lnTo>
                    <a:lnTo>
                      <a:pt x="1805" y="1423"/>
                    </a:lnTo>
                    <a:lnTo>
                      <a:pt x="1816" y="1406"/>
                    </a:lnTo>
                    <a:lnTo>
                      <a:pt x="1816" y="1404"/>
                    </a:lnTo>
                    <a:lnTo>
                      <a:pt x="1817" y="1402"/>
                    </a:lnTo>
                    <a:lnTo>
                      <a:pt x="1816" y="1400"/>
                    </a:lnTo>
                    <a:lnTo>
                      <a:pt x="1816" y="1399"/>
                    </a:lnTo>
                    <a:lnTo>
                      <a:pt x="1816" y="1395"/>
                    </a:lnTo>
                    <a:lnTo>
                      <a:pt x="1815" y="1379"/>
                    </a:lnTo>
                    <a:lnTo>
                      <a:pt x="1816" y="1370"/>
                    </a:lnTo>
                    <a:lnTo>
                      <a:pt x="1820" y="1362"/>
                    </a:lnTo>
                    <a:lnTo>
                      <a:pt x="1822" y="1355"/>
                    </a:lnTo>
                    <a:lnTo>
                      <a:pt x="1825" y="1352"/>
                    </a:lnTo>
                    <a:lnTo>
                      <a:pt x="1831" y="1348"/>
                    </a:lnTo>
                    <a:lnTo>
                      <a:pt x="1835" y="1344"/>
                    </a:lnTo>
                    <a:lnTo>
                      <a:pt x="1838" y="1343"/>
                    </a:lnTo>
                    <a:lnTo>
                      <a:pt x="1876" y="1329"/>
                    </a:lnTo>
                    <a:lnTo>
                      <a:pt x="1880" y="1296"/>
                    </a:lnTo>
                    <a:lnTo>
                      <a:pt x="1880" y="1292"/>
                    </a:lnTo>
                    <a:lnTo>
                      <a:pt x="1888" y="1283"/>
                    </a:lnTo>
                    <a:lnTo>
                      <a:pt x="1902" y="1277"/>
                    </a:lnTo>
                    <a:lnTo>
                      <a:pt x="1902" y="1276"/>
                    </a:lnTo>
                    <a:lnTo>
                      <a:pt x="1903" y="1276"/>
                    </a:lnTo>
                    <a:lnTo>
                      <a:pt x="1905" y="1275"/>
                    </a:lnTo>
                    <a:lnTo>
                      <a:pt x="1908" y="1273"/>
                    </a:lnTo>
                    <a:lnTo>
                      <a:pt x="1912" y="1272"/>
                    </a:lnTo>
                    <a:lnTo>
                      <a:pt x="1914" y="1270"/>
                    </a:lnTo>
                    <a:lnTo>
                      <a:pt x="1916" y="1269"/>
                    </a:lnTo>
                    <a:lnTo>
                      <a:pt x="1920" y="1267"/>
                    </a:lnTo>
                    <a:lnTo>
                      <a:pt x="1923" y="1262"/>
                    </a:lnTo>
                    <a:lnTo>
                      <a:pt x="1927" y="1258"/>
                    </a:lnTo>
                    <a:lnTo>
                      <a:pt x="1931" y="1252"/>
                    </a:lnTo>
                    <a:lnTo>
                      <a:pt x="1947" y="1243"/>
                    </a:lnTo>
                    <a:lnTo>
                      <a:pt x="1954" y="1236"/>
                    </a:lnTo>
                    <a:lnTo>
                      <a:pt x="1959" y="1232"/>
                    </a:lnTo>
                    <a:lnTo>
                      <a:pt x="1967" y="1221"/>
                    </a:lnTo>
                    <a:lnTo>
                      <a:pt x="1970" y="1212"/>
                    </a:lnTo>
                    <a:lnTo>
                      <a:pt x="1975" y="1201"/>
                    </a:lnTo>
                    <a:lnTo>
                      <a:pt x="1976" y="1198"/>
                    </a:lnTo>
                    <a:lnTo>
                      <a:pt x="1978" y="1198"/>
                    </a:lnTo>
                    <a:lnTo>
                      <a:pt x="1978" y="1193"/>
                    </a:lnTo>
                    <a:lnTo>
                      <a:pt x="1981" y="1188"/>
                    </a:lnTo>
                    <a:lnTo>
                      <a:pt x="1989" y="1182"/>
                    </a:lnTo>
                    <a:lnTo>
                      <a:pt x="1991" y="1177"/>
                    </a:lnTo>
                    <a:lnTo>
                      <a:pt x="2000" y="1166"/>
                    </a:lnTo>
                    <a:lnTo>
                      <a:pt x="2002" y="1162"/>
                    </a:lnTo>
                    <a:lnTo>
                      <a:pt x="2003" y="1157"/>
                    </a:lnTo>
                    <a:lnTo>
                      <a:pt x="2057" y="1132"/>
                    </a:lnTo>
                    <a:lnTo>
                      <a:pt x="2061" y="1127"/>
                    </a:lnTo>
                    <a:lnTo>
                      <a:pt x="2065" y="1122"/>
                    </a:lnTo>
                    <a:lnTo>
                      <a:pt x="2065" y="1119"/>
                    </a:lnTo>
                    <a:lnTo>
                      <a:pt x="2067" y="1117"/>
                    </a:lnTo>
                    <a:lnTo>
                      <a:pt x="2067" y="1114"/>
                    </a:lnTo>
                    <a:lnTo>
                      <a:pt x="2068" y="1111"/>
                    </a:lnTo>
                    <a:lnTo>
                      <a:pt x="2068" y="1110"/>
                    </a:lnTo>
                    <a:lnTo>
                      <a:pt x="2071" y="1103"/>
                    </a:lnTo>
                    <a:lnTo>
                      <a:pt x="2082" y="1034"/>
                    </a:lnTo>
                    <a:lnTo>
                      <a:pt x="2082" y="1032"/>
                    </a:lnTo>
                    <a:lnTo>
                      <a:pt x="2071" y="1012"/>
                    </a:lnTo>
                    <a:lnTo>
                      <a:pt x="2044" y="975"/>
                    </a:lnTo>
                    <a:lnTo>
                      <a:pt x="2037" y="967"/>
                    </a:lnTo>
                    <a:lnTo>
                      <a:pt x="2035" y="961"/>
                    </a:lnTo>
                    <a:lnTo>
                      <a:pt x="2033" y="955"/>
                    </a:lnTo>
                    <a:lnTo>
                      <a:pt x="2033" y="948"/>
                    </a:lnTo>
                    <a:lnTo>
                      <a:pt x="2033" y="936"/>
                    </a:lnTo>
                    <a:lnTo>
                      <a:pt x="2038" y="926"/>
                    </a:lnTo>
                    <a:lnTo>
                      <a:pt x="2038" y="923"/>
                    </a:lnTo>
                    <a:lnTo>
                      <a:pt x="2039" y="920"/>
                    </a:lnTo>
                    <a:lnTo>
                      <a:pt x="2039" y="916"/>
                    </a:lnTo>
                    <a:lnTo>
                      <a:pt x="2040" y="912"/>
                    </a:lnTo>
                    <a:lnTo>
                      <a:pt x="2038" y="907"/>
                    </a:lnTo>
                    <a:lnTo>
                      <a:pt x="2036" y="905"/>
                    </a:lnTo>
                    <a:lnTo>
                      <a:pt x="2032" y="903"/>
                    </a:lnTo>
                    <a:lnTo>
                      <a:pt x="2027" y="903"/>
                    </a:lnTo>
                    <a:lnTo>
                      <a:pt x="2025" y="901"/>
                    </a:lnTo>
                    <a:lnTo>
                      <a:pt x="2013" y="892"/>
                    </a:lnTo>
                    <a:lnTo>
                      <a:pt x="2013" y="890"/>
                    </a:lnTo>
                    <a:lnTo>
                      <a:pt x="2008" y="881"/>
                    </a:lnTo>
                    <a:lnTo>
                      <a:pt x="2004" y="876"/>
                    </a:lnTo>
                    <a:lnTo>
                      <a:pt x="2003" y="870"/>
                    </a:lnTo>
                    <a:lnTo>
                      <a:pt x="2002" y="846"/>
                    </a:lnTo>
                    <a:lnTo>
                      <a:pt x="2000" y="835"/>
                    </a:lnTo>
                    <a:lnTo>
                      <a:pt x="1996" y="831"/>
                    </a:lnTo>
                    <a:lnTo>
                      <a:pt x="1994" y="828"/>
                    </a:lnTo>
                    <a:lnTo>
                      <a:pt x="1991" y="805"/>
                    </a:lnTo>
                    <a:lnTo>
                      <a:pt x="1975" y="781"/>
                    </a:lnTo>
                    <a:lnTo>
                      <a:pt x="1947" y="767"/>
                    </a:lnTo>
                    <a:lnTo>
                      <a:pt x="1896" y="728"/>
                    </a:lnTo>
                    <a:lnTo>
                      <a:pt x="1883" y="726"/>
                    </a:lnTo>
                    <a:lnTo>
                      <a:pt x="1871" y="746"/>
                    </a:lnTo>
                    <a:lnTo>
                      <a:pt x="1871" y="805"/>
                    </a:lnTo>
                    <a:lnTo>
                      <a:pt x="1866" y="805"/>
                    </a:lnTo>
                    <a:lnTo>
                      <a:pt x="1866" y="812"/>
                    </a:lnTo>
                    <a:lnTo>
                      <a:pt x="1866" y="819"/>
                    </a:lnTo>
                    <a:lnTo>
                      <a:pt x="1869" y="828"/>
                    </a:lnTo>
                    <a:lnTo>
                      <a:pt x="1869" y="833"/>
                    </a:lnTo>
                    <a:lnTo>
                      <a:pt x="1871" y="838"/>
                    </a:lnTo>
                    <a:lnTo>
                      <a:pt x="1871" y="848"/>
                    </a:lnTo>
                    <a:lnTo>
                      <a:pt x="1872" y="849"/>
                    </a:lnTo>
                    <a:lnTo>
                      <a:pt x="1873" y="864"/>
                    </a:lnTo>
                    <a:lnTo>
                      <a:pt x="1872" y="879"/>
                    </a:lnTo>
                    <a:lnTo>
                      <a:pt x="1866" y="901"/>
                    </a:lnTo>
                    <a:lnTo>
                      <a:pt x="1862" y="901"/>
                    </a:lnTo>
                    <a:lnTo>
                      <a:pt x="1861" y="904"/>
                    </a:lnTo>
                    <a:lnTo>
                      <a:pt x="1859" y="908"/>
                    </a:lnTo>
                    <a:lnTo>
                      <a:pt x="1858" y="911"/>
                    </a:lnTo>
                    <a:lnTo>
                      <a:pt x="1858" y="914"/>
                    </a:lnTo>
                    <a:lnTo>
                      <a:pt x="1855" y="918"/>
                    </a:lnTo>
                    <a:lnTo>
                      <a:pt x="1852" y="923"/>
                    </a:lnTo>
                    <a:lnTo>
                      <a:pt x="1848" y="927"/>
                    </a:lnTo>
                    <a:lnTo>
                      <a:pt x="1846" y="928"/>
                    </a:lnTo>
                    <a:lnTo>
                      <a:pt x="1845" y="930"/>
                    </a:lnTo>
                    <a:lnTo>
                      <a:pt x="1840" y="932"/>
                    </a:lnTo>
                    <a:lnTo>
                      <a:pt x="1836" y="933"/>
                    </a:lnTo>
                    <a:lnTo>
                      <a:pt x="1831" y="933"/>
                    </a:lnTo>
                    <a:lnTo>
                      <a:pt x="1827" y="933"/>
                    </a:lnTo>
                    <a:lnTo>
                      <a:pt x="1825" y="935"/>
                    </a:lnTo>
                    <a:lnTo>
                      <a:pt x="1819" y="935"/>
                    </a:lnTo>
                    <a:lnTo>
                      <a:pt x="1814" y="935"/>
                    </a:lnTo>
                    <a:lnTo>
                      <a:pt x="1812" y="935"/>
                    </a:lnTo>
                    <a:lnTo>
                      <a:pt x="1811" y="935"/>
                    </a:lnTo>
                    <a:lnTo>
                      <a:pt x="1811" y="936"/>
                    </a:lnTo>
                    <a:lnTo>
                      <a:pt x="1803" y="937"/>
                    </a:lnTo>
                    <a:lnTo>
                      <a:pt x="1798" y="941"/>
                    </a:lnTo>
                    <a:lnTo>
                      <a:pt x="1793" y="947"/>
                    </a:lnTo>
                    <a:lnTo>
                      <a:pt x="1792" y="955"/>
                    </a:lnTo>
                    <a:lnTo>
                      <a:pt x="1785" y="959"/>
                    </a:lnTo>
                    <a:lnTo>
                      <a:pt x="1763" y="959"/>
                    </a:lnTo>
                    <a:lnTo>
                      <a:pt x="1762" y="957"/>
                    </a:lnTo>
                    <a:lnTo>
                      <a:pt x="1753" y="953"/>
                    </a:lnTo>
                    <a:lnTo>
                      <a:pt x="1750" y="950"/>
                    </a:lnTo>
                    <a:lnTo>
                      <a:pt x="1749" y="948"/>
                    </a:lnTo>
                    <a:lnTo>
                      <a:pt x="1751" y="948"/>
                    </a:lnTo>
                    <a:lnTo>
                      <a:pt x="1756" y="948"/>
                    </a:lnTo>
                    <a:lnTo>
                      <a:pt x="1763" y="948"/>
                    </a:lnTo>
                    <a:lnTo>
                      <a:pt x="1765" y="947"/>
                    </a:lnTo>
                    <a:lnTo>
                      <a:pt x="1768" y="947"/>
                    </a:lnTo>
                    <a:lnTo>
                      <a:pt x="1774" y="944"/>
                    </a:lnTo>
                    <a:lnTo>
                      <a:pt x="1778" y="942"/>
                    </a:lnTo>
                    <a:lnTo>
                      <a:pt x="1784" y="938"/>
                    </a:lnTo>
                    <a:lnTo>
                      <a:pt x="1795" y="933"/>
                    </a:lnTo>
                    <a:lnTo>
                      <a:pt x="1809" y="923"/>
                    </a:lnTo>
                    <a:lnTo>
                      <a:pt x="1809" y="921"/>
                    </a:lnTo>
                    <a:lnTo>
                      <a:pt x="1810" y="921"/>
                    </a:lnTo>
                    <a:lnTo>
                      <a:pt x="1812" y="920"/>
                    </a:lnTo>
                    <a:lnTo>
                      <a:pt x="1813" y="918"/>
                    </a:lnTo>
                    <a:lnTo>
                      <a:pt x="1813" y="917"/>
                    </a:lnTo>
                    <a:lnTo>
                      <a:pt x="1814" y="917"/>
                    </a:lnTo>
                    <a:lnTo>
                      <a:pt x="1825" y="917"/>
                    </a:lnTo>
                    <a:lnTo>
                      <a:pt x="1841" y="904"/>
                    </a:lnTo>
                    <a:lnTo>
                      <a:pt x="1843" y="901"/>
                    </a:lnTo>
                    <a:lnTo>
                      <a:pt x="1849" y="901"/>
                    </a:lnTo>
                    <a:lnTo>
                      <a:pt x="1858" y="879"/>
                    </a:lnTo>
                    <a:lnTo>
                      <a:pt x="1857" y="870"/>
                    </a:lnTo>
                    <a:lnTo>
                      <a:pt x="1857" y="865"/>
                    </a:lnTo>
                    <a:lnTo>
                      <a:pt x="1855" y="857"/>
                    </a:lnTo>
                    <a:lnTo>
                      <a:pt x="1847" y="824"/>
                    </a:lnTo>
                    <a:lnTo>
                      <a:pt x="1843" y="818"/>
                    </a:lnTo>
                    <a:lnTo>
                      <a:pt x="1841" y="813"/>
                    </a:lnTo>
                    <a:lnTo>
                      <a:pt x="1831" y="794"/>
                    </a:lnTo>
                    <a:lnTo>
                      <a:pt x="1831" y="791"/>
                    </a:lnTo>
                    <a:lnTo>
                      <a:pt x="1825" y="778"/>
                    </a:lnTo>
                    <a:lnTo>
                      <a:pt x="1825" y="775"/>
                    </a:lnTo>
                    <a:lnTo>
                      <a:pt x="1822" y="772"/>
                    </a:lnTo>
                    <a:lnTo>
                      <a:pt x="1821" y="770"/>
                    </a:lnTo>
                    <a:lnTo>
                      <a:pt x="1820" y="764"/>
                    </a:lnTo>
                    <a:lnTo>
                      <a:pt x="1820" y="748"/>
                    </a:lnTo>
                    <a:lnTo>
                      <a:pt x="1817" y="740"/>
                    </a:lnTo>
                    <a:lnTo>
                      <a:pt x="1814" y="737"/>
                    </a:lnTo>
                    <a:lnTo>
                      <a:pt x="1813" y="735"/>
                    </a:lnTo>
                    <a:lnTo>
                      <a:pt x="1813" y="734"/>
                    </a:lnTo>
                    <a:lnTo>
                      <a:pt x="1811" y="731"/>
                    </a:lnTo>
                    <a:lnTo>
                      <a:pt x="1811" y="729"/>
                    </a:lnTo>
                    <a:lnTo>
                      <a:pt x="1795" y="704"/>
                    </a:lnTo>
                    <a:lnTo>
                      <a:pt x="1776" y="686"/>
                    </a:lnTo>
                    <a:lnTo>
                      <a:pt x="1767" y="682"/>
                    </a:lnTo>
                    <a:lnTo>
                      <a:pt x="1760" y="675"/>
                    </a:lnTo>
                    <a:lnTo>
                      <a:pt x="1749" y="667"/>
                    </a:lnTo>
                    <a:lnTo>
                      <a:pt x="1740" y="663"/>
                    </a:lnTo>
                    <a:lnTo>
                      <a:pt x="1730" y="653"/>
                    </a:lnTo>
                    <a:lnTo>
                      <a:pt x="1689" y="631"/>
                    </a:lnTo>
                    <a:lnTo>
                      <a:pt x="1686" y="630"/>
                    </a:lnTo>
                    <a:lnTo>
                      <a:pt x="1685" y="630"/>
                    </a:lnTo>
                    <a:lnTo>
                      <a:pt x="1683" y="628"/>
                    </a:lnTo>
                    <a:lnTo>
                      <a:pt x="1672" y="622"/>
                    </a:lnTo>
                    <a:lnTo>
                      <a:pt x="1663" y="619"/>
                    </a:lnTo>
                    <a:lnTo>
                      <a:pt x="1660" y="617"/>
                    </a:lnTo>
                    <a:lnTo>
                      <a:pt x="1656" y="617"/>
                    </a:lnTo>
                    <a:lnTo>
                      <a:pt x="1650" y="615"/>
                    </a:lnTo>
                    <a:lnTo>
                      <a:pt x="1645" y="615"/>
                    </a:lnTo>
                    <a:lnTo>
                      <a:pt x="1638" y="617"/>
                    </a:lnTo>
                    <a:lnTo>
                      <a:pt x="1631" y="619"/>
                    </a:lnTo>
                    <a:lnTo>
                      <a:pt x="1623" y="619"/>
                    </a:lnTo>
                    <a:lnTo>
                      <a:pt x="1621" y="619"/>
                    </a:lnTo>
                    <a:lnTo>
                      <a:pt x="1620" y="621"/>
                    </a:lnTo>
                    <a:lnTo>
                      <a:pt x="1618" y="628"/>
                    </a:lnTo>
                    <a:lnTo>
                      <a:pt x="1614" y="628"/>
                    </a:lnTo>
                    <a:lnTo>
                      <a:pt x="1610" y="631"/>
                    </a:lnTo>
                    <a:lnTo>
                      <a:pt x="1609" y="636"/>
                    </a:lnTo>
                    <a:lnTo>
                      <a:pt x="1607" y="639"/>
                    </a:lnTo>
                    <a:lnTo>
                      <a:pt x="1603" y="640"/>
                    </a:lnTo>
                    <a:lnTo>
                      <a:pt x="1603" y="644"/>
                    </a:lnTo>
                    <a:lnTo>
                      <a:pt x="1599" y="652"/>
                    </a:lnTo>
                    <a:lnTo>
                      <a:pt x="1599" y="653"/>
                    </a:lnTo>
                    <a:lnTo>
                      <a:pt x="1597" y="656"/>
                    </a:lnTo>
                    <a:lnTo>
                      <a:pt x="1594" y="660"/>
                    </a:lnTo>
                    <a:lnTo>
                      <a:pt x="1589" y="665"/>
                    </a:lnTo>
                    <a:lnTo>
                      <a:pt x="1585" y="671"/>
                    </a:lnTo>
                    <a:lnTo>
                      <a:pt x="1577" y="677"/>
                    </a:lnTo>
                    <a:lnTo>
                      <a:pt x="1579" y="664"/>
                    </a:lnTo>
                    <a:lnTo>
                      <a:pt x="1580" y="655"/>
                    </a:lnTo>
                    <a:lnTo>
                      <a:pt x="1585" y="650"/>
                    </a:lnTo>
                    <a:lnTo>
                      <a:pt x="1586" y="641"/>
                    </a:lnTo>
                    <a:lnTo>
                      <a:pt x="1588" y="635"/>
                    </a:lnTo>
                    <a:lnTo>
                      <a:pt x="1592" y="628"/>
                    </a:lnTo>
                    <a:lnTo>
                      <a:pt x="1595" y="620"/>
                    </a:lnTo>
                    <a:lnTo>
                      <a:pt x="1603" y="615"/>
                    </a:lnTo>
                    <a:lnTo>
                      <a:pt x="1612" y="600"/>
                    </a:lnTo>
                    <a:lnTo>
                      <a:pt x="1628" y="600"/>
                    </a:lnTo>
                    <a:lnTo>
                      <a:pt x="1631" y="598"/>
                    </a:lnTo>
                    <a:lnTo>
                      <a:pt x="1636" y="595"/>
                    </a:lnTo>
                    <a:lnTo>
                      <a:pt x="1632" y="568"/>
                    </a:lnTo>
                    <a:lnTo>
                      <a:pt x="1631" y="565"/>
                    </a:lnTo>
                    <a:lnTo>
                      <a:pt x="1631" y="557"/>
                    </a:lnTo>
                    <a:lnTo>
                      <a:pt x="1630" y="554"/>
                    </a:lnTo>
                    <a:lnTo>
                      <a:pt x="1628" y="554"/>
                    </a:lnTo>
                    <a:lnTo>
                      <a:pt x="1621" y="546"/>
                    </a:lnTo>
                    <a:lnTo>
                      <a:pt x="1612" y="542"/>
                    </a:lnTo>
                    <a:lnTo>
                      <a:pt x="1611" y="540"/>
                    </a:lnTo>
                    <a:lnTo>
                      <a:pt x="1610" y="540"/>
                    </a:lnTo>
                    <a:lnTo>
                      <a:pt x="1607" y="542"/>
                    </a:lnTo>
                    <a:lnTo>
                      <a:pt x="1603" y="544"/>
                    </a:lnTo>
                    <a:lnTo>
                      <a:pt x="1599" y="544"/>
                    </a:lnTo>
                    <a:lnTo>
                      <a:pt x="1598" y="546"/>
                    </a:lnTo>
                    <a:lnTo>
                      <a:pt x="1595" y="548"/>
                    </a:lnTo>
                    <a:lnTo>
                      <a:pt x="1592" y="551"/>
                    </a:lnTo>
                    <a:lnTo>
                      <a:pt x="1590" y="551"/>
                    </a:lnTo>
                    <a:lnTo>
                      <a:pt x="1587" y="557"/>
                    </a:lnTo>
                    <a:lnTo>
                      <a:pt x="1582" y="558"/>
                    </a:lnTo>
                    <a:lnTo>
                      <a:pt x="1579" y="562"/>
                    </a:lnTo>
                    <a:lnTo>
                      <a:pt x="1574" y="564"/>
                    </a:lnTo>
                    <a:lnTo>
                      <a:pt x="1571" y="564"/>
                    </a:lnTo>
                    <a:lnTo>
                      <a:pt x="1571" y="568"/>
                    </a:lnTo>
                    <a:lnTo>
                      <a:pt x="1568" y="568"/>
                    </a:lnTo>
                    <a:lnTo>
                      <a:pt x="1565" y="573"/>
                    </a:lnTo>
                    <a:lnTo>
                      <a:pt x="1563" y="576"/>
                    </a:lnTo>
                    <a:lnTo>
                      <a:pt x="1492" y="586"/>
                    </a:lnTo>
                    <a:lnTo>
                      <a:pt x="1503" y="576"/>
                    </a:lnTo>
                    <a:lnTo>
                      <a:pt x="1511" y="573"/>
                    </a:lnTo>
                    <a:lnTo>
                      <a:pt x="1513" y="569"/>
                    </a:lnTo>
                    <a:lnTo>
                      <a:pt x="1516" y="568"/>
                    </a:lnTo>
                    <a:lnTo>
                      <a:pt x="1521" y="565"/>
                    </a:lnTo>
                    <a:lnTo>
                      <a:pt x="1533" y="564"/>
                    </a:lnTo>
                    <a:lnTo>
                      <a:pt x="1536" y="562"/>
                    </a:lnTo>
                    <a:lnTo>
                      <a:pt x="1536" y="561"/>
                    </a:lnTo>
                    <a:lnTo>
                      <a:pt x="1537" y="561"/>
                    </a:lnTo>
                    <a:lnTo>
                      <a:pt x="1539" y="561"/>
                    </a:lnTo>
                    <a:lnTo>
                      <a:pt x="1543" y="559"/>
                    </a:lnTo>
                    <a:lnTo>
                      <a:pt x="1545" y="556"/>
                    </a:lnTo>
                    <a:lnTo>
                      <a:pt x="1547" y="553"/>
                    </a:lnTo>
                    <a:lnTo>
                      <a:pt x="1547" y="540"/>
                    </a:lnTo>
                    <a:lnTo>
                      <a:pt x="1545" y="537"/>
                    </a:lnTo>
                    <a:lnTo>
                      <a:pt x="1545" y="536"/>
                    </a:lnTo>
                    <a:lnTo>
                      <a:pt x="1544" y="535"/>
                    </a:lnTo>
                    <a:lnTo>
                      <a:pt x="1539" y="528"/>
                    </a:lnTo>
                    <a:lnTo>
                      <a:pt x="1536" y="522"/>
                    </a:lnTo>
                    <a:lnTo>
                      <a:pt x="1530" y="511"/>
                    </a:lnTo>
                    <a:lnTo>
                      <a:pt x="1521" y="505"/>
                    </a:lnTo>
                    <a:lnTo>
                      <a:pt x="1492" y="478"/>
                    </a:lnTo>
                    <a:lnTo>
                      <a:pt x="1486" y="478"/>
                    </a:lnTo>
                    <a:lnTo>
                      <a:pt x="1485" y="477"/>
                    </a:lnTo>
                    <a:lnTo>
                      <a:pt x="1483" y="477"/>
                    </a:lnTo>
                    <a:lnTo>
                      <a:pt x="1467" y="469"/>
                    </a:lnTo>
                    <a:lnTo>
                      <a:pt x="1461" y="466"/>
                    </a:lnTo>
                    <a:lnTo>
                      <a:pt x="1458" y="464"/>
                    </a:lnTo>
                    <a:lnTo>
                      <a:pt x="1456" y="462"/>
                    </a:lnTo>
                    <a:lnTo>
                      <a:pt x="1455" y="461"/>
                    </a:lnTo>
                    <a:lnTo>
                      <a:pt x="1450" y="456"/>
                    </a:lnTo>
                    <a:lnTo>
                      <a:pt x="1446" y="451"/>
                    </a:lnTo>
                    <a:lnTo>
                      <a:pt x="1442" y="445"/>
                    </a:lnTo>
                    <a:lnTo>
                      <a:pt x="1438" y="444"/>
                    </a:lnTo>
                    <a:lnTo>
                      <a:pt x="1434" y="444"/>
                    </a:lnTo>
                    <a:lnTo>
                      <a:pt x="1426" y="437"/>
                    </a:lnTo>
                    <a:lnTo>
                      <a:pt x="1420" y="437"/>
                    </a:lnTo>
                    <a:lnTo>
                      <a:pt x="1394" y="420"/>
                    </a:lnTo>
                    <a:lnTo>
                      <a:pt x="1343" y="411"/>
                    </a:lnTo>
                    <a:lnTo>
                      <a:pt x="1336" y="411"/>
                    </a:lnTo>
                    <a:lnTo>
                      <a:pt x="1337" y="404"/>
                    </a:lnTo>
                    <a:lnTo>
                      <a:pt x="1337" y="401"/>
                    </a:lnTo>
                    <a:lnTo>
                      <a:pt x="1337" y="394"/>
                    </a:lnTo>
                    <a:lnTo>
                      <a:pt x="1336" y="390"/>
                    </a:lnTo>
                    <a:lnTo>
                      <a:pt x="1334" y="383"/>
                    </a:lnTo>
                    <a:lnTo>
                      <a:pt x="1330" y="379"/>
                    </a:lnTo>
                    <a:lnTo>
                      <a:pt x="1325" y="368"/>
                    </a:lnTo>
                    <a:lnTo>
                      <a:pt x="1322" y="368"/>
                    </a:lnTo>
                    <a:lnTo>
                      <a:pt x="1311" y="363"/>
                    </a:lnTo>
                    <a:lnTo>
                      <a:pt x="1300" y="349"/>
                    </a:lnTo>
                    <a:lnTo>
                      <a:pt x="1300" y="347"/>
                    </a:lnTo>
                    <a:lnTo>
                      <a:pt x="1297" y="346"/>
                    </a:lnTo>
                    <a:lnTo>
                      <a:pt x="1273" y="320"/>
                    </a:lnTo>
                    <a:lnTo>
                      <a:pt x="1265" y="313"/>
                    </a:lnTo>
                    <a:lnTo>
                      <a:pt x="1263" y="311"/>
                    </a:lnTo>
                    <a:lnTo>
                      <a:pt x="1259" y="311"/>
                    </a:lnTo>
                    <a:lnTo>
                      <a:pt x="1258" y="309"/>
                    </a:lnTo>
                    <a:lnTo>
                      <a:pt x="1258" y="308"/>
                    </a:lnTo>
                    <a:lnTo>
                      <a:pt x="1256" y="305"/>
                    </a:lnTo>
                    <a:lnTo>
                      <a:pt x="1254" y="303"/>
                    </a:lnTo>
                    <a:lnTo>
                      <a:pt x="1254" y="300"/>
                    </a:lnTo>
                    <a:lnTo>
                      <a:pt x="1253" y="297"/>
                    </a:lnTo>
                    <a:lnTo>
                      <a:pt x="1256" y="292"/>
                    </a:lnTo>
                    <a:lnTo>
                      <a:pt x="1254" y="287"/>
                    </a:lnTo>
                    <a:lnTo>
                      <a:pt x="1252" y="281"/>
                    </a:lnTo>
                    <a:lnTo>
                      <a:pt x="1241" y="276"/>
                    </a:lnTo>
                    <a:lnTo>
                      <a:pt x="1212" y="259"/>
                    </a:lnTo>
                    <a:lnTo>
                      <a:pt x="1194" y="240"/>
                    </a:lnTo>
                    <a:lnTo>
                      <a:pt x="1187" y="231"/>
                    </a:lnTo>
                    <a:lnTo>
                      <a:pt x="1183" y="227"/>
                    </a:lnTo>
                    <a:lnTo>
                      <a:pt x="1175" y="224"/>
                    </a:lnTo>
                    <a:lnTo>
                      <a:pt x="1173" y="222"/>
                    </a:lnTo>
                    <a:lnTo>
                      <a:pt x="1173" y="221"/>
                    </a:lnTo>
                    <a:lnTo>
                      <a:pt x="1155" y="205"/>
                    </a:lnTo>
                    <a:lnTo>
                      <a:pt x="1134" y="202"/>
                    </a:lnTo>
                    <a:lnTo>
                      <a:pt x="1125" y="194"/>
                    </a:lnTo>
                    <a:lnTo>
                      <a:pt x="1112" y="194"/>
                    </a:lnTo>
                    <a:lnTo>
                      <a:pt x="1112" y="202"/>
                    </a:lnTo>
                    <a:lnTo>
                      <a:pt x="1116" y="209"/>
                    </a:lnTo>
                    <a:lnTo>
                      <a:pt x="1128" y="221"/>
                    </a:lnTo>
                    <a:lnTo>
                      <a:pt x="1131" y="222"/>
                    </a:lnTo>
                    <a:lnTo>
                      <a:pt x="1134" y="226"/>
                    </a:lnTo>
                    <a:lnTo>
                      <a:pt x="1134" y="230"/>
                    </a:lnTo>
                    <a:lnTo>
                      <a:pt x="1134" y="237"/>
                    </a:lnTo>
                    <a:lnTo>
                      <a:pt x="1136" y="240"/>
                    </a:lnTo>
                    <a:lnTo>
                      <a:pt x="1131" y="236"/>
                    </a:lnTo>
                    <a:lnTo>
                      <a:pt x="1128" y="233"/>
                    </a:lnTo>
                    <a:lnTo>
                      <a:pt x="1126" y="232"/>
                    </a:lnTo>
                    <a:lnTo>
                      <a:pt x="1125" y="232"/>
                    </a:lnTo>
                    <a:lnTo>
                      <a:pt x="1123" y="232"/>
                    </a:lnTo>
                    <a:lnTo>
                      <a:pt x="1118" y="227"/>
                    </a:lnTo>
                    <a:lnTo>
                      <a:pt x="1107" y="227"/>
                    </a:lnTo>
                    <a:lnTo>
                      <a:pt x="1095" y="210"/>
                    </a:lnTo>
                    <a:lnTo>
                      <a:pt x="1086" y="202"/>
                    </a:lnTo>
                    <a:lnTo>
                      <a:pt x="1077" y="202"/>
                    </a:lnTo>
                    <a:lnTo>
                      <a:pt x="1074" y="200"/>
                    </a:lnTo>
                    <a:lnTo>
                      <a:pt x="1074" y="196"/>
                    </a:lnTo>
                    <a:lnTo>
                      <a:pt x="1068" y="195"/>
                    </a:lnTo>
                    <a:lnTo>
                      <a:pt x="1066" y="194"/>
                    </a:lnTo>
                    <a:lnTo>
                      <a:pt x="1063" y="194"/>
                    </a:lnTo>
                    <a:lnTo>
                      <a:pt x="1042" y="189"/>
                    </a:lnTo>
                    <a:lnTo>
                      <a:pt x="965" y="189"/>
                    </a:lnTo>
                    <a:lnTo>
                      <a:pt x="954" y="182"/>
                    </a:lnTo>
                    <a:lnTo>
                      <a:pt x="922" y="180"/>
                    </a:lnTo>
                    <a:lnTo>
                      <a:pt x="900" y="169"/>
                    </a:lnTo>
                    <a:lnTo>
                      <a:pt x="893" y="167"/>
                    </a:lnTo>
                    <a:lnTo>
                      <a:pt x="888" y="164"/>
                    </a:lnTo>
                    <a:lnTo>
                      <a:pt x="882" y="164"/>
                    </a:lnTo>
                    <a:lnTo>
                      <a:pt x="877" y="161"/>
                    </a:lnTo>
                    <a:lnTo>
                      <a:pt x="869" y="161"/>
                    </a:lnTo>
                    <a:lnTo>
                      <a:pt x="863" y="161"/>
                    </a:lnTo>
                    <a:lnTo>
                      <a:pt x="853" y="159"/>
                    </a:lnTo>
                    <a:lnTo>
                      <a:pt x="847" y="158"/>
                    </a:lnTo>
                    <a:lnTo>
                      <a:pt x="842" y="158"/>
                    </a:lnTo>
                    <a:lnTo>
                      <a:pt x="841" y="158"/>
                    </a:lnTo>
                    <a:lnTo>
                      <a:pt x="816" y="147"/>
                    </a:lnTo>
                    <a:lnTo>
                      <a:pt x="806" y="143"/>
                    </a:lnTo>
                    <a:lnTo>
                      <a:pt x="800" y="138"/>
                    </a:lnTo>
                    <a:lnTo>
                      <a:pt x="795" y="135"/>
                    </a:lnTo>
                    <a:lnTo>
                      <a:pt x="792" y="133"/>
                    </a:lnTo>
                    <a:lnTo>
                      <a:pt x="786" y="127"/>
                    </a:lnTo>
                    <a:lnTo>
                      <a:pt x="780" y="127"/>
                    </a:lnTo>
                    <a:lnTo>
                      <a:pt x="773" y="123"/>
                    </a:lnTo>
                    <a:lnTo>
                      <a:pt x="764" y="123"/>
                    </a:lnTo>
                    <a:lnTo>
                      <a:pt x="703" y="103"/>
                    </a:lnTo>
                    <a:lnTo>
                      <a:pt x="684" y="93"/>
                    </a:lnTo>
                    <a:lnTo>
                      <a:pt x="678" y="90"/>
                    </a:lnTo>
                    <a:lnTo>
                      <a:pt x="677" y="87"/>
                    </a:lnTo>
                    <a:lnTo>
                      <a:pt x="655" y="71"/>
                    </a:lnTo>
                    <a:lnTo>
                      <a:pt x="651" y="63"/>
                    </a:lnTo>
                    <a:lnTo>
                      <a:pt x="642" y="60"/>
                    </a:lnTo>
                    <a:lnTo>
                      <a:pt x="622" y="51"/>
                    </a:lnTo>
                    <a:lnTo>
                      <a:pt x="557" y="32"/>
                    </a:lnTo>
                    <a:lnTo>
                      <a:pt x="546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0" name="Freeform 54">
                <a:extLst>
                  <a:ext uri="{FF2B5EF4-FFF2-40B4-BE49-F238E27FC236}">
                    <a16:creationId xmlns:a16="http://schemas.microsoft.com/office/drawing/2014/main" id="{DA04DEF2-E38F-9530-FDAD-8DC6D3DD42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8" y="3950"/>
                <a:ext cx="1" cy="4"/>
              </a:xfrm>
              <a:custGeom>
                <a:avLst/>
                <a:gdLst>
                  <a:gd name="T0" fmla="*/ 8 w 8"/>
                  <a:gd name="T1" fmla="*/ 27 h 27"/>
                  <a:gd name="T2" fmla="*/ 8 w 8"/>
                  <a:gd name="T3" fmla="*/ 0 h 27"/>
                  <a:gd name="T4" fmla="*/ 2 w 8"/>
                  <a:gd name="T5" fmla="*/ 0 h 27"/>
                  <a:gd name="T6" fmla="*/ 0 w 8"/>
                  <a:gd name="T7" fmla="*/ 8 h 27"/>
                  <a:gd name="T8" fmla="*/ 0 w 8"/>
                  <a:gd name="T9" fmla="*/ 21 h 27"/>
                  <a:gd name="T10" fmla="*/ 2 w 8"/>
                  <a:gd name="T11" fmla="*/ 27 h 27"/>
                  <a:gd name="T12" fmla="*/ 8 w 8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27">
                    <a:moveTo>
                      <a:pt x="8" y="27"/>
                    </a:moveTo>
                    <a:lnTo>
                      <a:pt x="8" y="0"/>
                    </a:lnTo>
                    <a:lnTo>
                      <a:pt x="2" y="0"/>
                    </a:lnTo>
                    <a:lnTo>
                      <a:pt x="0" y="8"/>
                    </a:lnTo>
                    <a:lnTo>
                      <a:pt x="0" y="21"/>
                    </a:lnTo>
                    <a:lnTo>
                      <a:pt x="2" y="27"/>
                    </a:lnTo>
                    <a:lnTo>
                      <a:pt x="8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1" name="Freeform 55">
                <a:extLst>
                  <a:ext uri="{FF2B5EF4-FFF2-40B4-BE49-F238E27FC236}">
                    <a16:creationId xmlns:a16="http://schemas.microsoft.com/office/drawing/2014/main" id="{9E28BC1D-F298-14F2-FAA3-5C52E5BA0B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5" y="3953"/>
                <a:ext cx="2" cy="3"/>
              </a:xfrm>
              <a:custGeom>
                <a:avLst/>
                <a:gdLst>
                  <a:gd name="T0" fmla="*/ 9 w 12"/>
                  <a:gd name="T1" fmla="*/ 11 h 25"/>
                  <a:gd name="T2" fmla="*/ 9 w 12"/>
                  <a:gd name="T3" fmla="*/ 5 h 25"/>
                  <a:gd name="T4" fmla="*/ 8 w 12"/>
                  <a:gd name="T5" fmla="*/ 3 h 25"/>
                  <a:gd name="T6" fmla="*/ 6 w 12"/>
                  <a:gd name="T7" fmla="*/ 1 h 25"/>
                  <a:gd name="T8" fmla="*/ 5 w 12"/>
                  <a:gd name="T9" fmla="*/ 0 h 25"/>
                  <a:gd name="T10" fmla="*/ 1 w 12"/>
                  <a:gd name="T11" fmla="*/ 5 h 25"/>
                  <a:gd name="T12" fmla="*/ 1 w 12"/>
                  <a:gd name="T13" fmla="*/ 13 h 25"/>
                  <a:gd name="T14" fmla="*/ 0 w 12"/>
                  <a:gd name="T15" fmla="*/ 18 h 25"/>
                  <a:gd name="T16" fmla="*/ 2 w 12"/>
                  <a:gd name="T17" fmla="*/ 25 h 25"/>
                  <a:gd name="T18" fmla="*/ 7 w 12"/>
                  <a:gd name="T19" fmla="*/ 24 h 25"/>
                  <a:gd name="T20" fmla="*/ 9 w 12"/>
                  <a:gd name="T21" fmla="*/ 22 h 25"/>
                  <a:gd name="T22" fmla="*/ 12 w 12"/>
                  <a:gd name="T23" fmla="*/ 16 h 25"/>
                  <a:gd name="T24" fmla="*/ 12 w 12"/>
                  <a:gd name="T25" fmla="*/ 11 h 25"/>
                  <a:gd name="T26" fmla="*/ 9 w 12"/>
                  <a:gd name="T27" fmla="*/ 1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25">
                    <a:moveTo>
                      <a:pt x="9" y="11"/>
                    </a:moveTo>
                    <a:lnTo>
                      <a:pt x="9" y="5"/>
                    </a:lnTo>
                    <a:lnTo>
                      <a:pt x="8" y="3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1" y="5"/>
                    </a:lnTo>
                    <a:lnTo>
                      <a:pt x="1" y="13"/>
                    </a:lnTo>
                    <a:lnTo>
                      <a:pt x="0" y="18"/>
                    </a:lnTo>
                    <a:lnTo>
                      <a:pt x="2" y="25"/>
                    </a:lnTo>
                    <a:lnTo>
                      <a:pt x="7" y="24"/>
                    </a:lnTo>
                    <a:lnTo>
                      <a:pt x="9" y="22"/>
                    </a:lnTo>
                    <a:lnTo>
                      <a:pt x="12" y="16"/>
                    </a:lnTo>
                    <a:lnTo>
                      <a:pt x="12" y="11"/>
                    </a:lnTo>
                    <a:lnTo>
                      <a:pt x="9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2" name="Freeform 56">
                <a:extLst>
                  <a:ext uri="{FF2B5EF4-FFF2-40B4-BE49-F238E27FC236}">
                    <a16:creationId xmlns:a16="http://schemas.microsoft.com/office/drawing/2014/main" id="{2965E957-8B98-715E-4DF4-D26AAF8438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3956"/>
                <a:ext cx="3" cy="2"/>
              </a:xfrm>
              <a:custGeom>
                <a:avLst/>
                <a:gdLst>
                  <a:gd name="T0" fmla="*/ 15 w 20"/>
                  <a:gd name="T1" fmla="*/ 0 h 11"/>
                  <a:gd name="T2" fmla="*/ 3 w 20"/>
                  <a:gd name="T3" fmla="*/ 0 h 11"/>
                  <a:gd name="T4" fmla="*/ 0 w 20"/>
                  <a:gd name="T5" fmla="*/ 3 h 11"/>
                  <a:gd name="T6" fmla="*/ 0 w 20"/>
                  <a:gd name="T7" fmla="*/ 6 h 11"/>
                  <a:gd name="T8" fmla="*/ 0 w 20"/>
                  <a:gd name="T9" fmla="*/ 8 h 11"/>
                  <a:gd name="T10" fmla="*/ 3 w 20"/>
                  <a:gd name="T11" fmla="*/ 9 h 11"/>
                  <a:gd name="T12" fmla="*/ 9 w 20"/>
                  <a:gd name="T13" fmla="*/ 11 h 11"/>
                  <a:gd name="T14" fmla="*/ 15 w 20"/>
                  <a:gd name="T15" fmla="*/ 9 h 11"/>
                  <a:gd name="T16" fmla="*/ 15 w 20"/>
                  <a:gd name="T17" fmla="*/ 8 h 11"/>
                  <a:gd name="T18" fmla="*/ 16 w 20"/>
                  <a:gd name="T19" fmla="*/ 8 h 11"/>
                  <a:gd name="T20" fmla="*/ 19 w 20"/>
                  <a:gd name="T21" fmla="*/ 8 h 11"/>
                  <a:gd name="T22" fmla="*/ 20 w 20"/>
                  <a:gd name="T23" fmla="*/ 6 h 11"/>
                  <a:gd name="T24" fmla="*/ 15 w 20"/>
                  <a:gd name="T2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" h="11">
                    <a:moveTo>
                      <a:pt x="15" y="0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3" y="9"/>
                    </a:lnTo>
                    <a:lnTo>
                      <a:pt x="9" y="11"/>
                    </a:lnTo>
                    <a:lnTo>
                      <a:pt x="15" y="9"/>
                    </a:lnTo>
                    <a:lnTo>
                      <a:pt x="15" y="8"/>
                    </a:lnTo>
                    <a:lnTo>
                      <a:pt x="16" y="8"/>
                    </a:lnTo>
                    <a:lnTo>
                      <a:pt x="19" y="8"/>
                    </a:lnTo>
                    <a:lnTo>
                      <a:pt x="20" y="6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3" name="Freeform 57">
                <a:extLst>
                  <a:ext uri="{FF2B5EF4-FFF2-40B4-BE49-F238E27FC236}">
                    <a16:creationId xmlns:a16="http://schemas.microsoft.com/office/drawing/2014/main" id="{DB1DF4E3-FB9D-5EAB-B831-1C979C4F26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8" y="3949"/>
                <a:ext cx="3" cy="3"/>
              </a:xfrm>
              <a:custGeom>
                <a:avLst/>
                <a:gdLst>
                  <a:gd name="T0" fmla="*/ 11 w 17"/>
                  <a:gd name="T1" fmla="*/ 0 h 25"/>
                  <a:gd name="T2" fmla="*/ 6 w 17"/>
                  <a:gd name="T3" fmla="*/ 5 h 25"/>
                  <a:gd name="T4" fmla="*/ 0 w 17"/>
                  <a:gd name="T5" fmla="*/ 8 h 25"/>
                  <a:gd name="T6" fmla="*/ 0 w 17"/>
                  <a:gd name="T7" fmla="*/ 18 h 25"/>
                  <a:gd name="T8" fmla="*/ 3 w 17"/>
                  <a:gd name="T9" fmla="*/ 25 h 25"/>
                  <a:gd name="T10" fmla="*/ 14 w 17"/>
                  <a:gd name="T11" fmla="*/ 25 h 25"/>
                  <a:gd name="T12" fmla="*/ 17 w 17"/>
                  <a:gd name="T13" fmla="*/ 19 h 25"/>
                  <a:gd name="T14" fmla="*/ 17 w 17"/>
                  <a:gd name="T15" fmla="*/ 18 h 25"/>
                  <a:gd name="T16" fmla="*/ 17 w 17"/>
                  <a:gd name="T17" fmla="*/ 11 h 25"/>
                  <a:gd name="T18" fmla="*/ 14 w 17"/>
                  <a:gd name="T19" fmla="*/ 5 h 25"/>
                  <a:gd name="T20" fmla="*/ 14 w 17"/>
                  <a:gd name="T21" fmla="*/ 0 h 25"/>
                  <a:gd name="T22" fmla="*/ 11 w 17"/>
                  <a:gd name="T23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" h="25">
                    <a:moveTo>
                      <a:pt x="11" y="0"/>
                    </a:moveTo>
                    <a:lnTo>
                      <a:pt x="6" y="5"/>
                    </a:lnTo>
                    <a:lnTo>
                      <a:pt x="0" y="8"/>
                    </a:lnTo>
                    <a:lnTo>
                      <a:pt x="0" y="18"/>
                    </a:lnTo>
                    <a:lnTo>
                      <a:pt x="3" y="25"/>
                    </a:lnTo>
                    <a:lnTo>
                      <a:pt x="14" y="25"/>
                    </a:lnTo>
                    <a:lnTo>
                      <a:pt x="17" y="19"/>
                    </a:lnTo>
                    <a:lnTo>
                      <a:pt x="17" y="18"/>
                    </a:lnTo>
                    <a:lnTo>
                      <a:pt x="17" y="11"/>
                    </a:lnTo>
                    <a:lnTo>
                      <a:pt x="14" y="5"/>
                    </a:lnTo>
                    <a:lnTo>
                      <a:pt x="14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4" name="Freeform 58">
                <a:extLst>
                  <a:ext uri="{FF2B5EF4-FFF2-40B4-BE49-F238E27FC236}">
                    <a16:creationId xmlns:a16="http://schemas.microsoft.com/office/drawing/2014/main" id="{1572C2C2-E829-6CE1-D8ED-FC616E514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8" y="3923"/>
                <a:ext cx="2" cy="6"/>
              </a:xfrm>
              <a:custGeom>
                <a:avLst/>
                <a:gdLst>
                  <a:gd name="T0" fmla="*/ 6 w 11"/>
                  <a:gd name="T1" fmla="*/ 0 h 40"/>
                  <a:gd name="T2" fmla="*/ 6 w 11"/>
                  <a:gd name="T3" fmla="*/ 13 h 40"/>
                  <a:gd name="T4" fmla="*/ 0 w 11"/>
                  <a:gd name="T5" fmla="*/ 16 h 40"/>
                  <a:gd name="T6" fmla="*/ 0 w 11"/>
                  <a:gd name="T7" fmla="*/ 21 h 40"/>
                  <a:gd name="T8" fmla="*/ 2 w 11"/>
                  <a:gd name="T9" fmla="*/ 29 h 40"/>
                  <a:gd name="T10" fmla="*/ 9 w 11"/>
                  <a:gd name="T11" fmla="*/ 40 h 40"/>
                  <a:gd name="T12" fmla="*/ 11 w 11"/>
                  <a:gd name="T13" fmla="*/ 40 h 40"/>
                  <a:gd name="T14" fmla="*/ 11 w 11"/>
                  <a:gd name="T15" fmla="*/ 29 h 40"/>
                  <a:gd name="T16" fmla="*/ 6 w 11"/>
                  <a:gd name="T1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40">
                    <a:moveTo>
                      <a:pt x="6" y="0"/>
                    </a:moveTo>
                    <a:lnTo>
                      <a:pt x="6" y="13"/>
                    </a:lnTo>
                    <a:lnTo>
                      <a:pt x="0" y="16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9" y="40"/>
                    </a:lnTo>
                    <a:lnTo>
                      <a:pt x="11" y="40"/>
                    </a:lnTo>
                    <a:lnTo>
                      <a:pt x="11" y="29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5" name="Freeform 59">
                <a:extLst>
                  <a:ext uri="{FF2B5EF4-FFF2-40B4-BE49-F238E27FC236}">
                    <a16:creationId xmlns:a16="http://schemas.microsoft.com/office/drawing/2014/main" id="{ECA680DC-6036-80B4-167A-F9301EE985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" y="3939"/>
                <a:ext cx="4" cy="6"/>
              </a:xfrm>
              <a:custGeom>
                <a:avLst/>
                <a:gdLst>
                  <a:gd name="T0" fmla="*/ 0 w 33"/>
                  <a:gd name="T1" fmla="*/ 39 h 41"/>
                  <a:gd name="T2" fmla="*/ 2 w 33"/>
                  <a:gd name="T3" fmla="*/ 41 h 41"/>
                  <a:gd name="T4" fmla="*/ 4 w 33"/>
                  <a:gd name="T5" fmla="*/ 40 h 41"/>
                  <a:gd name="T6" fmla="*/ 8 w 33"/>
                  <a:gd name="T7" fmla="*/ 40 h 41"/>
                  <a:gd name="T8" fmla="*/ 8 w 33"/>
                  <a:gd name="T9" fmla="*/ 39 h 41"/>
                  <a:gd name="T10" fmla="*/ 9 w 33"/>
                  <a:gd name="T11" fmla="*/ 39 h 41"/>
                  <a:gd name="T12" fmla="*/ 11 w 33"/>
                  <a:gd name="T13" fmla="*/ 39 h 41"/>
                  <a:gd name="T14" fmla="*/ 14 w 33"/>
                  <a:gd name="T15" fmla="*/ 35 h 41"/>
                  <a:gd name="T16" fmla="*/ 21 w 33"/>
                  <a:gd name="T17" fmla="*/ 33 h 41"/>
                  <a:gd name="T18" fmla="*/ 25 w 33"/>
                  <a:gd name="T19" fmla="*/ 24 h 41"/>
                  <a:gd name="T20" fmla="*/ 30 w 33"/>
                  <a:gd name="T21" fmla="*/ 16 h 41"/>
                  <a:gd name="T22" fmla="*/ 32 w 33"/>
                  <a:gd name="T23" fmla="*/ 8 h 41"/>
                  <a:gd name="T24" fmla="*/ 33 w 33"/>
                  <a:gd name="T25" fmla="*/ 1 h 41"/>
                  <a:gd name="T26" fmla="*/ 26 w 33"/>
                  <a:gd name="T27" fmla="*/ 0 h 41"/>
                  <a:gd name="T28" fmla="*/ 22 w 33"/>
                  <a:gd name="T29" fmla="*/ 1 h 41"/>
                  <a:gd name="T30" fmla="*/ 15 w 33"/>
                  <a:gd name="T31" fmla="*/ 12 h 41"/>
                  <a:gd name="T32" fmla="*/ 13 w 33"/>
                  <a:gd name="T33" fmla="*/ 14 h 41"/>
                  <a:gd name="T34" fmla="*/ 13 w 33"/>
                  <a:gd name="T35" fmla="*/ 20 h 41"/>
                  <a:gd name="T36" fmla="*/ 6 w 33"/>
                  <a:gd name="T37" fmla="*/ 23 h 41"/>
                  <a:gd name="T38" fmla="*/ 0 w 33"/>
                  <a:gd name="T39" fmla="*/ 28 h 41"/>
                  <a:gd name="T40" fmla="*/ 0 w 33"/>
                  <a:gd name="T41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41">
                    <a:moveTo>
                      <a:pt x="0" y="39"/>
                    </a:moveTo>
                    <a:lnTo>
                      <a:pt x="2" y="41"/>
                    </a:lnTo>
                    <a:lnTo>
                      <a:pt x="4" y="40"/>
                    </a:lnTo>
                    <a:lnTo>
                      <a:pt x="8" y="40"/>
                    </a:lnTo>
                    <a:lnTo>
                      <a:pt x="8" y="39"/>
                    </a:lnTo>
                    <a:lnTo>
                      <a:pt x="9" y="39"/>
                    </a:lnTo>
                    <a:lnTo>
                      <a:pt x="11" y="39"/>
                    </a:lnTo>
                    <a:lnTo>
                      <a:pt x="14" y="35"/>
                    </a:lnTo>
                    <a:lnTo>
                      <a:pt x="21" y="33"/>
                    </a:lnTo>
                    <a:lnTo>
                      <a:pt x="25" y="24"/>
                    </a:lnTo>
                    <a:lnTo>
                      <a:pt x="30" y="16"/>
                    </a:lnTo>
                    <a:lnTo>
                      <a:pt x="32" y="8"/>
                    </a:lnTo>
                    <a:lnTo>
                      <a:pt x="33" y="1"/>
                    </a:lnTo>
                    <a:lnTo>
                      <a:pt x="26" y="0"/>
                    </a:lnTo>
                    <a:lnTo>
                      <a:pt x="22" y="1"/>
                    </a:lnTo>
                    <a:lnTo>
                      <a:pt x="15" y="12"/>
                    </a:lnTo>
                    <a:lnTo>
                      <a:pt x="13" y="14"/>
                    </a:lnTo>
                    <a:lnTo>
                      <a:pt x="13" y="20"/>
                    </a:lnTo>
                    <a:lnTo>
                      <a:pt x="6" y="23"/>
                    </a:lnTo>
                    <a:lnTo>
                      <a:pt x="0" y="28"/>
                    </a:lnTo>
                    <a:lnTo>
                      <a:pt x="0" y="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6" name="Freeform 60">
                <a:extLst>
                  <a:ext uri="{FF2B5EF4-FFF2-40B4-BE49-F238E27FC236}">
                    <a16:creationId xmlns:a16="http://schemas.microsoft.com/office/drawing/2014/main" id="{4A583B94-A089-7FDE-A31B-B1E79EE77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6" y="4007"/>
                <a:ext cx="1" cy="3"/>
              </a:xfrm>
              <a:custGeom>
                <a:avLst/>
                <a:gdLst>
                  <a:gd name="T0" fmla="*/ 2 w 9"/>
                  <a:gd name="T1" fmla="*/ 0 h 22"/>
                  <a:gd name="T2" fmla="*/ 2 w 9"/>
                  <a:gd name="T3" fmla="*/ 4 h 22"/>
                  <a:gd name="T4" fmla="*/ 0 w 9"/>
                  <a:gd name="T5" fmla="*/ 7 h 22"/>
                  <a:gd name="T6" fmla="*/ 0 w 9"/>
                  <a:gd name="T7" fmla="*/ 14 h 22"/>
                  <a:gd name="T8" fmla="*/ 2 w 9"/>
                  <a:gd name="T9" fmla="*/ 22 h 22"/>
                  <a:gd name="T10" fmla="*/ 7 w 9"/>
                  <a:gd name="T11" fmla="*/ 22 h 22"/>
                  <a:gd name="T12" fmla="*/ 9 w 9"/>
                  <a:gd name="T13" fmla="*/ 20 h 22"/>
                  <a:gd name="T14" fmla="*/ 8 w 9"/>
                  <a:gd name="T15" fmla="*/ 19 h 22"/>
                  <a:gd name="T16" fmla="*/ 9 w 9"/>
                  <a:gd name="T17" fmla="*/ 17 h 22"/>
                  <a:gd name="T18" fmla="*/ 9 w 9"/>
                  <a:gd name="T19" fmla="*/ 4 h 22"/>
                  <a:gd name="T20" fmla="*/ 8 w 9"/>
                  <a:gd name="T21" fmla="*/ 0 h 22"/>
                  <a:gd name="T22" fmla="*/ 7 w 9"/>
                  <a:gd name="T23" fmla="*/ 0 h 22"/>
                  <a:gd name="T24" fmla="*/ 2 w 9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2">
                    <a:moveTo>
                      <a:pt x="2" y="0"/>
                    </a:moveTo>
                    <a:lnTo>
                      <a:pt x="2" y="4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2" y="22"/>
                    </a:lnTo>
                    <a:lnTo>
                      <a:pt x="7" y="22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9" y="17"/>
                    </a:lnTo>
                    <a:lnTo>
                      <a:pt x="9" y="4"/>
                    </a:lnTo>
                    <a:lnTo>
                      <a:pt x="8" y="0"/>
                    </a:lnTo>
                    <a:lnTo>
                      <a:pt x="7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7" name="Freeform 61">
                <a:extLst>
                  <a:ext uri="{FF2B5EF4-FFF2-40B4-BE49-F238E27FC236}">
                    <a16:creationId xmlns:a16="http://schemas.microsoft.com/office/drawing/2014/main" id="{162F26D0-3D8D-E150-0D7E-A3ED5BB864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7" y="4018"/>
                <a:ext cx="1" cy="3"/>
              </a:xfrm>
              <a:custGeom>
                <a:avLst/>
                <a:gdLst>
                  <a:gd name="T0" fmla="*/ 7 w 8"/>
                  <a:gd name="T1" fmla="*/ 0 h 20"/>
                  <a:gd name="T2" fmla="*/ 3 w 8"/>
                  <a:gd name="T3" fmla="*/ 0 h 20"/>
                  <a:gd name="T4" fmla="*/ 3 w 8"/>
                  <a:gd name="T5" fmla="*/ 1 h 20"/>
                  <a:gd name="T6" fmla="*/ 0 w 8"/>
                  <a:gd name="T7" fmla="*/ 9 h 20"/>
                  <a:gd name="T8" fmla="*/ 0 w 8"/>
                  <a:gd name="T9" fmla="*/ 17 h 20"/>
                  <a:gd name="T10" fmla="*/ 4 w 8"/>
                  <a:gd name="T11" fmla="*/ 20 h 20"/>
                  <a:gd name="T12" fmla="*/ 4 w 8"/>
                  <a:gd name="T13" fmla="*/ 18 h 20"/>
                  <a:gd name="T14" fmla="*/ 5 w 8"/>
                  <a:gd name="T15" fmla="*/ 18 h 20"/>
                  <a:gd name="T16" fmla="*/ 7 w 8"/>
                  <a:gd name="T17" fmla="*/ 17 h 20"/>
                  <a:gd name="T18" fmla="*/ 7 w 8"/>
                  <a:gd name="T19" fmla="*/ 14 h 20"/>
                  <a:gd name="T20" fmla="*/ 7 w 8"/>
                  <a:gd name="T21" fmla="*/ 12 h 20"/>
                  <a:gd name="T22" fmla="*/ 7 w 8"/>
                  <a:gd name="T23" fmla="*/ 11 h 20"/>
                  <a:gd name="T24" fmla="*/ 8 w 8"/>
                  <a:gd name="T25" fmla="*/ 11 h 20"/>
                  <a:gd name="T26" fmla="*/ 7 w 8"/>
                  <a:gd name="T27" fmla="*/ 9 h 20"/>
                  <a:gd name="T28" fmla="*/ 7 w 8"/>
                  <a:gd name="T29" fmla="*/ 8 h 20"/>
                  <a:gd name="T30" fmla="*/ 7 w 8"/>
                  <a:gd name="T31" fmla="*/ 5 h 20"/>
                  <a:gd name="T32" fmla="*/ 7 w 8"/>
                  <a:gd name="T3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7" y="0"/>
                    </a:moveTo>
                    <a:lnTo>
                      <a:pt x="3" y="0"/>
                    </a:lnTo>
                    <a:lnTo>
                      <a:pt x="3" y="1"/>
                    </a:lnTo>
                    <a:lnTo>
                      <a:pt x="0" y="9"/>
                    </a:lnTo>
                    <a:lnTo>
                      <a:pt x="0" y="17"/>
                    </a:lnTo>
                    <a:lnTo>
                      <a:pt x="4" y="20"/>
                    </a:lnTo>
                    <a:lnTo>
                      <a:pt x="4" y="18"/>
                    </a:lnTo>
                    <a:lnTo>
                      <a:pt x="5" y="18"/>
                    </a:lnTo>
                    <a:lnTo>
                      <a:pt x="7" y="17"/>
                    </a:lnTo>
                    <a:lnTo>
                      <a:pt x="7" y="14"/>
                    </a:lnTo>
                    <a:lnTo>
                      <a:pt x="7" y="12"/>
                    </a:lnTo>
                    <a:lnTo>
                      <a:pt x="7" y="11"/>
                    </a:lnTo>
                    <a:lnTo>
                      <a:pt x="8" y="11"/>
                    </a:lnTo>
                    <a:lnTo>
                      <a:pt x="7" y="9"/>
                    </a:lnTo>
                    <a:lnTo>
                      <a:pt x="7" y="8"/>
                    </a:lnTo>
                    <a:lnTo>
                      <a:pt x="7" y="5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8" name="Freeform 62">
                <a:extLst>
                  <a:ext uri="{FF2B5EF4-FFF2-40B4-BE49-F238E27FC236}">
                    <a16:creationId xmlns:a16="http://schemas.microsoft.com/office/drawing/2014/main" id="{6B52382F-FF81-99A8-8DDD-FAF04134EC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6" y="4037"/>
                <a:ext cx="3" cy="6"/>
              </a:xfrm>
              <a:custGeom>
                <a:avLst/>
                <a:gdLst>
                  <a:gd name="T0" fmla="*/ 11 w 22"/>
                  <a:gd name="T1" fmla="*/ 22 h 43"/>
                  <a:gd name="T2" fmla="*/ 11 w 22"/>
                  <a:gd name="T3" fmla="*/ 11 h 43"/>
                  <a:gd name="T4" fmla="*/ 9 w 22"/>
                  <a:gd name="T5" fmla="*/ 3 h 43"/>
                  <a:gd name="T6" fmla="*/ 7 w 22"/>
                  <a:gd name="T7" fmla="*/ 0 h 43"/>
                  <a:gd name="T8" fmla="*/ 0 w 22"/>
                  <a:gd name="T9" fmla="*/ 0 h 43"/>
                  <a:gd name="T10" fmla="*/ 0 w 22"/>
                  <a:gd name="T11" fmla="*/ 3 h 43"/>
                  <a:gd name="T12" fmla="*/ 0 w 22"/>
                  <a:gd name="T13" fmla="*/ 9 h 43"/>
                  <a:gd name="T14" fmla="*/ 2 w 22"/>
                  <a:gd name="T15" fmla="*/ 14 h 43"/>
                  <a:gd name="T16" fmla="*/ 13 w 22"/>
                  <a:gd name="T17" fmla="*/ 41 h 43"/>
                  <a:gd name="T18" fmla="*/ 20 w 22"/>
                  <a:gd name="T19" fmla="*/ 43 h 43"/>
                  <a:gd name="T20" fmla="*/ 20 w 22"/>
                  <a:gd name="T21" fmla="*/ 42 h 43"/>
                  <a:gd name="T22" fmla="*/ 21 w 22"/>
                  <a:gd name="T23" fmla="*/ 42 h 43"/>
                  <a:gd name="T24" fmla="*/ 21 w 22"/>
                  <a:gd name="T25" fmla="*/ 41 h 43"/>
                  <a:gd name="T26" fmla="*/ 22 w 22"/>
                  <a:gd name="T27" fmla="*/ 41 h 43"/>
                  <a:gd name="T28" fmla="*/ 22 w 22"/>
                  <a:gd name="T29" fmla="*/ 33 h 43"/>
                  <a:gd name="T30" fmla="*/ 20 w 22"/>
                  <a:gd name="T31" fmla="*/ 27 h 43"/>
                  <a:gd name="T32" fmla="*/ 13 w 22"/>
                  <a:gd name="T33" fmla="*/ 22 h 43"/>
                  <a:gd name="T34" fmla="*/ 11 w 22"/>
                  <a:gd name="T35" fmla="*/ 2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2" h="43">
                    <a:moveTo>
                      <a:pt x="11" y="22"/>
                    </a:moveTo>
                    <a:lnTo>
                      <a:pt x="11" y="11"/>
                    </a:lnTo>
                    <a:lnTo>
                      <a:pt x="9" y="3"/>
                    </a:lnTo>
                    <a:lnTo>
                      <a:pt x="7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9"/>
                    </a:lnTo>
                    <a:lnTo>
                      <a:pt x="2" y="14"/>
                    </a:lnTo>
                    <a:lnTo>
                      <a:pt x="13" y="41"/>
                    </a:lnTo>
                    <a:lnTo>
                      <a:pt x="20" y="43"/>
                    </a:lnTo>
                    <a:lnTo>
                      <a:pt x="20" y="42"/>
                    </a:lnTo>
                    <a:lnTo>
                      <a:pt x="21" y="42"/>
                    </a:lnTo>
                    <a:lnTo>
                      <a:pt x="21" y="41"/>
                    </a:lnTo>
                    <a:lnTo>
                      <a:pt x="22" y="41"/>
                    </a:lnTo>
                    <a:lnTo>
                      <a:pt x="22" y="33"/>
                    </a:lnTo>
                    <a:lnTo>
                      <a:pt x="20" y="27"/>
                    </a:lnTo>
                    <a:lnTo>
                      <a:pt x="13" y="22"/>
                    </a:lnTo>
                    <a:lnTo>
                      <a:pt x="11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59" name="Freeform 63">
                <a:extLst>
                  <a:ext uri="{FF2B5EF4-FFF2-40B4-BE49-F238E27FC236}">
                    <a16:creationId xmlns:a16="http://schemas.microsoft.com/office/drawing/2014/main" id="{645CBC5A-8053-C138-8262-0734F48EBD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0" y="3990"/>
                <a:ext cx="3" cy="3"/>
              </a:xfrm>
              <a:custGeom>
                <a:avLst/>
                <a:gdLst>
                  <a:gd name="T0" fmla="*/ 9 w 22"/>
                  <a:gd name="T1" fmla="*/ 0 h 22"/>
                  <a:gd name="T2" fmla="*/ 4 w 22"/>
                  <a:gd name="T3" fmla="*/ 4 h 22"/>
                  <a:gd name="T4" fmla="*/ 3 w 22"/>
                  <a:gd name="T5" fmla="*/ 9 h 22"/>
                  <a:gd name="T6" fmla="*/ 0 w 22"/>
                  <a:gd name="T7" fmla="*/ 11 h 22"/>
                  <a:gd name="T8" fmla="*/ 0 w 22"/>
                  <a:gd name="T9" fmla="*/ 15 h 22"/>
                  <a:gd name="T10" fmla="*/ 0 w 22"/>
                  <a:gd name="T11" fmla="*/ 17 h 22"/>
                  <a:gd name="T12" fmla="*/ 3 w 22"/>
                  <a:gd name="T13" fmla="*/ 20 h 22"/>
                  <a:gd name="T14" fmla="*/ 4 w 22"/>
                  <a:gd name="T15" fmla="*/ 20 h 22"/>
                  <a:gd name="T16" fmla="*/ 7 w 22"/>
                  <a:gd name="T17" fmla="*/ 21 h 22"/>
                  <a:gd name="T18" fmla="*/ 17 w 22"/>
                  <a:gd name="T19" fmla="*/ 22 h 22"/>
                  <a:gd name="T20" fmla="*/ 22 w 22"/>
                  <a:gd name="T21" fmla="*/ 22 h 22"/>
                  <a:gd name="T22" fmla="*/ 22 w 22"/>
                  <a:gd name="T23" fmla="*/ 9 h 22"/>
                  <a:gd name="T24" fmla="*/ 17 w 22"/>
                  <a:gd name="T25" fmla="*/ 4 h 22"/>
                  <a:gd name="T26" fmla="*/ 9 w 22"/>
                  <a:gd name="T2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" h="22">
                    <a:moveTo>
                      <a:pt x="9" y="0"/>
                    </a:moveTo>
                    <a:lnTo>
                      <a:pt x="4" y="4"/>
                    </a:lnTo>
                    <a:lnTo>
                      <a:pt x="3" y="9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0" y="17"/>
                    </a:lnTo>
                    <a:lnTo>
                      <a:pt x="3" y="20"/>
                    </a:lnTo>
                    <a:lnTo>
                      <a:pt x="4" y="20"/>
                    </a:lnTo>
                    <a:lnTo>
                      <a:pt x="7" y="21"/>
                    </a:lnTo>
                    <a:lnTo>
                      <a:pt x="17" y="22"/>
                    </a:lnTo>
                    <a:lnTo>
                      <a:pt x="22" y="22"/>
                    </a:lnTo>
                    <a:lnTo>
                      <a:pt x="22" y="9"/>
                    </a:lnTo>
                    <a:lnTo>
                      <a:pt x="17" y="4"/>
                    </a:lnTo>
                    <a:lnTo>
                      <a:pt x="9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0" name="Freeform 64">
                <a:extLst>
                  <a:ext uri="{FF2B5EF4-FFF2-40B4-BE49-F238E27FC236}">
                    <a16:creationId xmlns:a16="http://schemas.microsoft.com/office/drawing/2014/main" id="{00781DD6-C698-C7A6-9412-B921AFC4F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7" y="3987"/>
                <a:ext cx="4" cy="2"/>
              </a:xfrm>
              <a:custGeom>
                <a:avLst/>
                <a:gdLst>
                  <a:gd name="T0" fmla="*/ 11 w 24"/>
                  <a:gd name="T1" fmla="*/ 0 h 19"/>
                  <a:gd name="T2" fmla="*/ 3 w 24"/>
                  <a:gd name="T3" fmla="*/ 2 h 19"/>
                  <a:gd name="T4" fmla="*/ 0 w 24"/>
                  <a:gd name="T5" fmla="*/ 8 h 19"/>
                  <a:gd name="T6" fmla="*/ 0 w 24"/>
                  <a:gd name="T7" fmla="*/ 12 h 19"/>
                  <a:gd name="T8" fmla="*/ 3 w 24"/>
                  <a:gd name="T9" fmla="*/ 16 h 19"/>
                  <a:gd name="T10" fmla="*/ 4 w 24"/>
                  <a:gd name="T11" fmla="*/ 18 h 19"/>
                  <a:gd name="T12" fmla="*/ 7 w 24"/>
                  <a:gd name="T13" fmla="*/ 18 h 19"/>
                  <a:gd name="T14" fmla="*/ 11 w 24"/>
                  <a:gd name="T15" fmla="*/ 19 h 19"/>
                  <a:gd name="T16" fmla="*/ 15 w 24"/>
                  <a:gd name="T17" fmla="*/ 18 h 19"/>
                  <a:gd name="T18" fmla="*/ 15 w 24"/>
                  <a:gd name="T19" fmla="*/ 16 h 19"/>
                  <a:gd name="T20" fmla="*/ 16 w 24"/>
                  <a:gd name="T21" fmla="*/ 16 h 19"/>
                  <a:gd name="T22" fmla="*/ 19 w 24"/>
                  <a:gd name="T23" fmla="*/ 16 h 19"/>
                  <a:gd name="T24" fmla="*/ 20 w 24"/>
                  <a:gd name="T25" fmla="*/ 14 h 19"/>
                  <a:gd name="T26" fmla="*/ 22 w 24"/>
                  <a:gd name="T27" fmla="*/ 13 h 19"/>
                  <a:gd name="T28" fmla="*/ 22 w 24"/>
                  <a:gd name="T29" fmla="*/ 11 h 19"/>
                  <a:gd name="T30" fmla="*/ 22 w 24"/>
                  <a:gd name="T31" fmla="*/ 10 h 19"/>
                  <a:gd name="T32" fmla="*/ 23 w 24"/>
                  <a:gd name="T33" fmla="*/ 10 h 19"/>
                  <a:gd name="T34" fmla="*/ 24 w 24"/>
                  <a:gd name="T35" fmla="*/ 8 h 19"/>
                  <a:gd name="T36" fmla="*/ 23 w 24"/>
                  <a:gd name="T37" fmla="*/ 6 h 19"/>
                  <a:gd name="T38" fmla="*/ 22 w 24"/>
                  <a:gd name="T39" fmla="*/ 4 h 19"/>
                  <a:gd name="T40" fmla="*/ 19 w 24"/>
                  <a:gd name="T41" fmla="*/ 2 h 19"/>
                  <a:gd name="T42" fmla="*/ 11 w 24"/>
                  <a:gd name="T4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4" h="19">
                    <a:moveTo>
                      <a:pt x="11" y="0"/>
                    </a:moveTo>
                    <a:lnTo>
                      <a:pt x="3" y="2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3" y="16"/>
                    </a:lnTo>
                    <a:lnTo>
                      <a:pt x="4" y="18"/>
                    </a:lnTo>
                    <a:lnTo>
                      <a:pt x="7" y="18"/>
                    </a:lnTo>
                    <a:lnTo>
                      <a:pt x="11" y="19"/>
                    </a:lnTo>
                    <a:lnTo>
                      <a:pt x="15" y="18"/>
                    </a:lnTo>
                    <a:lnTo>
                      <a:pt x="15" y="16"/>
                    </a:lnTo>
                    <a:lnTo>
                      <a:pt x="16" y="16"/>
                    </a:lnTo>
                    <a:lnTo>
                      <a:pt x="19" y="16"/>
                    </a:lnTo>
                    <a:lnTo>
                      <a:pt x="20" y="14"/>
                    </a:lnTo>
                    <a:lnTo>
                      <a:pt x="22" y="13"/>
                    </a:lnTo>
                    <a:lnTo>
                      <a:pt x="22" y="11"/>
                    </a:lnTo>
                    <a:lnTo>
                      <a:pt x="22" y="10"/>
                    </a:lnTo>
                    <a:lnTo>
                      <a:pt x="23" y="10"/>
                    </a:lnTo>
                    <a:lnTo>
                      <a:pt x="24" y="8"/>
                    </a:lnTo>
                    <a:lnTo>
                      <a:pt x="23" y="6"/>
                    </a:lnTo>
                    <a:lnTo>
                      <a:pt x="22" y="4"/>
                    </a:lnTo>
                    <a:lnTo>
                      <a:pt x="19" y="2"/>
                    </a:lnTo>
                    <a:lnTo>
                      <a:pt x="11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1" name="Freeform 65">
                <a:extLst>
                  <a:ext uri="{FF2B5EF4-FFF2-40B4-BE49-F238E27FC236}">
                    <a16:creationId xmlns:a16="http://schemas.microsoft.com/office/drawing/2014/main" id="{DA3E4663-22D5-B612-5C0B-95FB64A33D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8" y="4029"/>
                <a:ext cx="136" cy="217"/>
              </a:xfrm>
              <a:custGeom>
                <a:avLst/>
                <a:gdLst>
                  <a:gd name="T0" fmla="*/ 57 w 957"/>
                  <a:gd name="T1" fmla="*/ 1495 h 1516"/>
                  <a:gd name="T2" fmla="*/ 65 w 957"/>
                  <a:gd name="T3" fmla="*/ 1478 h 1516"/>
                  <a:gd name="T4" fmla="*/ 69 w 957"/>
                  <a:gd name="T5" fmla="*/ 1470 h 1516"/>
                  <a:gd name="T6" fmla="*/ 74 w 957"/>
                  <a:gd name="T7" fmla="*/ 1459 h 1516"/>
                  <a:gd name="T8" fmla="*/ 91 w 957"/>
                  <a:gd name="T9" fmla="*/ 1444 h 1516"/>
                  <a:gd name="T10" fmla="*/ 101 w 957"/>
                  <a:gd name="T11" fmla="*/ 1429 h 1516"/>
                  <a:gd name="T12" fmla="*/ 178 w 957"/>
                  <a:gd name="T13" fmla="*/ 1407 h 1516"/>
                  <a:gd name="T14" fmla="*/ 203 w 957"/>
                  <a:gd name="T15" fmla="*/ 1393 h 1516"/>
                  <a:gd name="T16" fmla="*/ 231 w 957"/>
                  <a:gd name="T17" fmla="*/ 1362 h 1516"/>
                  <a:gd name="T18" fmla="*/ 260 w 957"/>
                  <a:gd name="T19" fmla="*/ 1338 h 1516"/>
                  <a:gd name="T20" fmla="*/ 306 w 957"/>
                  <a:gd name="T21" fmla="*/ 1287 h 1516"/>
                  <a:gd name="T22" fmla="*/ 312 w 957"/>
                  <a:gd name="T23" fmla="*/ 1245 h 1516"/>
                  <a:gd name="T24" fmla="*/ 312 w 957"/>
                  <a:gd name="T25" fmla="*/ 1238 h 1516"/>
                  <a:gd name="T26" fmla="*/ 310 w 957"/>
                  <a:gd name="T27" fmla="*/ 1204 h 1516"/>
                  <a:gd name="T28" fmla="*/ 320 w 957"/>
                  <a:gd name="T29" fmla="*/ 1198 h 1516"/>
                  <a:gd name="T30" fmla="*/ 349 w 957"/>
                  <a:gd name="T31" fmla="*/ 1152 h 1516"/>
                  <a:gd name="T32" fmla="*/ 352 w 957"/>
                  <a:gd name="T33" fmla="*/ 1139 h 1516"/>
                  <a:gd name="T34" fmla="*/ 365 w 957"/>
                  <a:gd name="T35" fmla="*/ 1103 h 1516"/>
                  <a:gd name="T36" fmla="*/ 380 w 957"/>
                  <a:gd name="T37" fmla="*/ 1068 h 1516"/>
                  <a:gd name="T38" fmla="*/ 438 w 957"/>
                  <a:gd name="T39" fmla="*/ 1025 h 1516"/>
                  <a:gd name="T40" fmla="*/ 416 w 957"/>
                  <a:gd name="T41" fmla="*/ 1005 h 1516"/>
                  <a:gd name="T42" fmla="*/ 437 w 957"/>
                  <a:gd name="T43" fmla="*/ 974 h 1516"/>
                  <a:gd name="T44" fmla="*/ 478 w 957"/>
                  <a:gd name="T45" fmla="*/ 926 h 1516"/>
                  <a:gd name="T46" fmla="*/ 473 w 957"/>
                  <a:gd name="T47" fmla="*/ 904 h 1516"/>
                  <a:gd name="T48" fmla="*/ 460 w 957"/>
                  <a:gd name="T49" fmla="*/ 899 h 1516"/>
                  <a:gd name="T50" fmla="*/ 449 w 957"/>
                  <a:gd name="T51" fmla="*/ 909 h 1516"/>
                  <a:gd name="T52" fmla="*/ 443 w 957"/>
                  <a:gd name="T53" fmla="*/ 914 h 1516"/>
                  <a:gd name="T54" fmla="*/ 440 w 957"/>
                  <a:gd name="T55" fmla="*/ 886 h 1516"/>
                  <a:gd name="T56" fmla="*/ 476 w 957"/>
                  <a:gd name="T57" fmla="*/ 843 h 1516"/>
                  <a:gd name="T58" fmla="*/ 500 w 957"/>
                  <a:gd name="T59" fmla="*/ 803 h 1516"/>
                  <a:gd name="T60" fmla="*/ 514 w 957"/>
                  <a:gd name="T61" fmla="*/ 797 h 1516"/>
                  <a:gd name="T62" fmla="*/ 574 w 957"/>
                  <a:gd name="T63" fmla="*/ 743 h 1516"/>
                  <a:gd name="T64" fmla="*/ 585 w 957"/>
                  <a:gd name="T65" fmla="*/ 721 h 1516"/>
                  <a:gd name="T66" fmla="*/ 588 w 957"/>
                  <a:gd name="T67" fmla="*/ 716 h 1516"/>
                  <a:gd name="T68" fmla="*/ 599 w 957"/>
                  <a:gd name="T69" fmla="*/ 705 h 1516"/>
                  <a:gd name="T70" fmla="*/ 613 w 957"/>
                  <a:gd name="T71" fmla="*/ 675 h 1516"/>
                  <a:gd name="T72" fmla="*/ 637 w 957"/>
                  <a:gd name="T73" fmla="*/ 651 h 1516"/>
                  <a:gd name="T74" fmla="*/ 648 w 957"/>
                  <a:gd name="T75" fmla="*/ 634 h 1516"/>
                  <a:gd name="T76" fmla="*/ 680 w 957"/>
                  <a:gd name="T77" fmla="*/ 588 h 1516"/>
                  <a:gd name="T78" fmla="*/ 691 w 957"/>
                  <a:gd name="T79" fmla="*/ 565 h 1516"/>
                  <a:gd name="T80" fmla="*/ 691 w 957"/>
                  <a:gd name="T81" fmla="*/ 535 h 1516"/>
                  <a:gd name="T82" fmla="*/ 706 w 957"/>
                  <a:gd name="T83" fmla="*/ 513 h 1516"/>
                  <a:gd name="T84" fmla="*/ 755 w 957"/>
                  <a:gd name="T85" fmla="*/ 461 h 1516"/>
                  <a:gd name="T86" fmla="*/ 777 w 957"/>
                  <a:gd name="T87" fmla="*/ 441 h 1516"/>
                  <a:gd name="T88" fmla="*/ 787 w 957"/>
                  <a:gd name="T89" fmla="*/ 437 h 1516"/>
                  <a:gd name="T90" fmla="*/ 798 w 957"/>
                  <a:gd name="T91" fmla="*/ 427 h 1516"/>
                  <a:gd name="T92" fmla="*/ 829 w 957"/>
                  <a:gd name="T93" fmla="*/ 401 h 1516"/>
                  <a:gd name="T94" fmla="*/ 850 w 957"/>
                  <a:gd name="T95" fmla="*/ 366 h 1516"/>
                  <a:gd name="T96" fmla="*/ 856 w 957"/>
                  <a:gd name="T97" fmla="*/ 353 h 1516"/>
                  <a:gd name="T98" fmla="*/ 877 w 957"/>
                  <a:gd name="T99" fmla="*/ 327 h 1516"/>
                  <a:gd name="T100" fmla="*/ 940 w 957"/>
                  <a:gd name="T101" fmla="*/ 287 h 1516"/>
                  <a:gd name="T102" fmla="*/ 943 w 957"/>
                  <a:gd name="T103" fmla="*/ 276 h 1516"/>
                  <a:gd name="T104" fmla="*/ 957 w 957"/>
                  <a:gd name="T105" fmla="*/ 197 h 1516"/>
                  <a:gd name="T106" fmla="*/ 910 w 957"/>
                  <a:gd name="T107" fmla="*/ 126 h 1516"/>
                  <a:gd name="T108" fmla="*/ 913 w 957"/>
                  <a:gd name="T109" fmla="*/ 91 h 1516"/>
                  <a:gd name="T110" fmla="*/ 915 w 957"/>
                  <a:gd name="T111" fmla="*/ 77 h 1516"/>
                  <a:gd name="T112" fmla="*/ 902 w 957"/>
                  <a:gd name="T113" fmla="*/ 68 h 1516"/>
                  <a:gd name="T114" fmla="*/ 883 w 957"/>
                  <a:gd name="T115" fmla="*/ 46 h 1516"/>
                  <a:gd name="T116" fmla="*/ 875 w 957"/>
                  <a:gd name="T117" fmla="*/ 0 h 1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57" h="1516">
                    <a:moveTo>
                      <a:pt x="0" y="1516"/>
                    </a:moveTo>
                    <a:lnTo>
                      <a:pt x="20" y="1499"/>
                    </a:lnTo>
                    <a:lnTo>
                      <a:pt x="52" y="1499"/>
                    </a:lnTo>
                    <a:lnTo>
                      <a:pt x="57" y="1495"/>
                    </a:lnTo>
                    <a:lnTo>
                      <a:pt x="61" y="1491"/>
                    </a:lnTo>
                    <a:lnTo>
                      <a:pt x="64" y="1484"/>
                    </a:lnTo>
                    <a:lnTo>
                      <a:pt x="65" y="1480"/>
                    </a:lnTo>
                    <a:lnTo>
                      <a:pt x="65" y="1478"/>
                    </a:lnTo>
                    <a:lnTo>
                      <a:pt x="65" y="1477"/>
                    </a:lnTo>
                    <a:lnTo>
                      <a:pt x="67" y="1477"/>
                    </a:lnTo>
                    <a:lnTo>
                      <a:pt x="69" y="1475"/>
                    </a:lnTo>
                    <a:lnTo>
                      <a:pt x="69" y="1470"/>
                    </a:lnTo>
                    <a:lnTo>
                      <a:pt x="69" y="1468"/>
                    </a:lnTo>
                    <a:lnTo>
                      <a:pt x="69" y="1467"/>
                    </a:lnTo>
                    <a:lnTo>
                      <a:pt x="70" y="1467"/>
                    </a:lnTo>
                    <a:lnTo>
                      <a:pt x="74" y="1459"/>
                    </a:lnTo>
                    <a:lnTo>
                      <a:pt x="81" y="1456"/>
                    </a:lnTo>
                    <a:lnTo>
                      <a:pt x="85" y="1456"/>
                    </a:lnTo>
                    <a:lnTo>
                      <a:pt x="88" y="1448"/>
                    </a:lnTo>
                    <a:lnTo>
                      <a:pt x="91" y="1444"/>
                    </a:lnTo>
                    <a:lnTo>
                      <a:pt x="94" y="1433"/>
                    </a:lnTo>
                    <a:lnTo>
                      <a:pt x="94" y="1432"/>
                    </a:lnTo>
                    <a:lnTo>
                      <a:pt x="96" y="1432"/>
                    </a:lnTo>
                    <a:lnTo>
                      <a:pt x="101" y="1429"/>
                    </a:lnTo>
                    <a:lnTo>
                      <a:pt x="123" y="1423"/>
                    </a:lnTo>
                    <a:lnTo>
                      <a:pt x="167" y="1404"/>
                    </a:lnTo>
                    <a:lnTo>
                      <a:pt x="172" y="1404"/>
                    </a:lnTo>
                    <a:lnTo>
                      <a:pt x="178" y="1407"/>
                    </a:lnTo>
                    <a:lnTo>
                      <a:pt x="197" y="1407"/>
                    </a:lnTo>
                    <a:lnTo>
                      <a:pt x="199" y="1405"/>
                    </a:lnTo>
                    <a:lnTo>
                      <a:pt x="203" y="1400"/>
                    </a:lnTo>
                    <a:lnTo>
                      <a:pt x="203" y="1393"/>
                    </a:lnTo>
                    <a:lnTo>
                      <a:pt x="223" y="1376"/>
                    </a:lnTo>
                    <a:lnTo>
                      <a:pt x="227" y="1369"/>
                    </a:lnTo>
                    <a:lnTo>
                      <a:pt x="229" y="1365"/>
                    </a:lnTo>
                    <a:lnTo>
                      <a:pt x="231" y="1362"/>
                    </a:lnTo>
                    <a:lnTo>
                      <a:pt x="233" y="1360"/>
                    </a:lnTo>
                    <a:lnTo>
                      <a:pt x="234" y="1354"/>
                    </a:lnTo>
                    <a:lnTo>
                      <a:pt x="236" y="1352"/>
                    </a:lnTo>
                    <a:lnTo>
                      <a:pt x="260" y="1338"/>
                    </a:lnTo>
                    <a:lnTo>
                      <a:pt x="260" y="1327"/>
                    </a:lnTo>
                    <a:lnTo>
                      <a:pt x="265" y="1322"/>
                    </a:lnTo>
                    <a:lnTo>
                      <a:pt x="293" y="1302"/>
                    </a:lnTo>
                    <a:lnTo>
                      <a:pt x="306" y="1287"/>
                    </a:lnTo>
                    <a:lnTo>
                      <a:pt x="306" y="1262"/>
                    </a:lnTo>
                    <a:lnTo>
                      <a:pt x="310" y="1254"/>
                    </a:lnTo>
                    <a:lnTo>
                      <a:pt x="312" y="1247"/>
                    </a:lnTo>
                    <a:lnTo>
                      <a:pt x="312" y="1245"/>
                    </a:lnTo>
                    <a:lnTo>
                      <a:pt x="312" y="1244"/>
                    </a:lnTo>
                    <a:lnTo>
                      <a:pt x="313" y="1244"/>
                    </a:lnTo>
                    <a:lnTo>
                      <a:pt x="314" y="1242"/>
                    </a:lnTo>
                    <a:lnTo>
                      <a:pt x="312" y="1238"/>
                    </a:lnTo>
                    <a:lnTo>
                      <a:pt x="304" y="1223"/>
                    </a:lnTo>
                    <a:lnTo>
                      <a:pt x="304" y="1216"/>
                    </a:lnTo>
                    <a:lnTo>
                      <a:pt x="306" y="1204"/>
                    </a:lnTo>
                    <a:lnTo>
                      <a:pt x="310" y="1204"/>
                    </a:lnTo>
                    <a:lnTo>
                      <a:pt x="310" y="1202"/>
                    </a:lnTo>
                    <a:lnTo>
                      <a:pt x="312" y="1199"/>
                    </a:lnTo>
                    <a:lnTo>
                      <a:pt x="317" y="1199"/>
                    </a:lnTo>
                    <a:lnTo>
                      <a:pt x="320" y="1198"/>
                    </a:lnTo>
                    <a:lnTo>
                      <a:pt x="325" y="1197"/>
                    </a:lnTo>
                    <a:lnTo>
                      <a:pt x="332" y="1195"/>
                    </a:lnTo>
                    <a:lnTo>
                      <a:pt x="342" y="1194"/>
                    </a:lnTo>
                    <a:lnTo>
                      <a:pt x="349" y="1152"/>
                    </a:lnTo>
                    <a:lnTo>
                      <a:pt x="352" y="1147"/>
                    </a:lnTo>
                    <a:lnTo>
                      <a:pt x="352" y="1143"/>
                    </a:lnTo>
                    <a:lnTo>
                      <a:pt x="352" y="1140"/>
                    </a:lnTo>
                    <a:lnTo>
                      <a:pt x="352" y="1139"/>
                    </a:lnTo>
                    <a:lnTo>
                      <a:pt x="353" y="1139"/>
                    </a:lnTo>
                    <a:lnTo>
                      <a:pt x="356" y="1123"/>
                    </a:lnTo>
                    <a:lnTo>
                      <a:pt x="364" y="1107"/>
                    </a:lnTo>
                    <a:lnTo>
                      <a:pt x="365" y="1103"/>
                    </a:lnTo>
                    <a:lnTo>
                      <a:pt x="368" y="1096"/>
                    </a:lnTo>
                    <a:lnTo>
                      <a:pt x="375" y="1092"/>
                    </a:lnTo>
                    <a:lnTo>
                      <a:pt x="380" y="1079"/>
                    </a:lnTo>
                    <a:lnTo>
                      <a:pt x="380" y="1068"/>
                    </a:lnTo>
                    <a:lnTo>
                      <a:pt x="398" y="1051"/>
                    </a:lnTo>
                    <a:lnTo>
                      <a:pt x="398" y="1049"/>
                    </a:lnTo>
                    <a:lnTo>
                      <a:pt x="432" y="1029"/>
                    </a:lnTo>
                    <a:lnTo>
                      <a:pt x="438" y="1025"/>
                    </a:lnTo>
                    <a:lnTo>
                      <a:pt x="438" y="1019"/>
                    </a:lnTo>
                    <a:lnTo>
                      <a:pt x="434" y="1017"/>
                    </a:lnTo>
                    <a:lnTo>
                      <a:pt x="432" y="1016"/>
                    </a:lnTo>
                    <a:lnTo>
                      <a:pt x="416" y="1005"/>
                    </a:lnTo>
                    <a:lnTo>
                      <a:pt x="422" y="992"/>
                    </a:lnTo>
                    <a:lnTo>
                      <a:pt x="425" y="987"/>
                    </a:lnTo>
                    <a:lnTo>
                      <a:pt x="430" y="985"/>
                    </a:lnTo>
                    <a:lnTo>
                      <a:pt x="437" y="974"/>
                    </a:lnTo>
                    <a:lnTo>
                      <a:pt x="449" y="965"/>
                    </a:lnTo>
                    <a:lnTo>
                      <a:pt x="460" y="954"/>
                    </a:lnTo>
                    <a:lnTo>
                      <a:pt x="476" y="926"/>
                    </a:lnTo>
                    <a:lnTo>
                      <a:pt x="478" y="926"/>
                    </a:lnTo>
                    <a:lnTo>
                      <a:pt x="478" y="921"/>
                    </a:lnTo>
                    <a:lnTo>
                      <a:pt x="476" y="910"/>
                    </a:lnTo>
                    <a:lnTo>
                      <a:pt x="473" y="907"/>
                    </a:lnTo>
                    <a:lnTo>
                      <a:pt x="473" y="904"/>
                    </a:lnTo>
                    <a:lnTo>
                      <a:pt x="469" y="901"/>
                    </a:lnTo>
                    <a:lnTo>
                      <a:pt x="463" y="901"/>
                    </a:lnTo>
                    <a:lnTo>
                      <a:pt x="462" y="899"/>
                    </a:lnTo>
                    <a:lnTo>
                      <a:pt x="460" y="899"/>
                    </a:lnTo>
                    <a:lnTo>
                      <a:pt x="457" y="901"/>
                    </a:lnTo>
                    <a:lnTo>
                      <a:pt x="452" y="907"/>
                    </a:lnTo>
                    <a:lnTo>
                      <a:pt x="450" y="909"/>
                    </a:lnTo>
                    <a:lnTo>
                      <a:pt x="449" y="909"/>
                    </a:lnTo>
                    <a:lnTo>
                      <a:pt x="449" y="910"/>
                    </a:lnTo>
                    <a:lnTo>
                      <a:pt x="449" y="912"/>
                    </a:lnTo>
                    <a:lnTo>
                      <a:pt x="446" y="912"/>
                    </a:lnTo>
                    <a:lnTo>
                      <a:pt x="443" y="914"/>
                    </a:lnTo>
                    <a:lnTo>
                      <a:pt x="441" y="915"/>
                    </a:lnTo>
                    <a:lnTo>
                      <a:pt x="438" y="910"/>
                    </a:lnTo>
                    <a:lnTo>
                      <a:pt x="438" y="897"/>
                    </a:lnTo>
                    <a:lnTo>
                      <a:pt x="440" y="886"/>
                    </a:lnTo>
                    <a:lnTo>
                      <a:pt x="443" y="875"/>
                    </a:lnTo>
                    <a:lnTo>
                      <a:pt x="449" y="866"/>
                    </a:lnTo>
                    <a:lnTo>
                      <a:pt x="473" y="847"/>
                    </a:lnTo>
                    <a:lnTo>
                      <a:pt x="476" y="843"/>
                    </a:lnTo>
                    <a:lnTo>
                      <a:pt x="476" y="828"/>
                    </a:lnTo>
                    <a:lnTo>
                      <a:pt x="477" y="819"/>
                    </a:lnTo>
                    <a:lnTo>
                      <a:pt x="484" y="812"/>
                    </a:lnTo>
                    <a:lnTo>
                      <a:pt x="500" y="803"/>
                    </a:lnTo>
                    <a:lnTo>
                      <a:pt x="501" y="801"/>
                    </a:lnTo>
                    <a:lnTo>
                      <a:pt x="506" y="801"/>
                    </a:lnTo>
                    <a:lnTo>
                      <a:pt x="509" y="797"/>
                    </a:lnTo>
                    <a:lnTo>
                      <a:pt x="514" y="797"/>
                    </a:lnTo>
                    <a:lnTo>
                      <a:pt x="519" y="795"/>
                    </a:lnTo>
                    <a:lnTo>
                      <a:pt x="525" y="792"/>
                    </a:lnTo>
                    <a:lnTo>
                      <a:pt x="536" y="784"/>
                    </a:lnTo>
                    <a:lnTo>
                      <a:pt x="574" y="743"/>
                    </a:lnTo>
                    <a:lnTo>
                      <a:pt x="574" y="738"/>
                    </a:lnTo>
                    <a:lnTo>
                      <a:pt x="577" y="734"/>
                    </a:lnTo>
                    <a:lnTo>
                      <a:pt x="580" y="728"/>
                    </a:lnTo>
                    <a:lnTo>
                      <a:pt x="585" y="721"/>
                    </a:lnTo>
                    <a:lnTo>
                      <a:pt x="585" y="719"/>
                    </a:lnTo>
                    <a:lnTo>
                      <a:pt x="585" y="718"/>
                    </a:lnTo>
                    <a:lnTo>
                      <a:pt x="586" y="718"/>
                    </a:lnTo>
                    <a:lnTo>
                      <a:pt x="588" y="716"/>
                    </a:lnTo>
                    <a:lnTo>
                      <a:pt x="590" y="712"/>
                    </a:lnTo>
                    <a:lnTo>
                      <a:pt x="593" y="710"/>
                    </a:lnTo>
                    <a:lnTo>
                      <a:pt x="595" y="707"/>
                    </a:lnTo>
                    <a:lnTo>
                      <a:pt x="599" y="705"/>
                    </a:lnTo>
                    <a:lnTo>
                      <a:pt x="607" y="691"/>
                    </a:lnTo>
                    <a:lnTo>
                      <a:pt x="608" y="683"/>
                    </a:lnTo>
                    <a:lnTo>
                      <a:pt x="609" y="678"/>
                    </a:lnTo>
                    <a:lnTo>
                      <a:pt x="613" y="675"/>
                    </a:lnTo>
                    <a:lnTo>
                      <a:pt x="616" y="670"/>
                    </a:lnTo>
                    <a:lnTo>
                      <a:pt x="627" y="658"/>
                    </a:lnTo>
                    <a:lnTo>
                      <a:pt x="631" y="655"/>
                    </a:lnTo>
                    <a:lnTo>
                      <a:pt x="637" y="651"/>
                    </a:lnTo>
                    <a:lnTo>
                      <a:pt x="641" y="647"/>
                    </a:lnTo>
                    <a:lnTo>
                      <a:pt x="644" y="642"/>
                    </a:lnTo>
                    <a:lnTo>
                      <a:pt x="645" y="639"/>
                    </a:lnTo>
                    <a:lnTo>
                      <a:pt x="648" y="634"/>
                    </a:lnTo>
                    <a:lnTo>
                      <a:pt x="664" y="606"/>
                    </a:lnTo>
                    <a:lnTo>
                      <a:pt x="670" y="603"/>
                    </a:lnTo>
                    <a:lnTo>
                      <a:pt x="673" y="594"/>
                    </a:lnTo>
                    <a:lnTo>
                      <a:pt x="680" y="588"/>
                    </a:lnTo>
                    <a:lnTo>
                      <a:pt x="691" y="571"/>
                    </a:lnTo>
                    <a:lnTo>
                      <a:pt x="691" y="569"/>
                    </a:lnTo>
                    <a:lnTo>
                      <a:pt x="692" y="567"/>
                    </a:lnTo>
                    <a:lnTo>
                      <a:pt x="691" y="565"/>
                    </a:lnTo>
                    <a:lnTo>
                      <a:pt x="691" y="564"/>
                    </a:lnTo>
                    <a:lnTo>
                      <a:pt x="691" y="560"/>
                    </a:lnTo>
                    <a:lnTo>
                      <a:pt x="690" y="544"/>
                    </a:lnTo>
                    <a:lnTo>
                      <a:pt x="691" y="535"/>
                    </a:lnTo>
                    <a:lnTo>
                      <a:pt x="695" y="527"/>
                    </a:lnTo>
                    <a:lnTo>
                      <a:pt x="697" y="520"/>
                    </a:lnTo>
                    <a:lnTo>
                      <a:pt x="700" y="517"/>
                    </a:lnTo>
                    <a:lnTo>
                      <a:pt x="706" y="513"/>
                    </a:lnTo>
                    <a:lnTo>
                      <a:pt x="710" y="509"/>
                    </a:lnTo>
                    <a:lnTo>
                      <a:pt x="713" y="508"/>
                    </a:lnTo>
                    <a:lnTo>
                      <a:pt x="751" y="494"/>
                    </a:lnTo>
                    <a:lnTo>
                      <a:pt x="755" y="461"/>
                    </a:lnTo>
                    <a:lnTo>
                      <a:pt x="755" y="457"/>
                    </a:lnTo>
                    <a:lnTo>
                      <a:pt x="763" y="448"/>
                    </a:lnTo>
                    <a:lnTo>
                      <a:pt x="777" y="442"/>
                    </a:lnTo>
                    <a:lnTo>
                      <a:pt x="777" y="441"/>
                    </a:lnTo>
                    <a:lnTo>
                      <a:pt x="778" y="441"/>
                    </a:lnTo>
                    <a:lnTo>
                      <a:pt x="780" y="440"/>
                    </a:lnTo>
                    <a:lnTo>
                      <a:pt x="783" y="438"/>
                    </a:lnTo>
                    <a:lnTo>
                      <a:pt x="787" y="437"/>
                    </a:lnTo>
                    <a:lnTo>
                      <a:pt x="789" y="435"/>
                    </a:lnTo>
                    <a:lnTo>
                      <a:pt x="791" y="434"/>
                    </a:lnTo>
                    <a:lnTo>
                      <a:pt x="795" y="432"/>
                    </a:lnTo>
                    <a:lnTo>
                      <a:pt x="798" y="427"/>
                    </a:lnTo>
                    <a:lnTo>
                      <a:pt x="802" y="423"/>
                    </a:lnTo>
                    <a:lnTo>
                      <a:pt x="806" y="417"/>
                    </a:lnTo>
                    <a:lnTo>
                      <a:pt x="822" y="408"/>
                    </a:lnTo>
                    <a:lnTo>
                      <a:pt x="829" y="401"/>
                    </a:lnTo>
                    <a:lnTo>
                      <a:pt x="834" y="397"/>
                    </a:lnTo>
                    <a:lnTo>
                      <a:pt x="842" y="386"/>
                    </a:lnTo>
                    <a:lnTo>
                      <a:pt x="845" y="377"/>
                    </a:lnTo>
                    <a:lnTo>
                      <a:pt x="850" y="366"/>
                    </a:lnTo>
                    <a:lnTo>
                      <a:pt x="851" y="363"/>
                    </a:lnTo>
                    <a:lnTo>
                      <a:pt x="853" y="363"/>
                    </a:lnTo>
                    <a:lnTo>
                      <a:pt x="853" y="358"/>
                    </a:lnTo>
                    <a:lnTo>
                      <a:pt x="856" y="353"/>
                    </a:lnTo>
                    <a:lnTo>
                      <a:pt x="864" y="347"/>
                    </a:lnTo>
                    <a:lnTo>
                      <a:pt x="866" y="342"/>
                    </a:lnTo>
                    <a:lnTo>
                      <a:pt x="875" y="331"/>
                    </a:lnTo>
                    <a:lnTo>
                      <a:pt x="877" y="327"/>
                    </a:lnTo>
                    <a:lnTo>
                      <a:pt x="878" y="322"/>
                    </a:lnTo>
                    <a:lnTo>
                      <a:pt x="932" y="297"/>
                    </a:lnTo>
                    <a:lnTo>
                      <a:pt x="936" y="292"/>
                    </a:lnTo>
                    <a:lnTo>
                      <a:pt x="940" y="287"/>
                    </a:lnTo>
                    <a:lnTo>
                      <a:pt x="940" y="284"/>
                    </a:lnTo>
                    <a:lnTo>
                      <a:pt x="942" y="282"/>
                    </a:lnTo>
                    <a:lnTo>
                      <a:pt x="942" y="279"/>
                    </a:lnTo>
                    <a:lnTo>
                      <a:pt x="943" y="276"/>
                    </a:lnTo>
                    <a:lnTo>
                      <a:pt x="943" y="275"/>
                    </a:lnTo>
                    <a:lnTo>
                      <a:pt x="946" y="268"/>
                    </a:lnTo>
                    <a:lnTo>
                      <a:pt x="957" y="199"/>
                    </a:lnTo>
                    <a:lnTo>
                      <a:pt x="957" y="197"/>
                    </a:lnTo>
                    <a:lnTo>
                      <a:pt x="946" y="177"/>
                    </a:lnTo>
                    <a:lnTo>
                      <a:pt x="919" y="140"/>
                    </a:lnTo>
                    <a:lnTo>
                      <a:pt x="912" y="132"/>
                    </a:lnTo>
                    <a:lnTo>
                      <a:pt x="910" y="126"/>
                    </a:lnTo>
                    <a:lnTo>
                      <a:pt x="908" y="120"/>
                    </a:lnTo>
                    <a:lnTo>
                      <a:pt x="908" y="113"/>
                    </a:lnTo>
                    <a:lnTo>
                      <a:pt x="908" y="101"/>
                    </a:lnTo>
                    <a:lnTo>
                      <a:pt x="913" y="91"/>
                    </a:lnTo>
                    <a:lnTo>
                      <a:pt x="913" y="88"/>
                    </a:lnTo>
                    <a:lnTo>
                      <a:pt x="914" y="85"/>
                    </a:lnTo>
                    <a:lnTo>
                      <a:pt x="914" y="81"/>
                    </a:lnTo>
                    <a:lnTo>
                      <a:pt x="915" y="77"/>
                    </a:lnTo>
                    <a:lnTo>
                      <a:pt x="913" y="72"/>
                    </a:lnTo>
                    <a:lnTo>
                      <a:pt x="911" y="70"/>
                    </a:lnTo>
                    <a:lnTo>
                      <a:pt x="907" y="68"/>
                    </a:lnTo>
                    <a:lnTo>
                      <a:pt x="902" y="68"/>
                    </a:lnTo>
                    <a:lnTo>
                      <a:pt x="900" y="66"/>
                    </a:lnTo>
                    <a:lnTo>
                      <a:pt x="888" y="57"/>
                    </a:lnTo>
                    <a:lnTo>
                      <a:pt x="888" y="55"/>
                    </a:lnTo>
                    <a:lnTo>
                      <a:pt x="883" y="46"/>
                    </a:lnTo>
                    <a:lnTo>
                      <a:pt x="879" y="41"/>
                    </a:lnTo>
                    <a:lnTo>
                      <a:pt x="878" y="35"/>
                    </a:lnTo>
                    <a:lnTo>
                      <a:pt x="877" y="11"/>
                    </a:lnTo>
                    <a:lnTo>
                      <a:pt x="875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2" name="Freeform 66">
                <a:extLst>
                  <a:ext uri="{FF2B5EF4-FFF2-40B4-BE49-F238E27FC236}">
                    <a16:creationId xmlns:a16="http://schemas.microsoft.com/office/drawing/2014/main" id="{ABA50350-0E25-AC9C-C7B4-BD788516BF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7" y="4136"/>
                <a:ext cx="160" cy="112"/>
              </a:xfrm>
              <a:custGeom>
                <a:avLst/>
                <a:gdLst>
                  <a:gd name="T0" fmla="*/ 229 w 1121"/>
                  <a:gd name="T1" fmla="*/ 60 h 787"/>
                  <a:gd name="T2" fmla="*/ 226 w 1121"/>
                  <a:gd name="T3" fmla="*/ 72 h 787"/>
                  <a:gd name="T4" fmla="*/ 210 w 1121"/>
                  <a:gd name="T5" fmla="*/ 85 h 787"/>
                  <a:gd name="T6" fmla="*/ 210 w 1121"/>
                  <a:gd name="T7" fmla="*/ 109 h 787"/>
                  <a:gd name="T8" fmla="*/ 241 w 1121"/>
                  <a:gd name="T9" fmla="*/ 137 h 787"/>
                  <a:gd name="T10" fmla="*/ 237 w 1121"/>
                  <a:gd name="T11" fmla="*/ 196 h 787"/>
                  <a:gd name="T12" fmla="*/ 250 w 1121"/>
                  <a:gd name="T13" fmla="*/ 215 h 787"/>
                  <a:gd name="T14" fmla="*/ 249 w 1121"/>
                  <a:gd name="T15" fmla="*/ 222 h 787"/>
                  <a:gd name="T16" fmla="*/ 224 w 1121"/>
                  <a:gd name="T17" fmla="*/ 262 h 787"/>
                  <a:gd name="T18" fmla="*/ 216 w 1121"/>
                  <a:gd name="T19" fmla="*/ 317 h 787"/>
                  <a:gd name="T20" fmla="*/ 178 w 1121"/>
                  <a:gd name="T21" fmla="*/ 390 h 787"/>
                  <a:gd name="T22" fmla="*/ 151 w 1121"/>
                  <a:gd name="T23" fmla="*/ 429 h 787"/>
                  <a:gd name="T24" fmla="*/ 137 w 1121"/>
                  <a:gd name="T25" fmla="*/ 456 h 787"/>
                  <a:gd name="T26" fmla="*/ 130 w 1121"/>
                  <a:gd name="T27" fmla="*/ 467 h 787"/>
                  <a:gd name="T28" fmla="*/ 112 w 1121"/>
                  <a:gd name="T29" fmla="*/ 503 h 787"/>
                  <a:gd name="T30" fmla="*/ 35 w 1121"/>
                  <a:gd name="T31" fmla="*/ 558 h 787"/>
                  <a:gd name="T32" fmla="*/ 19 w 1121"/>
                  <a:gd name="T33" fmla="*/ 557 h 787"/>
                  <a:gd name="T34" fmla="*/ 9 w 1121"/>
                  <a:gd name="T35" fmla="*/ 589 h 787"/>
                  <a:gd name="T36" fmla="*/ 1 w 1121"/>
                  <a:gd name="T37" fmla="*/ 600 h 787"/>
                  <a:gd name="T38" fmla="*/ 9 w 1121"/>
                  <a:gd name="T39" fmla="*/ 681 h 787"/>
                  <a:gd name="T40" fmla="*/ 50 w 1121"/>
                  <a:gd name="T41" fmla="*/ 710 h 787"/>
                  <a:gd name="T42" fmla="*/ 70 w 1121"/>
                  <a:gd name="T43" fmla="*/ 712 h 787"/>
                  <a:gd name="T44" fmla="*/ 109 w 1121"/>
                  <a:gd name="T45" fmla="*/ 716 h 787"/>
                  <a:gd name="T46" fmla="*/ 144 w 1121"/>
                  <a:gd name="T47" fmla="*/ 754 h 787"/>
                  <a:gd name="T48" fmla="*/ 167 w 1121"/>
                  <a:gd name="T49" fmla="*/ 756 h 787"/>
                  <a:gd name="T50" fmla="*/ 211 w 1121"/>
                  <a:gd name="T51" fmla="*/ 748 h 787"/>
                  <a:gd name="T52" fmla="*/ 243 w 1121"/>
                  <a:gd name="T53" fmla="*/ 757 h 787"/>
                  <a:gd name="T54" fmla="*/ 301 w 1121"/>
                  <a:gd name="T55" fmla="*/ 783 h 787"/>
                  <a:gd name="T56" fmla="*/ 334 w 1121"/>
                  <a:gd name="T57" fmla="*/ 729 h 787"/>
                  <a:gd name="T58" fmla="*/ 386 w 1121"/>
                  <a:gd name="T59" fmla="*/ 732 h 787"/>
                  <a:gd name="T60" fmla="*/ 418 w 1121"/>
                  <a:gd name="T61" fmla="*/ 696 h 787"/>
                  <a:gd name="T62" fmla="*/ 478 w 1121"/>
                  <a:gd name="T63" fmla="*/ 663 h 787"/>
                  <a:gd name="T64" fmla="*/ 506 w 1121"/>
                  <a:gd name="T65" fmla="*/ 648 h 787"/>
                  <a:gd name="T66" fmla="*/ 563 w 1121"/>
                  <a:gd name="T67" fmla="*/ 650 h 787"/>
                  <a:gd name="T68" fmla="*/ 579 w 1121"/>
                  <a:gd name="T69" fmla="*/ 666 h 787"/>
                  <a:gd name="T70" fmla="*/ 725 w 1121"/>
                  <a:gd name="T71" fmla="*/ 694 h 787"/>
                  <a:gd name="T72" fmla="*/ 748 w 1121"/>
                  <a:gd name="T73" fmla="*/ 698 h 787"/>
                  <a:gd name="T74" fmla="*/ 760 w 1121"/>
                  <a:gd name="T75" fmla="*/ 693 h 787"/>
                  <a:gd name="T76" fmla="*/ 787 w 1121"/>
                  <a:gd name="T77" fmla="*/ 677 h 787"/>
                  <a:gd name="T78" fmla="*/ 819 w 1121"/>
                  <a:gd name="T79" fmla="*/ 653 h 787"/>
                  <a:gd name="T80" fmla="*/ 856 w 1121"/>
                  <a:gd name="T81" fmla="*/ 641 h 787"/>
                  <a:gd name="T82" fmla="*/ 874 w 1121"/>
                  <a:gd name="T83" fmla="*/ 670 h 787"/>
                  <a:gd name="T84" fmla="*/ 917 w 1121"/>
                  <a:gd name="T85" fmla="*/ 681 h 787"/>
                  <a:gd name="T86" fmla="*/ 890 w 1121"/>
                  <a:gd name="T87" fmla="*/ 737 h 787"/>
                  <a:gd name="T88" fmla="*/ 899 w 1121"/>
                  <a:gd name="T89" fmla="*/ 751 h 787"/>
                  <a:gd name="T90" fmla="*/ 921 w 1121"/>
                  <a:gd name="T91" fmla="*/ 743 h 787"/>
                  <a:gd name="T92" fmla="*/ 937 w 1121"/>
                  <a:gd name="T93" fmla="*/ 732 h 787"/>
                  <a:gd name="T94" fmla="*/ 970 w 1121"/>
                  <a:gd name="T95" fmla="*/ 743 h 787"/>
                  <a:gd name="T96" fmla="*/ 980 w 1121"/>
                  <a:gd name="T97" fmla="*/ 741 h 787"/>
                  <a:gd name="T98" fmla="*/ 1027 w 1121"/>
                  <a:gd name="T99" fmla="*/ 730 h 787"/>
                  <a:gd name="T100" fmla="*/ 1096 w 1121"/>
                  <a:gd name="T101" fmla="*/ 772 h 7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21" h="787">
                    <a:moveTo>
                      <a:pt x="303" y="0"/>
                    </a:moveTo>
                    <a:lnTo>
                      <a:pt x="293" y="6"/>
                    </a:lnTo>
                    <a:lnTo>
                      <a:pt x="266" y="36"/>
                    </a:lnTo>
                    <a:lnTo>
                      <a:pt x="232" y="58"/>
                    </a:lnTo>
                    <a:lnTo>
                      <a:pt x="229" y="60"/>
                    </a:lnTo>
                    <a:lnTo>
                      <a:pt x="228" y="64"/>
                    </a:lnTo>
                    <a:lnTo>
                      <a:pt x="227" y="69"/>
                    </a:lnTo>
                    <a:lnTo>
                      <a:pt x="226" y="69"/>
                    </a:lnTo>
                    <a:lnTo>
                      <a:pt x="226" y="70"/>
                    </a:lnTo>
                    <a:lnTo>
                      <a:pt x="226" y="72"/>
                    </a:lnTo>
                    <a:lnTo>
                      <a:pt x="225" y="77"/>
                    </a:lnTo>
                    <a:lnTo>
                      <a:pt x="222" y="79"/>
                    </a:lnTo>
                    <a:lnTo>
                      <a:pt x="219" y="80"/>
                    </a:lnTo>
                    <a:lnTo>
                      <a:pt x="218" y="82"/>
                    </a:lnTo>
                    <a:lnTo>
                      <a:pt x="210" y="85"/>
                    </a:lnTo>
                    <a:lnTo>
                      <a:pt x="205" y="93"/>
                    </a:lnTo>
                    <a:lnTo>
                      <a:pt x="203" y="96"/>
                    </a:lnTo>
                    <a:lnTo>
                      <a:pt x="203" y="101"/>
                    </a:lnTo>
                    <a:lnTo>
                      <a:pt x="205" y="107"/>
                    </a:lnTo>
                    <a:lnTo>
                      <a:pt x="210" y="109"/>
                    </a:lnTo>
                    <a:lnTo>
                      <a:pt x="212" y="115"/>
                    </a:lnTo>
                    <a:lnTo>
                      <a:pt x="234" y="115"/>
                    </a:lnTo>
                    <a:lnTo>
                      <a:pt x="243" y="124"/>
                    </a:lnTo>
                    <a:lnTo>
                      <a:pt x="242" y="130"/>
                    </a:lnTo>
                    <a:lnTo>
                      <a:pt x="241" y="137"/>
                    </a:lnTo>
                    <a:lnTo>
                      <a:pt x="239" y="141"/>
                    </a:lnTo>
                    <a:lnTo>
                      <a:pt x="238" y="146"/>
                    </a:lnTo>
                    <a:lnTo>
                      <a:pt x="232" y="170"/>
                    </a:lnTo>
                    <a:lnTo>
                      <a:pt x="236" y="194"/>
                    </a:lnTo>
                    <a:lnTo>
                      <a:pt x="237" y="196"/>
                    </a:lnTo>
                    <a:lnTo>
                      <a:pt x="239" y="199"/>
                    </a:lnTo>
                    <a:lnTo>
                      <a:pt x="240" y="206"/>
                    </a:lnTo>
                    <a:lnTo>
                      <a:pt x="244" y="209"/>
                    </a:lnTo>
                    <a:lnTo>
                      <a:pt x="248" y="213"/>
                    </a:lnTo>
                    <a:lnTo>
                      <a:pt x="250" y="215"/>
                    </a:lnTo>
                    <a:lnTo>
                      <a:pt x="250" y="217"/>
                    </a:lnTo>
                    <a:lnTo>
                      <a:pt x="251" y="219"/>
                    </a:lnTo>
                    <a:lnTo>
                      <a:pt x="250" y="221"/>
                    </a:lnTo>
                    <a:lnTo>
                      <a:pt x="249" y="221"/>
                    </a:lnTo>
                    <a:lnTo>
                      <a:pt x="249" y="222"/>
                    </a:lnTo>
                    <a:lnTo>
                      <a:pt x="249" y="224"/>
                    </a:lnTo>
                    <a:lnTo>
                      <a:pt x="247" y="226"/>
                    </a:lnTo>
                    <a:lnTo>
                      <a:pt x="244" y="230"/>
                    </a:lnTo>
                    <a:lnTo>
                      <a:pt x="222" y="249"/>
                    </a:lnTo>
                    <a:lnTo>
                      <a:pt x="224" y="262"/>
                    </a:lnTo>
                    <a:lnTo>
                      <a:pt x="225" y="276"/>
                    </a:lnTo>
                    <a:lnTo>
                      <a:pt x="224" y="289"/>
                    </a:lnTo>
                    <a:lnTo>
                      <a:pt x="222" y="304"/>
                    </a:lnTo>
                    <a:lnTo>
                      <a:pt x="219" y="310"/>
                    </a:lnTo>
                    <a:lnTo>
                      <a:pt x="216" y="317"/>
                    </a:lnTo>
                    <a:lnTo>
                      <a:pt x="216" y="339"/>
                    </a:lnTo>
                    <a:lnTo>
                      <a:pt x="194" y="359"/>
                    </a:lnTo>
                    <a:lnTo>
                      <a:pt x="187" y="366"/>
                    </a:lnTo>
                    <a:lnTo>
                      <a:pt x="178" y="375"/>
                    </a:lnTo>
                    <a:lnTo>
                      <a:pt x="178" y="390"/>
                    </a:lnTo>
                    <a:lnTo>
                      <a:pt x="179" y="397"/>
                    </a:lnTo>
                    <a:lnTo>
                      <a:pt x="181" y="402"/>
                    </a:lnTo>
                    <a:lnTo>
                      <a:pt x="173" y="409"/>
                    </a:lnTo>
                    <a:lnTo>
                      <a:pt x="167" y="416"/>
                    </a:lnTo>
                    <a:lnTo>
                      <a:pt x="151" y="429"/>
                    </a:lnTo>
                    <a:lnTo>
                      <a:pt x="146" y="434"/>
                    </a:lnTo>
                    <a:lnTo>
                      <a:pt x="145" y="437"/>
                    </a:lnTo>
                    <a:lnTo>
                      <a:pt x="141" y="445"/>
                    </a:lnTo>
                    <a:lnTo>
                      <a:pt x="140" y="454"/>
                    </a:lnTo>
                    <a:lnTo>
                      <a:pt x="137" y="456"/>
                    </a:lnTo>
                    <a:lnTo>
                      <a:pt x="136" y="456"/>
                    </a:lnTo>
                    <a:lnTo>
                      <a:pt x="136" y="457"/>
                    </a:lnTo>
                    <a:lnTo>
                      <a:pt x="136" y="459"/>
                    </a:lnTo>
                    <a:lnTo>
                      <a:pt x="134" y="463"/>
                    </a:lnTo>
                    <a:lnTo>
                      <a:pt x="130" y="467"/>
                    </a:lnTo>
                    <a:lnTo>
                      <a:pt x="128" y="468"/>
                    </a:lnTo>
                    <a:lnTo>
                      <a:pt x="126" y="470"/>
                    </a:lnTo>
                    <a:lnTo>
                      <a:pt x="122" y="476"/>
                    </a:lnTo>
                    <a:lnTo>
                      <a:pt x="120" y="479"/>
                    </a:lnTo>
                    <a:lnTo>
                      <a:pt x="112" y="503"/>
                    </a:lnTo>
                    <a:lnTo>
                      <a:pt x="107" y="519"/>
                    </a:lnTo>
                    <a:lnTo>
                      <a:pt x="72" y="539"/>
                    </a:lnTo>
                    <a:lnTo>
                      <a:pt x="47" y="557"/>
                    </a:lnTo>
                    <a:lnTo>
                      <a:pt x="39" y="557"/>
                    </a:lnTo>
                    <a:lnTo>
                      <a:pt x="35" y="558"/>
                    </a:lnTo>
                    <a:lnTo>
                      <a:pt x="31" y="559"/>
                    </a:lnTo>
                    <a:lnTo>
                      <a:pt x="33" y="563"/>
                    </a:lnTo>
                    <a:lnTo>
                      <a:pt x="28" y="557"/>
                    </a:lnTo>
                    <a:lnTo>
                      <a:pt x="24" y="556"/>
                    </a:lnTo>
                    <a:lnTo>
                      <a:pt x="19" y="557"/>
                    </a:lnTo>
                    <a:lnTo>
                      <a:pt x="17" y="561"/>
                    </a:lnTo>
                    <a:lnTo>
                      <a:pt x="16" y="565"/>
                    </a:lnTo>
                    <a:lnTo>
                      <a:pt x="15" y="571"/>
                    </a:lnTo>
                    <a:lnTo>
                      <a:pt x="11" y="588"/>
                    </a:lnTo>
                    <a:lnTo>
                      <a:pt x="9" y="589"/>
                    </a:lnTo>
                    <a:lnTo>
                      <a:pt x="7" y="591"/>
                    </a:lnTo>
                    <a:lnTo>
                      <a:pt x="5" y="594"/>
                    </a:lnTo>
                    <a:lnTo>
                      <a:pt x="2" y="597"/>
                    </a:lnTo>
                    <a:lnTo>
                      <a:pt x="0" y="599"/>
                    </a:lnTo>
                    <a:lnTo>
                      <a:pt x="1" y="600"/>
                    </a:lnTo>
                    <a:lnTo>
                      <a:pt x="3" y="603"/>
                    </a:lnTo>
                    <a:lnTo>
                      <a:pt x="3" y="606"/>
                    </a:lnTo>
                    <a:lnTo>
                      <a:pt x="4" y="612"/>
                    </a:lnTo>
                    <a:lnTo>
                      <a:pt x="4" y="675"/>
                    </a:lnTo>
                    <a:lnTo>
                      <a:pt x="9" y="681"/>
                    </a:lnTo>
                    <a:lnTo>
                      <a:pt x="15" y="687"/>
                    </a:lnTo>
                    <a:lnTo>
                      <a:pt x="22" y="692"/>
                    </a:lnTo>
                    <a:lnTo>
                      <a:pt x="30" y="697"/>
                    </a:lnTo>
                    <a:lnTo>
                      <a:pt x="36" y="699"/>
                    </a:lnTo>
                    <a:lnTo>
                      <a:pt x="50" y="710"/>
                    </a:lnTo>
                    <a:lnTo>
                      <a:pt x="53" y="710"/>
                    </a:lnTo>
                    <a:lnTo>
                      <a:pt x="58" y="713"/>
                    </a:lnTo>
                    <a:lnTo>
                      <a:pt x="60" y="712"/>
                    </a:lnTo>
                    <a:lnTo>
                      <a:pt x="63" y="712"/>
                    </a:lnTo>
                    <a:lnTo>
                      <a:pt x="70" y="712"/>
                    </a:lnTo>
                    <a:lnTo>
                      <a:pt x="81" y="710"/>
                    </a:lnTo>
                    <a:lnTo>
                      <a:pt x="84" y="708"/>
                    </a:lnTo>
                    <a:lnTo>
                      <a:pt x="90" y="708"/>
                    </a:lnTo>
                    <a:lnTo>
                      <a:pt x="96" y="707"/>
                    </a:lnTo>
                    <a:lnTo>
                      <a:pt x="109" y="716"/>
                    </a:lnTo>
                    <a:lnTo>
                      <a:pt x="109" y="718"/>
                    </a:lnTo>
                    <a:lnTo>
                      <a:pt x="116" y="724"/>
                    </a:lnTo>
                    <a:lnTo>
                      <a:pt x="123" y="735"/>
                    </a:lnTo>
                    <a:lnTo>
                      <a:pt x="142" y="754"/>
                    </a:lnTo>
                    <a:lnTo>
                      <a:pt x="144" y="754"/>
                    </a:lnTo>
                    <a:lnTo>
                      <a:pt x="145" y="757"/>
                    </a:lnTo>
                    <a:lnTo>
                      <a:pt x="164" y="757"/>
                    </a:lnTo>
                    <a:lnTo>
                      <a:pt x="164" y="756"/>
                    </a:lnTo>
                    <a:lnTo>
                      <a:pt x="165" y="756"/>
                    </a:lnTo>
                    <a:lnTo>
                      <a:pt x="167" y="756"/>
                    </a:lnTo>
                    <a:lnTo>
                      <a:pt x="170" y="756"/>
                    </a:lnTo>
                    <a:lnTo>
                      <a:pt x="175" y="754"/>
                    </a:lnTo>
                    <a:lnTo>
                      <a:pt x="181" y="754"/>
                    </a:lnTo>
                    <a:lnTo>
                      <a:pt x="203" y="751"/>
                    </a:lnTo>
                    <a:lnTo>
                      <a:pt x="211" y="748"/>
                    </a:lnTo>
                    <a:lnTo>
                      <a:pt x="222" y="748"/>
                    </a:lnTo>
                    <a:lnTo>
                      <a:pt x="226" y="747"/>
                    </a:lnTo>
                    <a:lnTo>
                      <a:pt x="234" y="751"/>
                    </a:lnTo>
                    <a:lnTo>
                      <a:pt x="237" y="753"/>
                    </a:lnTo>
                    <a:lnTo>
                      <a:pt x="243" y="757"/>
                    </a:lnTo>
                    <a:lnTo>
                      <a:pt x="243" y="762"/>
                    </a:lnTo>
                    <a:lnTo>
                      <a:pt x="251" y="779"/>
                    </a:lnTo>
                    <a:lnTo>
                      <a:pt x="265" y="787"/>
                    </a:lnTo>
                    <a:lnTo>
                      <a:pt x="268" y="787"/>
                    </a:lnTo>
                    <a:lnTo>
                      <a:pt x="301" y="783"/>
                    </a:lnTo>
                    <a:lnTo>
                      <a:pt x="314" y="770"/>
                    </a:lnTo>
                    <a:lnTo>
                      <a:pt x="321" y="754"/>
                    </a:lnTo>
                    <a:lnTo>
                      <a:pt x="325" y="730"/>
                    </a:lnTo>
                    <a:lnTo>
                      <a:pt x="331" y="729"/>
                    </a:lnTo>
                    <a:lnTo>
                      <a:pt x="334" y="729"/>
                    </a:lnTo>
                    <a:lnTo>
                      <a:pt x="358" y="740"/>
                    </a:lnTo>
                    <a:lnTo>
                      <a:pt x="376" y="740"/>
                    </a:lnTo>
                    <a:lnTo>
                      <a:pt x="378" y="737"/>
                    </a:lnTo>
                    <a:lnTo>
                      <a:pt x="382" y="735"/>
                    </a:lnTo>
                    <a:lnTo>
                      <a:pt x="386" y="732"/>
                    </a:lnTo>
                    <a:lnTo>
                      <a:pt x="393" y="729"/>
                    </a:lnTo>
                    <a:lnTo>
                      <a:pt x="402" y="717"/>
                    </a:lnTo>
                    <a:lnTo>
                      <a:pt x="409" y="707"/>
                    </a:lnTo>
                    <a:lnTo>
                      <a:pt x="415" y="699"/>
                    </a:lnTo>
                    <a:lnTo>
                      <a:pt x="418" y="696"/>
                    </a:lnTo>
                    <a:lnTo>
                      <a:pt x="419" y="692"/>
                    </a:lnTo>
                    <a:lnTo>
                      <a:pt x="454" y="672"/>
                    </a:lnTo>
                    <a:lnTo>
                      <a:pt x="462" y="670"/>
                    </a:lnTo>
                    <a:lnTo>
                      <a:pt x="469" y="665"/>
                    </a:lnTo>
                    <a:lnTo>
                      <a:pt x="478" y="663"/>
                    </a:lnTo>
                    <a:lnTo>
                      <a:pt x="496" y="661"/>
                    </a:lnTo>
                    <a:lnTo>
                      <a:pt x="498" y="659"/>
                    </a:lnTo>
                    <a:lnTo>
                      <a:pt x="498" y="657"/>
                    </a:lnTo>
                    <a:lnTo>
                      <a:pt x="500" y="654"/>
                    </a:lnTo>
                    <a:lnTo>
                      <a:pt x="506" y="648"/>
                    </a:lnTo>
                    <a:lnTo>
                      <a:pt x="506" y="628"/>
                    </a:lnTo>
                    <a:lnTo>
                      <a:pt x="516" y="617"/>
                    </a:lnTo>
                    <a:lnTo>
                      <a:pt x="560" y="617"/>
                    </a:lnTo>
                    <a:lnTo>
                      <a:pt x="563" y="623"/>
                    </a:lnTo>
                    <a:lnTo>
                      <a:pt x="563" y="650"/>
                    </a:lnTo>
                    <a:lnTo>
                      <a:pt x="571" y="656"/>
                    </a:lnTo>
                    <a:lnTo>
                      <a:pt x="572" y="661"/>
                    </a:lnTo>
                    <a:lnTo>
                      <a:pt x="573" y="661"/>
                    </a:lnTo>
                    <a:lnTo>
                      <a:pt x="574" y="663"/>
                    </a:lnTo>
                    <a:lnTo>
                      <a:pt x="579" y="666"/>
                    </a:lnTo>
                    <a:lnTo>
                      <a:pt x="644" y="675"/>
                    </a:lnTo>
                    <a:lnTo>
                      <a:pt x="650" y="676"/>
                    </a:lnTo>
                    <a:lnTo>
                      <a:pt x="660" y="677"/>
                    </a:lnTo>
                    <a:lnTo>
                      <a:pt x="721" y="692"/>
                    </a:lnTo>
                    <a:lnTo>
                      <a:pt x="725" y="694"/>
                    </a:lnTo>
                    <a:lnTo>
                      <a:pt x="740" y="699"/>
                    </a:lnTo>
                    <a:lnTo>
                      <a:pt x="740" y="698"/>
                    </a:lnTo>
                    <a:lnTo>
                      <a:pt x="741" y="698"/>
                    </a:lnTo>
                    <a:lnTo>
                      <a:pt x="744" y="698"/>
                    </a:lnTo>
                    <a:lnTo>
                      <a:pt x="748" y="698"/>
                    </a:lnTo>
                    <a:lnTo>
                      <a:pt x="750" y="697"/>
                    </a:lnTo>
                    <a:lnTo>
                      <a:pt x="753" y="697"/>
                    </a:lnTo>
                    <a:lnTo>
                      <a:pt x="756" y="696"/>
                    </a:lnTo>
                    <a:lnTo>
                      <a:pt x="760" y="694"/>
                    </a:lnTo>
                    <a:lnTo>
                      <a:pt x="760" y="693"/>
                    </a:lnTo>
                    <a:lnTo>
                      <a:pt x="761" y="693"/>
                    </a:lnTo>
                    <a:lnTo>
                      <a:pt x="761" y="692"/>
                    </a:lnTo>
                    <a:lnTo>
                      <a:pt x="762" y="692"/>
                    </a:lnTo>
                    <a:lnTo>
                      <a:pt x="779" y="683"/>
                    </a:lnTo>
                    <a:lnTo>
                      <a:pt x="787" y="677"/>
                    </a:lnTo>
                    <a:lnTo>
                      <a:pt x="795" y="673"/>
                    </a:lnTo>
                    <a:lnTo>
                      <a:pt x="800" y="669"/>
                    </a:lnTo>
                    <a:lnTo>
                      <a:pt x="806" y="664"/>
                    </a:lnTo>
                    <a:lnTo>
                      <a:pt x="817" y="659"/>
                    </a:lnTo>
                    <a:lnTo>
                      <a:pt x="819" y="653"/>
                    </a:lnTo>
                    <a:lnTo>
                      <a:pt x="844" y="634"/>
                    </a:lnTo>
                    <a:lnTo>
                      <a:pt x="852" y="634"/>
                    </a:lnTo>
                    <a:lnTo>
                      <a:pt x="852" y="636"/>
                    </a:lnTo>
                    <a:lnTo>
                      <a:pt x="855" y="637"/>
                    </a:lnTo>
                    <a:lnTo>
                      <a:pt x="856" y="641"/>
                    </a:lnTo>
                    <a:lnTo>
                      <a:pt x="856" y="645"/>
                    </a:lnTo>
                    <a:lnTo>
                      <a:pt x="859" y="651"/>
                    </a:lnTo>
                    <a:lnTo>
                      <a:pt x="866" y="661"/>
                    </a:lnTo>
                    <a:lnTo>
                      <a:pt x="869" y="668"/>
                    </a:lnTo>
                    <a:lnTo>
                      <a:pt x="874" y="670"/>
                    </a:lnTo>
                    <a:lnTo>
                      <a:pt x="878" y="672"/>
                    </a:lnTo>
                    <a:lnTo>
                      <a:pt x="906" y="675"/>
                    </a:lnTo>
                    <a:lnTo>
                      <a:pt x="910" y="675"/>
                    </a:lnTo>
                    <a:lnTo>
                      <a:pt x="913" y="677"/>
                    </a:lnTo>
                    <a:lnTo>
                      <a:pt x="917" y="681"/>
                    </a:lnTo>
                    <a:lnTo>
                      <a:pt x="917" y="688"/>
                    </a:lnTo>
                    <a:lnTo>
                      <a:pt x="902" y="719"/>
                    </a:lnTo>
                    <a:lnTo>
                      <a:pt x="902" y="724"/>
                    </a:lnTo>
                    <a:lnTo>
                      <a:pt x="893" y="732"/>
                    </a:lnTo>
                    <a:lnTo>
                      <a:pt x="890" y="737"/>
                    </a:lnTo>
                    <a:lnTo>
                      <a:pt x="889" y="743"/>
                    </a:lnTo>
                    <a:lnTo>
                      <a:pt x="889" y="745"/>
                    </a:lnTo>
                    <a:lnTo>
                      <a:pt x="891" y="748"/>
                    </a:lnTo>
                    <a:lnTo>
                      <a:pt x="893" y="749"/>
                    </a:lnTo>
                    <a:lnTo>
                      <a:pt x="899" y="751"/>
                    </a:lnTo>
                    <a:lnTo>
                      <a:pt x="901" y="749"/>
                    </a:lnTo>
                    <a:lnTo>
                      <a:pt x="905" y="749"/>
                    </a:lnTo>
                    <a:lnTo>
                      <a:pt x="915" y="746"/>
                    </a:lnTo>
                    <a:lnTo>
                      <a:pt x="917" y="745"/>
                    </a:lnTo>
                    <a:lnTo>
                      <a:pt x="921" y="743"/>
                    </a:lnTo>
                    <a:lnTo>
                      <a:pt x="925" y="740"/>
                    </a:lnTo>
                    <a:lnTo>
                      <a:pt x="928" y="737"/>
                    </a:lnTo>
                    <a:lnTo>
                      <a:pt x="930" y="735"/>
                    </a:lnTo>
                    <a:lnTo>
                      <a:pt x="932" y="735"/>
                    </a:lnTo>
                    <a:lnTo>
                      <a:pt x="937" y="732"/>
                    </a:lnTo>
                    <a:lnTo>
                      <a:pt x="946" y="732"/>
                    </a:lnTo>
                    <a:lnTo>
                      <a:pt x="953" y="737"/>
                    </a:lnTo>
                    <a:lnTo>
                      <a:pt x="956" y="739"/>
                    </a:lnTo>
                    <a:lnTo>
                      <a:pt x="960" y="741"/>
                    </a:lnTo>
                    <a:lnTo>
                      <a:pt x="970" y="743"/>
                    </a:lnTo>
                    <a:lnTo>
                      <a:pt x="970" y="742"/>
                    </a:lnTo>
                    <a:lnTo>
                      <a:pt x="971" y="742"/>
                    </a:lnTo>
                    <a:lnTo>
                      <a:pt x="973" y="742"/>
                    </a:lnTo>
                    <a:lnTo>
                      <a:pt x="977" y="742"/>
                    </a:lnTo>
                    <a:lnTo>
                      <a:pt x="980" y="741"/>
                    </a:lnTo>
                    <a:lnTo>
                      <a:pt x="983" y="741"/>
                    </a:lnTo>
                    <a:lnTo>
                      <a:pt x="994" y="740"/>
                    </a:lnTo>
                    <a:lnTo>
                      <a:pt x="1005" y="737"/>
                    </a:lnTo>
                    <a:lnTo>
                      <a:pt x="1011" y="735"/>
                    </a:lnTo>
                    <a:lnTo>
                      <a:pt x="1027" y="730"/>
                    </a:lnTo>
                    <a:lnTo>
                      <a:pt x="1044" y="730"/>
                    </a:lnTo>
                    <a:lnTo>
                      <a:pt x="1044" y="732"/>
                    </a:lnTo>
                    <a:lnTo>
                      <a:pt x="1059" y="741"/>
                    </a:lnTo>
                    <a:lnTo>
                      <a:pt x="1063" y="746"/>
                    </a:lnTo>
                    <a:lnTo>
                      <a:pt x="1096" y="772"/>
                    </a:lnTo>
                    <a:lnTo>
                      <a:pt x="1121" y="772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3" name="Freeform 67">
                <a:extLst>
                  <a:ext uri="{FF2B5EF4-FFF2-40B4-BE49-F238E27FC236}">
                    <a16:creationId xmlns:a16="http://schemas.microsoft.com/office/drawing/2014/main" id="{FAEB6ECA-AC0D-6DC9-2A98-C2B30F195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4" y="3910"/>
                <a:ext cx="178" cy="226"/>
              </a:xfrm>
              <a:custGeom>
                <a:avLst/>
                <a:gdLst>
                  <a:gd name="T0" fmla="*/ 1209 w 1247"/>
                  <a:gd name="T1" fmla="*/ 311 h 1587"/>
                  <a:gd name="T2" fmla="*/ 1204 w 1247"/>
                  <a:gd name="T3" fmla="*/ 300 h 1587"/>
                  <a:gd name="T4" fmla="*/ 1191 w 1247"/>
                  <a:gd name="T5" fmla="*/ 276 h 1587"/>
                  <a:gd name="T6" fmla="*/ 1125 w 1247"/>
                  <a:gd name="T7" fmla="*/ 224 h 1587"/>
                  <a:gd name="T8" fmla="*/ 1075 w 1247"/>
                  <a:gd name="T9" fmla="*/ 194 h 1587"/>
                  <a:gd name="T10" fmla="*/ 1081 w 1247"/>
                  <a:gd name="T11" fmla="*/ 222 h 1587"/>
                  <a:gd name="T12" fmla="*/ 1081 w 1247"/>
                  <a:gd name="T13" fmla="*/ 236 h 1587"/>
                  <a:gd name="T14" fmla="*/ 1068 w 1247"/>
                  <a:gd name="T15" fmla="*/ 227 h 1587"/>
                  <a:gd name="T16" fmla="*/ 1024 w 1247"/>
                  <a:gd name="T17" fmla="*/ 200 h 1587"/>
                  <a:gd name="T18" fmla="*/ 992 w 1247"/>
                  <a:gd name="T19" fmla="*/ 189 h 1587"/>
                  <a:gd name="T20" fmla="*/ 843 w 1247"/>
                  <a:gd name="T21" fmla="*/ 167 h 1587"/>
                  <a:gd name="T22" fmla="*/ 813 w 1247"/>
                  <a:gd name="T23" fmla="*/ 161 h 1587"/>
                  <a:gd name="T24" fmla="*/ 766 w 1247"/>
                  <a:gd name="T25" fmla="*/ 147 h 1587"/>
                  <a:gd name="T26" fmla="*/ 736 w 1247"/>
                  <a:gd name="T27" fmla="*/ 127 h 1587"/>
                  <a:gd name="T28" fmla="*/ 634 w 1247"/>
                  <a:gd name="T29" fmla="*/ 93 h 1587"/>
                  <a:gd name="T30" fmla="*/ 592 w 1247"/>
                  <a:gd name="T31" fmla="*/ 60 h 1587"/>
                  <a:gd name="T32" fmla="*/ 472 w 1247"/>
                  <a:gd name="T33" fmla="*/ 19 h 1587"/>
                  <a:gd name="T34" fmla="*/ 445 w 1247"/>
                  <a:gd name="T35" fmla="*/ 4 h 1587"/>
                  <a:gd name="T36" fmla="*/ 424 w 1247"/>
                  <a:gd name="T37" fmla="*/ 8 h 1587"/>
                  <a:gd name="T38" fmla="*/ 441 w 1247"/>
                  <a:gd name="T39" fmla="*/ 16 h 1587"/>
                  <a:gd name="T40" fmla="*/ 472 w 1247"/>
                  <a:gd name="T41" fmla="*/ 38 h 1587"/>
                  <a:gd name="T42" fmla="*/ 489 w 1247"/>
                  <a:gd name="T43" fmla="*/ 65 h 1587"/>
                  <a:gd name="T44" fmla="*/ 463 w 1247"/>
                  <a:gd name="T45" fmla="*/ 51 h 1587"/>
                  <a:gd name="T46" fmla="*/ 433 w 1247"/>
                  <a:gd name="T47" fmla="*/ 35 h 1587"/>
                  <a:gd name="T48" fmla="*/ 399 w 1247"/>
                  <a:gd name="T49" fmla="*/ 25 h 1587"/>
                  <a:gd name="T50" fmla="*/ 367 w 1247"/>
                  <a:gd name="T51" fmla="*/ 28 h 1587"/>
                  <a:gd name="T52" fmla="*/ 341 w 1247"/>
                  <a:gd name="T53" fmla="*/ 71 h 1587"/>
                  <a:gd name="T54" fmla="*/ 285 w 1247"/>
                  <a:gd name="T55" fmla="*/ 222 h 1587"/>
                  <a:gd name="T56" fmla="*/ 253 w 1247"/>
                  <a:gd name="T57" fmla="*/ 254 h 1587"/>
                  <a:gd name="T58" fmla="*/ 177 w 1247"/>
                  <a:gd name="T59" fmla="*/ 320 h 1587"/>
                  <a:gd name="T60" fmla="*/ 120 w 1247"/>
                  <a:gd name="T61" fmla="*/ 347 h 1587"/>
                  <a:gd name="T62" fmla="*/ 103 w 1247"/>
                  <a:gd name="T63" fmla="*/ 368 h 1587"/>
                  <a:gd name="T64" fmla="*/ 11 w 1247"/>
                  <a:gd name="T65" fmla="*/ 544 h 1587"/>
                  <a:gd name="T66" fmla="*/ 5 w 1247"/>
                  <a:gd name="T67" fmla="*/ 593 h 1587"/>
                  <a:gd name="T68" fmla="*/ 5 w 1247"/>
                  <a:gd name="T69" fmla="*/ 644 h 1587"/>
                  <a:gd name="T70" fmla="*/ 30 w 1247"/>
                  <a:gd name="T71" fmla="*/ 670 h 1587"/>
                  <a:gd name="T72" fmla="*/ 36 w 1247"/>
                  <a:gd name="T73" fmla="*/ 684 h 1587"/>
                  <a:gd name="T74" fmla="*/ 20 w 1247"/>
                  <a:gd name="T75" fmla="*/ 798 h 1587"/>
                  <a:gd name="T76" fmla="*/ 33 w 1247"/>
                  <a:gd name="T77" fmla="*/ 882 h 1587"/>
                  <a:gd name="T78" fmla="*/ 51 w 1247"/>
                  <a:gd name="T79" fmla="*/ 965 h 1587"/>
                  <a:gd name="T80" fmla="*/ 52 w 1247"/>
                  <a:gd name="T81" fmla="*/ 998 h 1587"/>
                  <a:gd name="T82" fmla="*/ 62 w 1247"/>
                  <a:gd name="T83" fmla="*/ 1022 h 1587"/>
                  <a:gd name="T84" fmla="*/ 93 w 1247"/>
                  <a:gd name="T85" fmla="*/ 1045 h 1587"/>
                  <a:gd name="T86" fmla="*/ 91 w 1247"/>
                  <a:gd name="T87" fmla="*/ 1065 h 1587"/>
                  <a:gd name="T88" fmla="*/ 80 w 1247"/>
                  <a:gd name="T89" fmla="*/ 1078 h 1587"/>
                  <a:gd name="T90" fmla="*/ 75 w 1247"/>
                  <a:gd name="T91" fmla="*/ 1108 h 1587"/>
                  <a:gd name="T92" fmla="*/ 113 w 1247"/>
                  <a:gd name="T93" fmla="*/ 1149 h 1587"/>
                  <a:gd name="T94" fmla="*/ 223 w 1247"/>
                  <a:gd name="T95" fmla="*/ 1250 h 1587"/>
                  <a:gd name="T96" fmla="*/ 273 w 1247"/>
                  <a:gd name="T97" fmla="*/ 1304 h 1587"/>
                  <a:gd name="T98" fmla="*/ 305 w 1247"/>
                  <a:gd name="T99" fmla="*/ 1346 h 1587"/>
                  <a:gd name="T100" fmla="*/ 358 w 1247"/>
                  <a:gd name="T101" fmla="*/ 1387 h 1587"/>
                  <a:gd name="T102" fmla="*/ 336 w 1247"/>
                  <a:gd name="T103" fmla="*/ 1456 h 1587"/>
                  <a:gd name="T104" fmla="*/ 330 w 1247"/>
                  <a:gd name="T105" fmla="*/ 1477 h 1587"/>
                  <a:gd name="T106" fmla="*/ 322 w 1247"/>
                  <a:gd name="T107" fmla="*/ 1529 h 1587"/>
                  <a:gd name="T108" fmla="*/ 299 w 1247"/>
                  <a:gd name="T109" fmla="*/ 1556 h 1587"/>
                  <a:gd name="T110" fmla="*/ 295 w 1247"/>
                  <a:gd name="T111" fmla="*/ 1566 h 1587"/>
                  <a:gd name="T112" fmla="*/ 267 w 1247"/>
                  <a:gd name="T113" fmla="*/ 1583 h 1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47" h="1587">
                    <a:moveTo>
                      <a:pt x="1247" y="346"/>
                    </a:moveTo>
                    <a:lnTo>
                      <a:pt x="1223" y="320"/>
                    </a:lnTo>
                    <a:lnTo>
                      <a:pt x="1215" y="313"/>
                    </a:lnTo>
                    <a:lnTo>
                      <a:pt x="1213" y="311"/>
                    </a:lnTo>
                    <a:lnTo>
                      <a:pt x="1209" y="311"/>
                    </a:lnTo>
                    <a:lnTo>
                      <a:pt x="1208" y="309"/>
                    </a:lnTo>
                    <a:lnTo>
                      <a:pt x="1208" y="308"/>
                    </a:lnTo>
                    <a:lnTo>
                      <a:pt x="1206" y="305"/>
                    </a:lnTo>
                    <a:lnTo>
                      <a:pt x="1204" y="303"/>
                    </a:lnTo>
                    <a:lnTo>
                      <a:pt x="1204" y="300"/>
                    </a:lnTo>
                    <a:lnTo>
                      <a:pt x="1203" y="297"/>
                    </a:lnTo>
                    <a:lnTo>
                      <a:pt x="1206" y="292"/>
                    </a:lnTo>
                    <a:lnTo>
                      <a:pt x="1204" y="287"/>
                    </a:lnTo>
                    <a:lnTo>
                      <a:pt x="1202" y="281"/>
                    </a:lnTo>
                    <a:lnTo>
                      <a:pt x="1191" y="276"/>
                    </a:lnTo>
                    <a:lnTo>
                      <a:pt x="1162" y="259"/>
                    </a:lnTo>
                    <a:lnTo>
                      <a:pt x="1144" y="240"/>
                    </a:lnTo>
                    <a:lnTo>
                      <a:pt x="1137" y="231"/>
                    </a:lnTo>
                    <a:lnTo>
                      <a:pt x="1133" y="227"/>
                    </a:lnTo>
                    <a:lnTo>
                      <a:pt x="1125" y="224"/>
                    </a:lnTo>
                    <a:lnTo>
                      <a:pt x="1123" y="222"/>
                    </a:lnTo>
                    <a:lnTo>
                      <a:pt x="1123" y="221"/>
                    </a:lnTo>
                    <a:lnTo>
                      <a:pt x="1105" y="205"/>
                    </a:lnTo>
                    <a:lnTo>
                      <a:pt x="1084" y="202"/>
                    </a:lnTo>
                    <a:lnTo>
                      <a:pt x="1075" y="194"/>
                    </a:lnTo>
                    <a:lnTo>
                      <a:pt x="1062" y="194"/>
                    </a:lnTo>
                    <a:lnTo>
                      <a:pt x="1062" y="202"/>
                    </a:lnTo>
                    <a:lnTo>
                      <a:pt x="1066" y="209"/>
                    </a:lnTo>
                    <a:lnTo>
                      <a:pt x="1078" y="221"/>
                    </a:lnTo>
                    <a:lnTo>
                      <a:pt x="1081" y="222"/>
                    </a:lnTo>
                    <a:lnTo>
                      <a:pt x="1084" y="226"/>
                    </a:lnTo>
                    <a:lnTo>
                      <a:pt x="1084" y="230"/>
                    </a:lnTo>
                    <a:lnTo>
                      <a:pt x="1084" y="237"/>
                    </a:lnTo>
                    <a:lnTo>
                      <a:pt x="1086" y="240"/>
                    </a:lnTo>
                    <a:lnTo>
                      <a:pt x="1081" y="236"/>
                    </a:lnTo>
                    <a:lnTo>
                      <a:pt x="1078" y="233"/>
                    </a:lnTo>
                    <a:lnTo>
                      <a:pt x="1076" y="232"/>
                    </a:lnTo>
                    <a:lnTo>
                      <a:pt x="1075" y="232"/>
                    </a:lnTo>
                    <a:lnTo>
                      <a:pt x="1073" y="232"/>
                    </a:lnTo>
                    <a:lnTo>
                      <a:pt x="1068" y="227"/>
                    </a:lnTo>
                    <a:lnTo>
                      <a:pt x="1057" y="227"/>
                    </a:lnTo>
                    <a:lnTo>
                      <a:pt x="1045" y="210"/>
                    </a:lnTo>
                    <a:lnTo>
                      <a:pt x="1036" y="202"/>
                    </a:lnTo>
                    <a:lnTo>
                      <a:pt x="1027" y="202"/>
                    </a:lnTo>
                    <a:lnTo>
                      <a:pt x="1024" y="200"/>
                    </a:lnTo>
                    <a:lnTo>
                      <a:pt x="1024" y="196"/>
                    </a:lnTo>
                    <a:lnTo>
                      <a:pt x="1018" y="195"/>
                    </a:lnTo>
                    <a:lnTo>
                      <a:pt x="1016" y="194"/>
                    </a:lnTo>
                    <a:lnTo>
                      <a:pt x="1013" y="194"/>
                    </a:lnTo>
                    <a:lnTo>
                      <a:pt x="992" y="189"/>
                    </a:lnTo>
                    <a:lnTo>
                      <a:pt x="915" y="189"/>
                    </a:lnTo>
                    <a:lnTo>
                      <a:pt x="904" y="182"/>
                    </a:lnTo>
                    <a:lnTo>
                      <a:pt x="872" y="180"/>
                    </a:lnTo>
                    <a:lnTo>
                      <a:pt x="850" y="169"/>
                    </a:lnTo>
                    <a:lnTo>
                      <a:pt x="843" y="167"/>
                    </a:lnTo>
                    <a:lnTo>
                      <a:pt x="838" y="164"/>
                    </a:lnTo>
                    <a:lnTo>
                      <a:pt x="832" y="164"/>
                    </a:lnTo>
                    <a:lnTo>
                      <a:pt x="827" y="161"/>
                    </a:lnTo>
                    <a:lnTo>
                      <a:pt x="819" y="161"/>
                    </a:lnTo>
                    <a:lnTo>
                      <a:pt x="813" y="161"/>
                    </a:lnTo>
                    <a:lnTo>
                      <a:pt x="803" y="159"/>
                    </a:lnTo>
                    <a:lnTo>
                      <a:pt x="797" y="158"/>
                    </a:lnTo>
                    <a:lnTo>
                      <a:pt x="792" y="158"/>
                    </a:lnTo>
                    <a:lnTo>
                      <a:pt x="791" y="158"/>
                    </a:lnTo>
                    <a:lnTo>
                      <a:pt x="766" y="147"/>
                    </a:lnTo>
                    <a:lnTo>
                      <a:pt x="756" y="143"/>
                    </a:lnTo>
                    <a:lnTo>
                      <a:pt x="750" y="138"/>
                    </a:lnTo>
                    <a:lnTo>
                      <a:pt x="745" y="135"/>
                    </a:lnTo>
                    <a:lnTo>
                      <a:pt x="742" y="133"/>
                    </a:lnTo>
                    <a:lnTo>
                      <a:pt x="736" y="127"/>
                    </a:lnTo>
                    <a:lnTo>
                      <a:pt x="730" y="127"/>
                    </a:lnTo>
                    <a:lnTo>
                      <a:pt x="723" y="123"/>
                    </a:lnTo>
                    <a:lnTo>
                      <a:pt x="714" y="123"/>
                    </a:lnTo>
                    <a:lnTo>
                      <a:pt x="653" y="103"/>
                    </a:lnTo>
                    <a:lnTo>
                      <a:pt x="634" y="93"/>
                    </a:lnTo>
                    <a:lnTo>
                      <a:pt x="628" y="90"/>
                    </a:lnTo>
                    <a:lnTo>
                      <a:pt x="627" y="87"/>
                    </a:lnTo>
                    <a:lnTo>
                      <a:pt x="605" y="71"/>
                    </a:lnTo>
                    <a:lnTo>
                      <a:pt x="601" y="63"/>
                    </a:lnTo>
                    <a:lnTo>
                      <a:pt x="592" y="60"/>
                    </a:lnTo>
                    <a:lnTo>
                      <a:pt x="572" y="51"/>
                    </a:lnTo>
                    <a:lnTo>
                      <a:pt x="507" y="32"/>
                    </a:lnTo>
                    <a:lnTo>
                      <a:pt x="496" y="30"/>
                    </a:lnTo>
                    <a:lnTo>
                      <a:pt x="485" y="19"/>
                    </a:lnTo>
                    <a:lnTo>
                      <a:pt x="472" y="19"/>
                    </a:lnTo>
                    <a:lnTo>
                      <a:pt x="459" y="16"/>
                    </a:lnTo>
                    <a:lnTo>
                      <a:pt x="453" y="14"/>
                    </a:lnTo>
                    <a:lnTo>
                      <a:pt x="450" y="8"/>
                    </a:lnTo>
                    <a:lnTo>
                      <a:pt x="447" y="5"/>
                    </a:lnTo>
                    <a:lnTo>
                      <a:pt x="445" y="4"/>
                    </a:lnTo>
                    <a:lnTo>
                      <a:pt x="439" y="3"/>
                    </a:lnTo>
                    <a:lnTo>
                      <a:pt x="435" y="3"/>
                    </a:lnTo>
                    <a:lnTo>
                      <a:pt x="427" y="0"/>
                    </a:lnTo>
                    <a:lnTo>
                      <a:pt x="424" y="3"/>
                    </a:lnTo>
                    <a:lnTo>
                      <a:pt x="424" y="8"/>
                    </a:lnTo>
                    <a:lnTo>
                      <a:pt x="426" y="11"/>
                    </a:lnTo>
                    <a:lnTo>
                      <a:pt x="432" y="11"/>
                    </a:lnTo>
                    <a:lnTo>
                      <a:pt x="435" y="14"/>
                    </a:lnTo>
                    <a:lnTo>
                      <a:pt x="435" y="16"/>
                    </a:lnTo>
                    <a:lnTo>
                      <a:pt x="441" y="16"/>
                    </a:lnTo>
                    <a:lnTo>
                      <a:pt x="450" y="19"/>
                    </a:lnTo>
                    <a:lnTo>
                      <a:pt x="452" y="19"/>
                    </a:lnTo>
                    <a:lnTo>
                      <a:pt x="457" y="22"/>
                    </a:lnTo>
                    <a:lnTo>
                      <a:pt x="463" y="27"/>
                    </a:lnTo>
                    <a:lnTo>
                      <a:pt x="472" y="38"/>
                    </a:lnTo>
                    <a:lnTo>
                      <a:pt x="488" y="47"/>
                    </a:lnTo>
                    <a:lnTo>
                      <a:pt x="496" y="54"/>
                    </a:lnTo>
                    <a:lnTo>
                      <a:pt x="496" y="63"/>
                    </a:lnTo>
                    <a:lnTo>
                      <a:pt x="492" y="65"/>
                    </a:lnTo>
                    <a:lnTo>
                      <a:pt x="489" y="65"/>
                    </a:lnTo>
                    <a:lnTo>
                      <a:pt x="474" y="54"/>
                    </a:lnTo>
                    <a:lnTo>
                      <a:pt x="471" y="52"/>
                    </a:lnTo>
                    <a:lnTo>
                      <a:pt x="468" y="52"/>
                    </a:lnTo>
                    <a:lnTo>
                      <a:pt x="463" y="52"/>
                    </a:lnTo>
                    <a:lnTo>
                      <a:pt x="463" y="51"/>
                    </a:lnTo>
                    <a:lnTo>
                      <a:pt x="457" y="51"/>
                    </a:lnTo>
                    <a:lnTo>
                      <a:pt x="447" y="44"/>
                    </a:lnTo>
                    <a:lnTo>
                      <a:pt x="441" y="41"/>
                    </a:lnTo>
                    <a:lnTo>
                      <a:pt x="435" y="38"/>
                    </a:lnTo>
                    <a:lnTo>
                      <a:pt x="433" y="35"/>
                    </a:lnTo>
                    <a:lnTo>
                      <a:pt x="432" y="34"/>
                    </a:lnTo>
                    <a:lnTo>
                      <a:pt x="426" y="32"/>
                    </a:lnTo>
                    <a:lnTo>
                      <a:pt x="412" y="27"/>
                    </a:lnTo>
                    <a:lnTo>
                      <a:pt x="406" y="27"/>
                    </a:lnTo>
                    <a:lnTo>
                      <a:pt x="399" y="25"/>
                    </a:lnTo>
                    <a:lnTo>
                      <a:pt x="395" y="27"/>
                    </a:lnTo>
                    <a:lnTo>
                      <a:pt x="386" y="26"/>
                    </a:lnTo>
                    <a:lnTo>
                      <a:pt x="381" y="25"/>
                    </a:lnTo>
                    <a:lnTo>
                      <a:pt x="379" y="25"/>
                    </a:lnTo>
                    <a:lnTo>
                      <a:pt x="367" y="28"/>
                    </a:lnTo>
                    <a:lnTo>
                      <a:pt x="358" y="34"/>
                    </a:lnTo>
                    <a:lnTo>
                      <a:pt x="351" y="40"/>
                    </a:lnTo>
                    <a:lnTo>
                      <a:pt x="346" y="49"/>
                    </a:lnTo>
                    <a:lnTo>
                      <a:pt x="341" y="52"/>
                    </a:lnTo>
                    <a:lnTo>
                      <a:pt x="341" y="71"/>
                    </a:lnTo>
                    <a:lnTo>
                      <a:pt x="335" y="79"/>
                    </a:lnTo>
                    <a:lnTo>
                      <a:pt x="335" y="139"/>
                    </a:lnTo>
                    <a:lnTo>
                      <a:pt x="288" y="216"/>
                    </a:lnTo>
                    <a:lnTo>
                      <a:pt x="286" y="218"/>
                    </a:lnTo>
                    <a:lnTo>
                      <a:pt x="285" y="222"/>
                    </a:lnTo>
                    <a:lnTo>
                      <a:pt x="282" y="235"/>
                    </a:lnTo>
                    <a:lnTo>
                      <a:pt x="279" y="240"/>
                    </a:lnTo>
                    <a:lnTo>
                      <a:pt x="276" y="244"/>
                    </a:lnTo>
                    <a:lnTo>
                      <a:pt x="273" y="249"/>
                    </a:lnTo>
                    <a:lnTo>
                      <a:pt x="253" y="254"/>
                    </a:lnTo>
                    <a:lnTo>
                      <a:pt x="237" y="263"/>
                    </a:lnTo>
                    <a:lnTo>
                      <a:pt x="221" y="272"/>
                    </a:lnTo>
                    <a:lnTo>
                      <a:pt x="208" y="284"/>
                    </a:lnTo>
                    <a:lnTo>
                      <a:pt x="188" y="303"/>
                    </a:lnTo>
                    <a:lnTo>
                      <a:pt x="177" y="320"/>
                    </a:lnTo>
                    <a:lnTo>
                      <a:pt x="164" y="327"/>
                    </a:lnTo>
                    <a:lnTo>
                      <a:pt x="151" y="335"/>
                    </a:lnTo>
                    <a:lnTo>
                      <a:pt x="138" y="340"/>
                    </a:lnTo>
                    <a:lnTo>
                      <a:pt x="125" y="344"/>
                    </a:lnTo>
                    <a:lnTo>
                      <a:pt x="120" y="347"/>
                    </a:lnTo>
                    <a:lnTo>
                      <a:pt x="118" y="351"/>
                    </a:lnTo>
                    <a:lnTo>
                      <a:pt x="117" y="358"/>
                    </a:lnTo>
                    <a:lnTo>
                      <a:pt x="111" y="360"/>
                    </a:lnTo>
                    <a:lnTo>
                      <a:pt x="108" y="363"/>
                    </a:lnTo>
                    <a:lnTo>
                      <a:pt x="103" y="368"/>
                    </a:lnTo>
                    <a:lnTo>
                      <a:pt x="42" y="467"/>
                    </a:lnTo>
                    <a:lnTo>
                      <a:pt x="32" y="481"/>
                    </a:lnTo>
                    <a:lnTo>
                      <a:pt x="24" y="497"/>
                    </a:lnTo>
                    <a:lnTo>
                      <a:pt x="24" y="510"/>
                    </a:lnTo>
                    <a:lnTo>
                      <a:pt x="11" y="544"/>
                    </a:lnTo>
                    <a:lnTo>
                      <a:pt x="10" y="548"/>
                    </a:lnTo>
                    <a:lnTo>
                      <a:pt x="10" y="553"/>
                    </a:lnTo>
                    <a:lnTo>
                      <a:pt x="10" y="564"/>
                    </a:lnTo>
                    <a:lnTo>
                      <a:pt x="8" y="584"/>
                    </a:lnTo>
                    <a:lnTo>
                      <a:pt x="5" y="593"/>
                    </a:lnTo>
                    <a:lnTo>
                      <a:pt x="4" y="597"/>
                    </a:lnTo>
                    <a:lnTo>
                      <a:pt x="4" y="603"/>
                    </a:lnTo>
                    <a:lnTo>
                      <a:pt x="0" y="620"/>
                    </a:lnTo>
                    <a:lnTo>
                      <a:pt x="1" y="632"/>
                    </a:lnTo>
                    <a:lnTo>
                      <a:pt x="5" y="644"/>
                    </a:lnTo>
                    <a:lnTo>
                      <a:pt x="11" y="653"/>
                    </a:lnTo>
                    <a:lnTo>
                      <a:pt x="20" y="660"/>
                    </a:lnTo>
                    <a:lnTo>
                      <a:pt x="23" y="664"/>
                    </a:lnTo>
                    <a:lnTo>
                      <a:pt x="30" y="669"/>
                    </a:lnTo>
                    <a:lnTo>
                      <a:pt x="30" y="670"/>
                    </a:lnTo>
                    <a:lnTo>
                      <a:pt x="31" y="672"/>
                    </a:lnTo>
                    <a:lnTo>
                      <a:pt x="33" y="676"/>
                    </a:lnTo>
                    <a:lnTo>
                      <a:pt x="34" y="678"/>
                    </a:lnTo>
                    <a:lnTo>
                      <a:pt x="35" y="680"/>
                    </a:lnTo>
                    <a:lnTo>
                      <a:pt x="36" y="684"/>
                    </a:lnTo>
                    <a:lnTo>
                      <a:pt x="37" y="691"/>
                    </a:lnTo>
                    <a:lnTo>
                      <a:pt x="40" y="706"/>
                    </a:lnTo>
                    <a:lnTo>
                      <a:pt x="37" y="772"/>
                    </a:lnTo>
                    <a:lnTo>
                      <a:pt x="23" y="789"/>
                    </a:lnTo>
                    <a:lnTo>
                      <a:pt x="20" y="798"/>
                    </a:lnTo>
                    <a:lnTo>
                      <a:pt x="19" y="808"/>
                    </a:lnTo>
                    <a:lnTo>
                      <a:pt x="14" y="828"/>
                    </a:lnTo>
                    <a:lnTo>
                      <a:pt x="16" y="847"/>
                    </a:lnTo>
                    <a:lnTo>
                      <a:pt x="22" y="865"/>
                    </a:lnTo>
                    <a:lnTo>
                      <a:pt x="33" y="882"/>
                    </a:lnTo>
                    <a:lnTo>
                      <a:pt x="40" y="893"/>
                    </a:lnTo>
                    <a:lnTo>
                      <a:pt x="46" y="909"/>
                    </a:lnTo>
                    <a:lnTo>
                      <a:pt x="48" y="928"/>
                    </a:lnTo>
                    <a:lnTo>
                      <a:pt x="48" y="959"/>
                    </a:lnTo>
                    <a:lnTo>
                      <a:pt x="51" y="965"/>
                    </a:lnTo>
                    <a:lnTo>
                      <a:pt x="54" y="973"/>
                    </a:lnTo>
                    <a:lnTo>
                      <a:pt x="54" y="979"/>
                    </a:lnTo>
                    <a:lnTo>
                      <a:pt x="52" y="988"/>
                    </a:lnTo>
                    <a:lnTo>
                      <a:pt x="52" y="994"/>
                    </a:lnTo>
                    <a:lnTo>
                      <a:pt x="52" y="998"/>
                    </a:lnTo>
                    <a:lnTo>
                      <a:pt x="52" y="1001"/>
                    </a:lnTo>
                    <a:lnTo>
                      <a:pt x="55" y="1002"/>
                    </a:lnTo>
                    <a:lnTo>
                      <a:pt x="55" y="1010"/>
                    </a:lnTo>
                    <a:lnTo>
                      <a:pt x="58" y="1016"/>
                    </a:lnTo>
                    <a:lnTo>
                      <a:pt x="62" y="1022"/>
                    </a:lnTo>
                    <a:lnTo>
                      <a:pt x="70" y="1026"/>
                    </a:lnTo>
                    <a:lnTo>
                      <a:pt x="95" y="1037"/>
                    </a:lnTo>
                    <a:lnTo>
                      <a:pt x="93" y="1039"/>
                    </a:lnTo>
                    <a:lnTo>
                      <a:pt x="93" y="1043"/>
                    </a:lnTo>
                    <a:lnTo>
                      <a:pt x="93" y="1045"/>
                    </a:lnTo>
                    <a:lnTo>
                      <a:pt x="95" y="1048"/>
                    </a:lnTo>
                    <a:lnTo>
                      <a:pt x="94" y="1053"/>
                    </a:lnTo>
                    <a:lnTo>
                      <a:pt x="94" y="1058"/>
                    </a:lnTo>
                    <a:lnTo>
                      <a:pt x="92" y="1062"/>
                    </a:lnTo>
                    <a:lnTo>
                      <a:pt x="91" y="1065"/>
                    </a:lnTo>
                    <a:lnTo>
                      <a:pt x="91" y="1068"/>
                    </a:lnTo>
                    <a:lnTo>
                      <a:pt x="88" y="1069"/>
                    </a:lnTo>
                    <a:lnTo>
                      <a:pt x="87" y="1071"/>
                    </a:lnTo>
                    <a:lnTo>
                      <a:pt x="84" y="1075"/>
                    </a:lnTo>
                    <a:lnTo>
                      <a:pt x="80" y="1078"/>
                    </a:lnTo>
                    <a:lnTo>
                      <a:pt x="78" y="1079"/>
                    </a:lnTo>
                    <a:lnTo>
                      <a:pt x="76" y="1081"/>
                    </a:lnTo>
                    <a:lnTo>
                      <a:pt x="74" y="1091"/>
                    </a:lnTo>
                    <a:lnTo>
                      <a:pt x="74" y="1101"/>
                    </a:lnTo>
                    <a:lnTo>
                      <a:pt x="75" y="1108"/>
                    </a:lnTo>
                    <a:lnTo>
                      <a:pt x="79" y="1114"/>
                    </a:lnTo>
                    <a:lnTo>
                      <a:pt x="109" y="1141"/>
                    </a:lnTo>
                    <a:lnTo>
                      <a:pt x="109" y="1142"/>
                    </a:lnTo>
                    <a:lnTo>
                      <a:pt x="110" y="1144"/>
                    </a:lnTo>
                    <a:lnTo>
                      <a:pt x="113" y="1149"/>
                    </a:lnTo>
                    <a:lnTo>
                      <a:pt x="117" y="1154"/>
                    </a:lnTo>
                    <a:lnTo>
                      <a:pt x="117" y="1163"/>
                    </a:lnTo>
                    <a:lnTo>
                      <a:pt x="210" y="1243"/>
                    </a:lnTo>
                    <a:lnTo>
                      <a:pt x="217" y="1246"/>
                    </a:lnTo>
                    <a:lnTo>
                      <a:pt x="223" y="1250"/>
                    </a:lnTo>
                    <a:lnTo>
                      <a:pt x="240" y="1252"/>
                    </a:lnTo>
                    <a:lnTo>
                      <a:pt x="262" y="1275"/>
                    </a:lnTo>
                    <a:lnTo>
                      <a:pt x="263" y="1286"/>
                    </a:lnTo>
                    <a:lnTo>
                      <a:pt x="270" y="1299"/>
                    </a:lnTo>
                    <a:lnTo>
                      <a:pt x="273" y="1304"/>
                    </a:lnTo>
                    <a:lnTo>
                      <a:pt x="277" y="1310"/>
                    </a:lnTo>
                    <a:lnTo>
                      <a:pt x="286" y="1327"/>
                    </a:lnTo>
                    <a:lnTo>
                      <a:pt x="292" y="1334"/>
                    </a:lnTo>
                    <a:lnTo>
                      <a:pt x="298" y="1341"/>
                    </a:lnTo>
                    <a:lnTo>
                      <a:pt x="305" y="1346"/>
                    </a:lnTo>
                    <a:lnTo>
                      <a:pt x="314" y="1351"/>
                    </a:lnTo>
                    <a:lnTo>
                      <a:pt x="330" y="1348"/>
                    </a:lnTo>
                    <a:lnTo>
                      <a:pt x="338" y="1348"/>
                    </a:lnTo>
                    <a:lnTo>
                      <a:pt x="343" y="1351"/>
                    </a:lnTo>
                    <a:lnTo>
                      <a:pt x="358" y="1387"/>
                    </a:lnTo>
                    <a:lnTo>
                      <a:pt x="358" y="1395"/>
                    </a:lnTo>
                    <a:lnTo>
                      <a:pt x="336" y="1428"/>
                    </a:lnTo>
                    <a:lnTo>
                      <a:pt x="336" y="1441"/>
                    </a:lnTo>
                    <a:lnTo>
                      <a:pt x="339" y="1450"/>
                    </a:lnTo>
                    <a:lnTo>
                      <a:pt x="336" y="1456"/>
                    </a:lnTo>
                    <a:lnTo>
                      <a:pt x="335" y="1462"/>
                    </a:lnTo>
                    <a:lnTo>
                      <a:pt x="333" y="1473"/>
                    </a:lnTo>
                    <a:lnTo>
                      <a:pt x="331" y="1476"/>
                    </a:lnTo>
                    <a:lnTo>
                      <a:pt x="330" y="1476"/>
                    </a:lnTo>
                    <a:lnTo>
                      <a:pt x="330" y="1477"/>
                    </a:lnTo>
                    <a:lnTo>
                      <a:pt x="330" y="1480"/>
                    </a:lnTo>
                    <a:lnTo>
                      <a:pt x="328" y="1485"/>
                    </a:lnTo>
                    <a:lnTo>
                      <a:pt x="326" y="1525"/>
                    </a:lnTo>
                    <a:lnTo>
                      <a:pt x="323" y="1526"/>
                    </a:lnTo>
                    <a:lnTo>
                      <a:pt x="322" y="1529"/>
                    </a:lnTo>
                    <a:lnTo>
                      <a:pt x="320" y="1533"/>
                    </a:lnTo>
                    <a:lnTo>
                      <a:pt x="315" y="1542"/>
                    </a:lnTo>
                    <a:lnTo>
                      <a:pt x="307" y="1548"/>
                    </a:lnTo>
                    <a:lnTo>
                      <a:pt x="303" y="1552"/>
                    </a:lnTo>
                    <a:lnTo>
                      <a:pt x="299" y="1556"/>
                    </a:lnTo>
                    <a:lnTo>
                      <a:pt x="298" y="1556"/>
                    </a:lnTo>
                    <a:lnTo>
                      <a:pt x="298" y="1557"/>
                    </a:lnTo>
                    <a:lnTo>
                      <a:pt x="298" y="1559"/>
                    </a:lnTo>
                    <a:lnTo>
                      <a:pt x="297" y="1564"/>
                    </a:lnTo>
                    <a:lnTo>
                      <a:pt x="295" y="1566"/>
                    </a:lnTo>
                    <a:lnTo>
                      <a:pt x="293" y="1569"/>
                    </a:lnTo>
                    <a:lnTo>
                      <a:pt x="292" y="1587"/>
                    </a:lnTo>
                    <a:lnTo>
                      <a:pt x="282" y="1585"/>
                    </a:lnTo>
                    <a:lnTo>
                      <a:pt x="275" y="1585"/>
                    </a:lnTo>
                    <a:lnTo>
                      <a:pt x="267" y="1583"/>
                    </a:lnTo>
                    <a:lnTo>
                      <a:pt x="253" y="1583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4" name="Freeform 68">
                <a:extLst>
                  <a:ext uri="{FF2B5EF4-FFF2-40B4-BE49-F238E27FC236}">
                    <a16:creationId xmlns:a16="http://schemas.microsoft.com/office/drawing/2014/main" id="{3420194E-9CD1-6704-B405-719D973020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3" y="3960"/>
                <a:ext cx="79" cy="85"/>
              </a:xfrm>
              <a:custGeom>
                <a:avLst/>
                <a:gdLst>
                  <a:gd name="T0" fmla="*/ 463 w 558"/>
                  <a:gd name="T1" fmla="*/ 599 h 599"/>
                  <a:gd name="T2" fmla="*/ 474 w 558"/>
                  <a:gd name="T3" fmla="*/ 595 h 599"/>
                  <a:gd name="T4" fmla="*/ 495 w 558"/>
                  <a:gd name="T5" fmla="*/ 584 h 599"/>
                  <a:gd name="T6" fmla="*/ 510 w 558"/>
                  <a:gd name="T7" fmla="*/ 572 h 599"/>
                  <a:gd name="T8" fmla="*/ 513 w 558"/>
                  <a:gd name="T9" fmla="*/ 568 h 599"/>
                  <a:gd name="T10" fmla="*/ 541 w 558"/>
                  <a:gd name="T11" fmla="*/ 555 h 599"/>
                  <a:gd name="T12" fmla="*/ 558 w 558"/>
                  <a:gd name="T13" fmla="*/ 530 h 599"/>
                  <a:gd name="T14" fmla="*/ 555 w 558"/>
                  <a:gd name="T15" fmla="*/ 508 h 599"/>
                  <a:gd name="T16" fmla="*/ 541 w 558"/>
                  <a:gd name="T17" fmla="*/ 464 h 599"/>
                  <a:gd name="T18" fmla="*/ 525 w 558"/>
                  <a:gd name="T19" fmla="*/ 429 h 599"/>
                  <a:gd name="T20" fmla="*/ 521 w 558"/>
                  <a:gd name="T21" fmla="*/ 421 h 599"/>
                  <a:gd name="T22" fmla="*/ 517 w 558"/>
                  <a:gd name="T23" fmla="*/ 391 h 599"/>
                  <a:gd name="T24" fmla="*/ 513 w 558"/>
                  <a:gd name="T25" fmla="*/ 385 h 599"/>
                  <a:gd name="T26" fmla="*/ 495 w 558"/>
                  <a:gd name="T27" fmla="*/ 355 h 599"/>
                  <a:gd name="T28" fmla="*/ 460 w 558"/>
                  <a:gd name="T29" fmla="*/ 326 h 599"/>
                  <a:gd name="T30" fmla="*/ 430 w 558"/>
                  <a:gd name="T31" fmla="*/ 304 h 599"/>
                  <a:gd name="T32" fmla="*/ 385 w 558"/>
                  <a:gd name="T33" fmla="*/ 281 h 599"/>
                  <a:gd name="T34" fmla="*/ 363 w 558"/>
                  <a:gd name="T35" fmla="*/ 270 h 599"/>
                  <a:gd name="T36" fmla="*/ 350 w 558"/>
                  <a:gd name="T37" fmla="*/ 266 h 599"/>
                  <a:gd name="T38" fmla="*/ 331 w 558"/>
                  <a:gd name="T39" fmla="*/ 270 h 599"/>
                  <a:gd name="T40" fmla="*/ 320 w 558"/>
                  <a:gd name="T41" fmla="*/ 272 h 599"/>
                  <a:gd name="T42" fmla="*/ 310 w 558"/>
                  <a:gd name="T43" fmla="*/ 282 h 599"/>
                  <a:gd name="T44" fmla="*/ 303 w 558"/>
                  <a:gd name="T45" fmla="*/ 291 h 599"/>
                  <a:gd name="T46" fmla="*/ 299 w 558"/>
                  <a:gd name="T47" fmla="*/ 304 h 599"/>
                  <a:gd name="T48" fmla="*/ 289 w 558"/>
                  <a:gd name="T49" fmla="*/ 316 h 599"/>
                  <a:gd name="T50" fmla="*/ 279 w 558"/>
                  <a:gd name="T51" fmla="*/ 315 h 599"/>
                  <a:gd name="T52" fmla="*/ 286 w 558"/>
                  <a:gd name="T53" fmla="*/ 292 h 599"/>
                  <a:gd name="T54" fmla="*/ 295 w 558"/>
                  <a:gd name="T55" fmla="*/ 271 h 599"/>
                  <a:gd name="T56" fmla="*/ 328 w 558"/>
                  <a:gd name="T57" fmla="*/ 251 h 599"/>
                  <a:gd name="T58" fmla="*/ 332 w 558"/>
                  <a:gd name="T59" fmla="*/ 219 h 599"/>
                  <a:gd name="T60" fmla="*/ 330 w 558"/>
                  <a:gd name="T61" fmla="*/ 205 h 599"/>
                  <a:gd name="T62" fmla="*/ 312 w 558"/>
                  <a:gd name="T63" fmla="*/ 193 h 599"/>
                  <a:gd name="T64" fmla="*/ 307 w 558"/>
                  <a:gd name="T65" fmla="*/ 193 h 599"/>
                  <a:gd name="T66" fmla="*/ 298 w 558"/>
                  <a:gd name="T67" fmla="*/ 197 h 599"/>
                  <a:gd name="T68" fmla="*/ 290 w 558"/>
                  <a:gd name="T69" fmla="*/ 202 h 599"/>
                  <a:gd name="T70" fmla="*/ 279 w 558"/>
                  <a:gd name="T71" fmla="*/ 213 h 599"/>
                  <a:gd name="T72" fmla="*/ 271 w 558"/>
                  <a:gd name="T73" fmla="*/ 219 h 599"/>
                  <a:gd name="T74" fmla="*/ 263 w 558"/>
                  <a:gd name="T75" fmla="*/ 227 h 599"/>
                  <a:gd name="T76" fmla="*/ 211 w 558"/>
                  <a:gd name="T77" fmla="*/ 224 h 599"/>
                  <a:gd name="T78" fmla="*/ 221 w 558"/>
                  <a:gd name="T79" fmla="*/ 216 h 599"/>
                  <a:gd name="T80" fmla="*/ 236 w 558"/>
                  <a:gd name="T81" fmla="*/ 212 h 599"/>
                  <a:gd name="T82" fmla="*/ 243 w 558"/>
                  <a:gd name="T83" fmla="*/ 210 h 599"/>
                  <a:gd name="T84" fmla="*/ 247 w 558"/>
                  <a:gd name="T85" fmla="*/ 191 h 599"/>
                  <a:gd name="T86" fmla="*/ 244 w 558"/>
                  <a:gd name="T87" fmla="*/ 186 h 599"/>
                  <a:gd name="T88" fmla="*/ 230 w 558"/>
                  <a:gd name="T89" fmla="*/ 162 h 599"/>
                  <a:gd name="T90" fmla="*/ 186 w 558"/>
                  <a:gd name="T91" fmla="*/ 129 h 599"/>
                  <a:gd name="T92" fmla="*/ 167 w 558"/>
                  <a:gd name="T93" fmla="*/ 120 h 599"/>
                  <a:gd name="T94" fmla="*/ 156 w 558"/>
                  <a:gd name="T95" fmla="*/ 113 h 599"/>
                  <a:gd name="T96" fmla="*/ 146 w 558"/>
                  <a:gd name="T97" fmla="*/ 102 h 599"/>
                  <a:gd name="T98" fmla="*/ 134 w 558"/>
                  <a:gd name="T99" fmla="*/ 95 h 599"/>
                  <a:gd name="T100" fmla="*/ 94 w 558"/>
                  <a:gd name="T101" fmla="*/ 71 h 599"/>
                  <a:gd name="T102" fmla="*/ 37 w 558"/>
                  <a:gd name="T103" fmla="*/ 55 h 599"/>
                  <a:gd name="T104" fmla="*/ 36 w 558"/>
                  <a:gd name="T105" fmla="*/ 41 h 599"/>
                  <a:gd name="T106" fmla="*/ 25 w 558"/>
                  <a:gd name="T107" fmla="*/ 19 h 599"/>
                  <a:gd name="T108" fmla="*/ 0 w 558"/>
                  <a:gd name="T109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558" h="599">
                    <a:moveTo>
                      <a:pt x="451" y="599"/>
                    </a:moveTo>
                    <a:lnTo>
                      <a:pt x="456" y="599"/>
                    </a:lnTo>
                    <a:lnTo>
                      <a:pt x="463" y="599"/>
                    </a:lnTo>
                    <a:lnTo>
                      <a:pt x="465" y="598"/>
                    </a:lnTo>
                    <a:lnTo>
                      <a:pt x="468" y="598"/>
                    </a:lnTo>
                    <a:lnTo>
                      <a:pt x="474" y="595"/>
                    </a:lnTo>
                    <a:lnTo>
                      <a:pt x="478" y="593"/>
                    </a:lnTo>
                    <a:lnTo>
                      <a:pt x="484" y="589"/>
                    </a:lnTo>
                    <a:lnTo>
                      <a:pt x="495" y="584"/>
                    </a:lnTo>
                    <a:lnTo>
                      <a:pt x="509" y="574"/>
                    </a:lnTo>
                    <a:lnTo>
                      <a:pt x="509" y="572"/>
                    </a:lnTo>
                    <a:lnTo>
                      <a:pt x="510" y="572"/>
                    </a:lnTo>
                    <a:lnTo>
                      <a:pt x="512" y="571"/>
                    </a:lnTo>
                    <a:lnTo>
                      <a:pt x="513" y="569"/>
                    </a:lnTo>
                    <a:lnTo>
                      <a:pt x="513" y="568"/>
                    </a:lnTo>
                    <a:lnTo>
                      <a:pt x="514" y="568"/>
                    </a:lnTo>
                    <a:lnTo>
                      <a:pt x="525" y="568"/>
                    </a:lnTo>
                    <a:lnTo>
                      <a:pt x="541" y="555"/>
                    </a:lnTo>
                    <a:lnTo>
                      <a:pt x="543" y="552"/>
                    </a:lnTo>
                    <a:lnTo>
                      <a:pt x="549" y="552"/>
                    </a:lnTo>
                    <a:lnTo>
                      <a:pt x="558" y="530"/>
                    </a:lnTo>
                    <a:lnTo>
                      <a:pt x="557" y="521"/>
                    </a:lnTo>
                    <a:lnTo>
                      <a:pt x="557" y="516"/>
                    </a:lnTo>
                    <a:lnTo>
                      <a:pt x="555" y="508"/>
                    </a:lnTo>
                    <a:lnTo>
                      <a:pt x="547" y="475"/>
                    </a:lnTo>
                    <a:lnTo>
                      <a:pt x="543" y="469"/>
                    </a:lnTo>
                    <a:lnTo>
                      <a:pt x="541" y="464"/>
                    </a:lnTo>
                    <a:lnTo>
                      <a:pt x="531" y="445"/>
                    </a:lnTo>
                    <a:lnTo>
                      <a:pt x="531" y="442"/>
                    </a:lnTo>
                    <a:lnTo>
                      <a:pt x="525" y="429"/>
                    </a:lnTo>
                    <a:lnTo>
                      <a:pt x="525" y="426"/>
                    </a:lnTo>
                    <a:lnTo>
                      <a:pt x="522" y="423"/>
                    </a:lnTo>
                    <a:lnTo>
                      <a:pt x="521" y="421"/>
                    </a:lnTo>
                    <a:lnTo>
                      <a:pt x="520" y="415"/>
                    </a:lnTo>
                    <a:lnTo>
                      <a:pt x="520" y="399"/>
                    </a:lnTo>
                    <a:lnTo>
                      <a:pt x="517" y="391"/>
                    </a:lnTo>
                    <a:lnTo>
                      <a:pt x="514" y="388"/>
                    </a:lnTo>
                    <a:lnTo>
                      <a:pt x="513" y="386"/>
                    </a:lnTo>
                    <a:lnTo>
                      <a:pt x="513" y="385"/>
                    </a:lnTo>
                    <a:lnTo>
                      <a:pt x="511" y="382"/>
                    </a:lnTo>
                    <a:lnTo>
                      <a:pt x="511" y="380"/>
                    </a:lnTo>
                    <a:lnTo>
                      <a:pt x="495" y="355"/>
                    </a:lnTo>
                    <a:lnTo>
                      <a:pt x="476" y="337"/>
                    </a:lnTo>
                    <a:lnTo>
                      <a:pt x="467" y="333"/>
                    </a:lnTo>
                    <a:lnTo>
                      <a:pt x="460" y="326"/>
                    </a:lnTo>
                    <a:lnTo>
                      <a:pt x="449" y="318"/>
                    </a:lnTo>
                    <a:lnTo>
                      <a:pt x="440" y="314"/>
                    </a:lnTo>
                    <a:lnTo>
                      <a:pt x="430" y="304"/>
                    </a:lnTo>
                    <a:lnTo>
                      <a:pt x="389" y="282"/>
                    </a:lnTo>
                    <a:lnTo>
                      <a:pt x="386" y="281"/>
                    </a:lnTo>
                    <a:lnTo>
                      <a:pt x="385" y="281"/>
                    </a:lnTo>
                    <a:lnTo>
                      <a:pt x="383" y="279"/>
                    </a:lnTo>
                    <a:lnTo>
                      <a:pt x="372" y="273"/>
                    </a:lnTo>
                    <a:lnTo>
                      <a:pt x="363" y="270"/>
                    </a:lnTo>
                    <a:lnTo>
                      <a:pt x="360" y="268"/>
                    </a:lnTo>
                    <a:lnTo>
                      <a:pt x="356" y="268"/>
                    </a:lnTo>
                    <a:lnTo>
                      <a:pt x="350" y="266"/>
                    </a:lnTo>
                    <a:lnTo>
                      <a:pt x="345" y="266"/>
                    </a:lnTo>
                    <a:lnTo>
                      <a:pt x="338" y="268"/>
                    </a:lnTo>
                    <a:lnTo>
                      <a:pt x="331" y="270"/>
                    </a:lnTo>
                    <a:lnTo>
                      <a:pt x="323" y="270"/>
                    </a:lnTo>
                    <a:lnTo>
                      <a:pt x="321" y="270"/>
                    </a:lnTo>
                    <a:lnTo>
                      <a:pt x="320" y="272"/>
                    </a:lnTo>
                    <a:lnTo>
                      <a:pt x="318" y="279"/>
                    </a:lnTo>
                    <a:lnTo>
                      <a:pt x="314" y="279"/>
                    </a:lnTo>
                    <a:lnTo>
                      <a:pt x="310" y="282"/>
                    </a:lnTo>
                    <a:lnTo>
                      <a:pt x="309" y="287"/>
                    </a:lnTo>
                    <a:lnTo>
                      <a:pt x="307" y="290"/>
                    </a:lnTo>
                    <a:lnTo>
                      <a:pt x="303" y="291"/>
                    </a:lnTo>
                    <a:lnTo>
                      <a:pt x="303" y="295"/>
                    </a:lnTo>
                    <a:lnTo>
                      <a:pt x="299" y="303"/>
                    </a:lnTo>
                    <a:lnTo>
                      <a:pt x="299" y="304"/>
                    </a:lnTo>
                    <a:lnTo>
                      <a:pt x="297" y="307"/>
                    </a:lnTo>
                    <a:lnTo>
                      <a:pt x="294" y="311"/>
                    </a:lnTo>
                    <a:lnTo>
                      <a:pt x="289" y="316"/>
                    </a:lnTo>
                    <a:lnTo>
                      <a:pt x="285" y="322"/>
                    </a:lnTo>
                    <a:lnTo>
                      <a:pt x="277" y="328"/>
                    </a:lnTo>
                    <a:lnTo>
                      <a:pt x="279" y="315"/>
                    </a:lnTo>
                    <a:lnTo>
                      <a:pt x="280" y="306"/>
                    </a:lnTo>
                    <a:lnTo>
                      <a:pt x="285" y="301"/>
                    </a:lnTo>
                    <a:lnTo>
                      <a:pt x="286" y="292"/>
                    </a:lnTo>
                    <a:lnTo>
                      <a:pt x="288" y="286"/>
                    </a:lnTo>
                    <a:lnTo>
                      <a:pt x="292" y="279"/>
                    </a:lnTo>
                    <a:lnTo>
                      <a:pt x="295" y="271"/>
                    </a:lnTo>
                    <a:lnTo>
                      <a:pt x="303" y="266"/>
                    </a:lnTo>
                    <a:lnTo>
                      <a:pt x="312" y="251"/>
                    </a:lnTo>
                    <a:lnTo>
                      <a:pt x="328" y="251"/>
                    </a:lnTo>
                    <a:lnTo>
                      <a:pt x="331" y="249"/>
                    </a:lnTo>
                    <a:lnTo>
                      <a:pt x="336" y="246"/>
                    </a:lnTo>
                    <a:lnTo>
                      <a:pt x="332" y="219"/>
                    </a:lnTo>
                    <a:lnTo>
                      <a:pt x="331" y="216"/>
                    </a:lnTo>
                    <a:lnTo>
                      <a:pt x="331" y="208"/>
                    </a:lnTo>
                    <a:lnTo>
                      <a:pt x="330" y="205"/>
                    </a:lnTo>
                    <a:lnTo>
                      <a:pt x="328" y="205"/>
                    </a:lnTo>
                    <a:lnTo>
                      <a:pt x="321" y="197"/>
                    </a:lnTo>
                    <a:lnTo>
                      <a:pt x="312" y="193"/>
                    </a:lnTo>
                    <a:lnTo>
                      <a:pt x="311" y="191"/>
                    </a:lnTo>
                    <a:lnTo>
                      <a:pt x="310" y="191"/>
                    </a:lnTo>
                    <a:lnTo>
                      <a:pt x="307" y="193"/>
                    </a:lnTo>
                    <a:lnTo>
                      <a:pt x="303" y="195"/>
                    </a:lnTo>
                    <a:lnTo>
                      <a:pt x="299" y="195"/>
                    </a:lnTo>
                    <a:lnTo>
                      <a:pt x="298" y="197"/>
                    </a:lnTo>
                    <a:lnTo>
                      <a:pt x="295" y="199"/>
                    </a:lnTo>
                    <a:lnTo>
                      <a:pt x="292" y="202"/>
                    </a:lnTo>
                    <a:lnTo>
                      <a:pt x="290" y="202"/>
                    </a:lnTo>
                    <a:lnTo>
                      <a:pt x="287" y="208"/>
                    </a:lnTo>
                    <a:lnTo>
                      <a:pt x="282" y="209"/>
                    </a:lnTo>
                    <a:lnTo>
                      <a:pt x="279" y="213"/>
                    </a:lnTo>
                    <a:lnTo>
                      <a:pt x="274" y="215"/>
                    </a:lnTo>
                    <a:lnTo>
                      <a:pt x="271" y="215"/>
                    </a:lnTo>
                    <a:lnTo>
                      <a:pt x="271" y="219"/>
                    </a:lnTo>
                    <a:lnTo>
                      <a:pt x="268" y="219"/>
                    </a:lnTo>
                    <a:lnTo>
                      <a:pt x="265" y="224"/>
                    </a:lnTo>
                    <a:lnTo>
                      <a:pt x="263" y="227"/>
                    </a:lnTo>
                    <a:lnTo>
                      <a:pt x="192" y="237"/>
                    </a:lnTo>
                    <a:lnTo>
                      <a:pt x="203" y="227"/>
                    </a:lnTo>
                    <a:lnTo>
                      <a:pt x="211" y="224"/>
                    </a:lnTo>
                    <a:lnTo>
                      <a:pt x="213" y="220"/>
                    </a:lnTo>
                    <a:lnTo>
                      <a:pt x="216" y="219"/>
                    </a:lnTo>
                    <a:lnTo>
                      <a:pt x="221" y="216"/>
                    </a:lnTo>
                    <a:lnTo>
                      <a:pt x="233" y="215"/>
                    </a:lnTo>
                    <a:lnTo>
                      <a:pt x="236" y="213"/>
                    </a:lnTo>
                    <a:lnTo>
                      <a:pt x="236" y="212"/>
                    </a:lnTo>
                    <a:lnTo>
                      <a:pt x="237" y="212"/>
                    </a:lnTo>
                    <a:lnTo>
                      <a:pt x="239" y="212"/>
                    </a:lnTo>
                    <a:lnTo>
                      <a:pt x="243" y="210"/>
                    </a:lnTo>
                    <a:lnTo>
                      <a:pt x="245" y="207"/>
                    </a:lnTo>
                    <a:lnTo>
                      <a:pt x="247" y="204"/>
                    </a:lnTo>
                    <a:lnTo>
                      <a:pt x="247" y="191"/>
                    </a:lnTo>
                    <a:lnTo>
                      <a:pt x="245" y="188"/>
                    </a:lnTo>
                    <a:lnTo>
                      <a:pt x="245" y="187"/>
                    </a:lnTo>
                    <a:lnTo>
                      <a:pt x="244" y="186"/>
                    </a:lnTo>
                    <a:lnTo>
                      <a:pt x="239" y="179"/>
                    </a:lnTo>
                    <a:lnTo>
                      <a:pt x="236" y="173"/>
                    </a:lnTo>
                    <a:lnTo>
                      <a:pt x="230" y="162"/>
                    </a:lnTo>
                    <a:lnTo>
                      <a:pt x="221" y="156"/>
                    </a:lnTo>
                    <a:lnTo>
                      <a:pt x="192" y="129"/>
                    </a:lnTo>
                    <a:lnTo>
                      <a:pt x="186" y="129"/>
                    </a:lnTo>
                    <a:lnTo>
                      <a:pt x="185" y="128"/>
                    </a:lnTo>
                    <a:lnTo>
                      <a:pt x="183" y="128"/>
                    </a:lnTo>
                    <a:lnTo>
                      <a:pt x="167" y="120"/>
                    </a:lnTo>
                    <a:lnTo>
                      <a:pt x="161" y="117"/>
                    </a:lnTo>
                    <a:lnTo>
                      <a:pt x="158" y="115"/>
                    </a:lnTo>
                    <a:lnTo>
                      <a:pt x="156" y="113"/>
                    </a:lnTo>
                    <a:lnTo>
                      <a:pt x="155" y="112"/>
                    </a:lnTo>
                    <a:lnTo>
                      <a:pt x="150" y="107"/>
                    </a:lnTo>
                    <a:lnTo>
                      <a:pt x="146" y="102"/>
                    </a:lnTo>
                    <a:lnTo>
                      <a:pt x="142" y="96"/>
                    </a:lnTo>
                    <a:lnTo>
                      <a:pt x="138" y="95"/>
                    </a:lnTo>
                    <a:lnTo>
                      <a:pt x="134" y="95"/>
                    </a:lnTo>
                    <a:lnTo>
                      <a:pt x="126" y="88"/>
                    </a:lnTo>
                    <a:lnTo>
                      <a:pt x="120" y="88"/>
                    </a:lnTo>
                    <a:lnTo>
                      <a:pt x="94" y="71"/>
                    </a:lnTo>
                    <a:lnTo>
                      <a:pt x="43" y="62"/>
                    </a:lnTo>
                    <a:lnTo>
                      <a:pt x="36" y="62"/>
                    </a:lnTo>
                    <a:lnTo>
                      <a:pt x="37" y="55"/>
                    </a:lnTo>
                    <a:lnTo>
                      <a:pt x="37" y="52"/>
                    </a:lnTo>
                    <a:lnTo>
                      <a:pt x="37" y="45"/>
                    </a:lnTo>
                    <a:lnTo>
                      <a:pt x="36" y="41"/>
                    </a:lnTo>
                    <a:lnTo>
                      <a:pt x="34" y="34"/>
                    </a:lnTo>
                    <a:lnTo>
                      <a:pt x="30" y="30"/>
                    </a:lnTo>
                    <a:lnTo>
                      <a:pt x="25" y="19"/>
                    </a:lnTo>
                    <a:lnTo>
                      <a:pt x="22" y="19"/>
                    </a:lnTo>
                    <a:lnTo>
                      <a:pt x="11" y="14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5" name="Freeform 69">
                <a:extLst>
                  <a:ext uri="{FF2B5EF4-FFF2-40B4-BE49-F238E27FC236}">
                    <a16:creationId xmlns:a16="http://schemas.microsoft.com/office/drawing/2014/main" id="{E05009AA-1198-494C-0DC8-7F42E967F5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8" y="3950"/>
                <a:ext cx="1" cy="4"/>
              </a:xfrm>
              <a:custGeom>
                <a:avLst/>
                <a:gdLst>
                  <a:gd name="T0" fmla="*/ 8 w 8"/>
                  <a:gd name="T1" fmla="*/ 27 h 27"/>
                  <a:gd name="T2" fmla="*/ 8 w 8"/>
                  <a:gd name="T3" fmla="*/ 0 h 27"/>
                  <a:gd name="T4" fmla="*/ 2 w 8"/>
                  <a:gd name="T5" fmla="*/ 0 h 27"/>
                  <a:gd name="T6" fmla="*/ 0 w 8"/>
                  <a:gd name="T7" fmla="*/ 8 h 27"/>
                  <a:gd name="T8" fmla="*/ 0 w 8"/>
                  <a:gd name="T9" fmla="*/ 21 h 27"/>
                  <a:gd name="T10" fmla="*/ 2 w 8"/>
                  <a:gd name="T11" fmla="*/ 27 h 27"/>
                  <a:gd name="T12" fmla="*/ 8 w 8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27">
                    <a:moveTo>
                      <a:pt x="8" y="27"/>
                    </a:moveTo>
                    <a:lnTo>
                      <a:pt x="8" y="0"/>
                    </a:lnTo>
                    <a:lnTo>
                      <a:pt x="2" y="0"/>
                    </a:lnTo>
                    <a:lnTo>
                      <a:pt x="0" y="8"/>
                    </a:lnTo>
                    <a:lnTo>
                      <a:pt x="0" y="21"/>
                    </a:lnTo>
                    <a:lnTo>
                      <a:pt x="2" y="27"/>
                    </a:lnTo>
                    <a:lnTo>
                      <a:pt x="8" y="27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6" name="Freeform 70">
                <a:extLst>
                  <a:ext uri="{FF2B5EF4-FFF2-40B4-BE49-F238E27FC236}">
                    <a16:creationId xmlns:a16="http://schemas.microsoft.com/office/drawing/2014/main" id="{89CAE2D0-74C2-6D4A-D618-E2A3E2358C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5" y="3953"/>
                <a:ext cx="2" cy="3"/>
              </a:xfrm>
              <a:custGeom>
                <a:avLst/>
                <a:gdLst>
                  <a:gd name="T0" fmla="*/ 5 w 12"/>
                  <a:gd name="T1" fmla="*/ 0 h 25"/>
                  <a:gd name="T2" fmla="*/ 1 w 12"/>
                  <a:gd name="T3" fmla="*/ 5 h 25"/>
                  <a:gd name="T4" fmla="*/ 1 w 12"/>
                  <a:gd name="T5" fmla="*/ 13 h 25"/>
                  <a:gd name="T6" fmla="*/ 0 w 12"/>
                  <a:gd name="T7" fmla="*/ 18 h 25"/>
                  <a:gd name="T8" fmla="*/ 2 w 12"/>
                  <a:gd name="T9" fmla="*/ 25 h 25"/>
                  <a:gd name="T10" fmla="*/ 7 w 12"/>
                  <a:gd name="T11" fmla="*/ 24 h 25"/>
                  <a:gd name="T12" fmla="*/ 9 w 12"/>
                  <a:gd name="T13" fmla="*/ 22 h 25"/>
                  <a:gd name="T14" fmla="*/ 12 w 12"/>
                  <a:gd name="T15" fmla="*/ 16 h 25"/>
                  <a:gd name="T16" fmla="*/ 12 w 12"/>
                  <a:gd name="T17" fmla="*/ 11 h 25"/>
                  <a:gd name="T18" fmla="*/ 9 w 12"/>
                  <a:gd name="T19" fmla="*/ 11 h 25"/>
                  <a:gd name="T20" fmla="*/ 9 w 12"/>
                  <a:gd name="T21" fmla="*/ 5 h 25"/>
                  <a:gd name="T22" fmla="*/ 8 w 12"/>
                  <a:gd name="T23" fmla="*/ 3 h 25"/>
                  <a:gd name="T24" fmla="*/ 6 w 12"/>
                  <a:gd name="T25" fmla="*/ 1 h 25"/>
                  <a:gd name="T26" fmla="*/ 5 w 12"/>
                  <a:gd name="T2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" h="25">
                    <a:moveTo>
                      <a:pt x="5" y="0"/>
                    </a:moveTo>
                    <a:lnTo>
                      <a:pt x="1" y="5"/>
                    </a:lnTo>
                    <a:lnTo>
                      <a:pt x="1" y="13"/>
                    </a:lnTo>
                    <a:lnTo>
                      <a:pt x="0" y="18"/>
                    </a:lnTo>
                    <a:lnTo>
                      <a:pt x="2" y="25"/>
                    </a:lnTo>
                    <a:lnTo>
                      <a:pt x="7" y="24"/>
                    </a:lnTo>
                    <a:lnTo>
                      <a:pt x="9" y="22"/>
                    </a:lnTo>
                    <a:lnTo>
                      <a:pt x="12" y="16"/>
                    </a:lnTo>
                    <a:lnTo>
                      <a:pt x="12" y="11"/>
                    </a:lnTo>
                    <a:lnTo>
                      <a:pt x="9" y="11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6" y="1"/>
                    </a:lnTo>
                    <a:lnTo>
                      <a:pt x="5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7" name="Freeform 71">
                <a:extLst>
                  <a:ext uri="{FF2B5EF4-FFF2-40B4-BE49-F238E27FC236}">
                    <a16:creationId xmlns:a16="http://schemas.microsoft.com/office/drawing/2014/main" id="{E2235276-77AA-FE6D-30C6-353E6DB7E3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7" y="3956"/>
                <a:ext cx="3" cy="2"/>
              </a:xfrm>
              <a:custGeom>
                <a:avLst/>
                <a:gdLst>
                  <a:gd name="T0" fmla="*/ 3 w 20"/>
                  <a:gd name="T1" fmla="*/ 0 h 11"/>
                  <a:gd name="T2" fmla="*/ 0 w 20"/>
                  <a:gd name="T3" fmla="*/ 3 h 11"/>
                  <a:gd name="T4" fmla="*/ 0 w 20"/>
                  <a:gd name="T5" fmla="*/ 6 h 11"/>
                  <a:gd name="T6" fmla="*/ 0 w 20"/>
                  <a:gd name="T7" fmla="*/ 8 h 11"/>
                  <a:gd name="T8" fmla="*/ 3 w 20"/>
                  <a:gd name="T9" fmla="*/ 9 h 11"/>
                  <a:gd name="T10" fmla="*/ 9 w 20"/>
                  <a:gd name="T11" fmla="*/ 11 h 11"/>
                  <a:gd name="T12" fmla="*/ 15 w 20"/>
                  <a:gd name="T13" fmla="*/ 9 h 11"/>
                  <a:gd name="T14" fmla="*/ 15 w 20"/>
                  <a:gd name="T15" fmla="*/ 8 h 11"/>
                  <a:gd name="T16" fmla="*/ 16 w 20"/>
                  <a:gd name="T17" fmla="*/ 8 h 11"/>
                  <a:gd name="T18" fmla="*/ 19 w 20"/>
                  <a:gd name="T19" fmla="*/ 8 h 11"/>
                  <a:gd name="T20" fmla="*/ 20 w 20"/>
                  <a:gd name="T21" fmla="*/ 6 h 11"/>
                  <a:gd name="T22" fmla="*/ 15 w 20"/>
                  <a:gd name="T23" fmla="*/ 0 h 11"/>
                  <a:gd name="T24" fmla="*/ 3 w 20"/>
                  <a:gd name="T2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" h="11">
                    <a:moveTo>
                      <a:pt x="3" y="0"/>
                    </a:moveTo>
                    <a:lnTo>
                      <a:pt x="0" y="3"/>
                    </a:lnTo>
                    <a:lnTo>
                      <a:pt x="0" y="6"/>
                    </a:lnTo>
                    <a:lnTo>
                      <a:pt x="0" y="8"/>
                    </a:lnTo>
                    <a:lnTo>
                      <a:pt x="3" y="9"/>
                    </a:lnTo>
                    <a:lnTo>
                      <a:pt x="9" y="11"/>
                    </a:lnTo>
                    <a:lnTo>
                      <a:pt x="15" y="9"/>
                    </a:lnTo>
                    <a:lnTo>
                      <a:pt x="15" y="8"/>
                    </a:lnTo>
                    <a:lnTo>
                      <a:pt x="16" y="8"/>
                    </a:lnTo>
                    <a:lnTo>
                      <a:pt x="19" y="8"/>
                    </a:lnTo>
                    <a:lnTo>
                      <a:pt x="20" y="6"/>
                    </a:lnTo>
                    <a:lnTo>
                      <a:pt x="15" y="0"/>
                    </a:lnTo>
                    <a:lnTo>
                      <a:pt x="3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8" name="Freeform 72">
                <a:extLst>
                  <a:ext uri="{FF2B5EF4-FFF2-40B4-BE49-F238E27FC236}">
                    <a16:creationId xmlns:a16="http://schemas.microsoft.com/office/drawing/2014/main" id="{D71E7171-907E-47FA-4FA6-0CBDD6063B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8" y="3949"/>
                <a:ext cx="3" cy="3"/>
              </a:xfrm>
              <a:custGeom>
                <a:avLst/>
                <a:gdLst>
                  <a:gd name="T0" fmla="*/ 0 w 17"/>
                  <a:gd name="T1" fmla="*/ 8 h 25"/>
                  <a:gd name="T2" fmla="*/ 0 w 17"/>
                  <a:gd name="T3" fmla="*/ 18 h 25"/>
                  <a:gd name="T4" fmla="*/ 3 w 17"/>
                  <a:gd name="T5" fmla="*/ 25 h 25"/>
                  <a:gd name="T6" fmla="*/ 14 w 17"/>
                  <a:gd name="T7" fmla="*/ 25 h 25"/>
                  <a:gd name="T8" fmla="*/ 17 w 17"/>
                  <a:gd name="T9" fmla="*/ 19 h 25"/>
                  <a:gd name="T10" fmla="*/ 17 w 17"/>
                  <a:gd name="T11" fmla="*/ 18 h 25"/>
                  <a:gd name="T12" fmla="*/ 17 w 17"/>
                  <a:gd name="T13" fmla="*/ 11 h 25"/>
                  <a:gd name="T14" fmla="*/ 14 w 17"/>
                  <a:gd name="T15" fmla="*/ 5 h 25"/>
                  <a:gd name="T16" fmla="*/ 14 w 17"/>
                  <a:gd name="T17" fmla="*/ 0 h 25"/>
                  <a:gd name="T18" fmla="*/ 11 w 17"/>
                  <a:gd name="T19" fmla="*/ 0 h 25"/>
                  <a:gd name="T20" fmla="*/ 6 w 17"/>
                  <a:gd name="T21" fmla="*/ 5 h 25"/>
                  <a:gd name="T22" fmla="*/ 0 w 17"/>
                  <a:gd name="T23" fmla="*/ 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" h="25">
                    <a:moveTo>
                      <a:pt x="0" y="8"/>
                    </a:moveTo>
                    <a:lnTo>
                      <a:pt x="0" y="18"/>
                    </a:lnTo>
                    <a:lnTo>
                      <a:pt x="3" y="25"/>
                    </a:lnTo>
                    <a:lnTo>
                      <a:pt x="14" y="25"/>
                    </a:lnTo>
                    <a:lnTo>
                      <a:pt x="17" y="19"/>
                    </a:lnTo>
                    <a:lnTo>
                      <a:pt x="17" y="18"/>
                    </a:lnTo>
                    <a:lnTo>
                      <a:pt x="17" y="11"/>
                    </a:lnTo>
                    <a:lnTo>
                      <a:pt x="14" y="5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6" y="5"/>
                    </a:lnTo>
                    <a:lnTo>
                      <a:pt x="0" y="8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69" name="Freeform 73">
                <a:extLst>
                  <a:ext uri="{FF2B5EF4-FFF2-40B4-BE49-F238E27FC236}">
                    <a16:creationId xmlns:a16="http://schemas.microsoft.com/office/drawing/2014/main" id="{3AB49B5E-D5CF-E5CD-7C96-102D14CAD3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63" y="4023"/>
                <a:ext cx="2" cy="6"/>
              </a:xfrm>
              <a:custGeom>
                <a:avLst/>
                <a:gdLst>
                  <a:gd name="T0" fmla="*/ 16 w 16"/>
                  <a:gd name="T1" fmla="*/ 0 h 41"/>
                  <a:gd name="T2" fmla="*/ 10 w 16"/>
                  <a:gd name="T3" fmla="*/ 8 h 41"/>
                  <a:gd name="T4" fmla="*/ 5 w 16"/>
                  <a:gd name="T5" fmla="*/ 17 h 41"/>
                  <a:gd name="T6" fmla="*/ 2 w 16"/>
                  <a:gd name="T7" fmla="*/ 24 h 41"/>
                  <a:gd name="T8" fmla="*/ 2 w 16"/>
                  <a:gd name="T9" fmla="*/ 30 h 41"/>
                  <a:gd name="T10" fmla="*/ 0 w 16"/>
                  <a:gd name="T11" fmla="*/ 34 h 41"/>
                  <a:gd name="T12" fmla="*/ 0 w 16"/>
                  <a:gd name="T1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41">
                    <a:moveTo>
                      <a:pt x="16" y="0"/>
                    </a:moveTo>
                    <a:lnTo>
                      <a:pt x="10" y="8"/>
                    </a:lnTo>
                    <a:lnTo>
                      <a:pt x="5" y="17"/>
                    </a:lnTo>
                    <a:lnTo>
                      <a:pt x="2" y="24"/>
                    </a:lnTo>
                    <a:lnTo>
                      <a:pt x="2" y="30"/>
                    </a:lnTo>
                    <a:lnTo>
                      <a:pt x="0" y="34"/>
                    </a:lnTo>
                    <a:lnTo>
                      <a:pt x="0" y="4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0" name="Freeform 74">
                <a:extLst>
                  <a:ext uri="{FF2B5EF4-FFF2-40B4-BE49-F238E27FC236}">
                    <a16:creationId xmlns:a16="http://schemas.microsoft.com/office/drawing/2014/main" id="{05385D43-EF5B-80DA-DD06-D9F162C836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" y="4013"/>
                <a:ext cx="36" cy="34"/>
              </a:xfrm>
              <a:custGeom>
                <a:avLst/>
                <a:gdLst>
                  <a:gd name="T0" fmla="*/ 251 w 251"/>
                  <a:gd name="T1" fmla="*/ 109 h 233"/>
                  <a:gd name="T2" fmla="*/ 247 w 251"/>
                  <a:gd name="T3" fmla="*/ 105 h 233"/>
                  <a:gd name="T4" fmla="*/ 245 w 251"/>
                  <a:gd name="T5" fmla="*/ 102 h 233"/>
                  <a:gd name="T6" fmla="*/ 242 w 251"/>
                  <a:gd name="T7" fmla="*/ 79 h 233"/>
                  <a:gd name="T8" fmla="*/ 226 w 251"/>
                  <a:gd name="T9" fmla="*/ 55 h 233"/>
                  <a:gd name="T10" fmla="*/ 198 w 251"/>
                  <a:gd name="T11" fmla="*/ 41 h 233"/>
                  <a:gd name="T12" fmla="*/ 147 w 251"/>
                  <a:gd name="T13" fmla="*/ 2 h 233"/>
                  <a:gd name="T14" fmla="*/ 134 w 251"/>
                  <a:gd name="T15" fmla="*/ 0 h 233"/>
                  <a:gd name="T16" fmla="*/ 122 w 251"/>
                  <a:gd name="T17" fmla="*/ 20 h 233"/>
                  <a:gd name="T18" fmla="*/ 122 w 251"/>
                  <a:gd name="T19" fmla="*/ 79 h 233"/>
                  <a:gd name="T20" fmla="*/ 117 w 251"/>
                  <a:gd name="T21" fmla="*/ 79 h 233"/>
                  <a:gd name="T22" fmla="*/ 117 w 251"/>
                  <a:gd name="T23" fmla="*/ 86 h 233"/>
                  <a:gd name="T24" fmla="*/ 117 w 251"/>
                  <a:gd name="T25" fmla="*/ 93 h 233"/>
                  <a:gd name="T26" fmla="*/ 120 w 251"/>
                  <a:gd name="T27" fmla="*/ 102 h 233"/>
                  <a:gd name="T28" fmla="*/ 120 w 251"/>
                  <a:gd name="T29" fmla="*/ 107 h 233"/>
                  <a:gd name="T30" fmla="*/ 122 w 251"/>
                  <a:gd name="T31" fmla="*/ 112 h 233"/>
                  <a:gd name="T32" fmla="*/ 122 w 251"/>
                  <a:gd name="T33" fmla="*/ 122 h 233"/>
                  <a:gd name="T34" fmla="*/ 123 w 251"/>
                  <a:gd name="T35" fmla="*/ 123 h 233"/>
                  <a:gd name="T36" fmla="*/ 124 w 251"/>
                  <a:gd name="T37" fmla="*/ 138 h 233"/>
                  <a:gd name="T38" fmla="*/ 123 w 251"/>
                  <a:gd name="T39" fmla="*/ 153 h 233"/>
                  <a:gd name="T40" fmla="*/ 117 w 251"/>
                  <a:gd name="T41" fmla="*/ 175 h 233"/>
                  <a:gd name="T42" fmla="*/ 113 w 251"/>
                  <a:gd name="T43" fmla="*/ 175 h 233"/>
                  <a:gd name="T44" fmla="*/ 112 w 251"/>
                  <a:gd name="T45" fmla="*/ 178 h 233"/>
                  <a:gd name="T46" fmla="*/ 110 w 251"/>
                  <a:gd name="T47" fmla="*/ 182 h 233"/>
                  <a:gd name="T48" fmla="*/ 109 w 251"/>
                  <a:gd name="T49" fmla="*/ 185 h 233"/>
                  <a:gd name="T50" fmla="*/ 109 w 251"/>
                  <a:gd name="T51" fmla="*/ 188 h 233"/>
                  <a:gd name="T52" fmla="*/ 106 w 251"/>
                  <a:gd name="T53" fmla="*/ 192 h 233"/>
                  <a:gd name="T54" fmla="*/ 103 w 251"/>
                  <a:gd name="T55" fmla="*/ 197 h 233"/>
                  <a:gd name="T56" fmla="*/ 99 w 251"/>
                  <a:gd name="T57" fmla="*/ 201 h 233"/>
                  <a:gd name="T58" fmla="*/ 97 w 251"/>
                  <a:gd name="T59" fmla="*/ 202 h 233"/>
                  <a:gd name="T60" fmla="*/ 96 w 251"/>
                  <a:gd name="T61" fmla="*/ 204 h 233"/>
                  <a:gd name="T62" fmla="*/ 91 w 251"/>
                  <a:gd name="T63" fmla="*/ 206 h 233"/>
                  <a:gd name="T64" fmla="*/ 87 w 251"/>
                  <a:gd name="T65" fmla="*/ 207 h 233"/>
                  <a:gd name="T66" fmla="*/ 82 w 251"/>
                  <a:gd name="T67" fmla="*/ 207 h 233"/>
                  <a:gd name="T68" fmla="*/ 78 w 251"/>
                  <a:gd name="T69" fmla="*/ 207 h 233"/>
                  <a:gd name="T70" fmla="*/ 76 w 251"/>
                  <a:gd name="T71" fmla="*/ 209 h 233"/>
                  <a:gd name="T72" fmla="*/ 70 w 251"/>
                  <a:gd name="T73" fmla="*/ 209 h 233"/>
                  <a:gd name="T74" fmla="*/ 65 w 251"/>
                  <a:gd name="T75" fmla="*/ 209 h 233"/>
                  <a:gd name="T76" fmla="*/ 63 w 251"/>
                  <a:gd name="T77" fmla="*/ 209 h 233"/>
                  <a:gd name="T78" fmla="*/ 62 w 251"/>
                  <a:gd name="T79" fmla="*/ 209 h 233"/>
                  <a:gd name="T80" fmla="*/ 62 w 251"/>
                  <a:gd name="T81" fmla="*/ 210 h 233"/>
                  <a:gd name="T82" fmla="*/ 54 w 251"/>
                  <a:gd name="T83" fmla="*/ 211 h 233"/>
                  <a:gd name="T84" fmla="*/ 49 w 251"/>
                  <a:gd name="T85" fmla="*/ 215 h 233"/>
                  <a:gd name="T86" fmla="*/ 44 w 251"/>
                  <a:gd name="T87" fmla="*/ 221 h 233"/>
                  <a:gd name="T88" fmla="*/ 43 w 251"/>
                  <a:gd name="T89" fmla="*/ 229 h 233"/>
                  <a:gd name="T90" fmla="*/ 36 w 251"/>
                  <a:gd name="T91" fmla="*/ 233 h 233"/>
                  <a:gd name="T92" fmla="*/ 14 w 251"/>
                  <a:gd name="T93" fmla="*/ 233 h 233"/>
                  <a:gd name="T94" fmla="*/ 13 w 251"/>
                  <a:gd name="T95" fmla="*/ 231 h 233"/>
                  <a:gd name="T96" fmla="*/ 4 w 251"/>
                  <a:gd name="T97" fmla="*/ 227 h 233"/>
                  <a:gd name="T98" fmla="*/ 1 w 251"/>
                  <a:gd name="T99" fmla="*/ 224 h 233"/>
                  <a:gd name="T100" fmla="*/ 0 w 251"/>
                  <a:gd name="T101" fmla="*/ 222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51" h="233">
                    <a:moveTo>
                      <a:pt x="251" y="109"/>
                    </a:moveTo>
                    <a:lnTo>
                      <a:pt x="247" y="105"/>
                    </a:lnTo>
                    <a:lnTo>
                      <a:pt x="245" y="102"/>
                    </a:lnTo>
                    <a:lnTo>
                      <a:pt x="242" y="79"/>
                    </a:lnTo>
                    <a:lnTo>
                      <a:pt x="226" y="55"/>
                    </a:lnTo>
                    <a:lnTo>
                      <a:pt x="198" y="41"/>
                    </a:lnTo>
                    <a:lnTo>
                      <a:pt x="147" y="2"/>
                    </a:lnTo>
                    <a:lnTo>
                      <a:pt x="134" y="0"/>
                    </a:lnTo>
                    <a:lnTo>
                      <a:pt x="122" y="20"/>
                    </a:lnTo>
                    <a:lnTo>
                      <a:pt x="122" y="79"/>
                    </a:lnTo>
                    <a:lnTo>
                      <a:pt x="117" y="79"/>
                    </a:lnTo>
                    <a:lnTo>
                      <a:pt x="117" y="86"/>
                    </a:lnTo>
                    <a:lnTo>
                      <a:pt x="117" y="93"/>
                    </a:lnTo>
                    <a:lnTo>
                      <a:pt x="120" y="102"/>
                    </a:lnTo>
                    <a:lnTo>
                      <a:pt x="120" y="107"/>
                    </a:lnTo>
                    <a:lnTo>
                      <a:pt x="122" y="112"/>
                    </a:lnTo>
                    <a:lnTo>
                      <a:pt x="122" y="122"/>
                    </a:lnTo>
                    <a:lnTo>
                      <a:pt x="123" y="123"/>
                    </a:lnTo>
                    <a:lnTo>
                      <a:pt x="124" y="138"/>
                    </a:lnTo>
                    <a:lnTo>
                      <a:pt x="123" y="153"/>
                    </a:lnTo>
                    <a:lnTo>
                      <a:pt x="117" y="175"/>
                    </a:lnTo>
                    <a:lnTo>
                      <a:pt x="113" y="175"/>
                    </a:lnTo>
                    <a:lnTo>
                      <a:pt x="112" y="178"/>
                    </a:lnTo>
                    <a:lnTo>
                      <a:pt x="110" y="182"/>
                    </a:lnTo>
                    <a:lnTo>
                      <a:pt x="109" y="185"/>
                    </a:lnTo>
                    <a:lnTo>
                      <a:pt x="109" y="188"/>
                    </a:lnTo>
                    <a:lnTo>
                      <a:pt x="106" y="192"/>
                    </a:lnTo>
                    <a:lnTo>
                      <a:pt x="103" y="197"/>
                    </a:lnTo>
                    <a:lnTo>
                      <a:pt x="99" y="201"/>
                    </a:lnTo>
                    <a:lnTo>
                      <a:pt x="97" y="202"/>
                    </a:lnTo>
                    <a:lnTo>
                      <a:pt x="96" y="204"/>
                    </a:lnTo>
                    <a:lnTo>
                      <a:pt x="91" y="206"/>
                    </a:lnTo>
                    <a:lnTo>
                      <a:pt x="87" y="207"/>
                    </a:lnTo>
                    <a:lnTo>
                      <a:pt x="82" y="207"/>
                    </a:lnTo>
                    <a:lnTo>
                      <a:pt x="78" y="207"/>
                    </a:lnTo>
                    <a:lnTo>
                      <a:pt x="76" y="209"/>
                    </a:lnTo>
                    <a:lnTo>
                      <a:pt x="70" y="209"/>
                    </a:lnTo>
                    <a:lnTo>
                      <a:pt x="65" y="209"/>
                    </a:lnTo>
                    <a:lnTo>
                      <a:pt x="63" y="209"/>
                    </a:lnTo>
                    <a:lnTo>
                      <a:pt x="62" y="209"/>
                    </a:lnTo>
                    <a:lnTo>
                      <a:pt x="62" y="210"/>
                    </a:lnTo>
                    <a:lnTo>
                      <a:pt x="54" y="211"/>
                    </a:lnTo>
                    <a:lnTo>
                      <a:pt x="49" y="215"/>
                    </a:lnTo>
                    <a:lnTo>
                      <a:pt x="44" y="221"/>
                    </a:lnTo>
                    <a:lnTo>
                      <a:pt x="43" y="229"/>
                    </a:lnTo>
                    <a:lnTo>
                      <a:pt x="36" y="233"/>
                    </a:lnTo>
                    <a:lnTo>
                      <a:pt x="14" y="233"/>
                    </a:lnTo>
                    <a:lnTo>
                      <a:pt x="13" y="231"/>
                    </a:lnTo>
                    <a:lnTo>
                      <a:pt x="4" y="227"/>
                    </a:lnTo>
                    <a:lnTo>
                      <a:pt x="1" y="224"/>
                    </a:lnTo>
                    <a:lnTo>
                      <a:pt x="0" y="222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1" name="Freeform 75">
                <a:extLst>
                  <a:ext uri="{FF2B5EF4-FFF2-40B4-BE49-F238E27FC236}">
                    <a16:creationId xmlns:a16="http://schemas.microsoft.com/office/drawing/2014/main" id="{98C476B2-2902-5ECE-0259-7CF848E0E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6" y="4045"/>
                <a:ext cx="1" cy="0"/>
              </a:xfrm>
              <a:custGeom>
                <a:avLst/>
                <a:gdLst>
                  <a:gd name="T0" fmla="*/ 0 w 4"/>
                  <a:gd name="T1" fmla="*/ 1 h 1"/>
                  <a:gd name="T2" fmla="*/ 0 w 4"/>
                  <a:gd name="T3" fmla="*/ 0 h 1"/>
                  <a:gd name="T4" fmla="*/ 4 w 4"/>
                  <a:gd name="T5" fmla="*/ 1 h 1"/>
                  <a:gd name="T6" fmla="*/ 0 w 4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1">
                    <a:moveTo>
                      <a:pt x="0" y="1"/>
                    </a:moveTo>
                    <a:lnTo>
                      <a:pt x="0" y="0"/>
                    </a:lnTo>
                    <a:lnTo>
                      <a:pt x="4" y="1"/>
                    </a:lnTo>
                    <a:lnTo>
                      <a:pt x="0" y="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2" name="Freeform 76">
                <a:extLst>
                  <a:ext uri="{FF2B5EF4-FFF2-40B4-BE49-F238E27FC236}">
                    <a16:creationId xmlns:a16="http://schemas.microsoft.com/office/drawing/2014/main" id="{A3D1341F-27BD-D1E0-C187-EEEF45333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8" y="3923"/>
                <a:ext cx="2" cy="6"/>
              </a:xfrm>
              <a:custGeom>
                <a:avLst/>
                <a:gdLst>
                  <a:gd name="T0" fmla="*/ 6 w 11"/>
                  <a:gd name="T1" fmla="*/ 13 h 40"/>
                  <a:gd name="T2" fmla="*/ 6 w 11"/>
                  <a:gd name="T3" fmla="*/ 0 h 40"/>
                  <a:gd name="T4" fmla="*/ 11 w 11"/>
                  <a:gd name="T5" fmla="*/ 29 h 40"/>
                  <a:gd name="T6" fmla="*/ 11 w 11"/>
                  <a:gd name="T7" fmla="*/ 40 h 40"/>
                  <a:gd name="T8" fmla="*/ 9 w 11"/>
                  <a:gd name="T9" fmla="*/ 40 h 40"/>
                  <a:gd name="T10" fmla="*/ 2 w 11"/>
                  <a:gd name="T11" fmla="*/ 29 h 40"/>
                  <a:gd name="T12" fmla="*/ 0 w 11"/>
                  <a:gd name="T13" fmla="*/ 21 h 40"/>
                  <a:gd name="T14" fmla="*/ 0 w 11"/>
                  <a:gd name="T15" fmla="*/ 16 h 40"/>
                  <a:gd name="T16" fmla="*/ 6 w 11"/>
                  <a:gd name="T17" fmla="*/ 1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40">
                    <a:moveTo>
                      <a:pt x="6" y="13"/>
                    </a:moveTo>
                    <a:lnTo>
                      <a:pt x="6" y="0"/>
                    </a:lnTo>
                    <a:lnTo>
                      <a:pt x="11" y="29"/>
                    </a:lnTo>
                    <a:lnTo>
                      <a:pt x="11" y="40"/>
                    </a:lnTo>
                    <a:lnTo>
                      <a:pt x="9" y="40"/>
                    </a:lnTo>
                    <a:lnTo>
                      <a:pt x="2" y="29"/>
                    </a:lnTo>
                    <a:lnTo>
                      <a:pt x="0" y="21"/>
                    </a:lnTo>
                    <a:lnTo>
                      <a:pt x="0" y="16"/>
                    </a:lnTo>
                    <a:lnTo>
                      <a:pt x="6" y="13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" name="Freeform 77">
                <a:extLst>
                  <a:ext uri="{FF2B5EF4-FFF2-40B4-BE49-F238E27FC236}">
                    <a16:creationId xmlns:a16="http://schemas.microsoft.com/office/drawing/2014/main" id="{A6BCBA7C-2202-CDA5-C01F-E04B99CB1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0" y="3939"/>
                <a:ext cx="4" cy="6"/>
              </a:xfrm>
              <a:custGeom>
                <a:avLst/>
                <a:gdLst>
                  <a:gd name="T0" fmla="*/ 0 w 33"/>
                  <a:gd name="T1" fmla="*/ 39 h 41"/>
                  <a:gd name="T2" fmla="*/ 0 w 33"/>
                  <a:gd name="T3" fmla="*/ 28 h 41"/>
                  <a:gd name="T4" fmla="*/ 6 w 33"/>
                  <a:gd name="T5" fmla="*/ 23 h 41"/>
                  <a:gd name="T6" fmla="*/ 13 w 33"/>
                  <a:gd name="T7" fmla="*/ 20 h 41"/>
                  <a:gd name="T8" fmla="*/ 13 w 33"/>
                  <a:gd name="T9" fmla="*/ 14 h 41"/>
                  <a:gd name="T10" fmla="*/ 15 w 33"/>
                  <a:gd name="T11" fmla="*/ 12 h 41"/>
                  <a:gd name="T12" fmla="*/ 22 w 33"/>
                  <a:gd name="T13" fmla="*/ 1 h 41"/>
                  <a:gd name="T14" fmla="*/ 26 w 33"/>
                  <a:gd name="T15" fmla="*/ 0 h 41"/>
                  <a:gd name="T16" fmla="*/ 33 w 33"/>
                  <a:gd name="T17" fmla="*/ 1 h 41"/>
                  <a:gd name="T18" fmla="*/ 32 w 33"/>
                  <a:gd name="T19" fmla="*/ 8 h 41"/>
                  <a:gd name="T20" fmla="*/ 30 w 33"/>
                  <a:gd name="T21" fmla="*/ 16 h 41"/>
                  <a:gd name="T22" fmla="*/ 25 w 33"/>
                  <a:gd name="T23" fmla="*/ 24 h 41"/>
                  <a:gd name="T24" fmla="*/ 21 w 33"/>
                  <a:gd name="T25" fmla="*/ 33 h 41"/>
                  <a:gd name="T26" fmla="*/ 14 w 33"/>
                  <a:gd name="T27" fmla="*/ 35 h 41"/>
                  <a:gd name="T28" fmla="*/ 11 w 33"/>
                  <a:gd name="T29" fmla="*/ 39 h 41"/>
                  <a:gd name="T30" fmla="*/ 9 w 33"/>
                  <a:gd name="T31" fmla="*/ 39 h 41"/>
                  <a:gd name="T32" fmla="*/ 8 w 33"/>
                  <a:gd name="T33" fmla="*/ 39 h 41"/>
                  <a:gd name="T34" fmla="*/ 8 w 33"/>
                  <a:gd name="T35" fmla="*/ 40 h 41"/>
                  <a:gd name="T36" fmla="*/ 4 w 33"/>
                  <a:gd name="T37" fmla="*/ 40 h 41"/>
                  <a:gd name="T38" fmla="*/ 2 w 33"/>
                  <a:gd name="T39" fmla="*/ 41 h 41"/>
                  <a:gd name="T40" fmla="*/ 0 w 33"/>
                  <a:gd name="T41" fmla="*/ 3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41">
                    <a:moveTo>
                      <a:pt x="0" y="39"/>
                    </a:moveTo>
                    <a:lnTo>
                      <a:pt x="0" y="28"/>
                    </a:lnTo>
                    <a:lnTo>
                      <a:pt x="6" y="23"/>
                    </a:lnTo>
                    <a:lnTo>
                      <a:pt x="13" y="20"/>
                    </a:lnTo>
                    <a:lnTo>
                      <a:pt x="13" y="14"/>
                    </a:lnTo>
                    <a:lnTo>
                      <a:pt x="15" y="12"/>
                    </a:lnTo>
                    <a:lnTo>
                      <a:pt x="22" y="1"/>
                    </a:lnTo>
                    <a:lnTo>
                      <a:pt x="26" y="0"/>
                    </a:lnTo>
                    <a:lnTo>
                      <a:pt x="33" y="1"/>
                    </a:lnTo>
                    <a:lnTo>
                      <a:pt x="32" y="8"/>
                    </a:lnTo>
                    <a:lnTo>
                      <a:pt x="30" y="16"/>
                    </a:lnTo>
                    <a:lnTo>
                      <a:pt x="25" y="24"/>
                    </a:lnTo>
                    <a:lnTo>
                      <a:pt x="21" y="33"/>
                    </a:lnTo>
                    <a:lnTo>
                      <a:pt x="14" y="35"/>
                    </a:lnTo>
                    <a:lnTo>
                      <a:pt x="11" y="39"/>
                    </a:lnTo>
                    <a:lnTo>
                      <a:pt x="9" y="39"/>
                    </a:lnTo>
                    <a:lnTo>
                      <a:pt x="8" y="39"/>
                    </a:lnTo>
                    <a:lnTo>
                      <a:pt x="8" y="40"/>
                    </a:lnTo>
                    <a:lnTo>
                      <a:pt x="4" y="40"/>
                    </a:lnTo>
                    <a:lnTo>
                      <a:pt x="2" y="41"/>
                    </a:lnTo>
                    <a:lnTo>
                      <a:pt x="0" y="39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" name="Freeform 78">
                <a:extLst>
                  <a:ext uri="{FF2B5EF4-FFF2-40B4-BE49-F238E27FC236}">
                    <a16:creationId xmlns:a16="http://schemas.microsoft.com/office/drawing/2014/main" id="{FC551D29-96A2-FB01-7560-0A820C1939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6" y="4007"/>
                <a:ext cx="1" cy="3"/>
              </a:xfrm>
              <a:custGeom>
                <a:avLst/>
                <a:gdLst>
                  <a:gd name="T0" fmla="*/ 2 w 9"/>
                  <a:gd name="T1" fmla="*/ 0 h 22"/>
                  <a:gd name="T2" fmla="*/ 7 w 9"/>
                  <a:gd name="T3" fmla="*/ 0 h 22"/>
                  <a:gd name="T4" fmla="*/ 8 w 9"/>
                  <a:gd name="T5" fmla="*/ 0 h 22"/>
                  <a:gd name="T6" fmla="*/ 9 w 9"/>
                  <a:gd name="T7" fmla="*/ 4 h 22"/>
                  <a:gd name="T8" fmla="*/ 9 w 9"/>
                  <a:gd name="T9" fmla="*/ 17 h 22"/>
                  <a:gd name="T10" fmla="*/ 8 w 9"/>
                  <a:gd name="T11" fmla="*/ 19 h 22"/>
                  <a:gd name="T12" fmla="*/ 9 w 9"/>
                  <a:gd name="T13" fmla="*/ 20 h 22"/>
                  <a:gd name="T14" fmla="*/ 7 w 9"/>
                  <a:gd name="T15" fmla="*/ 22 h 22"/>
                  <a:gd name="T16" fmla="*/ 2 w 9"/>
                  <a:gd name="T17" fmla="*/ 22 h 22"/>
                  <a:gd name="T18" fmla="*/ 0 w 9"/>
                  <a:gd name="T19" fmla="*/ 14 h 22"/>
                  <a:gd name="T20" fmla="*/ 0 w 9"/>
                  <a:gd name="T21" fmla="*/ 7 h 22"/>
                  <a:gd name="T22" fmla="*/ 2 w 9"/>
                  <a:gd name="T23" fmla="*/ 4 h 22"/>
                  <a:gd name="T24" fmla="*/ 2 w 9"/>
                  <a:gd name="T2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2">
                    <a:moveTo>
                      <a:pt x="2" y="0"/>
                    </a:moveTo>
                    <a:lnTo>
                      <a:pt x="7" y="0"/>
                    </a:lnTo>
                    <a:lnTo>
                      <a:pt x="8" y="0"/>
                    </a:lnTo>
                    <a:lnTo>
                      <a:pt x="9" y="4"/>
                    </a:lnTo>
                    <a:lnTo>
                      <a:pt x="9" y="17"/>
                    </a:lnTo>
                    <a:lnTo>
                      <a:pt x="8" y="19"/>
                    </a:lnTo>
                    <a:lnTo>
                      <a:pt x="9" y="20"/>
                    </a:lnTo>
                    <a:lnTo>
                      <a:pt x="7" y="22"/>
                    </a:lnTo>
                    <a:lnTo>
                      <a:pt x="2" y="22"/>
                    </a:lnTo>
                    <a:lnTo>
                      <a:pt x="0" y="14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5" name="Freeform 79">
                <a:extLst>
                  <a:ext uri="{FF2B5EF4-FFF2-40B4-BE49-F238E27FC236}">
                    <a16:creationId xmlns:a16="http://schemas.microsoft.com/office/drawing/2014/main" id="{285CFB76-A066-A731-E2C9-C9DDB00BE9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7" y="4018"/>
                <a:ext cx="1" cy="3"/>
              </a:xfrm>
              <a:custGeom>
                <a:avLst/>
                <a:gdLst>
                  <a:gd name="T0" fmla="*/ 7 w 8"/>
                  <a:gd name="T1" fmla="*/ 0 h 20"/>
                  <a:gd name="T2" fmla="*/ 7 w 8"/>
                  <a:gd name="T3" fmla="*/ 5 h 20"/>
                  <a:gd name="T4" fmla="*/ 7 w 8"/>
                  <a:gd name="T5" fmla="*/ 8 h 20"/>
                  <a:gd name="T6" fmla="*/ 7 w 8"/>
                  <a:gd name="T7" fmla="*/ 9 h 20"/>
                  <a:gd name="T8" fmla="*/ 8 w 8"/>
                  <a:gd name="T9" fmla="*/ 11 h 20"/>
                  <a:gd name="T10" fmla="*/ 7 w 8"/>
                  <a:gd name="T11" fmla="*/ 11 h 20"/>
                  <a:gd name="T12" fmla="*/ 7 w 8"/>
                  <a:gd name="T13" fmla="*/ 12 h 20"/>
                  <a:gd name="T14" fmla="*/ 7 w 8"/>
                  <a:gd name="T15" fmla="*/ 14 h 20"/>
                  <a:gd name="T16" fmla="*/ 7 w 8"/>
                  <a:gd name="T17" fmla="*/ 17 h 20"/>
                  <a:gd name="T18" fmla="*/ 5 w 8"/>
                  <a:gd name="T19" fmla="*/ 18 h 20"/>
                  <a:gd name="T20" fmla="*/ 4 w 8"/>
                  <a:gd name="T21" fmla="*/ 18 h 20"/>
                  <a:gd name="T22" fmla="*/ 4 w 8"/>
                  <a:gd name="T23" fmla="*/ 20 h 20"/>
                  <a:gd name="T24" fmla="*/ 0 w 8"/>
                  <a:gd name="T25" fmla="*/ 17 h 20"/>
                  <a:gd name="T26" fmla="*/ 0 w 8"/>
                  <a:gd name="T27" fmla="*/ 9 h 20"/>
                  <a:gd name="T28" fmla="*/ 3 w 8"/>
                  <a:gd name="T29" fmla="*/ 1 h 20"/>
                  <a:gd name="T30" fmla="*/ 3 w 8"/>
                  <a:gd name="T31" fmla="*/ 0 h 20"/>
                  <a:gd name="T32" fmla="*/ 7 w 8"/>
                  <a:gd name="T33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7" y="0"/>
                    </a:moveTo>
                    <a:lnTo>
                      <a:pt x="7" y="5"/>
                    </a:lnTo>
                    <a:lnTo>
                      <a:pt x="7" y="8"/>
                    </a:lnTo>
                    <a:lnTo>
                      <a:pt x="7" y="9"/>
                    </a:lnTo>
                    <a:lnTo>
                      <a:pt x="8" y="11"/>
                    </a:lnTo>
                    <a:lnTo>
                      <a:pt x="7" y="11"/>
                    </a:lnTo>
                    <a:lnTo>
                      <a:pt x="7" y="12"/>
                    </a:lnTo>
                    <a:lnTo>
                      <a:pt x="7" y="14"/>
                    </a:lnTo>
                    <a:lnTo>
                      <a:pt x="7" y="17"/>
                    </a:lnTo>
                    <a:lnTo>
                      <a:pt x="5" y="18"/>
                    </a:lnTo>
                    <a:lnTo>
                      <a:pt x="4" y="18"/>
                    </a:lnTo>
                    <a:lnTo>
                      <a:pt x="4" y="20"/>
                    </a:lnTo>
                    <a:lnTo>
                      <a:pt x="0" y="17"/>
                    </a:lnTo>
                    <a:lnTo>
                      <a:pt x="0" y="9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7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6" name="Freeform 80">
                <a:extLst>
                  <a:ext uri="{FF2B5EF4-FFF2-40B4-BE49-F238E27FC236}">
                    <a16:creationId xmlns:a16="http://schemas.microsoft.com/office/drawing/2014/main" id="{D3FDD579-FB1B-44C9-301D-43F49858C1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6" y="4037"/>
                <a:ext cx="3" cy="6"/>
              </a:xfrm>
              <a:custGeom>
                <a:avLst/>
                <a:gdLst>
                  <a:gd name="T0" fmla="*/ 11 w 22"/>
                  <a:gd name="T1" fmla="*/ 11 h 43"/>
                  <a:gd name="T2" fmla="*/ 11 w 22"/>
                  <a:gd name="T3" fmla="*/ 22 h 43"/>
                  <a:gd name="T4" fmla="*/ 13 w 22"/>
                  <a:gd name="T5" fmla="*/ 22 h 43"/>
                  <a:gd name="T6" fmla="*/ 20 w 22"/>
                  <a:gd name="T7" fmla="*/ 27 h 43"/>
                  <a:gd name="T8" fmla="*/ 22 w 22"/>
                  <a:gd name="T9" fmla="*/ 33 h 43"/>
                  <a:gd name="T10" fmla="*/ 22 w 22"/>
                  <a:gd name="T11" fmla="*/ 41 h 43"/>
                  <a:gd name="T12" fmla="*/ 21 w 22"/>
                  <a:gd name="T13" fmla="*/ 41 h 43"/>
                  <a:gd name="T14" fmla="*/ 21 w 22"/>
                  <a:gd name="T15" fmla="*/ 42 h 43"/>
                  <a:gd name="T16" fmla="*/ 20 w 22"/>
                  <a:gd name="T17" fmla="*/ 42 h 43"/>
                  <a:gd name="T18" fmla="*/ 20 w 22"/>
                  <a:gd name="T19" fmla="*/ 43 h 43"/>
                  <a:gd name="T20" fmla="*/ 13 w 22"/>
                  <a:gd name="T21" fmla="*/ 41 h 43"/>
                  <a:gd name="T22" fmla="*/ 2 w 22"/>
                  <a:gd name="T23" fmla="*/ 14 h 43"/>
                  <a:gd name="T24" fmla="*/ 0 w 22"/>
                  <a:gd name="T25" fmla="*/ 9 h 43"/>
                  <a:gd name="T26" fmla="*/ 0 w 22"/>
                  <a:gd name="T27" fmla="*/ 3 h 43"/>
                  <a:gd name="T28" fmla="*/ 0 w 22"/>
                  <a:gd name="T29" fmla="*/ 0 h 43"/>
                  <a:gd name="T30" fmla="*/ 7 w 22"/>
                  <a:gd name="T31" fmla="*/ 0 h 43"/>
                  <a:gd name="T32" fmla="*/ 9 w 22"/>
                  <a:gd name="T33" fmla="*/ 3 h 43"/>
                  <a:gd name="T34" fmla="*/ 11 w 22"/>
                  <a:gd name="T35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2" h="43">
                    <a:moveTo>
                      <a:pt x="11" y="11"/>
                    </a:moveTo>
                    <a:lnTo>
                      <a:pt x="11" y="22"/>
                    </a:lnTo>
                    <a:lnTo>
                      <a:pt x="13" y="22"/>
                    </a:lnTo>
                    <a:lnTo>
                      <a:pt x="20" y="27"/>
                    </a:lnTo>
                    <a:lnTo>
                      <a:pt x="22" y="33"/>
                    </a:lnTo>
                    <a:lnTo>
                      <a:pt x="22" y="41"/>
                    </a:lnTo>
                    <a:lnTo>
                      <a:pt x="21" y="41"/>
                    </a:lnTo>
                    <a:lnTo>
                      <a:pt x="21" y="42"/>
                    </a:lnTo>
                    <a:lnTo>
                      <a:pt x="20" y="42"/>
                    </a:lnTo>
                    <a:lnTo>
                      <a:pt x="20" y="43"/>
                    </a:lnTo>
                    <a:lnTo>
                      <a:pt x="13" y="41"/>
                    </a:lnTo>
                    <a:lnTo>
                      <a:pt x="2" y="14"/>
                    </a:lnTo>
                    <a:lnTo>
                      <a:pt x="0" y="9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9" y="3"/>
                    </a:lnTo>
                    <a:lnTo>
                      <a:pt x="11" y="1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7" name="Freeform 81">
                <a:extLst>
                  <a:ext uri="{FF2B5EF4-FFF2-40B4-BE49-F238E27FC236}">
                    <a16:creationId xmlns:a16="http://schemas.microsoft.com/office/drawing/2014/main" id="{575D6CEE-CDF1-6A2F-FFAA-DF5BE254A6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1" y="3984"/>
                <a:ext cx="240" cy="39"/>
              </a:xfrm>
              <a:custGeom>
                <a:avLst/>
                <a:gdLst>
                  <a:gd name="T0" fmla="*/ 1664 w 1679"/>
                  <a:gd name="T1" fmla="*/ 127 h 274"/>
                  <a:gd name="T2" fmla="*/ 1661 w 1679"/>
                  <a:gd name="T3" fmla="*/ 122 h 274"/>
                  <a:gd name="T4" fmla="*/ 1656 w 1679"/>
                  <a:gd name="T5" fmla="*/ 111 h 274"/>
                  <a:gd name="T6" fmla="*/ 1650 w 1679"/>
                  <a:gd name="T7" fmla="*/ 107 h 274"/>
                  <a:gd name="T8" fmla="*/ 1646 w 1679"/>
                  <a:gd name="T9" fmla="*/ 98 h 274"/>
                  <a:gd name="T10" fmla="*/ 1643 w 1679"/>
                  <a:gd name="T11" fmla="*/ 89 h 274"/>
                  <a:gd name="T12" fmla="*/ 1637 w 1679"/>
                  <a:gd name="T13" fmla="*/ 84 h 274"/>
                  <a:gd name="T14" fmla="*/ 1634 w 1679"/>
                  <a:gd name="T15" fmla="*/ 75 h 274"/>
                  <a:gd name="T16" fmla="*/ 1626 w 1679"/>
                  <a:gd name="T17" fmla="*/ 64 h 274"/>
                  <a:gd name="T18" fmla="*/ 1623 w 1679"/>
                  <a:gd name="T19" fmla="*/ 55 h 274"/>
                  <a:gd name="T20" fmla="*/ 1621 w 1679"/>
                  <a:gd name="T21" fmla="*/ 48 h 274"/>
                  <a:gd name="T22" fmla="*/ 1611 w 1679"/>
                  <a:gd name="T23" fmla="*/ 37 h 274"/>
                  <a:gd name="T24" fmla="*/ 1605 w 1679"/>
                  <a:gd name="T25" fmla="*/ 31 h 274"/>
                  <a:gd name="T26" fmla="*/ 1601 w 1679"/>
                  <a:gd name="T27" fmla="*/ 24 h 274"/>
                  <a:gd name="T28" fmla="*/ 1591 w 1679"/>
                  <a:gd name="T29" fmla="*/ 20 h 274"/>
                  <a:gd name="T30" fmla="*/ 1588 w 1679"/>
                  <a:gd name="T31" fmla="*/ 13 h 274"/>
                  <a:gd name="T32" fmla="*/ 1579 w 1679"/>
                  <a:gd name="T33" fmla="*/ 4 h 274"/>
                  <a:gd name="T34" fmla="*/ 49 w 1679"/>
                  <a:gd name="T35" fmla="*/ 0 h 274"/>
                  <a:gd name="T36" fmla="*/ 48 w 1679"/>
                  <a:gd name="T37" fmla="*/ 7 h 274"/>
                  <a:gd name="T38" fmla="*/ 45 w 1679"/>
                  <a:gd name="T39" fmla="*/ 9 h 274"/>
                  <a:gd name="T40" fmla="*/ 39 w 1679"/>
                  <a:gd name="T41" fmla="*/ 12 h 274"/>
                  <a:gd name="T42" fmla="*/ 39 w 1679"/>
                  <a:gd name="T43" fmla="*/ 4 h 274"/>
                  <a:gd name="T44" fmla="*/ 34 w 1679"/>
                  <a:gd name="T45" fmla="*/ 7 h 274"/>
                  <a:gd name="T46" fmla="*/ 28 w 1679"/>
                  <a:gd name="T47" fmla="*/ 9 h 274"/>
                  <a:gd name="T48" fmla="*/ 23 w 1679"/>
                  <a:gd name="T49" fmla="*/ 16 h 274"/>
                  <a:gd name="T50" fmla="*/ 22 w 1679"/>
                  <a:gd name="T51" fmla="*/ 32 h 274"/>
                  <a:gd name="T52" fmla="*/ 20 w 1679"/>
                  <a:gd name="T53" fmla="*/ 36 h 274"/>
                  <a:gd name="T54" fmla="*/ 18 w 1679"/>
                  <a:gd name="T55" fmla="*/ 56 h 274"/>
                  <a:gd name="T56" fmla="*/ 12 w 1679"/>
                  <a:gd name="T57" fmla="*/ 66 h 274"/>
                  <a:gd name="T58" fmla="*/ 7 w 1679"/>
                  <a:gd name="T59" fmla="*/ 78 h 274"/>
                  <a:gd name="T60" fmla="*/ 6 w 1679"/>
                  <a:gd name="T61" fmla="*/ 95 h 274"/>
                  <a:gd name="T62" fmla="*/ 10 w 1679"/>
                  <a:gd name="T63" fmla="*/ 105 h 274"/>
                  <a:gd name="T64" fmla="*/ 18 w 1679"/>
                  <a:gd name="T65" fmla="*/ 122 h 274"/>
                  <a:gd name="T66" fmla="*/ 22 w 1679"/>
                  <a:gd name="T67" fmla="*/ 136 h 274"/>
                  <a:gd name="T68" fmla="*/ 26 w 1679"/>
                  <a:gd name="T69" fmla="*/ 140 h 274"/>
                  <a:gd name="T70" fmla="*/ 26 w 1679"/>
                  <a:gd name="T71" fmla="*/ 160 h 274"/>
                  <a:gd name="T72" fmla="*/ 28 w 1679"/>
                  <a:gd name="T73" fmla="*/ 164 h 274"/>
                  <a:gd name="T74" fmla="*/ 23 w 1679"/>
                  <a:gd name="T75" fmla="*/ 193 h 274"/>
                  <a:gd name="T76" fmla="*/ 19 w 1679"/>
                  <a:gd name="T77" fmla="*/ 199 h 274"/>
                  <a:gd name="T78" fmla="*/ 18 w 1679"/>
                  <a:gd name="T79" fmla="*/ 228 h 274"/>
                  <a:gd name="T80" fmla="*/ 16 w 1679"/>
                  <a:gd name="T81" fmla="*/ 239 h 274"/>
                  <a:gd name="T82" fmla="*/ 12 w 1679"/>
                  <a:gd name="T83" fmla="*/ 243 h 274"/>
                  <a:gd name="T84" fmla="*/ 10 w 1679"/>
                  <a:gd name="T85" fmla="*/ 261 h 274"/>
                  <a:gd name="T86" fmla="*/ 4 w 1679"/>
                  <a:gd name="T87" fmla="*/ 266 h 274"/>
                  <a:gd name="T88" fmla="*/ 3 w 1679"/>
                  <a:gd name="T89" fmla="*/ 269 h 274"/>
                  <a:gd name="T90" fmla="*/ 1679 w 1679"/>
                  <a:gd name="T91" fmla="*/ 274 h 274"/>
                  <a:gd name="T92" fmla="*/ 1678 w 1679"/>
                  <a:gd name="T93" fmla="*/ 219 h 274"/>
                  <a:gd name="T94" fmla="*/ 1675 w 1679"/>
                  <a:gd name="T95" fmla="*/ 211 h 274"/>
                  <a:gd name="T96" fmla="*/ 1676 w 1679"/>
                  <a:gd name="T97" fmla="*/ 197 h 274"/>
                  <a:gd name="T98" fmla="*/ 1679 w 1679"/>
                  <a:gd name="T99" fmla="*/ 186 h 274"/>
                  <a:gd name="T100" fmla="*/ 1676 w 1679"/>
                  <a:gd name="T101" fmla="*/ 173 h 274"/>
                  <a:gd name="T102" fmla="*/ 1672 w 1679"/>
                  <a:gd name="T103" fmla="*/ 156 h 274"/>
                  <a:gd name="T104" fmla="*/ 1670 w 1679"/>
                  <a:gd name="T105" fmla="*/ 146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79" h="274">
                    <a:moveTo>
                      <a:pt x="1668" y="143"/>
                    </a:moveTo>
                    <a:lnTo>
                      <a:pt x="1668" y="132"/>
                    </a:lnTo>
                    <a:lnTo>
                      <a:pt x="1664" y="127"/>
                    </a:lnTo>
                    <a:lnTo>
                      <a:pt x="1663" y="124"/>
                    </a:lnTo>
                    <a:lnTo>
                      <a:pt x="1663" y="123"/>
                    </a:lnTo>
                    <a:lnTo>
                      <a:pt x="1661" y="122"/>
                    </a:lnTo>
                    <a:lnTo>
                      <a:pt x="1661" y="119"/>
                    </a:lnTo>
                    <a:lnTo>
                      <a:pt x="1657" y="113"/>
                    </a:lnTo>
                    <a:lnTo>
                      <a:pt x="1656" y="111"/>
                    </a:lnTo>
                    <a:lnTo>
                      <a:pt x="1654" y="109"/>
                    </a:lnTo>
                    <a:lnTo>
                      <a:pt x="1654" y="108"/>
                    </a:lnTo>
                    <a:lnTo>
                      <a:pt x="1650" y="107"/>
                    </a:lnTo>
                    <a:lnTo>
                      <a:pt x="1650" y="105"/>
                    </a:lnTo>
                    <a:lnTo>
                      <a:pt x="1648" y="100"/>
                    </a:lnTo>
                    <a:lnTo>
                      <a:pt x="1646" y="98"/>
                    </a:lnTo>
                    <a:lnTo>
                      <a:pt x="1646" y="97"/>
                    </a:lnTo>
                    <a:lnTo>
                      <a:pt x="1643" y="95"/>
                    </a:lnTo>
                    <a:lnTo>
                      <a:pt x="1643" y="89"/>
                    </a:lnTo>
                    <a:lnTo>
                      <a:pt x="1639" y="87"/>
                    </a:lnTo>
                    <a:lnTo>
                      <a:pt x="1639" y="86"/>
                    </a:lnTo>
                    <a:lnTo>
                      <a:pt x="1637" y="84"/>
                    </a:lnTo>
                    <a:lnTo>
                      <a:pt x="1635" y="80"/>
                    </a:lnTo>
                    <a:lnTo>
                      <a:pt x="1635" y="78"/>
                    </a:lnTo>
                    <a:lnTo>
                      <a:pt x="1634" y="75"/>
                    </a:lnTo>
                    <a:lnTo>
                      <a:pt x="1628" y="69"/>
                    </a:lnTo>
                    <a:lnTo>
                      <a:pt x="1628" y="66"/>
                    </a:lnTo>
                    <a:lnTo>
                      <a:pt x="1626" y="64"/>
                    </a:lnTo>
                    <a:lnTo>
                      <a:pt x="1624" y="59"/>
                    </a:lnTo>
                    <a:lnTo>
                      <a:pt x="1624" y="56"/>
                    </a:lnTo>
                    <a:lnTo>
                      <a:pt x="1623" y="55"/>
                    </a:lnTo>
                    <a:lnTo>
                      <a:pt x="1623" y="53"/>
                    </a:lnTo>
                    <a:lnTo>
                      <a:pt x="1621" y="50"/>
                    </a:lnTo>
                    <a:lnTo>
                      <a:pt x="1621" y="48"/>
                    </a:lnTo>
                    <a:lnTo>
                      <a:pt x="1613" y="44"/>
                    </a:lnTo>
                    <a:lnTo>
                      <a:pt x="1612" y="42"/>
                    </a:lnTo>
                    <a:lnTo>
                      <a:pt x="1611" y="37"/>
                    </a:lnTo>
                    <a:lnTo>
                      <a:pt x="1610" y="34"/>
                    </a:lnTo>
                    <a:lnTo>
                      <a:pt x="1607" y="33"/>
                    </a:lnTo>
                    <a:lnTo>
                      <a:pt x="1605" y="31"/>
                    </a:lnTo>
                    <a:lnTo>
                      <a:pt x="1602" y="31"/>
                    </a:lnTo>
                    <a:lnTo>
                      <a:pt x="1602" y="26"/>
                    </a:lnTo>
                    <a:lnTo>
                      <a:pt x="1601" y="24"/>
                    </a:lnTo>
                    <a:lnTo>
                      <a:pt x="1596" y="22"/>
                    </a:lnTo>
                    <a:lnTo>
                      <a:pt x="1595" y="20"/>
                    </a:lnTo>
                    <a:lnTo>
                      <a:pt x="1591" y="20"/>
                    </a:lnTo>
                    <a:lnTo>
                      <a:pt x="1591" y="15"/>
                    </a:lnTo>
                    <a:lnTo>
                      <a:pt x="1589" y="13"/>
                    </a:lnTo>
                    <a:lnTo>
                      <a:pt x="1588" y="13"/>
                    </a:lnTo>
                    <a:lnTo>
                      <a:pt x="1585" y="12"/>
                    </a:lnTo>
                    <a:lnTo>
                      <a:pt x="1580" y="9"/>
                    </a:lnTo>
                    <a:lnTo>
                      <a:pt x="1579" y="4"/>
                    </a:lnTo>
                    <a:lnTo>
                      <a:pt x="1577" y="2"/>
                    </a:lnTo>
                    <a:lnTo>
                      <a:pt x="1572" y="0"/>
                    </a:lnTo>
                    <a:lnTo>
                      <a:pt x="49" y="0"/>
                    </a:lnTo>
                    <a:lnTo>
                      <a:pt x="50" y="1"/>
                    </a:lnTo>
                    <a:lnTo>
                      <a:pt x="48" y="2"/>
                    </a:lnTo>
                    <a:lnTo>
                      <a:pt x="48" y="7"/>
                    </a:lnTo>
                    <a:lnTo>
                      <a:pt x="47" y="7"/>
                    </a:lnTo>
                    <a:lnTo>
                      <a:pt x="47" y="8"/>
                    </a:lnTo>
                    <a:lnTo>
                      <a:pt x="45" y="9"/>
                    </a:lnTo>
                    <a:lnTo>
                      <a:pt x="45" y="12"/>
                    </a:lnTo>
                    <a:lnTo>
                      <a:pt x="42" y="13"/>
                    </a:lnTo>
                    <a:lnTo>
                      <a:pt x="39" y="12"/>
                    </a:lnTo>
                    <a:lnTo>
                      <a:pt x="37" y="9"/>
                    </a:lnTo>
                    <a:lnTo>
                      <a:pt x="40" y="9"/>
                    </a:lnTo>
                    <a:lnTo>
                      <a:pt x="39" y="4"/>
                    </a:lnTo>
                    <a:lnTo>
                      <a:pt x="38" y="3"/>
                    </a:lnTo>
                    <a:lnTo>
                      <a:pt x="37" y="4"/>
                    </a:lnTo>
                    <a:lnTo>
                      <a:pt x="34" y="7"/>
                    </a:lnTo>
                    <a:lnTo>
                      <a:pt x="31" y="8"/>
                    </a:lnTo>
                    <a:lnTo>
                      <a:pt x="29" y="7"/>
                    </a:lnTo>
                    <a:lnTo>
                      <a:pt x="28" y="9"/>
                    </a:lnTo>
                    <a:lnTo>
                      <a:pt x="26" y="9"/>
                    </a:lnTo>
                    <a:lnTo>
                      <a:pt x="26" y="13"/>
                    </a:lnTo>
                    <a:lnTo>
                      <a:pt x="23" y="16"/>
                    </a:lnTo>
                    <a:lnTo>
                      <a:pt x="23" y="24"/>
                    </a:lnTo>
                    <a:lnTo>
                      <a:pt x="22" y="28"/>
                    </a:lnTo>
                    <a:lnTo>
                      <a:pt x="22" y="32"/>
                    </a:lnTo>
                    <a:lnTo>
                      <a:pt x="20" y="32"/>
                    </a:lnTo>
                    <a:lnTo>
                      <a:pt x="20" y="33"/>
                    </a:lnTo>
                    <a:lnTo>
                      <a:pt x="20" y="36"/>
                    </a:lnTo>
                    <a:lnTo>
                      <a:pt x="20" y="40"/>
                    </a:lnTo>
                    <a:lnTo>
                      <a:pt x="18" y="45"/>
                    </a:lnTo>
                    <a:lnTo>
                      <a:pt x="18" y="56"/>
                    </a:lnTo>
                    <a:lnTo>
                      <a:pt x="17" y="62"/>
                    </a:lnTo>
                    <a:lnTo>
                      <a:pt x="15" y="64"/>
                    </a:lnTo>
                    <a:lnTo>
                      <a:pt x="12" y="66"/>
                    </a:lnTo>
                    <a:lnTo>
                      <a:pt x="10" y="69"/>
                    </a:lnTo>
                    <a:lnTo>
                      <a:pt x="10" y="75"/>
                    </a:lnTo>
                    <a:lnTo>
                      <a:pt x="7" y="78"/>
                    </a:lnTo>
                    <a:lnTo>
                      <a:pt x="6" y="84"/>
                    </a:lnTo>
                    <a:lnTo>
                      <a:pt x="4" y="88"/>
                    </a:lnTo>
                    <a:lnTo>
                      <a:pt x="6" y="95"/>
                    </a:lnTo>
                    <a:lnTo>
                      <a:pt x="7" y="97"/>
                    </a:lnTo>
                    <a:lnTo>
                      <a:pt x="10" y="100"/>
                    </a:lnTo>
                    <a:lnTo>
                      <a:pt x="10" y="105"/>
                    </a:lnTo>
                    <a:lnTo>
                      <a:pt x="12" y="110"/>
                    </a:lnTo>
                    <a:lnTo>
                      <a:pt x="15" y="113"/>
                    </a:lnTo>
                    <a:lnTo>
                      <a:pt x="18" y="122"/>
                    </a:lnTo>
                    <a:lnTo>
                      <a:pt x="18" y="133"/>
                    </a:lnTo>
                    <a:lnTo>
                      <a:pt x="20" y="135"/>
                    </a:lnTo>
                    <a:lnTo>
                      <a:pt x="22" y="136"/>
                    </a:lnTo>
                    <a:lnTo>
                      <a:pt x="22" y="137"/>
                    </a:lnTo>
                    <a:lnTo>
                      <a:pt x="23" y="140"/>
                    </a:lnTo>
                    <a:lnTo>
                      <a:pt x="26" y="140"/>
                    </a:lnTo>
                    <a:lnTo>
                      <a:pt x="24" y="145"/>
                    </a:lnTo>
                    <a:lnTo>
                      <a:pt x="26" y="149"/>
                    </a:lnTo>
                    <a:lnTo>
                      <a:pt x="26" y="160"/>
                    </a:lnTo>
                    <a:lnTo>
                      <a:pt x="26" y="161"/>
                    </a:lnTo>
                    <a:lnTo>
                      <a:pt x="28" y="162"/>
                    </a:lnTo>
                    <a:lnTo>
                      <a:pt x="28" y="164"/>
                    </a:lnTo>
                    <a:lnTo>
                      <a:pt x="26" y="179"/>
                    </a:lnTo>
                    <a:lnTo>
                      <a:pt x="25" y="184"/>
                    </a:lnTo>
                    <a:lnTo>
                      <a:pt x="23" y="193"/>
                    </a:lnTo>
                    <a:lnTo>
                      <a:pt x="23" y="197"/>
                    </a:lnTo>
                    <a:lnTo>
                      <a:pt x="22" y="199"/>
                    </a:lnTo>
                    <a:lnTo>
                      <a:pt x="19" y="199"/>
                    </a:lnTo>
                    <a:lnTo>
                      <a:pt x="18" y="199"/>
                    </a:lnTo>
                    <a:lnTo>
                      <a:pt x="18" y="201"/>
                    </a:lnTo>
                    <a:lnTo>
                      <a:pt x="18" y="228"/>
                    </a:lnTo>
                    <a:lnTo>
                      <a:pt x="17" y="233"/>
                    </a:lnTo>
                    <a:lnTo>
                      <a:pt x="17" y="239"/>
                    </a:lnTo>
                    <a:lnTo>
                      <a:pt x="16" y="239"/>
                    </a:lnTo>
                    <a:lnTo>
                      <a:pt x="16" y="240"/>
                    </a:lnTo>
                    <a:lnTo>
                      <a:pt x="15" y="242"/>
                    </a:lnTo>
                    <a:lnTo>
                      <a:pt x="12" y="243"/>
                    </a:lnTo>
                    <a:lnTo>
                      <a:pt x="12" y="247"/>
                    </a:lnTo>
                    <a:lnTo>
                      <a:pt x="10" y="253"/>
                    </a:lnTo>
                    <a:lnTo>
                      <a:pt x="10" y="261"/>
                    </a:lnTo>
                    <a:lnTo>
                      <a:pt x="7" y="261"/>
                    </a:lnTo>
                    <a:lnTo>
                      <a:pt x="7" y="264"/>
                    </a:lnTo>
                    <a:lnTo>
                      <a:pt x="4" y="266"/>
                    </a:lnTo>
                    <a:lnTo>
                      <a:pt x="3" y="266"/>
                    </a:lnTo>
                    <a:lnTo>
                      <a:pt x="3" y="267"/>
                    </a:lnTo>
                    <a:lnTo>
                      <a:pt x="3" y="269"/>
                    </a:lnTo>
                    <a:lnTo>
                      <a:pt x="1" y="271"/>
                    </a:lnTo>
                    <a:lnTo>
                      <a:pt x="0" y="274"/>
                    </a:lnTo>
                    <a:lnTo>
                      <a:pt x="1679" y="274"/>
                    </a:lnTo>
                    <a:lnTo>
                      <a:pt x="1679" y="271"/>
                    </a:lnTo>
                    <a:lnTo>
                      <a:pt x="1678" y="258"/>
                    </a:lnTo>
                    <a:lnTo>
                      <a:pt x="1678" y="219"/>
                    </a:lnTo>
                    <a:lnTo>
                      <a:pt x="1676" y="215"/>
                    </a:lnTo>
                    <a:lnTo>
                      <a:pt x="1676" y="213"/>
                    </a:lnTo>
                    <a:lnTo>
                      <a:pt x="1675" y="211"/>
                    </a:lnTo>
                    <a:lnTo>
                      <a:pt x="1675" y="198"/>
                    </a:lnTo>
                    <a:lnTo>
                      <a:pt x="1675" y="197"/>
                    </a:lnTo>
                    <a:lnTo>
                      <a:pt x="1676" y="197"/>
                    </a:lnTo>
                    <a:lnTo>
                      <a:pt x="1678" y="195"/>
                    </a:lnTo>
                    <a:lnTo>
                      <a:pt x="1678" y="187"/>
                    </a:lnTo>
                    <a:lnTo>
                      <a:pt x="1679" y="186"/>
                    </a:lnTo>
                    <a:lnTo>
                      <a:pt x="1679" y="182"/>
                    </a:lnTo>
                    <a:lnTo>
                      <a:pt x="1678" y="175"/>
                    </a:lnTo>
                    <a:lnTo>
                      <a:pt x="1676" y="173"/>
                    </a:lnTo>
                    <a:lnTo>
                      <a:pt x="1675" y="173"/>
                    </a:lnTo>
                    <a:lnTo>
                      <a:pt x="1675" y="157"/>
                    </a:lnTo>
                    <a:lnTo>
                      <a:pt x="1672" y="156"/>
                    </a:lnTo>
                    <a:lnTo>
                      <a:pt x="1672" y="154"/>
                    </a:lnTo>
                    <a:lnTo>
                      <a:pt x="1670" y="150"/>
                    </a:lnTo>
                    <a:lnTo>
                      <a:pt x="1670" y="146"/>
                    </a:lnTo>
                    <a:lnTo>
                      <a:pt x="1668" y="1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8" name="Freeform 82">
                <a:extLst>
                  <a:ext uri="{FF2B5EF4-FFF2-40B4-BE49-F238E27FC236}">
                    <a16:creationId xmlns:a16="http://schemas.microsoft.com/office/drawing/2014/main" id="{E19A4BB1-41D0-7E00-C2B7-8C8AD45DA6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5" y="3945"/>
                <a:ext cx="221" cy="39"/>
              </a:xfrm>
              <a:custGeom>
                <a:avLst/>
                <a:gdLst>
                  <a:gd name="T0" fmla="*/ 1289 w 1543"/>
                  <a:gd name="T1" fmla="*/ 139 h 275"/>
                  <a:gd name="T2" fmla="*/ 1266 w 1543"/>
                  <a:gd name="T3" fmla="*/ 126 h 275"/>
                  <a:gd name="T4" fmla="*/ 1244 w 1543"/>
                  <a:gd name="T5" fmla="*/ 110 h 275"/>
                  <a:gd name="T6" fmla="*/ 1202 w 1543"/>
                  <a:gd name="T7" fmla="*/ 101 h 275"/>
                  <a:gd name="T8" fmla="*/ 1158 w 1543"/>
                  <a:gd name="T9" fmla="*/ 99 h 275"/>
                  <a:gd name="T10" fmla="*/ 1108 w 1543"/>
                  <a:gd name="T11" fmla="*/ 83 h 275"/>
                  <a:gd name="T12" fmla="*/ 1082 w 1543"/>
                  <a:gd name="T13" fmla="*/ 80 h 275"/>
                  <a:gd name="T14" fmla="*/ 1067 w 1543"/>
                  <a:gd name="T15" fmla="*/ 90 h 275"/>
                  <a:gd name="T16" fmla="*/ 1053 w 1543"/>
                  <a:gd name="T17" fmla="*/ 99 h 275"/>
                  <a:gd name="T18" fmla="*/ 1016 w 1543"/>
                  <a:gd name="T19" fmla="*/ 88 h 275"/>
                  <a:gd name="T20" fmla="*/ 988 w 1543"/>
                  <a:gd name="T21" fmla="*/ 77 h 275"/>
                  <a:gd name="T22" fmla="*/ 940 w 1543"/>
                  <a:gd name="T23" fmla="*/ 68 h 275"/>
                  <a:gd name="T24" fmla="*/ 906 w 1543"/>
                  <a:gd name="T25" fmla="*/ 54 h 275"/>
                  <a:gd name="T26" fmla="*/ 871 w 1543"/>
                  <a:gd name="T27" fmla="*/ 44 h 275"/>
                  <a:gd name="T28" fmla="*/ 818 w 1543"/>
                  <a:gd name="T29" fmla="*/ 57 h 275"/>
                  <a:gd name="T30" fmla="*/ 734 w 1543"/>
                  <a:gd name="T31" fmla="*/ 52 h 275"/>
                  <a:gd name="T32" fmla="*/ 706 w 1543"/>
                  <a:gd name="T33" fmla="*/ 33 h 275"/>
                  <a:gd name="T34" fmla="*/ 685 w 1543"/>
                  <a:gd name="T35" fmla="*/ 14 h 275"/>
                  <a:gd name="T36" fmla="*/ 650 w 1543"/>
                  <a:gd name="T37" fmla="*/ 2 h 275"/>
                  <a:gd name="T38" fmla="*/ 630 w 1543"/>
                  <a:gd name="T39" fmla="*/ 15 h 275"/>
                  <a:gd name="T40" fmla="*/ 609 w 1543"/>
                  <a:gd name="T41" fmla="*/ 20 h 275"/>
                  <a:gd name="T42" fmla="*/ 569 w 1543"/>
                  <a:gd name="T43" fmla="*/ 12 h 275"/>
                  <a:gd name="T44" fmla="*/ 525 w 1543"/>
                  <a:gd name="T45" fmla="*/ 20 h 275"/>
                  <a:gd name="T46" fmla="*/ 506 w 1543"/>
                  <a:gd name="T47" fmla="*/ 24 h 275"/>
                  <a:gd name="T48" fmla="*/ 481 w 1543"/>
                  <a:gd name="T49" fmla="*/ 33 h 275"/>
                  <a:gd name="T50" fmla="*/ 452 w 1543"/>
                  <a:gd name="T51" fmla="*/ 39 h 275"/>
                  <a:gd name="T52" fmla="*/ 434 w 1543"/>
                  <a:gd name="T53" fmla="*/ 55 h 275"/>
                  <a:gd name="T54" fmla="*/ 415 w 1543"/>
                  <a:gd name="T55" fmla="*/ 66 h 275"/>
                  <a:gd name="T56" fmla="*/ 408 w 1543"/>
                  <a:gd name="T57" fmla="*/ 76 h 275"/>
                  <a:gd name="T58" fmla="*/ 393 w 1543"/>
                  <a:gd name="T59" fmla="*/ 79 h 275"/>
                  <a:gd name="T60" fmla="*/ 365 w 1543"/>
                  <a:gd name="T61" fmla="*/ 99 h 275"/>
                  <a:gd name="T62" fmla="*/ 343 w 1543"/>
                  <a:gd name="T63" fmla="*/ 110 h 275"/>
                  <a:gd name="T64" fmla="*/ 328 w 1543"/>
                  <a:gd name="T65" fmla="*/ 125 h 275"/>
                  <a:gd name="T66" fmla="*/ 316 w 1543"/>
                  <a:gd name="T67" fmla="*/ 146 h 275"/>
                  <a:gd name="T68" fmla="*/ 297 w 1543"/>
                  <a:gd name="T69" fmla="*/ 157 h 275"/>
                  <a:gd name="T70" fmla="*/ 281 w 1543"/>
                  <a:gd name="T71" fmla="*/ 166 h 275"/>
                  <a:gd name="T72" fmla="*/ 262 w 1543"/>
                  <a:gd name="T73" fmla="*/ 177 h 275"/>
                  <a:gd name="T74" fmla="*/ 256 w 1543"/>
                  <a:gd name="T75" fmla="*/ 197 h 275"/>
                  <a:gd name="T76" fmla="*/ 245 w 1543"/>
                  <a:gd name="T77" fmla="*/ 210 h 275"/>
                  <a:gd name="T78" fmla="*/ 219 w 1543"/>
                  <a:gd name="T79" fmla="*/ 221 h 275"/>
                  <a:gd name="T80" fmla="*/ 204 w 1543"/>
                  <a:gd name="T81" fmla="*/ 232 h 275"/>
                  <a:gd name="T82" fmla="*/ 164 w 1543"/>
                  <a:gd name="T83" fmla="*/ 241 h 275"/>
                  <a:gd name="T84" fmla="*/ 156 w 1543"/>
                  <a:gd name="T85" fmla="*/ 240 h 275"/>
                  <a:gd name="T86" fmla="*/ 162 w 1543"/>
                  <a:gd name="T87" fmla="*/ 254 h 275"/>
                  <a:gd name="T88" fmla="*/ 152 w 1543"/>
                  <a:gd name="T89" fmla="*/ 257 h 275"/>
                  <a:gd name="T90" fmla="*/ 142 w 1543"/>
                  <a:gd name="T91" fmla="*/ 252 h 275"/>
                  <a:gd name="T92" fmla="*/ 109 w 1543"/>
                  <a:gd name="T93" fmla="*/ 246 h 275"/>
                  <a:gd name="T94" fmla="*/ 76 w 1543"/>
                  <a:gd name="T95" fmla="*/ 246 h 275"/>
                  <a:gd name="T96" fmla="*/ 55 w 1543"/>
                  <a:gd name="T97" fmla="*/ 233 h 275"/>
                  <a:gd name="T98" fmla="*/ 32 w 1543"/>
                  <a:gd name="T99" fmla="*/ 233 h 275"/>
                  <a:gd name="T100" fmla="*/ 16 w 1543"/>
                  <a:gd name="T101" fmla="*/ 225 h 275"/>
                  <a:gd name="T102" fmla="*/ 5 w 1543"/>
                  <a:gd name="T103" fmla="*/ 266 h 275"/>
                  <a:gd name="T104" fmla="*/ 19 w 1543"/>
                  <a:gd name="T105" fmla="*/ 273 h 275"/>
                  <a:gd name="T106" fmla="*/ 1532 w 1543"/>
                  <a:gd name="T107" fmla="*/ 263 h 275"/>
                  <a:gd name="T108" fmla="*/ 1515 w 1543"/>
                  <a:gd name="T109" fmla="*/ 233 h 275"/>
                  <a:gd name="T110" fmla="*/ 1485 w 1543"/>
                  <a:gd name="T111" fmla="*/ 210 h 275"/>
                  <a:gd name="T112" fmla="*/ 1461 w 1543"/>
                  <a:gd name="T113" fmla="*/ 197 h 275"/>
                  <a:gd name="T114" fmla="*/ 1442 w 1543"/>
                  <a:gd name="T115" fmla="*/ 188 h 275"/>
                  <a:gd name="T116" fmla="*/ 1409 w 1543"/>
                  <a:gd name="T117" fmla="*/ 175 h 275"/>
                  <a:gd name="T118" fmla="*/ 1371 w 1543"/>
                  <a:gd name="T119" fmla="*/ 165 h 275"/>
                  <a:gd name="T120" fmla="*/ 1359 w 1543"/>
                  <a:gd name="T121" fmla="*/ 164 h 275"/>
                  <a:gd name="T122" fmla="*/ 1321 w 1543"/>
                  <a:gd name="T123" fmla="*/ 156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43" h="275">
                    <a:moveTo>
                      <a:pt x="1311" y="153"/>
                    </a:moveTo>
                    <a:lnTo>
                      <a:pt x="1304" y="151"/>
                    </a:lnTo>
                    <a:lnTo>
                      <a:pt x="1300" y="148"/>
                    </a:lnTo>
                    <a:lnTo>
                      <a:pt x="1299" y="145"/>
                    </a:lnTo>
                    <a:lnTo>
                      <a:pt x="1297" y="143"/>
                    </a:lnTo>
                    <a:lnTo>
                      <a:pt x="1297" y="142"/>
                    </a:lnTo>
                    <a:lnTo>
                      <a:pt x="1291" y="142"/>
                    </a:lnTo>
                    <a:lnTo>
                      <a:pt x="1289" y="139"/>
                    </a:lnTo>
                    <a:lnTo>
                      <a:pt x="1288" y="138"/>
                    </a:lnTo>
                    <a:lnTo>
                      <a:pt x="1286" y="137"/>
                    </a:lnTo>
                    <a:lnTo>
                      <a:pt x="1278" y="137"/>
                    </a:lnTo>
                    <a:lnTo>
                      <a:pt x="1277" y="135"/>
                    </a:lnTo>
                    <a:lnTo>
                      <a:pt x="1275" y="133"/>
                    </a:lnTo>
                    <a:lnTo>
                      <a:pt x="1275" y="131"/>
                    </a:lnTo>
                    <a:lnTo>
                      <a:pt x="1267" y="131"/>
                    </a:lnTo>
                    <a:lnTo>
                      <a:pt x="1266" y="126"/>
                    </a:lnTo>
                    <a:lnTo>
                      <a:pt x="1256" y="123"/>
                    </a:lnTo>
                    <a:lnTo>
                      <a:pt x="1256" y="121"/>
                    </a:lnTo>
                    <a:lnTo>
                      <a:pt x="1253" y="117"/>
                    </a:lnTo>
                    <a:lnTo>
                      <a:pt x="1253" y="115"/>
                    </a:lnTo>
                    <a:lnTo>
                      <a:pt x="1250" y="114"/>
                    </a:lnTo>
                    <a:lnTo>
                      <a:pt x="1250" y="113"/>
                    </a:lnTo>
                    <a:lnTo>
                      <a:pt x="1245" y="112"/>
                    </a:lnTo>
                    <a:lnTo>
                      <a:pt x="1244" y="110"/>
                    </a:lnTo>
                    <a:lnTo>
                      <a:pt x="1241" y="109"/>
                    </a:lnTo>
                    <a:lnTo>
                      <a:pt x="1240" y="109"/>
                    </a:lnTo>
                    <a:lnTo>
                      <a:pt x="1239" y="107"/>
                    </a:lnTo>
                    <a:lnTo>
                      <a:pt x="1231" y="102"/>
                    </a:lnTo>
                    <a:lnTo>
                      <a:pt x="1228" y="102"/>
                    </a:lnTo>
                    <a:lnTo>
                      <a:pt x="1225" y="101"/>
                    </a:lnTo>
                    <a:lnTo>
                      <a:pt x="1224" y="101"/>
                    </a:lnTo>
                    <a:lnTo>
                      <a:pt x="1202" y="101"/>
                    </a:lnTo>
                    <a:lnTo>
                      <a:pt x="1201" y="104"/>
                    </a:lnTo>
                    <a:lnTo>
                      <a:pt x="1197" y="106"/>
                    </a:lnTo>
                    <a:lnTo>
                      <a:pt x="1195" y="107"/>
                    </a:lnTo>
                    <a:lnTo>
                      <a:pt x="1173" y="107"/>
                    </a:lnTo>
                    <a:lnTo>
                      <a:pt x="1169" y="104"/>
                    </a:lnTo>
                    <a:lnTo>
                      <a:pt x="1167" y="102"/>
                    </a:lnTo>
                    <a:lnTo>
                      <a:pt x="1166" y="102"/>
                    </a:lnTo>
                    <a:lnTo>
                      <a:pt x="1158" y="99"/>
                    </a:lnTo>
                    <a:lnTo>
                      <a:pt x="1155" y="93"/>
                    </a:lnTo>
                    <a:lnTo>
                      <a:pt x="1152" y="92"/>
                    </a:lnTo>
                    <a:lnTo>
                      <a:pt x="1152" y="91"/>
                    </a:lnTo>
                    <a:lnTo>
                      <a:pt x="1147" y="90"/>
                    </a:lnTo>
                    <a:lnTo>
                      <a:pt x="1130" y="90"/>
                    </a:lnTo>
                    <a:lnTo>
                      <a:pt x="1125" y="88"/>
                    </a:lnTo>
                    <a:lnTo>
                      <a:pt x="1111" y="88"/>
                    </a:lnTo>
                    <a:lnTo>
                      <a:pt x="1108" y="83"/>
                    </a:lnTo>
                    <a:lnTo>
                      <a:pt x="1106" y="82"/>
                    </a:lnTo>
                    <a:lnTo>
                      <a:pt x="1100" y="82"/>
                    </a:lnTo>
                    <a:lnTo>
                      <a:pt x="1096" y="80"/>
                    </a:lnTo>
                    <a:lnTo>
                      <a:pt x="1093" y="80"/>
                    </a:lnTo>
                    <a:lnTo>
                      <a:pt x="1091" y="80"/>
                    </a:lnTo>
                    <a:lnTo>
                      <a:pt x="1088" y="79"/>
                    </a:lnTo>
                    <a:lnTo>
                      <a:pt x="1086" y="80"/>
                    </a:lnTo>
                    <a:lnTo>
                      <a:pt x="1082" y="80"/>
                    </a:lnTo>
                    <a:lnTo>
                      <a:pt x="1078" y="85"/>
                    </a:lnTo>
                    <a:lnTo>
                      <a:pt x="1076" y="85"/>
                    </a:lnTo>
                    <a:lnTo>
                      <a:pt x="1075" y="85"/>
                    </a:lnTo>
                    <a:lnTo>
                      <a:pt x="1075" y="86"/>
                    </a:lnTo>
                    <a:lnTo>
                      <a:pt x="1073" y="88"/>
                    </a:lnTo>
                    <a:lnTo>
                      <a:pt x="1071" y="88"/>
                    </a:lnTo>
                    <a:lnTo>
                      <a:pt x="1071" y="90"/>
                    </a:lnTo>
                    <a:lnTo>
                      <a:pt x="1067" y="90"/>
                    </a:lnTo>
                    <a:lnTo>
                      <a:pt x="1060" y="91"/>
                    </a:lnTo>
                    <a:lnTo>
                      <a:pt x="1059" y="93"/>
                    </a:lnTo>
                    <a:lnTo>
                      <a:pt x="1058" y="93"/>
                    </a:lnTo>
                    <a:lnTo>
                      <a:pt x="1058" y="94"/>
                    </a:lnTo>
                    <a:lnTo>
                      <a:pt x="1057" y="97"/>
                    </a:lnTo>
                    <a:lnTo>
                      <a:pt x="1054" y="98"/>
                    </a:lnTo>
                    <a:lnTo>
                      <a:pt x="1053" y="98"/>
                    </a:lnTo>
                    <a:lnTo>
                      <a:pt x="1053" y="99"/>
                    </a:lnTo>
                    <a:lnTo>
                      <a:pt x="1042" y="99"/>
                    </a:lnTo>
                    <a:lnTo>
                      <a:pt x="1039" y="95"/>
                    </a:lnTo>
                    <a:lnTo>
                      <a:pt x="1038" y="93"/>
                    </a:lnTo>
                    <a:lnTo>
                      <a:pt x="1031" y="93"/>
                    </a:lnTo>
                    <a:lnTo>
                      <a:pt x="1028" y="92"/>
                    </a:lnTo>
                    <a:lnTo>
                      <a:pt x="1027" y="91"/>
                    </a:lnTo>
                    <a:lnTo>
                      <a:pt x="1020" y="91"/>
                    </a:lnTo>
                    <a:lnTo>
                      <a:pt x="1016" y="88"/>
                    </a:lnTo>
                    <a:lnTo>
                      <a:pt x="1005" y="88"/>
                    </a:lnTo>
                    <a:lnTo>
                      <a:pt x="1004" y="82"/>
                    </a:lnTo>
                    <a:lnTo>
                      <a:pt x="1001" y="81"/>
                    </a:lnTo>
                    <a:lnTo>
                      <a:pt x="1000" y="81"/>
                    </a:lnTo>
                    <a:lnTo>
                      <a:pt x="999" y="80"/>
                    </a:lnTo>
                    <a:lnTo>
                      <a:pt x="995" y="79"/>
                    </a:lnTo>
                    <a:lnTo>
                      <a:pt x="994" y="79"/>
                    </a:lnTo>
                    <a:lnTo>
                      <a:pt x="988" y="77"/>
                    </a:lnTo>
                    <a:lnTo>
                      <a:pt x="969" y="77"/>
                    </a:lnTo>
                    <a:lnTo>
                      <a:pt x="965" y="75"/>
                    </a:lnTo>
                    <a:lnTo>
                      <a:pt x="961" y="75"/>
                    </a:lnTo>
                    <a:lnTo>
                      <a:pt x="958" y="71"/>
                    </a:lnTo>
                    <a:lnTo>
                      <a:pt x="949" y="71"/>
                    </a:lnTo>
                    <a:lnTo>
                      <a:pt x="946" y="69"/>
                    </a:lnTo>
                    <a:lnTo>
                      <a:pt x="944" y="69"/>
                    </a:lnTo>
                    <a:lnTo>
                      <a:pt x="940" y="68"/>
                    </a:lnTo>
                    <a:lnTo>
                      <a:pt x="933" y="66"/>
                    </a:lnTo>
                    <a:lnTo>
                      <a:pt x="928" y="66"/>
                    </a:lnTo>
                    <a:lnTo>
                      <a:pt x="925" y="65"/>
                    </a:lnTo>
                    <a:lnTo>
                      <a:pt x="925" y="64"/>
                    </a:lnTo>
                    <a:lnTo>
                      <a:pt x="920" y="58"/>
                    </a:lnTo>
                    <a:lnTo>
                      <a:pt x="917" y="58"/>
                    </a:lnTo>
                    <a:lnTo>
                      <a:pt x="911" y="55"/>
                    </a:lnTo>
                    <a:lnTo>
                      <a:pt x="906" y="54"/>
                    </a:lnTo>
                    <a:lnTo>
                      <a:pt x="904" y="53"/>
                    </a:lnTo>
                    <a:lnTo>
                      <a:pt x="896" y="50"/>
                    </a:lnTo>
                    <a:lnTo>
                      <a:pt x="895" y="47"/>
                    </a:lnTo>
                    <a:lnTo>
                      <a:pt x="889" y="46"/>
                    </a:lnTo>
                    <a:lnTo>
                      <a:pt x="884" y="47"/>
                    </a:lnTo>
                    <a:lnTo>
                      <a:pt x="878" y="46"/>
                    </a:lnTo>
                    <a:lnTo>
                      <a:pt x="874" y="46"/>
                    </a:lnTo>
                    <a:lnTo>
                      <a:pt x="871" y="44"/>
                    </a:lnTo>
                    <a:lnTo>
                      <a:pt x="854" y="44"/>
                    </a:lnTo>
                    <a:lnTo>
                      <a:pt x="852" y="46"/>
                    </a:lnTo>
                    <a:lnTo>
                      <a:pt x="849" y="47"/>
                    </a:lnTo>
                    <a:lnTo>
                      <a:pt x="839" y="47"/>
                    </a:lnTo>
                    <a:lnTo>
                      <a:pt x="835" y="50"/>
                    </a:lnTo>
                    <a:lnTo>
                      <a:pt x="830" y="55"/>
                    </a:lnTo>
                    <a:lnTo>
                      <a:pt x="824" y="55"/>
                    </a:lnTo>
                    <a:lnTo>
                      <a:pt x="818" y="57"/>
                    </a:lnTo>
                    <a:lnTo>
                      <a:pt x="813" y="57"/>
                    </a:lnTo>
                    <a:lnTo>
                      <a:pt x="807" y="58"/>
                    </a:lnTo>
                    <a:lnTo>
                      <a:pt x="789" y="57"/>
                    </a:lnTo>
                    <a:lnTo>
                      <a:pt x="783" y="55"/>
                    </a:lnTo>
                    <a:lnTo>
                      <a:pt x="776" y="55"/>
                    </a:lnTo>
                    <a:lnTo>
                      <a:pt x="745" y="55"/>
                    </a:lnTo>
                    <a:lnTo>
                      <a:pt x="740" y="53"/>
                    </a:lnTo>
                    <a:lnTo>
                      <a:pt x="734" y="52"/>
                    </a:lnTo>
                    <a:lnTo>
                      <a:pt x="732" y="50"/>
                    </a:lnTo>
                    <a:lnTo>
                      <a:pt x="731" y="47"/>
                    </a:lnTo>
                    <a:lnTo>
                      <a:pt x="726" y="46"/>
                    </a:lnTo>
                    <a:lnTo>
                      <a:pt x="721" y="44"/>
                    </a:lnTo>
                    <a:lnTo>
                      <a:pt x="721" y="39"/>
                    </a:lnTo>
                    <a:lnTo>
                      <a:pt x="718" y="36"/>
                    </a:lnTo>
                    <a:lnTo>
                      <a:pt x="709" y="35"/>
                    </a:lnTo>
                    <a:lnTo>
                      <a:pt x="706" y="33"/>
                    </a:lnTo>
                    <a:lnTo>
                      <a:pt x="704" y="33"/>
                    </a:lnTo>
                    <a:lnTo>
                      <a:pt x="700" y="31"/>
                    </a:lnTo>
                    <a:lnTo>
                      <a:pt x="699" y="28"/>
                    </a:lnTo>
                    <a:lnTo>
                      <a:pt x="698" y="26"/>
                    </a:lnTo>
                    <a:lnTo>
                      <a:pt x="693" y="24"/>
                    </a:lnTo>
                    <a:lnTo>
                      <a:pt x="688" y="22"/>
                    </a:lnTo>
                    <a:lnTo>
                      <a:pt x="687" y="17"/>
                    </a:lnTo>
                    <a:lnTo>
                      <a:pt x="685" y="14"/>
                    </a:lnTo>
                    <a:lnTo>
                      <a:pt x="680" y="11"/>
                    </a:lnTo>
                    <a:lnTo>
                      <a:pt x="677" y="11"/>
                    </a:lnTo>
                    <a:lnTo>
                      <a:pt x="676" y="6"/>
                    </a:lnTo>
                    <a:lnTo>
                      <a:pt x="676" y="4"/>
                    </a:lnTo>
                    <a:lnTo>
                      <a:pt x="669" y="3"/>
                    </a:lnTo>
                    <a:lnTo>
                      <a:pt x="665" y="0"/>
                    </a:lnTo>
                    <a:lnTo>
                      <a:pt x="652" y="0"/>
                    </a:lnTo>
                    <a:lnTo>
                      <a:pt x="650" y="2"/>
                    </a:lnTo>
                    <a:lnTo>
                      <a:pt x="647" y="4"/>
                    </a:lnTo>
                    <a:lnTo>
                      <a:pt x="645" y="4"/>
                    </a:lnTo>
                    <a:lnTo>
                      <a:pt x="645" y="6"/>
                    </a:lnTo>
                    <a:lnTo>
                      <a:pt x="641" y="7"/>
                    </a:lnTo>
                    <a:lnTo>
                      <a:pt x="641" y="11"/>
                    </a:lnTo>
                    <a:lnTo>
                      <a:pt x="636" y="11"/>
                    </a:lnTo>
                    <a:lnTo>
                      <a:pt x="634" y="14"/>
                    </a:lnTo>
                    <a:lnTo>
                      <a:pt x="630" y="15"/>
                    </a:lnTo>
                    <a:lnTo>
                      <a:pt x="629" y="15"/>
                    </a:lnTo>
                    <a:lnTo>
                      <a:pt x="628" y="15"/>
                    </a:lnTo>
                    <a:lnTo>
                      <a:pt x="628" y="16"/>
                    </a:lnTo>
                    <a:lnTo>
                      <a:pt x="625" y="16"/>
                    </a:lnTo>
                    <a:lnTo>
                      <a:pt x="623" y="17"/>
                    </a:lnTo>
                    <a:lnTo>
                      <a:pt x="620" y="20"/>
                    </a:lnTo>
                    <a:lnTo>
                      <a:pt x="612" y="22"/>
                    </a:lnTo>
                    <a:lnTo>
                      <a:pt x="609" y="20"/>
                    </a:lnTo>
                    <a:lnTo>
                      <a:pt x="604" y="19"/>
                    </a:lnTo>
                    <a:lnTo>
                      <a:pt x="602" y="19"/>
                    </a:lnTo>
                    <a:lnTo>
                      <a:pt x="600" y="17"/>
                    </a:lnTo>
                    <a:lnTo>
                      <a:pt x="592" y="17"/>
                    </a:lnTo>
                    <a:lnTo>
                      <a:pt x="590" y="15"/>
                    </a:lnTo>
                    <a:lnTo>
                      <a:pt x="587" y="14"/>
                    </a:lnTo>
                    <a:lnTo>
                      <a:pt x="573" y="14"/>
                    </a:lnTo>
                    <a:lnTo>
                      <a:pt x="569" y="12"/>
                    </a:lnTo>
                    <a:lnTo>
                      <a:pt x="568" y="11"/>
                    </a:lnTo>
                    <a:lnTo>
                      <a:pt x="546" y="11"/>
                    </a:lnTo>
                    <a:lnTo>
                      <a:pt x="544" y="12"/>
                    </a:lnTo>
                    <a:lnTo>
                      <a:pt x="543" y="12"/>
                    </a:lnTo>
                    <a:lnTo>
                      <a:pt x="543" y="14"/>
                    </a:lnTo>
                    <a:lnTo>
                      <a:pt x="535" y="15"/>
                    </a:lnTo>
                    <a:lnTo>
                      <a:pt x="531" y="17"/>
                    </a:lnTo>
                    <a:lnTo>
                      <a:pt x="525" y="20"/>
                    </a:lnTo>
                    <a:lnTo>
                      <a:pt x="522" y="20"/>
                    </a:lnTo>
                    <a:lnTo>
                      <a:pt x="520" y="21"/>
                    </a:lnTo>
                    <a:lnTo>
                      <a:pt x="517" y="21"/>
                    </a:lnTo>
                    <a:lnTo>
                      <a:pt x="515" y="21"/>
                    </a:lnTo>
                    <a:lnTo>
                      <a:pt x="514" y="21"/>
                    </a:lnTo>
                    <a:lnTo>
                      <a:pt x="514" y="22"/>
                    </a:lnTo>
                    <a:lnTo>
                      <a:pt x="509" y="24"/>
                    </a:lnTo>
                    <a:lnTo>
                      <a:pt x="506" y="24"/>
                    </a:lnTo>
                    <a:lnTo>
                      <a:pt x="504" y="24"/>
                    </a:lnTo>
                    <a:lnTo>
                      <a:pt x="503" y="24"/>
                    </a:lnTo>
                    <a:lnTo>
                      <a:pt x="503" y="26"/>
                    </a:lnTo>
                    <a:lnTo>
                      <a:pt x="501" y="27"/>
                    </a:lnTo>
                    <a:lnTo>
                      <a:pt x="499" y="27"/>
                    </a:lnTo>
                    <a:lnTo>
                      <a:pt x="499" y="28"/>
                    </a:lnTo>
                    <a:lnTo>
                      <a:pt x="492" y="28"/>
                    </a:lnTo>
                    <a:lnTo>
                      <a:pt x="481" y="33"/>
                    </a:lnTo>
                    <a:lnTo>
                      <a:pt x="469" y="33"/>
                    </a:lnTo>
                    <a:lnTo>
                      <a:pt x="468" y="35"/>
                    </a:lnTo>
                    <a:lnTo>
                      <a:pt x="467" y="35"/>
                    </a:lnTo>
                    <a:lnTo>
                      <a:pt x="467" y="36"/>
                    </a:lnTo>
                    <a:lnTo>
                      <a:pt x="463" y="36"/>
                    </a:lnTo>
                    <a:lnTo>
                      <a:pt x="460" y="36"/>
                    </a:lnTo>
                    <a:lnTo>
                      <a:pt x="459" y="39"/>
                    </a:lnTo>
                    <a:lnTo>
                      <a:pt x="452" y="39"/>
                    </a:lnTo>
                    <a:lnTo>
                      <a:pt x="451" y="41"/>
                    </a:lnTo>
                    <a:lnTo>
                      <a:pt x="449" y="41"/>
                    </a:lnTo>
                    <a:lnTo>
                      <a:pt x="448" y="41"/>
                    </a:lnTo>
                    <a:lnTo>
                      <a:pt x="448" y="42"/>
                    </a:lnTo>
                    <a:lnTo>
                      <a:pt x="442" y="44"/>
                    </a:lnTo>
                    <a:lnTo>
                      <a:pt x="437" y="44"/>
                    </a:lnTo>
                    <a:lnTo>
                      <a:pt x="436" y="50"/>
                    </a:lnTo>
                    <a:lnTo>
                      <a:pt x="434" y="55"/>
                    </a:lnTo>
                    <a:lnTo>
                      <a:pt x="428" y="57"/>
                    </a:lnTo>
                    <a:lnTo>
                      <a:pt x="426" y="58"/>
                    </a:lnTo>
                    <a:lnTo>
                      <a:pt x="425" y="60"/>
                    </a:lnTo>
                    <a:lnTo>
                      <a:pt x="424" y="63"/>
                    </a:lnTo>
                    <a:lnTo>
                      <a:pt x="423" y="63"/>
                    </a:lnTo>
                    <a:lnTo>
                      <a:pt x="423" y="64"/>
                    </a:lnTo>
                    <a:lnTo>
                      <a:pt x="423" y="66"/>
                    </a:lnTo>
                    <a:lnTo>
                      <a:pt x="415" y="66"/>
                    </a:lnTo>
                    <a:lnTo>
                      <a:pt x="414" y="69"/>
                    </a:lnTo>
                    <a:lnTo>
                      <a:pt x="413" y="69"/>
                    </a:lnTo>
                    <a:lnTo>
                      <a:pt x="413" y="70"/>
                    </a:lnTo>
                    <a:lnTo>
                      <a:pt x="413" y="73"/>
                    </a:lnTo>
                    <a:lnTo>
                      <a:pt x="412" y="73"/>
                    </a:lnTo>
                    <a:lnTo>
                      <a:pt x="412" y="74"/>
                    </a:lnTo>
                    <a:lnTo>
                      <a:pt x="412" y="75"/>
                    </a:lnTo>
                    <a:lnTo>
                      <a:pt x="408" y="76"/>
                    </a:lnTo>
                    <a:lnTo>
                      <a:pt x="405" y="76"/>
                    </a:lnTo>
                    <a:lnTo>
                      <a:pt x="404" y="76"/>
                    </a:lnTo>
                    <a:lnTo>
                      <a:pt x="404" y="77"/>
                    </a:lnTo>
                    <a:lnTo>
                      <a:pt x="401" y="77"/>
                    </a:lnTo>
                    <a:lnTo>
                      <a:pt x="397" y="78"/>
                    </a:lnTo>
                    <a:lnTo>
                      <a:pt x="395" y="78"/>
                    </a:lnTo>
                    <a:lnTo>
                      <a:pt x="393" y="78"/>
                    </a:lnTo>
                    <a:lnTo>
                      <a:pt x="393" y="79"/>
                    </a:lnTo>
                    <a:lnTo>
                      <a:pt x="385" y="82"/>
                    </a:lnTo>
                    <a:lnTo>
                      <a:pt x="379" y="88"/>
                    </a:lnTo>
                    <a:lnTo>
                      <a:pt x="378" y="88"/>
                    </a:lnTo>
                    <a:lnTo>
                      <a:pt x="378" y="89"/>
                    </a:lnTo>
                    <a:lnTo>
                      <a:pt x="376" y="90"/>
                    </a:lnTo>
                    <a:lnTo>
                      <a:pt x="372" y="91"/>
                    </a:lnTo>
                    <a:lnTo>
                      <a:pt x="371" y="99"/>
                    </a:lnTo>
                    <a:lnTo>
                      <a:pt x="365" y="99"/>
                    </a:lnTo>
                    <a:lnTo>
                      <a:pt x="363" y="102"/>
                    </a:lnTo>
                    <a:lnTo>
                      <a:pt x="361" y="104"/>
                    </a:lnTo>
                    <a:lnTo>
                      <a:pt x="354" y="107"/>
                    </a:lnTo>
                    <a:lnTo>
                      <a:pt x="352" y="107"/>
                    </a:lnTo>
                    <a:lnTo>
                      <a:pt x="351" y="107"/>
                    </a:lnTo>
                    <a:lnTo>
                      <a:pt x="351" y="109"/>
                    </a:lnTo>
                    <a:lnTo>
                      <a:pt x="349" y="110"/>
                    </a:lnTo>
                    <a:lnTo>
                      <a:pt x="343" y="110"/>
                    </a:lnTo>
                    <a:lnTo>
                      <a:pt x="342" y="111"/>
                    </a:lnTo>
                    <a:lnTo>
                      <a:pt x="339" y="113"/>
                    </a:lnTo>
                    <a:lnTo>
                      <a:pt x="338" y="113"/>
                    </a:lnTo>
                    <a:lnTo>
                      <a:pt x="332" y="118"/>
                    </a:lnTo>
                    <a:lnTo>
                      <a:pt x="332" y="123"/>
                    </a:lnTo>
                    <a:lnTo>
                      <a:pt x="331" y="125"/>
                    </a:lnTo>
                    <a:lnTo>
                      <a:pt x="329" y="125"/>
                    </a:lnTo>
                    <a:lnTo>
                      <a:pt x="328" y="125"/>
                    </a:lnTo>
                    <a:lnTo>
                      <a:pt x="328" y="126"/>
                    </a:lnTo>
                    <a:lnTo>
                      <a:pt x="328" y="131"/>
                    </a:lnTo>
                    <a:lnTo>
                      <a:pt x="327" y="131"/>
                    </a:lnTo>
                    <a:lnTo>
                      <a:pt x="325" y="131"/>
                    </a:lnTo>
                    <a:lnTo>
                      <a:pt x="325" y="134"/>
                    </a:lnTo>
                    <a:lnTo>
                      <a:pt x="321" y="137"/>
                    </a:lnTo>
                    <a:lnTo>
                      <a:pt x="317" y="142"/>
                    </a:lnTo>
                    <a:lnTo>
                      <a:pt x="316" y="146"/>
                    </a:lnTo>
                    <a:lnTo>
                      <a:pt x="312" y="146"/>
                    </a:lnTo>
                    <a:lnTo>
                      <a:pt x="310" y="148"/>
                    </a:lnTo>
                    <a:lnTo>
                      <a:pt x="308" y="153"/>
                    </a:lnTo>
                    <a:lnTo>
                      <a:pt x="306" y="153"/>
                    </a:lnTo>
                    <a:lnTo>
                      <a:pt x="304" y="154"/>
                    </a:lnTo>
                    <a:lnTo>
                      <a:pt x="303" y="154"/>
                    </a:lnTo>
                    <a:lnTo>
                      <a:pt x="303" y="156"/>
                    </a:lnTo>
                    <a:lnTo>
                      <a:pt x="297" y="157"/>
                    </a:lnTo>
                    <a:lnTo>
                      <a:pt x="294" y="157"/>
                    </a:lnTo>
                    <a:lnTo>
                      <a:pt x="294" y="159"/>
                    </a:lnTo>
                    <a:lnTo>
                      <a:pt x="290" y="159"/>
                    </a:lnTo>
                    <a:lnTo>
                      <a:pt x="289" y="162"/>
                    </a:lnTo>
                    <a:lnTo>
                      <a:pt x="284" y="164"/>
                    </a:lnTo>
                    <a:lnTo>
                      <a:pt x="282" y="165"/>
                    </a:lnTo>
                    <a:lnTo>
                      <a:pt x="281" y="165"/>
                    </a:lnTo>
                    <a:lnTo>
                      <a:pt x="281" y="166"/>
                    </a:lnTo>
                    <a:lnTo>
                      <a:pt x="275" y="168"/>
                    </a:lnTo>
                    <a:lnTo>
                      <a:pt x="273" y="170"/>
                    </a:lnTo>
                    <a:lnTo>
                      <a:pt x="270" y="170"/>
                    </a:lnTo>
                    <a:lnTo>
                      <a:pt x="270" y="173"/>
                    </a:lnTo>
                    <a:lnTo>
                      <a:pt x="267" y="175"/>
                    </a:lnTo>
                    <a:lnTo>
                      <a:pt x="266" y="177"/>
                    </a:lnTo>
                    <a:lnTo>
                      <a:pt x="263" y="177"/>
                    </a:lnTo>
                    <a:lnTo>
                      <a:pt x="262" y="177"/>
                    </a:lnTo>
                    <a:lnTo>
                      <a:pt x="262" y="178"/>
                    </a:lnTo>
                    <a:lnTo>
                      <a:pt x="262" y="184"/>
                    </a:lnTo>
                    <a:lnTo>
                      <a:pt x="261" y="188"/>
                    </a:lnTo>
                    <a:lnTo>
                      <a:pt x="259" y="192"/>
                    </a:lnTo>
                    <a:lnTo>
                      <a:pt x="258" y="192"/>
                    </a:lnTo>
                    <a:lnTo>
                      <a:pt x="258" y="193"/>
                    </a:lnTo>
                    <a:lnTo>
                      <a:pt x="258" y="195"/>
                    </a:lnTo>
                    <a:lnTo>
                      <a:pt x="256" y="197"/>
                    </a:lnTo>
                    <a:lnTo>
                      <a:pt x="255" y="197"/>
                    </a:lnTo>
                    <a:lnTo>
                      <a:pt x="255" y="198"/>
                    </a:lnTo>
                    <a:lnTo>
                      <a:pt x="254" y="200"/>
                    </a:lnTo>
                    <a:lnTo>
                      <a:pt x="250" y="202"/>
                    </a:lnTo>
                    <a:lnTo>
                      <a:pt x="248" y="204"/>
                    </a:lnTo>
                    <a:lnTo>
                      <a:pt x="248" y="208"/>
                    </a:lnTo>
                    <a:lnTo>
                      <a:pt x="245" y="208"/>
                    </a:lnTo>
                    <a:lnTo>
                      <a:pt x="245" y="210"/>
                    </a:lnTo>
                    <a:lnTo>
                      <a:pt x="242" y="210"/>
                    </a:lnTo>
                    <a:lnTo>
                      <a:pt x="241" y="211"/>
                    </a:lnTo>
                    <a:lnTo>
                      <a:pt x="237" y="219"/>
                    </a:lnTo>
                    <a:lnTo>
                      <a:pt x="230" y="219"/>
                    </a:lnTo>
                    <a:lnTo>
                      <a:pt x="229" y="219"/>
                    </a:lnTo>
                    <a:lnTo>
                      <a:pt x="229" y="220"/>
                    </a:lnTo>
                    <a:lnTo>
                      <a:pt x="226" y="221"/>
                    </a:lnTo>
                    <a:lnTo>
                      <a:pt x="219" y="221"/>
                    </a:lnTo>
                    <a:lnTo>
                      <a:pt x="215" y="222"/>
                    </a:lnTo>
                    <a:lnTo>
                      <a:pt x="214" y="222"/>
                    </a:lnTo>
                    <a:lnTo>
                      <a:pt x="213" y="222"/>
                    </a:lnTo>
                    <a:lnTo>
                      <a:pt x="213" y="223"/>
                    </a:lnTo>
                    <a:lnTo>
                      <a:pt x="210" y="223"/>
                    </a:lnTo>
                    <a:lnTo>
                      <a:pt x="208" y="224"/>
                    </a:lnTo>
                    <a:lnTo>
                      <a:pt x="207" y="230"/>
                    </a:lnTo>
                    <a:lnTo>
                      <a:pt x="204" y="232"/>
                    </a:lnTo>
                    <a:lnTo>
                      <a:pt x="199" y="233"/>
                    </a:lnTo>
                    <a:lnTo>
                      <a:pt x="194" y="235"/>
                    </a:lnTo>
                    <a:lnTo>
                      <a:pt x="190" y="233"/>
                    </a:lnTo>
                    <a:lnTo>
                      <a:pt x="189" y="234"/>
                    </a:lnTo>
                    <a:lnTo>
                      <a:pt x="188" y="239"/>
                    </a:lnTo>
                    <a:lnTo>
                      <a:pt x="172" y="239"/>
                    </a:lnTo>
                    <a:lnTo>
                      <a:pt x="168" y="241"/>
                    </a:lnTo>
                    <a:lnTo>
                      <a:pt x="164" y="241"/>
                    </a:lnTo>
                    <a:lnTo>
                      <a:pt x="161" y="239"/>
                    </a:lnTo>
                    <a:lnTo>
                      <a:pt x="158" y="233"/>
                    </a:lnTo>
                    <a:lnTo>
                      <a:pt x="154" y="232"/>
                    </a:lnTo>
                    <a:lnTo>
                      <a:pt x="153" y="230"/>
                    </a:lnTo>
                    <a:lnTo>
                      <a:pt x="153" y="235"/>
                    </a:lnTo>
                    <a:lnTo>
                      <a:pt x="158" y="239"/>
                    </a:lnTo>
                    <a:lnTo>
                      <a:pt x="156" y="239"/>
                    </a:lnTo>
                    <a:lnTo>
                      <a:pt x="156" y="240"/>
                    </a:lnTo>
                    <a:lnTo>
                      <a:pt x="155" y="240"/>
                    </a:lnTo>
                    <a:lnTo>
                      <a:pt x="155" y="241"/>
                    </a:lnTo>
                    <a:lnTo>
                      <a:pt x="153" y="241"/>
                    </a:lnTo>
                    <a:lnTo>
                      <a:pt x="153" y="243"/>
                    </a:lnTo>
                    <a:lnTo>
                      <a:pt x="153" y="244"/>
                    </a:lnTo>
                    <a:lnTo>
                      <a:pt x="161" y="246"/>
                    </a:lnTo>
                    <a:lnTo>
                      <a:pt x="161" y="254"/>
                    </a:lnTo>
                    <a:lnTo>
                      <a:pt x="162" y="254"/>
                    </a:lnTo>
                    <a:lnTo>
                      <a:pt x="164" y="257"/>
                    </a:lnTo>
                    <a:lnTo>
                      <a:pt x="163" y="263"/>
                    </a:lnTo>
                    <a:lnTo>
                      <a:pt x="160" y="261"/>
                    </a:lnTo>
                    <a:lnTo>
                      <a:pt x="159" y="260"/>
                    </a:lnTo>
                    <a:lnTo>
                      <a:pt x="158" y="257"/>
                    </a:lnTo>
                    <a:lnTo>
                      <a:pt x="156" y="255"/>
                    </a:lnTo>
                    <a:lnTo>
                      <a:pt x="153" y="255"/>
                    </a:lnTo>
                    <a:lnTo>
                      <a:pt x="152" y="257"/>
                    </a:lnTo>
                    <a:lnTo>
                      <a:pt x="139" y="257"/>
                    </a:lnTo>
                    <a:lnTo>
                      <a:pt x="132" y="258"/>
                    </a:lnTo>
                    <a:lnTo>
                      <a:pt x="131" y="263"/>
                    </a:lnTo>
                    <a:lnTo>
                      <a:pt x="130" y="257"/>
                    </a:lnTo>
                    <a:lnTo>
                      <a:pt x="128" y="255"/>
                    </a:lnTo>
                    <a:lnTo>
                      <a:pt x="131" y="254"/>
                    </a:lnTo>
                    <a:lnTo>
                      <a:pt x="141" y="254"/>
                    </a:lnTo>
                    <a:lnTo>
                      <a:pt x="142" y="252"/>
                    </a:lnTo>
                    <a:lnTo>
                      <a:pt x="144" y="252"/>
                    </a:lnTo>
                    <a:lnTo>
                      <a:pt x="144" y="243"/>
                    </a:lnTo>
                    <a:lnTo>
                      <a:pt x="142" y="239"/>
                    </a:lnTo>
                    <a:lnTo>
                      <a:pt x="139" y="241"/>
                    </a:lnTo>
                    <a:lnTo>
                      <a:pt x="120" y="241"/>
                    </a:lnTo>
                    <a:lnTo>
                      <a:pt x="117" y="243"/>
                    </a:lnTo>
                    <a:lnTo>
                      <a:pt x="109" y="244"/>
                    </a:lnTo>
                    <a:lnTo>
                      <a:pt x="109" y="246"/>
                    </a:lnTo>
                    <a:lnTo>
                      <a:pt x="106" y="247"/>
                    </a:lnTo>
                    <a:lnTo>
                      <a:pt x="106" y="252"/>
                    </a:lnTo>
                    <a:lnTo>
                      <a:pt x="103" y="252"/>
                    </a:lnTo>
                    <a:lnTo>
                      <a:pt x="99" y="246"/>
                    </a:lnTo>
                    <a:lnTo>
                      <a:pt x="97" y="252"/>
                    </a:lnTo>
                    <a:lnTo>
                      <a:pt x="88" y="252"/>
                    </a:lnTo>
                    <a:lnTo>
                      <a:pt x="81" y="246"/>
                    </a:lnTo>
                    <a:lnTo>
                      <a:pt x="76" y="246"/>
                    </a:lnTo>
                    <a:lnTo>
                      <a:pt x="72" y="244"/>
                    </a:lnTo>
                    <a:lnTo>
                      <a:pt x="68" y="244"/>
                    </a:lnTo>
                    <a:lnTo>
                      <a:pt x="66" y="243"/>
                    </a:lnTo>
                    <a:lnTo>
                      <a:pt x="65" y="241"/>
                    </a:lnTo>
                    <a:lnTo>
                      <a:pt x="59" y="240"/>
                    </a:lnTo>
                    <a:lnTo>
                      <a:pt x="57" y="239"/>
                    </a:lnTo>
                    <a:lnTo>
                      <a:pt x="55" y="235"/>
                    </a:lnTo>
                    <a:lnTo>
                      <a:pt x="55" y="233"/>
                    </a:lnTo>
                    <a:lnTo>
                      <a:pt x="54" y="233"/>
                    </a:lnTo>
                    <a:lnTo>
                      <a:pt x="52" y="235"/>
                    </a:lnTo>
                    <a:lnTo>
                      <a:pt x="48" y="236"/>
                    </a:lnTo>
                    <a:lnTo>
                      <a:pt x="48" y="235"/>
                    </a:lnTo>
                    <a:lnTo>
                      <a:pt x="44" y="233"/>
                    </a:lnTo>
                    <a:lnTo>
                      <a:pt x="41" y="232"/>
                    </a:lnTo>
                    <a:lnTo>
                      <a:pt x="35" y="233"/>
                    </a:lnTo>
                    <a:lnTo>
                      <a:pt x="32" y="233"/>
                    </a:lnTo>
                    <a:lnTo>
                      <a:pt x="26" y="232"/>
                    </a:lnTo>
                    <a:lnTo>
                      <a:pt x="28" y="230"/>
                    </a:lnTo>
                    <a:lnTo>
                      <a:pt x="26" y="230"/>
                    </a:lnTo>
                    <a:lnTo>
                      <a:pt x="25" y="226"/>
                    </a:lnTo>
                    <a:lnTo>
                      <a:pt x="25" y="225"/>
                    </a:lnTo>
                    <a:lnTo>
                      <a:pt x="22" y="224"/>
                    </a:lnTo>
                    <a:lnTo>
                      <a:pt x="19" y="224"/>
                    </a:lnTo>
                    <a:lnTo>
                      <a:pt x="16" y="225"/>
                    </a:lnTo>
                    <a:lnTo>
                      <a:pt x="16" y="230"/>
                    </a:lnTo>
                    <a:lnTo>
                      <a:pt x="2" y="230"/>
                    </a:lnTo>
                    <a:lnTo>
                      <a:pt x="0" y="230"/>
                    </a:lnTo>
                    <a:lnTo>
                      <a:pt x="0" y="233"/>
                    </a:lnTo>
                    <a:lnTo>
                      <a:pt x="0" y="239"/>
                    </a:lnTo>
                    <a:lnTo>
                      <a:pt x="1" y="240"/>
                    </a:lnTo>
                    <a:lnTo>
                      <a:pt x="5" y="241"/>
                    </a:lnTo>
                    <a:lnTo>
                      <a:pt x="5" y="266"/>
                    </a:lnTo>
                    <a:lnTo>
                      <a:pt x="2" y="271"/>
                    </a:lnTo>
                    <a:lnTo>
                      <a:pt x="3" y="272"/>
                    </a:lnTo>
                    <a:lnTo>
                      <a:pt x="5" y="272"/>
                    </a:lnTo>
                    <a:lnTo>
                      <a:pt x="8" y="273"/>
                    </a:lnTo>
                    <a:lnTo>
                      <a:pt x="11" y="273"/>
                    </a:lnTo>
                    <a:lnTo>
                      <a:pt x="12" y="271"/>
                    </a:lnTo>
                    <a:lnTo>
                      <a:pt x="16" y="273"/>
                    </a:lnTo>
                    <a:lnTo>
                      <a:pt x="19" y="273"/>
                    </a:lnTo>
                    <a:lnTo>
                      <a:pt x="20" y="275"/>
                    </a:lnTo>
                    <a:lnTo>
                      <a:pt x="1543" y="275"/>
                    </a:lnTo>
                    <a:lnTo>
                      <a:pt x="1540" y="271"/>
                    </a:lnTo>
                    <a:lnTo>
                      <a:pt x="1539" y="268"/>
                    </a:lnTo>
                    <a:lnTo>
                      <a:pt x="1536" y="266"/>
                    </a:lnTo>
                    <a:lnTo>
                      <a:pt x="1534" y="266"/>
                    </a:lnTo>
                    <a:lnTo>
                      <a:pt x="1533" y="263"/>
                    </a:lnTo>
                    <a:lnTo>
                      <a:pt x="1532" y="263"/>
                    </a:lnTo>
                    <a:lnTo>
                      <a:pt x="1530" y="260"/>
                    </a:lnTo>
                    <a:lnTo>
                      <a:pt x="1530" y="257"/>
                    </a:lnTo>
                    <a:lnTo>
                      <a:pt x="1528" y="255"/>
                    </a:lnTo>
                    <a:lnTo>
                      <a:pt x="1526" y="254"/>
                    </a:lnTo>
                    <a:lnTo>
                      <a:pt x="1522" y="247"/>
                    </a:lnTo>
                    <a:lnTo>
                      <a:pt x="1519" y="244"/>
                    </a:lnTo>
                    <a:lnTo>
                      <a:pt x="1519" y="241"/>
                    </a:lnTo>
                    <a:lnTo>
                      <a:pt x="1515" y="233"/>
                    </a:lnTo>
                    <a:lnTo>
                      <a:pt x="1512" y="230"/>
                    </a:lnTo>
                    <a:lnTo>
                      <a:pt x="1508" y="224"/>
                    </a:lnTo>
                    <a:lnTo>
                      <a:pt x="1504" y="224"/>
                    </a:lnTo>
                    <a:lnTo>
                      <a:pt x="1501" y="222"/>
                    </a:lnTo>
                    <a:lnTo>
                      <a:pt x="1497" y="221"/>
                    </a:lnTo>
                    <a:lnTo>
                      <a:pt x="1490" y="213"/>
                    </a:lnTo>
                    <a:lnTo>
                      <a:pt x="1486" y="211"/>
                    </a:lnTo>
                    <a:lnTo>
                      <a:pt x="1485" y="210"/>
                    </a:lnTo>
                    <a:lnTo>
                      <a:pt x="1477" y="208"/>
                    </a:lnTo>
                    <a:lnTo>
                      <a:pt x="1475" y="207"/>
                    </a:lnTo>
                    <a:lnTo>
                      <a:pt x="1475" y="206"/>
                    </a:lnTo>
                    <a:lnTo>
                      <a:pt x="1473" y="202"/>
                    </a:lnTo>
                    <a:lnTo>
                      <a:pt x="1472" y="202"/>
                    </a:lnTo>
                    <a:lnTo>
                      <a:pt x="1468" y="199"/>
                    </a:lnTo>
                    <a:lnTo>
                      <a:pt x="1464" y="199"/>
                    </a:lnTo>
                    <a:lnTo>
                      <a:pt x="1461" y="197"/>
                    </a:lnTo>
                    <a:lnTo>
                      <a:pt x="1457" y="196"/>
                    </a:lnTo>
                    <a:lnTo>
                      <a:pt x="1456" y="195"/>
                    </a:lnTo>
                    <a:lnTo>
                      <a:pt x="1455" y="192"/>
                    </a:lnTo>
                    <a:lnTo>
                      <a:pt x="1452" y="192"/>
                    </a:lnTo>
                    <a:lnTo>
                      <a:pt x="1449" y="189"/>
                    </a:lnTo>
                    <a:lnTo>
                      <a:pt x="1446" y="189"/>
                    </a:lnTo>
                    <a:lnTo>
                      <a:pt x="1445" y="188"/>
                    </a:lnTo>
                    <a:lnTo>
                      <a:pt x="1442" y="188"/>
                    </a:lnTo>
                    <a:lnTo>
                      <a:pt x="1441" y="186"/>
                    </a:lnTo>
                    <a:lnTo>
                      <a:pt x="1438" y="184"/>
                    </a:lnTo>
                    <a:lnTo>
                      <a:pt x="1436" y="184"/>
                    </a:lnTo>
                    <a:lnTo>
                      <a:pt x="1432" y="178"/>
                    </a:lnTo>
                    <a:lnTo>
                      <a:pt x="1428" y="177"/>
                    </a:lnTo>
                    <a:lnTo>
                      <a:pt x="1420" y="177"/>
                    </a:lnTo>
                    <a:lnTo>
                      <a:pt x="1417" y="175"/>
                    </a:lnTo>
                    <a:lnTo>
                      <a:pt x="1409" y="175"/>
                    </a:lnTo>
                    <a:lnTo>
                      <a:pt x="1408" y="173"/>
                    </a:lnTo>
                    <a:lnTo>
                      <a:pt x="1404" y="169"/>
                    </a:lnTo>
                    <a:lnTo>
                      <a:pt x="1401" y="168"/>
                    </a:lnTo>
                    <a:lnTo>
                      <a:pt x="1397" y="168"/>
                    </a:lnTo>
                    <a:lnTo>
                      <a:pt x="1392" y="166"/>
                    </a:lnTo>
                    <a:lnTo>
                      <a:pt x="1388" y="168"/>
                    </a:lnTo>
                    <a:lnTo>
                      <a:pt x="1375" y="168"/>
                    </a:lnTo>
                    <a:lnTo>
                      <a:pt x="1371" y="165"/>
                    </a:lnTo>
                    <a:lnTo>
                      <a:pt x="1370" y="164"/>
                    </a:lnTo>
                    <a:lnTo>
                      <a:pt x="1366" y="162"/>
                    </a:lnTo>
                    <a:lnTo>
                      <a:pt x="1365" y="160"/>
                    </a:lnTo>
                    <a:lnTo>
                      <a:pt x="1365" y="162"/>
                    </a:lnTo>
                    <a:lnTo>
                      <a:pt x="1362" y="162"/>
                    </a:lnTo>
                    <a:lnTo>
                      <a:pt x="1361" y="162"/>
                    </a:lnTo>
                    <a:lnTo>
                      <a:pt x="1361" y="163"/>
                    </a:lnTo>
                    <a:lnTo>
                      <a:pt x="1359" y="164"/>
                    </a:lnTo>
                    <a:lnTo>
                      <a:pt x="1341" y="164"/>
                    </a:lnTo>
                    <a:lnTo>
                      <a:pt x="1337" y="166"/>
                    </a:lnTo>
                    <a:lnTo>
                      <a:pt x="1333" y="164"/>
                    </a:lnTo>
                    <a:lnTo>
                      <a:pt x="1332" y="164"/>
                    </a:lnTo>
                    <a:lnTo>
                      <a:pt x="1330" y="161"/>
                    </a:lnTo>
                    <a:lnTo>
                      <a:pt x="1330" y="159"/>
                    </a:lnTo>
                    <a:lnTo>
                      <a:pt x="1322" y="159"/>
                    </a:lnTo>
                    <a:lnTo>
                      <a:pt x="1321" y="156"/>
                    </a:lnTo>
                    <a:lnTo>
                      <a:pt x="1319" y="153"/>
                    </a:lnTo>
                    <a:lnTo>
                      <a:pt x="1311" y="1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9" name="Freeform 83">
                <a:extLst>
                  <a:ext uri="{FF2B5EF4-FFF2-40B4-BE49-F238E27FC236}">
                    <a16:creationId xmlns:a16="http://schemas.microsoft.com/office/drawing/2014/main" id="{C57B28F6-C88C-4A91-FC1F-24EA2FDC8A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8" y="4023"/>
                <a:ext cx="292" cy="39"/>
              </a:xfrm>
              <a:custGeom>
                <a:avLst/>
                <a:gdLst>
                  <a:gd name="T0" fmla="*/ 1917 w 2048"/>
                  <a:gd name="T1" fmla="*/ 43 h 273"/>
                  <a:gd name="T2" fmla="*/ 233 w 2048"/>
                  <a:gd name="T3" fmla="*/ 0 h 273"/>
                  <a:gd name="T4" fmla="*/ 227 w 2048"/>
                  <a:gd name="T5" fmla="*/ 8 h 273"/>
                  <a:gd name="T6" fmla="*/ 216 w 2048"/>
                  <a:gd name="T7" fmla="*/ 22 h 273"/>
                  <a:gd name="T8" fmla="*/ 205 w 2048"/>
                  <a:gd name="T9" fmla="*/ 29 h 273"/>
                  <a:gd name="T10" fmla="*/ 191 w 2048"/>
                  <a:gd name="T11" fmla="*/ 41 h 273"/>
                  <a:gd name="T12" fmla="*/ 180 w 2048"/>
                  <a:gd name="T13" fmla="*/ 44 h 273"/>
                  <a:gd name="T14" fmla="*/ 175 w 2048"/>
                  <a:gd name="T15" fmla="*/ 51 h 273"/>
                  <a:gd name="T16" fmla="*/ 165 w 2048"/>
                  <a:gd name="T17" fmla="*/ 55 h 273"/>
                  <a:gd name="T18" fmla="*/ 153 w 2048"/>
                  <a:gd name="T19" fmla="*/ 63 h 273"/>
                  <a:gd name="T20" fmla="*/ 132 w 2048"/>
                  <a:gd name="T21" fmla="*/ 74 h 273"/>
                  <a:gd name="T22" fmla="*/ 116 w 2048"/>
                  <a:gd name="T23" fmla="*/ 73 h 273"/>
                  <a:gd name="T24" fmla="*/ 93 w 2048"/>
                  <a:gd name="T25" fmla="*/ 74 h 273"/>
                  <a:gd name="T26" fmla="*/ 78 w 2048"/>
                  <a:gd name="T27" fmla="*/ 66 h 273"/>
                  <a:gd name="T28" fmla="*/ 70 w 2048"/>
                  <a:gd name="T29" fmla="*/ 73 h 273"/>
                  <a:gd name="T30" fmla="*/ 65 w 2048"/>
                  <a:gd name="T31" fmla="*/ 74 h 273"/>
                  <a:gd name="T32" fmla="*/ 56 w 2048"/>
                  <a:gd name="T33" fmla="*/ 87 h 273"/>
                  <a:gd name="T34" fmla="*/ 45 w 2048"/>
                  <a:gd name="T35" fmla="*/ 98 h 273"/>
                  <a:gd name="T36" fmla="*/ 44 w 2048"/>
                  <a:gd name="T37" fmla="*/ 105 h 273"/>
                  <a:gd name="T38" fmla="*/ 34 w 2048"/>
                  <a:gd name="T39" fmla="*/ 105 h 273"/>
                  <a:gd name="T40" fmla="*/ 34 w 2048"/>
                  <a:gd name="T41" fmla="*/ 118 h 273"/>
                  <a:gd name="T42" fmla="*/ 23 w 2048"/>
                  <a:gd name="T43" fmla="*/ 124 h 273"/>
                  <a:gd name="T44" fmla="*/ 17 w 2048"/>
                  <a:gd name="T45" fmla="*/ 130 h 273"/>
                  <a:gd name="T46" fmla="*/ 14 w 2048"/>
                  <a:gd name="T47" fmla="*/ 137 h 273"/>
                  <a:gd name="T48" fmla="*/ 5 w 2048"/>
                  <a:gd name="T49" fmla="*/ 142 h 273"/>
                  <a:gd name="T50" fmla="*/ 0 w 2048"/>
                  <a:gd name="T51" fmla="*/ 159 h 273"/>
                  <a:gd name="T52" fmla="*/ 3 w 2048"/>
                  <a:gd name="T53" fmla="*/ 174 h 273"/>
                  <a:gd name="T54" fmla="*/ 11 w 2048"/>
                  <a:gd name="T55" fmla="*/ 189 h 273"/>
                  <a:gd name="T56" fmla="*/ 15 w 2048"/>
                  <a:gd name="T57" fmla="*/ 197 h 273"/>
                  <a:gd name="T58" fmla="*/ 23 w 2048"/>
                  <a:gd name="T59" fmla="*/ 214 h 273"/>
                  <a:gd name="T60" fmla="*/ 29 w 2048"/>
                  <a:gd name="T61" fmla="*/ 224 h 273"/>
                  <a:gd name="T62" fmla="*/ 22 w 2048"/>
                  <a:gd name="T63" fmla="*/ 229 h 273"/>
                  <a:gd name="T64" fmla="*/ 22 w 2048"/>
                  <a:gd name="T65" fmla="*/ 252 h 273"/>
                  <a:gd name="T66" fmla="*/ 22 w 2048"/>
                  <a:gd name="T67" fmla="*/ 262 h 273"/>
                  <a:gd name="T68" fmla="*/ 2048 w 2048"/>
                  <a:gd name="T69" fmla="*/ 273 h 273"/>
                  <a:gd name="T70" fmla="*/ 2039 w 2048"/>
                  <a:gd name="T71" fmla="*/ 260 h 273"/>
                  <a:gd name="T72" fmla="*/ 2032 w 2048"/>
                  <a:gd name="T73" fmla="*/ 238 h 273"/>
                  <a:gd name="T74" fmla="*/ 2035 w 2048"/>
                  <a:gd name="T75" fmla="*/ 214 h 273"/>
                  <a:gd name="T76" fmla="*/ 2043 w 2048"/>
                  <a:gd name="T77" fmla="*/ 207 h 273"/>
                  <a:gd name="T78" fmla="*/ 2037 w 2048"/>
                  <a:gd name="T79" fmla="*/ 194 h 273"/>
                  <a:gd name="T80" fmla="*/ 2032 w 2048"/>
                  <a:gd name="T81" fmla="*/ 194 h 273"/>
                  <a:gd name="T82" fmla="*/ 2024 w 2048"/>
                  <a:gd name="T83" fmla="*/ 194 h 273"/>
                  <a:gd name="T84" fmla="*/ 2019 w 2048"/>
                  <a:gd name="T85" fmla="*/ 185 h 273"/>
                  <a:gd name="T86" fmla="*/ 2013 w 2048"/>
                  <a:gd name="T87" fmla="*/ 176 h 273"/>
                  <a:gd name="T88" fmla="*/ 2010 w 2048"/>
                  <a:gd name="T89" fmla="*/ 163 h 273"/>
                  <a:gd name="T90" fmla="*/ 2000 w 2048"/>
                  <a:gd name="T91" fmla="*/ 149 h 273"/>
                  <a:gd name="T92" fmla="*/ 1994 w 2048"/>
                  <a:gd name="T93" fmla="*/ 137 h 273"/>
                  <a:gd name="T94" fmla="*/ 1979 w 2048"/>
                  <a:gd name="T95" fmla="*/ 121 h 273"/>
                  <a:gd name="T96" fmla="*/ 1966 w 2048"/>
                  <a:gd name="T97" fmla="*/ 118 h 273"/>
                  <a:gd name="T98" fmla="*/ 1944 w 2048"/>
                  <a:gd name="T99" fmla="*/ 110 h 273"/>
                  <a:gd name="T100" fmla="*/ 1933 w 2048"/>
                  <a:gd name="T101" fmla="*/ 96 h 273"/>
                  <a:gd name="T102" fmla="*/ 1931 w 2048"/>
                  <a:gd name="T103" fmla="*/ 76 h 273"/>
                  <a:gd name="T104" fmla="*/ 1923 w 2048"/>
                  <a:gd name="T105" fmla="*/ 66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048" h="273">
                    <a:moveTo>
                      <a:pt x="1920" y="54"/>
                    </a:moveTo>
                    <a:lnTo>
                      <a:pt x="1919" y="52"/>
                    </a:lnTo>
                    <a:lnTo>
                      <a:pt x="1917" y="50"/>
                    </a:lnTo>
                    <a:lnTo>
                      <a:pt x="1917" y="43"/>
                    </a:lnTo>
                    <a:lnTo>
                      <a:pt x="1913" y="39"/>
                    </a:lnTo>
                    <a:lnTo>
                      <a:pt x="1913" y="0"/>
                    </a:lnTo>
                    <a:lnTo>
                      <a:pt x="234" y="0"/>
                    </a:lnTo>
                    <a:lnTo>
                      <a:pt x="233" y="0"/>
                    </a:lnTo>
                    <a:lnTo>
                      <a:pt x="230" y="1"/>
                    </a:lnTo>
                    <a:lnTo>
                      <a:pt x="228" y="4"/>
                    </a:lnTo>
                    <a:lnTo>
                      <a:pt x="227" y="6"/>
                    </a:lnTo>
                    <a:lnTo>
                      <a:pt x="227" y="8"/>
                    </a:lnTo>
                    <a:lnTo>
                      <a:pt x="222" y="11"/>
                    </a:lnTo>
                    <a:lnTo>
                      <a:pt x="220" y="14"/>
                    </a:lnTo>
                    <a:lnTo>
                      <a:pt x="218" y="19"/>
                    </a:lnTo>
                    <a:lnTo>
                      <a:pt x="216" y="22"/>
                    </a:lnTo>
                    <a:lnTo>
                      <a:pt x="211" y="23"/>
                    </a:lnTo>
                    <a:lnTo>
                      <a:pt x="209" y="28"/>
                    </a:lnTo>
                    <a:lnTo>
                      <a:pt x="206" y="29"/>
                    </a:lnTo>
                    <a:lnTo>
                      <a:pt x="205" y="29"/>
                    </a:lnTo>
                    <a:lnTo>
                      <a:pt x="205" y="30"/>
                    </a:lnTo>
                    <a:lnTo>
                      <a:pt x="202" y="32"/>
                    </a:lnTo>
                    <a:lnTo>
                      <a:pt x="198" y="34"/>
                    </a:lnTo>
                    <a:lnTo>
                      <a:pt x="191" y="41"/>
                    </a:lnTo>
                    <a:lnTo>
                      <a:pt x="188" y="41"/>
                    </a:lnTo>
                    <a:lnTo>
                      <a:pt x="187" y="43"/>
                    </a:lnTo>
                    <a:lnTo>
                      <a:pt x="186" y="44"/>
                    </a:lnTo>
                    <a:lnTo>
                      <a:pt x="180" y="44"/>
                    </a:lnTo>
                    <a:lnTo>
                      <a:pt x="179" y="47"/>
                    </a:lnTo>
                    <a:lnTo>
                      <a:pt x="176" y="50"/>
                    </a:lnTo>
                    <a:lnTo>
                      <a:pt x="175" y="50"/>
                    </a:lnTo>
                    <a:lnTo>
                      <a:pt x="175" y="51"/>
                    </a:lnTo>
                    <a:lnTo>
                      <a:pt x="173" y="52"/>
                    </a:lnTo>
                    <a:lnTo>
                      <a:pt x="169" y="54"/>
                    </a:lnTo>
                    <a:lnTo>
                      <a:pt x="166" y="54"/>
                    </a:lnTo>
                    <a:lnTo>
                      <a:pt x="165" y="55"/>
                    </a:lnTo>
                    <a:lnTo>
                      <a:pt x="164" y="58"/>
                    </a:lnTo>
                    <a:lnTo>
                      <a:pt x="158" y="58"/>
                    </a:lnTo>
                    <a:lnTo>
                      <a:pt x="156" y="61"/>
                    </a:lnTo>
                    <a:lnTo>
                      <a:pt x="153" y="63"/>
                    </a:lnTo>
                    <a:lnTo>
                      <a:pt x="151" y="65"/>
                    </a:lnTo>
                    <a:lnTo>
                      <a:pt x="143" y="66"/>
                    </a:lnTo>
                    <a:lnTo>
                      <a:pt x="136" y="72"/>
                    </a:lnTo>
                    <a:lnTo>
                      <a:pt x="132" y="74"/>
                    </a:lnTo>
                    <a:lnTo>
                      <a:pt x="126" y="76"/>
                    </a:lnTo>
                    <a:lnTo>
                      <a:pt x="118" y="76"/>
                    </a:lnTo>
                    <a:lnTo>
                      <a:pt x="117" y="73"/>
                    </a:lnTo>
                    <a:lnTo>
                      <a:pt x="116" y="73"/>
                    </a:lnTo>
                    <a:lnTo>
                      <a:pt x="114" y="73"/>
                    </a:lnTo>
                    <a:lnTo>
                      <a:pt x="112" y="76"/>
                    </a:lnTo>
                    <a:lnTo>
                      <a:pt x="110" y="74"/>
                    </a:lnTo>
                    <a:lnTo>
                      <a:pt x="93" y="74"/>
                    </a:lnTo>
                    <a:lnTo>
                      <a:pt x="88" y="72"/>
                    </a:lnTo>
                    <a:lnTo>
                      <a:pt x="87" y="68"/>
                    </a:lnTo>
                    <a:lnTo>
                      <a:pt x="85" y="65"/>
                    </a:lnTo>
                    <a:lnTo>
                      <a:pt x="78" y="66"/>
                    </a:lnTo>
                    <a:lnTo>
                      <a:pt x="74" y="68"/>
                    </a:lnTo>
                    <a:lnTo>
                      <a:pt x="71" y="72"/>
                    </a:lnTo>
                    <a:lnTo>
                      <a:pt x="70" y="72"/>
                    </a:lnTo>
                    <a:lnTo>
                      <a:pt x="70" y="73"/>
                    </a:lnTo>
                    <a:lnTo>
                      <a:pt x="70" y="74"/>
                    </a:lnTo>
                    <a:lnTo>
                      <a:pt x="68" y="73"/>
                    </a:lnTo>
                    <a:lnTo>
                      <a:pt x="67" y="72"/>
                    </a:lnTo>
                    <a:lnTo>
                      <a:pt x="65" y="74"/>
                    </a:lnTo>
                    <a:lnTo>
                      <a:pt x="65" y="77"/>
                    </a:lnTo>
                    <a:lnTo>
                      <a:pt x="63" y="83"/>
                    </a:lnTo>
                    <a:lnTo>
                      <a:pt x="60" y="85"/>
                    </a:lnTo>
                    <a:lnTo>
                      <a:pt x="56" y="87"/>
                    </a:lnTo>
                    <a:lnTo>
                      <a:pt x="52" y="90"/>
                    </a:lnTo>
                    <a:lnTo>
                      <a:pt x="49" y="91"/>
                    </a:lnTo>
                    <a:lnTo>
                      <a:pt x="49" y="96"/>
                    </a:lnTo>
                    <a:lnTo>
                      <a:pt x="45" y="98"/>
                    </a:lnTo>
                    <a:lnTo>
                      <a:pt x="45" y="101"/>
                    </a:lnTo>
                    <a:lnTo>
                      <a:pt x="44" y="101"/>
                    </a:lnTo>
                    <a:lnTo>
                      <a:pt x="44" y="102"/>
                    </a:lnTo>
                    <a:lnTo>
                      <a:pt x="44" y="105"/>
                    </a:lnTo>
                    <a:lnTo>
                      <a:pt x="41" y="107"/>
                    </a:lnTo>
                    <a:lnTo>
                      <a:pt x="40" y="105"/>
                    </a:lnTo>
                    <a:lnTo>
                      <a:pt x="38" y="105"/>
                    </a:lnTo>
                    <a:lnTo>
                      <a:pt x="34" y="105"/>
                    </a:lnTo>
                    <a:lnTo>
                      <a:pt x="34" y="109"/>
                    </a:lnTo>
                    <a:lnTo>
                      <a:pt x="36" y="109"/>
                    </a:lnTo>
                    <a:lnTo>
                      <a:pt x="36" y="110"/>
                    </a:lnTo>
                    <a:lnTo>
                      <a:pt x="34" y="118"/>
                    </a:lnTo>
                    <a:lnTo>
                      <a:pt x="33" y="118"/>
                    </a:lnTo>
                    <a:lnTo>
                      <a:pt x="31" y="121"/>
                    </a:lnTo>
                    <a:lnTo>
                      <a:pt x="25" y="123"/>
                    </a:lnTo>
                    <a:lnTo>
                      <a:pt x="23" y="124"/>
                    </a:lnTo>
                    <a:lnTo>
                      <a:pt x="23" y="129"/>
                    </a:lnTo>
                    <a:lnTo>
                      <a:pt x="20" y="129"/>
                    </a:lnTo>
                    <a:lnTo>
                      <a:pt x="17" y="129"/>
                    </a:lnTo>
                    <a:lnTo>
                      <a:pt x="17" y="130"/>
                    </a:lnTo>
                    <a:lnTo>
                      <a:pt x="20" y="131"/>
                    </a:lnTo>
                    <a:lnTo>
                      <a:pt x="19" y="132"/>
                    </a:lnTo>
                    <a:lnTo>
                      <a:pt x="16" y="137"/>
                    </a:lnTo>
                    <a:lnTo>
                      <a:pt x="14" y="137"/>
                    </a:lnTo>
                    <a:lnTo>
                      <a:pt x="12" y="139"/>
                    </a:lnTo>
                    <a:lnTo>
                      <a:pt x="9" y="142"/>
                    </a:lnTo>
                    <a:lnTo>
                      <a:pt x="7" y="142"/>
                    </a:lnTo>
                    <a:lnTo>
                      <a:pt x="5" y="142"/>
                    </a:lnTo>
                    <a:lnTo>
                      <a:pt x="5" y="143"/>
                    </a:lnTo>
                    <a:lnTo>
                      <a:pt x="1" y="143"/>
                    </a:lnTo>
                    <a:lnTo>
                      <a:pt x="1" y="153"/>
                    </a:lnTo>
                    <a:lnTo>
                      <a:pt x="0" y="159"/>
                    </a:lnTo>
                    <a:lnTo>
                      <a:pt x="0" y="162"/>
                    </a:lnTo>
                    <a:lnTo>
                      <a:pt x="1" y="163"/>
                    </a:lnTo>
                    <a:lnTo>
                      <a:pt x="1" y="170"/>
                    </a:lnTo>
                    <a:lnTo>
                      <a:pt x="3" y="174"/>
                    </a:lnTo>
                    <a:lnTo>
                      <a:pt x="5" y="178"/>
                    </a:lnTo>
                    <a:lnTo>
                      <a:pt x="5" y="182"/>
                    </a:lnTo>
                    <a:lnTo>
                      <a:pt x="9" y="185"/>
                    </a:lnTo>
                    <a:lnTo>
                      <a:pt x="11" y="189"/>
                    </a:lnTo>
                    <a:lnTo>
                      <a:pt x="12" y="194"/>
                    </a:lnTo>
                    <a:lnTo>
                      <a:pt x="12" y="196"/>
                    </a:lnTo>
                    <a:lnTo>
                      <a:pt x="14" y="197"/>
                    </a:lnTo>
                    <a:lnTo>
                      <a:pt x="15" y="197"/>
                    </a:lnTo>
                    <a:lnTo>
                      <a:pt x="16" y="200"/>
                    </a:lnTo>
                    <a:lnTo>
                      <a:pt x="22" y="208"/>
                    </a:lnTo>
                    <a:lnTo>
                      <a:pt x="23" y="210"/>
                    </a:lnTo>
                    <a:lnTo>
                      <a:pt x="23" y="214"/>
                    </a:lnTo>
                    <a:lnTo>
                      <a:pt x="25" y="216"/>
                    </a:lnTo>
                    <a:lnTo>
                      <a:pt x="31" y="218"/>
                    </a:lnTo>
                    <a:lnTo>
                      <a:pt x="31" y="221"/>
                    </a:lnTo>
                    <a:lnTo>
                      <a:pt x="29" y="224"/>
                    </a:lnTo>
                    <a:lnTo>
                      <a:pt x="27" y="225"/>
                    </a:lnTo>
                    <a:lnTo>
                      <a:pt x="23" y="225"/>
                    </a:lnTo>
                    <a:lnTo>
                      <a:pt x="22" y="221"/>
                    </a:lnTo>
                    <a:lnTo>
                      <a:pt x="22" y="229"/>
                    </a:lnTo>
                    <a:lnTo>
                      <a:pt x="23" y="232"/>
                    </a:lnTo>
                    <a:lnTo>
                      <a:pt x="23" y="240"/>
                    </a:lnTo>
                    <a:lnTo>
                      <a:pt x="22" y="243"/>
                    </a:lnTo>
                    <a:lnTo>
                      <a:pt x="22" y="252"/>
                    </a:lnTo>
                    <a:lnTo>
                      <a:pt x="23" y="253"/>
                    </a:lnTo>
                    <a:lnTo>
                      <a:pt x="22" y="254"/>
                    </a:lnTo>
                    <a:lnTo>
                      <a:pt x="22" y="257"/>
                    </a:lnTo>
                    <a:lnTo>
                      <a:pt x="22" y="262"/>
                    </a:lnTo>
                    <a:lnTo>
                      <a:pt x="20" y="263"/>
                    </a:lnTo>
                    <a:lnTo>
                      <a:pt x="20" y="268"/>
                    </a:lnTo>
                    <a:lnTo>
                      <a:pt x="20" y="273"/>
                    </a:lnTo>
                    <a:lnTo>
                      <a:pt x="2048" y="273"/>
                    </a:lnTo>
                    <a:lnTo>
                      <a:pt x="2044" y="271"/>
                    </a:lnTo>
                    <a:lnTo>
                      <a:pt x="2043" y="265"/>
                    </a:lnTo>
                    <a:lnTo>
                      <a:pt x="2040" y="262"/>
                    </a:lnTo>
                    <a:lnTo>
                      <a:pt x="2039" y="260"/>
                    </a:lnTo>
                    <a:lnTo>
                      <a:pt x="2037" y="260"/>
                    </a:lnTo>
                    <a:lnTo>
                      <a:pt x="2033" y="249"/>
                    </a:lnTo>
                    <a:lnTo>
                      <a:pt x="2033" y="243"/>
                    </a:lnTo>
                    <a:lnTo>
                      <a:pt x="2032" y="238"/>
                    </a:lnTo>
                    <a:lnTo>
                      <a:pt x="2032" y="229"/>
                    </a:lnTo>
                    <a:lnTo>
                      <a:pt x="2033" y="221"/>
                    </a:lnTo>
                    <a:lnTo>
                      <a:pt x="2033" y="218"/>
                    </a:lnTo>
                    <a:lnTo>
                      <a:pt x="2035" y="214"/>
                    </a:lnTo>
                    <a:lnTo>
                      <a:pt x="2035" y="210"/>
                    </a:lnTo>
                    <a:lnTo>
                      <a:pt x="2037" y="210"/>
                    </a:lnTo>
                    <a:lnTo>
                      <a:pt x="2043" y="208"/>
                    </a:lnTo>
                    <a:lnTo>
                      <a:pt x="2043" y="207"/>
                    </a:lnTo>
                    <a:lnTo>
                      <a:pt x="2043" y="196"/>
                    </a:lnTo>
                    <a:lnTo>
                      <a:pt x="2042" y="194"/>
                    </a:lnTo>
                    <a:lnTo>
                      <a:pt x="2040" y="194"/>
                    </a:lnTo>
                    <a:lnTo>
                      <a:pt x="2037" y="194"/>
                    </a:lnTo>
                    <a:lnTo>
                      <a:pt x="2037" y="196"/>
                    </a:lnTo>
                    <a:lnTo>
                      <a:pt x="2033" y="197"/>
                    </a:lnTo>
                    <a:lnTo>
                      <a:pt x="2033" y="194"/>
                    </a:lnTo>
                    <a:lnTo>
                      <a:pt x="2032" y="194"/>
                    </a:lnTo>
                    <a:lnTo>
                      <a:pt x="2030" y="189"/>
                    </a:lnTo>
                    <a:lnTo>
                      <a:pt x="2026" y="190"/>
                    </a:lnTo>
                    <a:lnTo>
                      <a:pt x="2026" y="194"/>
                    </a:lnTo>
                    <a:lnTo>
                      <a:pt x="2024" y="194"/>
                    </a:lnTo>
                    <a:lnTo>
                      <a:pt x="2024" y="189"/>
                    </a:lnTo>
                    <a:lnTo>
                      <a:pt x="2023" y="186"/>
                    </a:lnTo>
                    <a:lnTo>
                      <a:pt x="2022" y="186"/>
                    </a:lnTo>
                    <a:lnTo>
                      <a:pt x="2019" y="185"/>
                    </a:lnTo>
                    <a:lnTo>
                      <a:pt x="2019" y="186"/>
                    </a:lnTo>
                    <a:lnTo>
                      <a:pt x="2015" y="185"/>
                    </a:lnTo>
                    <a:lnTo>
                      <a:pt x="2013" y="183"/>
                    </a:lnTo>
                    <a:lnTo>
                      <a:pt x="2013" y="176"/>
                    </a:lnTo>
                    <a:lnTo>
                      <a:pt x="2011" y="173"/>
                    </a:lnTo>
                    <a:lnTo>
                      <a:pt x="2011" y="172"/>
                    </a:lnTo>
                    <a:lnTo>
                      <a:pt x="2010" y="170"/>
                    </a:lnTo>
                    <a:lnTo>
                      <a:pt x="2010" y="163"/>
                    </a:lnTo>
                    <a:lnTo>
                      <a:pt x="2008" y="159"/>
                    </a:lnTo>
                    <a:lnTo>
                      <a:pt x="2002" y="154"/>
                    </a:lnTo>
                    <a:lnTo>
                      <a:pt x="2002" y="153"/>
                    </a:lnTo>
                    <a:lnTo>
                      <a:pt x="2000" y="149"/>
                    </a:lnTo>
                    <a:lnTo>
                      <a:pt x="2000" y="145"/>
                    </a:lnTo>
                    <a:lnTo>
                      <a:pt x="1999" y="142"/>
                    </a:lnTo>
                    <a:lnTo>
                      <a:pt x="1997" y="139"/>
                    </a:lnTo>
                    <a:lnTo>
                      <a:pt x="1994" y="137"/>
                    </a:lnTo>
                    <a:lnTo>
                      <a:pt x="1994" y="134"/>
                    </a:lnTo>
                    <a:lnTo>
                      <a:pt x="1988" y="131"/>
                    </a:lnTo>
                    <a:lnTo>
                      <a:pt x="1980" y="123"/>
                    </a:lnTo>
                    <a:lnTo>
                      <a:pt x="1979" y="121"/>
                    </a:lnTo>
                    <a:lnTo>
                      <a:pt x="1978" y="121"/>
                    </a:lnTo>
                    <a:lnTo>
                      <a:pt x="1972" y="120"/>
                    </a:lnTo>
                    <a:lnTo>
                      <a:pt x="1967" y="118"/>
                    </a:lnTo>
                    <a:lnTo>
                      <a:pt x="1966" y="118"/>
                    </a:lnTo>
                    <a:lnTo>
                      <a:pt x="1961" y="115"/>
                    </a:lnTo>
                    <a:lnTo>
                      <a:pt x="1956" y="112"/>
                    </a:lnTo>
                    <a:lnTo>
                      <a:pt x="1945" y="112"/>
                    </a:lnTo>
                    <a:lnTo>
                      <a:pt x="1944" y="110"/>
                    </a:lnTo>
                    <a:lnTo>
                      <a:pt x="1942" y="110"/>
                    </a:lnTo>
                    <a:lnTo>
                      <a:pt x="1939" y="109"/>
                    </a:lnTo>
                    <a:lnTo>
                      <a:pt x="1937" y="105"/>
                    </a:lnTo>
                    <a:lnTo>
                      <a:pt x="1933" y="96"/>
                    </a:lnTo>
                    <a:lnTo>
                      <a:pt x="1933" y="85"/>
                    </a:lnTo>
                    <a:lnTo>
                      <a:pt x="1931" y="83"/>
                    </a:lnTo>
                    <a:lnTo>
                      <a:pt x="1931" y="79"/>
                    </a:lnTo>
                    <a:lnTo>
                      <a:pt x="1931" y="76"/>
                    </a:lnTo>
                    <a:lnTo>
                      <a:pt x="1933" y="74"/>
                    </a:lnTo>
                    <a:lnTo>
                      <a:pt x="1928" y="68"/>
                    </a:lnTo>
                    <a:lnTo>
                      <a:pt x="1924" y="68"/>
                    </a:lnTo>
                    <a:lnTo>
                      <a:pt x="1923" y="66"/>
                    </a:lnTo>
                    <a:lnTo>
                      <a:pt x="1920" y="64"/>
                    </a:lnTo>
                    <a:lnTo>
                      <a:pt x="1920" y="61"/>
                    </a:lnTo>
                    <a:lnTo>
                      <a:pt x="1920" y="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0" name="Freeform 84">
                <a:extLst>
                  <a:ext uri="{FF2B5EF4-FFF2-40B4-BE49-F238E27FC236}">
                    <a16:creationId xmlns:a16="http://schemas.microsoft.com/office/drawing/2014/main" id="{C9C43EB3-550C-389A-ADCD-99B0081968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" y="4062"/>
                <a:ext cx="329" cy="39"/>
              </a:xfrm>
              <a:custGeom>
                <a:avLst/>
                <a:gdLst>
                  <a:gd name="T0" fmla="*/ 2052 w 2303"/>
                  <a:gd name="T1" fmla="*/ 29 h 274"/>
                  <a:gd name="T2" fmla="*/ 2046 w 2303"/>
                  <a:gd name="T3" fmla="*/ 17 h 274"/>
                  <a:gd name="T4" fmla="*/ 2035 w 2303"/>
                  <a:gd name="T5" fmla="*/ 8 h 274"/>
                  <a:gd name="T6" fmla="*/ 4 w 2303"/>
                  <a:gd name="T7" fmla="*/ 0 h 274"/>
                  <a:gd name="T8" fmla="*/ 4 w 2303"/>
                  <a:gd name="T9" fmla="*/ 47 h 274"/>
                  <a:gd name="T10" fmla="*/ 6 w 2303"/>
                  <a:gd name="T11" fmla="*/ 55 h 274"/>
                  <a:gd name="T12" fmla="*/ 18 w 2303"/>
                  <a:gd name="T13" fmla="*/ 74 h 274"/>
                  <a:gd name="T14" fmla="*/ 27 w 2303"/>
                  <a:gd name="T15" fmla="*/ 81 h 274"/>
                  <a:gd name="T16" fmla="*/ 29 w 2303"/>
                  <a:gd name="T17" fmla="*/ 96 h 274"/>
                  <a:gd name="T18" fmla="*/ 40 w 2303"/>
                  <a:gd name="T19" fmla="*/ 107 h 274"/>
                  <a:gd name="T20" fmla="*/ 49 w 2303"/>
                  <a:gd name="T21" fmla="*/ 112 h 274"/>
                  <a:gd name="T22" fmla="*/ 59 w 2303"/>
                  <a:gd name="T23" fmla="*/ 122 h 274"/>
                  <a:gd name="T24" fmla="*/ 69 w 2303"/>
                  <a:gd name="T25" fmla="*/ 131 h 274"/>
                  <a:gd name="T26" fmla="*/ 77 w 2303"/>
                  <a:gd name="T27" fmla="*/ 137 h 274"/>
                  <a:gd name="T28" fmla="*/ 83 w 2303"/>
                  <a:gd name="T29" fmla="*/ 143 h 274"/>
                  <a:gd name="T30" fmla="*/ 95 w 2303"/>
                  <a:gd name="T31" fmla="*/ 152 h 274"/>
                  <a:gd name="T32" fmla="*/ 102 w 2303"/>
                  <a:gd name="T33" fmla="*/ 158 h 274"/>
                  <a:gd name="T34" fmla="*/ 113 w 2303"/>
                  <a:gd name="T35" fmla="*/ 172 h 274"/>
                  <a:gd name="T36" fmla="*/ 127 w 2303"/>
                  <a:gd name="T37" fmla="*/ 183 h 274"/>
                  <a:gd name="T38" fmla="*/ 134 w 2303"/>
                  <a:gd name="T39" fmla="*/ 188 h 274"/>
                  <a:gd name="T40" fmla="*/ 127 w 2303"/>
                  <a:gd name="T41" fmla="*/ 203 h 274"/>
                  <a:gd name="T42" fmla="*/ 138 w 2303"/>
                  <a:gd name="T43" fmla="*/ 212 h 274"/>
                  <a:gd name="T44" fmla="*/ 146 w 2303"/>
                  <a:gd name="T45" fmla="*/ 219 h 274"/>
                  <a:gd name="T46" fmla="*/ 157 w 2303"/>
                  <a:gd name="T47" fmla="*/ 229 h 274"/>
                  <a:gd name="T48" fmla="*/ 160 w 2303"/>
                  <a:gd name="T49" fmla="*/ 241 h 274"/>
                  <a:gd name="T50" fmla="*/ 165 w 2303"/>
                  <a:gd name="T51" fmla="*/ 250 h 274"/>
                  <a:gd name="T52" fmla="*/ 175 w 2303"/>
                  <a:gd name="T53" fmla="*/ 260 h 274"/>
                  <a:gd name="T54" fmla="*/ 186 w 2303"/>
                  <a:gd name="T55" fmla="*/ 268 h 274"/>
                  <a:gd name="T56" fmla="*/ 188 w 2303"/>
                  <a:gd name="T57" fmla="*/ 274 h 274"/>
                  <a:gd name="T58" fmla="*/ 2294 w 2303"/>
                  <a:gd name="T59" fmla="*/ 267 h 274"/>
                  <a:gd name="T60" fmla="*/ 2287 w 2303"/>
                  <a:gd name="T61" fmla="*/ 257 h 274"/>
                  <a:gd name="T62" fmla="*/ 2271 w 2303"/>
                  <a:gd name="T63" fmla="*/ 249 h 274"/>
                  <a:gd name="T64" fmla="*/ 2259 w 2303"/>
                  <a:gd name="T65" fmla="*/ 244 h 274"/>
                  <a:gd name="T66" fmla="*/ 2251 w 2303"/>
                  <a:gd name="T67" fmla="*/ 241 h 274"/>
                  <a:gd name="T68" fmla="*/ 2235 w 2303"/>
                  <a:gd name="T69" fmla="*/ 251 h 274"/>
                  <a:gd name="T70" fmla="*/ 2223 w 2303"/>
                  <a:gd name="T71" fmla="*/ 247 h 274"/>
                  <a:gd name="T72" fmla="*/ 2215 w 2303"/>
                  <a:gd name="T73" fmla="*/ 238 h 274"/>
                  <a:gd name="T74" fmla="*/ 2207 w 2303"/>
                  <a:gd name="T75" fmla="*/ 232 h 274"/>
                  <a:gd name="T76" fmla="*/ 2194 w 2303"/>
                  <a:gd name="T77" fmla="*/ 207 h 274"/>
                  <a:gd name="T78" fmla="*/ 2188 w 2303"/>
                  <a:gd name="T79" fmla="*/ 193 h 274"/>
                  <a:gd name="T80" fmla="*/ 2181 w 2303"/>
                  <a:gd name="T81" fmla="*/ 179 h 274"/>
                  <a:gd name="T82" fmla="*/ 2174 w 2303"/>
                  <a:gd name="T83" fmla="*/ 170 h 274"/>
                  <a:gd name="T84" fmla="*/ 2166 w 2303"/>
                  <a:gd name="T85" fmla="*/ 161 h 274"/>
                  <a:gd name="T86" fmla="*/ 2156 w 2303"/>
                  <a:gd name="T87" fmla="*/ 154 h 274"/>
                  <a:gd name="T88" fmla="*/ 2145 w 2303"/>
                  <a:gd name="T89" fmla="*/ 145 h 274"/>
                  <a:gd name="T90" fmla="*/ 2126 w 2303"/>
                  <a:gd name="T91" fmla="*/ 112 h 274"/>
                  <a:gd name="T92" fmla="*/ 2115 w 2303"/>
                  <a:gd name="T93" fmla="*/ 98 h 274"/>
                  <a:gd name="T94" fmla="*/ 2112 w 2303"/>
                  <a:gd name="T95" fmla="*/ 88 h 274"/>
                  <a:gd name="T96" fmla="*/ 2104 w 2303"/>
                  <a:gd name="T97" fmla="*/ 83 h 274"/>
                  <a:gd name="T98" fmla="*/ 2094 w 2303"/>
                  <a:gd name="T99" fmla="*/ 71 h 274"/>
                  <a:gd name="T100" fmla="*/ 2081 w 2303"/>
                  <a:gd name="T101" fmla="*/ 63 h 274"/>
                  <a:gd name="T102" fmla="*/ 2071 w 2303"/>
                  <a:gd name="T103" fmla="*/ 54 h 274"/>
                  <a:gd name="T104" fmla="*/ 2062 w 2303"/>
                  <a:gd name="T105" fmla="*/ 42 h 274"/>
                  <a:gd name="T106" fmla="*/ 2057 w 2303"/>
                  <a:gd name="T107" fmla="*/ 3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303" h="274">
                    <a:moveTo>
                      <a:pt x="2057" y="34"/>
                    </a:moveTo>
                    <a:lnTo>
                      <a:pt x="2054" y="31"/>
                    </a:lnTo>
                    <a:lnTo>
                      <a:pt x="2054" y="30"/>
                    </a:lnTo>
                    <a:lnTo>
                      <a:pt x="2052" y="29"/>
                    </a:lnTo>
                    <a:lnTo>
                      <a:pt x="2052" y="28"/>
                    </a:lnTo>
                    <a:lnTo>
                      <a:pt x="2049" y="19"/>
                    </a:lnTo>
                    <a:lnTo>
                      <a:pt x="2046" y="18"/>
                    </a:lnTo>
                    <a:lnTo>
                      <a:pt x="2046" y="17"/>
                    </a:lnTo>
                    <a:lnTo>
                      <a:pt x="2041" y="12"/>
                    </a:lnTo>
                    <a:lnTo>
                      <a:pt x="2039" y="11"/>
                    </a:lnTo>
                    <a:lnTo>
                      <a:pt x="2036" y="8"/>
                    </a:lnTo>
                    <a:lnTo>
                      <a:pt x="2035" y="8"/>
                    </a:lnTo>
                    <a:lnTo>
                      <a:pt x="2034" y="4"/>
                    </a:lnTo>
                    <a:lnTo>
                      <a:pt x="2034" y="2"/>
                    </a:lnTo>
                    <a:lnTo>
                      <a:pt x="2032" y="0"/>
                    </a:lnTo>
                    <a:lnTo>
                      <a:pt x="4" y="0"/>
                    </a:lnTo>
                    <a:lnTo>
                      <a:pt x="1" y="3"/>
                    </a:lnTo>
                    <a:lnTo>
                      <a:pt x="0" y="8"/>
                    </a:lnTo>
                    <a:lnTo>
                      <a:pt x="0" y="43"/>
                    </a:lnTo>
                    <a:lnTo>
                      <a:pt x="4" y="47"/>
                    </a:lnTo>
                    <a:lnTo>
                      <a:pt x="1" y="49"/>
                    </a:lnTo>
                    <a:lnTo>
                      <a:pt x="1" y="50"/>
                    </a:lnTo>
                    <a:lnTo>
                      <a:pt x="4" y="52"/>
                    </a:lnTo>
                    <a:lnTo>
                      <a:pt x="6" y="55"/>
                    </a:lnTo>
                    <a:lnTo>
                      <a:pt x="7" y="61"/>
                    </a:lnTo>
                    <a:lnTo>
                      <a:pt x="11" y="63"/>
                    </a:lnTo>
                    <a:lnTo>
                      <a:pt x="17" y="69"/>
                    </a:lnTo>
                    <a:lnTo>
                      <a:pt x="18" y="74"/>
                    </a:lnTo>
                    <a:lnTo>
                      <a:pt x="21" y="74"/>
                    </a:lnTo>
                    <a:lnTo>
                      <a:pt x="25" y="76"/>
                    </a:lnTo>
                    <a:lnTo>
                      <a:pt x="25" y="79"/>
                    </a:lnTo>
                    <a:lnTo>
                      <a:pt x="27" y="81"/>
                    </a:lnTo>
                    <a:lnTo>
                      <a:pt x="27" y="82"/>
                    </a:lnTo>
                    <a:lnTo>
                      <a:pt x="28" y="85"/>
                    </a:lnTo>
                    <a:lnTo>
                      <a:pt x="29" y="88"/>
                    </a:lnTo>
                    <a:lnTo>
                      <a:pt x="29" y="96"/>
                    </a:lnTo>
                    <a:lnTo>
                      <a:pt x="36" y="96"/>
                    </a:lnTo>
                    <a:lnTo>
                      <a:pt x="36" y="99"/>
                    </a:lnTo>
                    <a:lnTo>
                      <a:pt x="39" y="102"/>
                    </a:lnTo>
                    <a:lnTo>
                      <a:pt x="40" y="107"/>
                    </a:lnTo>
                    <a:lnTo>
                      <a:pt x="41" y="109"/>
                    </a:lnTo>
                    <a:lnTo>
                      <a:pt x="44" y="110"/>
                    </a:lnTo>
                    <a:lnTo>
                      <a:pt x="47" y="110"/>
                    </a:lnTo>
                    <a:lnTo>
                      <a:pt x="49" y="112"/>
                    </a:lnTo>
                    <a:lnTo>
                      <a:pt x="51" y="115"/>
                    </a:lnTo>
                    <a:lnTo>
                      <a:pt x="53" y="120"/>
                    </a:lnTo>
                    <a:lnTo>
                      <a:pt x="58" y="121"/>
                    </a:lnTo>
                    <a:lnTo>
                      <a:pt x="59" y="122"/>
                    </a:lnTo>
                    <a:lnTo>
                      <a:pt x="59" y="123"/>
                    </a:lnTo>
                    <a:lnTo>
                      <a:pt x="60" y="126"/>
                    </a:lnTo>
                    <a:lnTo>
                      <a:pt x="64" y="129"/>
                    </a:lnTo>
                    <a:lnTo>
                      <a:pt x="69" y="131"/>
                    </a:lnTo>
                    <a:lnTo>
                      <a:pt x="71" y="134"/>
                    </a:lnTo>
                    <a:lnTo>
                      <a:pt x="72" y="134"/>
                    </a:lnTo>
                    <a:lnTo>
                      <a:pt x="74" y="136"/>
                    </a:lnTo>
                    <a:lnTo>
                      <a:pt x="77" y="137"/>
                    </a:lnTo>
                    <a:lnTo>
                      <a:pt x="79" y="140"/>
                    </a:lnTo>
                    <a:lnTo>
                      <a:pt x="80" y="142"/>
                    </a:lnTo>
                    <a:lnTo>
                      <a:pt x="82" y="142"/>
                    </a:lnTo>
                    <a:lnTo>
                      <a:pt x="83" y="143"/>
                    </a:lnTo>
                    <a:lnTo>
                      <a:pt x="86" y="145"/>
                    </a:lnTo>
                    <a:lnTo>
                      <a:pt x="91" y="148"/>
                    </a:lnTo>
                    <a:lnTo>
                      <a:pt x="94" y="150"/>
                    </a:lnTo>
                    <a:lnTo>
                      <a:pt x="95" y="152"/>
                    </a:lnTo>
                    <a:lnTo>
                      <a:pt x="99" y="153"/>
                    </a:lnTo>
                    <a:lnTo>
                      <a:pt x="101" y="154"/>
                    </a:lnTo>
                    <a:lnTo>
                      <a:pt x="102" y="156"/>
                    </a:lnTo>
                    <a:lnTo>
                      <a:pt x="102" y="158"/>
                    </a:lnTo>
                    <a:lnTo>
                      <a:pt x="104" y="161"/>
                    </a:lnTo>
                    <a:lnTo>
                      <a:pt x="105" y="165"/>
                    </a:lnTo>
                    <a:lnTo>
                      <a:pt x="106" y="167"/>
                    </a:lnTo>
                    <a:lnTo>
                      <a:pt x="113" y="172"/>
                    </a:lnTo>
                    <a:lnTo>
                      <a:pt x="118" y="176"/>
                    </a:lnTo>
                    <a:lnTo>
                      <a:pt x="124" y="178"/>
                    </a:lnTo>
                    <a:lnTo>
                      <a:pt x="125" y="179"/>
                    </a:lnTo>
                    <a:lnTo>
                      <a:pt x="127" y="183"/>
                    </a:lnTo>
                    <a:lnTo>
                      <a:pt x="131" y="183"/>
                    </a:lnTo>
                    <a:lnTo>
                      <a:pt x="135" y="186"/>
                    </a:lnTo>
                    <a:lnTo>
                      <a:pt x="134" y="186"/>
                    </a:lnTo>
                    <a:lnTo>
                      <a:pt x="134" y="188"/>
                    </a:lnTo>
                    <a:lnTo>
                      <a:pt x="134" y="190"/>
                    </a:lnTo>
                    <a:lnTo>
                      <a:pt x="131" y="192"/>
                    </a:lnTo>
                    <a:lnTo>
                      <a:pt x="127" y="194"/>
                    </a:lnTo>
                    <a:lnTo>
                      <a:pt x="127" y="203"/>
                    </a:lnTo>
                    <a:lnTo>
                      <a:pt x="131" y="207"/>
                    </a:lnTo>
                    <a:lnTo>
                      <a:pt x="134" y="208"/>
                    </a:lnTo>
                    <a:lnTo>
                      <a:pt x="135" y="210"/>
                    </a:lnTo>
                    <a:lnTo>
                      <a:pt x="138" y="212"/>
                    </a:lnTo>
                    <a:lnTo>
                      <a:pt x="142" y="218"/>
                    </a:lnTo>
                    <a:lnTo>
                      <a:pt x="141" y="218"/>
                    </a:lnTo>
                    <a:lnTo>
                      <a:pt x="142" y="218"/>
                    </a:lnTo>
                    <a:lnTo>
                      <a:pt x="146" y="219"/>
                    </a:lnTo>
                    <a:lnTo>
                      <a:pt x="149" y="221"/>
                    </a:lnTo>
                    <a:lnTo>
                      <a:pt x="149" y="224"/>
                    </a:lnTo>
                    <a:lnTo>
                      <a:pt x="151" y="227"/>
                    </a:lnTo>
                    <a:lnTo>
                      <a:pt x="157" y="229"/>
                    </a:lnTo>
                    <a:lnTo>
                      <a:pt x="157" y="232"/>
                    </a:lnTo>
                    <a:lnTo>
                      <a:pt x="157" y="236"/>
                    </a:lnTo>
                    <a:lnTo>
                      <a:pt x="159" y="238"/>
                    </a:lnTo>
                    <a:lnTo>
                      <a:pt x="160" y="241"/>
                    </a:lnTo>
                    <a:lnTo>
                      <a:pt x="160" y="247"/>
                    </a:lnTo>
                    <a:lnTo>
                      <a:pt x="163" y="247"/>
                    </a:lnTo>
                    <a:lnTo>
                      <a:pt x="164" y="249"/>
                    </a:lnTo>
                    <a:lnTo>
                      <a:pt x="165" y="250"/>
                    </a:lnTo>
                    <a:lnTo>
                      <a:pt x="164" y="252"/>
                    </a:lnTo>
                    <a:lnTo>
                      <a:pt x="173" y="257"/>
                    </a:lnTo>
                    <a:lnTo>
                      <a:pt x="173" y="259"/>
                    </a:lnTo>
                    <a:lnTo>
                      <a:pt x="175" y="260"/>
                    </a:lnTo>
                    <a:lnTo>
                      <a:pt x="182" y="260"/>
                    </a:lnTo>
                    <a:lnTo>
                      <a:pt x="184" y="262"/>
                    </a:lnTo>
                    <a:lnTo>
                      <a:pt x="185" y="263"/>
                    </a:lnTo>
                    <a:lnTo>
                      <a:pt x="186" y="268"/>
                    </a:lnTo>
                    <a:lnTo>
                      <a:pt x="186" y="271"/>
                    </a:lnTo>
                    <a:lnTo>
                      <a:pt x="185" y="272"/>
                    </a:lnTo>
                    <a:lnTo>
                      <a:pt x="186" y="273"/>
                    </a:lnTo>
                    <a:lnTo>
                      <a:pt x="188" y="274"/>
                    </a:lnTo>
                    <a:lnTo>
                      <a:pt x="2303" y="274"/>
                    </a:lnTo>
                    <a:lnTo>
                      <a:pt x="2301" y="273"/>
                    </a:lnTo>
                    <a:lnTo>
                      <a:pt x="2298" y="271"/>
                    </a:lnTo>
                    <a:lnTo>
                      <a:pt x="2294" y="267"/>
                    </a:lnTo>
                    <a:lnTo>
                      <a:pt x="2294" y="265"/>
                    </a:lnTo>
                    <a:lnTo>
                      <a:pt x="2292" y="262"/>
                    </a:lnTo>
                    <a:lnTo>
                      <a:pt x="2290" y="260"/>
                    </a:lnTo>
                    <a:lnTo>
                      <a:pt x="2287" y="257"/>
                    </a:lnTo>
                    <a:lnTo>
                      <a:pt x="2281" y="252"/>
                    </a:lnTo>
                    <a:lnTo>
                      <a:pt x="2278" y="251"/>
                    </a:lnTo>
                    <a:lnTo>
                      <a:pt x="2272" y="251"/>
                    </a:lnTo>
                    <a:lnTo>
                      <a:pt x="2271" y="249"/>
                    </a:lnTo>
                    <a:lnTo>
                      <a:pt x="2268" y="249"/>
                    </a:lnTo>
                    <a:lnTo>
                      <a:pt x="2265" y="247"/>
                    </a:lnTo>
                    <a:lnTo>
                      <a:pt x="2262" y="247"/>
                    </a:lnTo>
                    <a:lnTo>
                      <a:pt x="2259" y="244"/>
                    </a:lnTo>
                    <a:lnTo>
                      <a:pt x="2256" y="242"/>
                    </a:lnTo>
                    <a:lnTo>
                      <a:pt x="2254" y="241"/>
                    </a:lnTo>
                    <a:lnTo>
                      <a:pt x="2253" y="240"/>
                    </a:lnTo>
                    <a:lnTo>
                      <a:pt x="2251" y="241"/>
                    </a:lnTo>
                    <a:lnTo>
                      <a:pt x="2247" y="241"/>
                    </a:lnTo>
                    <a:lnTo>
                      <a:pt x="2246" y="243"/>
                    </a:lnTo>
                    <a:lnTo>
                      <a:pt x="2237" y="249"/>
                    </a:lnTo>
                    <a:lnTo>
                      <a:pt x="2235" y="251"/>
                    </a:lnTo>
                    <a:lnTo>
                      <a:pt x="2232" y="251"/>
                    </a:lnTo>
                    <a:lnTo>
                      <a:pt x="2229" y="249"/>
                    </a:lnTo>
                    <a:lnTo>
                      <a:pt x="2225" y="247"/>
                    </a:lnTo>
                    <a:lnTo>
                      <a:pt x="2223" y="247"/>
                    </a:lnTo>
                    <a:lnTo>
                      <a:pt x="2221" y="245"/>
                    </a:lnTo>
                    <a:lnTo>
                      <a:pt x="2221" y="243"/>
                    </a:lnTo>
                    <a:lnTo>
                      <a:pt x="2216" y="241"/>
                    </a:lnTo>
                    <a:lnTo>
                      <a:pt x="2215" y="238"/>
                    </a:lnTo>
                    <a:lnTo>
                      <a:pt x="2213" y="238"/>
                    </a:lnTo>
                    <a:lnTo>
                      <a:pt x="2212" y="236"/>
                    </a:lnTo>
                    <a:lnTo>
                      <a:pt x="2209" y="232"/>
                    </a:lnTo>
                    <a:lnTo>
                      <a:pt x="2207" y="232"/>
                    </a:lnTo>
                    <a:lnTo>
                      <a:pt x="2205" y="229"/>
                    </a:lnTo>
                    <a:lnTo>
                      <a:pt x="2205" y="225"/>
                    </a:lnTo>
                    <a:lnTo>
                      <a:pt x="2199" y="216"/>
                    </a:lnTo>
                    <a:lnTo>
                      <a:pt x="2194" y="207"/>
                    </a:lnTo>
                    <a:lnTo>
                      <a:pt x="2192" y="206"/>
                    </a:lnTo>
                    <a:lnTo>
                      <a:pt x="2192" y="205"/>
                    </a:lnTo>
                    <a:lnTo>
                      <a:pt x="2191" y="200"/>
                    </a:lnTo>
                    <a:lnTo>
                      <a:pt x="2188" y="193"/>
                    </a:lnTo>
                    <a:lnTo>
                      <a:pt x="2185" y="189"/>
                    </a:lnTo>
                    <a:lnTo>
                      <a:pt x="2183" y="185"/>
                    </a:lnTo>
                    <a:lnTo>
                      <a:pt x="2183" y="181"/>
                    </a:lnTo>
                    <a:lnTo>
                      <a:pt x="2181" y="179"/>
                    </a:lnTo>
                    <a:lnTo>
                      <a:pt x="2181" y="176"/>
                    </a:lnTo>
                    <a:lnTo>
                      <a:pt x="2177" y="174"/>
                    </a:lnTo>
                    <a:lnTo>
                      <a:pt x="2176" y="172"/>
                    </a:lnTo>
                    <a:lnTo>
                      <a:pt x="2174" y="170"/>
                    </a:lnTo>
                    <a:lnTo>
                      <a:pt x="2172" y="167"/>
                    </a:lnTo>
                    <a:lnTo>
                      <a:pt x="2169" y="165"/>
                    </a:lnTo>
                    <a:lnTo>
                      <a:pt x="2166" y="162"/>
                    </a:lnTo>
                    <a:lnTo>
                      <a:pt x="2166" y="161"/>
                    </a:lnTo>
                    <a:lnTo>
                      <a:pt x="2160" y="157"/>
                    </a:lnTo>
                    <a:lnTo>
                      <a:pt x="2159" y="156"/>
                    </a:lnTo>
                    <a:lnTo>
                      <a:pt x="2156" y="155"/>
                    </a:lnTo>
                    <a:lnTo>
                      <a:pt x="2156" y="154"/>
                    </a:lnTo>
                    <a:lnTo>
                      <a:pt x="2150" y="153"/>
                    </a:lnTo>
                    <a:lnTo>
                      <a:pt x="2148" y="148"/>
                    </a:lnTo>
                    <a:lnTo>
                      <a:pt x="2147" y="145"/>
                    </a:lnTo>
                    <a:lnTo>
                      <a:pt x="2145" y="145"/>
                    </a:lnTo>
                    <a:lnTo>
                      <a:pt x="2137" y="140"/>
                    </a:lnTo>
                    <a:lnTo>
                      <a:pt x="2134" y="132"/>
                    </a:lnTo>
                    <a:lnTo>
                      <a:pt x="2130" y="131"/>
                    </a:lnTo>
                    <a:lnTo>
                      <a:pt x="2126" y="112"/>
                    </a:lnTo>
                    <a:lnTo>
                      <a:pt x="2124" y="108"/>
                    </a:lnTo>
                    <a:lnTo>
                      <a:pt x="2123" y="107"/>
                    </a:lnTo>
                    <a:lnTo>
                      <a:pt x="2118" y="101"/>
                    </a:lnTo>
                    <a:lnTo>
                      <a:pt x="2115" y="98"/>
                    </a:lnTo>
                    <a:lnTo>
                      <a:pt x="2115" y="96"/>
                    </a:lnTo>
                    <a:lnTo>
                      <a:pt x="2114" y="90"/>
                    </a:lnTo>
                    <a:lnTo>
                      <a:pt x="2113" y="88"/>
                    </a:lnTo>
                    <a:lnTo>
                      <a:pt x="2112" y="88"/>
                    </a:lnTo>
                    <a:lnTo>
                      <a:pt x="2106" y="88"/>
                    </a:lnTo>
                    <a:lnTo>
                      <a:pt x="2104" y="86"/>
                    </a:lnTo>
                    <a:lnTo>
                      <a:pt x="2104" y="85"/>
                    </a:lnTo>
                    <a:lnTo>
                      <a:pt x="2104" y="83"/>
                    </a:lnTo>
                    <a:lnTo>
                      <a:pt x="2103" y="77"/>
                    </a:lnTo>
                    <a:lnTo>
                      <a:pt x="2098" y="76"/>
                    </a:lnTo>
                    <a:lnTo>
                      <a:pt x="2095" y="74"/>
                    </a:lnTo>
                    <a:lnTo>
                      <a:pt x="2094" y="71"/>
                    </a:lnTo>
                    <a:lnTo>
                      <a:pt x="2094" y="70"/>
                    </a:lnTo>
                    <a:lnTo>
                      <a:pt x="2093" y="69"/>
                    </a:lnTo>
                    <a:lnTo>
                      <a:pt x="2085" y="65"/>
                    </a:lnTo>
                    <a:lnTo>
                      <a:pt x="2081" y="63"/>
                    </a:lnTo>
                    <a:lnTo>
                      <a:pt x="2079" y="63"/>
                    </a:lnTo>
                    <a:lnTo>
                      <a:pt x="2076" y="58"/>
                    </a:lnTo>
                    <a:lnTo>
                      <a:pt x="2076" y="55"/>
                    </a:lnTo>
                    <a:lnTo>
                      <a:pt x="2071" y="54"/>
                    </a:lnTo>
                    <a:lnTo>
                      <a:pt x="2071" y="50"/>
                    </a:lnTo>
                    <a:lnTo>
                      <a:pt x="2070" y="44"/>
                    </a:lnTo>
                    <a:lnTo>
                      <a:pt x="2065" y="44"/>
                    </a:lnTo>
                    <a:lnTo>
                      <a:pt x="2062" y="42"/>
                    </a:lnTo>
                    <a:lnTo>
                      <a:pt x="2061" y="41"/>
                    </a:lnTo>
                    <a:lnTo>
                      <a:pt x="2059" y="36"/>
                    </a:lnTo>
                    <a:lnTo>
                      <a:pt x="2057" y="35"/>
                    </a:lnTo>
                    <a:lnTo>
                      <a:pt x="2057" y="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1" name="Freeform 85">
                <a:extLst>
                  <a:ext uri="{FF2B5EF4-FFF2-40B4-BE49-F238E27FC236}">
                    <a16:creationId xmlns:a16="http://schemas.microsoft.com/office/drawing/2014/main" id="{C71113C5-506B-80F4-66E6-EE15C6612F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7" y="4101"/>
                <a:ext cx="321" cy="39"/>
              </a:xfrm>
              <a:custGeom>
                <a:avLst/>
                <a:gdLst>
                  <a:gd name="T0" fmla="*/ 37 w 2246"/>
                  <a:gd name="T1" fmla="*/ 89 h 273"/>
                  <a:gd name="T2" fmla="*/ 53 w 2246"/>
                  <a:gd name="T3" fmla="*/ 97 h 273"/>
                  <a:gd name="T4" fmla="*/ 59 w 2246"/>
                  <a:gd name="T5" fmla="*/ 109 h 273"/>
                  <a:gd name="T6" fmla="*/ 64 w 2246"/>
                  <a:gd name="T7" fmla="*/ 117 h 273"/>
                  <a:gd name="T8" fmla="*/ 69 w 2246"/>
                  <a:gd name="T9" fmla="*/ 122 h 273"/>
                  <a:gd name="T10" fmla="*/ 72 w 2246"/>
                  <a:gd name="T11" fmla="*/ 136 h 273"/>
                  <a:gd name="T12" fmla="*/ 70 w 2246"/>
                  <a:gd name="T13" fmla="*/ 142 h 273"/>
                  <a:gd name="T14" fmla="*/ 67 w 2246"/>
                  <a:gd name="T15" fmla="*/ 158 h 273"/>
                  <a:gd name="T16" fmla="*/ 72 w 2246"/>
                  <a:gd name="T17" fmla="*/ 180 h 273"/>
                  <a:gd name="T18" fmla="*/ 70 w 2246"/>
                  <a:gd name="T19" fmla="*/ 182 h 273"/>
                  <a:gd name="T20" fmla="*/ 75 w 2246"/>
                  <a:gd name="T21" fmla="*/ 193 h 273"/>
                  <a:gd name="T22" fmla="*/ 72 w 2246"/>
                  <a:gd name="T23" fmla="*/ 213 h 273"/>
                  <a:gd name="T24" fmla="*/ 75 w 2246"/>
                  <a:gd name="T25" fmla="*/ 224 h 273"/>
                  <a:gd name="T26" fmla="*/ 67 w 2246"/>
                  <a:gd name="T27" fmla="*/ 250 h 273"/>
                  <a:gd name="T28" fmla="*/ 2202 w 2246"/>
                  <a:gd name="T29" fmla="*/ 273 h 273"/>
                  <a:gd name="T30" fmla="*/ 2202 w 2246"/>
                  <a:gd name="T31" fmla="*/ 267 h 273"/>
                  <a:gd name="T32" fmla="*/ 2205 w 2246"/>
                  <a:gd name="T33" fmla="*/ 235 h 273"/>
                  <a:gd name="T34" fmla="*/ 2237 w 2246"/>
                  <a:gd name="T35" fmla="*/ 228 h 273"/>
                  <a:gd name="T36" fmla="*/ 2246 w 2246"/>
                  <a:gd name="T37" fmla="*/ 218 h 273"/>
                  <a:gd name="T38" fmla="*/ 2242 w 2246"/>
                  <a:gd name="T39" fmla="*/ 210 h 273"/>
                  <a:gd name="T40" fmla="*/ 2237 w 2246"/>
                  <a:gd name="T41" fmla="*/ 202 h 273"/>
                  <a:gd name="T42" fmla="*/ 2235 w 2246"/>
                  <a:gd name="T43" fmla="*/ 195 h 273"/>
                  <a:gd name="T44" fmla="*/ 2233 w 2246"/>
                  <a:gd name="T45" fmla="*/ 180 h 273"/>
                  <a:gd name="T46" fmla="*/ 2233 w 2246"/>
                  <a:gd name="T47" fmla="*/ 175 h 273"/>
                  <a:gd name="T48" fmla="*/ 2232 w 2246"/>
                  <a:gd name="T49" fmla="*/ 155 h 273"/>
                  <a:gd name="T50" fmla="*/ 2237 w 2246"/>
                  <a:gd name="T51" fmla="*/ 142 h 273"/>
                  <a:gd name="T52" fmla="*/ 2237 w 2246"/>
                  <a:gd name="T53" fmla="*/ 119 h 273"/>
                  <a:gd name="T54" fmla="*/ 2221 w 2246"/>
                  <a:gd name="T55" fmla="*/ 106 h 273"/>
                  <a:gd name="T56" fmla="*/ 2219 w 2246"/>
                  <a:gd name="T57" fmla="*/ 97 h 273"/>
                  <a:gd name="T58" fmla="*/ 2210 w 2246"/>
                  <a:gd name="T59" fmla="*/ 65 h 273"/>
                  <a:gd name="T60" fmla="*/ 2208 w 2246"/>
                  <a:gd name="T61" fmla="*/ 54 h 273"/>
                  <a:gd name="T62" fmla="*/ 2194 w 2246"/>
                  <a:gd name="T63" fmla="*/ 46 h 273"/>
                  <a:gd name="T64" fmla="*/ 2187 w 2246"/>
                  <a:gd name="T65" fmla="*/ 39 h 273"/>
                  <a:gd name="T66" fmla="*/ 2178 w 2246"/>
                  <a:gd name="T67" fmla="*/ 40 h 273"/>
                  <a:gd name="T68" fmla="*/ 2170 w 2246"/>
                  <a:gd name="T69" fmla="*/ 29 h 273"/>
                  <a:gd name="T70" fmla="*/ 2157 w 2246"/>
                  <a:gd name="T71" fmla="*/ 32 h 273"/>
                  <a:gd name="T72" fmla="*/ 2139 w 2246"/>
                  <a:gd name="T73" fmla="*/ 26 h 273"/>
                  <a:gd name="T74" fmla="*/ 2134 w 2246"/>
                  <a:gd name="T75" fmla="*/ 21 h 273"/>
                  <a:gd name="T76" fmla="*/ 2126 w 2246"/>
                  <a:gd name="T77" fmla="*/ 7 h 273"/>
                  <a:gd name="T78" fmla="*/ 2117 w 2246"/>
                  <a:gd name="T79" fmla="*/ 0 h 273"/>
                  <a:gd name="T80" fmla="*/ 5 w 2246"/>
                  <a:gd name="T81" fmla="*/ 0 h 273"/>
                  <a:gd name="T82" fmla="*/ 9 w 2246"/>
                  <a:gd name="T83" fmla="*/ 12 h 273"/>
                  <a:gd name="T84" fmla="*/ 14 w 2246"/>
                  <a:gd name="T85" fmla="*/ 21 h 273"/>
                  <a:gd name="T86" fmla="*/ 12 w 2246"/>
                  <a:gd name="T87" fmla="*/ 34 h 273"/>
                  <a:gd name="T88" fmla="*/ 7 w 2246"/>
                  <a:gd name="T89" fmla="*/ 47 h 273"/>
                  <a:gd name="T90" fmla="*/ 9 w 2246"/>
                  <a:gd name="T91" fmla="*/ 53 h 273"/>
                  <a:gd name="T92" fmla="*/ 9 w 2246"/>
                  <a:gd name="T93" fmla="*/ 59 h 273"/>
                  <a:gd name="T94" fmla="*/ 16 w 2246"/>
                  <a:gd name="T95" fmla="*/ 65 h 273"/>
                  <a:gd name="T96" fmla="*/ 18 w 2246"/>
                  <a:gd name="T97" fmla="*/ 84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246" h="273">
                    <a:moveTo>
                      <a:pt x="29" y="84"/>
                    </a:moveTo>
                    <a:lnTo>
                      <a:pt x="31" y="85"/>
                    </a:lnTo>
                    <a:lnTo>
                      <a:pt x="36" y="86"/>
                    </a:lnTo>
                    <a:lnTo>
                      <a:pt x="37" y="89"/>
                    </a:lnTo>
                    <a:lnTo>
                      <a:pt x="42" y="93"/>
                    </a:lnTo>
                    <a:lnTo>
                      <a:pt x="47" y="95"/>
                    </a:lnTo>
                    <a:lnTo>
                      <a:pt x="50" y="97"/>
                    </a:lnTo>
                    <a:lnTo>
                      <a:pt x="53" y="97"/>
                    </a:lnTo>
                    <a:lnTo>
                      <a:pt x="56" y="98"/>
                    </a:lnTo>
                    <a:lnTo>
                      <a:pt x="56" y="104"/>
                    </a:lnTo>
                    <a:lnTo>
                      <a:pt x="58" y="106"/>
                    </a:lnTo>
                    <a:lnTo>
                      <a:pt x="59" y="109"/>
                    </a:lnTo>
                    <a:lnTo>
                      <a:pt x="61" y="111"/>
                    </a:lnTo>
                    <a:lnTo>
                      <a:pt x="62" y="112"/>
                    </a:lnTo>
                    <a:lnTo>
                      <a:pt x="62" y="113"/>
                    </a:lnTo>
                    <a:lnTo>
                      <a:pt x="64" y="117"/>
                    </a:lnTo>
                    <a:lnTo>
                      <a:pt x="64" y="118"/>
                    </a:lnTo>
                    <a:lnTo>
                      <a:pt x="67" y="120"/>
                    </a:lnTo>
                    <a:lnTo>
                      <a:pt x="68" y="120"/>
                    </a:lnTo>
                    <a:lnTo>
                      <a:pt x="69" y="122"/>
                    </a:lnTo>
                    <a:lnTo>
                      <a:pt x="75" y="131"/>
                    </a:lnTo>
                    <a:lnTo>
                      <a:pt x="73" y="135"/>
                    </a:lnTo>
                    <a:lnTo>
                      <a:pt x="72" y="135"/>
                    </a:lnTo>
                    <a:lnTo>
                      <a:pt x="72" y="136"/>
                    </a:lnTo>
                    <a:lnTo>
                      <a:pt x="72" y="139"/>
                    </a:lnTo>
                    <a:lnTo>
                      <a:pt x="71" y="139"/>
                    </a:lnTo>
                    <a:lnTo>
                      <a:pt x="71" y="140"/>
                    </a:lnTo>
                    <a:lnTo>
                      <a:pt x="70" y="142"/>
                    </a:lnTo>
                    <a:lnTo>
                      <a:pt x="69" y="147"/>
                    </a:lnTo>
                    <a:lnTo>
                      <a:pt x="69" y="152"/>
                    </a:lnTo>
                    <a:lnTo>
                      <a:pt x="67" y="153"/>
                    </a:lnTo>
                    <a:lnTo>
                      <a:pt x="67" y="158"/>
                    </a:lnTo>
                    <a:lnTo>
                      <a:pt x="69" y="163"/>
                    </a:lnTo>
                    <a:lnTo>
                      <a:pt x="70" y="173"/>
                    </a:lnTo>
                    <a:lnTo>
                      <a:pt x="72" y="175"/>
                    </a:lnTo>
                    <a:lnTo>
                      <a:pt x="72" y="180"/>
                    </a:lnTo>
                    <a:lnTo>
                      <a:pt x="71" y="180"/>
                    </a:lnTo>
                    <a:lnTo>
                      <a:pt x="71" y="181"/>
                    </a:lnTo>
                    <a:lnTo>
                      <a:pt x="70" y="181"/>
                    </a:lnTo>
                    <a:lnTo>
                      <a:pt x="70" y="182"/>
                    </a:lnTo>
                    <a:lnTo>
                      <a:pt x="72" y="185"/>
                    </a:lnTo>
                    <a:lnTo>
                      <a:pt x="72" y="188"/>
                    </a:lnTo>
                    <a:lnTo>
                      <a:pt x="71" y="190"/>
                    </a:lnTo>
                    <a:lnTo>
                      <a:pt x="75" y="193"/>
                    </a:lnTo>
                    <a:lnTo>
                      <a:pt x="73" y="195"/>
                    </a:lnTo>
                    <a:lnTo>
                      <a:pt x="72" y="195"/>
                    </a:lnTo>
                    <a:lnTo>
                      <a:pt x="72" y="196"/>
                    </a:lnTo>
                    <a:lnTo>
                      <a:pt x="72" y="213"/>
                    </a:lnTo>
                    <a:lnTo>
                      <a:pt x="73" y="214"/>
                    </a:lnTo>
                    <a:lnTo>
                      <a:pt x="73" y="215"/>
                    </a:lnTo>
                    <a:lnTo>
                      <a:pt x="75" y="218"/>
                    </a:lnTo>
                    <a:lnTo>
                      <a:pt x="75" y="224"/>
                    </a:lnTo>
                    <a:lnTo>
                      <a:pt x="70" y="228"/>
                    </a:lnTo>
                    <a:lnTo>
                      <a:pt x="70" y="240"/>
                    </a:lnTo>
                    <a:lnTo>
                      <a:pt x="69" y="246"/>
                    </a:lnTo>
                    <a:lnTo>
                      <a:pt x="67" y="250"/>
                    </a:lnTo>
                    <a:lnTo>
                      <a:pt x="67" y="262"/>
                    </a:lnTo>
                    <a:lnTo>
                      <a:pt x="64" y="265"/>
                    </a:lnTo>
                    <a:lnTo>
                      <a:pt x="64" y="273"/>
                    </a:lnTo>
                    <a:lnTo>
                      <a:pt x="2202" y="273"/>
                    </a:lnTo>
                    <a:lnTo>
                      <a:pt x="2205" y="272"/>
                    </a:lnTo>
                    <a:lnTo>
                      <a:pt x="2204" y="270"/>
                    </a:lnTo>
                    <a:lnTo>
                      <a:pt x="2202" y="270"/>
                    </a:lnTo>
                    <a:lnTo>
                      <a:pt x="2202" y="267"/>
                    </a:lnTo>
                    <a:lnTo>
                      <a:pt x="2197" y="264"/>
                    </a:lnTo>
                    <a:lnTo>
                      <a:pt x="2197" y="231"/>
                    </a:lnTo>
                    <a:lnTo>
                      <a:pt x="2200" y="229"/>
                    </a:lnTo>
                    <a:lnTo>
                      <a:pt x="2205" y="235"/>
                    </a:lnTo>
                    <a:lnTo>
                      <a:pt x="2210" y="237"/>
                    </a:lnTo>
                    <a:lnTo>
                      <a:pt x="2224" y="237"/>
                    </a:lnTo>
                    <a:lnTo>
                      <a:pt x="2233" y="228"/>
                    </a:lnTo>
                    <a:lnTo>
                      <a:pt x="2237" y="228"/>
                    </a:lnTo>
                    <a:lnTo>
                      <a:pt x="2241" y="225"/>
                    </a:lnTo>
                    <a:lnTo>
                      <a:pt x="2243" y="224"/>
                    </a:lnTo>
                    <a:lnTo>
                      <a:pt x="2244" y="224"/>
                    </a:lnTo>
                    <a:lnTo>
                      <a:pt x="2246" y="218"/>
                    </a:lnTo>
                    <a:lnTo>
                      <a:pt x="2244" y="217"/>
                    </a:lnTo>
                    <a:lnTo>
                      <a:pt x="2243" y="216"/>
                    </a:lnTo>
                    <a:lnTo>
                      <a:pt x="2243" y="213"/>
                    </a:lnTo>
                    <a:lnTo>
                      <a:pt x="2242" y="210"/>
                    </a:lnTo>
                    <a:lnTo>
                      <a:pt x="2242" y="208"/>
                    </a:lnTo>
                    <a:lnTo>
                      <a:pt x="2241" y="207"/>
                    </a:lnTo>
                    <a:lnTo>
                      <a:pt x="2237" y="206"/>
                    </a:lnTo>
                    <a:lnTo>
                      <a:pt x="2237" y="202"/>
                    </a:lnTo>
                    <a:lnTo>
                      <a:pt x="2237" y="201"/>
                    </a:lnTo>
                    <a:lnTo>
                      <a:pt x="2238" y="201"/>
                    </a:lnTo>
                    <a:lnTo>
                      <a:pt x="2237" y="199"/>
                    </a:lnTo>
                    <a:lnTo>
                      <a:pt x="2235" y="195"/>
                    </a:lnTo>
                    <a:lnTo>
                      <a:pt x="2234" y="192"/>
                    </a:lnTo>
                    <a:lnTo>
                      <a:pt x="2233" y="191"/>
                    </a:lnTo>
                    <a:lnTo>
                      <a:pt x="2233" y="182"/>
                    </a:lnTo>
                    <a:lnTo>
                      <a:pt x="2233" y="180"/>
                    </a:lnTo>
                    <a:lnTo>
                      <a:pt x="2233" y="179"/>
                    </a:lnTo>
                    <a:lnTo>
                      <a:pt x="2234" y="179"/>
                    </a:lnTo>
                    <a:lnTo>
                      <a:pt x="2233" y="177"/>
                    </a:lnTo>
                    <a:lnTo>
                      <a:pt x="2233" y="175"/>
                    </a:lnTo>
                    <a:lnTo>
                      <a:pt x="2232" y="173"/>
                    </a:lnTo>
                    <a:lnTo>
                      <a:pt x="2233" y="169"/>
                    </a:lnTo>
                    <a:lnTo>
                      <a:pt x="2233" y="163"/>
                    </a:lnTo>
                    <a:lnTo>
                      <a:pt x="2232" y="155"/>
                    </a:lnTo>
                    <a:lnTo>
                      <a:pt x="2232" y="149"/>
                    </a:lnTo>
                    <a:lnTo>
                      <a:pt x="2233" y="147"/>
                    </a:lnTo>
                    <a:lnTo>
                      <a:pt x="2235" y="143"/>
                    </a:lnTo>
                    <a:lnTo>
                      <a:pt x="2237" y="142"/>
                    </a:lnTo>
                    <a:lnTo>
                      <a:pt x="2241" y="139"/>
                    </a:lnTo>
                    <a:lnTo>
                      <a:pt x="2241" y="125"/>
                    </a:lnTo>
                    <a:lnTo>
                      <a:pt x="2237" y="123"/>
                    </a:lnTo>
                    <a:lnTo>
                      <a:pt x="2237" y="119"/>
                    </a:lnTo>
                    <a:lnTo>
                      <a:pt x="2226" y="117"/>
                    </a:lnTo>
                    <a:lnTo>
                      <a:pt x="2224" y="115"/>
                    </a:lnTo>
                    <a:lnTo>
                      <a:pt x="2222" y="109"/>
                    </a:lnTo>
                    <a:lnTo>
                      <a:pt x="2221" y="106"/>
                    </a:lnTo>
                    <a:lnTo>
                      <a:pt x="2220" y="102"/>
                    </a:lnTo>
                    <a:lnTo>
                      <a:pt x="2220" y="101"/>
                    </a:lnTo>
                    <a:lnTo>
                      <a:pt x="2219" y="100"/>
                    </a:lnTo>
                    <a:lnTo>
                      <a:pt x="2219" y="97"/>
                    </a:lnTo>
                    <a:lnTo>
                      <a:pt x="2216" y="93"/>
                    </a:lnTo>
                    <a:lnTo>
                      <a:pt x="2211" y="89"/>
                    </a:lnTo>
                    <a:lnTo>
                      <a:pt x="2210" y="87"/>
                    </a:lnTo>
                    <a:lnTo>
                      <a:pt x="2210" y="65"/>
                    </a:lnTo>
                    <a:lnTo>
                      <a:pt x="2205" y="64"/>
                    </a:lnTo>
                    <a:lnTo>
                      <a:pt x="2205" y="61"/>
                    </a:lnTo>
                    <a:lnTo>
                      <a:pt x="2208" y="60"/>
                    </a:lnTo>
                    <a:lnTo>
                      <a:pt x="2208" y="54"/>
                    </a:lnTo>
                    <a:lnTo>
                      <a:pt x="2205" y="53"/>
                    </a:lnTo>
                    <a:lnTo>
                      <a:pt x="2200" y="49"/>
                    </a:lnTo>
                    <a:lnTo>
                      <a:pt x="2197" y="46"/>
                    </a:lnTo>
                    <a:lnTo>
                      <a:pt x="2194" y="46"/>
                    </a:lnTo>
                    <a:lnTo>
                      <a:pt x="2190" y="45"/>
                    </a:lnTo>
                    <a:lnTo>
                      <a:pt x="2189" y="44"/>
                    </a:lnTo>
                    <a:lnTo>
                      <a:pt x="2188" y="42"/>
                    </a:lnTo>
                    <a:lnTo>
                      <a:pt x="2187" y="39"/>
                    </a:lnTo>
                    <a:lnTo>
                      <a:pt x="2186" y="38"/>
                    </a:lnTo>
                    <a:lnTo>
                      <a:pt x="2184" y="38"/>
                    </a:lnTo>
                    <a:lnTo>
                      <a:pt x="2183" y="40"/>
                    </a:lnTo>
                    <a:lnTo>
                      <a:pt x="2178" y="40"/>
                    </a:lnTo>
                    <a:lnTo>
                      <a:pt x="2177" y="35"/>
                    </a:lnTo>
                    <a:lnTo>
                      <a:pt x="2174" y="33"/>
                    </a:lnTo>
                    <a:lnTo>
                      <a:pt x="2172" y="33"/>
                    </a:lnTo>
                    <a:lnTo>
                      <a:pt x="2170" y="29"/>
                    </a:lnTo>
                    <a:lnTo>
                      <a:pt x="2164" y="29"/>
                    </a:lnTo>
                    <a:lnTo>
                      <a:pt x="2161" y="33"/>
                    </a:lnTo>
                    <a:lnTo>
                      <a:pt x="2157" y="33"/>
                    </a:lnTo>
                    <a:lnTo>
                      <a:pt x="2157" y="32"/>
                    </a:lnTo>
                    <a:lnTo>
                      <a:pt x="2151" y="29"/>
                    </a:lnTo>
                    <a:lnTo>
                      <a:pt x="2145" y="29"/>
                    </a:lnTo>
                    <a:lnTo>
                      <a:pt x="2142" y="27"/>
                    </a:lnTo>
                    <a:lnTo>
                      <a:pt x="2139" y="26"/>
                    </a:lnTo>
                    <a:lnTo>
                      <a:pt x="2137" y="24"/>
                    </a:lnTo>
                    <a:lnTo>
                      <a:pt x="2135" y="23"/>
                    </a:lnTo>
                    <a:lnTo>
                      <a:pt x="2135" y="22"/>
                    </a:lnTo>
                    <a:lnTo>
                      <a:pt x="2134" y="21"/>
                    </a:lnTo>
                    <a:lnTo>
                      <a:pt x="2128" y="16"/>
                    </a:lnTo>
                    <a:lnTo>
                      <a:pt x="2130" y="13"/>
                    </a:lnTo>
                    <a:lnTo>
                      <a:pt x="2131" y="11"/>
                    </a:lnTo>
                    <a:lnTo>
                      <a:pt x="2126" y="7"/>
                    </a:lnTo>
                    <a:lnTo>
                      <a:pt x="2125" y="4"/>
                    </a:lnTo>
                    <a:lnTo>
                      <a:pt x="2125" y="3"/>
                    </a:lnTo>
                    <a:lnTo>
                      <a:pt x="2123" y="2"/>
                    </a:lnTo>
                    <a:lnTo>
                      <a:pt x="2117" y="0"/>
                    </a:lnTo>
                    <a:lnTo>
                      <a:pt x="2115" y="0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5" y="0"/>
                    </a:lnTo>
                    <a:lnTo>
                      <a:pt x="9" y="2"/>
                    </a:lnTo>
                    <a:lnTo>
                      <a:pt x="9" y="10"/>
                    </a:lnTo>
                    <a:lnTo>
                      <a:pt x="12" y="11"/>
                    </a:lnTo>
                    <a:lnTo>
                      <a:pt x="9" y="12"/>
                    </a:lnTo>
                    <a:lnTo>
                      <a:pt x="8" y="14"/>
                    </a:lnTo>
                    <a:lnTo>
                      <a:pt x="9" y="15"/>
                    </a:lnTo>
                    <a:lnTo>
                      <a:pt x="12" y="16"/>
                    </a:lnTo>
                    <a:lnTo>
                      <a:pt x="14" y="21"/>
                    </a:lnTo>
                    <a:lnTo>
                      <a:pt x="12" y="22"/>
                    </a:lnTo>
                    <a:lnTo>
                      <a:pt x="9" y="27"/>
                    </a:lnTo>
                    <a:lnTo>
                      <a:pt x="14" y="29"/>
                    </a:lnTo>
                    <a:lnTo>
                      <a:pt x="12" y="34"/>
                    </a:lnTo>
                    <a:lnTo>
                      <a:pt x="12" y="42"/>
                    </a:lnTo>
                    <a:lnTo>
                      <a:pt x="9" y="44"/>
                    </a:lnTo>
                    <a:lnTo>
                      <a:pt x="6" y="45"/>
                    </a:lnTo>
                    <a:lnTo>
                      <a:pt x="7" y="47"/>
                    </a:lnTo>
                    <a:lnTo>
                      <a:pt x="8" y="48"/>
                    </a:lnTo>
                    <a:lnTo>
                      <a:pt x="12" y="49"/>
                    </a:lnTo>
                    <a:lnTo>
                      <a:pt x="9" y="50"/>
                    </a:lnTo>
                    <a:lnTo>
                      <a:pt x="9" y="53"/>
                    </a:lnTo>
                    <a:lnTo>
                      <a:pt x="7" y="54"/>
                    </a:lnTo>
                    <a:lnTo>
                      <a:pt x="9" y="57"/>
                    </a:lnTo>
                    <a:lnTo>
                      <a:pt x="10" y="59"/>
                    </a:lnTo>
                    <a:lnTo>
                      <a:pt x="9" y="59"/>
                    </a:lnTo>
                    <a:lnTo>
                      <a:pt x="9" y="60"/>
                    </a:lnTo>
                    <a:lnTo>
                      <a:pt x="9" y="65"/>
                    </a:lnTo>
                    <a:lnTo>
                      <a:pt x="12" y="64"/>
                    </a:lnTo>
                    <a:lnTo>
                      <a:pt x="16" y="65"/>
                    </a:lnTo>
                    <a:lnTo>
                      <a:pt x="16" y="75"/>
                    </a:lnTo>
                    <a:lnTo>
                      <a:pt x="14" y="78"/>
                    </a:lnTo>
                    <a:lnTo>
                      <a:pt x="14" y="82"/>
                    </a:lnTo>
                    <a:lnTo>
                      <a:pt x="18" y="84"/>
                    </a:lnTo>
                    <a:lnTo>
                      <a:pt x="29" y="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2" name="Freeform 86">
                <a:extLst>
                  <a:ext uri="{FF2B5EF4-FFF2-40B4-BE49-F238E27FC236}">
                    <a16:creationId xmlns:a16="http://schemas.microsoft.com/office/drawing/2014/main" id="{13ABF7A2-5462-0EF8-B9E4-4F61BF321E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4" y="4140"/>
                <a:ext cx="308" cy="39"/>
              </a:xfrm>
              <a:custGeom>
                <a:avLst/>
                <a:gdLst>
                  <a:gd name="T0" fmla="*/ 10 w 2154"/>
                  <a:gd name="T1" fmla="*/ 11 h 274"/>
                  <a:gd name="T2" fmla="*/ 5 w 2154"/>
                  <a:gd name="T3" fmla="*/ 22 h 274"/>
                  <a:gd name="T4" fmla="*/ 11 w 2154"/>
                  <a:gd name="T5" fmla="*/ 44 h 274"/>
                  <a:gd name="T6" fmla="*/ 19 w 2154"/>
                  <a:gd name="T7" fmla="*/ 54 h 274"/>
                  <a:gd name="T8" fmla="*/ 21 w 2154"/>
                  <a:gd name="T9" fmla="*/ 71 h 274"/>
                  <a:gd name="T10" fmla="*/ 30 w 2154"/>
                  <a:gd name="T11" fmla="*/ 87 h 274"/>
                  <a:gd name="T12" fmla="*/ 34 w 2154"/>
                  <a:gd name="T13" fmla="*/ 101 h 274"/>
                  <a:gd name="T14" fmla="*/ 43 w 2154"/>
                  <a:gd name="T15" fmla="*/ 111 h 274"/>
                  <a:gd name="T16" fmla="*/ 48 w 2154"/>
                  <a:gd name="T17" fmla="*/ 141 h 274"/>
                  <a:gd name="T18" fmla="*/ 63 w 2154"/>
                  <a:gd name="T19" fmla="*/ 155 h 274"/>
                  <a:gd name="T20" fmla="*/ 75 w 2154"/>
                  <a:gd name="T21" fmla="*/ 164 h 274"/>
                  <a:gd name="T22" fmla="*/ 84 w 2154"/>
                  <a:gd name="T23" fmla="*/ 172 h 274"/>
                  <a:gd name="T24" fmla="*/ 99 w 2154"/>
                  <a:gd name="T25" fmla="*/ 175 h 274"/>
                  <a:gd name="T26" fmla="*/ 108 w 2154"/>
                  <a:gd name="T27" fmla="*/ 182 h 274"/>
                  <a:gd name="T28" fmla="*/ 116 w 2154"/>
                  <a:gd name="T29" fmla="*/ 186 h 274"/>
                  <a:gd name="T30" fmla="*/ 120 w 2154"/>
                  <a:gd name="T31" fmla="*/ 195 h 274"/>
                  <a:gd name="T32" fmla="*/ 127 w 2154"/>
                  <a:gd name="T33" fmla="*/ 200 h 274"/>
                  <a:gd name="T34" fmla="*/ 131 w 2154"/>
                  <a:gd name="T35" fmla="*/ 210 h 274"/>
                  <a:gd name="T36" fmla="*/ 142 w 2154"/>
                  <a:gd name="T37" fmla="*/ 215 h 274"/>
                  <a:gd name="T38" fmla="*/ 156 w 2154"/>
                  <a:gd name="T39" fmla="*/ 222 h 274"/>
                  <a:gd name="T40" fmla="*/ 161 w 2154"/>
                  <a:gd name="T41" fmla="*/ 235 h 274"/>
                  <a:gd name="T42" fmla="*/ 163 w 2154"/>
                  <a:gd name="T43" fmla="*/ 239 h 274"/>
                  <a:gd name="T44" fmla="*/ 174 w 2154"/>
                  <a:gd name="T45" fmla="*/ 246 h 274"/>
                  <a:gd name="T46" fmla="*/ 186 w 2154"/>
                  <a:gd name="T47" fmla="*/ 257 h 274"/>
                  <a:gd name="T48" fmla="*/ 199 w 2154"/>
                  <a:gd name="T49" fmla="*/ 270 h 274"/>
                  <a:gd name="T50" fmla="*/ 2058 w 2154"/>
                  <a:gd name="T51" fmla="*/ 272 h 274"/>
                  <a:gd name="T52" fmla="*/ 2062 w 2154"/>
                  <a:gd name="T53" fmla="*/ 254 h 274"/>
                  <a:gd name="T54" fmla="*/ 2067 w 2154"/>
                  <a:gd name="T55" fmla="*/ 248 h 274"/>
                  <a:gd name="T56" fmla="*/ 2072 w 2154"/>
                  <a:gd name="T57" fmla="*/ 229 h 274"/>
                  <a:gd name="T58" fmla="*/ 2071 w 2154"/>
                  <a:gd name="T59" fmla="*/ 214 h 274"/>
                  <a:gd name="T60" fmla="*/ 2078 w 2154"/>
                  <a:gd name="T61" fmla="*/ 195 h 274"/>
                  <a:gd name="T62" fmla="*/ 2082 w 2154"/>
                  <a:gd name="T63" fmla="*/ 174 h 274"/>
                  <a:gd name="T64" fmla="*/ 2085 w 2154"/>
                  <a:gd name="T65" fmla="*/ 168 h 274"/>
                  <a:gd name="T66" fmla="*/ 2083 w 2154"/>
                  <a:gd name="T67" fmla="*/ 155 h 274"/>
                  <a:gd name="T68" fmla="*/ 2086 w 2154"/>
                  <a:gd name="T69" fmla="*/ 136 h 274"/>
                  <a:gd name="T70" fmla="*/ 2089 w 2154"/>
                  <a:gd name="T71" fmla="*/ 128 h 274"/>
                  <a:gd name="T72" fmla="*/ 2097 w 2154"/>
                  <a:gd name="T73" fmla="*/ 115 h 274"/>
                  <a:gd name="T74" fmla="*/ 2102 w 2154"/>
                  <a:gd name="T75" fmla="*/ 104 h 274"/>
                  <a:gd name="T76" fmla="*/ 2106 w 2154"/>
                  <a:gd name="T77" fmla="*/ 86 h 274"/>
                  <a:gd name="T78" fmla="*/ 2107 w 2154"/>
                  <a:gd name="T79" fmla="*/ 78 h 274"/>
                  <a:gd name="T80" fmla="*/ 2116 w 2154"/>
                  <a:gd name="T81" fmla="*/ 71 h 274"/>
                  <a:gd name="T82" fmla="*/ 2127 w 2154"/>
                  <a:gd name="T83" fmla="*/ 57 h 274"/>
                  <a:gd name="T84" fmla="*/ 2135 w 2154"/>
                  <a:gd name="T85" fmla="*/ 53 h 274"/>
                  <a:gd name="T86" fmla="*/ 2140 w 2154"/>
                  <a:gd name="T87" fmla="*/ 51 h 274"/>
                  <a:gd name="T88" fmla="*/ 2146 w 2154"/>
                  <a:gd name="T89" fmla="*/ 42 h 274"/>
                  <a:gd name="T90" fmla="*/ 2151 w 2154"/>
                  <a:gd name="T91" fmla="*/ 32 h 274"/>
                  <a:gd name="T92" fmla="*/ 2152 w 2154"/>
                  <a:gd name="T93" fmla="*/ 1 h 274"/>
                  <a:gd name="T94" fmla="*/ 14 w 2154"/>
                  <a:gd name="T95" fmla="*/ 1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154" h="274">
                    <a:moveTo>
                      <a:pt x="13" y="2"/>
                    </a:moveTo>
                    <a:lnTo>
                      <a:pt x="11" y="2"/>
                    </a:lnTo>
                    <a:lnTo>
                      <a:pt x="10" y="5"/>
                    </a:lnTo>
                    <a:lnTo>
                      <a:pt x="10" y="11"/>
                    </a:lnTo>
                    <a:lnTo>
                      <a:pt x="11" y="16"/>
                    </a:lnTo>
                    <a:lnTo>
                      <a:pt x="9" y="17"/>
                    </a:lnTo>
                    <a:lnTo>
                      <a:pt x="8" y="20"/>
                    </a:lnTo>
                    <a:lnTo>
                      <a:pt x="5" y="22"/>
                    </a:lnTo>
                    <a:lnTo>
                      <a:pt x="0" y="24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11" y="44"/>
                    </a:lnTo>
                    <a:lnTo>
                      <a:pt x="16" y="46"/>
                    </a:lnTo>
                    <a:lnTo>
                      <a:pt x="16" y="48"/>
                    </a:lnTo>
                    <a:lnTo>
                      <a:pt x="19" y="51"/>
                    </a:lnTo>
                    <a:lnTo>
                      <a:pt x="19" y="54"/>
                    </a:lnTo>
                    <a:lnTo>
                      <a:pt x="22" y="60"/>
                    </a:lnTo>
                    <a:lnTo>
                      <a:pt x="22" y="64"/>
                    </a:lnTo>
                    <a:lnTo>
                      <a:pt x="21" y="65"/>
                    </a:lnTo>
                    <a:lnTo>
                      <a:pt x="21" y="71"/>
                    </a:lnTo>
                    <a:lnTo>
                      <a:pt x="22" y="73"/>
                    </a:lnTo>
                    <a:lnTo>
                      <a:pt x="24" y="78"/>
                    </a:lnTo>
                    <a:lnTo>
                      <a:pt x="27" y="84"/>
                    </a:lnTo>
                    <a:lnTo>
                      <a:pt x="30" y="87"/>
                    </a:lnTo>
                    <a:lnTo>
                      <a:pt x="30" y="93"/>
                    </a:lnTo>
                    <a:lnTo>
                      <a:pt x="32" y="98"/>
                    </a:lnTo>
                    <a:lnTo>
                      <a:pt x="33" y="100"/>
                    </a:lnTo>
                    <a:lnTo>
                      <a:pt x="34" y="101"/>
                    </a:lnTo>
                    <a:lnTo>
                      <a:pt x="37" y="106"/>
                    </a:lnTo>
                    <a:lnTo>
                      <a:pt x="37" y="107"/>
                    </a:lnTo>
                    <a:lnTo>
                      <a:pt x="41" y="109"/>
                    </a:lnTo>
                    <a:lnTo>
                      <a:pt x="43" y="111"/>
                    </a:lnTo>
                    <a:lnTo>
                      <a:pt x="44" y="117"/>
                    </a:lnTo>
                    <a:lnTo>
                      <a:pt x="44" y="136"/>
                    </a:lnTo>
                    <a:lnTo>
                      <a:pt x="47" y="137"/>
                    </a:lnTo>
                    <a:lnTo>
                      <a:pt x="48" y="141"/>
                    </a:lnTo>
                    <a:lnTo>
                      <a:pt x="48" y="147"/>
                    </a:lnTo>
                    <a:lnTo>
                      <a:pt x="55" y="152"/>
                    </a:lnTo>
                    <a:lnTo>
                      <a:pt x="57" y="153"/>
                    </a:lnTo>
                    <a:lnTo>
                      <a:pt x="63" y="155"/>
                    </a:lnTo>
                    <a:lnTo>
                      <a:pt x="66" y="158"/>
                    </a:lnTo>
                    <a:lnTo>
                      <a:pt x="66" y="163"/>
                    </a:lnTo>
                    <a:lnTo>
                      <a:pt x="73" y="164"/>
                    </a:lnTo>
                    <a:lnTo>
                      <a:pt x="75" y="164"/>
                    </a:lnTo>
                    <a:lnTo>
                      <a:pt x="76" y="166"/>
                    </a:lnTo>
                    <a:lnTo>
                      <a:pt x="79" y="169"/>
                    </a:lnTo>
                    <a:lnTo>
                      <a:pt x="84" y="171"/>
                    </a:lnTo>
                    <a:lnTo>
                      <a:pt x="84" y="172"/>
                    </a:lnTo>
                    <a:lnTo>
                      <a:pt x="87" y="174"/>
                    </a:lnTo>
                    <a:lnTo>
                      <a:pt x="95" y="177"/>
                    </a:lnTo>
                    <a:lnTo>
                      <a:pt x="99" y="177"/>
                    </a:lnTo>
                    <a:lnTo>
                      <a:pt x="99" y="175"/>
                    </a:lnTo>
                    <a:lnTo>
                      <a:pt x="104" y="174"/>
                    </a:lnTo>
                    <a:lnTo>
                      <a:pt x="106" y="175"/>
                    </a:lnTo>
                    <a:lnTo>
                      <a:pt x="107" y="177"/>
                    </a:lnTo>
                    <a:lnTo>
                      <a:pt x="108" y="182"/>
                    </a:lnTo>
                    <a:lnTo>
                      <a:pt x="110" y="184"/>
                    </a:lnTo>
                    <a:lnTo>
                      <a:pt x="113" y="184"/>
                    </a:lnTo>
                    <a:lnTo>
                      <a:pt x="114" y="186"/>
                    </a:lnTo>
                    <a:lnTo>
                      <a:pt x="116" y="186"/>
                    </a:lnTo>
                    <a:lnTo>
                      <a:pt x="119" y="188"/>
                    </a:lnTo>
                    <a:lnTo>
                      <a:pt x="119" y="189"/>
                    </a:lnTo>
                    <a:lnTo>
                      <a:pt x="119" y="191"/>
                    </a:lnTo>
                    <a:lnTo>
                      <a:pt x="120" y="195"/>
                    </a:lnTo>
                    <a:lnTo>
                      <a:pt x="120" y="196"/>
                    </a:lnTo>
                    <a:lnTo>
                      <a:pt x="122" y="198"/>
                    </a:lnTo>
                    <a:lnTo>
                      <a:pt x="125" y="199"/>
                    </a:lnTo>
                    <a:lnTo>
                      <a:pt x="127" y="200"/>
                    </a:lnTo>
                    <a:lnTo>
                      <a:pt x="127" y="201"/>
                    </a:lnTo>
                    <a:lnTo>
                      <a:pt x="128" y="204"/>
                    </a:lnTo>
                    <a:lnTo>
                      <a:pt x="130" y="207"/>
                    </a:lnTo>
                    <a:lnTo>
                      <a:pt x="131" y="210"/>
                    </a:lnTo>
                    <a:lnTo>
                      <a:pt x="139" y="210"/>
                    </a:lnTo>
                    <a:lnTo>
                      <a:pt x="141" y="211"/>
                    </a:lnTo>
                    <a:lnTo>
                      <a:pt x="141" y="212"/>
                    </a:lnTo>
                    <a:lnTo>
                      <a:pt x="142" y="215"/>
                    </a:lnTo>
                    <a:lnTo>
                      <a:pt x="147" y="217"/>
                    </a:lnTo>
                    <a:lnTo>
                      <a:pt x="152" y="218"/>
                    </a:lnTo>
                    <a:lnTo>
                      <a:pt x="153" y="220"/>
                    </a:lnTo>
                    <a:lnTo>
                      <a:pt x="156" y="222"/>
                    </a:lnTo>
                    <a:lnTo>
                      <a:pt x="156" y="223"/>
                    </a:lnTo>
                    <a:lnTo>
                      <a:pt x="158" y="226"/>
                    </a:lnTo>
                    <a:lnTo>
                      <a:pt x="161" y="229"/>
                    </a:lnTo>
                    <a:lnTo>
                      <a:pt x="161" y="235"/>
                    </a:lnTo>
                    <a:lnTo>
                      <a:pt x="158" y="237"/>
                    </a:lnTo>
                    <a:lnTo>
                      <a:pt x="158" y="240"/>
                    </a:lnTo>
                    <a:lnTo>
                      <a:pt x="161" y="239"/>
                    </a:lnTo>
                    <a:lnTo>
                      <a:pt x="163" y="239"/>
                    </a:lnTo>
                    <a:lnTo>
                      <a:pt x="164" y="240"/>
                    </a:lnTo>
                    <a:lnTo>
                      <a:pt x="169" y="242"/>
                    </a:lnTo>
                    <a:lnTo>
                      <a:pt x="172" y="242"/>
                    </a:lnTo>
                    <a:lnTo>
                      <a:pt x="174" y="246"/>
                    </a:lnTo>
                    <a:lnTo>
                      <a:pt x="175" y="248"/>
                    </a:lnTo>
                    <a:lnTo>
                      <a:pt x="183" y="253"/>
                    </a:lnTo>
                    <a:lnTo>
                      <a:pt x="185" y="253"/>
                    </a:lnTo>
                    <a:lnTo>
                      <a:pt x="186" y="257"/>
                    </a:lnTo>
                    <a:lnTo>
                      <a:pt x="194" y="257"/>
                    </a:lnTo>
                    <a:lnTo>
                      <a:pt x="196" y="260"/>
                    </a:lnTo>
                    <a:lnTo>
                      <a:pt x="197" y="264"/>
                    </a:lnTo>
                    <a:lnTo>
                      <a:pt x="199" y="270"/>
                    </a:lnTo>
                    <a:lnTo>
                      <a:pt x="201" y="272"/>
                    </a:lnTo>
                    <a:lnTo>
                      <a:pt x="205" y="274"/>
                    </a:lnTo>
                    <a:lnTo>
                      <a:pt x="2058" y="274"/>
                    </a:lnTo>
                    <a:lnTo>
                      <a:pt x="2058" y="272"/>
                    </a:lnTo>
                    <a:lnTo>
                      <a:pt x="2060" y="270"/>
                    </a:lnTo>
                    <a:lnTo>
                      <a:pt x="2062" y="267"/>
                    </a:lnTo>
                    <a:lnTo>
                      <a:pt x="2062" y="262"/>
                    </a:lnTo>
                    <a:lnTo>
                      <a:pt x="2062" y="254"/>
                    </a:lnTo>
                    <a:lnTo>
                      <a:pt x="2064" y="250"/>
                    </a:lnTo>
                    <a:lnTo>
                      <a:pt x="2066" y="249"/>
                    </a:lnTo>
                    <a:lnTo>
                      <a:pt x="2066" y="248"/>
                    </a:lnTo>
                    <a:lnTo>
                      <a:pt x="2067" y="248"/>
                    </a:lnTo>
                    <a:lnTo>
                      <a:pt x="2069" y="242"/>
                    </a:lnTo>
                    <a:lnTo>
                      <a:pt x="2069" y="237"/>
                    </a:lnTo>
                    <a:lnTo>
                      <a:pt x="2069" y="231"/>
                    </a:lnTo>
                    <a:lnTo>
                      <a:pt x="2072" y="229"/>
                    </a:lnTo>
                    <a:lnTo>
                      <a:pt x="2069" y="227"/>
                    </a:lnTo>
                    <a:lnTo>
                      <a:pt x="2069" y="224"/>
                    </a:lnTo>
                    <a:lnTo>
                      <a:pt x="2069" y="217"/>
                    </a:lnTo>
                    <a:lnTo>
                      <a:pt x="2071" y="214"/>
                    </a:lnTo>
                    <a:lnTo>
                      <a:pt x="2072" y="210"/>
                    </a:lnTo>
                    <a:lnTo>
                      <a:pt x="2072" y="202"/>
                    </a:lnTo>
                    <a:lnTo>
                      <a:pt x="2075" y="196"/>
                    </a:lnTo>
                    <a:lnTo>
                      <a:pt x="2078" y="195"/>
                    </a:lnTo>
                    <a:lnTo>
                      <a:pt x="2078" y="188"/>
                    </a:lnTo>
                    <a:lnTo>
                      <a:pt x="2080" y="182"/>
                    </a:lnTo>
                    <a:lnTo>
                      <a:pt x="2080" y="177"/>
                    </a:lnTo>
                    <a:lnTo>
                      <a:pt x="2082" y="174"/>
                    </a:lnTo>
                    <a:lnTo>
                      <a:pt x="2083" y="171"/>
                    </a:lnTo>
                    <a:lnTo>
                      <a:pt x="2083" y="169"/>
                    </a:lnTo>
                    <a:lnTo>
                      <a:pt x="2083" y="168"/>
                    </a:lnTo>
                    <a:lnTo>
                      <a:pt x="2085" y="168"/>
                    </a:lnTo>
                    <a:lnTo>
                      <a:pt x="2086" y="166"/>
                    </a:lnTo>
                    <a:lnTo>
                      <a:pt x="2086" y="163"/>
                    </a:lnTo>
                    <a:lnTo>
                      <a:pt x="2083" y="159"/>
                    </a:lnTo>
                    <a:lnTo>
                      <a:pt x="2083" y="155"/>
                    </a:lnTo>
                    <a:lnTo>
                      <a:pt x="2083" y="147"/>
                    </a:lnTo>
                    <a:lnTo>
                      <a:pt x="2085" y="142"/>
                    </a:lnTo>
                    <a:lnTo>
                      <a:pt x="2086" y="141"/>
                    </a:lnTo>
                    <a:lnTo>
                      <a:pt x="2086" y="136"/>
                    </a:lnTo>
                    <a:lnTo>
                      <a:pt x="2087" y="131"/>
                    </a:lnTo>
                    <a:lnTo>
                      <a:pt x="2088" y="129"/>
                    </a:lnTo>
                    <a:lnTo>
                      <a:pt x="2088" y="128"/>
                    </a:lnTo>
                    <a:lnTo>
                      <a:pt x="2089" y="128"/>
                    </a:lnTo>
                    <a:lnTo>
                      <a:pt x="2089" y="125"/>
                    </a:lnTo>
                    <a:lnTo>
                      <a:pt x="2091" y="125"/>
                    </a:lnTo>
                    <a:lnTo>
                      <a:pt x="2097" y="120"/>
                    </a:lnTo>
                    <a:lnTo>
                      <a:pt x="2097" y="115"/>
                    </a:lnTo>
                    <a:lnTo>
                      <a:pt x="2094" y="111"/>
                    </a:lnTo>
                    <a:lnTo>
                      <a:pt x="2094" y="110"/>
                    </a:lnTo>
                    <a:lnTo>
                      <a:pt x="2098" y="109"/>
                    </a:lnTo>
                    <a:lnTo>
                      <a:pt x="2102" y="104"/>
                    </a:lnTo>
                    <a:lnTo>
                      <a:pt x="2104" y="98"/>
                    </a:lnTo>
                    <a:lnTo>
                      <a:pt x="2104" y="95"/>
                    </a:lnTo>
                    <a:lnTo>
                      <a:pt x="2105" y="93"/>
                    </a:lnTo>
                    <a:lnTo>
                      <a:pt x="2106" y="86"/>
                    </a:lnTo>
                    <a:lnTo>
                      <a:pt x="2106" y="82"/>
                    </a:lnTo>
                    <a:lnTo>
                      <a:pt x="2106" y="80"/>
                    </a:lnTo>
                    <a:lnTo>
                      <a:pt x="2106" y="78"/>
                    </a:lnTo>
                    <a:lnTo>
                      <a:pt x="2107" y="78"/>
                    </a:lnTo>
                    <a:lnTo>
                      <a:pt x="2109" y="76"/>
                    </a:lnTo>
                    <a:lnTo>
                      <a:pt x="2113" y="73"/>
                    </a:lnTo>
                    <a:lnTo>
                      <a:pt x="2113" y="71"/>
                    </a:lnTo>
                    <a:lnTo>
                      <a:pt x="2116" y="71"/>
                    </a:lnTo>
                    <a:lnTo>
                      <a:pt x="2116" y="65"/>
                    </a:lnTo>
                    <a:lnTo>
                      <a:pt x="2119" y="64"/>
                    </a:lnTo>
                    <a:lnTo>
                      <a:pt x="2122" y="60"/>
                    </a:lnTo>
                    <a:lnTo>
                      <a:pt x="2127" y="57"/>
                    </a:lnTo>
                    <a:lnTo>
                      <a:pt x="2127" y="56"/>
                    </a:lnTo>
                    <a:lnTo>
                      <a:pt x="2128" y="56"/>
                    </a:lnTo>
                    <a:lnTo>
                      <a:pt x="2130" y="54"/>
                    </a:lnTo>
                    <a:lnTo>
                      <a:pt x="2135" y="53"/>
                    </a:lnTo>
                    <a:lnTo>
                      <a:pt x="2137" y="52"/>
                    </a:lnTo>
                    <a:lnTo>
                      <a:pt x="2137" y="51"/>
                    </a:lnTo>
                    <a:lnTo>
                      <a:pt x="2138" y="51"/>
                    </a:lnTo>
                    <a:lnTo>
                      <a:pt x="2140" y="51"/>
                    </a:lnTo>
                    <a:lnTo>
                      <a:pt x="2141" y="49"/>
                    </a:lnTo>
                    <a:lnTo>
                      <a:pt x="2142" y="47"/>
                    </a:lnTo>
                    <a:lnTo>
                      <a:pt x="2146" y="44"/>
                    </a:lnTo>
                    <a:lnTo>
                      <a:pt x="2146" y="42"/>
                    </a:lnTo>
                    <a:lnTo>
                      <a:pt x="2148" y="40"/>
                    </a:lnTo>
                    <a:lnTo>
                      <a:pt x="2149" y="38"/>
                    </a:lnTo>
                    <a:lnTo>
                      <a:pt x="2150" y="33"/>
                    </a:lnTo>
                    <a:lnTo>
                      <a:pt x="2151" y="32"/>
                    </a:lnTo>
                    <a:lnTo>
                      <a:pt x="2151" y="27"/>
                    </a:lnTo>
                    <a:lnTo>
                      <a:pt x="2152" y="18"/>
                    </a:lnTo>
                    <a:lnTo>
                      <a:pt x="2152" y="5"/>
                    </a:lnTo>
                    <a:lnTo>
                      <a:pt x="2152" y="1"/>
                    </a:lnTo>
                    <a:lnTo>
                      <a:pt x="2154" y="0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4" y="1"/>
                    </a:lnTo>
                    <a:lnTo>
                      <a:pt x="13" y="1"/>
                    </a:lnTo>
                    <a:lnTo>
                      <a:pt x="13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3" name="Freeform 87">
                <a:extLst>
                  <a:ext uri="{FF2B5EF4-FFF2-40B4-BE49-F238E27FC236}">
                    <a16:creationId xmlns:a16="http://schemas.microsoft.com/office/drawing/2014/main" id="{93F9C596-D6B8-3CEE-9959-D81E4E28EB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2" y="4179"/>
                <a:ext cx="268" cy="40"/>
              </a:xfrm>
              <a:custGeom>
                <a:avLst/>
                <a:gdLst>
                  <a:gd name="T0" fmla="*/ 5 w 1876"/>
                  <a:gd name="T1" fmla="*/ 11 h 274"/>
                  <a:gd name="T2" fmla="*/ 1 w 1876"/>
                  <a:gd name="T3" fmla="*/ 19 h 274"/>
                  <a:gd name="T4" fmla="*/ 8 w 1876"/>
                  <a:gd name="T5" fmla="*/ 28 h 274"/>
                  <a:gd name="T6" fmla="*/ 12 w 1876"/>
                  <a:gd name="T7" fmla="*/ 43 h 274"/>
                  <a:gd name="T8" fmla="*/ 5 w 1876"/>
                  <a:gd name="T9" fmla="*/ 47 h 274"/>
                  <a:gd name="T10" fmla="*/ 0 w 1876"/>
                  <a:gd name="T11" fmla="*/ 52 h 274"/>
                  <a:gd name="T12" fmla="*/ 8 w 1876"/>
                  <a:gd name="T13" fmla="*/ 64 h 274"/>
                  <a:gd name="T14" fmla="*/ 15 w 1876"/>
                  <a:gd name="T15" fmla="*/ 73 h 274"/>
                  <a:gd name="T16" fmla="*/ 23 w 1876"/>
                  <a:gd name="T17" fmla="*/ 81 h 274"/>
                  <a:gd name="T18" fmla="*/ 41 w 1876"/>
                  <a:gd name="T19" fmla="*/ 86 h 274"/>
                  <a:gd name="T20" fmla="*/ 67 w 1876"/>
                  <a:gd name="T21" fmla="*/ 93 h 274"/>
                  <a:gd name="T22" fmla="*/ 78 w 1876"/>
                  <a:gd name="T23" fmla="*/ 95 h 274"/>
                  <a:gd name="T24" fmla="*/ 82 w 1876"/>
                  <a:gd name="T25" fmla="*/ 94 h 274"/>
                  <a:gd name="T26" fmla="*/ 95 w 1876"/>
                  <a:gd name="T27" fmla="*/ 96 h 274"/>
                  <a:gd name="T28" fmla="*/ 107 w 1876"/>
                  <a:gd name="T29" fmla="*/ 98 h 274"/>
                  <a:gd name="T30" fmla="*/ 114 w 1876"/>
                  <a:gd name="T31" fmla="*/ 97 h 274"/>
                  <a:gd name="T32" fmla="*/ 128 w 1876"/>
                  <a:gd name="T33" fmla="*/ 99 h 274"/>
                  <a:gd name="T34" fmla="*/ 142 w 1876"/>
                  <a:gd name="T35" fmla="*/ 105 h 274"/>
                  <a:gd name="T36" fmla="*/ 150 w 1876"/>
                  <a:gd name="T37" fmla="*/ 107 h 274"/>
                  <a:gd name="T38" fmla="*/ 168 w 1876"/>
                  <a:gd name="T39" fmla="*/ 110 h 274"/>
                  <a:gd name="T40" fmla="*/ 194 w 1876"/>
                  <a:gd name="T41" fmla="*/ 119 h 274"/>
                  <a:gd name="T42" fmla="*/ 209 w 1876"/>
                  <a:gd name="T43" fmla="*/ 127 h 274"/>
                  <a:gd name="T44" fmla="*/ 226 w 1876"/>
                  <a:gd name="T45" fmla="*/ 132 h 274"/>
                  <a:gd name="T46" fmla="*/ 237 w 1876"/>
                  <a:gd name="T47" fmla="*/ 138 h 274"/>
                  <a:gd name="T48" fmla="*/ 251 w 1876"/>
                  <a:gd name="T49" fmla="*/ 146 h 274"/>
                  <a:gd name="T50" fmla="*/ 262 w 1876"/>
                  <a:gd name="T51" fmla="*/ 152 h 274"/>
                  <a:gd name="T52" fmla="*/ 267 w 1876"/>
                  <a:gd name="T53" fmla="*/ 161 h 274"/>
                  <a:gd name="T54" fmla="*/ 278 w 1876"/>
                  <a:gd name="T55" fmla="*/ 173 h 274"/>
                  <a:gd name="T56" fmla="*/ 289 w 1876"/>
                  <a:gd name="T57" fmla="*/ 183 h 274"/>
                  <a:gd name="T58" fmla="*/ 299 w 1876"/>
                  <a:gd name="T59" fmla="*/ 194 h 274"/>
                  <a:gd name="T60" fmla="*/ 309 w 1876"/>
                  <a:gd name="T61" fmla="*/ 206 h 274"/>
                  <a:gd name="T62" fmla="*/ 314 w 1876"/>
                  <a:gd name="T63" fmla="*/ 227 h 274"/>
                  <a:gd name="T64" fmla="*/ 324 w 1876"/>
                  <a:gd name="T65" fmla="*/ 236 h 274"/>
                  <a:gd name="T66" fmla="*/ 336 w 1876"/>
                  <a:gd name="T67" fmla="*/ 250 h 274"/>
                  <a:gd name="T68" fmla="*/ 356 w 1876"/>
                  <a:gd name="T69" fmla="*/ 262 h 274"/>
                  <a:gd name="T70" fmla="*/ 368 w 1876"/>
                  <a:gd name="T71" fmla="*/ 271 h 274"/>
                  <a:gd name="T72" fmla="*/ 1875 w 1876"/>
                  <a:gd name="T73" fmla="*/ 269 h 274"/>
                  <a:gd name="T74" fmla="*/ 1872 w 1876"/>
                  <a:gd name="T75" fmla="*/ 246 h 274"/>
                  <a:gd name="T76" fmla="*/ 1875 w 1876"/>
                  <a:gd name="T77" fmla="*/ 239 h 274"/>
                  <a:gd name="T78" fmla="*/ 1869 w 1876"/>
                  <a:gd name="T79" fmla="*/ 203 h 274"/>
                  <a:gd name="T80" fmla="*/ 1875 w 1876"/>
                  <a:gd name="T81" fmla="*/ 190 h 274"/>
                  <a:gd name="T82" fmla="*/ 1875 w 1876"/>
                  <a:gd name="T83" fmla="*/ 168 h 274"/>
                  <a:gd name="T84" fmla="*/ 1872 w 1876"/>
                  <a:gd name="T85" fmla="*/ 129 h 274"/>
                  <a:gd name="T86" fmla="*/ 1869 w 1876"/>
                  <a:gd name="T87" fmla="*/ 114 h 274"/>
                  <a:gd name="T88" fmla="*/ 1862 w 1876"/>
                  <a:gd name="T89" fmla="*/ 83 h 274"/>
                  <a:gd name="T90" fmla="*/ 1864 w 1876"/>
                  <a:gd name="T91" fmla="*/ 60 h 274"/>
                  <a:gd name="T92" fmla="*/ 1867 w 1876"/>
                  <a:gd name="T93" fmla="*/ 54 h 274"/>
                  <a:gd name="T94" fmla="*/ 1864 w 1876"/>
                  <a:gd name="T95" fmla="*/ 31 h 274"/>
                  <a:gd name="T96" fmla="*/ 1862 w 1876"/>
                  <a:gd name="T97" fmla="*/ 7 h 274"/>
                  <a:gd name="T98" fmla="*/ 5 w 1876"/>
                  <a:gd name="T99" fmla="*/ 4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76" h="274">
                    <a:moveTo>
                      <a:pt x="5" y="4"/>
                    </a:moveTo>
                    <a:lnTo>
                      <a:pt x="7" y="9"/>
                    </a:lnTo>
                    <a:lnTo>
                      <a:pt x="6" y="11"/>
                    </a:lnTo>
                    <a:lnTo>
                      <a:pt x="5" y="11"/>
                    </a:lnTo>
                    <a:lnTo>
                      <a:pt x="5" y="12"/>
                    </a:lnTo>
                    <a:lnTo>
                      <a:pt x="3" y="14"/>
                    </a:lnTo>
                    <a:lnTo>
                      <a:pt x="1" y="17"/>
                    </a:lnTo>
                    <a:lnTo>
                      <a:pt x="1" y="19"/>
                    </a:lnTo>
                    <a:lnTo>
                      <a:pt x="5" y="21"/>
                    </a:lnTo>
                    <a:lnTo>
                      <a:pt x="6" y="22"/>
                    </a:lnTo>
                    <a:lnTo>
                      <a:pt x="8" y="26"/>
                    </a:lnTo>
                    <a:lnTo>
                      <a:pt x="8" y="28"/>
                    </a:lnTo>
                    <a:lnTo>
                      <a:pt x="8" y="29"/>
                    </a:lnTo>
                    <a:lnTo>
                      <a:pt x="10" y="32"/>
                    </a:lnTo>
                    <a:lnTo>
                      <a:pt x="12" y="37"/>
                    </a:lnTo>
                    <a:lnTo>
                      <a:pt x="12" y="43"/>
                    </a:lnTo>
                    <a:lnTo>
                      <a:pt x="9" y="43"/>
                    </a:lnTo>
                    <a:lnTo>
                      <a:pt x="8" y="45"/>
                    </a:lnTo>
                    <a:lnTo>
                      <a:pt x="6" y="47"/>
                    </a:lnTo>
                    <a:lnTo>
                      <a:pt x="5" y="47"/>
                    </a:lnTo>
                    <a:lnTo>
                      <a:pt x="5" y="48"/>
                    </a:lnTo>
                    <a:lnTo>
                      <a:pt x="5" y="50"/>
                    </a:lnTo>
                    <a:lnTo>
                      <a:pt x="1" y="52"/>
                    </a:lnTo>
                    <a:lnTo>
                      <a:pt x="0" y="52"/>
                    </a:lnTo>
                    <a:lnTo>
                      <a:pt x="1" y="54"/>
                    </a:lnTo>
                    <a:lnTo>
                      <a:pt x="5" y="59"/>
                    </a:lnTo>
                    <a:lnTo>
                      <a:pt x="7" y="61"/>
                    </a:lnTo>
                    <a:lnTo>
                      <a:pt x="8" y="64"/>
                    </a:lnTo>
                    <a:lnTo>
                      <a:pt x="8" y="68"/>
                    </a:lnTo>
                    <a:lnTo>
                      <a:pt x="10" y="70"/>
                    </a:lnTo>
                    <a:lnTo>
                      <a:pt x="15" y="72"/>
                    </a:lnTo>
                    <a:lnTo>
                      <a:pt x="15" y="73"/>
                    </a:lnTo>
                    <a:lnTo>
                      <a:pt x="18" y="75"/>
                    </a:lnTo>
                    <a:lnTo>
                      <a:pt x="19" y="78"/>
                    </a:lnTo>
                    <a:lnTo>
                      <a:pt x="22" y="78"/>
                    </a:lnTo>
                    <a:lnTo>
                      <a:pt x="23" y="81"/>
                    </a:lnTo>
                    <a:lnTo>
                      <a:pt x="30" y="85"/>
                    </a:lnTo>
                    <a:lnTo>
                      <a:pt x="31" y="85"/>
                    </a:lnTo>
                    <a:lnTo>
                      <a:pt x="34" y="86"/>
                    </a:lnTo>
                    <a:lnTo>
                      <a:pt x="41" y="86"/>
                    </a:lnTo>
                    <a:lnTo>
                      <a:pt x="45" y="90"/>
                    </a:lnTo>
                    <a:lnTo>
                      <a:pt x="52" y="92"/>
                    </a:lnTo>
                    <a:lnTo>
                      <a:pt x="65" y="92"/>
                    </a:lnTo>
                    <a:lnTo>
                      <a:pt x="67" y="93"/>
                    </a:lnTo>
                    <a:lnTo>
                      <a:pt x="72" y="94"/>
                    </a:lnTo>
                    <a:lnTo>
                      <a:pt x="74" y="94"/>
                    </a:lnTo>
                    <a:lnTo>
                      <a:pt x="78" y="96"/>
                    </a:lnTo>
                    <a:lnTo>
                      <a:pt x="78" y="95"/>
                    </a:lnTo>
                    <a:lnTo>
                      <a:pt x="79" y="95"/>
                    </a:lnTo>
                    <a:lnTo>
                      <a:pt x="81" y="95"/>
                    </a:lnTo>
                    <a:lnTo>
                      <a:pt x="81" y="94"/>
                    </a:lnTo>
                    <a:lnTo>
                      <a:pt x="82" y="94"/>
                    </a:lnTo>
                    <a:lnTo>
                      <a:pt x="84" y="94"/>
                    </a:lnTo>
                    <a:lnTo>
                      <a:pt x="90" y="94"/>
                    </a:lnTo>
                    <a:lnTo>
                      <a:pt x="94" y="96"/>
                    </a:lnTo>
                    <a:lnTo>
                      <a:pt x="95" y="96"/>
                    </a:lnTo>
                    <a:lnTo>
                      <a:pt x="96" y="96"/>
                    </a:lnTo>
                    <a:lnTo>
                      <a:pt x="100" y="97"/>
                    </a:lnTo>
                    <a:lnTo>
                      <a:pt x="106" y="97"/>
                    </a:lnTo>
                    <a:lnTo>
                      <a:pt x="107" y="98"/>
                    </a:lnTo>
                    <a:lnTo>
                      <a:pt x="111" y="99"/>
                    </a:lnTo>
                    <a:lnTo>
                      <a:pt x="113" y="98"/>
                    </a:lnTo>
                    <a:lnTo>
                      <a:pt x="113" y="97"/>
                    </a:lnTo>
                    <a:lnTo>
                      <a:pt x="114" y="97"/>
                    </a:lnTo>
                    <a:lnTo>
                      <a:pt x="121" y="97"/>
                    </a:lnTo>
                    <a:lnTo>
                      <a:pt x="121" y="98"/>
                    </a:lnTo>
                    <a:lnTo>
                      <a:pt x="125" y="99"/>
                    </a:lnTo>
                    <a:lnTo>
                      <a:pt x="128" y="99"/>
                    </a:lnTo>
                    <a:lnTo>
                      <a:pt x="136" y="103"/>
                    </a:lnTo>
                    <a:lnTo>
                      <a:pt x="138" y="103"/>
                    </a:lnTo>
                    <a:lnTo>
                      <a:pt x="139" y="105"/>
                    </a:lnTo>
                    <a:lnTo>
                      <a:pt x="142" y="105"/>
                    </a:lnTo>
                    <a:lnTo>
                      <a:pt x="147" y="107"/>
                    </a:lnTo>
                    <a:lnTo>
                      <a:pt x="149" y="107"/>
                    </a:lnTo>
                    <a:lnTo>
                      <a:pt x="150" y="108"/>
                    </a:lnTo>
                    <a:lnTo>
                      <a:pt x="150" y="107"/>
                    </a:lnTo>
                    <a:lnTo>
                      <a:pt x="151" y="107"/>
                    </a:lnTo>
                    <a:lnTo>
                      <a:pt x="153" y="107"/>
                    </a:lnTo>
                    <a:lnTo>
                      <a:pt x="154" y="107"/>
                    </a:lnTo>
                    <a:lnTo>
                      <a:pt x="168" y="110"/>
                    </a:lnTo>
                    <a:lnTo>
                      <a:pt x="171" y="111"/>
                    </a:lnTo>
                    <a:lnTo>
                      <a:pt x="176" y="116"/>
                    </a:lnTo>
                    <a:lnTo>
                      <a:pt x="183" y="116"/>
                    </a:lnTo>
                    <a:lnTo>
                      <a:pt x="194" y="119"/>
                    </a:lnTo>
                    <a:lnTo>
                      <a:pt x="197" y="119"/>
                    </a:lnTo>
                    <a:lnTo>
                      <a:pt x="201" y="121"/>
                    </a:lnTo>
                    <a:lnTo>
                      <a:pt x="204" y="121"/>
                    </a:lnTo>
                    <a:lnTo>
                      <a:pt x="209" y="127"/>
                    </a:lnTo>
                    <a:lnTo>
                      <a:pt x="215" y="127"/>
                    </a:lnTo>
                    <a:lnTo>
                      <a:pt x="220" y="129"/>
                    </a:lnTo>
                    <a:lnTo>
                      <a:pt x="225" y="130"/>
                    </a:lnTo>
                    <a:lnTo>
                      <a:pt x="226" y="132"/>
                    </a:lnTo>
                    <a:lnTo>
                      <a:pt x="230" y="134"/>
                    </a:lnTo>
                    <a:lnTo>
                      <a:pt x="234" y="135"/>
                    </a:lnTo>
                    <a:lnTo>
                      <a:pt x="234" y="137"/>
                    </a:lnTo>
                    <a:lnTo>
                      <a:pt x="237" y="138"/>
                    </a:lnTo>
                    <a:lnTo>
                      <a:pt x="242" y="140"/>
                    </a:lnTo>
                    <a:lnTo>
                      <a:pt x="247" y="141"/>
                    </a:lnTo>
                    <a:lnTo>
                      <a:pt x="248" y="146"/>
                    </a:lnTo>
                    <a:lnTo>
                      <a:pt x="251" y="146"/>
                    </a:lnTo>
                    <a:lnTo>
                      <a:pt x="253" y="149"/>
                    </a:lnTo>
                    <a:lnTo>
                      <a:pt x="256" y="149"/>
                    </a:lnTo>
                    <a:lnTo>
                      <a:pt x="261" y="152"/>
                    </a:lnTo>
                    <a:lnTo>
                      <a:pt x="262" y="152"/>
                    </a:lnTo>
                    <a:lnTo>
                      <a:pt x="263" y="154"/>
                    </a:lnTo>
                    <a:lnTo>
                      <a:pt x="263" y="156"/>
                    </a:lnTo>
                    <a:lnTo>
                      <a:pt x="267" y="159"/>
                    </a:lnTo>
                    <a:lnTo>
                      <a:pt x="267" y="161"/>
                    </a:lnTo>
                    <a:lnTo>
                      <a:pt x="269" y="163"/>
                    </a:lnTo>
                    <a:lnTo>
                      <a:pt x="270" y="168"/>
                    </a:lnTo>
                    <a:lnTo>
                      <a:pt x="271" y="170"/>
                    </a:lnTo>
                    <a:lnTo>
                      <a:pt x="278" y="173"/>
                    </a:lnTo>
                    <a:lnTo>
                      <a:pt x="280" y="176"/>
                    </a:lnTo>
                    <a:lnTo>
                      <a:pt x="281" y="179"/>
                    </a:lnTo>
                    <a:lnTo>
                      <a:pt x="283" y="181"/>
                    </a:lnTo>
                    <a:lnTo>
                      <a:pt x="289" y="183"/>
                    </a:lnTo>
                    <a:lnTo>
                      <a:pt x="291" y="185"/>
                    </a:lnTo>
                    <a:lnTo>
                      <a:pt x="292" y="190"/>
                    </a:lnTo>
                    <a:lnTo>
                      <a:pt x="294" y="192"/>
                    </a:lnTo>
                    <a:lnTo>
                      <a:pt x="299" y="194"/>
                    </a:lnTo>
                    <a:lnTo>
                      <a:pt x="303" y="201"/>
                    </a:lnTo>
                    <a:lnTo>
                      <a:pt x="307" y="205"/>
                    </a:lnTo>
                    <a:lnTo>
                      <a:pt x="307" y="206"/>
                    </a:lnTo>
                    <a:lnTo>
                      <a:pt x="309" y="206"/>
                    </a:lnTo>
                    <a:lnTo>
                      <a:pt x="310" y="209"/>
                    </a:lnTo>
                    <a:lnTo>
                      <a:pt x="313" y="216"/>
                    </a:lnTo>
                    <a:lnTo>
                      <a:pt x="314" y="220"/>
                    </a:lnTo>
                    <a:lnTo>
                      <a:pt x="314" y="227"/>
                    </a:lnTo>
                    <a:lnTo>
                      <a:pt x="317" y="227"/>
                    </a:lnTo>
                    <a:lnTo>
                      <a:pt x="318" y="228"/>
                    </a:lnTo>
                    <a:lnTo>
                      <a:pt x="321" y="234"/>
                    </a:lnTo>
                    <a:lnTo>
                      <a:pt x="324" y="236"/>
                    </a:lnTo>
                    <a:lnTo>
                      <a:pt x="325" y="239"/>
                    </a:lnTo>
                    <a:lnTo>
                      <a:pt x="332" y="247"/>
                    </a:lnTo>
                    <a:lnTo>
                      <a:pt x="336" y="249"/>
                    </a:lnTo>
                    <a:lnTo>
                      <a:pt x="336" y="250"/>
                    </a:lnTo>
                    <a:lnTo>
                      <a:pt x="345" y="256"/>
                    </a:lnTo>
                    <a:lnTo>
                      <a:pt x="346" y="260"/>
                    </a:lnTo>
                    <a:lnTo>
                      <a:pt x="354" y="261"/>
                    </a:lnTo>
                    <a:lnTo>
                      <a:pt x="356" y="262"/>
                    </a:lnTo>
                    <a:lnTo>
                      <a:pt x="360" y="266"/>
                    </a:lnTo>
                    <a:lnTo>
                      <a:pt x="363" y="266"/>
                    </a:lnTo>
                    <a:lnTo>
                      <a:pt x="365" y="269"/>
                    </a:lnTo>
                    <a:lnTo>
                      <a:pt x="368" y="271"/>
                    </a:lnTo>
                    <a:lnTo>
                      <a:pt x="373" y="272"/>
                    </a:lnTo>
                    <a:lnTo>
                      <a:pt x="376" y="274"/>
                    </a:lnTo>
                    <a:lnTo>
                      <a:pt x="1876" y="274"/>
                    </a:lnTo>
                    <a:lnTo>
                      <a:pt x="1875" y="269"/>
                    </a:lnTo>
                    <a:lnTo>
                      <a:pt x="1875" y="256"/>
                    </a:lnTo>
                    <a:lnTo>
                      <a:pt x="1872" y="251"/>
                    </a:lnTo>
                    <a:lnTo>
                      <a:pt x="1872" y="247"/>
                    </a:lnTo>
                    <a:lnTo>
                      <a:pt x="1872" y="246"/>
                    </a:lnTo>
                    <a:lnTo>
                      <a:pt x="1874" y="246"/>
                    </a:lnTo>
                    <a:lnTo>
                      <a:pt x="1874" y="245"/>
                    </a:lnTo>
                    <a:lnTo>
                      <a:pt x="1875" y="245"/>
                    </a:lnTo>
                    <a:lnTo>
                      <a:pt x="1875" y="239"/>
                    </a:lnTo>
                    <a:lnTo>
                      <a:pt x="1869" y="238"/>
                    </a:lnTo>
                    <a:lnTo>
                      <a:pt x="1869" y="209"/>
                    </a:lnTo>
                    <a:lnTo>
                      <a:pt x="1867" y="206"/>
                    </a:lnTo>
                    <a:lnTo>
                      <a:pt x="1869" y="203"/>
                    </a:lnTo>
                    <a:lnTo>
                      <a:pt x="1869" y="200"/>
                    </a:lnTo>
                    <a:lnTo>
                      <a:pt x="1872" y="198"/>
                    </a:lnTo>
                    <a:lnTo>
                      <a:pt x="1872" y="192"/>
                    </a:lnTo>
                    <a:lnTo>
                      <a:pt x="1875" y="190"/>
                    </a:lnTo>
                    <a:lnTo>
                      <a:pt x="1872" y="185"/>
                    </a:lnTo>
                    <a:lnTo>
                      <a:pt x="1872" y="173"/>
                    </a:lnTo>
                    <a:lnTo>
                      <a:pt x="1872" y="169"/>
                    </a:lnTo>
                    <a:lnTo>
                      <a:pt x="1875" y="168"/>
                    </a:lnTo>
                    <a:lnTo>
                      <a:pt x="1875" y="141"/>
                    </a:lnTo>
                    <a:lnTo>
                      <a:pt x="1876" y="138"/>
                    </a:lnTo>
                    <a:lnTo>
                      <a:pt x="1876" y="132"/>
                    </a:lnTo>
                    <a:lnTo>
                      <a:pt x="1872" y="129"/>
                    </a:lnTo>
                    <a:lnTo>
                      <a:pt x="1872" y="121"/>
                    </a:lnTo>
                    <a:lnTo>
                      <a:pt x="1869" y="120"/>
                    </a:lnTo>
                    <a:lnTo>
                      <a:pt x="1869" y="118"/>
                    </a:lnTo>
                    <a:lnTo>
                      <a:pt x="1869" y="114"/>
                    </a:lnTo>
                    <a:lnTo>
                      <a:pt x="1864" y="99"/>
                    </a:lnTo>
                    <a:lnTo>
                      <a:pt x="1864" y="96"/>
                    </a:lnTo>
                    <a:lnTo>
                      <a:pt x="1862" y="92"/>
                    </a:lnTo>
                    <a:lnTo>
                      <a:pt x="1862" y="83"/>
                    </a:lnTo>
                    <a:lnTo>
                      <a:pt x="1864" y="78"/>
                    </a:lnTo>
                    <a:lnTo>
                      <a:pt x="1864" y="63"/>
                    </a:lnTo>
                    <a:lnTo>
                      <a:pt x="1864" y="62"/>
                    </a:lnTo>
                    <a:lnTo>
                      <a:pt x="1864" y="60"/>
                    </a:lnTo>
                    <a:lnTo>
                      <a:pt x="1864" y="59"/>
                    </a:lnTo>
                    <a:lnTo>
                      <a:pt x="1865" y="59"/>
                    </a:lnTo>
                    <a:lnTo>
                      <a:pt x="1865" y="55"/>
                    </a:lnTo>
                    <a:lnTo>
                      <a:pt x="1867" y="54"/>
                    </a:lnTo>
                    <a:lnTo>
                      <a:pt x="1867" y="48"/>
                    </a:lnTo>
                    <a:lnTo>
                      <a:pt x="1865" y="45"/>
                    </a:lnTo>
                    <a:lnTo>
                      <a:pt x="1865" y="32"/>
                    </a:lnTo>
                    <a:lnTo>
                      <a:pt x="1864" y="31"/>
                    </a:lnTo>
                    <a:lnTo>
                      <a:pt x="1864" y="28"/>
                    </a:lnTo>
                    <a:lnTo>
                      <a:pt x="1864" y="20"/>
                    </a:lnTo>
                    <a:lnTo>
                      <a:pt x="1862" y="15"/>
                    </a:lnTo>
                    <a:lnTo>
                      <a:pt x="1862" y="7"/>
                    </a:lnTo>
                    <a:lnTo>
                      <a:pt x="1858" y="1"/>
                    </a:lnTo>
                    <a:lnTo>
                      <a:pt x="1858" y="0"/>
                    </a:lnTo>
                    <a:lnTo>
                      <a:pt x="5" y="0"/>
                    </a:lnTo>
                    <a:lnTo>
                      <a:pt x="5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4" name="Freeform 88">
                <a:extLst>
                  <a:ext uri="{FF2B5EF4-FFF2-40B4-BE49-F238E27FC236}">
                    <a16:creationId xmlns:a16="http://schemas.microsoft.com/office/drawing/2014/main" id="{E90FC95D-7098-8336-F31B-9CC62BA38B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6" y="4219"/>
                <a:ext cx="216" cy="39"/>
              </a:xfrm>
              <a:custGeom>
                <a:avLst/>
                <a:gdLst>
                  <a:gd name="T0" fmla="*/ 117 w 1511"/>
                  <a:gd name="T1" fmla="*/ 53 h 273"/>
                  <a:gd name="T2" fmla="*/ 142 w 1511"/>
                  <a:gd name="T3" fmla="*/ 71 h 273"/>
                  <a:gd name="T4" fmla="*/ 173 w 1511"/>
                  <a:gd name="T5" fmla="*/ 84 h 273"/>
                  <a:gd name="T6" fmla="*/ 208 w 1511"/>
                  <a:gd name="T7" fmla="*/ 82 h 273"/>
                  <a:gd name="T8" fmla="*/ 218 w 1511"/>
                  <a:gd name="T9" fmla="*/ 98 h 273"/>
                  <a:gd name="T10" fmla="*/ 235 w 1511"/>
                  <a:gd name="T11" fmla="*/ 117 h 273"/>
                  <a:gd name="T12" fmla="*/ 245 w 1511"/>
                  <a:gd name="T13" fmla="*/ 107 h 273"/>
                  <a:gd name="T14" fmla="*/ 274 w 1511"/>
                  <a:gd name="T15" fmla="*/ 107 h 273"/>
                  <a:gd name="T16" fmla="*/ 303 w 1511"/>
                  <a:gd name="T17" fmla="*/ 114 h 273"/>
                  <a:gd name="T18" fmla="*/ 330 w 1511"/>
                  <a:gd name="T19" fmla="*/ 128 h 273"/>
                  <a:gd name="T20" fmla="*/ 355 w 1511"/>
                  <a:gd name="T21" fmla="*/ 142 h 273"/>
                  <a:gd name="T22" fmla="*/ 380 w 1511"/>
                  <a:gd name="T23" fmla="*/ 150 h 273"/>
                  <a:gd name="T24" fmla="*/ 410 w 1511"/>
                  <a:gd name="T25" fmla="*/ 158 h 273"/>
                  <a:gd name="T26" fmla="*/ 437 w 1511"/>
                  <a:gd name="T27" fmla="*/ 162 h 273"/>
                  <a:gd name="T28" fmla="*/ 455 w 1511"/>
                  <a:gd name="T29" fmla="*/ 178 h 273"/>
                  <a:gd name="T30" fmla="*/ 473 w 1511"/>
                  <a:gd name="T31" fmla="*/ 184 h 273"/>
                  <a:gd name="T32" fmla="*/ 485 w 1511"/>
                  <a:gd name="T33" fmla="*/ 195 h 273"/>
                  <a:gd name="T34" fmla="*/ 492 w 1511"/>
                  <a:gd name="T35" fmla="*/ 210 h 273"/>
                  <a:gd name="T36" fmla="*/ 510 w 1511"/>
                  <a:gd name="T37" fmla="*/ 197 h 273"/>
                  <a:gd name="T38" fmla="*/ 526 w 1511"/>
                  <a:gd name="T39" fmla="*/ 200 h 273"/>
                  <a:gd name="T40" fmla="*/ 543 w 1511"/>
                  <a:gd name="T41" fmla="*/ 203 h 273"/>
                  <a:gd name="T42" fmla="*/ 565 w 1511"/>
                  <a:gd name="T43" fmla="*/ 215 h 273"/>
                  <a:gd name="T44" fmla="*/ 594 w 1511"/>
                  <a:gd name="T45" fmla="*/ 210 h 273"/>
                  <a:gd name="T46" fmla="*/ 615 w 1511"/>
                  <a:gd name="T47" fmla="*/ 202 h 273"/>
                  <a:gd name="T48" fmla="*/ 626 w 1511"/>
                  <a:gd name="T49" fmla="*/ 199 h 273"/>
                  <a:gd name="T50" fmla="*/ 643 w 1511"/>
                  <a:gd name="T51" fmla="*/ 211 h 273"/>
                  <a:gd name="T52" fmla="*/ 660 w 1511"/>
                  <a:gd name="T53" fmla="*/ 223 h 273"/>
                  <a:gd name="T54" fmla="*/ 687 w 1511"/>
                  <a:gd name="T55" fmla="*/ 239 h 273"/>
                  <a:gd name="T56" fmla="*/ 707 w 1511"/>
                  <a:gd name="T57" fmla="*/ 255 h 273"/>
                  <a:gd name="T58" fmla="*/ 761 w 1511"/>
                  <a:gd name="T59" fmla="*/ 259 h 273"/>
                  <a:gd name="T60" fmla="*/ 794 w 1511"/>
                  <a:gd name="T61" fmla="*/ 244 h 273"/>
                  <a:gd name="T62" fmla="*/ 838 w 1511"/>
                  <a:gd name="T63" fmla="*/ 245 h 273"/>
                  <a:gd name="T64" fmla="*/ 856 w 1511"/>
                  <a:gd name="T65" fmla="*/ 267 h 273"/>
                  <a:gd name="T66" fmla="*/ 874 w 1511"/>
                  <a:gd name="T67" fmla="*/ 271 h 273"/>
                  <a:gd name="T68" fmla="*/ 892 w 1511"/>
                  <a:gd name="T69" fmla="*/ 259 h 273"/>
                  <a:gd name="T70" fmla="*/ 932 w 1511"/>
                  <a:gd name="T71" fmla="*/ 245 h 273"/>
                  <a:gd name="T72" fmla="*/ 972 w 1511"/>
                  <a:gd name="T73" fmla="*/ 244 h 273"/>
                  <a:gd name="T74" fmla="*/ 994 w 1511"/>
                  <a:gd name="T75" fmla="*/ 227 h 273"/>
                  <a:gd name="T76" fmla="*/ 1010 w 1511"/>
                  <a:gd name="T77" fmla="*/ 212 h 273"/>
                  <a:gd name="T78" fmla="*/ 1084 w 1511"/>
                  <a:gd name="T79" fmla="*/ 216 h 273"/>
                  <a:gd name="T80" fmla="*/ 1150 w 1511"/>
                  <a:gd name="T81" fmla="*/ 213 h 273"/>
                  <a:gd name="T82" fmla="*/ 1169 w 1511"/>
                  <a:gd name="T83" fmla="*/ 205 h 273"/>
                  <a:gd name="T84" fmla="*/ 1187 w 1511"/>
                  <a:gd name="T85" fmla="*/ 192 h 273"/>
                  <a:gd name="T86" fmla="*/ 1204 w 1511"/>
                  <a:gd name="T87" fmla="*/ 189 h 273"/>
                  <a:gd name="T88" fmla="*/ 1245 w 1511"/>
                  <a:gd name="T89" fmla="*/ 185 h 273"/>
                  <a:gd name="T90" fmla="*/ 1280 w 1511"/>
                  <a:gd name="T91" fmla="*/ 183 h 273"/>
                  <a:gd name="T92" fmla="*/ 1300 w 1511"/>
                  <a:gd name="T93" fmla="*/ 162 h 273"/>
                  <a:gd name="T94" fmla="*/ 1335 w 1511"/>
                  <a:gd name="T95" fmla="*/ 167 h 273"/>
                  <a:gd name="T96" fmla="*/ 1375 w 1511"/>
                  <a:gd name="T97" fmla="*/ 166 h 273"/>
                  <a:gd name="T98" fmla="*/ 1406 w 1511"/>
                  <a:gd name="T99" fmla="*/ 150 h 273"/>
                  <a:gd name="T100" fmla="*/ 1415 w 1511"/>
                  <a:gd name="T101" fmla="*/ 140 h 273"/>
                  <a:gd name="T102" fmla="*/ 1436 w 1511"/>
                  <a:gd name="T103" fmla="*/ 124 h 273"/>
                  <a:gd name="T104" fmla="*/ 1452 w 1511"/>
                  <a:gd name="T105" fmla="*/ 114 h 273"/>
                  <a:gd name="T106" fmla="*/ 1469 w 1511"/>
                  <a:gd name="T107" fmla="*/ 98 h 273"/>
                  <a:gd name="T108" fmla="*/ 1484 w 1511"/>
                  <a:gd name="T109" fmla="*/ 79 h 273"/>
                  <a:gd name="T110" fmla="*/ 1496 w 1511"/>
                  <a:gd name="T111" fmla="*/ 62 h 273"/>
                  <a:gd name="T112" fmla="*/ 1507 w 1511"/>
                  <a:gd name="T113" fmla="*/ 44 h 273"/>
                  <a:gd name="T114" fmla="*/ 1504 w 1511"/>
                  <a:gd name="T115" fmla="*/ 9 h 273"/>
                  <a:gd name="T116" fmla="*/ 20 w 1511"/>
                  <a:gd name="T117" fmla="*/ 6 h 273"/>
                  <a:gd name="T118" fmla="*/ 91 w 1511"/>
                  <a:gd name="T119" fmla="*/ 14 h 273"/>
                  <a:gd name="T120" fmla="*/ 109 w 1511"/>
                  <a:gd name="T121" fmla="*/ 33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511" h="273">
                    <a:moveTo>
                      <a:pt x="109" y="33"/>
                    </a:moveTo>
                    <a:lnTo>
                      <a:pt x="109" y="42"/>
                    </a:lnTo>
                    <a:lnTo>
                      <a:pt x="110" y="42"/>
                    </a:lnTo>
                    <a:lnTo>
                      <a:pt x="111" y="44"/>
                    </a:lnTo>
                    <a:lnTo>
                      <a:pt x="112" y="47"/>
                    </a:lnTo>
                    <a:lnTo>
                      <a:pt x="116" y="47"/>
                    </a:lnTo>
                    <a:lnTo>
                      <a:pt x="117" y="49"/>
                    </a:lnTo>
                    <a:lnTo>
                      <a:pt x="117" y="53"/>
                    </a:lnTo>
                    <a:lnTo>
                      <a:pt x="118" y="55"/>
                    </a:lnTo>
                    <a:lnTo>
                      <a:pt x="122" y="60"/>
                    </a:lnTo>
                    <a:lnTo>
                      <a:pt x="128" y="66"/>
                    </a:lnTo>
                    <a:lnTo>
                      <a:pt x="130" y="66"/>
                    </a:lnTo>
                    <a:lnTo>
                      <a:pt x="133" y="69"/>
                    </a:lnTo>
                    <a:lnTo>
                      <a:pt x="134" y="71"/>
                    </a:lnTo>
                    <a:lnTo>
                      <a:pt x="139" y="71"/>
                    </a:lnTo>
                    <a:lnTo>
                      <a:pt x="142" y="71"/>
                    </a:lnTo>
                    <a:lnTo>
                      <a:pt x="144" y="73"/>
                    </a:lnTo>
                    <a:lnTo>
                      <a:pt x="155" y="74"/>
                    </a:lnTo>
                    <a:lnTo>
                      <a:pt x="158" y="77"/>
                    </a:lnTo>
                    <a:lnTo>
                      <a:pt x="164" y="82"/>
                    </a:lnTo>
                    <a:lnTo>
                      <a:pt x="166" y="80"/>
                    </a:lnTo>
                    <a:lnTo>
                      <a:pt x="167" y="82"/>
                    </a:lnTo>
                    <a:lnTo>
                      <a:pt x="171" y="82"/>
                    </a:lnTo>
                    <a:lnTo>
                      <a:pt x="173" y="84"/>
                    </a:lnTo>
                    <a:lnTo>
                      <a:pt x="174" y="83"/>
                    </a:lnTo>
                    <a:lnTo>
                      <a:pt x="177" y="82"/>
                    </a:lnTo>
                    <a:lnTo>
                      <a:pt x="189" y="82"/>
                    </a:lnTo>
                    <a:lnTo>
                      <a:pt x="189" y="87"/>
                    </a:lnTo>
                    <a:lnTo>
                      <a:pt x="191" y="91"/>
                    </a:lnTo>
                    <a:lnTo>
                      <a:pt x="204" y="91"/>
                    </a:lnTo>
                    <a:lnTo>
                      <a:pt x="208" y="87"/>
                    </a:lnTo>
                    <a:lnTo>
                      <a:pt x="208" y="82"/>
                    </a:lnTo>
                    <a:lnTo>
                      <a:pt x="211" y="85"/>
                    </a:lnTo>
                    <a:lnTo>
                      <a:pt x="211" y="91"/>
                    </a:lnTo>
                    <a:lnTo>
                      <a:pt x="208" y="91"/>
                    </a:lnTo>
                    <a:lnTo>
                      <a:pt x="208" y="93"/>
                    </a:lnTo>
                    <a:lnTo>
                      <a:pt x="205" y="95"/>
                    </a:lnTo>
                    <a:lnTo>
                      <a:pt x="208" y="96"/>
                    </a:lnTo>
                    <a:lnTo>
                      <a:pt x="215" y="96"/>
                    </a:lnTo>
                    <a:lnTo>
                      <a:pt x="218" y="98"/>
                    </a:lnTo>
                    <a:lnTo>
                      <a:pt x="218" y="101"/>
                    </a:lnTo>
                    <a:lnTo>
                      <a:pt x="221" y="104"/>
                    </a:lnTo>
                    <a:lnTo>
                      <a:pt x="222" y="106"/>
                    </a:lnTo>
                    <a:lnTo>
                      <a:pt x="223" y="106"/>
                    </a:lnTo>
                    <a:lnTo>
                      <a:pt x="224" y="109"/>
                    </a:lnTo>
                    <a:lnTo>
                      <a:pt x="224" y="114"/>
                    </a:lnTo>
                    <a:lnTo>
                      <a:pt x="226" y="117"/>
                    </a:lnTo>
                    <a:lnTo>
                      <a:pt x="235" y="117"/>
                    </a:lnTo>
                    <a:lnTo>
                      <a:pt x="235" y="116"/>
                    </a:lnTo>
                    <a:lnTo>
                      <a:pt x="236" y="116"/>
                    </a:lnTo>
                    <a:lnTo>
                      <a:pt x="235" y="115"/>
                    </a:lnTo>
                    <a:lnTo>
                      <a:pt x="236" y="109"/>
                    </a:lnTo>
                    <a:lnTo>
                      <a:pt x="237" y="109"/>
                    </a:lnTo>
                    <a:lnTo>
                      <a:pt x="240" y="113"/>
                    </a:lnTo>
                    <a:lnTo>
                      <a:pt x="244" y="109"/>
                    </a:lnTo>
                    <a:lnTo>
                      <a:pt x="245" y="107"/>
                    </a:lnTo>
                    <a:lnTo>
                      <a:pt x="248" y="107"/>
                    </a:lnTo>
                    <a:lnTo>
                      <a:pt x="248" y="108"/>
                    </a:lnTo>
                    <a:lnTo>
                      <a:pt x="251" y="109"/>
                    </a:lnTo>
                    <a:lnTo>
                      <a:pt x="254" y="113"/>
                    </a:lnTo>
                    <a:lnTo>
                      <a:pt x="259" y="109"/>
                    </a:lnTo>
                    <a:lnTo>
                      <a:pt x="265" y="107"/>
                    </a:lnTo>
                    <a:lnTo>
                      <a:pt x="273" y="107"/>
                    </a:lnTo>
                    <a:lnTo>
                      <a:pt x="274" y="107"/>
                    </a:lnTo>
                    <a:lnTo>
                      <a:pt x="276" y="109"/>
                    </a:lnTo>
                    <a:lnTo>
                      <a:pt x="277" y="112"/>
                    </a:lnTo>
                    <a:lnTo>
                      <a:pt x="281" y="113"/>
                    </a:lnTo>
                    <a:lnTo>
                      <a:pt x="287" y="113"/>
                    </a:lnTo>
                    <a:lnTo>
                      <a:pt x="289" y="109"/>
                    </a:lnTo>
                    <a:lnTo>
                      <a:pt x="295" y="109"/>
                    </a:lnTo>
                    <a:lnTo>
                      <a:pt x="298" y="113"/>
                    </a:lnTo>
                    <a:lnTo>
                      <a:pt x="303" y="114"/>
                    </a:lnTo>
                    <a:lnTo>
                      <a:pt x="308" y="117"/>
                    </a:lnTo>
                    <a:lnTo>
                      <a:pt x="309" y="120"/>
                    </a:lnTo>
                    <a:lnTo>
                      <a:pt x="313" y="120"/>
                    </a:lnTo>
                    <a:lnTo>
                      <a:pt x="316" y="122"/>
                    </a:lnTo>
                    <a:lnTo>
                      <a:pt x="320" y="124"/>
                    </a:lnTo>
                    <a:lnTo>
                      <a:pt x="322" y="126"/>
                    </a:lnTo>
                    <a:lnTo>
                      <a:pt x="324" y="127"/>
                    </a:lnTo>
                    <a:lnTo>
                      <a:pt x="330" y="128"/>
                    </a:lnTo>
                    <a:lnTo>
                      <a:pt x="331" y="129"/>
                    </a:lnTo>
                    <a:lnTo>
                      <a:pt x="334" y="129"/>
                    </a:lnTo>
                    <a:lnTo>
                      <a:pt x="335" y="131"/>
                    </a:lnTo>
                    <a:lnTo>
                      <a:pt x="341" y="134"/>
                    </a:lnTo>
                    <a:lnTo>
                      <a:pt x="342" y="137"/>
                    </a:lnTo>
                    <a:lnTo>
                      <a:pt x="345" y="137"/>
                    </a:lnTo>
                    <a:lnTo>
                      <a:pt x="350" y="139"/>
                    </a:lnTo>
                    <a:lnTo>
                      <a:pt x="355" y="142"/>
                    </a:lnTo>
                    <a:lnTo>
                      <a:pt x="364" y="142"/>
                    </a:lnTo>
                    <a:lnTo>
                      <a:pt x="366" y="142"/>
                    </a:lnTo>
                    <a:lnTo>
                      <a:pt x="371" y="145"/>
                    </a:lnTo>
                    <a:lnTo>
                      <a:pt x="372" y="145"/>
                    </a:lnTo>
                    <a:lnTo>
                      <a:pt x="375" y="148"/>
                    </a:lnTo>
                    <a:lnTo>
                      <a:pt x="376" y="149"/>
                    </a:lnTo>
                    <a:lnTo>
                      <a:pt x="379" y="150"/>
                    </a:lnTo>
                    <a:lnTo>
                      <a:pt x="380" y="150"/>
                    </a:lnTo>
                    <a:lnTo>
                      <a:pt x="382" y="151"/>
                    </a:lnTo>
                    <a:lnTo>
                      <a:pt x="386" y="153"/>
                    </a:lnTo>
                    <a:lnTo>
                      <a:pt x="387" y="155"/>
                    </a:lnTo>
                    <a:lnTo>
                      <a:pt x="390" y="156"/>
                    </a:lnTo>
                    <a:lnTo>
                      <a:pt x="396" y="156"/>
                    </a:lnTo>
                    <a:lnTo>
                      <a:pt x="399" y="157"/>
                    </a:lnTo>
                    <a:lnTo>
                      <a:pt x="404" y="158"/>
                    </a:lnTo>
                    <a:lnTo>
                      <a:pt x="410" y="158"/>
                    </a:lnTo>
                    <a:lnTo>
                      <a:pt x="412" y="160"/>
                    </a:lnTo>
                    <a:lnTo>
                      <a:pt x="417" y="161"/>
                    </a:lnTo>
                    <a:lnTo>
                      <a:pt x="423" y="161"/>
                    </a:lnTo>
                    <a:lnTo>
                      <a:pt x="426" y="162"/>
                    </a:lnTo>
                    <a:lnTo>
                      <a:pt x="429" y="162"/>
                    </a:lnTo>
                    <a:lnTo>
                      <a:pt x="430" y="161"/>
                    </a:lnTo>
                    <a:lnTo>
                      <a:pt x="431" y="162"/>
                    </a:lnTo>
                    <a:lnTo>
                      <a:pt x="437" y="162"/>
                    </a:lnTo>
                    <a:lnTo>
                      <a:pt x="439" y="164"/>
                    </a:lnTo>
                    <a:lnTo>
                      <a:pt x="440" y="167"/>
                    </a:lnTo>
                    <a:lnTo>
                      <a:pt x="443" y="167"/>
                    </a:lnTo>
                    <a:lnTo>
                      <a:pt x="445" y="169"/>
                    </a:lnTo>
                    <a:lnTo>
                      <a:pt x="445" y="173"/>
                    </a:lnTo>
                    <a:lnTo>
                      <a:pt x="450" y="173"/>
                    </a:lnTo>
                    <a:lnTo>
                      <a:pt x="451" y="175"/>
                    </a:lnTo>
                    <a:lnTo>
                      <a:pt x="455" y="178"/>
                    </a:lnTo>
                    <a:lnTo>
                      <a:pt x="459" y="180"/>
                    </a:lnTo>
                    <a:lnTo>
                      <a:pt x="459" y="181"/>
                    </a:lnTo>
                    <a:lnTo>
                      <a:pt x="461" y="183"/>
                    </a:lnTo>
                    <a:lnTo>
                      <a:pt x="462" y="183"/>
                    </a:lnTo>
                    <a:lnTo>
                      <a:pt x="466" y="180"/>
                    </a:lnTo>
                    <a:lnTo>
                      <a:pt x="469" y="180"/>
                    </a:lnTo>
                    <a:lnTo>
                      <a:pt x="472" y="183"/>
                    </a:lnTo>
                    <a:lnTo>
                      <a:pt x="473" y="184"/>
                    </a:lnTo>
                    <a:lnTo>
                      <a:pt x="476" y="184"/>
                    </a:lnTo>
                    <a:lnTo>
                      <a:pt x="477" y="186"/>
                    </a:lnTo>
                    <a:lnTo>
                      <a:pt x="480" y="186"/>
                    </a:lnTo>
                    <a:lnTo>
                      <a:pt x="483" y="189"/>
                    </a:lnTo>
                    <a:lnTo>
                      <a:pt x="483" y="190"/>
                    </a:lnTo>
                    <a:lnTo>
                      <a:pt x="484" y="193"/>
                    </a:lnTo>
                    <a:lnTo>
                      <a:pt x="484" y="195"/>
                    </a:lnTo>
                    <a:lnTo>
                      <a:pt x="485" y="195"/>
                    </a:lnTo>
                    <a:lnTo>
                      <a:pt x="486" y="197"/>
                    </a:lnTo>
                    <a:lnTo>
                      <a:pt x="484" y="202"/>
                    </a:lnTo>
                    <a:lnTo>
                      <a:pt x="484" y="205"/>
                    </a:lnTo>
                    <a:lnTo>
                      <a:pt x="487" y="205"/>
                    </a:lnTo>
                    <a:lnTo>
                      <a:pt x="488" y="208"/>
                    </a:lnTo>
                    <a:lnTo>
                      <a:pt x="488" y="210"/>
                    </a:lnTo>
                    <a:lnTo>
                      <a:pt x="492" y="211"/>
                    </a:lnTo>
                    <a:lnTo>
                      <a:pt x="492" y="210"/>
                    </a:lnTo>
                    <a:lnTo>
                      <a:pt x="493" y="210"/>
                    </a:lnTo>
                    <a:lnTo>
                      <a:pt x="494" y="208"/>
                    </a:lnTo>
                    <a:lnTo>
                      <a:pt x="494" y="204"/>
                    </a:lnTo>
                    <a:lnTo>
                      <a:pt x="495" y="203"/>
                    </a:lnTo>
                    <a:lnTo>
                      <a:pt x="499" y="202"/>
                    </a:lnTo>
                    <a:lnTo>
                      <a:pt x="505" y="202"/>
                    </a:lnTo>
                    <a:lnTo>
                      <a:pt x="506" y="197"/>
                    </a:lnTo>
                    <a:lnTo>
                      <a:pt x="510" y="197"/>
                    </a:lnTo>
                    <a:lnTo>
                      <a:pt x="510" y="199"/>
                    </a:lnTo>
                    <a:lnTo>
                      <a:pt x="513" y="200"/>
                    </a:lnTo>
                    <a:lnTo>
                      <a:pt x="517" y="202"/>
                    </a:lnTo>
                    <a:lnTo>
                      <a:pt x="518" y="203"/>
                    </a:lnTo>
                    <a:lnTo>
                      <a:pt x="520" y="203"/>
                    </a:lnTo>
                    <a:lnTo>
                      <a:pt x="520" y="202"/>
                    </a:lnTo>
                    <a:lnTo>
                      <a:pt x="521" y="200"/>
                    </a:lnTo>
                    <a:lnTo>
                      <a:pt x="526" y="200"/>
                    </a:lnTo>
                    <a:lnTo>
                      <a:pt x="528" y="202"/>
                    </a:lnTo>
                    <a:lnTo>
                      <a:pt x="532" y="204"/>
                    </a:lnTo>
                    <a:lnTo>
                      <a:pt x="534" y="203"/>
                    </a:lnTo>
                    <a:lnTo>
                      <a:pt x="534" y="202"/>
                    </a:lnTo>
                    <a:lnTo>
                      <a:pt x="535" y="202"/>
                    </a:lnTo>
                    <a:lnTo>
                      <a:pt x="537" y="202"/>
                    </a:lnTo>
                    <a:lnTo>
                      <a:pt x="541" y="202"/>
                    </a:lnTo>
                    <a:lnTo>
                      <a:pt x="543" y="203"/>
                    </a:lnTo>
                    <a:lnTo>
                      <a:pt x="548" y="204"/>
                    </a:lnTo>
                    <a:lnTo>
                      <a:pt x="549" y="205"/>
                    </a:lnTo>
                    <a:lnTo>
                      <a:pt x="551" y="207"/>
                    </a:lnTo>
                    <a:lnTo>
                      <a:pt x="554" y="208"/>
                    </a:lnTo>
                    <a:lnTo>
                      <a:pt x="557" y="208"/>
                    </a:lnTo>
                    <a:lnTo>
                      <a:pt x="559" y="211"/>
                    </a:lnTo>
                    <a:lnTo>
                      <a:pt x="560" y="213"/>
                    </a:lnTo>
                    <a:lnTo>
                      <a:pt x="565" y="215"/>
                    </a:lnTo>
                    <a:lnTo>
                      <a:pt x="582" y="215"/>
                    </a:lnTo>
                    <a:lnTo>
                      <a:pt x="584" y="214"/>
                    </a:lnTo>
                    <a:lnTo>
                      <a:pt x="588" y="214"/>
                    </a:lnTo>
                    <a:lnTo>
                      <a:pt x="590" y="213"/>
                    </a:lnTo>
                    <a:lnTo>
                      <a:pt x="592" y="213"/>
                    </a:lnTo>
                    <a:lnTo>
                      <a:pt x="593" y="211"/>
                    </a:lnTo>
                    <a:lnTo>
                      <a:pt x="593" y="210"/>
                    </a:lnTo>
                    <a:lnTo>
                      <a:pt x="594" y="210"/>
                    </a:lnTo>
                    <a:lnTo>
                      <a:pt x="596" y="210"/>
                    </a:lnTo>
                    <a:lnTo>
                      <a:pt x="601" y="208"/>
                    </a:lnTo>
                    <a:lnTo>
                      <a:pt x="601" y="207"/>
                    </a:lnTo>
                    <a:lnTo>
                      <a:pt x="602" y="207"/>
                    </a:lnTo>
                    <a:lnTo>
                      <a:pt x="604" y="205"/>
                    </a:lnTo>
                    <a:lnTo>
                      <a:pt x="608" y="204"/>
                    </a:lnTo>
                    <a:lnTo>
                      <a:pt x="614" y="204"/>
                    </a:lnTo>
                    <a:lnTo>
                      <a:pt x="615" y="202"/>
                    </a:lnTo>
                    <a:lnTo>
                      <a:pt x="619" y="202"/>
                    </a:lnTo>
                    <a:lnTo>
                      <a:pt x="619" y="201"/>
                    </a:lnTo>
                    <a:lnTo>
                      <a:pt x="620" y="201"/>
                    </a:lnTo>
                    <a:lnTo>
                      <a:pt x="623" y="201"/>
                    </a:lnTo>
                    <a:lnTo>
                      <a:pt x="623" y="200"/>
                    </a:lnTo>
                    <a:lnTo>
                      <a:pt x="624" y="200"/>
                    </a:lnTo>
                    <a:lnTo>
                      <a:pt x="625" y="200"/>
                    </a:lnTo>
                    <a:lnTo>
                      <a:pt x="626" y="199"/>
                    </a:lnTo>
                    <a:lnTo>
                      <a:pt x="628" y="197"/>
                    </a:lnTo>
                    <a:lnTo>
                      <a:pt x="634" y="197"/>
                    </a:lnTo>
                    <a:lnTo>
                      <a:pt x="636" y="204"/>
                    </a:lnTo>
                    <a:lnTo>
                      <a:pt x="637" y="205"/>
                    </a:lnTo>
                    <a:lnTo>
                      <a:pt x="637" y="207"/>
                    </a:lnTo>
                    <a:lnTo>
                      <a:pt x="639" y="208"/>
                    </a:lnTo>
                    <a:lnTo>
                      <a:pt x="644" y="211"/>
                    </a:lnTo>
                    <a:lnTo>
                      <a:pt x="643" y="211"/>
                    </a:lnTo>
                    <a:lnTo>
                      <a:pt x="643" y="212"/>
                    </a:lnTo>
                    <a:lnTo>
                      <a:pt x="641" y="213"/>
                    </a:lnTo>
                    <a:lnTo>
                      <a:pt x="647" y="215"/>
                    </a:lnTo>
                    <a:lnTo>
                      <a:pt x="648" y="219"/>
                    </a:lnTo>
                    <a:lnTo>
                      <a:pt x="651" y="219"/>
                    </a:lnTo>
                    <a:lnTo>
                      <a:pt x="655" y="222"/>
                    </a:lnTo>
                    <a:lnTo>
                      <a:pt x="659" y="222"/>
                    </a:lnTo>
                    <a:lnTo>
                      <a:pt x="660" y="223"/>
                    </a:lnTo>
                    <a:lnTo>
                      <a:pt x="663" y="224"/>
                    </a:lnTo>
                    <a:lnTo>
                      <a:pt x="665" y="224"/>
                    </a:lnTo>
                    <a:lnTo>
                      <a:pt x="668" y="227"/>
                    </a:lnTo>
                    <a:lnTo>
                      <a:pt x="679" y="227"/>
                    </a:lnTo>
                    <a:lnTo>
                      <a:pt x="680" y="229"/>
                    </a:lnTo>
                    <a:lnTo>
                      <a:pt x="685" y="233"/>
                    </a:lnTo>
                    <a:lnTo>
                      <a:pt x="685" y="238"/>
                    </a:lnTo>
                    <a:lnTo>
                      <a:pt x="687" y="239"/>
                    </a:lnTo>
                    <a:lnTo>
                      <a:pt x="687" y="240"/>
                    </a:lnTo>
                    <a:lnTo>
                      <a:pt x="688" y="244"/>
                    </a:lnTo>
                    <a:lnTo>
                      <a:pt x="691" y="244"/>
                    </a:lnTo>
                    <a:lnTo>
                      <a:pt x="691" y="247"/>
                    </a:lnTo>
                    <a:lnTo>
                      <a:pt x="694" y="248"/>
                    </a:lnTo>
                    <a:lnTo>
                      <a:pt x="699" y="251"/>
                    </a:lnTo>
                    <a:lnTo>
                      <a:pt x="702" y="251"/>
                    </a:lnTo>
                    <a:lnTo>
                      <a:pt x="707" y="255"/>
                    </a:lnTo>
                    <a:lnTo>
                      <a:pt x="710" y="259"/>
                    </a:lnTo>
                    <a:lnTo>
                      <a:pt x="721" y="260"/>
                    </a:lnTo>
                    <a:lnTo>
                      <a:pt x="721" y="261"/>
                    </a:lnTo>
                    <a:lnTo>
                      <a:pt x="723" y="262"/>
                    </a:lnTo>
                    <a:lnTo>
                      <a:pt x="734" y="262"/>
                    </a:lnTo>
                    <a:lnTo>
                      <a:pt x="737" y="260"/>
                    </a:lnTo>
                    <a:lnTo>
                      <a:pt x="743" y="259"/>
                    </a:lnTo>
                    <a:lnTo>
                      <a:pt x="761" y="259"/>
                    </a:lnTo>
                    <a:lnTo>
                      <a:pt x="762" y="257"/>
                    </a:lnTo>
                    <a:lnTo>
                      <a:pt x="767" y="251"/>
                    </a:lnTo>
                    <a:lnTo>
                      <a:pt x="772" y="248"/>
                    </a:lnTo>
                    <a:lnTo>
                      <a:pt x="779" y="246"/>
                    </a:lnTo>
                    <a:lnTo>
                      <a:pt x="780" y="243"/>
                    </a:lnTo>
                    <a:lnTo>
                      <a:pt x="782" y="243"/>
                    </a:lnTo>
                    <a:lnTo>
                      <a:pt x="786" y="246"/>
                    </a:lnTo>
                    <a:lnTo>
                      <a:pt x="794" y="244"/>
                    </a:lnTo>
                    <a:lnTo>
                      <a:pt x="810" y="244"/>
                    </a:lnTo>
                    <a:lnTo>
                      <a:pt x="814" y="246"/>
                    </a:lnTo>
                    <a:lnTo>
                      <a:pt x="816" y="244"/>
                    </a:lnTo>
                    <a:lnTo>
                      <a:pt x="821" y="244"/>
                    </a:lnTo>
                    <a:lnTo>
                      <a:pt x="830" y="244"/>
                    </a:lnTo>
                    <a:lnTo>
                      <a:pt x="831" y="244"/>
                    </a:lnTo>
                    <a:lnTo>
                      <a:pt x="835" y="245"/>
                    </a:lnTo>
                    <a:lnTo>
                      <a:pt x="838" y="245"/>
                    </a:lnTo>
                    <a:lnTo>
                      <a:pt x="843" y="246"/>
                    </a:lnTo>
                    <a:lnTo>
                      <a:pt x="844" y="248"/>
                    </a:lnTo>
                    <a:lnTo>
                      <a:pt x="849" y="249"/>
                    </a:lnTo>
                    <a:lnTo>
                      <a:pt x="854" y="255"/>
                    </a:lnTo>
                    <a:lnTo>
                      <a:pt x="855" y="259"/>
                    </a:lnTo>
                    <a:lnTo>
                      <a:pt x="854" y="262"/>
                    </a:lnTo>
                    <a:lnTo>
                      <a:pt x="855" y="266"/>
                    </a:lnTo>
                    <a:lnTo>
                      <a:pt x="856" y="267"/>
                    </a:lnTo>
                    <a:lnTo>
                      <a:pt x="860" y="268"/>
                    </a:lnTo>
                    <a:lnTo>
                      <a:pt x="861" y="269"/>
                    </a:lnTo>
                    <a:lnTo>
                      <a:pt x="865" y="271"/>
                    </a:lnTo>
                    <a:lnTo>
                      <a:pt x="866" y="273"/>
                    </a:lnTo>
                    <a:lnTo>
                      <a:pt x="871" y="273"/>
                    </a:lnTo>
                    <a:lnTo>
                      <a:pt x="873" y="272"/>
                    </a:lnTo>
                    <a:lnTo>
                      <a:pt x="873" y="271"/>
                    </a:lnTo>
                    <a:lnTo>
                      <a:pt x="874" y="271"/>
                    </a:lnTo>
                    <a:lnTo>
                      <a:pt x="876" y="270"/>
                    </a:lnTo>
                    <a:lnTo>
                      <a:pt x="879" y="270"/>
                    </a:lnTo>
                    <a:lnTo>
                      <a:pt x="885" y="268"/>
                    </a:lnTo>
                    <a:lnTo>
                      <a:pt x="888" y="260"/>
                    </a:lnTo>
                    <a:lnTo>
                      <a:pt x="888" y="259"/>
                    </a:lnTo>
                    <a:lnTo>
                      <a:pt x="889" y="259"/>
                    </a:lnTo>
                    <a:lnTo>
                      <a:pt x="891" y="259"/>
                    </a:lnTo>
                    <a:lnTo>
                      <a:pt x="892" y="259"/>
                    </a:lnTo>
                    <a:lnTo>
                      <a:pt x="899" y="257"/>
                    </a:lnTo>
                    <a:lnTo>
                      <a:pt x="903" y="255"/>
                    </a:lnTo>
                    <a:lnTo>
                      <a:pt x="909" y="249"/>
                    </a:lnTo>
                    <a:lnTo>
                      <a:pt x="912" y="248"/>
                    </a:lnTo>
                    <a:lnTo>
                      <a:pt x="915" y="246"/>
                    </a:lnTo>
                    <a:lnTo>
                      <a:pt x="918" y="244"/>
                    </a:lnTo>
                    <a:lnTo>
                      <a:pt x="931" y="244"/>
                    </a:lnTo>
                    <a:lnTo>
                      <a:pt x="932" y="245"/>
                    </a:lnTo>
                    <a:lnTo>
                      <a:pt x="936" y="246"/>
                    </a:lnTo>
                    <a:lnTo>
                      <a:pt x="939" y="246"/>
                    </a:lnTo>
                    <a:lnTo>
                      <a:pt x="943" y="248"/>
                    </a:lnTo>
                    <a:lnTo>
                      <a:pt x="965" y="248"/>
                    </a:lnTo>
                    <a:lnTo>
                      <a:pt x="969" y="246"/>
                    </a:lnTo>
                    <a:lnTo>
                      <a:pt x="971" y="245"/>
                    </a:lnTo>
                    <a:lnTo>
                      <a:pt x="971" y="244"/>
                    </a:lnTo>
                    <a:lnTo>
                      <a:pt x="972" y="244"/>
                    </a:lnTo>
                    <a:lnTo>
                      <a:pt x="974" y="244"/>
                    </a:lnTo>
                    <a:lnTo>
                      <a:pt x="975" y="240"/>
                    </a:lnTo>
                    <a:lnTo>
                      <a:pt x="980" y="238"/>
                    </a:lnTo>
                    <a:lnTo>
                      <a:pt x="983" y="237"/>
                    </a:lnTo>
                    <a:lnTo>
                      <a:pt x="985" y="233"/>
                    </a:lnTo>
                    <a:lnTo>
                      <a:pt x="986" y="229"/>
                    </a:lnTo>
                    <a:lnTo>
                      <a:pt x="994" y="229"/>
                    </a:lnTo>
                    <a:lnTo>
                      <a:pt x="994" y="227"/>
                    </a:lnTo>
                    <a:lnTo>
                      <a:pt x="994" y="226"/>
                    </a:lnTo>
                    <a:lnTo>
                      <a:pt x="995" y="226"/>
                    </a:lnTo>
                    <a:lnTo>
                      <a:pt x="996" y="224"/>
                    </a:lnTo>
                    <a:lnTo>
                      <a:pt x="996" y="216"/>
                    </a:lnTo>
                    <a:lnTo>
                      <a:pt x="999" y="213"/>
                    </a:lnTo>
                    <a:lnTo>
                      <a:pt x="1005" y="213"/>
                    </a:lnTo>
                    <a:lnTo>
                      <a:pt x="1008" y="213"/>
                    </a:lnTo>
                    <a:lnTo>
                      <a:pt x="1010" y="212"/>
                    </a:lnTo>
                    <a:lnTo>
                      <a:pt x="1014" y="212"/>
                    </a:lnTo>
                    <a:lnTo>
                      <a:pt x="1016" y="211"/>
                    </a:lnTo>
                    <a:lnTo>
                      <a:pt x="1018" y="211"/>
                    </a:lnTo>
                    <a:lnTo>
                      <a:pt x="1023" y="211"/>
                    </a:lnTo>
                    <a:lnTo>
                      <a:pt x="1030" y="213"/>
                    </a:lnTo>
                    <a:lnTo>
                      <a:pt x="1041" y="215"/>
                    </a:lnTo>
                    <a:lnTo>
                      <a:pt x="1078" y="215"/>
                    </a:lnTo>
                    <a:lnTo>
                      <a:pt x="1084" y="216"/>
                    </a:lnTo>
                    <a:lnTo>
                      <a:pt x="1087" y="219"/>
                    </a:lnTo>
                    <a:lnTo>
                      <a:pt x="1103" y="219"/>
                    </a:lnTo>
                    <a:lnTo>
                      <a:pt x="1105" y="216"/>
                    </a:lnTo>
                    <a:lnTo>
                      <a:pt x="1111" y="216"/>
                    </a:lnTo>
                    <a:lnTo>
                      <a:pt x="1122" y="216"/>
                    </a:lnTo>
                    <a:lnTo>
                      <a:pt x="1125" y="215"/>
                    </a:lnTo>
                    <a:lnTo>
                      <a:pt x="1128" y="213"/>
                    </a:lnTo>
                    <a:lnTo>
                      <a:pt x="1150" y="213"/>
                    </a:lnTo>
                    <a:lnTo>
                      <a:pt x="1150" y="212"/>
                    </a:lnTo>
                    <a:lnTo>
                      <a:pt x="1151" y="212"/>
                    </a:lnTo>
                    <a:lnTo>
                      <a:pt x="1151" y="211"/>
                    </a:lnTo>
                    <a:lnTo>
                      <a:pt x="1152" y="211"/>
                    </a:lnTo>
                    <a:lnTo>
                      <a:pt x="1153" y="208"/>
                    </a:lnTo>
                    <a:lnTo>
                      <a:pt x="1158" y="208"/>
                    </a:lnTo>
                    <a:lnTo>
                      <a:pt x="1161" y="205"/>
                    </a:lnTo>
                    <a:lnTo>
                      <a:pt x="1169" y="205"/>
                    </a:lnTo>
                    <a:lnTo>
                      <a:pt x="1174" y="200"/>
                    </a:lnTo>
                    <a:lnTo>
                      <a:pt x="1176" y="199"/>
                    </a:lnTo>
                    <a:lnTo>
                      <a:pt x="1180" y="197"/>
                    </a:lnTo>
                    <a:lnTo>
                      <a:pt x="1182" y="196"/>
                    </a:lnTo>
                    <a:lnTo>
                      <a:pt x="1182" y="195"/>
                    </a:lnTo>
                    <a:lnTo>
                      <a:pt x="1183" y="195"/>
                    </a:lnTo>
                    <a:lnTo>
                      <a:pt x="1187" y="193"/>
                    </a:lnTo>
                    <a:lnTo>
                      <a:pt x="1187" y="192"/>
                    </a:lnTo>
                    <a:lnTo>
                      <a:pt x="1188" y="192"/>
                    </a:lnTo>
                    <a:lnTo>
                      <a:pt x="1191" y="192"/>
                    </a:lnTo>
                    <a:lnTo>
                      <a:pt x="1191" y="191"/>
                    </a:lnTo>
                    <a:lnTo>
                      <a:pt x="1192" y="191"/>
                    </a:lnTo>
                    <a:lnTo>
                      <a:pt x="1194" y="191"/>
                    </a:lnTo>
                    <a:lnTo>
                      <a:pt x="1202" y="191"/>
                    </a:lnTo>
                    <a:lnTo>
                      <a:pt x="1204" y="190"/>
                    </a:lnTo>
                    <a:lnTo>
                      <a:pt x="1204" y="189"/>
                    </a:lnTo>
                    <a:lnTo>
                      <a:pt x="1205" y="189"/>
                    </a:lnTo>
                    <a:lnTo>
                      <a:pt x="1207" y="188"/>
                    </a:lnTo>
                    <a:lnTo>
                      <a:pt x="1209" y="186"/>
                    </a:lnTo>
                    <a:lnTo>
                      <a:pt x="1240" y="186"/>
                    </a:lnTo>
                    <a:lnTo>
                      <a:pt x="1240" y="188"/>
                    </a:lnTo>
                    <a:lnTo>
                      <a:pt x="1242" y="189"/>
                    </a:lnTo>
                    <a:lnTo>
                      <a:pt x="1245" y="186"/>
                    </a:lnTo>
                    <a:lnTo>
                      <a:pt x="1245" y="185"/>
                    </a:lnTo>
                    <a:lnTo>
                      <a:pt x="1246" y="185"/>
                    </a:lnTo>
                    <a:lnTo>
                      <a:pt x="1246" y="184"/>
                    </a:lnTo>
                    <a:lnTo>
                      <a:pt x="1247" y="184"/>
                    </a:lnTo>
                    <a:lnTo>
                      <a:pt x="1262" y="184"/>
                    </a:lnTo>
                    <a:lnTo>
                      <a:pt x="1269" y="183"/>
                    </a:lnTo>
                    <a:lnTo>
                      <a:pt x="1270" y="180"/>
                    </a:lnTo>
                    <a:lnTo>
                      <a:pt x="1275" y="180"/>
                    </a:lnTo>
                    <a:lnTo>
                      <a:pt x="1280" y="183"/>
                    </a:lnTo>
                    <a:lnTo>
                      <a:pt x="1282" y="181"/>
                    </a:lnTo>
                    <a:lnTo>
                      <a:pt x="1282" y="180"/>
                    </a:lnTo>
                    <a:lnTo>
                      <a:pt x="1283" y="180"/>
                    </a:lnTo>
                    <a:lnTo>
                      <a:pt x="1291" y="173"/>
                    </a:lnTo>
                    <a:lnTo>
                      <a:pt x="1291" y="168"/>
                    </a:lnTo>
                    <a:lnTo>
                      <a:pt x="1294" y="167"/>
                    </a:lnTo>
                    <a:lnTo>
                      <a:pt x="1297" y="164"/>
                    </a:lnTo>
                    <a:lnTo>
                      <a:pt x="1300" y="162"/>
                    </a:lnTo>
                    <a:lnTo>
                      <a:pt x="1308" y="162"/>
                    </a:lnTo>
                    <a:lnTo>
                      <a:pt x="1308" y="163"/>
                    </a:lnTo>
                    <a:lnTo>
                      <a:pt x="1311" y="164"/>
                    </a:lnTo>
                    <a:lnTo>
                      <a:pt x="1314" y="164"/>
                    </a:lnTo>
                    <a:lnTo>
                      <a:pt x="1324" y="167"/>
                    </a:lnTo>
                    <a:lnTo>
                      <a:pt x="1327" y="164"/>
                    </a:lnTo>
                    <a:lnTo>
                      <a:pt x="1332" y="164"/>
                    </a:lnTo>
                    <a:lnTo>
                      <a:pt x="1335" y="167"/>
                    </a:lnTo>
                    <a:lnTo>
                      <a:pt x="1338" y="169"/>
                    </a:lnTo>
                    <a:lnTo>
                      <a:pt x="1344" y="169"/>
                    </a:lnTo>
                    <a:lnTo>
                      <a:pt x="1349" y="172"/>
                    </a:lnTo>
                    <a:lnTo>
                      <a:pt x="1362" y="172"/>
                    </a:lnTo>
                    <a:lnTo>
                      <a:pt x="1363" y="169"/>
                    </a:lnTo>
                    <a:lnTo>
                      <a:pt x="1368" y="169"/>
                    </a:lnTo>
                    <a:lnTo>
                      <a:pt x="1373" y="167"/>
                    </a:lnTo>
                    <a:lnTo>
                      <a:pt x="1375" y="166"/>
                    </a:lnTo>
                    <a:lnTo>
                      <a:pt x="1379" y="164"/>
                    </a:lnTo>
                    <a:lnTo>
                      <a:pt x="1380" y="162"/>
                    </a:lnTo>
                    <a:lnTo>
                      <a:pt x="1389" y="158"/>
                    </a:lnTo>
                    <a:lnTo>
                      <a:pt x="1395" y="158"/>
                    </a:lnTo>
                    <a:lnTo>
                      <a:pt x="1401" y="156"/>
                    </a:lnTo>
                    <a:lnTo>
                      <a:pt x="1401" y="152"/>
                    </a:lnTo>
                    <a:lnTo>
                      <a:pt x="1404" y="151"/>
                    </a:lnTo>
                    <a:lnTo>
                      <a:pt x="1406" y="150"/>
                    </a:lnTo>
                    <a:lnTo>
                      <a:pt x="1408" y="149"/>
                    </a:lnTo>
                    <a:lnTo>
                      <a:pt x="1408" y="146"/>
                    </a:lnTo>
                    <a:lnTo>
                      <a:pt x="1408" y="145"/>
                    </a:lnTo>
                    <a:lnTo>
                      <a:pt x="1409" y="145"/>
                    </a:lnTo>
                    <a:lnTo>
                      <a:pt x="1409" y="144"/>
                    </a:lnTo>
                    <a:lnTo>
                      <a:pt x="1410" y="144"/>
                    </a:lnTo>
                    <a:lnTo>
                      <a:pt x="1412" y="142"/>
                    </a:lnTo>
                    <a:lnTo>
                      <a:pt x="1415" y="140"/>
                    </a:lnTo>
                    <a:lnTo>
                      <a:pt x="1420" y="139"/>
                    </a:lnTo>
                    <a:lnTo>
                      <a:pt x="1422" y="137"/>
                    </a:lnTo>
                    <a:lnTo>
                      <a:pt x="1423" y="131"/>
                    </a:lnTo>
                    <a:lnTo>
                      <a:pt x="1428" y="129"/>
                    </a:lnTo>
                    <a:lnTo>
                      <a:pt x="1430" y="128"/>
                    </a:lnTo>
                    <a:lnTo>
                      <a:pt x="1433" y="126"/>
                    </a:lnTo>
                    <a:lnTo>
                      <a:pt x="1433" y="124"/>
                    </a:lnTo>
                    <a:lnTo>
                      <a:pt x="1436" y="124"/>
                    </a:lnTo>
                    <a:lnTo>
                      <a:pt x="1442" y="124"/>
                    </a:lnTo>
                    <a:lnTo>
                      <a:pt x="1444" y="120"/>
                    </a:lnTo>
                    <a:lnTo>
                      <a:pt x="1447" y="117"/>
                    </a:lnTo>
                    <a:lnTo>
                      <a:pt x="1447" y="116"/>
                    </a:lnTo>
                    <a:lnTo>
                      <a:pt x="1448" y="116"/>
                    </a:lnTo>
                    <a:lnTo>
                      <a:pt x="1448" y="115"/>
                    </a:lnTo>
                    <a:lnTo>
                      <a:pt x="1450" y="115"/>
                    </a:lnTo>
                    <a:lnTo>
                      <a:pt x="1452" y="114"/>
                    </a:lnTo>
                    <a:lnTo>
                      <a:pt x="1452" y="113"/>
                    </a:lnTo>
                    <a:lnTo>
                      <a:pt x="1453" y="113"/>
                    </a:lnTo>
                    <a:lnTo>
                      <a:pt x="1458" y="109"/>
                    </a:lnTo>
                    <a:lnTo>
                      <a:pt x="1463" y="108"/>
                    </a:lnTo>
                    <a:lnTo>
                      <a:pt x="1463" y="107"/>
                    </a:lnTo>
                    <a:lnTo>
                      <a:pt x="1464" y="107"/>
                    </a:lnTo>
                    <a:lnTo>
                      <a:pt x="1466" y="107"/>
                    </a:lnTo>
                    <a:lnTo>
                      <a:pt x="1469" y="98"/>
                    </a:lnTo>
                    <a:lnTo>
                      <a:pt x="1471" y="96"/>
                    </a:lnTo>
                    <a:lnTo>
                      <a:pt x="1475" y="95"/>
                    </a:lnTo>
                    <a:lnTo>
                      <a:pt x="1477" y="91"/>
                    </a:lnTo>
                    <a:lnTo>
                      <a:pt x="1478" y="85"/>
                    </a:lnTo>
                    <a:lnTo>
                      <a:pt x="1478" y="82"/>
                    </a:lnTo>
                    <a:lnTo>
                      <a:pt x="1480" y="82"/>
                    </a:lnTo>
                    <a:lnTo>
                      <a:pt x="1482" y="82"/>
                    </a:lnTo>
                    <a:lnTo>
                      <a:pt x="1484" y="79"/>
                    </a:lnTo>
                    <a:lnTo>
                      <a:pt x="1486" y="77"/>
                    </a:lnTo>
                    <a:lnTo>
                      <a:pt x="1488" y="73"/>
                    </a:lnTo>
                    <a:lnTo>
                      <a:pt x="1489" y="71"/>
                    </a:lnTo>
                    <a:lnTo>
                      <a:pt x="1490" y="69"/>
                    </a:lnTo>
                    <a:lnTo>
                      <a:pt x="1493" y="69"/>
                    </a:lnTo>
                    <a:lnTo>
                      <a:pt x="1493" y="66"/>
                    </a:lnTo>
                    <a:lnTo>
                      <a:pt x="1496" y="66"/>
                    </a:lnTo>
                    <a:lnTo>
                      <a:pt x="1496" y="62"/>
                    </a:lnTo>
                    <a:lnTo>
                      <a:pt x="1499" y="62"/>
                    </a:lnTo>
                    <a:lnTo>
                      <a:pt x="1500" y="58"/>
                    </a:lnTo>
                    <a:lnTo>
                      <a:pt x="1500" y="57"/>
                    </a:lnTo>
                    <a:lnTo>
                      <a:pt x="1501" y="57"/>
                    </a:lnTo>
                    <a:lnTo>
                      <a:pt x="1502" y="55"/>
                    </a:lnTo>
                    <a:lnTo>
                      <a:pt x="1504" y="51"/>
                    </a:lnTo>
                    <a:lnTo>
                      <a:pt x="1506" y="48"/>
                    </a:lnTo>
                    <a:lnTo>
                      <a:pt x="1507" y="44"/>
                    </a:lnTo>
                    <a:lnTo>
                      <a:pt x="1510" y="38"/>
                    </a:lnTo>
                    <a:lnTo>
                      <a:pt x="1511" y="33"/>
                    </a:lnTo>
                    <a:lnTo>
                      <a:pt x="1511" y="27"/>
                    </a:lnTo>
                    <a:lnTo>
                      <a:pt x="1510" y="22"/>
                    </a:lnTo>
                    <a:lnTo>
                      <a:pt x="1510" y="19"/>
                    </a:lnTo>
                    <a:lnTo>
                      <a:pt x="1506" y="14"/>
                    </a:lnTo>
                    <a:lnTo>
                      <a:pt x="1505" y="12"/>
                    </a:lnTo>
                    <a:lnTo>
                      <a:pt x="1504" y="9"/>
                    </a:lnTo>
                    <a:lnTo>
                      <a:pt x="1500" y="6"/>
                    </a:lnTo>
                    <a:lnTo>
                      <a:pt x="1500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5" y="3"/>
                    </a:lnTo>
                    <a:lnTo>
                      <a:pt x="11" y="3"/>
                    </a:lnTo>
                    <a:lnTo>
                      <a:pt x="14" y="6"/>
                    </a:lnTo>
                    <a:lnTo>
                      <a:pt x="20" y="6"/>
                    </a:lnTo>
                    <a:lnTo>
                      <a:pt x="24" y="8"/>
                    </a:lnTo>
                    <a:lnTo>
                      <a:pt x="35" y="9"/>
                    </a:lnTo>
                    <a:lnTo>
                      <a:pt x="43" y="8"/>
                    </a:lnTo>
                    <a:lnTo>
                      <a:pt x="47" y="11"/>
                    </a:lnTo>
                    <a:lnTo>
                      <a:pt x="55" y="11"/>
                    </a:lnTo>
                    <a:lnTo>
                      <a:pt x="57" y="11"/>
                    </a:lnTo>
                    <a:lnTo>
                      <a:pt x="60" y="14"/>
                    </a:lnTo>
                    <a:lnTo>
                      <a:pt x="91" y="14"/>
                    </a:lnTo>
                    <a:lnTo>
                      <a:pt x="95" y="19"/>
                    </a:lnTo>
                    <a:lnTo>
                      <a:pt x="100" y="20"/>
                    </a:lnTo>
                    <a:lnTo>
                      <a:pt x="104" y="22"/>
                    </a:lnTo>
                    <a:lnTo>
                      <a:pt x="106" y="24"/>
                    </a:lnTo>
                    <a:lnTo>
                      <a:pt x="109" y="25"/>
                    </a:lnTo>
                    <a:lnTo>
                      <a:pt x="111" y="30"/>
                    </a:lnTo>
                    <a:lnTo>
                      <a:pt x="109" y="30"/>
                    </a:lnTo>
                    <a:lnTo>
                      <a:pt x="109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5" name="Freeform 89">
                <a:extLst>
                  <a:ext uri="{FF2B5EF4-FFF2-40B4-BE49-F238E27FC236}">
                    <a16:creationId xmlns:a16="http://schemas.microsoft.com/office/drawing/2014/main" id="{1289A3B0-4448-81D8-F623-EDBFED2E65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1" y="4086"/>
                <a:ext cx="37" cy="48"/>
              </a:xfrm>
              <a:custGeom>
                <a:avLst/>
                <a:gdLst>
                  <a:gd name="T0" fmla="*/ 257 w 260"/>
                  <a:gd name="T1" fmla="*/ 328 h 332"/>
                  <a:gd name="T2" fmla="*/ 258 w 260"/>
                  <a:gd name="T3" fmla="*/ 321 h 332"/>
                  <a:gd name="T4" fmla="*/ 256 w 260"/>
                  <a:gd name="T5" fmla="*/ 314 h 332"/>
                  <a:gd name="T6" fmla="*/ 251 w 260"/>
                  <a:gd name="T7" fmla="*/ 310 h 332"/>
                  <a:gd name="T8" fmla="*/ 252 w 260"/>
                  <a:gd name="T9" fmla="*/ 305 h 332"/>
                  <a:gd name="T10" fmla="*/ 248 w 260"/>
                  <a:gd name="T11" fmla="*/ 296 h 332"/>
                  <a:gd name="T12" fmla="*/ 247 w 260"/>
                  <a:gd name="T13" fmla="*/ 284 h 332"/>
                  <a:gd name="T14" fmla="*/ 247 w 260"/>
                  <a:gd name="T15" fmla="*/ 281 h 332"/>
                  <a:gd name="T16" fmla="*/ 247 w 260"/>
                  <a:gd name="T17" fmla="*/ 273 h 332"/>
                  <a:gd name="T18" fmla="*/ 246 w 260"/>
                  <a:gd name="T19" fmla="*/ 253 h 332"/>
                  <a:gd name="T20" fmla="*/ 251 w 260"/>
                  <a:gd name="T21" fmla="*/ 246 h 332"/>
                  <a:gd name="T22" fmla="*/ 251 w 260"/>
                  <a:gd name="T23" fmla="*/ 227 h 332"/>
                  <a:gd name="T24" fmla="*/ 238 w 260"/>
                  <a:gd name="T25" fmla="*/ 219 h 332"/>
                  <a:gd name="T26" fmla="*/ 234 w 260"/>
                  <a:gd name="T27" fmla="*/ 206 h 332"/>
                  <a:gd name="T28" fmla="*/ 233 w 260"/>
                  <a:gd name="T29" fmla="*/ 201 h 332"/>
                  <a:gd name="T30" fmla="*/ 224 w 260"/>
                  <a:gd name="T31" fmla="*/ 191 h 332"/>
                  <a:gd name="T32" fmla="*/ 219 w 260"/>
                  <a:gd name="T33" fmla="*/ 165 h 332"/>
                  <a:gd name="T34" fmla="*/ 219 w 260"/>
                  <a:gd name="T35" fmla="*/ 157 h 332"/>
                  <a:gd name="T36" fmla="*/ 208 w 260"/>
                  <a:gd name="T37" fmla="*/ 150 h 332"/>
                  <a:gd name="T38" fmla="*/ 202 w 260"/>
                  <a:gd name="T39" fmla="*/ 146 h 332"/>
                  <a:gd name="T40" fmla="*/ 198 w 260"/>
                  <a:gd name="T41" fmla="*/ 142 h 332"/>
                  <a:gd name="T42" fmla="*/ 191 w 260"/>
                  <a:gd name="T43" fmla="*/ 139 h 332"/>
                  <a:gd name="T44" fmla="*/ 184 w 260"/>
                  <a:gd name="T45" fmla="*/ 133 h 332"/>
                  <a:gd name="T46" fmla="*/ 171 w 260"/>
                  <a:gd name="T47" fmla="*/ 137 h 332"/>
                  <a:gd name="T48" fmla="*/ 159 w 260"/>
                  <a:gd name="T49" fmla="*/ 133 h 332"/>
                  <a:gd name="T50" fmla="*/ 151 w 260"/>
                  <a:gd name="T51" fmla="*/ 128 h 332"/>
                  <a:gd name="T52" fmla="*/ 148 w 260"/>
                  <a:gd name="T53" fmla="*/ 125 h 332"/>
                  <a:gd name="T54" fmla="*/ 145 w 260"/>
                  <a:gd name="T55" fmla="*/ 115 h 332"/>
                  <a:gd name="T56" fmla="*/ 139 w 260"/>
                  <a:gd name="T57" fmla="*/ 107 h 332"/>
                  <a:gd name="T58" fmla="*/ 127 w 260"/>
                  <a:gd name="T59" fmla="*/ 103 h 332"/>
                  <a:gd name="T60" fmla="*/ 120 w 260"/>
                  <a:gd name="T61" fmla="*/ 95 h 332"/>
                  <a:gd name="T62" fmla="*/ 113 w 260"/>
                  <a:gd name="T63" fmla="*/ 87 h 332"/>
                  <a:gd name="T64" fmla="*/ 98 w 260"/>
                  <a:gd name="T65" fmla="*/ 81 h 332"/>
                  <a:gd name="T66" fmla="*/ 91 w 260"/>
                  <a:gd name="T67" fmla="*/ 77 h 332"/>
                  <a:gd name="T68" fmla="*/ 82 w 260"/>
                  <a:gd name="T69" fmla="*/ 72 h 332"/>
                  <a:gd name="T70" fmla="*/ 77 w 260"/>
                  <a:gd name="T71" fmla="*/ 71 h 332"/>
                  <a:gd name="T72" fmla="*/ 63 w 260"/>
                  <a:gd name="T73" fmla="*/ 79 h 332"/>
                  <a:gd name="T74" fmla="*/ 55 w 260"/>
                  <a:gd name="T75" fmla="*/ 79 h 332"/>
                  <a:gd name="T76" fmla="*/ 47 w 260"/>
                  <a:gd name="T77" fmla="*/ 75 h 332"/>
                  <a:gd name="T78" fmla="*/ 41 w 260"/>
                  <a:gd name="T79" fmla="*/ 68 h 332"/>
                  <a:gd name="T80" fmla="*/ 35 w 260"/>
                  <a:gd name="T81" fmla="*/ 62 h 332"/>
                  <a:gd name="T82" fmla="*/ 31 w 260"/>
                  <a:gd name="T83" fmla="*/ 55 h 332"/>
                  <a:gd name="T84" fmla="*/ 18 w 260"/>
                  <a:gd name="T85" fmla="*/ 36 h 332"/>
                  <a:gd name="T86" fmla="*/ 14 w 260"/>
                  <a:gd name="T87" fmla="*/ 23 h 332"/>
                  <a:gd name="T88" fmla="*/ 9 w 260"/>
                  <a:gd name="T89" fmla="*/ 11 h 332"/>
                  <a:gd name="T90" fmla="*/ 3 w 260"/>
                  <a:gd name="T91" fmla="*/ 4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60" h="332">
                    <a:moveTo>
                      <a:pt x="251" y="332"/>
                    </a:moveTo>
                    <a:lnTo>
                      <a:pt x="255" y="329"/>
                    </a:lnTo>
                    <a:lnTo>
                      <a:pt x="257" y="328"/>
                    </a:lnTo>
                    <a:lnTo>
                      <a:pt x="258" y="328"/>
                    </a:lnTo>
                    <a:lnTo>
                      <a:pt x="260" y="322"/>
                    </a:lnTo>
                    <a:lnTo>
                      <a:pt x="258" y="321"/>
                    </a:lnTo>
                    <a:lnTo>
                      <a:pt x="257" y="320"/>
                    </a:lnTo>
                    <a:lnTo>
                      <a:pt x="257" y="317"/>
                    </a:lnTo>
                    <a:lnTo>
                      <a:pt x="256" y="314"/>
                    </a:lnTo>
                    <a:lnTo>
                      <a:pt x="256" y="312"/>
                    </a:lnTo>
                    <a:lnTo>
                      <a:pt x="255" y="311"/>
                    </a:lnTo>
                    <a:lnTo>
                      <a:pt x="251" y="310"/>
                    </a:lnTo>
                    <a:lnTo>
                      <a:pt x="251" y="306"/>
                    </a:lnTo>
                    <a:lnTo>
                      <a:pt x="251" y="305"/>
                    </a:lnTo>
                    <a:lnTo>
                      <a:pt x="252" y="305"/>
                    </a:lnTo>
                    <a:lnTo>
                      <a:pt x="251" y="303"/>
                    </a:lnTo>
                    <a:lnTo>
                      <a:pt x="249" y="299"/>
                    </a:lnTo>
                    <a:lnTo>
                      <a:pt x="248" y="296"/>
                    </a:lnTo>
                    <a:lnTo>
                      <a:pt x="247" y="295"/>
                    </a:lnTo>
                    <a:lnTo>
                      <a:pt x="247" y="286"/>
                    </a:lnTo>
                    <a:lnTo>
                      <a:pt x="247" y="284"/>
                    </a:lnTo>
                    <a:lnTo>
                      <a:pt x="247" y="283"/>
                    </a:lnTo>
                    <a:lnTo>
                      <a:pt x="248" y="283"/>
                    </a:lnTo>
                    <a:lnTo>
                      <a:pt x="247" y="281"/>
                    </a:lnTo>
                    <a:lnTo>
                      <a:pt x="247" y="279"/>
                    </a:lnTo>
                    <a:lnTo>
                      <a:pt x="246" y="277"/>
                    </a:lnTo>
                    <a:lnTo>
                      <a:pt x="247" y="273"/>
                    </a:lnTo>
                    <a:lnTo>
                      <a:pt x="247" y="267"/>
                    </a:lnTo>
                    <a:lnTo>
                      <a:pt x="246" y="259"/>
                    </a:lnTo>
                    <a:lnTo>
                      <a:pt x="246" y="253"/>
                    </a:lnTo>
                    <a:lnTo>
                      <a:pt x="247" y="251"/>
                    </a:lnTo>
                    <a:lnTo>
                      <a:pt x="249" y="247"/>
                    </a:lnTo>
                    <a:lnTo>
                      <a:pt x="251" y="246"/>
                    </a:lnTo>
                    <a:lnTo>
                      <a:pt x="255" y="243"/>
                    </a:lnTo>
                    <a:lnTo>
                      <a:pt x="255" y="229"/>
                    </a:lnTo>
                    <a:lnTo>
                      <a:pt x="251" y="227"/>
                    </a:lnTo>
                    <a:lnTo>
                      <a:pt x="251" y="223"/>
                    </a:lnTo>
                    <a:lnTo>
                      <a:pt x="240" y="221"/>
                    </a:lnTo>
                    <a:lnTo>
                      <a:pt x="238" y="219"/>
                    </a:lnTo>
                    <a:lnTo>
                      <a:pt x="236" y="213"/>
                    </a:lnTo>
                    <a:lnTo>
                      <a:pt x="235" y="210"/>
                    </a:lnTo>
                    <a:lnTo>
                      <a:pt x="234" y="206"/>
                    </a:lnTo>
                    <a:lnTo>
                      <a:pt x="234" y="205"/>
                    </a:lnTo>
                    <a:lnTo>
                      <a:pt x="233" y="204"/>
                    </a:lnTo>
                    <a:lnTo>
                      <a:pt x="233" y="201"/>
                    </a:lnTo>
                    <a:lnTo>
                      <a:pt x="230" y="197"/>
                    </a:lnTo>
                    <a:lnTo>
                      <a:pt x="225" y="193"/>
                    </a:lnTo>
                    <a:lnTo>
                      <a:pt x="224" y="191"/>
                    </a:lnTo>
                    <a:lnTo>
                      <a:pt x="224" y="169"/>
                    </a:lnTo>
                    <a:lnTo>
                      <a:pt x="219" y="168"/>
                    </a:lnTo>
                    <a:lnTo>
                      <a:pt x="219" y="165"/>
                    </a:lnTo>
                    <a:lnTo>
                      <a:pt x="222" y="164"/>
                    </a:lnTo>
                    <a:lnTo>
                      <a:pt x="222" y="158"/>
                    </a:lnTo>
                    <a:lnTo>
                      <a:pt x="219" y="157"/>
                    </a:lnTo>
                    <a:lnTo>
                      <a:pt x="214" y="153"/>
                    </a:lnTo>
                    <a:lnTo>
                      <a:pt x="211" y="150"/>
                    </a:lnTo>
                    <a:lnTo>
                      <a:pt x="208" y="150"/>
                    </a:lnTo>
                    <a:lnTo>
                      <a:pt x="204" y="149"/>
                    </a:lnTo>
                    <a:lnTo>
                      <a:pt x="203" y="148"/>
                    </a:lnTo>
                    <a:lnTo>
                      <a:pt x="202" y="146"/>
                    </a:lnTo>
                    <a:lnTo>
                      <a:pt x="201" y="143"/>
                    </a:lnTo>
                    <a:lnTo>
                      <a:pt x="200" y="142"/>
                    </a:lnTo>
                    <a:lnTo>
                      <a:pt x="198" y="142"/>
                    </a:lnTo>
                    <a:lnTo>
                      <a:pt x="197" y="144"/>
                    </a:lnTo>
                    <a:lnTo>
                      <a:pt x="192" y="144"/>
                    </a:lnTo>
                    <a:lnTo>
                      <a:pt x="191" y="139"/>
                    </a:lnTo>
                    <a:lnTo>
                      <a:pt x="188" y="137"/>
                    </a:lnTo>
                    <a:lnTo>
                      <a:pt x="186" y="137"/>
                    </a:lnTo>
                    <a:lnTo>
                      <a:pt x="184" y="133"/>
                    </a:lnTo>
                    <a:lnTo>
                      <a:pt x="178" y="133"/>
                    </a:lnTo>
                    <a:lnTo>
                      <a:pt x="175" y="137"/>
                    </a:lnTo>
                    <a:lnTo>
                      <a:pt x="171" y="137"/>
                    </a:lnTo>
                    <a:lnTo>
                      <a:pt x="171" y="136"/>
                    </a:lnTo>
                    <a:lnTo>
                      <a:pt x="165" y="133"/>
                    </a:lnTo>
                    <a:lnTo>
                      <a:pt x="159" y="133"/>
                    </a:lnTo>
                    <a:lnTo>
                      <a:pt x="156" y="131"/>
                    </a:lnTo>
                    <a:lnTo>
                      <a:pt x="153" y="130"/>
                    </a:lnTo>
                    <a:lnTo>
                      <a:pt x="151" y="128"/>
                    </a:lnTo>
                    <a:lnTo>
                      <a:pt x="149" y="127"/>
                    </a:lnTo>
                    <a:lnTo>
                      <a:pt x="149" y="126"/>
                    </a:lnTo>
                    <a:lnTo>
                      <a:pt x="148" y="125"/>
                    </a:lnTo>
                    <a:lnTo>
                      <a:pt x="142" y="120"/>
                    </a:lnTo>
                    <a:lnTo>
                      <a:pt x="144" y="117"/>
                    </a:lnTo>
                    <a:lnTo>
                      <a:pt x="145" y="115"/>
                    </a:lnTo>
                    <a:lnTo>
                      <a:pt x="140" y="111"/>
                    </a:lnTo>
                    <a:lnTo>
                      <a:pt x="139" y="108"/>
                    </a:lnTo>
                    <a:lnTo>
                      <a:pt x="139" y="107"/>
                    </a:lnTo>
                    <a:lnTo>
                      <a:pt x="137" y="106"/>
                    </a:lnTo>
                    <a:lnTo>
                      <a:pt x="131" y="104"/>
                    </a:lnTo>
                    <a:lnTo>
                      <a:pt x="127" y="103"/>
                    </a:lnTo>
                    <a:lnTo>
                      <a:pt x="124" y="101"/>
                    </a:lnTo>
                    <a:lnTo>
                      <a:pt x="120" y="97"/>
                    </a:lnTo>
                    <a:lnTo>
                      <a:pt x="120" y="95"/>
                    </a:lnTo>
                    <a:lnTo>
                      <a:pt x="118" y="92"/>
                    </a:lnTo>
                    <a:lnTo>
                      <a:pt x="116" y="90"/>
                    </a:lnTo>
                    <a:lnTo>
                      <a:pt x="113" y="87"/>
                    </a:lnTo>
                    <a:lnTo>
                      <a:pt x="107" y="82"/>
                    </a:lnTo>
                    <a:lnTo>
                      <a:pt x="104" y="81"/>
                    </a:lnTo>
                    <a:lnTo>
                      <a:pt x="98" y="81"/>
                    </a:lnTo>
                    <a:lnTo>
                      <a:pt x="97" y="79"/>
                    </a:lnTo>
                    <a:lnTo>
                      <a:pt x="94" y="79"/>
                    </a:lnTo>
                    <a:lnTo>
                      <a:pt x="91" y="77"/>
                    </a:lnTo>
                    <a:lnTo>
                      <a:pt x="88" y="77"/>
                    </a:lnTo>
                    <a:lnTo>
                      <a:pt x="85" y="74"/>
                    </a:lnTo>
                    <a:lnTo>
                      <a:pt x="82" y="72"/>
                    </a:lnTo>
                    <a:lnTo>
                      <a:pt x="80" y="71"/>
                    </a:lnTo>
                    <a:lnTo>
                      <a:pt x="79" y="70"/>
                    </a:lnTo>
                    <a:lnTo>
                      <a:pt x="77" y="71"/>
                    </a:lnTo>
                    <a:lnTo>
                      <a:pt x="73" y="71"/>
                    </a:lnTo>
                    <a:lnTo>
                      <a:pt x="72" y="73"/>
                    </a:lnTo>
                    <a:lnTo>
                      <a:pt x="63" y="79"/>
                    </a:lnTo>
                    <a:lnTo>
                      <a:pt x="61" y="81"/>
                    </a:lnTo>
                    <a:lnTo>
                      <a:pt x="58" y="81"/>
                    </a:lnTo>
                    <a:lnTo>
                      <a:pt x="55" y="79"/>
                    </a:lnTo>
                    <a:lnTo>
                      <a:pt x="51" y="77"/>
                    </a:lnTo>
                    <a:lnTo>
                      <a:pt x="49" y="77"/>
                    </a:lnTo>
                    <a:lnTo>
                      <a:pt x="47" y="75"/>
                    </a:lnTo>
                    <a:lnTo>
                      <a:pt x="47" y="73"/>
                    </a:lnTo>
                    <a:lnTo>
                      <a:pt x="42" y="71"/>
                    </a:lnTo>
                    <a:lnTo>
                      <a:pt x="41" y="68"/>
                    </a:lnTo>
                    <a:lnTo>
                      <a:pt x="39" y="68"/>
                    </a:lnTo>
                    <a:lnTo>
                      <a:pt x="38" y="66"/>
                    </a:lnTo>
                    <a:lnTo>
                      <a:pt x="35" y="62"/>
                    </a:lnTo>
                    <a:lnTo>
                      <a:pt x="33" y="62"/>
                    </a:lnTo>
                    <a:lnTo>
                      <a:pt x="31" y="59"/>
                    </a:lnTo>
                    <a:lnTo>
                      <a:pt x="31" y="55"/>
                    </a:lnTo>
                    <a:lnTo>
                      <a:pt x="25" y="46"/>
                    </a:lnTo>
                    <a:lnTo>
                      <a:pt x="20" y="37"/>
                    </a:lnTo>
                    <a:lnTo>
                      <a:pt x="18" y="36"/>
                    </a:lnTo>
                    <a:lnTo>
                      <a:pt x="18" y="35"/>
                    </a:lnTo>
                    <a:lnTo>
                      <a:pt x="17" y="30"/>
                    </a:lnTo>
                    <a:lnTo>
                      <a:pt x="14" y="23"/>
                    </a:lnTo>
                    <a:lnTo>
                      <a:pt x="11" y="19"/>
                    </a:lnTo>
                    <a:lnTo>
                      <a:pt x="9" y="15"/>
                    </a:lnTo>
                    <a:lnTo>
                      <a:pt x="9" y="11"/>
                    </a:lnTo>
                    <a:lnTo>
                      <a:pt x="7" y="9"/>
                    </a:lnTo>
                    <a:lnTo>
                      <a:pt x="7" y="6"/>
                    </a:lnTo>
                    <a:lnTo>
                      <a:pt x="3" y="4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6" name="Freeform 90">
                <a:extLst>
                  <a:ext uri="{FF2B5EF4-FFF2-40B4-BE49-F238E27FC236}">
                    <a16:creationId xmlns:a16="http://schemas.microsoft.com/office/drawing/2014/main" id="{3DBD5C54-E38E-62DD-5569-467C493744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8" y="4134"/>
                <a:ext cx="18" cy="67"/>
              </a:xfrm>
              <a:custGeom>
                <a:avLst/>
                <a:gdLst>
                  <a:gd name="T0" fmla="*/ 17 w 127"/>
                  <a:gd name="T1" fmla="*/ 460 h 473"/>
                  <a:gd name="T2" fmla="*/ 18 w 127"/>
                  <a:gd name="T3" fmla="*/ 451 h 473"/>
                  <a:gd name="T4" fmla="*/ 14 w 127"/>
                  <a:gd name="T5" fmla="*/ 440 h 473"/>
                  <a:gd name="T6" fmla="*/ 11 w 127"/>
                  <a:gd name="T7" fmla="*/ 437 h 473"/>
                  <a:gd name="T8" fmla="*/ 6 w 127"/>
                  <a:gd name="T9" fmla="*/ 418 h 473"/>
                  <a:gd name="T10" fmla="*/ 4 w 127"/>
                  <a:gd name="T11" fmla="*/ 411 h 473"/>
                  <a:gd name="T12" fmla="*/ 6 w 127"/>
                  <a:gd name="T13" fmla="*/ 397 h 473"/>
                  <a:gd name="T14" fmla="*/ 6 w 127"/>
                  <a:gd name="T15" fmla="*/ 381 h 473"/>
                  <a:gd name="T16" fmla="*/ 6 w 127"/>
                  <a:gd name="T17" fmla="*/ 378 h 473"/>
                  <a:gd name="T18" fmla="*/ 7 w 127"/>
                  <a:gd name="T19" fmla="*/ 374 h 473"/>
                  <a:gd name="T20" fmla="*/ 9 w 127"/>
                  <a:gd name="T21" fmla="*/ 367 h 473"/>
                  <a:gd name="T22" fmla="*/ 7 w 127"/>
                  <a:gd name="T23" fmla="*/ 351 h 473"/>
                  <a:gd name="T24" fmla="*/ 6 w 127"/>
                  <a:gd name="T25" fmla="*/ 347 h 473"/>
                  <a:gd name="T26" fmla="*/ 4 w 127"/>
                  <a:gd name="T27" fmla="*/ 334 h 473"/>
                  <a:gd name="T28" fmla="*/ 0 w 127"/>
                  <a:gd name="T29" fmla="*/ 320 h 473"/>
                  <a:gd name="T30" fmla="*/ 2 w 127"/>
                  <a:gd name="T31" fmla="*/ 315 h 473"/>
                  <a:gd name="T32" fmla="*/ 4 w 127"/>
                  <a:gd name="T33" fmla="*/ 307 h 473"/>
                  <a:gd name="T34" fmla="*/ 6 w 127"/>
                  <a:gd name="T35" fmla="*/ 295 h 473"/>
                  <a:gd name="T36" fmla="*/ 8 w 127"/>
                  <a:gd name="T37" fmla="*/ 293 h 473"/>
                  <a:gd name="T38" fmla="*/ 11 w 127"/>
                  <a:gd name="T39" fmla="*/ 287 h 473"/>
                  <a:gd name="T40" fmla="*/ 11 w 127"/>
                  <a:gd name="T41" fmla="*/ 276 h 473"/>
                  <a:gd name="T42" fmla="*/ 11 w 127"/>
                  <a:gd name="T43" fmla="*/ 272 h 473"/>
                  <a:gd name="T44" fmla="*/ 11 w 127"/>
                  <a:gd name="T45" fmla="*/ 262 h 473"/>
                  <a:gd name="T46" fmla="*/ 14 w 127"/>
                  <a:gd name="T47" fmla="*/ 255 h 473"/>
                  <a:gd name="T48" fmla="*/ 17 w 127"/>
                  <a:gd name="T49" fmla="*/ 241 h 473"/>
                  <a:gd name="T50" fmla="*/ 20 w 127"/>
                  <a:gd name="T51" fmla="*/ 233 h 473"/>
                  <a:gd name="T52" fmla="*/ 22 w 127"/>
                  <a:gd name="T53" fmla="*/ 222 h 473"/>
                  <a:gd name="T54" fmla="*/ 25 w 127"/>
                  <a:gd name="T55" fmla="*/ 216 h 473"/>
                  <a:gd name="T56" fmla="*/ 25 w 127"/>
                  <a:gd name="T57" fmla="*/ 213 h 473"/>
                  <a:gd name="T58" fmla="*/ 28 w 127"/>
                  <a:gd name="T59" fmla="*/ 211 h 473"/>
                  <a:gd name="T60" fmla="*/ 25 w 127"/>
                  <a:gd name="T61" fmla="*/ 204 h 473"/>
                  <a:gd name="T62" fmla="*/ 25 w 127"/>
                  <a:gd name="T63" fmla="*/ 192 h 473"/>
                  <a:gd name="T64" fmla="*/ 28 w 127"/>
                  <a:gd name="T65" fmla="*/ 186 h 473"/>
                  <a:gd name="T66" fmla="*/ 29 w 127"/>
                  <a:gd name="T67" fmla="*/ 176 h 473"/>
                  <a:gd name="T68" fmla="*/ 30 w 127"/>
                  <a:gd name="T69" fmla="*/ 173 h 473"/>
                  <a:gd name="T70" fmla="*/ 31 w 127"/>
                  <a:gd name="T71" fmla="*/ 170 h 473"/>
                  <a:gd name="T72" fmla="*/ 39 w 127"/>
                  <a:gd name="T73" fmla="*/ 165 h 473"/>
                  <a:gd name="T74" fmla="*/ 36 w 127"/>
                  <a:gd name="T75" fmla="*/ 156 h 473"/>
                  <a:gd name="T76" fmla="*/ 40 w 127"/>
                  <a:gd name="T77" fmla="*/ 154 h 473"/>
                  <a:gd name="T78" fmla="*/ 46 w 127"/>
                  <a:gd name="T79" fmla="*/ 143 h 473"/>
                  <a:gd name="T80" fmla="*/ 47 w 127"/>
                  <a:gd name="T81" fmla="*/ 138 h 473"/>
                  <a:gd name="T82" fmla="*/ 48 w 127"/>
                  <a:gd name="T83" fmla="*/ 127 h 473"/>
                  <a:gd name="T84" fmla="*/ 48 w 127"/>
                  <a:gd name="T85" fmla="*/ 123 h 473"/>
                  <a:gd name="T86" fmla="*/ 51 w 127"/>
                  <a:gd name="T87" fmla="*/ 121 h 473"/>
                  <a:gd name="T88" fmla="*/ 55 w 127"/>
                  <a:gd name="T89" fmla="*/ 116 h 473"/>
                  <a:gd name="T90" fmla="*/ 58 w 127"/>
                  <a:gd name="T91" fmla="*/ 110 h 473"/>
                  <a:gd name="T92" fmla="*/ 64 w 127"/>
                  <a:gd name="T93" fmla="*/ 105 h 473"/>
                  <a:gd name="T94" fmla="*/ 69 w 127"/>
                  <a:gd name="T95" fmla="*/ 101 h 473"/>
                  <a:gd name="T96" fmla="*/ 72 w 127"/>
                  <a:gd name="T97" fmla="*/ 99 h 473"/>
                  <a:gd name="T98" fmla="*/ 79 w 127"/>
                  <a:gd name="T99" fmla="*/ 97 h 473"/>
                  <a:gd name="T100" fmla="*/ 80 w 127"/>
                  <a:gd name="T101" fmla="*/ 96 h 473"/>
                  <a:gd name="T102" fmla="*/ 83 w 127"/>
                  <a:gd name="T103" fmla="*/ 94 h 473"/>
                  <a:gd name="T104" fmla="*/ 88 w 127"/>
                  <a:gd name="T105" fmla="*/ 89 h 473"/>
                  <a:gd name="T106" fmla="*/ 90 w 127"/>
                  <a:gd name="T107" fmla="*/ 85 h 473"/>
                  <a:gd name="T108" fmla="*/ 92 w 127"/>
                  <a:gd name="T109" fmla="*/ 78 h 473"/>
                  <a:gd name="T110" fmla="*/ 93 w 127"/>
                  <a:gd name="T111" fmla="*/ 72 h 473"/>
                  <a:gd name="T112" fmla="*/ 94 w 127"/>
                  <a:gd name="T113" fmla="*/ 50 h 473"/>
                  <a:gd name="T114" fmla="*/ 96 w 127"/>
                  <a:gd name="T115" fmla="*/ 45 h 473"/>
                  <a:gd name="T116" fmla="*/ 98 w 127"/>
                  <a:gd name="T117" fmla="*/ 42 h 473"/>
                  <a:gd name="T118" fmla="*/ 96 w 127"/>
                  <a:gd name="T119" fmla="*/ 39 h 473"/>
                  <a:gd name="T120" fmla="*/ 91 w 127"/>
                  <a:gd name="T121" fmla="*/ 3 h 473"/>
                  <a:gd name="T122" fmla="*/ 99 w 127"/>
                  <a:gd name="T123" fmla="*/ 7 h 473"/>
                  <a:gd name="T124" fmla="*/ 118 w 127"/>
                  <a:gd name="T125" fmla="*/ 9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7" h="473">
                    <a:moveTo>
                      <a:pt x="17" y="473"/>
                    </a:moveTo>
                    <a:lnTo>
                      <a:pt x="17" y="460"/>
                    </a:lnTo>
                    <a:lnTo>
                      <a:pt x="18" y="457"/>
                    </a:lnTo>
                    <a:lnTo>
                      <a:pt x="18" y="451"/>
                    </a:lnTo>
                    <a:lnTo>
                      <a:pt x="14" y="448"/>
                    </a:lnTo>
                    <a:lnTo>
                      <a:pt x="14" y="440"/>
                    </a:lnTo>
                    <a:lnTo>
                      <a:pt x="11" y="439"/>
                    </a:lnTo>
                    <a:lnTo>
                      <a:pt x="11" y="437"/>
                    </a:lnTo>
                    <a:lnTo>
                      <a:pt x="11" y="433"/>
                    </a:lnTo>
                    <a:lnTo>
                      <a:pt x="6" y="418"/>
                    </a:lnTo>
                    <a:lnTo>
                      <a:pt x="6" y="415"/>
                    </a:lnTo>
                    <a:lnTo>
                      <a:pt x="4" y="411"/>
                    </a:lnTo>
                    <a:lnTo>
                      <a:pt x="4" y="402"/>
                    </a:lnTo>
                    <a:lnTo>
                      <a:pt x="6" y="397"/>
                    </a:lnTo>
                    <a:lnTo>
                      <a:pt x="6" y="382"/>
                    </a:lnTo>
                    <a:lnTo>
                      <a:pt x="6" y="381"/>
                    </a:lnTo>
                    <a:lnTo>
                      <a:pt x="6" y="379"/>
                    </a:lnTo>
                    <a:lnTo>
                      <a:pt x="6" y="378"/>
                    </a:lnTo>
                    <a:lnTo>
                      <a:pt x="7" y="378"/>
                    </a:lnTo>
                    <a:lnTo>
                      <a:pt x="7" y="374"/>
                    </a:lnTo>
                    <a:lnTo>
                      <a:pt x="9" y="373"/>
                    </a:lnTo>
                    <a:lnTo>
                      <a:pt x="9" y="367"/>
                    </a:lnTo>
                    <a:lnTo>
                      <a:pt x="7" y="364"/>
                    </a:lnTo>
                    <a:lnTo>
                      <a:pt x="7" y="351"/>
                    </a:lnTo>
                    <a:lnTo>
                      <a:pt x="6" y="350"/>
                    </a:lnTo>
                    <a:lnTo>
                      <a:pt x="6" y="347"/>
                    </a:lnTo>
                    <a:lnTo>
                      <a:pt x="6" y="339"/>
                    </a:lnTo>
                    <a:lnTo>
                      <a:pt x="4" y="334"/>
                    </a:lnTo>
                    <a:lnTo>
                      <a:pt x="4" y="326"/>
                    </a:lnTo>
                    <a:lnTo>
                      <a:pt x="0" y="320"/>
                    </a:lnTo>
                    <a:lnTo>
                      <a:pt x="0" y="317"/>
                    </a:lnTo>
                    <a:lnTo>
                      <a:pt x="2" y="315"/>
                    </a:lnTo>
                    <a:lnTo>
                      <a:pt x="4" y="312"/>
                    </a:lnTo>
                    <a:lnTo>
                      <a:pt x="4" y="307"/>
                    </a:lnTo>
                    <a:lnTo>
                      <a:pt x="4" y="299"/>
                    </a:lnTo>
                    <a:lnTo>
                      <a:pt x="6" y="295"/>
                    </a:lnTo>
                    <a:lnTo>
                      <a:pt x="8" y="294"/>
                    </a:lnTo>
                    <a:lnTo>
                      <a:pt x="8" y="293"/>
                    </a:lnTo>
                    <a:lnTo>
                      <a:pt x="9" y="293"/>
                    </a:lnTo>
                    <a:lnTo>
                      <a:pt x="11" y="287"/>
                    </a:lnTo>
                    <a:lnTo>
                      <a:pt x="11" y="282"/>
                    </a:lnTo>
                    <a:lnTo>
                      <a:pt x="11" y="276"/>
                    </a:lnTo>
                    <a:lnTo>
                      <a:pt x="14" y="274"/>
                    </a:lnTo>
                    <a:lnTo>
                      <a:pt x="11" y="272"/>
                    </a:lnTo>
                    <a:lnTo>
                      <a:pt x="11" y="269"/>
                    </a:lnTo>
                    <a:lnTo>
                      <a:pt x="11" y="262"/>
                    </a:lnTo>
                    <a:lnTo>
                      <a:pt x="13" y="259"/>
                    </a:lnTo>
                    <a:lnTo>
                      <a:pt x="14" y="255"/>
                    </a:lnTo>
                    <a:lnTo>
                      <a:pt x="14" y="247"/>
                    </a:lnTo>
                    <a:lnTo>
                      <a:pt x="17" y="241"/>
                    </a:lnTo>
                    <a:lnTo>
                      <a:pt x="20" y="240"/>
                    </a:lnTo>
                    <a:lnTo>
                      <a:pt x="20" y="233"/>
                    </a:lnTo>
                    <a:lnTo>
                      <a:pt x="22" y="227"/>
                    </a:lnTo>
                    <a:lnTo>
                      <a:pt x="22" y="222"/>
                    </a:lnTo>
                    <a:lnTo>
                      <a:pt x="24" y="219"/>
                    </a:lnTo>
                    <a:lnTo>
                      <a:pt x="25" y="216"/>
                    </a:lnTo>
                    <a:lnTo>
                      <a:pt x="25" y="214"/>
                    </a:lnTo>
                    <a:lnTo>
                      <a:pt x="25" y="213"/>
                    </a:lnTo>
                    <a:lnTo>
                      <a:pt x="27" y="213"/>
                    </a:lnTo>
                    <a:lnTo>
                      <a:pt x="28" y="211"/>
                    </a:lnTo>
                    <a:lnTo>
                      <a:pt x="28" y="208"/>
                    </a:lnTo>
                    <a:lnTo>
                      <a:pt x="25" y="204"/>
                    </a:lnTo>
                    <a:lnTo>
                      <a:pt x="25" y="200"/>
                    </a:lnTo>
                    <a:lnTo>
                      <a:pt x="25" y="192"/>
                    </a:lnTo>
                    <a:lnTo>
                      <a:pt x="27" y="187"/>
                    </a:lnTo>
                    <a:lnTo>
                      <a:pt x="28" y="186"/>
                    </a:lnTo>
                    <a:lnTo>
                      <a:pt x="28" y="181"/>
                    </a:lnTo>
                    <a:lnTo>
                      <a:pt x="29" y="176"/>
                    </a:lnTo>
                    <a:lnTo>
                      <a:pt x="30" y="174"/>
                    </a:lnTo>
                    <a:lnTo>
                      <a:pt x="30" y="173"/>
                    </a:lnTo>
                    <a:lnTo>
                      <a:pt x="31" y="173"/>
                    </a:lnTo>
                    <a:lnTo>
                      <a:pt x="31" y="170"/>
                    </a:lnTo>
                    <a:lnTo>
                      <a:pt x="33" y="170"/>
                    </a:lnTo>
                    <a:lnTo>
                      <a:pt x="39" y="165"/>
                    </a:lnTo>
                    <a:lnTo>
                      <a:pt x="39" y="160"/>
                    </a:lnTo>
                    <a:lnTo>
                      <a:pt x="36" y="156"/>
                    </a:lnTo>
                    <a:lnTo>
                      <a:pt x="36" y="155"/>
                    </a:lnTo>
                    <a:lnTo>
                      <a:pt x="40" y="154"/>
                    </a:lnTo>
                    <a:lnTo>
                      <a:pt x="44" y="149"/>
                    </a:lnTo>
                    <a:lnTo>
                      <a:pt x="46" y="143"/>
                    </a:lnTo>
                    <a:lnTo>
                      <a:pt x="46" y="140"/>
                    </a:lnTo>
                    <a:lnTo>
                      <a:pt x="47" y="138"/>
                    </a:lnTo>
                    <a:lnTo>
                      <a:pt x="48" y="131"/>
                    </a:lnTo>
                    <a:lnTo>
                      <a:pt x="48" y="127"/>
                    </a:lnTo>
                    <a:lnTo>
                      <a:pt x="48" y="125"/>
                    </a:lnTo>
                    <a:lnTo>
                      <a:pt x="48" y="123"/>
                    </a:lnTo>
                    <a:lnTo>
                      <a:pt x="49" y="123"/>
                    </a:lnTo>
                    <a:lnTo>
                      <a:pt x="51" y="121"/>
                    </a:lnTo>
                    <a:lnTo>
                      <a:pt x="55" y="118"/>
                    </a:lnTo>
                    <a:lnTo>
                      <a:pt x="55" y="116"/>
                    </a:lnTo>
                    <a:lnTo>
                      <a:pt x="58" y="116"/>
                    </a:lnTo>
                    <a:lnTo>
                      <a:pt x="58" y="110"/>
                    </a:lnTo>
                    <a:lnTo>
                      <a:pt x="61" y="109"/>
                    </a:lnTo>
                    <a:lnTo>
                      <a:pt x="64" y="105"/>
                    </a:lnTo>
                    <a:lnTo>
                      <a:pt x="69" y="102"/>
                    </a:lnTo>
                    <a:lnTo>
                      <a:pt x="69" y="101"/>
                    </a:lnTo>
                    <a:lnTo>
                      <a:pt x="70" y="101"/>
                    </a:lnTo>
                    <a:lnTo>
                      <a:pt x="72" y="99"/>
                    </a:lnTo>
                    <a:lnTo>
                      <a:pt x="77" y="98"/>
                    </a:lnTo>
                    <a:lnTo>
                      <a:pt x="79" y="97"/>
                    </a:lnTo>
                    <a:lnTo>
                      <a:pt x="79" y="96"/>
                    </a:lnTo>
                    <a:lnTo>
                      <a:pt x="80" y="96"/>
                    </a:lnTo>
                    <a:lnTo>
                      <a:pt x="82" y="96"/>
                    </a:lnTo>
                    <a:lnTo>
                      <a:pt x="83" y="94"/>
                    </a:lnTo>
                    <a:lnTo>
                      <a:pt x="84" y="92"/>
                    </a:lnTo>
                    <a:lnTo>
                      <a:pt x="88" y="89"/>
                    </a:lnTo>
                    <a:lnTo>
                      <a:pt x="88" y="87"/>
                    </a:lnTo>
                    <a:lnTo>
                      <a:pt x="90" y="85"/>
                    </a:lnTo>
                    <a:lnTo>
                      <a:pt x="91" y="83"/>
                    </a:lnTo>
                    <a:lnTo>
                      <a:pt x="92" y="78"/>
                    </a:lnTo>
                    <a:lnTo>
                      <a:pt x="93" y="77"/>
                    </a:lnTo>
                    <a:lnTo>
                      <a:pt x="93" y="72"/>
                    </a:lnTo>
                    <a:lnTo>
                      <a:pt x="94" y="63"/>
                    </a:lnTo>
                    <a:lnTo>
                      <a:pt x="94" y="50"/>
                    </a:lnTo>
                    <a:lnTo>
                      <a:pt x="94" y="46"/>
                    </a:lnTo>
                    <a:lnTo>
                      <a:pt x="96" y="45"/>
                    </a:lnTo>
                    <a:lnTo>
                      <a:pt x="99" y="44"/>
                    </a:lnTo>
                    <a:lnTo>
                      <a:pt x="98" y="42"/>
                    </a:lnTo>
                    <a:lnTo>
                      <a:pt x="96" y="42"/>
                    </a:lnTo>
                    <a:lnTo>
                      <a:pt x="96" y="39"/>
                    </a:lnTo>
                    <a:lnTo>
                      <a:pt x="91" y="36"/>
                    </a:lnTo>
                    <a:lnTo>
                      <a:pt x="91" y="3"/>
                    </a:lnTo>
                    <a:lnTo>
                      <a:pt x="94" y="1"/>
                    </a:lnTo>
                    <a:lnTo>
                      <a:pt x="99" y="7"/>
                    </a:lnTo>
                    <a:lnTo>
                      <a:pt x="104" y="9"/>
                    </a:lnTo>
                    <a:lnTo>
                      <a:pt x="118" y="9"/>
                    </a:lnTo>
                    <a:lnTo>
                      <a:pt x="127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7" name="Freeform 91">
                <a:extLst>
                  <a:ext uri="{FF2B5EF4-FFF2-40B4-BE49-F238E27FC236}">
                    <a16:creationId xmlns:a16="http://schemas.microsoft.com/office/drawing/2014/main" id="{F7069AC3-E194-94FC-4631-B59ECE076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1" y="4201"/>
                <a:ext cx="41" cy="45"/>
              </a:xfrm>
              <a:custGeom>
                <a:avLst/>
                <a:gdLst>
                  <a:gd name="T0" fmla="*/ 17 w 288"/>
                  <a:gd name="T1" fmla="*/ 308 h 309"/>
                  <a:gd name="T2" fmla="*/ 22 w 288"/>
                  <a:gd name="T3" fmla="*/ 305 h 309"/>
                  <a:gd name="T4" fmla="*/ 24 w 288"/>
                  <a:gd name="T5" fmla="*/ 304 h 309"/>
                  <a:gd name="T6" fmla="*/ 47 w 288"/>
                  <a:gd name="T7" fmla="*/ 300 h 309"/>
                  <a:gd name="T8" fmla="*/ 59 w 288"/>
                  <a:gd name="T9" fmla="*/ 301 h 309"/>
                  <a:gd name="T10" fmla="*/ 68 w 288"/>
                  <a:gd name="T11" fmla="*/ 293 h 309"/>
                  <a:gd name="T12" fmla="*/ 74 w 288"/>
                  <a:gd name="T13" fmla="*/ 284 h 309"/>
                  <a:gd name="T14" fmla="*/ 85 w 288"/>
                  <a:gd name="T15" fmla="*/ 283 h 309"/>
                  <a:gd name="T16" fmla="*/ 101 w 288"/>
                  <a:gd name="T17" fmla="*/ 287 h 309"/>
                  <a:gd name="T18" fmla="*/ 112 w 288"/>
                  <a:gd name="T19" fmla="*/ 287 h 309"/>
                  <a:gd name="T20" fmla="*/ 126 w 288"/>
                  <a:gd name="T21" fmla="*/ 292 h 309"/>
                  <a:gd name="T22" fmla="*/ 145 w 288"/>
                  <a:gd name="T23" fmla="*/ 289 h 309"/>
                  <a:gd name="T24" fmla="*/ 156 w 288"/>
                  <a:gd name="T25" fmla="*/ 284 h 309"/>
                  <a:gd name="T26" fmla="*/ 172 w 288"/>
                  <a:gd name="T27" fmla="*/ 278 h 309"/>
                  <a:gd name="T28" fmla="*/ 181 w 288"/>
                  <a:gd name="T29" fmla="*/ 271 h 309"/>
                  <a:gd name="T30" fmla="*/ 185 w 288"/>
                  <a:gd name="T31" fmla="*/ 266 h 309"/>
                  <a:gd name="T32" fmla="*/ 186 w 288"/>
                  <a:gd name="T33" fmla="*/ 264 h 309"/>
                  <a:gd name="T34" fmla="*/ 192 w 288"/>
                  <a:gd name="T35" fmla="*/ 260 h 309"/>
                  <a:gd name="T36" fmla="*/ 200 w 288"/>
                  <a:gd name="T37" fmla="*/ 251 h 309"/>
                  <a:gd name="T38" fmla="*/ 210 w 288"/>
                  <a:gd name="T39" fmla="*/ 246 h 309"/>
                  <a:gd name="T40" fmla="*/ 219 w 288"/>
                  <a:gd name="T41" fmla="*/ 244 h 309"/>
                  <a:gd name="T42" fmla="*/ 224 w 288"/>
                  <a:gd name="T43" fmla="*/ 236 h 309"/>
                  <a:gd name="T44" fmla="*/ 227 w 288"/>
                  <a:gd name="T45" fmla="*/ 235 h 309"/>
                  <a:gd name="T46" fmla="*/ 230 w 288"/>
                  <a:gd name="T47" fmla="*/ 233 h 309"/>
                  <a:gd name="T48" fmla="*/ 240 w 288"/>
                  <a:gd name="T49" fmla="*/ 227 h 309"/>
                  <a:gd name="T50" fmla="*/ 246 w 288"/>
                  <a:gd name="T51" fmla="*/ 218 h 309"/>
                  <a:gd name="T52" fmla="*/ 254 w 288"/>
                  <a:gd name="T53" fmla="*/ 211 h 309"/>
                  <a:gd name="T54" fmla="*/ 257 w 288"/>
                  <a:gd name="T55" fmla="*/ 202 h 309"/>
                  <a:gd name="T56" fmla="*/ 263 w 288"/>
                  <a:gd name="T57" fmla="*/ 197 h 309"/>
                  <a:gd name="T58" fmla="*/ 267 w 288"/>
                  <a:gd name="T59" fmla="*/ 189 h 309"/>
                  <a:gd name="T60" fmla="*/ 273 w 288"/>
                  <a:gd name="T61" fmla="*/ 186 h 309"/>
                  <a:gd name="T62" fmla="*/ 277 w 288"/>
                  <a:gd name="T63" fmla="*/ 178 h 309"/>
                  <a:gd name="T64" fmla="*/ 279 w 288"/>
                  <a:gd name="T65" fmla="*/ 175 h 309"/>
                  <a:gd name="T66" fmla="*/ 284 w 288"/>
                  <a:gd name="T67" fmla="*/ 164 h 309"/>
                  <a:gd name="T68" fmla="*/ 288 w 288"/>
                  <a:gd name="T69" fmla="*/ 147 h 309"/>
                  <a:gd name="T70" fmla="*/ 283 w 288"/>
                  <a:gd name="T71" fmla="*/ 134 h 309"/>
                  <a:gd name="T72" fmla="*/ 277 w 288"/>
                  <a:gd name="T73" fmla="*/ 126 h 309"/>
                  <a:gd name="T74" fmla="*/ 276 w 288"/>
                  <a:gd name="T75" fmla="*/ 102 h 309"/>
                  <a:gd name="T76" fmla="*/ 273 w 288"/>
                  <a:gd name="T77" fmla="*/ 92 h 309"/>
                  <a:gd name="T78" fmla="*/ 276 w 288"/>
                  <a:gd name="T79" fmla="*/ 91 h 309"/>
                  <a:gd name="T80" fmla="*/ 270 w 288"/>
                  <a:gd name="T81" fmla="*/ 55 h 309"/>
                  <a:gd name="T82" fmla="*/ 270 w 288"/>
                  <a:gd name="T83" fmla="*/ 46 h 309"/>
                  <a:gd name="T84" fmla="*/ 276 w 288"/>
                  <a:gd name="T85" fmla="*/ 36 h 309"/>
                  <a:gd name="T86" fmla="*/ 273 w 288"/>
                  <a:gd name="T87" fmla="*/ 15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88" h="309">
                    <a:moveTo>
                      <a:pt x="0" y="306"/>
                    </a:moveTo>
                    <a:lnTo>
                      <a:pt x="17" y="306"/>
                    </a:lnTo>
                    <a:lnTo>
                      <a:pt x="17" y="308"/>
                    </a:lnTo>
                    <a:lnTo>
                      <a:pt x="19" y="309"/>
                    </a:lnTo>
                    <a:lnTo>
                      <a:pt x="22" y="306"/>
                    </a:lnTo>
                    <a:lnTo>
                      <a:pt x="22" y="305"/>
                    </a:lnTo>
                    <a:lnTo>
                      <a:pt x="23" y="305"/>
                    </a:lnTo>
                    <a:lnTo>
                      <a:pt x="23" y="304"/>
                    </a:lnTo>
                    <a:lnTo>
                      <a:pt x="24" y="304"/>
                    </a:lnTo>
                    <a:lnTo>
                      <a:pt x="39" y="304"/>
                    </a:lnTo>
                    <a:lnTo>
                      <a:pt x="46" y="303"/>
                    </a:lnTo>
                    <a:lnTo>
                      <a:pt x="47" y="300"/>
                    </a:lnTo>
                    <a:lnTo>
                      <a:pt x="52" y="300"/>
                    </a:lnTo>
                    <a:lnTo>
                      <a:pt x="57" y="303"/>
                    </a:lnTo>
                    <a:lnTo>
                      <a:pt x="59" y="301"/>
                    </a:lnTo>
                    <a:lnTo>
                      <a:pt x="59" y="300"/>
                    </a:lnTo>
                    <a:lnTo>
                      <a:pt x="60" y="300"/>
                    </a:lnTo>
                    <a:lnTo>
                      <a:pt x="68" y="293"/>
                    </a:lnTo>
                    <a:lnTo>
                      <a:pt x="68" y="288"/>
                    </a:lnTo>
                    <a:lnTo>
                      <a:pt x="71" y="287"/>
                    </a:lnTo>
                    <a:lnTo>
                      <a:pt x="74" y="284"/>
                    </a:lnTo>
                    <a:lnTo>
                      <a:pt x="77" y="282"/>
                    </a:lnTo>
                    <a:lnTo>
                      <a:pt x="85" y="282"/>
                    </a:lnTo>
                    <a:lnTo>
                      <a:pt x="85" y="283"/>
                    </a:lnTo>
                    <a:lnTo>
                      <a:pt x="88" y="284"/>
                    </a:lnTo>
                    <a:lnTo>
                      <a:pt x="91" y="284"/>
                    </a:lnTo>
                    <a:lnTo>
                      <a:pt x="101" y="287"/>
                    </a:lnTo>
                    <a:lnTo>
                      <a:pt x="104" y="284"/>
                    </a:lnTo>
                    <a:lnTo>
                      <a:pt x="109" y="284"/>
                    </a:lnTo>
                    <a:lnTo>
                      <a:pt x="112" y="287"/>
                    </a:lnTo>
                    <a:lnTo>
                      <a:pt x="115" y="289"/>
                    </a:lnTo>
                    <a:lnTo>
                      <a:pt x="121" y="289"/>
                    </a:lnTo>
                    <a:lnTo>
                      <a:pt x="126" y="292"/>
                    </a:lnTo>
                    <a:lnTo>
                      <a:pt x="139" y="292"/>
                    </a:lnTo>
                    <a:lnTo>
                      <a:pt x="140" y="289"/>
                    </a:lnTo>
                    <a:lnTo>
                      <a:pt x="145" y="289"/>
                    </a:lnTo>
                    <a:lnTo>
                      <a:pt x="150" y="287"/>
                    </a:lnTo>
                    <a:lnTo>
                      <a:pt x="152" y="286"/>
                    </a:lnTo>
                    <a:lnTo>
                      <a:pt x="156" y="284"/>
                    </a:lnTo>
                    <a:lnTo>
                      <a:pt x="157" y="282"/>
                    </a:lnTo>
                    <a:lnTo>
                      <a:pt x="166" y="278"/>
                    </a:lnTo>
                    <a:lnTo>
                      <a:pt x="172" y="278"/>
                    </a:lnTo>
                    <a:lnTo>
                      <a:pt x="178" y="276"/>
                    </a:lnTo>
                    <a:lnTo>
                      <a:pt x="178" y="272"/>
                    </a:lnTo>
                    <a:lnTo>
                      <a:pt x="181" y="271"/>
                    </a:lnTo>
                    <a:lnTo>
                      <a:pt x="183" y="270"/>
                    </a:lnTo>
                    <a:lnTo>
                      <a:pt x="185" y="269"/>
                    </a:lnTo>
                    <a:lnTo>
                      <a:pt x="185" y="266"/>
                    </a:lnTo>
                    <a:lnTo>
                      <a:pt x="185" y="265"/>
                    </a:lnTo>
                    <a:lnTo>
                      <a:pt x="186" y="265"/>
                    </a:lnTo>
                    <a:lnTo>
                      <a:pt x="186" y="264"/>
                    </a:lnTo>
                    <a:lnTo>
                      <a:pt x="187" y="264"/>
                    </a:lnTo>
                    <a:lnTo>
                      <a:pt x="189" y="262"/>
                    </a:lnTo>
                    <a:lnTo>
                      <a:pt x="192" y="260"/>
                    </a:lnTo>
                    <a:lnTo>
                      <a:pt x="197" y="259"/>
                    </a:lnTo>
                    <a:lnTo>
                      <a:pt x="199" y="257"/>
                    </a:lnTo>
                    <a:lnTo>
                      <a:pt x="200" y="251"/>
                    </a:lnTo>
                    <a:lnTo>
                      <a:pt x="205" y="249"/>
                    </a:lnTo>
                    <a:lnTo>
                      <a:pt x="207" y="248"/>
                    </a:lnTo>
                    <a:lnTo>
                      <a:pt x="210" y="246"/>
                    </a:lnTo>
                    <a:lnTo>
                      <a:pt x="210" y="244"/>
                    </a:lnTo>
                    <a:lnTo>
                      <a:pt x="213" y="244"/>
                    </a:lnTo>
                    <a:lnTo>
                      <a:pt x="219" y="244"/>
                    </a:lnTo>
                    <a:lnTo>
                      <a:pt x="221" y="240"/>
                    </a:lnTo>
                    <a:lnTo>
                      <a:pt x="224" y="237"/>
                    </a:lnTo>
                    <a:lnTo>
                      <a:pt x="224" y="236"/>
                    </a:lnTo>
                    <a:lnTo>
                      <a:pt x="225" y="236"/>
                    </a:lnTo>
                    <a:lnTo>
                      <a:pt x="225" y="235"/>
                    </a:lnTo>
                    <a:lnTo>
                      <a:pt x="227" y="235"/>
                    </a:lnTo>
                    <a:lnTo>
                      <a:pt x="229" y="234"/>
                    </a:lnTo>
                    <a:lnTo>
                      <a:pt x="229" y="233"/>
                    </a:lnTo>
                    <a:lnTo>
                      <a:pt x="230" y="233"/>
                    </a:lnTo>
                    <a:lnTo>
                      <a:pt x="235" y="229"/>
                    </a:lnTo>
                    <a:lnTo>
                      <a:pt x="240" y="228"/>
                    </a:lnTo>
                    <a:lnTo>
                      <a:pt x="240" y="227"/>
                    </a:lnTo>
                    <a:lnTo>
                      <a:pt x="241" y="227"/>
                    </a:lnTo>
                    <a:lnTo>
                      <a:pt x="243" y="227"/>
                    </a:lnTo>
                    <a:lnTo>
                      <a:pt x="246" y="218"/>
                    </a:lnTo>
                    <a:lnTo>
                      <a:pt x="248" y="216"/>
                    </a:lnTo>
                    <a:lnTo>
                      <a:pt x="252" y="215"/>
                    </a:lnTo>
                    <a:lnTo>
                      <a:pt x="254" y="211"/>
                    </a:lnTo>
                    <a:lnTo>
                      <a:pt x="255" y="205"/>
                    </a:lnTo>
                    <a:lnTo>
                      <a:pt x="255" y="202"/>
                    </a:lnTo>
                    <a:lnTo>
                      <a:pt x="257" y="202"/>
                    </a:lnTo>
                    <a:lnTo>
                      <a:pt x="259" y="202"/>
                    </a:lnTo>
                    <a:lnTo>
                      <a:pt x="261" y="199"/>
                    </a:lnTo>
                    <a:lnTo>
                      <a:pt x="263" y="197"/>
                    </a:lnTo>
                    <a:lnTo>
                      <a:pt x="265" y="193"/>
                    </a:lnTo>
                    <a:lnTo>
                      <a:pt x="266" y="191"/>
                    </a:lnTo>
                    <a:lnTo>
                      <a:pt x="267" y="189"/>
                    </a:lnTo>
                    <a:lnTo>
                      <a:pt x="270" y="189"/>
                    </a:lnTo>
                    <a:lnTo>
                      <a:pt x="270" y="186"/>
                    </a:lnTo>
                    <a:lnTo>
                      <a:pt x="273" y="186"/>
                    </a:lnTo>
                    <a:lnTo>
                      <a:pt x="273" y="182"/>
                    </a:lnTo>
                    <a:lnTo>
                      <a:pt x="276" y="182"/>
                    </a:lnTo>
                    <a:lnTo>
                      <a:pt x="277" y="178"/>
                    </a:lnTo>
                    <a:lnTo>
                      <a:pt x="277" y="177"/>
                    </a:lnTo>
                    <a:lnTo>
                      <a:pt x="278" y="177"/>
                    </a:lnTo>
                    <a:lnTo>
                      <a:pt x="279" y="175"/>
                    </a:lnTo>
                    <a:lnTo>
                      <a:pt x="281" y="171"/>
                    </a:lnTo>
                    <a:lnTo>
                      <a:pt x="283" y="168"/>
                    </a:lnTo>
                    <a:lnTo>
                      <a:pt x="284" y="164"/>
                    </a:lnTo>
                    <a:lnTo>
                      <a:pt x="287" y="158"/>
                    </a:lnTo>
                    <a:lnTo>
                      <a:pt x="288" y="153"/>
                    </a:lnTo>
                    <a:lnTo>
                      <a:pt x="288" y="147"/>
                    </a:lnTo>
                    <a:lnTo>
                      <a:pt x="287" y="142"/>
                    </a:lnTo>
                    <a:lnTo>
                      <a:pt x="287" y="139"/>
                    </a:lnTo>
                    <a:lnTo>
                      <a:pt x="283" y="134"/>
                    </a:lnTo>
                    <a:lnTo>
                      <a:pt x="282" y="132"/>
                    </a:lnTo>
                    <a:lnTo>
                      <a:pt x="281" y="129"/>
                    </a:lnTo>
                    <a:lnTo>
                      <a:pt x="277" y="126"/>
                    </a:lnTo>
                    <a:lnTo>
                      <a:pt x="277" y="120"/>
                    </a:lnTo>
                    <a:lnTo>
                      <a:pt x="276" y="115"/>
                    </a:lnTo>
                    <a:lnTo>
                      <a:pt x="276" y="102"/>
                    </a:lnTo>
                    <a:lnTo>
                      <a:pt x="273" y="97"/>
                    </a:lnTo>
                    <a:lnTo>
                      <a:pt x="273" y="93"/>
                    </a:lnTo>
                    <a:lnTo>
                      <a:pt x="273" y="92"/>
                    </a:lnTo>
                    <a:lnTo>
                      <a:pt x="275" y="92"/>
                    </a:lnTo>
                    <a:lnTo>
                      <a:pt x="275" y="91"/>
                    </a:lnTo>
                    <a:lnTo>
                      <a:pt x="276" y="91"/>
                    </a:lnTo>
                    <a:lnTo>
                      <a:pt x="276" y="85"/>
                    </a:lnTo>
                    <a:lnTo>
                      <a:pt x="270" y="84"/>
                    </a:lnTo>
                    <a:lnTo>
                      <a:pt x="270" y="55"/>
                    </a:lnTo>
                    <a:lnTo>
                      <a:pt x="268" y="52"/>
                    </a:lnTo>
                    <a:lnTo>
                      <a:pt x="270" y="49"/>
                    </a:lnTo>
                    <a:lnTo>
                      <a:pt x="270" y="46"/>
                    </a:lnTo>
                    <a:lnTo>
                      <a:pt x="273" y="44"/>
                    </a:lnTo>
                    <a:lnTo>
                      <a:pt x="273" y="38"/>
                    </a:lnTo>
                    <a:lnTo>
                      <a:pt x="276" y="36"/>
                    </a:lnTo>
                    <a:lnTo>
                      <a:pt x="273" y="31"/>
                    </a:lnTo>
                    <a:lnTo>
                      <a:pt x="273" y="19"/>
                    </a:lnTo>
                    <a:lnTo>
                      <a:pt x="273" y="15"/>
                    </a:lnTo>
                    <a:lnTo>
                      <a:pt x="276" y="14"/>
                    </a:lnTo>
                    <a:lnTo>
                      <a:pt x="276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8" name="Freeform 92">
                <a:extLst>
                  <a:ext uri="{FF2B5EF4-FFF2-40B4-BE49-F238E27FC236}">
                    <a16:creationId xmlns:a16="http://schemas.microsoft.com/office/drawing/2014/main" id="{72388A8C-9B22-5774-F0BA-4D95378785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8" y="4245"/>
                <a:ext cx="73" cy="13"/>
              </a:xfrm>
              <a:custGeom>
                <a:avLst/>
                <a:gdLst>
                  <a:gd name="T0" fmla="*/ 11 w 513"/>
                  <a:gd name="T1" fmla="*/ 74 h 87"/>
                  <a:gd name="T2" fmla="*/ 13 w 513"/>
                  <a:gd name="T3" fmla="*/ 76 h 87"/>
                  <a:gd name="T4" fmla="*/ 27 w 513"/>
                  <a:gd name="T5" fmla="*/ 74 h 87"/>
                  <a:gd name="T6" fmla="*/ 51 w 513"/>
                  <a:gd name="T7" fmla="*/ 73 h 87"/>
                  <a:gd name="T8" fmla="*/ 57 w 513"/>
                  <a:gd name="T9" fmla="*/ 65 h 87"/>
                  <a:gd name="T10" fmla="*/ 69 w 513"/>
                  <a:gd name="T11" fmla="*/ 60 h 87"/>
                  <a:gd name="T12" fmla="*/ 72 w 513"/>
                  <a:gd name="T13" fmla="*/ 57 h 87"/>
                  <a:gd name="T14" fmla="*/ 84 w 513"/>
                  <a:gd name="T15" fmla="*/ 58 h 87"/>
                  <a:gd name="T16" fmla="*/ 104 w 513"/>
                  <a:gd name="T17" fmla="*/ 60 h 87"/>
                  <a:gd name="T18" fmla="*/ 111 w 513"/>
                  <a:gd name="T19" fmla="*/ 58 h 87"/>
                  <a:gd name="T20" fmla="*/ 121 w 513"/>
                  <a:gd name="T21" fmla="*/ 58 h 87"/>
                  <a:gd name="T22" fmla="*/ 128 w 513"/>
                  <a:gd name="T23" fmla="*/ 59 h 87"/>
                  <a:gd name="T24" fmla="*/ 134 w 513"/>
                  <a:gd name="T25" fmla="*/ 62 h 87"/>
                  <a:gd name="T26" fmla="*/ 144 w 513"/>
                  <a:gd name="T27" fmla="*/ 69 h 87"/>
                  <a:gd name="T28" fmla="*/ 144 w 513"/>
                  <a:gd name="T29" fmla="*/ 76 h 87"/>
                  <a:gd name="T30" fmla="*/ 146 w 513"/>
                  <a:gd name="T31" fmla="*/ 81 h 87"/>
                  <a:gd name="T32" fmla="*/ 151 w 513"/>
                  <a:gd name="T33" fmla="*/ 83 h 87"/>
                  <a:gd name="T34" fmla="*/ 156 w 513"/>
                  <a:gd name="T35" fmla="*/ 87 h 87"/>
                  <a:gd name="T36" fmla="*/ 163 w 513"/>
                  <a:gd name="T37" fmla="*/ 86 h 87"/>
                  <a:gd name="T38" fmla="*/ 164 w 513"/>
                  <a:gd name="T39" fmla="*/ 85 h 87"/>
                  <a:gd name="T40" fmla="*/ 169 w 513"/>
                  <a:gd name="T41" fmla="*/ 84 h 87"/>
                  <a:gd name="T42" fmla="*/ 178 w 513"/>
                  <a:gd name="T43" fmla="*/ 74 h 87"/>
                  <a:gd name="T44" fmla="*/ 179 w 513"/>
                  <a:gd name="T45" fmla="*/ 73 h 87"/>
                  <a:gd name="T46" fmla="*/ 182 w 513"/>
                  <a:gd name="T47" fmla="*/ 73 h 87"/>
                  <a:gd name="T48" fmla="*/ 193 w 513"/>
                  <a:gd name="T49" fmla="*/ 69 h 87"/>
                  <a:gd name="T50" fmla="*/ 202 w 513"/>
                  <a:gd name="T51" fmla="*/ 62 h 87"/>
                  <a:gd name="T52" fmla="*/ 208 w 513"/>
                  <a:gd name="T53" fmla="*/ 58 h 87"/>
                  <a:gd name="T54" fmla="*/ 222 w 513"/>
                  <a:gd name="T55" fmla="*/ 59 h 87"/>
                  <a:gd name="T56" fmla="*/ 229 w 513"/>
                  <a:gd name="T57" fmla="*/ 60 h 87"/>
                  <a:gd name="T58" fmla="*/ 255 w 513"/>
                  <a:gd name="T59" fmla="*/ 62 h 87"/>
                  <a:gd name="T60" fmla="*/ 261 w 513"/>
                  <a:gd name="T61" fmla="*/ 59 h 87"/>
                  <a:gd name="T62" fmla="*/ 262 w 513"/>
                  <a:gd name="T63" fmla="*/ 58 h 87"/>
                  <a:gd name="T64" fmla="*/ 265 w 513"/>
                  <a:gd name="T65" fmla="*/ 54 h 87"/>
                  <a:gd name="T66" fmla="*/ 273 w 513"/>
                  <a:gd name="T67" fmla="*/ 51 h 87"/>
                  <a:gd name="T68" fmla="*/ 276 w 513"/>
                  <a:gd name="T69" fmla="*/ 43 h 87"/>
                  <a:gd name="T70" fmla="*/ 284 w 513"/>
                  <a:gd name="T71" fmla="*/ 41 h 87"/>
                  <a:gd name="T72" fmla="*/ 285 w 513"/>
                  <a:gd name="T73" fmla="*/ 40 h 87"/>
                  <a:gd name="T74" fmla="*/ 286 w 513"/>
                  <a:gd name="T75" fmla="*/ 30 h 87"/>
                  <a:gd name="T76" fmla="*/ 295 w 513"/>
                  <a:gd name="T77" fmla="*/ 27 h 87"/>
                  <a:gd name="T78" fmla="*/ 300 w 513"/>
                  <a:gd name="T79" fmla="*/ 26 h 87"/>
                  <a:gd name="T80" fmla="*/ 306 w 513"/>
                  <a:gd name="T81" fmla="*/ 25 h 87"/>
                  <a:gd name="T82" fmla="*/ 313 w 513"/>
                  <a:gd name="T83" fmla="*/ 25 h 87"/>
                  <a:gd name="T84" fmla="*/ 331 w 513"/>
                  <a:gd name="T85" fmla="*/ 29 h 87"/>
                  <a:gd name="T86" fmla="*/ 374 w 513"/>
                  <a:gd name="T87" fmla="*/ 30 h 87"/>
                  <a:gd name="T88" fmla="*/ 393 w 513"/>
                  <a:gd name="T89" fmla="*/ 33 h 87"/>
                  <a:gd name="T90" fmla="*/ 401 w 513"/>
                  <a:gd name="T91" fmla="*/ 30 h 87"/>
                  <a:gd name="T92" fmla="*/ 415 w 513"/>
                  <a:gd name="T93" fmla="*/ 29 h 87"/>
                  <a:gd name="T94" fmla="*/ 440 w 513"/>
                  <a:gd name="T95" fmla="*/ 27 h 87"/>
                  <a:gd name="T96" fmla="*/ 441 w 513"/>
                  <a:gd name="T97" fmla="*/ 26 h 87"/>
                  <a:gd name="T98" fmla="*/ 442 w 513"/>
                  <a:gd name="T99" fmla="*/ 25 h 87"/>
                  <a:gd name="T100" fmla="*/ 448 w 513"/>
                  <a:gd name="T101" fmla="*/ 22 h 87"/>
                  <a:gd name="T102" fmla="*/ 459 w 513"/>
                  <a:gd name="T103" fmla="*/ 19 h 87"/>
                  <a:gd name="T104" fmla="*/ 466 w 513"/>
                  <a:gd name="T105" fmla="*/ 13 h 87"/>
                  <a:gd name="T106" fmla="*/ 472 w 513"/>
                  <a:gd name="T107" fmla="*/ 10 h 87"/>
                  <a:gd name="T108" fmla="*/ 473 w 513"/>
                  <a:gd name="T109" fmla="*/ 9 h 87"/>
                  <a:gd name="T110" fmla="*/ 477 w 513"/>
                  <a:gd name="T111" fmla="*/ 6 h 87"/>
                  <a:gd name="T112" fmla="*/ 481 w 513"/>
                  <a:gd name="T113" fmla="*/ 6 h 87"/>
                  <a:gd name="T114" fmla="*/ 482 w 513"/>
                  <a:gd name="T115" fmla="*/ 5 h 87"/>
                  <a:gd name="T116" fmla="*/ 492 w 513"/>
                  <a:gd name="T117" fmla="*/ 5 h 87"/>
                  <a:gd name="T118" fmla="*/ 494 w 513"/>
                  <a:gd name="T119" fmla="*/ 3 h 87"/>
                  <a:gd name="T120" fmla="*/ 497 w 513"/>
                  <a:gd name="T121" fmla="*/ 2 h 87"/>
                  <a:gd name="T122" fmla="*/ 513 w 513"/>
                  <a:gd name="T123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513" h="87">
                    <a:moveTo>
                      <a:pt x="0" y="73"/>
                    </a:moveTo>
                    <a:lnTo>
                      <a:pt x="11" y="74"/>
                    </a:lnTo>
                    <a:lnTo>
                      <a:pt x="11" y="75"/>
                    </a:lnTo>
                    <a:lnTo>
                      <a:pt x="13" y="76"/>
                    </a:lnTo>
                    <a:lnTo>
                      <a:pt x="24" y="76"/>
                    </a:lnTo>
                    <a:lnTo>
                      <a:pt x="27" y="74"/>
                    </a:lnTo>
                    <a:lnTo>
                      <a:pt x="33" y="73"/>
                    </a:lnTo>
                    <a:lnTo>
                      <a:pt x="51" y="73"/>
                    </a:lnTo>
                    <a:lnTo>
                      <a:pt x="52" y="71"/>
                    </a:lnTo>
                    <a:lnTo>
                      <a:pt x="57" y="65"/>
                    </a:lnTo>
                    <a:lnTo>
                      <a:pt x="62" y="62"/>
                    </a:lnTo>
                    <a:lnTo>
                      <a:pt x="69" y="60"/>
                    </a:lnTo>
                    <a:lnTo>
                      <a:pt x="70" y="57"/>
                    </a:lnTo>
                    <a:lnTo>
                      <a:pt x="72" y="57"/>
                    </a:lnTo>
                    <a:lnTo>
                      <a:pt x="76" y="60"/>
                    </a:lnTo>
                    <a:lnTo>
                      <a:pt x="84" y="58"/>
                    </a:lnTo>
                    <a:lnTo>
                      <a:pt x="100" y="58"/>
                    </a:lnTo>
                    <a:lnTo>
                      <a:pt x="104" y="60"/>
                    </a:lnTo>
                    <a:lnTo>
                      <a:pt x="106" y="58"/>
                    </a:lnTo>
                    <a:lnTo>
                      <a:pt x="111" y="58"/>
                    </a:lnTo>
                    <a:lnTo>
                      <a:pt x="120" y="58"/>
                    </a:lnTo>
                    <a:lnTo>
                      <a:pt x="121" y="58"/>
                    </a:lnTo>
                    <a:lnTo>
                      <a:pt x="125" y="59"/>
                    </a:lnTo>
                    <a:lnTo>
                      <a:pt x="128" y="59"/>
                    </a:lnTo>
                    <a:lnTo>
                      <a:pt x="133" y="60"/>
                    </a:lnTo>
                    <a:lnTo>
                      <a:pt x="134" y="62"/>
                    </a:lnTo>
                    <a:lnTo>
                      <a:pt x="139" y="63"/>
                    </a:lnTo>
                    <a:lnTo>
                      <a:pt x="144" y="69"/>
                    </a:lnTo>
                    <a:lnTo>
                      <a:pt x="145" y="73"/>
                    </a:lnTo>
                    <a:lnTo>
                      <a:pt x="144" y="76"/>
                    </a:lnTo>
                    <a:lnTo>
                      <a:pt x="145" y="80"/>
                    </a:lnTo>
                    <a:lnTo>
                      <a:pt x="146" y="81"/>
                    </a:lnTo>
                    <a:lnTo>
                      <a:pt x="150" y="82"/>
                    </a:lnTo>
                    <a:lnTo>
                      <a:pt x="151" y="83"/>
                    </a:lnTo>
                    <a:lnTo>
                      <a:pt x="155" y="85"/>
                    </a:lnTo>
                    <a:lnTo>
                      <a:pt x="156" y="87"/>
                    </a:lnTo>
                    <a:lnTo>
                      <a:pt x="161" y="87"/>
                    </a:lnTo>
                    <a:lnTo>
                      <a:pt x="163" y="86"/>
                    </a:lnTo>
                    <a:lnTo>
                      <a:pt x="163" y="85"/>
                    </a:lnTo>
                    <a:lnTo>
                      <a:pt x="164" y="85"/>
                    </a:lnTo>
                    <a:lnTo>
                      <a:pt x="166" y="84"/>
                    </a:lnTo>
                    <a:lnTo>
                      <a:pt x="169" y="84"/>
                    </a:lnTo>
                    <a:lnTo>
                      <a:pt x="175" y="82"/>
                    </a:lnTo>
                    <a:lnTo>
                      <a:pt x="178" y="74"/>
                    </a:lnTo>
                    <a:lnTo>
                      <a:pt x="178" y="73"/>
                    </a:lnTo>
                    <a:lnTo>
                      <a:pt x="179" y="73"/>
                    </a:lnTo>
                    <a:lnTo>
                      <a:pt x="181" y="73"/>
                    </a:lnTo>
                    <a:lnTo>
                      <a:pt x="182" y="73"/>
                    </a:lnTo>
                    <a:lnTo>
                      <a:pt x="189" y="71"/>
                    </a:lnTo>
                    <a:lnTo>
                      <a:pt x="193" y="69"/>
                    </a:lnTo>
                    <a:lnTo>
                      <a:pt x="199" y="63"/>
                    </a:lnTo>
                    <a:lnTo>
                      <a:pt x="202" y="62"/>
                    </a:lnTo>
                    <a:lnTo>
                      <a:pt x="205" y="60"/>
                    </a:lnTo>
                    <a:lnTo>
                      <a:pt x="208" y="58"/>
                    </a:lnTo>
                    <a:lnTo>
                      <a:pt x="221" y="58"/>
                    </a:lnTo>
                    <a:lnTo>
                      <a:pt x="222" y="59"/>
                    </a:lnTo>
                    <a:lnTo>
                      <a:pt x="226" y="60"/>
                    </a:lnTo>
                    <a:lnTo>
                      <a:pt x="229" y="60"/>
                    </a:lnTo>
                    <a:lnTo>
                      <a:pt x="233" y="62"/>
                    </a:lnTo>
                    <a:lnTo>
                      <a:pt x="255" y="62"/>
                    </a:lnTo>
                    <a:lnTo>
                      <a:pt x="259" y="60"/>
                    </a:lnTo>
                    <a:lnTo>
                      <a:pt x="261" y="59"/>
                    </a:lnTo>
                    <a:lnTo>
                      <a:pt x="261" y="58"/>
                    </a:lnTo>
                    <a:lnTo>
                      <a:pt x="262" y="58"/>
                    </a:lnTo>
                    <a:lnTo>
                      <a:pt x="264" y="58"/>
                    </a:lnTo>
                    <a:lnTo>
                      <a:pt x="265" y="54"/>
                    </a:lnTo>
                    <a:lnTo>
                      <a:pt x="270" y="52"/>
                    </a:lnTo>
                    <a:lnTo>
                      <a:pt x="273" y="51"/>
                    </a:lnTo>
                    <a:lnTo>
                      <a:pt x="275" y="47"/>
                    </a:lnTo>
                    <a:lnTo>
                      <a:pt x="276" y="43"/>
                    </a:lnTo>
                    <a:lnTo>
                      <a:pt x="284" y="43"/>
                    </a:lnTo>
                    <a:lnTo>
                      <a:pt x="284" y="41"/>
                    </a:lnTo>
                    <a:lnTo>
                      <a:pt x="284" y="40"/>
                    </a:lnTo>
                    <a:lnTo>
                      <a:pt x="285" y="40"/>
                    </a:lnTo>
                    <a:lnTo>
                      <a:pt x="286" y="38"/>
                    </a:lnTo>
                    <a:lnTo>
                      <a:pt x="286" y="30"/>
                    </a:lnTo>
                    <a:lnTo>
                      <a:pt x="289" y="27"/>
                    </a:lnTo>
                    <a:lnTo>
                      <a:pt x="295" y="27"/>
                    </a:lnTo>
                    <a:lnTo>
                      <a:pt x="298" y="27"/>
                    </a:lnTo>
                    <a:lnTo>
                      <a:pt x="300" y="26"/>
                    </a:lnTo>
                    <a:lnTo>
                      <a:pt x="304" y="26"/>
                    </a:lnTo>
                    <a:lnTo>
                      <a:pt x="306" y="25"/>
                    </a:lnTo>
                    <a:lnTo>
                      <a:pt x="308" y="25"/>
                    </a:lnTo>
                    <a:lnTo>
                      <a:pt x="313" y="25"/>
                    </a:lnTo>
                    <a:lnTo>
                      <a:pt x="320" y="27"/>
                    </a:lnTo>
                    <a:lnTo>
                      <a:pt x="331" y="29"/>
                    </a:lnTo>
                    <a:lnTo>
                      <a:pt x="368" y="29"/>
                    </a:lnTo>
                    <a:lnTo>
                      <a:pt x="374" y="30"/>
                    </a:lnTo>
                    <a:lnTo>
                      <a:pt x="377" y="33"/>
                    </a:lnTo>
                    <a:lnTo>
                      <a:pt x="393" y="33"/>
                    </a:lnTo>
                    <a:lnTo>
                      <a:pt x="395" y="30"/>
                    </a:lnTo>
                    <a:lnTo>
                      <a:pt x="401" y="30"/>
                    </a:lnTo>
                    <a:lnTo>
                      <a:pt x="412" y="30"/>
                    </a:lnTo>
                    <a:lnTo>
                      <a:pt x="415" y="29"/>
                    </a:lnTo>
                    <a:lnTo>
                      <a:pt x="418" y="27"/>
                    </a:lnTo>
                    <a:lnTo>
                      <a:pt x="440" y="27"/>
                    </a:lnTo>
                    <a:lnTo>
                      <a:pt x="440" y="26"/>
                    </a:lnTo>
                    <a:lnTo>
                      <a:pt x="441" y="26"/>
                    </a:lnTo>
                    <a:lnTo>
                      <a:pt x="441" y="25"/>
                    </a:lnTo>
                    <a:lnTo>
                      <a:pt x="442" y="25"/>
                    </a:lnTo>
                    <a:lnTo>
                      <a:pt x="443" y="22"/>
                    </a:lnTo>
                    <a:lnTo>
                      <a:pt x="448" y="22"/>
                    </a:lnTo>
                    <a:lnTo>
                      <a:pt x="451" y="19"/>
                    </a:lnTo>
                    <a:lnTo>
                      <a:pt x="459" y="19"/>
                    </a:lnTo>
                    <a:lnTo>
                      <a:pt x="464" y="14"/>
                    </a:lnTo>
                    <a:lnTo>
                      <a:pt x="466" y="13"/>
                    </a:lnTo>
                    <a:lnTo>
                      <a:pt x="470" y="11"/>
                    </a:lnTo>
                    <a:lnTo>
                      <a:pt x="472" y="10"/>
                    </a:lnTo>
                    <a:lnTo>
                      <a:pt x="472" y="9"/>
                    </a:lnTo>
                    <a:lnTo>
                      <a:pt x="473" y="9"/>
                    </a:lnTo>
                    <a:lnTo>
                      <a:pt x="477" y="7"/>
                    </a:lnTo>
                    <a:lnTo>
                      <a:pt x="477" y="6"/>
                    </a:lnTo>
                    <a:lnTo>
                      <a:pt x="478" y="6"/>
                    </a:lnTo>
                    <a:lnTo>
                      <a:pt x="481" y="6"/>
                    </a:lnTo>
                    <a:lnTo>
                      <a:pt x="481" y="5"/>
                    </a:lnTo>
                    <a:lnTo>
                      <a:pt x="482" y="5"/>
                    </a:lnTo>
                    <a:lnTo>
                      <a:pt x="484" y="5"/>
                    </a:lnTo>
                    <a:lnTo>
                      <a:pt x="492" y="5"/>
                    </a:lnTo>
                    <a:lnTo>
                      <a:pt x="494" y="4"/>
                    </a:lnTo>
                    <a:lnTo>
                      <a:pt x="494" y="3"/>
                    </a:lnTo>
                    <a:lnTo>
                      <a:pt x="495" y="3"/>
                    </a:lnTo>
                    <a:lnTo>
                      <a:pt x="497" y="2"/>
                    </a:lnTo>
                    <a:lnTo>
                      <a:pt x="499" y="0"/>
                    </a:lnTo>
                    <a:lnTo>
                      <a:pt x="513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89" name="Freeform 93">
                <a:extLst>
                  <a:ext uri="{FF2B5EF4-FFF2-40B4-BE49-F238E27FC236}">
                    <a16:creationId xmlns:a16="http://schemas.microsoft.com/office/drawing/2014/main" id="{E7C2013A-9956-4F6C-2C52-FDE3079C65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2" y="4237"/>
                <a:ext cx="56" cy="19"/>
              </a:xfrm>
              <a:custGeom>
                <a:avLst/>
                <a:gdLst>
                  <a:gd name="T0" fmla="*/ 8 w 388"/>
                  <a:gd name="T1" fmla="*/ 2 h 133"/>
                  <a:gd name="T2" fmla="*/ 13 w 388"/>
                  <a:gd name="T3" fmla="*/ 5 h 133"/>
                  <a:gd name="T4" fmla="*/ 23 w 388"/>
                  <a:gd name="T5" fmla="*/ 11 h 133"/>
                  <a:gd name="T6" fmla="*/ 42 w 388"/>
                  <a:gd name="T7" fmla="*/ 16 h 133"/>
                  <a:gd name="T8" fmla="*/ 50 w 388"/>
                  <a:gd name="T9" fmla="*/ 19 h 133"/>
                  <a:gd name="T10" fmla="*/ 57 w 388"/>
                  <a:gd name="T11" fmla="*/ 24 h 133"/>
                  <a:gd name="T12" fmla="*/ 64 w 388"/>
                  <a:gd name="T13" fmla="*/ 27 h 133"/>
                  <a:gd name="T14" fmla="*/ 74 w 388"/>
                  <a:gd name="T15" fmla="*/ 30 h 133"/>
                  <a:gd name="T16" fmla="*/ 88 w 388"/>
                  <a:gd name="T17" fmla="*/ 32 h 133"/>
                  <a:gd name="T18" fmla="*/ 101 w 388"/>
                  <a:gd name="T19" fmla="*/ 35 h 133"/>
                  <a:gd name="T20" fmla="*/ 108 w 388"/>
                  <a:gd name="T21" fmla="*/ 35 h 133"/>
                  <a:gd name="T22" fmla="*/ 117 w 388"/>
                  <a:gd name="T23" fmla="*/ 38 h 133"/>
                  <a:gd name="T24" fmla="*/ 123 w 388"/>
                  <a:gd name="T25" fmla="*/ 43 h 133"/>
                  <a:gd name="T26" fmla="*/ 129 w 388"/>
                  <a:gd name="T27" fmla="*/ 49 h 133"/>
                  <a:gd name="T28" fmla="*/ 137 w 388"/>
                  <a:gd name="T29" fmla="*/ 55 h 133"/>
                  <a:gd name="T30" fmla="*/ 144 w 388"/>
                  <a:gd name="T31" fmla="*/ 54 h 133"/>
                  <a:gd name="T32" fmla="*/ 151 w 388"/>
                  <a:gd name="T33" fmla="*/ 58 h 133"/>
                  <a:gd name="T34" fmla="*/ 158 w 388"/>
                  <a:gd name="T35" fmla="*/ 60 h 133"/>
                  <a:gd name="T36" fmla="*/ 162 w 388"/>
                  <a:gd name="T37" fmla="*/ 67 h 133"/>
                  <a:gd name="T38" fmla="*/ 164 w 388"/>
                  <a:gd name="T39" fmla="*/ 71 h 133"/>
                  <a:gd name="T40" fmla="*/ 165 w 388"/>
                  <a:gd name="T41" fmla="*/ 79 h 133"/>
                  <a:gd name="T42" fmla="*/ 170 w 388"/>
                  <a:gd name="T43" fmla="*/ 85 h 133"/>
                  <a:gd name="T44" fmla="*/ 172 w 388"/>
                  <a:gd name="T45" fmla="*/ 82 h 133"/>
                  <a:gd name="T46" fmla="*/ 177 w 388"/>
                  <a:gd name="T47" fmla="*/ 76 h 133"/>
                  <a:gd name="T48" fmla="*/ 188 w 388"/>
                  <a:gd name="T49" fmla="*/ 71 h 133"/>
                  <a:gd name="T50" fmla="*/ 195 w 388"/>
                  <a:gd name="T51" fmla="*/ 76 h 133"/>
                  <a:gd name="T52" fmla="*/ 198 w 388"/>
                  <a:gd name="T53" fmla="*/ 76 h 133"/>
                  <a:gd name="T54" fmla="*/ 206 w 388"/>
                  <a:gd name="T55" fmla="*/ 76 h 133"/>
                  <a:gd name="T56" fmla="*/ 212 w 388"/>
                  <a:gd name="T57" fmla="*/ 76 h 133"/>
                  <a:gd name="T58" fmla="*/ 219 w 388"/>
                  <a:gd name="T59" fmla="*/ 76 h 133"/>
                  <a:gd name="T60" fmla="*/ 227 w 388"/>
                  <a:gd name="T61" fmla="*/ 79 h 133"/>
                  <a:gd name="T62" fmla="*/ 235 w 388"/>
                  <a:gd name="T63" fmla="*/ 82 h 133"/>
                  <a:gd name="T64" fmla="*/ 243 w 388"/>
                  <a:gd name="T65" fmla="*/ 89 h 133"/>
                  <a:gd name="T66" fmla="*/ 266 w 388"/>
                  <a:gd name="T67" fmla="*/ 88 h 133"/>
                  <a:gd name="T68" fmla="*/ 271 w 388"/>
                  <a:gd name="T69" fmla="*/ 85 h 133"/>
                  <a:gd name="T70" fmla="*/ 274 w 388"/>
                  <a:gd name="T71" fmla="*/ 84 h 133"/>
                  <a:gd name="T72" fmla="*/ 280 w 388"/>
                  <a:gd name="T73" fmla="*/ 81 h 133"/>
                  <a:gd name="T74" fmla="*/ 292 w 388"/>
                  <a:gd name="T75" fmla="*/ 78 h 133"/>
                  <a:gd name="T76" fmla="*/ 297 w 388"/>
                  <a:gd name="T77" fmla="*/ 75 h 133"/>
                  <a:gd name="T78" fmla="*/ 301 w 388"/>
                  <a:gd name="T79" fmla="*/ 74 h 133"/>
                  <a:gd name="T80" fmla="*/ 304 w 388"/>
                  <a:gd name="T81" fmla="*/ 73 h 133"/>
                  <a:gd name="T82" fmla="*/ 314 w 388"/>
                  <a:gd name="T83" fmla="*/ 78 h 133"/>
                  <a:gd name="T84" fmla="*/ 317 w 388"/>
                  <a:gd name="T85" fmla="*/ 82 h 133"/>
                  <a:gd name="T86" fmla="*/ 321 w 388"/>
                  <a:gd name="T87" fmla="*/ 86 h 133"/>
                  <a:gd name="T88" fmla="*/ 326 w 388"/>
                  <a:gd name="T89" fmla="*/ 93 h 133"/>
                  <a:gd name="T90" fmla="*/ 337 w 388"/>
                  <a:gd name="T91" fmla="*/ 96 h 133"/>
                  <a:gd name="T92" fmla="*/ 343 w 388"/>
                  <a:gd name="T93" fmla="*/ 98 h 133"/>
                  <a:gd name="T94" fmla="*/ 358 w 388"/>
                  <a:gd name="T95" fmla="*/ 103 h 133"/>
                  <a:gd name="T96" fmla="*/ 365 w 388"/>
                  <a:gd name="T97" fmla="*/ 113 h 133"/>
                  <a:gd name="T98" fmla="*/ 369 w 388"/>
                  <a:gd name="T99" fmla="*/ 118 h 133"/>
                  <a:gd name="T100" fmla="*/ 377 w 388"/>
                  <a:gd name="T101" fmla="*/ 125 h 133"/>
                  <a:gd name="T102" fmla="*/ 388 w 388"/>
                  <a:gd name="T103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88" h="133">
                    <a:moveTo>
                      <a:pt x="0" y="0"/>
                    </a:moveTo>
                    <a:lnTo>
                      <a:pt x="2" y="1"/>
                    </a:lnTo>
                    <a:lnTo>
                      <a:pt x="8" y="2"/>
                    </a:lnTo>
                    <a:lnTo>
                      <a:pt x="9" y="3"/>
                    </a:lnTo>
                    <a:lnTo>
                      <a:pt x="12" y="3"/>
                    </a:lnTo>
                    <a:lnTo>
                      <a:pt x="13" y="5"/>
                    </a:lnTo>
                    <a:lnTo>
                      <a:pt x="19" y="8"/>
                    </a:lnTo>
                    <a:lnTo>
                      <a:pt x="20" y="11"/>
                    </a:lnTo>
                    <a:lnTo>
                      <a:pt x="23" y="11"/>
                    </a:lnTo>
                    <a:lnTo>
                      <a:pt x="28" y="13"/>
                    </a:lnTo>
                    <a:lnTo>
                      <a:pt x="33" y="16"/>
                    </a:lnTo>
                    <a:lnTo>
                      <a:pt x="42" y="16"/>
                    </a:lnTo>
                    <a:lnTo>
                      <a:pt x="44" y="16"/>
                    </a:lnTo>
                    <a:lnTo>
                      <a:pt x="49" y="19"/>
                    </a:lnTo>
                    <a:lnTo>
                      <a:pt x="50" y="19"/>
                    </a:lnTo>
                    <a:lnTo>
                      <a:pt x="53" y="22"/>
                    </a:lnTo>
                    <a:lnTo>
                      <a:pt x="54" y="23"/>
                    </a:lnTo>
                    <a:lnTo>
                      <a:pt x="57" y="24"/>
                    </a:lnTo>
                    <a:lnTo>
                      <a:pt x="58" y="24"/>
                    </a:lnTo>
                    <a:lnTo>
                      <a:pt x="60" y="25"/>
                    </a:lnTo>
                    <a:lnTo>
                      <a:pt x="64" y="27"/>
                    </a:lnTo>
                    <a:lnTo>
                      <a:pt x="65" y="29"/>
                    </a:lnTo>
                    <a:lnTo>
                      <a:pt x="68" y="30"/>
                    </a:lnTo>
                    <a:lnTo>
                      <a:pt x="74" y="30"/>
                    </a:lnTo>
                    <a:lnTo>
                      <a:pt x="77" y="31"/>
                    </a:lnTo>
                    <a:lnTo>
                      <a:pt x="82" y="32"/>
                    </a:lnTo>
                    <a:lnTo>
                      <a:pt x="88" y="32"/>
                    </a:lnTo>
                    <a:lnTo>
                      <a:pt x="90" y="34"/>
                    </a:lnTo>
                    <a:lnTo>
                      <a:pt x="95" y="35"/>
                    </a:lnTo>
                    <a:lnTo>
                      <a:pt x="101" y="35"/>
                    </a:lnTo>
                    <a:lnTo>
                      <a:pt x="104" y="36"/>
                    </a:lnTo>
                    <a:lnTo>
                      <a:pt x="107" y="36"/>
                    </a:lnTo>
                    <a:lnTo>
                      <a:pt x="108" y="35"/>
                    </a:lnTo>
                    <a:lnTo>
                      <a:pt x="109" y="36"/>
                    </a:lnTo>
                    <a:lnTo>
                      <a:pt x="115" y="36"/>
                    </a:lnTo>
                    <a:lnTo>
                      <a:pt x="117" y="38"/>
                    </a:lnTo>
                    <a:lnTo>
                      <a:pt x="118" y="41"/>
                    </a:lnTo>
                    <a:lnTo>
                      <a:pt x="121" y="41"/>
                    </a:lnTo>
                    <a:lnTo>
                      <a:pt x="123" y="43"/>
                    </a:lnTo>
                    <a:lnTo>
                      <a:pt x="123" y="47"/>
                    </a:lnTo>
                    <a:lnTo>
                      <a:pt x="128" y="47"/>
                    </a:lnTo>
                    <a:lnTo>
                      <a:pt x="129" y="49"/>
                    </a:lnTo>
                    <a:lnTo>
                      <a:pt x="133" y="52"/>
                    </a:lnTo>
                    <a:lnTo>
                      <a:pt x="137" y="54"/>
                    </a:lnTo>
                    <a:lnTo>
                      <a:pt x="137" y="55"/>
                    </a:lnTo>
                    <a:lnTo>
                      <a:pt x="139" y="57"/>
                    </a:lnTo>
                    <a:lnTo>
                      <a:pt x="140" y="57"/>
                    </a:lnTo>
                    <a:lnTo>
                      <a:pt x="144" y="54"/>
                    </a:lnTo>
                    <a:lnTo>
                      <a:pt x="147" y="54"/>
                    </a:lnTo>
                    <a:lnTo>
                      <a:pt x="150" y="57"/>
                    </a:lnTo>
                    <a:lnTo>
                      <a:pt x="151" y="58"/>
                    </a:lnTo>
                    <a:lnTo>
                      <a:pt x="154" y="58"/>
                    </a:lnTo>
                    <a:lnTo>
                      <a:pt x="155" y="60"/>
                    </a:lnTo>
                    <a:lnTo>
                      <a:pt x="158" y="60"/>
                    </a:lnTo>
                    <a:lnTo>
                      <a:pt x="161" y="63"/>
                    </a:lnTo>
                    <a:lnTo>
                      <a:pt x="161" y="64"/>
                    </a:lnTo>
                    <a:lnTo>
                      <a:pt x="162" y="67"/>
                    </a:lnTo>
                    <a:lnTo>
                      <a:pt x="162" y="69"/>
                    </a:lnTo>
                    <a:lnTo>
                      <a:pt x="163" y="69"/>
                    </a:lnTo>
                    <a:lnTo>
                      <a:pt x="164" y="71"/>
                    </a:lnTo>
                    <a:lnTo>
                      <a:pt x="162" y="76"/>
                    </a:lnTo>
                    <a:lnTo>
                      <a:pt x="162" y="79"/>
                    </a:lnTo>
                    <a:lnTo>
                      <a:pt x="165" y="79"/>
                    </a:lnTo>
                    <a:lnTo>
                      <a:pt x="166" y="82"/>
                    </a:lnTo>
                    <a:lnTo>
                      <a:pt x="166" y="84"/>
                    </a:lnTo>
                    <a:lnTo>
                      <a:pt x="170" y="85"/>
                    </a:lnTo>
                    <a:lnTo>
                      <a:pt x="170" y="84"/>
                    </a:lnTo>
                    <a:lnTo>
                      <a:pt x="171" y="84"/>
                    </a:lnTo>
                    <a:lnTo>
                      <a:pt x="172" y="82"/>
                    </a:lnTo>
                    <a:lnTo>
                      <a:pt x="172" y="78"/>
                    </a:lnTo>
                    <a:lnTo>
                      <a:pt x="173" y="77"/>
                    </a:lnTo>
                    <a:lnTo>
                      <a:pt x="177" y="76"/>
                    </a:lnTo>
                    <a:lnTo>
                      <a:pt x="183" y="76"/>
                    </a:lnTo>
                    <a:lnTo>
                      <a:pt x="184" y="71"/>
                    </a:lnTo>
                    <a:lnTo>
                      <a:pt x="188" y="71"/>
                    </a:lnTo>
                    <a:lnTo>
                      <a:pt x="188" y="73"/>
                    </a:lnTo>
                    <a:lnTo>
                      <a:pt x="191" y="74"/>
                    </a:lnTo>
                    <a:lnTo>
                      <a:pt x="195" y="76"/>
                    </a:lnTo>
                    <a:lnTo>
                      <a:pt x="196" y="77"/>
                    </a:lnTo>
                    <a:lnTo>
                      <a:pt x="198" y="77"/>
                    </a:lnTo>
                    <a:lnTo>
                      <a:pt x="198" y="76"/>
                    </a:lnTo>
                    <a:lnTo>
                      <a:pt x="199" y="74"/>
                    </a:lnTo>
                    <a:lnTo>
                      <a:pt x="204" y="74"/>
                    </a:lnTo>
                    <a:lnTo>
                      <a:pt x="206" y="76"/>
                    </a:lnTo>
                    <a:lnTo>
                      <a:pt x="210" y="78"/>
                    </a:lnTo>
                    <a:lnTo>
                      <a:pt x="212" y="77"/>
                    </a:lnTo>
                    <a:lnTo>
                      <a:pt x="212" y="76"/>
                    </a:lnTo>
                    <a:lnTo>
                      <a:pt x="213" y="76"/>
                    </a:lnTo>
                    <a:lnTo>
                      <a:pt x="215" y="76"/>
                    </a:lnTo>
                    <a:lnTo>
                      <a:pt x="219" y="76"/>
                    </a:lnTo>
                    <a:lnTo>
                      <a:pt x="221" y="77"/>
                    </a:lnTo>
                    <a:lnTo>
                      <a:pt x="226" y="78"/>
                    </a:lnTo>
                    <a:lnTo>
                      <a:pt x="227" y="79"/>
                    </a:lnTo>
                    <a:lnTo>
                      <a:pt x="229" y="81"/>
                    </a:lnTo>
                    <a:lnTo>
                      <a:pt x="232" y="82"/>
                    </a:lnTo>
                    <a:lnTo>
                      <a:pt x="235" y="82"/>
                    </a:lnTo>
                    <a:lnTo>
                      <a:pt x="237" y="85"/>
                    </a:lnTo>
                    <a:lnTo>
                      <a:pt x="238" y="87"/>
                    </a:lnTo>
                    <a:lnTo>
                      <a:pt x="243" y="89"/>
                    </a:lnTo>
                    <a:lnTo>
                      <a:pt x="260" y="89"/>
                    </a:lnTo>
                    <a:lnTo>
                      <a:pt x="262" y="88"/>
                    </a:lnTo>
                    <a:lnTo>
                      <a:pt x="266" y="88"/>
                    </a:lnTo>
                    <a:lnTo>
                      <a:pt x="268" y="87"/>
                    </a:lnTo>
                    <a:lnTo>
                      <a:pt x="270" y="87"/>
                    </a:lnTo>
                    <a:lnTo>
                      <a:pt x="271" y="85"/>
                    </a:lnTo>
                    <a:lnTo>
                      <a:pt x="271" y="84"/>
                    </a:lnTo>
                    <a:lnTo>
                      <a:pt x="272" y="84"/>
                    </a:lnTo>
                    <a:lnTo>
                      <a:pt x="274" y="84"/>
                    </a:lnTo>
                    <a:lnTo>
                      <a:pt x="279" y="82"/>
                    </a:lnTo>
                    <a:lnTo>
                      <a:pt x="279" y="81"/>
                    </a:lnTo>
                    <a:lnTo>
                      <a:pt x="280" y="81"/>
                    </a:lnTo>
                    <a:lnTo>
                      <a:pt x="282" y="79"/>
                    </a:lnTo>
                    <a:lnTo>
                      <a:pt x="286" y="78"/>
                    </a:lnTo>
                    <a:lnTo>
                      <a:pt x="292" y="78"/>
                    </a:lnTo>
                    <a:lnTo>
                      <a:pt x="293" y="76"/>
                    </a:lnTo>
                    <a:lnTo>
                      <a:pt x="297" y="76"/>
                    </a:lnTo>
                    <a:lnTo>
                      <a:pt x="297" y="75"/>
                    </a:lnTo>
                    <a:lnTo>
                      <a:pt x="298" y="75"/>
                    </a:lnTo>
                    <a:lnTo>
                      <a:pt x="301" y="75"/>
                    </a:lnTo>
                    <a:lnTo>
                      <a:pt x="301" y="74"/>
                    </a:lnTo>
                    <a:lnTo>
                      <a:pt x="302" y="74"/>
                    </a:lnTo>
                    <a:lnTo>
                      <a:pt x="303" y="74"/>
                    </a:lnTo>
                    <a:lnTo>
                      <a:pt x="304" y="73"/>
                    </a:lnTo>
                    <a:lnTo>
                      <a:pt x="306" y="71"/>
                    </a:lnTo>
                    <a:lnTo>
                      <a:pt x="312" y="71"/>
                    </a:lnTo>
                    <a:lnTo>
                      <a:pt x="314" y="78"/>
                    </a:lnTo>
                    <a:lnTo>
                      <a:pt x="315" y="79"/>
                    </a:lnTo>
                    <a:lnTo>
                      <a:pt x="315" y="81"/>
                    </a:lnTo>
                    <a:lnTo>
                      <a:pt x="317" y="82"/>
                    </a:lnTo>
                    <a:lnTo>
                      <a:pt x="322" y="85"/>
                    </a:lnTo>
                    <a:lnTo>
                      <a:pt x="321" y="85"/>
                    </a:lnTo>
                    <a:lnTo>
                      <a:pt x="321" y="86"/>
                    </a:lnTo>
                    <a:lnTo>
                      <a:pt x="319" y="87"/>
                    </a:lnTo>
                    <a:lnTo>
                      <a:pt x="325" y="89"/>
                    </a:lnTo>
                    <a:lnTo>
                      <a:pt x="326" y="93"/>
                    </a:lnTo>
                    <a:lnTo>
                      <a:pt x="329" y="93"/>
                    </a:lnTo>
                    <a:lnTo>
                      <a:pt x="333" y="96"/>
                    </a:lnTo>
                    <a:lnTo>
                      <a:pt x="337" y="96"/>
                    </a:lnTo>
                    <a:lnTo>
                      <a:pt x="338" y="97"/>
                    </a:lnTo>
                    <a:lnTo>
                      <a:pt x="341" y="98"/>
                    </a:lnTo>
                    <a:lnTo>
                      <a:pt x="343" y="98"/>
                    </a:lnTo>
                    <a:lnTo>
                      <a:pt x="346" y="101"/>
                    </a:lnTo>
                    <a:lnTo>
                      <a:pt x="357" y="101"/>
                    </a:lnTo>
                    <a:lnTo>
                      <a:pt x="358" y="103"/>
                    </a:lnTo>
                    <a:lnTo>
                      <a:pt x="363" y="107"/>
                    </a:lnTo>
                    <a:lnTo>
                      <a:pt x="363" y="112"/>
                    </a:lnTo>
                    <a:lnTo>
                      <a:pt x="365" y="113"/>
                    </a:lnTo>
                    <a:lnTo>
                      <a:pt x="365" y="114"/>
                    </a:lnTo>
                    <a:lnTo>
                      <a:pt x="366" y="118"/>
                    </a:lnTo>
                    <a:lnTo>
                      <a:pt x="369" y="118"/>
                    </a:lnTo>
                    <a:lnTo>
                      <a:pt x="369" y="121"/>
                    </a:lnTo>
                    <a:lnTo>
                      <a:pt x="372" y="122"/>
                    </a:lnTo>
                    <a:lnTo>
                      <a:pt x="377" y="125"/>
                    </a:lnTo>
                    <a:lnTo>
                      <a:pt x="380" y="125"/>
                    </a:lnTo>
                    <a:lnTo>
                      <a:pt x="385" y="129"/>
                    </a:lnTo>
                    <a:lnTo>
                      <a:pt x="388" y="133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0" name="Freeform 94">
                <a:extLst>
                  <a:ext uri="{FF2B5EF4-FFF2-40B4-BE49-F238E27FC236}">
                    <a16:creationId xmlns:a16="http://schemas.microsoft.com/office/drawing/2014/main" id="{E4B9222A-F9F2-3A89-EC35-BEDD90BF08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7" y="4209"/>
                <a:ext cx="55" cy="27"/>
              </a:xfrm>
              <a:custGeom>
                <a:avLst/>
                <a:gdLst>
                  <a:gd name="T0" fmla="*/ 3 w 386"/>
                  <a:gd name="T1" fmla="*/ 7 h 189"/>
                  <a:gd name="T2" fmla="*/ 4 w 386"/>
                  <a:gd name="T3" fmla="*/ 18 h 189"/>
                  <a:gd name="T4" fmla="*/ 8 w 386"/>
                  <a:gd name="T5" fmla="*/ 19 h 189"/>
                  <a:gd name="T6" fmla="*/ 14 w 386"/>
                  <a:gd name="T7" fmla="*/ 27 h 189"/>
                  <a:gd name="T8" fmla="*/ 22 w 386"/>
                  <a:gd name="T9" fmla="*/ 38 h 189"/>
                  <a:gd name="T10" fmla="*/ 26 w 386"/>
                  <a:gd name="T11" fmla="*/ 41 h 189"/>
                  <a:gd name="T12" fmla="*/ 36 w 386"/>
                  <a:gd name="T13" fmla="*/ 51 h 189"/>
                  <a:gd name="T14" fmla="*/ 46 w 386"/>
                  <a:gd name="T15" fmla="*/ 53 h 189"/>
                  <a:gd name="T16" fmla="*/ 53 w 386"/>
                  <a:gd name="T17" fmla="*/ 57 h 189"/>
                  <a:gd name="T18" fmla="*/ 58 w 386"/>
                  <a:gd name="T19" fmla="*/ 62 h 189"/>
                  <a:gd name="T20" fmla="*/ 66 w 386"/>
                  <a:gd name="T21" fmla="*/ 65 h 189"/>
                  <a:gd name="T22" fmla="*/ 71 w 386"/>
                  <a:gd name="T23" fmla="*/ 68 h 189"/>
                  <a:gd name="T24" fmla="*/ 80 w 386"/>
                  <a:gd name="T25" fmla="*/ 71 h 189"/>
                  <a:gd name="T26" fmla="*/ 90 w 386"/>
                  <a:gd name="T27" fmla="*/ 73 h 189"/>
                  <a:gd name="T28" fmla="*/ 109 w 386"/>
                  <a:gd name="T29" fmla="*/ 73 h 189"/>
                  <a:gd name="T30" fmla="*/ 121 w 386"/>
                  <a:gd name="T31" fmla="*/ 76 h 189"/>
                  <a:gd name="T32" fmla="*/ 126 w 386"/>
                  <a:gd name="T33" fmla="*/ 79 h 189"/>
                  <a:gd name="T34" fmla="*/ 161 w 386"/>
                  <a:gd name="T35" fmla="*/ 84 h 189"/>
                  <a:gd name="T36" fmla="*/ 170 w 386"/>
                  <a:gd name="T37" fmla="*/ 87 h 189"/>
                  <a:gd name="T38" fmla="*/ 175 w 386"/>
                  <a:gd name="T39" fmla="*/ 90 h 189"/>
                  <a:gd name="T40" fmla="*/ 175 w 386"/>
                  <a:gd name="T41" fmla="*/ 95 h 189"/>
                  <a:gd name="T42" fmla="*/ 175 w 386"/>
                  <a:gd name="T43" fmla="*/ 107 h 189"/>
                  <a:gd name="T44" fmla="*/ 177 w 386"/>
                  <a:gd name="T45" fmla="*/ 109 h 189"/>
                  <a:gd name="T46" fmla="*/ 182 w 386"/>
                  <a:gd name="T47" fmla="*/ 112 h 189"/>
                  <a:gd name="T48" fmla="*/ 183 w 386"/>
                  <a:gd name="T49" fmla="*/ 118 h 189"/>
                  <a:gd name="T50" fmla="*/ 188 w 386"/>
                  <a:gd name="T51" fmla="*/ 125 h 189"/>
                  <a:gd name="T52" fmla="*/ 196 w 386"/>
                  <a:gd name="T53" fmla="*/ 131 h 189"/>
                  <a:gd name="T54" fmla="*/ 200 w 386"/>
                  <a:gd name="T55" fmla="*/ 136 h 189"/>
                  <a:gd name="T56" fmla="*/ 208 w 386"/>
                  <a:gd name="T57" fmla="*/ 136 h 189"/>
                  <a:gd name="T58" fmla="*/ 221 w 386"/>
                  <a:gd name="T59" fmla="*/ 139 h 189"/>
                  <a:gd name="T60" fmla="*/ 230 w 386"/>
                  <a:gd name="T61" fmla="*/ 147 h 189"/>
                  <a:gd name="T62" fmla="*/ 233 w 386"/>
                  <a:gd name="T63" fmla="*/ 147 h 189"/>
                  <a:gd name="T64" fmla="*/ 239 w 386"/>
                  <a:gd name="T65" fmla="*/ 149 h 189"/>
                  <a:gd name="T66" fmla="*/ 243 w 386"/>
                  <a:gd name="T67" fmla="*/ 147 h 189"/>
                  <a:gd name="T68" fmla="*/ 255 w 386"/>
                  <a:gd name="T69" fmla="*/ 152 h 189"/>
                  <a:gd name="T70" fmla="*/ 270 w 386"/>
                  <a:gd name="T71" fmla="*/ 156 h 189"/>
                  <a:gd name="T72" fmla="*/ 274 w 386"/>
                  <a:gd name="T73" fmla="*/ 147 h 189"/>
                  <a:gd name="T74" fmla="*/ 277 w 386"/>
                  <a:gd name="T75" fmla="*/ 156 h 189"/>
                  <a:gd name="T76" fmla="*/ 274 w 386"/>
                  <a:gd name="T77" fmla="*/ 158 h 189"/>
                  <a:gd name="T78" fmla="*/ 274 w 386"/>
                  <a:gd name="T79" fmla="*/ 161 h 189"/>
                  <a:gd name="T80" fmla="*/ 284 w 386"/>
                  <a:gd name="T81" fmla="*/ 163 h 189"/>
                  <a:gd name="T82" fmla="*/ 287 w 386"/>
                  <a:gd name="T83" fmla="*/ 169 h 189"/>
                  <a:gd name="T84" fmla="*/ 289 w 386"/>
                  <a:gd name="T85" fmla="*/ 171 h 189"/>
                  <a:gd name="T86" fmla="*/ 290 w 386"/>
                  <a:gd name="T87" fmla="*/ 179 h 189"/>
                  <a:gd name="T88" fmla="*/ 301 w 386"/>
                  <a:gd name="T89" fmla="*/ 182 h 189"/>
                  <a:gd name="T90" fmla="*/ 302 w 386"/>
                  <a:gd name="T91" fmla="*/ 181 h 189"/>
                  <a:gd name="T92" fmla="*/ 302 w 386"/>
                  <a:gd name="T93" fmla="*/ 174 h 189"/>
                  <a:gd name="T94" fmla="*/ 306 w 386"/>
                  <a:gd name="T95" fmla="*/ 178 h 189"/>
                  <a:gd name="T96" fmla="*/ 311 w 386"/>
                  <a:gd name="T97" fmla="*/ 172 h 189"/>
                  <a:gd name="T98" fmla="*/ 314 w 386"/>
                  <a:gd name="T99" fmla="*/ 173 h 189"/>
                  <a:gd name="T100" fmla="*/ 320 w 386"/>
                  <a:gd name="T101" fmla="*/ 178 h 189"/>
                  <a:gd name="T102" fmla="*/ 331 w 386"/>
                  <a:gd name="T103" fmla="*/ 172 h 189"/>
                  <a:gd name="T104" fmla="*/ 340 w 386"/>
                  <a:gd name="T105" fmla="*/ 172 h 189"/>
                  <a:gd name="T106" fmla="*/ 343 w 386"/>
                  <a:gd name="T107" fmla="*/ 177 h 189"/>
                  <a:gd name="T108" fmla="*/ 353 w 386"/>
                  <a:gd name="T109" fmla="*/ 178 h 189"/>
                  <a:gd name="T110" fmla="*/ 361 w 386"/>
                  <a:gd name="T111" fmla="*/ 174 h 189"/>
                  <a:gd name="T112" fmla="*/ 369 w 386"/>
                  <a:gd name="T113" fmla="*/ 179 h 189"/>
                  <a:gd name="T114" fmla="*/ 375 w 386"/>
                  <a:gd name="T115" fmla="*/ 185 h 189"/>
                  <a:gd name="T116" fmla="*/ 382 w 386"/>
                  <a:gd name="T117" fmla="*/ 187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86" h="189">
                    <a:moveTo>
                      <a:pt x="0" y="0"/>
                    </a:moveTo>
                    <a:lnTo>
                      <a:pt x="3" y="7"/>
                    </a:lnTo>
                    <a:lnTo>
                      <a:pt x="4" y="11"/>
                    </a:lnTo>
                    <a:lnTo>
                      <a:pt x="4" y="18"/>
                    </a:lnTo>
                    <a:lnTo>
                      <a:pt x="7" y="18"/>
                    </a:lnTo>
                    <a:lnTo>
                      <a:pt x="8" y="19"/>
                    </a:lnTo>
                    <a:lnTo>
                      <a:pt x="11" y="25"/>
                    </a:lnTo>
                    <a:lnTo>
                      <a:pt x="14" y="27"/>
                    </a:lnTo>
                    <a:lnTo>
                      <a:pt x="15" y="30"/>
                    </a:lnTo>
                    <a:lnTo>
                      <a:pt x="22" y="38"/>
                    </a:lnTo>
                    <a:lnTo>
                      <a:pt x="26" y="40"/>
                    </a:lnTo>
                    <a:lnTo>
                      <a:pt x="26" y="41"/>
                    </a:lnTo>
                    <a:lnTo>
                      <a:pt x="35" y="47"/>
                    </a:lnTo>
                    <a:lnTo>
                      <a:pt x="36" y="51"/>
                    </a:lnTo>
                    <a:lnTo>
                      <a:pt x="44" y="52"/>
                    </a:lnTo>
                    <a:lnTo>
                      <a:pt x="46" y="53"/>
                    </a:lnTo>
                    <a:lnTo>
                      <a:pt x="50" y="57"/>
                    </a:lnTo>
                    <a:lnTo>
                      <a:pt x="53" y="57"/>
                    </a:lnTo>
                    <a:lnTo>
                      <a:pt x="55" y="60"/>
                    </a:lnTo>
                    <a:lnTo>
                      <a:pt x="58" y="62"/>
                    </a:lnTo>
                    <a:lnTo>
                      <a:pt x="63" y="63"/>
                    </a:lnTo>
                    <a:lnTo>
                      <a:pt x="66" y="65"/>
                    </a:lnTo>
                    <a:lnTo>
                      <a:pt x="68" y="65"/>
                    </a:lnTo>
                    <a:lnTo>
                      <a:pt x="71" y="68"/>
                    </a:lnTo>
                    <a:lnTo>
                      <a:pt x="77" y="68"/>
                    </a:lnTo>
                    <a:lnTo>
                      <a:pt x="80" y="71"/>
                    </a:lnTo>
                    <a:lnTo>
                      <a:pt x="86" y="71"/>
                    </a:lnTo>
                    <a:lnTo>
                      <a:pt x="90" y="73"/>
                    </a:lnTo>
                    <a:lnTo>
                      <a:pt x="101" y="74"/>
                    </a:lnTo>
                    <a:lnTo>
                      <a:pt x="109" y="73"/>
                    </a:lnTo>
                    <a:lnTo>
                      <a:pt x="113" y="76"/>
                    </a:lnTo>
                    <a:lnTo>
                      <a:pt x="121" y="76"/>
                    </a:lnTo>
                    <a:lnTo>
                      <a:pt x="123" y="76"/>
                    </a:lnTo>
                    <a:lnTo>
                      <a:pt x="126" y="79"/>
                    </a:lnTo>
                    <a:lnTo>
                      <a:pt x="157" y="79"/>
                    </a:lnTo>
                    <a:lnTo>
                      <a:pt x="161" y="84"/>
                    </a:lnTo>
                    <a:lnTo>
                      <a:pt x="166" y="85"/>
                    </a:lnTo>
                    <a:lnTo>
                      <a:pt x="170" y="87"/>
                    </a:lnTo>
                    <a:lnTo>
                      <a:pt x="172" y="89"/>
                    </a:lnTo>
                    <a:lnTo>
                      <a:pt x="175" y="90"/>
                    </a:lnTo>
                    <a:lnTo>
                      <a:pt x="177" y="95"/>
                    </a:lnTo>
                    <a:lnTo>
                      <a:pt x="175" y="95"/>
                    </a:lnTo>
                    <a:lnTo>
                      <a:pt x="175" y="98"/>
                    </a:lnTo>
                    <a:lnTo>
                      <a:pt x="175" y="107"/>
                    </a:lnTo>
                    <a:lnTo>
                      <a:pt x="176" y="107"/>
                    </a:lnTo>
                    <a:lnTo>
                      <a:pt x="177" y="109"/>
                    </a:lnTo>
                    <a:lnTo>
                      <a:pt x="178" y="112"/>
                    </a:lnTo>
                    <a:lnTo>
                      <a:pt x="182" y="112"/>
                    </a:lnTo>
                    <a:lnTo>
                      <a:pt x="183" y="114"/>
                    </a:lnTo>
                    <a:lnTo>
                      <a:pt x="183" y="118"/>
                    </a:lnTo>
                    <a:lnTo>
                      <a:pt x="184" y="120"/>
                    </a:lnTo>
                    <a:lnTo>
                      <a:pt x="188" y="125"/>
                    </a:lnTo>
                    <a:lnTo>
                      <a:pt x="194" y="131"/>
                    </a:lnTo>
                    <a:lnTo>
                      <a:pt x="196" y="131"/>
                    </a:lnTo>
                    <a:lnTo>
                      <a:pt x="199" y="134"/>
                    </a:lnTo>
                    <a:lnTo>
                      <a:pt x="200" y="136"/>
                    </a:lnTo>
                    <a:lnTo>
                      <a:pt x="205" y="136"/>
                    </a:lnTo>
                    <a:lnTo>
                      <a:pt x="208" y="136"/>
                    </a:lnTo>
                    <a:lnTo>
                      <a:pt x="210" y="138"/>
                    </a:lnTo>
                    <a:lnTo>
                      <a:pt x="221" y="139"/>
                    </a:lnTo>
                    <a:lnTo>
                      <a:pt x="224" y="142"/>
                    </a:lnTo>
                    <a:lnTo>
                      <a:pt x="230" y="147"/>
                    </a:lnTo>
                    <a:lnTo>
                      <a:pt x="232" y="145"/>
                    </a:lnTo>
                    <a:lnTo>
                      <a:pt x="233" y="147"/>
                    </a:lnTo>
                    <a:lnTo>
                      <a:pt x="237" y="147"/>
                    </a:lnTo>
                    <a:lnTo>
                      <a:pt x="239" y="149"/>
                    </a:lnTo>
                    <a:lnTo>
                      <a:pt x="240" y="148"/>
                    </a:lnTo>
                    <a:lnTo>
                      <a:pt x="243" y="147"/>
                    </a:lnTo>
                    <a:lnTo>
                      <a:pt x="255" y="147"/>
                    </a:lnTo>
                    <a:lnTo>
                      <a:pt x="255" y="152"/>
                    </a:lnTo>
                    <a:lnTo>
                      <a:pt x="257" y="156"/>
                    </a:lnTo>
                    <a:lnTo>
                      <a:pt x="270" y="156"/>
                    </a:lnTo>
                    <a:lnTo>
                      <a:pt x="274" y="152"/>
                    </a:lnTo>
                    <a:lnTo>
                      <a:pt x="274" y="147"/>
                    </a:lnTo>
                    <a:lnTo>
                      <a:pt x="277" y="150"/>
                    </a:lnTo>
                    <a:lnTo>
                      <a:pt x="277" y="156"/>
                    </a:lnTo>
                    <a:lnTo>
                      <a:pt x="274" y="156"/>
                    </a:lnTo>
                    <a:lnTo>
                      <a:pt x="274" y="158"/>
                    </a:lnTo>
                    <a:lnTo>
                      <a:pt x="271" y="160"/>
                    </a:lnTo>
                    <a:lnTo>
                      <a:pt x="274" y="161"/>
                    </a:lnTo>
                    <a:lnTo>
                      <a:pt x="281" y="161"/>
                    </a:lnTo>
                    <a:lnTo>
                      <a:pt x="284" y="163"/>
                    </a:lnTo>
                    <a:lnTo>
                      <a:pt x="284" y="166"/>
                    </a:lnTo>
                    <a:lnTo>
                      <a:pt x="287" y="169"/>
                    </a:lnTo>
                    <a:lnTo>
                      <a:pt x="288" y="171"/>
                    </a:lnTo>
                    <a:lnTo>
                      <a:pt x="289" y="171"/>
                    </a:lnTo>
                    <a:lnTo>
                      <a:pt x="290" y="174"/>
                    </a:lnTo>
                    <a:lnTo>
                      <a:pt x="290" y="179"/>
                    </a:lnTo>
                    <a:lnTo>
                      <a:pt x="292" y="182"/>
                    </a:lnTo>
                    <a:lnTo>
                      <a:pt x="301" y="182"/>
                    </a:lnTo>
                    <a:lnTo>
                      <a:pt x="301" y="181"/>
                    </a:lnTo>
                    <a:lnTo>
                      <a:pt x="302" y="181"/>
                    </a:lnTo>
                    <a:lnTo>
                      <a:pt x="301" y="180"/>
                    </a:lnTo>
                    <a:lnTo>
                      <a:pt x="302" y="174"/>
                    </a:lnTo>
                    <a:lnTo>
                      <a:pt x="303" y="174"/>
                    </a:lnTo>
                    <a:lnTo>
                      <a:pt x="306" y="178"/>
                    </a:lnTo>
                    <a:lnTo>
                      <a:pt x="310" y="174"/>
                    </a:lnTo>
                    <a:lnTo>
                      <a:pt x="311" y="172"/>
                    </a:lnTo>
                    <a:lnTo>
                      <a:pt x="314" y="172"/>
                    </a:lnTo>
                    <a:lnTo>
                      <a:pt x="314" y="173"/>
                    </a:lnTo>
                    <a:lnTo>
                      <a:pt x="317" y="174"/>
                    </a:lnTo>
                    <a:lnTo>
                      <a:pt x="320" y="178"/>
                    </a:lnTo>
                    <a:lnTo>
                      <a:pt x="325" y="174"/>
                    </a:lnTo>
                    <a:lnTo>
                      <a:pt x="331" y="172"/>
                    </a:lnTo>
                    <a:lnTo>
                      <a:pt x="339" y="172"/>
                    </a:lnTo>
                    <a:lnTo>
                      <a:pt x="340" y="172"/>
                    </a:lnTo>
                    <a:lnTo>
                      <a:pt x="342" y="174"/>
                    </a:lnTo>
                    <a:lnTo>
                      <a:pt x="343" y="177"/>
                    </a:lnTo>
                    <a:lnTo>
                      <a:pt x="347" y="178"/>
                    </a:lnTo>
                    <a:lnTo>
                      <a:pt x="353" y="178"/>
                    </a:lnTo>
                    <a:lnTo>
                      <a:pt x="355" y="174"/>
                    </a:lnTo>
                    <a:lnTo>
                      <a:pt x="361" y="174"/>
                    </a:lnTo>
                    <a:lnTo>
                      <a:pt x="364" y="178"/>
                    </a:lnTo>
                    <a:lnTo>
                      <a:pt x="369" y="179"/>
                    </a:lnTo>
                    <a:lnTo>
                      <a:pt x="374" y="182"/>
                    </a:lnTo>
                    <a:lnTo>
                      <a:pt x="375" y="185"/>
                    </a:lnTo>
                    <a:lnTo>
                      <a:pt x="379" y="185"/>
                    </a:lnTo>
                    <a:lnTo>
                      <a:pt x="382" y="187"/>
                    </a:lnTo>
                    <a:lnTo>
                      <a:pt x="386" y="189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1" name="Freeform 95">
                <a:extLst>
                  <a:ext uri="{FF2B5EF4-FFF2-40B4-BE49-F238E27FC236}">
                    <a16:creationId xmlns:a16="http://schemas.microsoft.com/office/drawing/2014/main" id="{75D546E1-BC79-6480-81BF-CD45A2D2EF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6" y="4172"/>
                <a:ext cx="50" cy="36"/>
              </a:xfrm>
              <a:custGeom>
                <a:avLst/>
                <a:gdLst>
                  <a:gd name="T0" fmla="*/ 3 w 350"/>
                  <a:gd name="T1" fmla="*/ 3 h 255"/>
                  <a:gd name="T2" fmla="*/ 8 w 350"/>
                  <a:gd name="T3" fmla="*/ 15 h 255"/>
                  <a:gd name="T4" fmla="*/ 8 w 350"/>
                  <a:gd name="T5" fmla="*/ 19 h 255"/>
                  <a:gd name="T6" fmla="*/ 16 w 350"/>
                  <a:gd name="T7" fmla="*/ 22 h 255"/>
                  <a:gd name="T8" fmla="*/ 22 w 350"/>
                  <a:gd name="T9" fmla="*/ 28 h 255"/>
                  <a:gd name="T10" fmla="*/ 33 w 350"/>
                  <a:gd name="T11" fmla="*/ 37 h 255"/>
                  <a:gd name="T12" fmla="*/ 44 w 350"/>
                  <a:gd name="T13" fmla="*/ 44 h 255"/>
                  <a:gd name="T14" fmla="*/ 50 w 350"/>
                  <a:gd name="T15" fmla="*/ 53 h 255"/>
                  <a:gd name="T16" fmla="*/ 53 w 350"/>
                  <a:gd name="T17" fmla="*/ 65 h 255"/>
                  <a:gd name="T18" fmla="*/ 50 w 350"/>
                  <a:gd name="T19" fmla="*/ 68 h 255"/>
                  <a:gd name="T20" fmla="*/ 52 w 350"/>
                  <a:gd name="T21" fmla="*/ 75 h 255"/>
                  <a:gd name="T22" fmla="*/ 55 w 350"/>
                  <a:gd name="T23" fmla="*/ 82 h 255"/>
                  <a:gd name="T24" fmla="*/ 59 w 350"/>
                  <a:gd name="T25" fmla="*/ 91 h 255"/>
                  <a:gd name="T26" fmla="*/ 55 w 350"/>
                  <a:gd name="T27" fmla="*/ 99 h 255"/>
                  <a:gd name="T28" fmla="*/ 52 w 350"/>
                  <a:gd name="T29" fmla="*/ 102 h 255"/>
                  <a:gd name="T30" fmla="*/ 47 w 350"/>
                  <a:gd name="T31" fmla="*/ 106 h 255"/>
                  <a:gd name="T32" fmla="*/ 54 w 350"/>
                  <a:gd name="T33" fmla="*/ 115 h 255"/>
                  <a:gd name="T34" fmla="*/ 57 w 350"/>
                  <a:gd name="T35" fmla="*/ 124 h 255"/>
                  <a:gd name="T36" fmla="*/ 65 w 350"/>
                  <a:gd name="T37" fmla="*/ 129 h 255"/>
                  <a:gd name="T38" fmla="*/ 70 w 350"/>
                  <a:gd name="T39" fmla="*/ 135 h 255"/>
                  <a:gd name="T40" fmla="*/ 81 w 350"/>
                  <a:gd name="T41" fmla="*/ 140 h 255"/>
                  <a:gd name="T42" fmla="*/ 99 w 350"/>
                  <a:gd name="T43" fmla="*/ 146 h 255"/>
                  <a:gd name="T44" fmla="*/ 119 w 350"/>
                  <a:gd name="T45" fmla="*/ 148 h 255"/>
                  <a:gd name="T46" fmla="*/ 125 w 350"/>
                  <a:gd name="T47" fmla="*/ 149 h 255"/>
                  <a:gd name="T48" fmla="*/ 128 w 350"/>
                  <a:gd name="T49" fmla="*/ 148 h 255"/>
                  <a:gd name="T50" fmla="*/ 137 w 350"/>
                  <a:gd name="T51" fmla="*/ 148 h 255"/>
                  <a:gd name="T52" fmla="*/ 143 w 350"/>
                  <a:gd name="T53" fmla="*/ 150 h 255"/>
                  <a:gd name="T54" fmla="*/ 154 w 350"/>
                  <a:gd name="T55" fmla="*/ 152 h 255"/>
                  <a:gd name="T56" fmla="*/ 160 w 350"/>
                  <a:gd name="T57" fmla="*/ 151 h 255"/>
                  <a:gd name="T58" fmla="*/ 168 w 350"/>
                  <a:gd name="T59" fmla="*/ 152 h 255"/>
                  <a:gd name="T60" fmla="*/ 183 w 350"/>
                  <a:gd name="T61" fmla="*/ 157 h 255"/>
                  <a:gd name="T62" fmla="*/ 189 w 350"/>
                  <a:gd name="T63" fmla="*/ 159 h 255"/>
                  <a:gd name="T64" fmla="*/ 197 w 350"/>
                  <a:gd name="T65" fmla="*/ 162 h 255"/>
                  <a:gd name="T66" fmla="*/ 200 w 350"/>
                  <a:gd name="T67" fmla="*/ 161 h 255"/>
                  <a:gd name="T68" fmla="*/ 218 w 350"/>
                  <a:gd name="T69" fmla="*/ 165 h 255"/>
                  <a:gd name="T70" fmla="*/ 241 w 350"/>
                  <a:gd name="T71" fmla="*/ 173 h 255"/>
                  <a:gd name="T72" fmla="*/ 251 w 350"/>
                  <a:gd name="T73" fmla="*/ 175 h 255"/>
                  <a:gd name="T74" fmla="*/ 267 w 350"/>
                  <a:gd name="T75" fmla="*/ 183 h 255"/>
                  <a:gd name="T76" fmla="*/ 277 w 350"/>
                  <a:gd name="T77" fmla="*/ 188 h 255"/>
                  <a:gd name="T78" fmla="*/ 284 w 350"/>
                  <a:gd name="T79" fmla="*/ 192 h 255"/>
                  <a:gd name="T80" fmla="*/ 295 w 350"/>
                  <a:gd name="T81" fmla="*/ 200 h 255"/>
                  <a:gd name="T82" fmla="*/ 303 w 350"/>
                  <a:gd name="T83" fmla="*/ 203 h 255"/>
                  <a:gd name="T84" fmla="*/ 310 w 350"/>
                  <a:gd name="T85" fmla="*/ 208 h 255"/>
                  <a:gd name="T86" fmla="*/ 314 w 350"/>
                  <a:gd name="T87" fmla="*/ 215 h 255"/>
                  <a:gd name="T88" fmla="*/ 318 w 350"/>
                  <a:gd name="T89" fmla="*/ 224 h 255"/>
                  <a:gd name="T90" fmla="*/ 328 w 350"/>
                  <a:gd name="T91" fmla="*/ 233 h 255"/>
                  <a:gd name="T92" fmla="*/ 338 w 350"/>
                  <a:gd name="T93" fmla="*/ 239 h 255"/>
                  <a:gd name="T94" fmla="*/ 346 w 350"/>
                  <a:gd name="T95" fmla="*/ 248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50" h="255">
                    <a:moveTo>
                      <a:pt x="0" y="0"/>
                    </a:moveTo>
                    <a:lnTo>
                      <a:pt x="3" y="2"/>
                    </a:lnTo>
                    <a:lnTo>
                      <a:pt x="3" y="3"/>
                    </a:lnTo>
                    <a:lnTo>
                      <a:pt x="5" y="6"/>
                    </a:lnTo>
                    <a:lnTo>
                      <a:pt x="8" y="9"/>
                    </a:lnTo>
                    <a:lnTo>
                      <a:pt x="8" y="15"/>
                    </a:lnTo>
                    <a:lnTo>
                      <a:pt x="5" y="17"/>
                    </a:lnTo>
                    <a:lnTo>
                      <a:pt x="5" y="20"/>
                    </a:lnTo>
                    <a:lnTo>
                      <a:pt x="8" y="19"/>
                    </a:lnTo>
                    <a:lnTo>
                      <a:pt x="10" y="19"/>
                    </a:lnTo>
                    <a:lnTo>
                      <a:pt x="11" y="20"/>
                    </a:lnTo>
                    <a:lnTo>
                      <a:pt x="16" y="22"/>
                    </a:lnTo>
                    <a:lnTo>
                      <a:pt x="19" y="22"/>
                    </a:lnTo>
                    <a:lnTo>
                      <a:pt x="21" y="26"/>
                    </a:lnTo>
                    <a:lnTo>
                      <a:pt x="22" y="28"/>
                    </a:lnTo>
                    <a:lnTo>
                      <a:pt x="30" y="33"/>
                    </a:lnTo>
                    <a:lnTo>
                      <a:pt x="32" y="33"/>
                    </a:lnTo>
                    <a:lnTo>
                      <a:pt x="33" y="37"/>
                    </a:lnTo>
                    <a:lnTo>
                      <a:pt x="41" y="37"/>
                    </a:lnTo>
                    <a:lnTo>
                      <a:pt x="43" y="40"/>
                    </a:lnTo>
                    <a:lnTo>
                      <a:pt x="44" y="44"/>
                    </a:lnTo>
                    <a:lnTo>
                      <a:pt x="46" y="50"/>
                    </a:lnTo>
                    <a:lnTo>
                      <a:pt x="48" y="52"/>
                    </a:lnTo>
                    <a:lnTo>
                      <a:pt x="50" y="53"/>
                    </a:lnTo>
                    <a:lnTo>
                      <a:pt x="52" y="58"/>
                    </a:lnTo>
                    <a:lnTo>
                      <a:pt x="54" y="63"/>
                    </a:lnTo>
                    <a:lnTo>
                      <a:pt x="53" y="65"/>
                    </a:lnTo>
                    <a:lnTo>
                      <a:pt x="52" y="65"/>
                    </a:lnTo>
                    <a:lnTo>
                      <a:pt x="52" y="66"/>
                    </a:lnTo>
                    <a:lnTo>
                      <a:pt x="50" y="68"/>
                    </a:lnTo>
                    <a:lnTo>
                      <a:pt x="48" y="71"/>
                    </a:lnTo>
                    <a:lnTo>
                      <a:pt x="48" y="73"/>
                    </a:lnTo>
                    <a:lnTo>
                      <a:pt x="52" y="75"/>
                    </a:lnTo>
                    <a:lnTo>
                      <a:pt x="53" y="76"/>
                    </a:lnTo>
                    <a:lnTo>
                      <a:pt x="55" y="80"/>
                    </a:lnTo>
                    <a:lnTo>
                      <a:pt x="55" y="82"/>
                    </a:lnTo>
                    <a:lnTo>
                      <a:pt x="55" y="83"/>
                    </a:lnTo>
                    <a:lnTo>
                      <a:pt x="57" y="86"/>
                    </a:lnTo>
                    <a:lnTo>
                      <a:pt x="59" y="91"/>
                    </a:lnTo>
                    <a:lnTo>
                      <a:pt x="59" y="97"/>
                    </a:lnTo>
                    <a:lnTo>
                      <a:pt x="56" y="97"/>
                    </a:lnTo>
                    <a:lnTo>
                      <a:pt x="55" y="99"/>
                    </a:lnTo>
                    <a:lnTo>
                      <a:pt x="53" y="101"/>
                    </a:lnTo>
                    <a:lnTo>
                      <a:pt x="52" y="101"/>
                    </a:lnTo>
                    <a:lnTo>
                      <a:pt x="52" y="102"/>
                    </a:lnTo>
                    <a:lnTo>
                      <a:pt x="52" y="104"/>
                    </a:lnTo>
                    <a:lnTo>
                      <a:pt x="48" y="106"/>
                    </a:lnTo>
                    <a:lnTo>
                      <a:pt x="47" y="106"/>
                    </a:lnTo>
                    <a:lnTo>
                      <a:pt x="48" y="108"/>
                    </a:lnTo>
                    <a:lnTo>
                      <a:pt x="52" y="113"/>
                    </a:lnTo>
                    <a:lnTo>
                      <a:pt x="54" y="115"/>
                    </a:lnTo>
                    <a:lnTo>
                      <a:pt x="55" y="118"/>
                    </a:lnTo>
                    <a:lnTo>
                      <a:pt x="55" y="122"/>
                    </a:lnTo>
                    <a:lnTo>
                      <a:pt x="57" y="124"/>
                    </a:lnTo>
                    <a:lnTo>
                      <a:pt x="62" y="126"/>
                    </a:lnTo>
                    <a:lnTo>
                      <a:pt x="62" y="127"/>
                    </a:lnTo>
                    <a:lnTo>
                      <a:pt x="65" y="129"/>
                    </a:lnTo>
                    <a:lnTo>
                      <a:pt x="66" y="132"/>
                    </a:lnTo>
                    <a:lnTo>
                      <a:pt x="69" y="132"/>
                    </a:lnTo>
                    <a:lnTo>
                      <a:pt x="70" y="135"/>
                    </a:lnTo>
                    <a:lnTo>
                      <a:pt x="77" y="139"/>
                    </a:lnTo>
                    <a:lnTo>
                      <a:pt x="78" y="139"/>
                    </a:lnTo>
                    <a:lnTo>
                      <a:pt x="81" y="140"/>
                    </a:lnTo>
                    <a:lnTo>
                      <a:pt x="88" y="140"/>
                    </a:lnTo>
                    <a:lnTo>
                      <a:pt x="92" y="144"/>
                    </a:lnTo>
                    <a:lnTo>
                      <a:pt x="99" y="146"/>
                    </a:lnTo>
                    <a:lnTo>
                      <a:pt x="112" y="146"/>
                    </a:lnTo>
                    <a:lnTo>
                      <a:pt x="114" y="147"/>
                    </a:lnTo>
                    <a:lnTo>
                      <a:pt x="119" y="148"/>
                    </a:lnTo>
                    <a:lnTo>
                      <a:pt x="121" y="148"/>
                    </a:lnTo>
                    <a:lnTo>
                      <a:pt x="125" y="150"/>
                    </a:lnTo>
                    <a:lnTo>
                      <a:pt x="125" y="149"/>
                    </a:lnTo>
                    <a:lnTo>
                      <a:pt x="126" y="149"/>
                    </a:lnTo>
                    <a:lnTo>
                      <a:pt x="128" y="149"/>
                    </a:lnTo>
                    <a:lnTo>
                      <a:pt x="128" y="148"/>
                    </a:lnTo>
                    <a:lnTo>
                      <a:pt x="129" y="148"/>
                    </a:lnTo>
                    <a:lnTo>
                      <a:pt x="131" y="148"/>
                    </a:lnTo>
                    <a:lnTo>
                      <a:pt x="137" y="148"/>
                    </a:lnTo>
                    <a:lnTo>
                      <a:pt x="141" y="150"/>
                    </a:lnTo>
                    <a:lnTo>
                      <a:pt x="142" y="150"/>
                    </a:lnTo>
                    <a:lnTo>
                      <a:pt x="143" y="150"/>
                    </a:lnTo>
                    <a:lnTo>
                      <a:pt x="147" y="151"/>
                    </a:lnTo>
                    <a:lnTo>
                      <a:pt x="153" y="151"/>
                    </a:lnTo>
                    <a:lnTo>
                      <a:pt x="154" y="152"/>
                    </a:lnTo>
                    <a:lnTo>
                      <a:pt x="158" y="153"/>
                    </a:lnTo>
                    <a:lnTo>
                      <a:pt x="160" y="152"/>
                    </a:lnTo>
                    <a:lnTo>
                      <a:pt x="160" y="151"/>
                    </a:lnTo>
                    <a:lnTo>
                      <a:pt x="161" y="151"/>
                    </a:lnTo>
                    <a:lnTo>
                      <a:pt x="168" y="151"/>
                    </a:lnTo>
                    <a:lnTo>
                      <a:pt x="168" y="152"/>
                    </a:lnTo>
                    <a:lnTo>
                      <a:pt x="172" y="153"/>
                    </a:lnTo>
                    <a:lnTo>
                      <a:pt x="175" y="153"/>
                    </a:lnTo>
                    <a:lnTo>
                      <a:pt x="183" y="157"/>
                    </a:lnTo>
                    <a:lnTo>
                      <a:pt x="185" y="157"/>
                    </a:lnTo>
                    <a:lnTo>
                      <a:pt x="186" y="159"/>
                    </a:lnTo>
                    <a:lnTo>
                      <a:pt x="189" y="159"/>
                    </a:lnTo>
                    <a:lnTo>
                      <a:pt x="194" y="161"/>
                    </a:lnTo>
                    <a:lnTo>
                      <a:pt x="196" y="161"/>
                    </a:lnTo>
                    <a:lnTo>
                      <a:pt x="197" y="162"/>
                    </a:lnTo>
                    <a:lnTo>
                      <a:pt x="197" y="161"/>
                    </a:lnTo>
                    <a:lnTo>
                      <a:pt x="198" y="161"/>
                    </a:lnTo>
                    <a:lnTo>
                      <a:pt x="200" y="161"/>
                    </a:lnTo>
                    <a:lnTo>
                      <a:pt x="201" y="161"/>
                    </a:lnTo>
                    <a:lnTo>
                      <a:pt x="215" y="164"/>
                    </a:lnTo>
                    <a:lnTo>
                      <a:pt x="218" y="165"/>
                    </a:lnTo>
                    <a:lnTo>
                      <a:pt x="223" y="170"/>
                    </a:lnTo>
                    <a:lnTo>
                      <a:pt x="230" y="170"/>
                    </a:lnTo>
                    <a:lnTo>
                      <a:pt x="241" y="173"/>
                    </a:lnTo>
                    <a:lnTo>
                      <a:pt x="244" y="173"/>
                    </a:lnTo>
                    <a:lnTo>
                      <a:pt x="248" y="175"/>
                    </a:lnTo>
                    <a:lnTo>
                      <a:pt x="251" y="175"/>
                    </a:lnTo>
                    <a:lnTo>
                      <a:pt x="256" y="181"/>
                    </a:lnTo>
                    <a:lnTo>
                      <a:pt x="262" y="181"/>
                    </a:lnTo>
                    <a:lnTo>
                      <a:pt x="267" y="183"/>
                    </a:lnTo>
                    <a:lnTo>
                      <a:pt x="272" y="184"/>
                    </a:lnTo>
                    <a:lnTo>
                      <a:pt x="273" y="186"/>
                    </a:lnTo>
                    <a:lnTo>
                      <a:pt x="277" y="188"/>
                    </a:lnTo>
                    <a:lnTo>
                      <a:pt x="281" y="189"/>
                    </a:lnTo>
                    <a:lnTo>
                      <a:pt x="281" y="191"/>
                    </a:lnTo>
                    <a:lnTo>
                      <a:pt x="284" y="192"/>
                    </a:lnTo>
                    <a:lnTo>
                      <a:pt x="289" y="194"/>
                    </a:lnTo>
                    <a:lnTo>
                      <a:pt x="294" y="195"/>
                    </a:lnTo>
                    <a:lnTo>
                      <a:pt x="295" y="200"/>
                    </a:lnTo>
                    <a:lnTo>
                      <a:pt x="298" y="200"/>
                    </a:lnTo>
                    <a:lnTo>
                      <a:pt x="300" y="203"/>
                    </a:lnTo>
                    <a:lnTo>
                      <a:pt x="303" y="203"/>
                    </a:lnTo>
                    <a:lnTo>
                      <a:pt x="308" y="206"/>
                    </a:lnTo>
                    <a:lnTo>
                      <a:pt x="309" y="206"/>
                    </a:lnTo>
                    <a:lnTo>
                      <a:pt x="310" y="208"/>
                    </a:lnTo>
                    <a:lnTo>
                      <a:pt x="310" y="210"/>
                    </a:lnTo>
                    <a:lnTo>
                      <a:pt x="314" y="213"/>
                    </a:lnTo>
                    <a:lnTo>
                      <a:pt x="314" y="215"/>
                    </a:lnTo>
                    <a:lnTo>
                      <a:pt x="316" y="217"/>
                    </a:lnTo>
                    <a:lnTo>
                      <a:pt x="317" y="222"/>
                    </a:lnTo>
                    <a:lnTo>
                      <a:pt x="318" y="224"/>
                    </a:lnTo>
                    <a:lnTo>
                      <a:pt x="325" y="227"/>
                    </a:lnTo>
                    <a:lnTo>
                      <a:pt x="327" y="230"/>
                    </a:lnTo>
                    <a:lnTo>
                      <a:pt x="328" y="233"/>
                    </a:lnTo>
                    <a:lnTo>
                      <a:pt x="330" y="235"/>
                    </a:lnTo>
                    <a:lnTo>
                      <a:pt x="336" y="237"/>
                    </a:lnTo>
                    <a:lnTo>
                      <a:pt x="338" y="239"/>
                    </a:lnTo>
                    <a:lnTo>
                      <a:pt x="339" y="244"/>
                    </a:lnTo>
                    <a:lnTo>
                      <a:pt x="341" y="246"/>
                    </a:lnTo>
                    <a:lnTo>
                      <a:pt x="346" y="248"/>
                    </a:lnTo>
                    <a:lnTo>
                      <a:pt x="350" y="255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2" name="Freeform 96">
                <a:extLst>
                  <a:ext uri="{FF2B5EF4-FFF2-40B4-BE49-F238E27FC236}">
                    <a16:creationId xmlns:a16="http://schemas.microsoft.com/office/drawing/2014/main" id="{7D234CCA-FC5D-CE2B-8875-6A92DC48A6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4" y="4115"/>
                <a:ext cx="22" cy="56"/>
              </a:xfrm>
              <a:custGeom>
                <a:avLst/>
                <a:gdLst>
                  <a:gd name="T0" fmla="*/ 10 w 152"/>
                  <a:gd name="T1" fmla="*/ 8 h 393"/>
                  <a:gd name="T2" fmla="*/ 14 w 152"/>
                  <a:gd name="T3" fmla="*/ 14 h 393"/>
                  <a:gd name="T4" fmla="*/ 16 w 152"/>
                  <a:gd name="T5" fmla="*/ 20 h 393"/>
                  <a:gd name="T6" fmla="*/ 21 w 152"/>
                  <a:gd name="T7" fmla="*/ 24 h 393"/>
                  <a:gd name="T8" fmla="*/ 24 w 152"/>
                  <a:gd name="T9" fmla="*/ 37 h 393"/>
                  <a:gd name="T10" fmla="*/ 23 w 152"/>
                  <a:gd name="T11" fmla="*/ 41 h 393"/>
                  <a:gd name="T12" fmla="*/ 21 w 152"/>
                  <a:gd name="T13" fmla="*/ 49 h 393"/>
                  <a:gd name="T14" fmla="*/ 19 w 152"/>
                  <a:gd name="T15" fmla="*/ 60 h 393"/>
                  <a:gd name="T16" fmla="*/ 24 w 152"/>
                  <a:gd name="T17" fmla="*/ 77 h 393"/>
                  <a:gd name="T18" fmla="*/ 23 w 152"/>
                  <a:gd name="T19" fmla="*/ 83 h 393"/>
                  <a:gd name="T20" fmla="*/ 24 w 152"/>
                  <a:gd name="T21" fmla="*/ 87 h 393"/>
                  <a:gd name="T22" fmla="*/ 27 w 152"/>
                  <a:gd name="T23" fmla="*/ 95 h 393"/>
                  <a:gd name="T24" fmla="*/ 24 w 152"/>
                  <a:gd name="T25" fmla="*/ 98 h 393"/>
                  <a:gd name="T26" fmla="*/ 25 w 152"/>
                  <a:gd name="T27" fmla="*/ 117 h 393"/>
                  <a:gd name="T28" fmla="*/ 22 w 152"/>
                  <a:gd name="T29" fmla="*/ 130 h 393"/>
                  <a:gd name="T30" fmla="*/ 19 w 152"/>
                  <a:gd name="T31" fmla="*/ 152 h 393"/>
                  <a:gd name="T32" fmla="*/ 16 w 152"/>
                  <a:gd name="T33" fmla="*/ 175 h 393"/>
                  <a:gd name="T34" fmla="*/ 13 w 152"/>
                  <a:gd name="T35" fmla="*/ 176 h 393"/>
                  <a:gd name="T36" fmla="*/ 10 w 152"/>
                  <a:gd name="T37" fmla="*/ 180 h 393"/>
                  <a:gd name="T38" fmla="*/ 9 w 152"/>
                  <a:gd name="T39" fmla="*/ 192 h 393"/>
                  <a:gd name="T40" fmla="*/ 0 w 152"/>
                  <a:gd name="T41" fmla="*/ 199 h 393"/>
                  <a:gd name="T42" fmla="*/ 11 w 152"/>
                  <a:gd name="T43" fmla="*/ 219 h 393"/>
                  <a:gd name="T44" fmla="*/ 19 w 152"/>
                  <a:gd name="T45" fmla="*/ 226 h 393"/>
                  <a:gd name="T46" fmla="*/ 22 w 152"/>
                  <a:gd name="T47" fmla="*/ 239 h 393"/>
                  <a:gd name="T48" fmla="*/ 22 w 152"/>
                  <a:gd name="T49" fmla="*/ 248 h 393"/>
                  <a:gd name="T50" fmla="*/ 30 w 152"/>
                  <a:gd name="T51" fmla="*/ 262 h 393"/>
                  <a:gd name="T52" fmla="*/ 33 w 152"/>
                  <a:gd name="T53" fmla="*/ 275 h 393"/>
                  <a:gd name="T54" fmla="*/ 37 w 152"/>
                  <a:gd name="T55" fmla="*/ 282 h 393"/>
                  <a:gd name="T56" fmla="*/ 44 w 152"/>
                  <a:gd name="T57" fmla="*/ 292 h 393"/>
                  <a:gd name="T58" fmla="*/ 48 w 152"/>
                  <a:gd name="T59" fmla="*/ 316 h 393"/>
                  <a:gd name="T60" fmla="*/ 57 w 152"/>
                  <a:gd name="T61" fmla="*/ 328 h 393"/>
                  <a:gd name="T62" fmla="*/ 66 w 152"/>
                  <a:gd name="T63" fmla="*/ 338 h 393"/>
                  <a:gd name="T64" fmla="*/ 76 w 152"/>
                  <a:gd name="T65" fmla="*/ 341 h 393"/>
                  <a:gd name="T66" fmla="*/ 84 w 152"/>
                  <a:gd name="T67" fmla="*/ 347 h 393"/>
                  <a:gd name="T68" fmla="*/ 99 w 152"/>
                  <a:gd name="T69" fmla="*/ 352 h 393"/>
                  <a:gd name="T70" fmla="*/ 106 w 152"/>
                  <a:gd name="T71" fmla="*/ 350 h 393"/>
                  <a:gd name="T72" fmla="*/ 110 w 152"/>
                  <a:gd name="T73" fmla="*/ 359 h 393"/>
                  <a:gd name="T74" fmla="*/ 116 w 152"/>
                  <a:gd name="T75" fmla="*/ 361 h 393"/>
                  <a:gd name="T76" fmla="*/ 119 w 152"/>
                  <a:gd name="T77" fmla="*/ 366 h 393"/>
                  <a:gd name="T78" fmla="*/ 122 w 152"/>
                  <a:gd name="T79" fmla="*/ 373 h 393"/>
                  <a:gd name="T80" fmla="*/ 127 w 152"/>
                  <a:gd name="T81" fmla="*/ 376 h 393"/>
                  <a:gd name="T82" fmla="*/ 131 w 152"/>
                  <a:gd name="T83" fmla="*/ 385 h 393"/>
                  <a:gd name="T84" fmla="*/ 141 w 152"/>
                  <a:gd name="T85" fmla="*/ 387 h 393"/>
                  <a:gd name="T86" fmla="*/ 152 w 152"/>
                  <a:gd name="T87" fmla="*/ 393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2" h="393">
                    <a:moveTo>
                      <a:pt x="8" y="0"/>
                    </a:moveTo>
                    <a:lnTo>
                      <a:pt x="8" y="6"/>
                    </a:lnTo>
                    <a:lnTo>
                      <a:pt x="10" y="8"/>
                    </a:lnTo>
                    <a:lnTo>
                      <a:pt x="11" y="11"/>
                    </a:lnTo>
                    <a:lnTo>
                      <a:pt x="13" y="13"/>
                    </a:lnTo>
                    <a:lnTo>
                      <a:pt x="14" y="14"/>
                    </a:lnTo>
                    <a:lnTo>
                      <a:pt x="14" y="15"/>
                    </a:lnTo>
                    <a:lnTo>
                      <a:pt x="16" y="19"/>
                    </a:lnTo>
                    <a:lnTo>
                      <a:pt x="16" y="20"/>
                    </a:lnTo>
                    <a:lnTo>
                      <a:pt x="19" y="22"/>
                    </a:lnTo>
                    <a:lnTo>
                      <a:pt x="20" y="22"/>
                    </a:lnTo>
                    <a:lnTo>
                      <a:pt x="21" y="24"/>
                    </a:lnTo>
                    <a:lnTo>
                      <a:pt x="27" y="33"/>
                    </a:lnTo>
                    <a:lnTo>
                      <a:pt x="25" y="37"/>
                    </a:lnTo>
                    <a:lnTo>
                      <a:pt x="24" y="37"/>
                    </a:lnTo>
                    <a:lnTo>
                      <a:pt x="24" y="38"/>
                    </a:lnTo>
                    <a:lnTo>
                      <a:pt x="24" y="41"/>
                    </a:lnTo>
                    <a:lnTo>
                      <a:pt x="23" y="41"/>
                    </a:lnTo>
                    <a:lnTo>
                      <a:pt x="23" y="42"/>
                    </a:lnTo>
                    <a:lnTo>
                      <a:pt x="22" y="44"/>
                    </a:lnTo>
                    <a:lnTo>
                      <a:pt x="21" y="49"/>
                    </a:lnTo>
                    <a:lnTo>
                      <a:pt x="21" y="54"/>
                    </a:lnTo>
                    <a:lnTo>
                      <a:pt x="19" y="55"/>
                    </a:lnTo>
                    <a:lnTo>
                      <a:pt x="19" y="60"/>
                    </a:lnTo>
                    <a:lnTo>
                      <a:pt x="21" y="65"/>
                    </a:lnTo>
                    <a:lnTo>
                      <a:pt x="22" y="75"/>
                    </a:lnTo>
                    <a:lnTo>
                      <a:pt x="24" y="77"/>
                    </a:lnTo>
                    <a:lnTo>
                      <a:pt x="24" y="82"/>
                    </a:lnTo>
                    <a:lnTo>
                      <a:pt x="23" y="82"/>
                    </a:lnTo>
                    <a:lnTo>
                      <a:pt x="23" y="83"/>
                    </a:lnTo>
                    <a:lnTo>
                      <a:pt x="22" y="83"/>
                    </a:lnTo>
                    <a:lnTo>
                      <a:pt x="22" y="84"/>
                    </a:lnTo>
                    <a:lnTo>
                      <a:pt x="24" y="87"/>
                    </a:lnTo>
                    <a:lnTo>
                      <a:pt x="24" y="90"/>
                    </a:lnTo>
                    <a:lnTo>
                      <a:pt x="23" y="92"/>
                    </a:lnTo>
                    <a:lnTo>
                      <a:pt x="27" y="95"/>
                    </a:lnTo>
                    <a:lnTo>
                      <a:pt x="25" y="97"/>
                    </a:lnTo>
                    <a:lnTo>
                      <a:pt x="24" y="97"/>
                    </a:lnTo>
                    <a:lnTo>
                      <a:pt x="24" y="98"/>
                    </a:lnTo>
                    <a:lnTo>
                      <a:pt x="24" y="115"/>
                    </a:lnTo>
                    <a:lnTo>
                      <a:pt x="25" y="116"/>
                    </a:lnTo>
                    <a:lnTo>
                      <a:pt x="25" y="117"/>
                    </a:lnTo>
                    <a:lnTo>
                      <a:pt x="27" y="120"/>
                    </a:lnTo>
                    <a:lnTo>
                      <a:pt x="27" y="126"/>
                    </a:lnTo>
                    <a:lnTo>
                      <a:pt x="22" y="130"/>
                    </a:lnTo>
                    <a:lnTo>
                      <a:pt x="22" y="142"/>
                    </a:lnTo>
                    <a:lnTo>
                      <a:pt x="21" y="148"/>
                    </a:lnTo>
                    <a:lnTo>
                      <a:pt x="19" y="152"/>
                    </a:lnTo>
                    <a:lnTo>
                      <a:pt x="19" y="164"/>
                    </a:lnTo>
                    <a:lnTo>
                      <a:pt x="16" y="167"/>
                    </a:lnTo>
                    <a:lnTo>
                      <a:pt x="16" y="175"/>
                    </a:lnTo>
                    <a:lnTo>
                      <a:pt x="14" y="175"/>
                    </a:lnTo>
                    <a:lnTo>
                      <a:pt x="14" y="176"/>
                    </a:lnTo>
                    <a:lnTo>
                      <a:pt x="13" y="176"/>
                    </a:lnTo>
                    <a:lnTo>
                      <a:pt x="13" y="177"/>
                    </a:lnTo>
                    <a:lnTo>
                      <a:pt x="11" y="177"/>
                    </a:lnTo>
                    <a:lnTo>
                      <a:pt x="10" y="180"/>
                    </a:lnTo>
                    <a:lnTo>
                      <a:pt x="10" y="186"/>
                    </a:lnTo>
                    <a:lnTo>
                      <a:pt x="11" y="191"/>
                    </a:lnTo>
                    <a:lnTo>
                      <a:pt x="9" y="192"/>
                    </a:lnTo>
                    <a:lnTo>
                      <a:pt x="8" y="195"/>
                    </a:lnTo>
                    <a:lnTo>
                      <a:pt x="5" y="197"/>
                    </a:lnTo>
                    <a:lnTo>
                      <a:pt x="0" y="199"/>
                    </a:lnTo>
                    <a:lnTo>
                      <a:pt x="0" y="213"/>
                    </a:lnTo>
                    <a:lnTo>
                      <a:pt x="2" y="215"/>
                    </a:lnTo>
                    <a:lnTo>
                      <a:pt x="11" y="219"/>
                    </a:lnTo>
                    <a:lnTo>
                      <a:pt x="16" y="221"/>
                    </a:lnTo>
                    <a:lnTo>
                      <a:pt x="16" y="223"/>
                    </a:lnTo>
                    <a:lnTo>
                      <a:pt x="19" y="226"/>
                    </a:lnTo>
                    <a:lnTo>
                      <a:pt x="19" y="229"/>
                    </a:lnTo>
                    <a:lnTo>
                      <a:pt x="22" y="235"/>
                    </a:lnTo>
                    <a:lnTo>
                      <a:pt x="22" y="239"/>
                    </a:lnTo>
                    <a:lnTo>
                      <a:pt x="21" y="240"/>
                    </a:lnTo>
                    <a:lnTo>
                      <a:pt x="21" y="246"/>
                    </a:lnTo>
                    <a:lnTo>
                      <a:pt x="22" y="248"/>
                    </a:lnTo>
                    <a:lnTo>
                      <a:pt x="24" y="253"/>
                    </a:lnTo>
                    <a:lnTo>
                      <a:pt x="27" y="259"/>
                    </a:lnTo>
                    <a:lnTo>
                      <a:pt x="30" y="262"/>
                    </a:lnTo>
                    <a:lnTo>
                      <a:pt x="30" y="268"/>
                    </a:lnTo>
                    <a:lnTo>
                      <a:pt x="32" y="273"/>
                    </a:lnTo>
                    <a:lnTo>
                      <a:pt x="33" y="275"/>
                    </a:lnTo>
                    <a:lnTo>
                      <a:pt x="34" y="276"/>
                    </a:lnTo>
                    <a:lnTo>
                      <a:pt x="37" y="281"/>
                    </a:lnTo>
                    <a:lnTo>
                      <a:pt x="37" y="282"/>
                    </a:lnTo>
                    <a:lnTo>
                      <a:pt x="41" y="284"/>
                    </a:lnTo>
                    <a:lnTo>
                      <a:pt x="43" y="286"/>
                    </a:lnTo>
                    <a:lnTo>
                      <a:pt x="44" y="292"/>
                    </a:lnTo>
                    <a:lnTo>
                      <a:pt x="44" y="311"/>
                    </a:lnTo>
                    <a:lnTo>
                      <a:pt x="47" y="312"/>
                    </a:lnTo>
                    <a:lnTo>
                      <a:pt x="48" y="316"/>
                    </a:lnTo>
                    <a:lnTo>
                      <a:pt x="48" y="322"/>
                    </a:lnTo>
                    <a:lnTo>
                      <a:pt x="55" y="327"/>
                    </a:lnTo>
                    <a:lnTo>
                      <a:pt x="57" y="328"/>
                    </a:lnTo>
                    <a:lnTo>
                      <a:pt x="63" y="330"/>
                    </a:lnTo>
                    <a:lnTo>
                      <a:pt x="66" y="333"/>
                    </a:lnTo>
                    <a:lnTo>
                      <a:pt x="66" y="338"/>
                    </a:lnTo>
                    <a:lnTo>
                      <a:pt x="73" y="339"/>
                    </a:lnTo>
                    <a:lnTo>
                      <a:pt x="75" y="339"/>
                    </a:lnTo>
                    <a:lnTo>
                      <a:pt x="76" y="341"/>
                    </a:lnTo>
                    <a:lnTo>
                      <a:pt x="79" y="344"/>
                    </a:lnTo>
                    <a:lnTo>
                      <a:pt x="84" y="346"/>
                    </a:lnTo>
                    <a:lnTo>
                      <a:pt x="84" y="347"/>
                    </a:lnTo>
                    <a:lnTo>
                      <a:pt x="87" y="349"/>
                    </a:lnTo>
                    <a:lnTo>
                      <a:pt x="95" y="352"/>
                    </a:lnTo>
                    <a:lnTo>
                      <a:pt x="99" y="352"/>
                    </a:lnTo>
                    <a:lnTo>
                      <a:pt x="99" y="350"/>
                    </a:lnTo>
                    <a:lnTo>
                      <a:pt x="104" y="349"/>
                    </a:lnTo>
                    <a:lnTo>
                      <a:pt x="106" y="350"/>
                    </a:lnTo>
                    <a:lnTo>
                      <a:pt x="107" y="352"/>
                    </a:lnTo>
                    <a:lnTo>
                      <a:pt x="108" y="357"/>
                    </a:lnTo>
                    <a:lnTo>
                      <a:pt x="110" y="359"/>
                    </a:lnTo>
                    <a:lnTo>
                      <a:pt x="113" y="359"/>
                    </a:lnTo>
                    <a:lnTo>
                      <a:pt x="114" y="361"/>
                    </a:lnTo>
                    <a:lnTo>
                      <a:pt x="116" y="361"/>
                    </a:lnTo>
                    <a:lnTo>
                      <a:pt x="119" y="363"/>
                    </a:lnTo>
                    <a:lnTo>
                      <a:pt x="119" y="364"/>
                    </a:lnTo>
                    <a:lnTo>
                      <a:pt x="119" y="366"/>
                    </a:lnTo>
                    <a:lnTo>
                      <a:pt x="120" y="370"/>
                    </a:lnTo>
                    <a:lnTo>
                      <a:pt x="120" y="371"/>
                    </a:lnTo>
                    <a:lnTo>
                      <a:pt x="122" y="373"/>
                    </a:lnTo>
                    <a:lnTo>
                      <a:pt x="125" y="374"/>
                    </a:lnTo>
                    <a:lnTo>
                      <a:pt x="127" y="375"/>
                    </a:lnTo>
                    <a:lnTo>
                      <a:pt x="127" y="376"/>
                    </a:lnTo>
                    <a:lnTo>
                      <a:pt x="128" y="379"/>
                    </a:lnTo>
                    <a:lnTo>
                      <a:pt x="130" y="382"/>
                    </a:lnTo>
                    <a:lnTo>
                      <a:pt x="131" y="385"/>
                    </a:lnTo>
                    <a:lnTo>
                      <a:pt x="139" y="385"/>
                    </a:lnTo>
                    <a:lnTo>
                      <a:pt x="141" y="386"/>
                    </a:lnTo>
                    <a:lnTo>
                      <a:pt x="141" y="387"/>
                    </a:lnTo>
                    <a:lnTo>
                      <a:pt x="142" y="390"/>
                    </a:lnTo>
                    <a:lnTo>
                      <a:pt x="147" y="392"/>
                    </a:lnTo>
                    <a:lnTo>
                      <a:pt x="152" y="393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3" name="Freeform 97">
                <a:extLst>
                  <a:ext uri="{FF2B5EF4-FFF2-40B4-BE49-F238E27FC236}">
                    <a16:creationId xmlns:a16="http://schemas.microsoft.com/office/drawing/2014/main" id="{4398686F-3774-347C-AAD8-28A22D5BA8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0" y="4066"/>
                <a:ext cx="34" cy="49"/>
              </a:xfrm>
              <a:custGeom>
                <a:avLst/>
                <a:gdLst>
                  <a:gd name="T0" fmla="*/ 4 w 235"/>
                  <a:gd name="T1" fmla="*/ 19 h 341"/>
                  <a:gd name="T2" fmla="*/ 4 w 235"/>
                  <a:gd name="T3" fmla="*/ 24 h 341"/>
                  <a:gd name="T4" fmla="*/ 11 w 235"/>
                  <a:gd name="T5" fmla="*/ 35 h 341"/>
                  <a:gd name="T6" fmla="*/ 21 w 235"/>
                  <a:gd name="T7" fmla="*/ 46 h 341"/>
                  <a:gd name="T8" fmla="*/ 27 w 235"/>
                  <a:gd name="T9" fmla="*/ 53 h 341"/>
                  <a:gd name="T10" fmla="*/ 29 w 235"/>
                  <a:gd name="T11" fmla="*/ 60 h 341"/>
                  <a:gd name="T12" fmla="*/ 36 w 235"/>
                  <a:gd name="T13" fmla="*/ 71 h 341"/>
                  <a:gd name="T14" fmla="*/ 41 w 235"/>
                  <a:gd name="T15" fmla="*/ 81 h 341"/>
                  <a:gd name="T16" fmla="*/ 49 w 235"/>
                  <a:gd name="T17" fmla="*/ 84 h 341"/>
                  <a:gd name="T18" fmla="*/ 58 w 235"/>
                  <a:gd name="T19" fmla="*/ 93 h 341"/>
                  <a:gd name="T20" fmla="*/ 60 w 235"/>
                  <a:gd name="T21" fmla="*/ 98 h 341"/>
                  <a:gd name="T22" fmla="*/ 71 w 235"/>
                  <a:gd name="T23" fmla="*/ 106 h 341"/>
                  <a:gd name="T24" fmla="*/ 77 w 235"/>
                  <a:gd name="T25" fmla="*/ 109 h 341"/>
                  <a:gd name="T26" fmla="*/ 82 w 235"/>
                  <a:gd name="T27" fmla="*/ 114 h 341"/>
                  <a:gd name="T28" fmla="*/ 91 w 235"/>
                  <a:gd name="T29" fmla="*/ 120 h 341"/>
                  <a:gd name="T30" fmla="*/ 99 w 235"/>
                  <a:gd name="T31" fmla="*/ 125 h 341"/>
                  <a:gd name="T32" fmla="*/ 102 w 235"/>
                  <a:gd name="T33" fmla="*/ 130 h 341"/>
                  <a:gd name="T34" fmla="*/ 106 w 235"/>
                  <a:gd name="T35" fmla="*/ 139 h 341"/>
                  <a:gd name="T36" fmla="*/ 124 w 235"/>
                  <a:gd name="T37" fmla="*/ 150 h 341"/>
                  <a:gd name="T38" fmla="*/ 131 w 235"/>
                  <a:gd name="T39" fmla="*/ 155 h 341"/>
                  <a:gd name="T40" fmla="*/ 134 w 235"/>
                  <a:gd name="T41" fmla="*/ 160 h 341"/>
                  <a:gd name="T42" fmla="*/ 127 w 235"/>
                  <a:gd name="T43" fmla="*/ 166 h 341"/>
                  <a:gd name="T44" fmla="*/ 134 w 235"/>
                  <a:gd name="T45" fmla="*/ 180 h 341"/>
                  <a:gd name="T46" fmla="*/ 142 w 235"/>
                  <a:gd name="T47" fmla="*/ 190 h 341"/>
                  <a:gd name="T48" fmla="*/ 146 w 235"/>
                  <a:gd name="T49" fmla="*/ 191 h 341"/>
                  <a:gd name="T50" fmla="*/ 151 w 235"/>
                  <a:gd name="T51" fmla="*/ 199 h 341"/>
                  <a:gd name="T52" fmla="*/ 157 w 235"/>
                  <a:gd name="T53" fmla="*/ 208 h 341"/>
                  <a:gd name="T54" fmla="*/ 160 w 235"/>
                  <a:gd name="T55" fmla="*/ 219 h 341"/>
                  <a:gd name="T56" fmla="*/ 165 w 235"/>
                  <a:gd name="T57" fmla="*/ 222 h 341"/>
                  <a:gd name="T58" fmla="*/ 173 w 235"/>
                  <a:gd name="T59" fmla="*/ 231 h 341"/>
                  <a:gd name="T60" fmla="*/ 184 w 235"/>
                  <a:gd name="T61" fmla="*/ 234 h 341"/>
                  <a:gd name="T62" fmla="*/ 186 w 235"/>
                  <a:gd name="T63" fmla="*/ 243 h 341"/>
                  <a:gd name="T64" fmla="*/ 189 w 235"/>
                  <a:gd name="T65" fmla="*/ 246 h 341"/>
                  <a:gd name="T66" fmla="*/ 197 w 235"/>
                  <a:gd name="T67" fmla="*/ 256 h 341"/>
                  <a:gd name="T68" fmla="*/ 196 w 235"/>
                  <a:gd name="T69" fmla="*/ 260 h 341"/>
                  <a:gd name="T70" fmla="*/ 202 w 235"/>
                  <a:gd name="T71" fmla="*/ 267 h 341"/>
                  <a:gd name="T72" fmla="*/ 202 w 235"/>
                  <a:gd name="T73" fmla="*/ 275 h 341"/>
                  <a:gd name="T74" fmla="*/ 197 w 235"/>
                  <a:gd name="T75" fmla="*/ 290 h 341"/>
                  <a:gd name="T76" fmla="*/ 196 w 235"/>
                  <a:gd name="T77" fmla="*/ 294 h 341"/>
                  <a:gd name="T78" fmla="*/ 197 w 235"/>
                  <a:gd name="T79" fmla="*/ 299 h 341"/>
                  <a:gd name="T80" fmla="*/ 198 w 235"/>
                  <a:gd name="T81" fmla="*/ 305 h 341"/>
                  <a:gd name="T82" fmla="*/ 197 w 235"/>
                  <a:gd name="T83" fmla="*/ 311 h 341"/>
                  <a:gd name="T84" fmla="*/ 204 w 235"/>
                  <a:gd name="T85" fmla="*/ 321 h 341"/>
                  <a:gd name="T86" fmla="*/ 206 w 235"/>
                  <a:gd name="T87" fmla="*/ 330 h 341"/>
                  <a:gd name="T88" fmla="*/ 224 w 235"/>
                  <a:gd name="T89" fmla="*/ 332 h 341"/>
                  <a:gd name="T90" fmla="*/ 235 w 235"/>
                  <a:gd name="T91" fmla="*/ 341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35" h="341">
                    <a:moveTo>
                      <a:pt x="0" y="0"/>
                    </a:moveTo>
                    <a:lnTo>
                      <a:pt x="0" y="15"/>
                    </a:lnTo>
                    <a:lnTo>
                      <a:pt x="4" y="19"/>
                    </a:lnTo>
                    <a:lnTo>
                      <a:pt x="1" y="21"/>
                    </a:lnTo>
                    <a:lnTo>
                      <a:pt x="1" y="22"/>
                    </a:lnTo>
                    <a:lnTo>
                      <a:pt x="4" y="24"/>
                    </a:lnTo>
                    <a:lnTo>
                      <a:pt x="6" y="27"/>
                    </a:lnTo>
                    <a:lnTo>
                      <a:pt x="7" y="33"/>
                    </a:lnTo>
                    <a:lnTo>
                      <a:pt x="11" y="35"/>
                    </a:lnTo>
                    <a:lnTo>
                      <a:pt x="17" y="41"/>
                    </a:lnTo>
                    <a:lnTo>
                      <a:pt x="18" y="46"/>
                    </a:lnTo>
                    <a:lnTo>
                      <a:pt x="21" y="46"/>
                    </a:lnTo>
                    <a:lnTo>
                      <a:pt x="25" y="48"/>
                    </a:lnTo>
                    <a:lnTo>
                      <a:pt x="25" y="51"/>
                    </a:lnTo>
                    <a:lnTo>
                      <a:pt x="27" y="53"/>
                    </a:lnTo>
                    <a:lnTo>
                      <a:pt x="27" y="54"/>
                    </a:lnTo>
                    <a:lnTo>
                      <a:pt x="28" y="57"/>
                    </a:lnTo>
                    <a:lnTo>
                      <a:pt x="29" y="60"/>
                    </a:lnTo>
                    <a:lnTo>
                      <a:pt x="29" y="68"/>
                    </a:lnTo>
                    <a:lnTo>
                      <a:pt x="36" y="68"/>
                    </a:lnTo>
                    <a:lnTo>
                      <a:pt x="36" y="71"/>
                    </a:lnTo>
                    <a:lnTo>
                      <a:pt x="39" y="74"/>
                    </a:lnTo>
                    <a:lnTo>
                      <a:pt x="40" y="79"/>
                    </a:lnTo>
                    <a:lnTo>
                      <a:pt x="41" y="81"/>
                    </a:lnTo>
                    <a:lnTo>
                      <a:pt x="44" y="82"/>
                    </a:lnTo>
                    <a:lnTo>
                      <a:pt x="47" y="82"/>
                    </a:lnTo>
                    <a:lnTo>
                      <a:pt x="49" y="84"/>
                    </a:lnTo>
                    <a:lnTo>
                      <a:pt x="51" y="87"/>
                    </a:lnTo>
                    <a:lnTo>
                      <a:pt x="53" y="92"/>
                    </a:lnTo>
                    <a:lnTo>
                      <a:pt x="58" y="93"/>
                    </a:lnTo>
                    <a:lnTo>
                      <a:pt x="59" y="94"/>
                    </a:lnTo>
                    <a:lnTo>
                      <a:pt x="59" y="95"/>
                    </a:lnTo>
                    <a:lnTo>
                      <a:pt x="60" y="98"/>
                    </a:lnTo>
                    <a:lnTo>
                      <a:pt x="64" y="101"/>
                    </a:lnTo>
                    <a:lnTo>
                      <a:pt x="69" y="103"/>
                    </a:lnTo>
                    <a:lnTo>
                      <a:pt x="71" y="106"/>
                    </a:lnTo>
                    <a:lnTo>
                      <a:pt x="72" y="106"/>
                    </a:lnTo>
                    <a:lnTo>
                      <a:pt x="74" y="108"/>
                    </a:lnTo>
                    <a:lnTo>
                      <a:pt x="77" y="109"/>
                    </a:lnTo>
                    <a:lnTo>
                      <a:pt x="79" y="112"/>
                    </a:lnTo>
                    <a:lnTo>
                      <a:pt x="80" y="114"/>
                    </a:lnTo>
                    <a:lnTo>
                      <a:pt x="82" y="114"/>
                    </a:lnTo>
                    <a:lnTo>
                      <a:pt x="83" y="115"/>
                    </a:lnTo>
                    <a:lnTo>
                      <a:pt x="86" y="117"/>
                    </a:lnTo>
                    <a:lnTo>
                      <a:pt x="91" y="120"/>
                    </a:lnTo>
                    <a:lnTo>
                      <a:pt x="94" y="122"/>
                    </a:lnTo>
                    <a:lnTo>
                      <a:pt x="95" y="124"/>
                    </a:lnTo>
                    <a:lnTo>
                      <a:pt x="99" y="125"/>
                    </a:lnTo>
                    <a:lnTo>
                      <a:pt x="101" y="126"/>
                    </a:lnTo>
                    <a:lnTo>
                      <a:pt x="102" y="128"/>
                    </a:lnTo>
                    <a:lnTo>
                      <a:pt x="102" y="130"/>
                    </a:lnTo>
                    <a:lnTo>
                      <a:pt x="104" y="133"/>
                    </a:lnTo>
                    <a:lnTo>
                      <a:pt x="105" y="137"/>
                    </a:lnTo>
                    <a:lnTo>
                      <a:pt x="106" y="139"/>
                    </a:lnTo>
                    <a:lnTo>
                      <a:pt x="113" y="144"/>
                    </a:lnTo>
                    <a:lnTo>
                      <a:pt x="118" y="148"/>
                    </a:lnTo>
                    <a:lnTo>
                      <a:pt x="124" y="150"/>
                    </a:lnTo>
                    <a:lnTo>
                      <a:pt x="125" y="151"/>
                    </a:lnTo>
                    <a:lnTo>
                      <a:pt x="127" y="155"/>
                    </a:lnTo>
                    <a:lnTo>
                      <a:pt x="131" y="155"/>
                    </a:lnTo>
                    <a:lnTo>
                      <a:pt x="135" y="158"/>
                    </a:lnTo>
                    <a:lnTo>
                      <a:pt x="134" y="158"/>
                    </a:lnTo>
                    <a:lnTo>
                      <a:pt x="134" y="160"/>
                    </a:lnTo>
                    <a:lnTo>
                      <a:pt x="134" y="162"/>
                    </a:lnTo>
                    <a:lnTo>
                      <a:pt x="131" y="164"/>
                    </a:lnTo>
                    <a:lnTo>
                      <a:pt x="127" y="166"/>
                    </a:lnTo>
                    <a:lnTo>
                      <a:pt x="127" y="175"/>
                    </a:lnTo>
                    <a:lnTo>
                      <a:pt x="131" y="179"/>
                    </a:lnTo>
                    <a:lnTo>
                      <a:pt x="134" y="180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2" y="190"/>
                    </a:lnTo>
                    <a:lnTo>
                      <a:pt x="141" y="190"/>
                    </a:lnTo>
                    <a:lnTo>
                      <a:pt x="142" y="190"/>
                    </a:lnTo>
                    <a:lnTo>
                      <a:pt x="146" y="191"/>
                    </a:lnTo>
                    <a:lnTo>
                      <a:pt x="149" y="193"/>
                    </a:lnTo>
                    <a:lnTo>
                      <a:pt x="149" y="196"/>
                    </a:lnTo>
                    <a:lnTo>
                      <a:pt x="151" y="199"/>
                    </a:lnTo>
                    <a:lnTo>
                      <a:pt x="157" y="201"/>
                    </a:lnTo>
                    <a:lnTo>
                      <a:pt x="157" y="204"/>
                    </a:lnTo>
                    <a:lnTo>
                      <a:pt x="157" y="208"/>
                    </a:lnTo>
                    <a:lnTo>
                      <a:pt x="159" y="210"/>
                    </a:lnTo>
                    <a:lnTo>
                      <a:pt x="160" y="213"/>
                    </a:lnTo>
                    <a:lnTo>
                      <a:pt x="160" y="219"/>
                    </a:lnTo>
                    <a:lnTo>
                      <a:pt x="163" y="219"/>
                    </a:lnTo>
                    <a:lnTo>
                      <a:pt x="164" y="221"/>
                    </a:lnTo>
                    <a:lnTo>
                      <a:pt x="165" y="222"/>
                    </a:lnTo>
                    <a:lnTo>
                      <a:pt x="164" y="224"/>
                    </a:lnTo>
                    <a:lnTo>
                      <a:pt x="173" y="229"/>
                    </a:lnTo>
                    <a:lnTo>
                      <a:pt x="173" y="231"/>
                    </a:lnTo>
                    <a:lnTo>
                      <a:pt x="175" y="232"/>
                    </a:lnTo>
                    <a:lnTo>
                      <a:pt x="182" y="232"/>
                    </a:lnTo>
                    <a:lnTo>
                      <a:pt x="184" y="234"/>
                    </a:lnTo>
                    <a:lnTo>
                      <a:pt x="185" y="235"/>
                    </a:lnTo>
                    <a:lnTo>
                      <a:pt x="186" y="240"/>
                    </a:lnTo>
                    <a:lnTo>
                      <a:pt x="186" y="243"/>
                    </a:lnTo>
                    <a:lnTo>
                      <a:pt x="185" y="244"/>
                    </a:lnTo>
                    <a:lnTo>
                      <a:pt x="186" y="245"/>
                    </a:lnTo>
                    <a:lnTo>
                      <a:pt x="189" y="246"/>
                    </a:lnTo>
                    <a:lnTo>
                      <a:pt x="193" y="246"/>
                    </a:lnTo>
                    <a:lnTo>
                      <a:pt x="197" y="248"/>
                    </a:lnTo>
                    <a:lnTo>
                      <a:pt x="197" y="256"/>
                    </a:lnTo>
                    <a:lnTo>
                      <a:pt x="200" y="257"/>
                    </a:lnTo>
                    <a:lnTo>
                      <a:pt x="197" y="258"/>
                    </a:lnTo>
                    <a:lnTo>
                      <a:pt x="196" y="260"/>
                    </a:lnTo>
                    <a:lnTo>
                      <a:pt x="197" y="261"/>
                    </a:lnTo>
                    <a:lnTo>
                      <a:pt x="200" y="262"/>
                    </a:lnTo>
                    <a:lnTo>
                      <a:pt x="202" y="267"/>
                    </a:lnTo>
                    <a:lnTo>
                      <a:pt x="200" y="268"/>
                    </a:lnTo>
                    <a:lnTo>
                      <a:pt x="197" y="273"/>
                    </a:lnTo>
                    <a:lnTo>
                      <a:pt x="202" y="275"/>
                    </a:lnTo>
                    <a:lnTo>
                      <a:pt x="200" y="280"/>
                    </a:lnTo>
                    <a:lnTo>
                      <a:pt x="200" y="288"/>
                    </a:lnTo>
                    <a:lnTo>
                      <a:pt x="197" y="290"/>
                    </a:lnTo>
                    <a:lnTo>
                      <a:pt x="194" y="291"/>
                    </a:lnTo>
                    <a:lnTo>
                      <a:pt x="195" y="293"/>
                    </a:lnTo>
                    <a:lnTo>
                      <a:pt x="196" y="294"/>
                    </a:lnTo>
                    <a:lnTo>
                      <a:pt x="200" y="295"/>
                    </a:lnTo>
                    <a:lnTo>
                      <a:pt x="197" y="296"/>
                    </a:lnTo>
                    <a:lnTo>
                      <a:pt x="197" y="299"/>
                    </a:lnTo>
                    <a:lnTo>
                      <a:pt x="195" y="300"/>
                    </a:lnTo>
                    <a:lnTo>
                      <a:pt x="197" y="303"/>
                    </a:lnTo>
                    <a:lnTo>
                      <a:pt x="198" y="305"/>
                    </a:lnTo>
                    <a:lnTo>
                      <a:pt x="197" y="305"/>
                    </a:lnTo>
                    <a:lnTo>
                      <a:pt x="197" y="306"/>
                    </a:lnTo>
                    <a:lnTo>
                      <a:pt x="197" y="311"/>
                    </a:lnTo>
                    <a:lnTo>
                      <a:pt x="200" y="310"/>
                    </a:lnTo>
                    <a:lnTo>
                      <a:pt x="204" y="311"/>
                    </a:lnTo>
                    <a:lnTo>
                      <a:pt x="204" y="321"/>
                    </a:lnTo>
                    <a:lnTo>
                      <a:pt x="202" y="324"/>
                    </a:lnTo>
                    <a:lnTo>
                      <a:pt x="202" y="328"/>
                    </a:lnTo>
                    <a:lnTo>
                      <a:pt x="206" y="330"/>
                    </a:lnTo>
                    <a:lnTo>
                      <a:pt x="217" y="330"/>
                    </a:lnTo>
                    <a:lnTo>
                      <a:pt x="219" y="331"/>
                    </a:lnTo>
                    <a:lnTo>
                      <a:pt x="224" y="332"/>
                    </a:lnTo>
                    <a:lnTo>
                      <a:pt x="225" y="335"/>
                    </a:lnTo>
                    <a:lnTo>
                      <a:pt x="230" y="339"/>
                    </a:lnTo>
                    <a:lnTo>
                      <a:pt x="235" y="34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4" name="Freeform 98">
                <a:extLst>
                  <a:ext uri="{FF2B5EF4-FFF2-40B4-BE49-F238E27FC236}">
                    <a16:creationId xmlns:a16="http://schemas.microsoft.com/office/drawing/2014/main" id="{B5CB664D-7C55-EF4B-1610-D01F2BFC8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8" y="4025"/>
                <a:ext cx="31" cy="41"/>
              </a:xfrm>
              <a:custGeom>
                <a:avLst/>
                <a:gdLst>
                  <a:gd name="T0" fmla="*/ 216 w 220"/>
                  <a:gd name="T1" fmla="*/ 8 h 287"/>
                  <a:gd name="T2" fmla="*/ 206 w 220"/>
                  <a:gd name="T3" fmla="*/ 15 h 287"/>
                  <a:gd name="T4" fmla="*/ 202 w 220"/>
                  <a:gd name="T5" fmla="*/ 18 h 287"/>
                  <a:gd name="T6" fmla="*/ 188 w 220"/>
                  <a:gd name="T7" fmla="*/ 27 h 287"/>
                  <a:gd name="T8" fmla="*/ 180 w 220"/>
                  <a:gd name="T9" fmla="*/ 30 h 287"/>
                  <a:gd name="T10" fmla="*/ 175 w 220"/>
                  <a:gd name="T11" fmla="*/ 36 h 287"/>
                  <a:gd name="T12" fmla="*/ 169 w 220"/>
                  <a:gd name="T13" fmla="*/ 40 h 287"/>
                  <a:gd name="T14" fmla="*/ 164 w 220"/>
                  <a:gd name="T15" fmla="*/ 44 h 287"/>
                  <a:gd name="T16" fmla="*/ 153 w 220"/>
                  <a:gd name="T17" fmla="*/ 49 h 287"/>
                  <a:gd name="T18" fmla="*/ 136 w 220"/>
                  <a:gd name="T19" fmla="*/ 58 h 287"/>
                  <a:gd name="T20" fmla="*/ 118 w 220"/>
                  <a:gd name="T21" fmla="*/ 62 h 287"/>
                  <a:gd name="T22" fmla="*/ 114 w 220"/>
                  <a:gd name="T23" fmla="*/ 59 h 287"/>
                  <a:gd name="T24" fmla="*/ 93 w 220"/>
                  <a:gd name="T25" fmla="*/ 60 h 287"/>
                  <a:gd name="T26" fmla="*/ 85 w 220"/>
                  <a:gd name="T27" fmla="*/ 51 h 287"/>
                  <a:gd name="T28" fmla="*/ 71 w 220"/>
                  <a:gd name="T29" fmla="*/ 58 h 287"/>
                  <a:gd name="T30" fmla="*/ 70 w 220"/>
                  <a:gd name="T31" fmla="*/ 60 h 287"/>
                  <a:gd name="T32" fmla="*/ 65 w 220"/>
                  <a:gd name="T33" fmla="*/ 60 h 287"/>
                  <a:gd name="T34" fmla="*/ 60 w 220"/>
                  <a:gd name="T35" fmla="*/ 71 h 287"/>
                  <a:gd name="T36" fmla="*/ 49 w 220"/>
                  <a:gd name="T37" fmla="*/ 77 h 287"/>
                  <a:gd name="T38" fmla="*/ 45 w 220"/>
                  <a:gd name="T39" fmla="*/ 87 h 287"/>
                  <a:gd name="T40" fmla="*/ 44 w 220"/>
                  <a:gd name="T41" fmla="*/ 91 h 287"/>
                  <a:gd name="T42" fmla="*/ 38 w 220"/>
                  <a:gd name="T43" fmla="*/ 91 h 287"/>
                  <a:gd name="T44" fmla="*/ 36 w 220"/>
                  <a:gd name="T45" fmla="*/ 95 h 287"/>
                  <a:gd name="T46" fmla="*/ 33 w 220"/>
                  <a:gd name="T47" fmla="*/ 104 h 287"/>
                  <a:gd name="T48" fmla="*/ 23 w 220"/>
                  <a:gd name="T49" fmla="*/ 110 h 287"/>
                  <a:gd name="T50" fmla="*/ 17 w 220"/>
                  <a:gd name="T51" fmla="*/ 115 h 287"/>
                  <a:gd name="T52" fmla="*/ 19 w 220"/>
                  <a:gd name="T53" fmla="*/ 118 h 287"/>
                  <a:gd name="T54" fmla="*/ 12 w 220"/>
                  <a:gd name="T55" fmla="*/ 125 h 287"/>
                  <a:gd name="T56" fmla="*/ 5 w 220"/>
                  <a:gd name="T57" fmla="*/ 128 h 287"/>
                  <a:gd name="T58" fmla="*/ 1 w 220"/>
                  <a:gd name="T59" fmla="*/ 139 h 287"/>
                  <a:gd name="T60" fmla="*/ 1 w 220"/>
                  <a:gd name="T61" fmla="*/ 149 h 287"/>
                  <a:gd name="T62" fmla="*/ 5 w 220"/>
                  <a:gd name="T63" fmla="*/ 164 h 287"/>
                  <a:gd name="T64" fmla="*/ 11 w 220"/>
                  <a:gd name="T65" fmla="*/ 175 h 287"/>
                  <a:gd name="T66" fmla="*/ 14 w 220"/>
                  <a:gd name="T67" fmla="*/ 183 h 287"/>
                  <a:gd name="T68" fmla="*/ 22 w 220"/>
                  <a:gd name="T69" fmla="*/ 194 h 287"/>
                  <a:gd name="T70" fmla="*/ 25 w 220"/>
                  <a:gd name="T71" fmla="*/ 202 h 287"/>
                  <a:gd name="T72" fmla="*/ 29 w 220"/>
                  <a:gd name="T73" fmla="*/ 210 h 287"/>
                  <a:gd name="T74" fmla="*/ 22 w 220"/>
                  <a:gd name="T75" fmla="*/ 207 h 287"/>
                  <a:gd name="T76" fmla="*/ 23 w 220"/>
                  <a:gd name="T77" fmla="*/ 226 h 287"/>
                  <a:gd name="T78" fmla="*/ 23 w 220"/>
                  <a:gd name="T79" fmla="*/ 239 h 287"/>
                  <a:gd name="T80" fmla="*/ 22 w 220"/>
                  <a:gd name="T81" fmla="*/ 248 h 287"/>
                  <a:gd name="T82" fmla="*/ 19 w 220"/>
                  <a:gd name="T83" fmla="*/ 260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20" h="287">
                    <a:moveTo>
                      <a:pt x="220" y="0"/>
                    </a:moveTo>
                    <a:lnTo>
                      <a:pt x="218" y="5"/>
                    </a:lnTo>
                    <a:lnTo>
                      <a:pt x="216" y="8"/>
                    </a:lnTo>
                    <a:lnTo>
                      <a:pt x="211" y="9"/>
                    </a:lnTo>
                    <a:lnTo>
                      <a:pt x="209" y="14"/>
                    </a:lnTo>
                    <a:lnTo>
                      <a:pt x="206" y="15"/>
                    </a:lnTo>
                    <a:lnTo>
                      <a:pt x="205" y="15"/>
                    </a:lnTo>
                    <a:lnTo>
                      <a:pt x="205" y="16"/>
                    </a:lnTo>
                    <a:lnTo>
                      <a:pt x="202" y="18"/>
                    </a:lnTo>
                    <a:lnTo>
                      <a:pt x="198" y="20"/>
                    </a:lnTo>
                    <a:lnTo>
                      <a:pt x="191" y="27"/>
                    </a:lnTo>
                    <a:lnTo>
                      <a:pt x="188" y="27"/>
                    </a:lnTo>
                    <a:lnTo>
                      <a:pt x="187" y="29"/>
                    </a:lnTo>
                    <a:lnTo>
                      <a:pt x="186" y="30"/>
                    </a:lnTo>
                    <a:lnTo>
                      <a:pt x="180" y="30"/>
                    </a:lnTo>
                    <a:lnTo>
                      <a:pt x="179" y="33"/>
                    </a:lnTo>
                    <a:lnTo>
                      <a:pt x="176" y="36"/>
                    </a:lnTo>
                    <a:lnTo>
                      <a:pt x="175" y="36"/>
                    </a:lnTo>
                    <a:lnTo>
                      <a:pt x="175" y="37"/>
                    </a:lnTo>
                    <a:lnTo>
                      <a:pt x="173" y="38"/>
                    </a:lnTo>
                    <a:lnTo>
                      <a:pt x="169" y="40"/>
                    </a:lnTo>
                    <a:lnTo>
                      <a:pt x="166" y="40"/>
                    </a:lnTo>
                    <a:lnTo>
                      <a:pt x="165" y="41"/>
                    </a:lnTo>
                    <a:lnTo>
                      <a:pt x="164" y="44"/>
                    </a:lnTo>
                    <a:lnTo>
                      <a:pt x="158" y="44"/>
                    </a:lnTo>
                    <a:lnTo>
                      <a:pt x="156" y="47"/>
                    </a:lnTo>
                    <a:lnTo>
                      <a:pt x="153" y="49"/>
                    </a:lnTo>
                    <a:lnTo>
                      <a:pt x="151" y="51"/>
                    </a:lnTo>
                    <a:lnTo>
                      <a:pt x="143" y="52"/>
                    </a:lnTo>
                    <a:lnTo>
                      <a:pt x="136" y="58"/>
                    </a:lnTo>
                    <a:lnTo>
                      <a:pt x="132" y="60"/>
                    </a:lnTo>
                    <a:lnTo>
                      <a:pt x="126" y="62"/>
                    </a:lnTo>
                    <a:lnTo>
                      <a:pt x="118" y="62"/>
                    </a:lnTo>
                    <a:lnTo>
                      <a:pt x="117" y="59"/>
                    </a:lnTo>
                    <a:lnTo>
                      <a:pt x="116" y="59"/>
                    </a:lnTo>
                    <a:lnTo>
                      <a:pt x="114" y="59"/>
                    </a:lnTo>
                    <a:lnTo>
                      <a:pt x="112" y="62"/>
                    </a:lnTo>
                    <a:lnTo>
                      <a:pt x="110" y="60"/>
                    </a:lnTo>
                    <a:lnTo>
                      <a:pt x="93" y="60"/>
                    </a:lnTo>
                    <a:lnTo>
                      <a:pt x="88" y="58"/>
                    </a:lnTo>
                    <a:lnTo>
                      <a:pt x="87" y="54"/>
                    </a:lnTo>
                    <a:lnTo>
                      <a:pt x="85" y="51"/>
                    </a:lnTo>
                    <a:lnTo>
                      <a:pt x="78" y="52"/>
                    </a:lnTo>
                    <a:lnTo>
                      <a:pt x="74" y="54"/>
                    </a:lnTo>
                    <a:lnTo>
                      <a:pt x="71" y="58"/>
                    </a:lnTo>
                    <a:lnTo>
                      <a:pt x="70" y="58"/>
                    </a:lnTo>
                    <a:lnTo>
                      <a:pt x="70" y="59"/>
                    </a:lnTo>
                    <a:lnTo>
                      <a:pt x="70" y="60"/>
                    </a:lnTo>
                    <a:lnTo>
                      <a:pt x="68" y="59"/>
                    </a:lnTo>
                    <a:lnTo>
                      <a:pt x="67" y="58"/>
                    </a:lnTo>
                    <a:lnTo>
                      <a:pt x="65" y="60"/>
                    </a:lnTo>
                    <a:lnTo>
                      <a:pt x="65" y="63"/>
                    </a:lnTo>
                    <a:lnTo>
                      <a:pt x="63" y="69"/>
                    </a:lnTo>
                    <a:lnTo>
                      <a:pt x="60" y="71"/>
                    </a:lnTo>
                    <a:lnTo>
                      <a:pt x="56" y="73"/>
                    </a:lnTo>
                    <a:lnTo>
                      <a:pt x="52" y="76"/>
                    </a:lnTo>
                    <a:lnTo>
                      <a:pt x="49" y="77"/>
                    </a:lnTo>
                    <a:lnTo>
                      <a:pt x="49" y="82"/>
                    </a:lnTo>
                    <a:lnTo>
                      <a:pt x="45" y="84"/>
                    </a:lnTo>
                    <a:lnTo>
                      <a:pt x="45" y="87"/>
                    </a:lnTo>
                    <a:lnTo>
                      <a:pt x="44" y="87"/>
                    </a:lnTo>
                    <a:lnTo>
                      <a:pt x="44" y="88"/>
                    </a:lnTo>
                    <a:lnTo>
                      <a:pt x="44" y="91"/>
                    </a:lnTo>
                    <a:lnTo>
                      <a:pt x="41" y="93"/>
                    </a:lnTo>
                    <a:lnTo>
                      <a:pt x="40" y="91"/>
                    </a:lnTo>
                    <a:lnTo>
                      <a:pt x="38" y="91"/>
                    </a:lnTo>
                    <a:lnTo>
                      <a:pt x="34" y="91"/>
                    </a:lnTo>
                    <a:lnTo>
                      <a:pt x="34" y="95"/>
                    </a:lnTo>
                    <a:lnTo>
                      <a:pt x="36" y="95"/>
                    </a:lnTo>
                    <a:lnTo>
                      <a:pt x="36" y="96"/>
                    </a:lnTo>
                    <a:lnTo>
                      <a:pt x="34" y="104"/>
                    </a:lnTo>
                    <a:lnTo>
                      <a:pt x="33" y="104"/>
                    </a:lnTo>
                    <a:lnTo>
                      <a:pt x="31" y="107"/>
                    </a:lnTo>
                    <a:lnTo>
                      <a:pt x="25" y="109"/>
                    </a:lnTo>
                    <a:lnTo>
                      <a:pt x="23" y="110"/>
                    </a:lnTo>
                    <a:lnTo>
                      <a:pt x="23" y="115"/>
                    </a:lnTo>
                    <a:lnTo>
                      <a:pt x="20" y="115"/>
                    </a:lnTo>
                    <a:lnTo>
                      <a:pt x="17" y="115"/>
                    </a:lnTo>
                    <a:lnTo>
                      <a:pt x="17" y="116"/>
                    </a:lnTo>
                    <a:lnTo>
                      <a:pt x="20" y="117"/>
                    </a:lnTo>
                    <a:lnTo>
                      <a:pt x="19" y="118"/>
                    </a:lnTo>
                    <a:lnTo>
                      <a:pt x="16" y="123"/>
                    </a:lnTo>
                    <a:lnTo>
                      <a:pt x="14" y="123"/>
                    </a:lnTo>
                    <a:lnTo>
                      <a:pt x="12" y="125"/>
                    </a:lnTo>
                    <a:lnTo>
                      <a:pt x="9" y="128"/>
                    </a:lnTo>
                    <a:lnTo>
                      <a:pt x="7" y="128"/>
                    </a:lnTo>
                    <a:lnTo>
                      <a:pt x="5" y="128"/>
                    </a:lnTo>
                    <a:lnTo>
                      <a:pt x="5" y="129"/>
                    </a:lnTo>
                    <a:lnTo>
                      <a:pt x="1" y="129"/>
                    </a:lnTo>
                    <a:lnTo>
                      <a:pt x="1" y="139"/>
                    </a:lnTo>
                    <a:lnTo>
                      <a:pt x="0" y="145"/>
                    </a:lnTo>
                    <a:lnTo>
                      <a:pt x="0" y="148"/>
                    </a:lnTo>
                    <a:lnTo>
                      <a:pt x="1" y="149"/>
                    </a:lnTo>
                    <a:lnTo>
                      <a:pt x="1" y="156"/>
                    </a:lnTo>
                    <a:lnTo>
                      <a:pt x="3" y="160"/>
                    </a:lnTo>
                    <a:lnTo>
                      <a:pt x="5" y="164"/>
                    </a:lnTo>
                    <a:lnTo>
                      <a:pt x="5" y="168"/>
                    </a:lnTo>
                    <a:lnTo>
                      <a:pt x="9" y="171"/>
                    </a:lnTo>
                    <a:lnTo>
                      <a:pt x="11" y="175"/>
                    </a:lnTo>
                    <a:lnTo>
                      <a:pt x="12" y="180"/>
                    </a:lnTo>
                    <a:lnTo>
                      <a:pt x="12" y="182"/>
                    </a:lnTo>
                    <a:lnTo>
                      <a:pt x="14" y="183"/>
                    </a:lnTo>
                    <a:lnTo>
                      <a:pt x="15" y="183"/>
                    </a:lnTo>
                    <a:lnTo>
                      <a:pt x="16" y="186"/>
                    </a:lnTo>
                    <a:lnTo>
                      <a:pt x="22" y="194"/>
                    </a:lnTo>
                    <a:lnTo>
                      <a:pt x="23" y="196"/>
                    </a:lnTo>
                    <a:lnTo>
                      <a:pt x="23" y="200"/>
                    </a:lnTo>
                    <a:lnTo>
                      <a:pt x="25" y="202"/>
                    </a:lnTo>
                    <a:lnTo>
                      <a:pt x="31" y="204"/>
                    </a:lnTo>
                    <a:lnTo>
                      <a:pt x="31" y="207"/>
                    </a:lnTo>
                    <a:lnTo>
                      <a:pt x="29" y="210"/>
                    </a:lnTo>
                    <a:lnTo>
                      <a:pt x="27" y="211"/>
                    </a:lnTo>
                    <a:lnTo>
                      <a:pt x="23" y="211"/>
                    </a:lnTo>
                    <a:lnTo>
                      <a:pt x="22" y="207"/>
                    </a:lnTo>
                    <a:lnTo>
                      <a:pt x="22" y="215"/>
                    </a:lnTo>
                    <a:lnTo>
                      <a:pt x="23" y="218"/>
                    </a:lnTo>
                    <a:lnTo>
                      <a:pt x="23" y="226"/>
                    </a:lnTo>
                    <a:lnTo>
                      <a:pt x="22" y="229"/>
                    </a:lnTo>
                    <a:lnTo>
                      <a:pt x="22" y="238"/>
                    </a:lnTo>
                    <a:lnTo>
                      <a:pt x="23" y="239"/>
                    </a:lnTo>
                    <a:lnTo>
                      <a:pt x="22" y="240"/>
                    </a:lnTo>
                    <a:lnTo>
                      <a:pt x="22" y="243"/>
                    </a:lnTo>
                    <a:lnTo>
                      <a:pt x="22" y="248"/>
                    </a:lnTo>
                    <a:lnTo>
                      <a:pt x="20" y="249"/>
                    </a:lnTo>
                    <a:lnTo>
                      <a:pt x="20" y="254"/>
                    </a:lnTo>
                    <a:lnTo>
                      <a:pt x="19" y="260"/>
                    </a:lnTo>
                    <a:lnTo>
                      <a:pt x="16" y="267"/>
                    </a:lnTo>
                    <a:lnTo>
                      <a:pt x="16" y="287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5" name="Freeform 99">
                <a:extLst>
                  <a:ext uri="{FF2B5EF4-FFF2-40B4-BE49-F238E27FC236}">
                    <a16:creationId xmlns:a16="http://schemas.microsoft.com/office/drawing/2014/main" id="{A0841A51-657A-FA01-2889-F18A9A681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20" y="3977"/>
                <a:ext cx="17" cy="48"/>
              </a:xfrm>
              <a:custGeom>
                <a:avLst/>
                <a:gdLst>
                  <a:gd name="T0" fmla="*/ 113 w 122"/>
                  <a:gd name="T1" fmla="*/ 20 h 336"/>
                  <a:gd name="T2" fmla="*/ 106 w 122"/>
                  <a:gd name="T3" fmla="*/ 17 h 336"/>
                  <a:gd name="T4" fmla="*/ 96 w 122"/>
                  <a:gd name="T5" fmla="*/ 11 h 336"/>
                  <a:gd name="T6" fmla="*/ 93 w 122"/>
                  <a:gd name="T7" fmla="*/ 11 h 336"/>
                  <a:gd name="T8" fmla="*/ 85 w 122"/>
                  <a:gd name="T9" fmla="*/ 9 h 336"/>
                  <a:gd name="T10" fmla="*/ 73 w 122"/>
                  <a:gd name="T11" fmla="*/ 9 h 336"/>
                  <a:gd name="T12" fmla="*/ 67 w 122"/>
                  <a:gd name="T13" fmla="*/ 6 h 336"/>
                  <a:gd name="T14" fmla="*/ 63 w 122"/>
                  <a:gd name="T15" fmla="*/ 0 h 336"/>
                  <a:gd name="T16" fmla="*/ 57 w 122"/>
                  <a:gd name="T17" fmla="*/ 6 h 336"/>
                  <a:gd name="T18" fmla="*/ 41 w 122"/>
                  <a:gd name="T19" fmla="*/ 9 h 336"/>
                  <a:gd name="T20" fmla="*/ 46 w 122"/>
                  <a:gd name="T21" fmla="*/ 17 h 336"/>
                  <a:gd name="T22" fmla="*/ 44 w 122"/>
                  <a:gd name="T23" fmla="*/ 48 h 336"/>
                  <a:gd name="T24" fmla="*/ 52 w 122"/>
                  <a:gd name="T25" fmla="*/ 49 h 336"/>
                  <a:gd name="T26" fmla="*/ 60 w 122"/>
                  <a:gd name="T27" fmla="*/ 49 h 336"/>
                  <a:gd name="T28" fmla="*/ 60 w 122"/>
                  <a:gd name="T29" fmla="*/ 58 h 336"/>
                  <a:gd name="T30" fmla="*/ 57 w 122"/>
                  <a:gd name="T31" fmla="*/ 60 h 336"/>
                  <a:gd name="T32" fmla="*/ 51 w 122"/>
                  <a:gd name="T33" fmla="*/ 63 h 336"/>
                  <a:gd name="T34" fmla="*/ 51 w 122"/>
                  <a:gd name="T35" fmla="*/ 55 h 336"/>
                  <a:gd name="T36" fmla="*/ 46 w 122"/>
                  <a:gd name="T37" fmla="*/ 58 h 336"/>
                  <a:gd name="T38" fmla="*/ 40 w 122"/>
                  <a:gd name="T39" fmla="*/ 60 h 336"/>
                  <a:gd name="T40" fmla="*/ 35 w 122"/>
                  <a:gd name="T41" fmla="*/ 67 h 336"/>
                  <a:gd name="T42" fmla="*/ 34 w 122"/>
                  <a:gd name="T43" fmla="*/ 83 h 336"/>
                  <a:gd name="T44" fmla="*/ 32 w 122"/>
                  <a:gd name="T45" fmla="*/ 87 h 336"/>
                  <a:gd name="T46" fmla="*/ 30 w 122"/>
                  <a:gd name="T47" fmla="*/ 107 h 336"/>
                  <a:gd name="T48" fmla="*/ 24 w 122"/>
                  <a:gd name="T49" fmla="*/ 117 h 336"/>
                  <a:gd name="T50" fmla="*/ 19 w 122"/>
                  <a:gd name="T51" fmla="*/ 129 h 336"/>
                  <a:gd name="T52" fmla="*/ 18 w 122"/>
                  <a:gd name="T53" fmla="*/ 146 h 336"/>
                  <a:gd name="T54" fmla="*/ 22 w 122"/>
                  <a:gd name="T55" fmla="*/ 156 h 336"/>
                  <a:gd name="T56" fmla="*/ 30 w 122"/>
                  <a:gd name="T57" fmla="*/ 173 h 336"/>
                  <a:gd name="T58" fmla="*/ 34 w 122"/>
                  <a:gd name="T59" fmla="*/ 187 h 336"/>
                  <a:gd name="T60" fmla="*/ 38 w 122"/>
                  <a:gd name="T61" fmla="*/ 191 h 336"/>
                  <a:gd name="T62" fmla="*/ 38 w 122"/>
                  <a:gd name="T63" fmla="*/ 211 h 336"/>
                  <a:gd name="T64" fmla="*/ 40 w 122"/>
                  <a:gd name="T65" fmla="*/ 215 h 336"/>
                  <a:gd name="T66" fmla="*/ 35 w 122"/>
                  <a:gd name="T67" fmla="*/ 244 h 336"/>
                  <a:gd name="T68" fmla="*/ 31 w 122"/>
                  <a:gd name="T69" fmla="*/ 250 h 336"/>
                  <a:gd name="T70" fmla="*/ 30 w 122"/>
                  <a:gd name="T71" fmla="*/ 279 h 336"/>
                  <a:gd name="T72" fmla="*/ 28 w 122"/>
                  <a:gd name="T73" fmla="*/ 290 h 336"/>
                  <a:gd name="T74" fmla="*/ 24 w 122"/>
                  <a:gd name="T75" fmla="*/ 294 h 336"/>
                  <a:gd name="T76" fmla="*/ 22 w 122"/>
                  <a:gd name="T77" fmla="*/ 312 h 336"/>
                  <a:gd name="T78" fmla="*/ 16 w 122"/>
                  <a:gd name="T79" fmla="*/ 317 h 336"/>
                  <a:gd name="T80" fmla="*/ 15 w 122"/>
                  <a:gd name="T81" fmla="*/ 320 h 336"/>
                  <a:gd name="T82" fmla="*/ 8 w 122"/>
                  <a:gd name="T83" fmla="*/ 326 h 336"/>
                  <a:gd name="T84" fmla="*/ 5 w 122"/>
                  <a:gd name="T85" fmla="*/ 333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2" h="336">
                    <a:moveTo>
                      <a:pt x="122" y="22"/>
                    </a:moveTo>
                    <a:lnTo>
                      <a:pt x="117" y="22"/>
                    </a:lnTo>
                    <a:lnTo>
                      <a:pt x="113" y="20"/>
                    </a:lnTo>
                    <a:lnTo>
                      <a:pt x="109" y="20"/>
                    </a:lnTo>
                    <a:lnTo>
                      <a:pt x="107" y="19"/>
                    </a:lnTo>
                    <a:lnTo>
                      <a:pt x="106" y="17"/>
                    </a:lnTo>
                    <a:lnTo>
                      <a:pt x="100" y="16"/>
                    </a:lnTo>
                    <a:lnTo>
                      <a:pt x="98" y="15"/>
                    </a:lnTo>
                    <a:lnTo>
                      <a:pt x="96" y="11"/>
                    </a:lnTo>
                    <a:lnTo>
                      <a:pt x="96" y="9"/>
                    </a:lnTo>
                    <a:lnTo>
                      <a:pt x="95" y="9"/>
                    </a:lnTo>
                    <a:lnTo>
                      <a:pt x="93" y="11"/>
                    </a:lnTo>
                    <a:lnTo>
                      <a:pt x="89" y="12"/>
                    </a:lnTo>
                    <a:lnTo>
                      <a:pt x="89" y="11"/>
                    </a:lnTo>
                    <a:lnTo>
                      <a:pt x="85" y="9"/>
                    </a:lnTo>
                    <a:lnTo>
                      <a:pt x="82" y="8"/>
                    </a:lnTo>
                    <a:lnTo>
                      <a:pt x="76" y="9"/>
                    </a:lnTo>
                    <a:lnTo>
                      <a:pt x="73" y="9"/>
                    </a:lnTo>
                    <a:lnTo>
                      <a:pt x="67" y="8"/>
                    </a:lnTo>
                    <a:lnTo>
                      <a:pt x="69" y="6"/>
                    </a:lnTo>
                    <a:lnTo>
                      <a:pt x="67" y="6"/>
                    </a:lnTo>
                    <a:lnTo>
                      <a:pt x="66" y="2"/>
                    </a:lnTo>
                    <a:lnTo>
                      <a:pt x="66" y="1"/>
                    </a:lnTo>
                    <a:lnTo>
                      <a:pt x="63" y="0"/>
                    </a:lnTo>
                    <a:lnTo>
                      <a:pt x="60" y="0"/>
                    </a:lnTo>
                    <a:lnTo>
                      <a:pt x="57" y="1"/>
                    </a:lnTo>
                    <a:lnTo>
                      <a:pt x="57" y="6"/>
                    </a:lnTo>
                    <a:lnTo>
                      <a:pt x="43" y="6"/>
                    </a:lnTo>
                    <a:lnTo>
                      <a:pt x="41" y="6"/>
                    </a:lnTo>
                    <a:lnTo>
                      <a:pt x="41" y="9"/>
                    </a:lnTo>
                    <a:lnTo>
                      <a:pt x="41" y="15"/>
                    </a:lnTo>
                    <a:lnTo>
                      <a:pt x="42" y="16"/>
                    </a:lnTo>
                    <a:lnTo>
                      <a:pt x="46" y="17"/>
                    </a:lnTo>
                    <a:lnTo>
                      <a:pt x="46" y="42"/>
                    </a:lnTo>
                    <a:lnTo>
                      <a:pt x="43" y="47"/>
                    </a:lnTo>
                    <a:lnTo>
                      <a:pt x="44" y="48"/>
                    </a:lnTo>
                    <a:lnTo>
                      <a:pt x="46" y="48"/>
                    </a:lnTo>
                    <a:lnTo>
                      <a:pt x="49" y="49"/>
                    </a:lnTo>
                    <a:lnTo>
                      <a:pt x="52" y="49"/>
                    </a:lnTo>
                    <a:lnTo>
                      <a:pt x="53" y="47"/>
                    </a:lnTo>
                    <a:lnTo>
                      <a:pt x="57" y="49"/>
                    </a:lnTo>
                    <a:lnTo>
                      <a:pt x="60" y="49"/>
                    </a:lnTo>
                    <a:lnTo>
                      <a:pt x="62" y="52"/>
                    </a:lnTo>
                    <a:lnTo>
                      <a:pt x="60" y="53"/>
                    </a:lnTo>
                    <a:lnTo>
                      <a:pt x="60" y="58"/>
                    </a:lnTo>
                    <a:lnTo>
                      <a:pt x="59" y="58"/>
                    </a:lnTo>
                    <a:lnTo>
                      <a:pt x="59" y="59"/>
                    </a:lnTo>
                    <a:lnTo>
                      <a:pt x="57" y="60"/>
                    </a:lnTo>
                    <a:lnTo>
                      <a:pt x="57" y="63"/>
                    </a:lnTo>
                    <a:lnTo>
                      <a:pt x="54" y="64"/>
                    </a:lnTo>
                    <a:lnTo>
                      <a:pt x="51" y="63"/>
                    </a:lnTo>
                    <a:lnTo>
                      <a:pt x="49" y="60"/>
                    </a:lnTo>
                    <a:lnTo>
                      <a:pt x="52" y="60"/>
                    </a:lnTo>
                    <a:lnTo>
                      <a:pt x="51" y="55"/>
                    </a:lnTo>
                    <a:lnTo>
                      <a:pt x="50" y="54"/>
                    </a:lnTo>
                    <a:lnTo>
                      <a:pt x="49" y="55"/>
                    </a:lnTo>
                    <a:lnTo>
                      <a:pt x="46" y="58"/>
                    </a:lnTo>
                    <a:lnTo>
                      <a:pt x="43" y="59"/>
                    </a:lnTo>
                    <a:lnTo>
                      <a:pt x="41" y="58"/>
                    </a:lnTo>
                    <a:lnTo>
                      <a:pt x="40" y="60"/>
                    </a:lnTo>
                    <a:lnTo>
                      <a:pt x="38" y="60"/>
                    </a:lnTo>
                    <a:lnTo>
                      <a:pt x="38" y="64"/>
                    </a:lnTo>
                    <a:lnTo>
                      <a:pt x="35" y="67"/>
                    </a:lnTo>
                    <a:lnTo>
                      <a:pt x="35" y="75"/>
                    </a:lnTo>
                    <a:lnTo>
                      <a:pt x="34" y="79"/>
                    </a:lnTo>
                    <a:lnTo>
                      <a:pt x="34" y="83"/>
                    </a:lnTo>
                    <a:lnTo>
                      <a:pt x="32" y="83"/>
                    </a:lnTo>
                    <a:lnTo>
                      <a:pt x="32" y="84"/>
                    </a:lnTo>
                    <a:lnTo>
                      <a:pt x="32" y="87"/>
                    </a:lnTo>
                    <a:lnTo>
                      <a:pt x="32" y="91"/>
                    </a:lnTo>
                    <a:lnTo>
                      <a:pt x="30" y="96"/>
                    </a:lnTo>
                    <a:lnTo>
                      <a:pt x="30" y="107"/>
                    </a:lnTo>
                    <a:lnTo>
                      <a:pt x="29" y="113"/>
                    </a:lnTo>
                    <a:lnTo>
                      <a:pt x="27" y="115"/>
                    </a:lnTo>
                    <a:lnTo>
                      <a:pt x="24" y="117"/>
                    </a:lnTo>
                    <a:lnTo>
                      <a:pt x="22" y="120"/>
                    </a:lnTo>
                    <a:lnTo>
                      <a:pt x="22" y="126"/>
                    </a:lnTo>
                    <a:lnTo>
                      <a:pt x="19" y="129"/>
                    </a:lnTo>
                    <a:lnTo>
                      <a:pt x="18" y="135"/>
                    </a:lnTo>
                    <a:lnTo>
                      <a:pt x="16" y="139"/>
                    </a:lnTo>
                    <a:lnTo>
                      <a:pt x="18" y="146"/>
                    </a:lnTo>
                    <a:lnTo>
                      <a:pt x="19" y="148"/>
                    </a:lnTo>
                    <a:lnTo>
                      <a:pt x="22" y="151"/>
                    </a:lnTo>
                    <a:lnTo>
                      <a:pt x="22" y="156"/>
                    </a:lnTo>
                    <a:lnTo>
                      <a:pt x="24" y="161"/>
                    </a:lnTo>
                    <a:lnTo>
                      <a:pt x="27" y="164"/>
                    </a:lnTo>
                    <a:lnTo>
                      <a:pt x="30" y="173"/>
                    </a:lnTo>
                    <a:lnTo>
                      <a:pt x="30" y="184"/>
                    </a:lnTo>
                    <a:lnTo>
                      <a:pt x="32" y="186"/>
                    </a:lnTo>
                    <a:lnTo>
                      <a:pt x="34" y="187"/>
                    </a:lnTo>
                    <a:lnTo>
                      <a:pt x="34" y="188"/>
                    </a:lnTo>
                    <a:lnTo>
                      <a:pt x="35" y="191"/>
                    </a:lnTo>
                    <a:lnTo>
                      <a:pt x="38" y="191"/>
                    </a:lnTo>
                    <a:lnTo>
                      <a:pt x="36" y="196"/>
                    </a:lnTo>
                    <a:lnTo>
                      <a:pt x="38" y="200"/>
                    </a:lnTo>
                    <a:lnTo>
                      <a:pt x="38" y="211"/>
                    </a:lnTo>
                    <a:lnTo>
                      <a:pt x="38" y="212"/>
                    </a:lnTo>
                    <a:lnTo>
                      <a:pt x="40" y="213"/>
                    </a:lnTo>
                    <a:lnTo>
                      <a:pt x="40" y="215"/>
                    </a:lnTo>
                    <a:lnTo>
                      <a:pt x="38" y="230"/>
                    </a:lnTo>
                    <a:lnTo>
                      <a:pt x="37" y="235"/>
                    </a:lnTo>
                    <a:lnTo>
                      <a:pt x="35" y="244"/>
                    </a:lnTo>
                    <a:lnTo>
                      <a:pt x="35" y="248"/>
                    </a:lnTo>
                    <a:lnTo>
                      <a:pt x="34" y="250"/>
                    </a:lnTo>
                    <a:lnTo>
                      <a:pt x="31" y="250"/>
                    </a:lnTo>
                    <a:lnTo>
                      <a:pt x="30" y="250"/>
                    </a:lnTo>
                    <a:lnTo>
                      <a:pt x="30" y="252"/>
                    </a:lnTo>
                    <a:lnTo>
                      <a:pt x="30" y="279"/>
                    </a:lnTo>
                    <a:lnTo>
                      <a:pt x="29" y="284"/>
                    </a:lnTo>
                    <a:lnTo>
                      <a:pt x="29" y="290"/>
                    </a:lnTo>
                    <a:lnTo>
                      <a:pt x="28" y="290"/>
                    </a:lnTo>
                    <a:lnTo>
                      <a:pt x="28" y="291"/>
                    </a:lnTo>
                    <a:lnTo>
                      <a:pt x="27" y="293"/>
                    </a:lnTo>
                    <a:lnTo>
                      <a:pt x="24" y="294"/>
                    </a:lnTo>
                    <a:lnTo>
                      <a:pt x="24" y="298"/>
                    </a:lnTo>
                    <a:lnTo>
                      <a:pt x="22" y="304"/>
                    </a:lnTo>
                    <a:lnTo>
                      <a:pt x="22" y="312"/>
                    </a:lnTo>
                    <a:lnTo>
                      <a:pt x="19" y="312"/>
                    </a:lnTo>
                    <a:lnTo>
                      <a:pt x="19" y="315"/>
                    </a:lnTo>
                    <a:lnTo>
                      <a:pt x="16" y="317"/>
                    </a:lnTo>
                    <a:lnTo>
                      <a:pt x="15" y="317"/>
                    </a:lnTo>
                    <a:lnTo>
                      <a:pt x="15" y="318"/>
                    </a:lnTo>
                    <a:lnTo>
                      <a:pt x="15" y="320"/>
                    </a:lnTo>
                    <a:lnTo>
                      <a:pt x="13" y="322"/>
                    </a:lnTo>
                    <a:lnTo>
                      <a:pt x="11" y="325"/>
                    </a:lnTo>
                    <a:lnTo>
                      <a:pt x="8" y="326"/>
                    </a:lnTo>
                    <a:lnTo>
                      <a:pt x="6" y="329"/>
                    </a:lnTo>
                    <a:lnTo>
                      <a:pt x="5" y="331"/>
                    </a:lnTo>
                    <a:lnTo>
                      <a:pt x="5" y="333"/>
                    </a:lnTo>
                    <a:lnTo>
                      <a:pt x="0" y="336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6" name="Freeform 100">
                <a:extLst>
                  <a:ext uri="{FF2B5EF4-FFF2-40B4-BE49-F238E27FC236}">
                    <a16:creationId xmlns:a16="http://schemas.microsoft.com/office/drawing/2014/main" id="{9CA008F8-91A4-6AEE-83AD-CA4E7E634A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7" y="3956"/>
                <a:ext cx="43" cy="26"/>
              </a:xfrm>
              <a:custGeom>
                <a:avLst/>
                <a:gdLst>
                  <a:gd name="T0" fmla="*/ 297 w 304"/>
                  <a:gd name="T1" fmla="*/ 6 h 181"/>
                  <a:gd name="T2" fmla="*/ 291 w 304"/>
                  <a:gd name="T3" fmla="*/ 9 h 181"/>
                  <a:gd name="T4" fmla="*/ 282 w 304"/>
                  <a:gd name="T5" fmla="*/ 20 h 181"/>
                  <a:gd name="T6" fmla="*/ 271 w 304"/>
                  <a:gd name="T7" fmla="*/ 25 h 181"/>
                  <a:gd name="T8" fmla="*/ 268 w 304"/>
                  <a:gd name="T9" fmla="*/ 28 h 181"/>
                  <a:gd name="T10" fmla="*/ 258 w 304"/>
                  <a:gd name="T11" fmla="*/ 31 h 181"/>
                  <a:gd name="T12" fmla="*/ 251 w 304"/>
                  <a:gd name="T13" fmla="*/ 41 h 181"/>
                  <a:gd name="T14" fmla="*/ 247 w 304"/>
                  <a:gd name="T15" fmla="*/ 43 h 181"/>
                  <a:gd name="T16" fmla="*/ 246 w 304"/>
                  <a:gd name="T17" fmla="*/ 49 h 181"/>
                  <a:gd name="T18" fmla="*/ 240 w 304"/>
                  <a:gd name="T19" fmla="*/ 55 h 181"/>
                  <a:gd name="T20" fmla="*/ 231 w 304"/>
                  <a:gd name="T21" fmla="*/ 64 h 181"/>
                  <a:gd name="T22" fmla="*/ 225 w 304"/>
                  <a:gd name="T23" fmla="*/ 71 h 181"/>
                  <a:gd name="T24" fmla="*/ 222 w 304"/>
                  <a:gd name="T25" fmla="*/ 74 h 181"/>
                  <a:gd name="T26" fmla="*/ 213 w 304"/>
                  <a:gd name="T27" fmla="*/ 77 h 181"/>
                  <a:gd name="T28" fmla="*/ 203 w 304"/>
                  <a:gd name="T29" fmla="*/ 82 h 181"/>
                  <a:gd name="T30" fmla="*/ 200 w 304"/>
                  <a:gd name="T31" fmla="*/ 84 h 181"/>
                  <a:gd name="T32" fmla="*/ 189 w 304"/>
                  <a:gd name="T33" fmla="*/ 88 h 181"/>
                  <a:gd name="T34" fmla="*/ 185 w 304"/>
                  <a:gd name="T35" fmla="*/ 95 h 181"/>
                  <a:gd name="T36" fmla="*/ 181 w 304"/>
                  <a:gd name="T37" fmla="*/ 96 h 181"/>
                  <a:gd name="T38" fmla="*/ 178 w 304"/>
                  <a:gd name="T39" fmla="*/ 110 h 181"/>
                  <a:gd name="T40" fmla="*/ 177 w 304"/>
                  <a:gd name="T41" fmla="*/ 113 h 181"/>
                  <a:gd name="T42" fmla="*/ 174 w 304"/>
                  <a:gd name="T43" fmla="*/ 116 h 181"/>
                  <a:gd name="T44" fmla="*/ 167 w 304"/>
                  <a:gd name="T45" fmla="*/ 122 h 181"/>
                  <a:gd name="T46" fmla="*/ 164 w 304"/>
                  <a:gd name="T47" fmla="*/ 128 h 181"/>
                  <a:gd name="T48" fmla="*/ 156 w 304"/>
                  <a:gd name="T49" fmla="*/ 137 h 181"/>
                  <a:gd name="T50" fmla="*/ 148 w 304"/>
                  <a:gd name="T51" fmla="*/ 138 h 181"/>
                  <a:gd name="T52" fmla="*/ 134 w 304"/>
                  <a:gd name="T53" fmla="*/ 140 h 181"/>
                  <a:gd name="T54" fmla="*/ 132 w 304"/>
                  <a:gd name="T55" fmla="*/ 141 h 181"/>
                  <a:gd name="T56" fmla="*/ 126 w 304"/>
                  <a:gd name="T57" fmla="*/ 148 h 181"/>
                  <a:gd name="T58" fmla="*/ 113 w 304"/>
                  <a:gd name="T59" fmla="*/ 153 h 181"/>
                  <a:gd name="T60" fmla="*/ 107 w 304"/>
                  <a:gd name="T61" fmla="*/ 157 h 181"/>
                  <a:gd name="T62" fmla="*/ 83 w 304"/>
                  <a:gd name="T63" fmla="*/ 159 h 181"/>
                  <a:gd name="T64" fmla="*/ 73 w 304"/>
                  <a:gd name="T65" fmla="*/ 150 h 181"/>
                  <a:gd name="T66" fmla="*/ 77 w 304"/>
                  <a:gd name="T67" fmla="*/ 157 h 181"/>
                  <a:gd name="T68" fmla="*/ 74 w 304"/>
                  <a:gd name="T69" fmla="*/ 158 h 181"/>
                  <a:gd name="T70" fmla="*/ 72 w 304"/>
                  <a:gd name="T71" fmla="*/ 161 h 181"/>
                  <a:gd name="T72" fmla="*/ 80 w 304"/>
                  <a:gd name="T73" fmla="*/ 172 h 181"/>
                  <a:gd name="T74" fmla="*/ 82 w 304"/>
                  <a:gd name="T75" fmla="*/ 181 h 181"/>
                  <a:gd name="T76" fmla="*/ 77 w 304"/>
                  <a:gd name="T77" fmla="*/ 175 h 181"/>
                  <a:gd name="T78" fmla="*/ 71 w 304"/>
                  <a:gd name="T79" fmla="*/ 175 h 181"/>
                  <a:gd name="T80" fmla="*/ 50 w 304"/>
                  <a:gd name="T81" fmla="*/ 181 h 181"/>
                  <a:gd name="T82" fmla="*/ 50 w 304"/>
                  <a:gd name="T83" fmla="*/ 172 h 181"/>
                  <a:gd name="T84" fmla="*/ 63 w 304"/>
                  <a:gd name="T85" fmla="*/ 170 h 181"/>
                  <a:gd name="T86" fmla="*/ 58 w 304"/>
                  <a:gd name="T87" fmla="*/ 159 h 181"/>
                  <a:gd name="T88" fmla="*/ 28 w 304"/>
                  <a:gd name="T89" fmla="*/ 162 h 181"/>
                  <a:gd name="T90" fmla="*/ 25 w 304"/>
                  <a:gd name="T91" fmla="*/ 170 h 181"/>
                  <a:gd name="T92" fmla="*/ 16 w 304"/>
                  <a:gd name="T93" fmla="*/ 17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04" h="181">
                    <a:moveTo>
                      <a:pt x="304" y="0"/>
                    </a:moveTo>
                    <a:lnTo>
                      <a:pt x="298" y="6"/>
                    </a:lnTo>
                    <a:lnTo>
                      <a:pt x="297" y="6"/>
                    </a:lnTo>
                    <a:lnTo>
                      <a:pt x="297" y="7"/>
                    </a:lnTo>
                    <a:lnTo>
                      <a:pt x="295" y="8"/>
                    </a:lnTo>
                    <a:lnTo>
                      <a:pt x="291" y="9"/>
                    </a:lnTo>
                    <a:lnTo>
                      <a:pt x="290" y="17"/>
                    </a:lnTo>
                    <a:lnTo>
                      <a:pt x="284" y="17"/>
                    </a:lnTo>
                    <a:lnTo>
                      <a:pt x="282" y="20"/>
                    </a:lnTo>
                    <a:lnTo>
                      <a:pt x="280" y="22"/>
                    </a:lnTo>
                    <a:lnTo>
                      <a:pt x="273" y="25"/>
                    </a:lnTo>
                    <a:lnTo>
                      <a:pt x="271" y="25"/>
                    </a:lnTo>
                    <a:lnTo>
                      <a:pt x="270" y="25"/>
                    </a:lnTo>
                    <a:lnTo>
                      <a:pt x="270" y="27"/>
                    </a:lnTo>
                    <a:lnTo>
                      <a:pt x="268" y="28"/>
                    </a:lnTo>
                    <a:lnTo>
                      <a:pt x="262" y="28"/>
                    </a:lnTo>
                    <a:lnTo>
                      <a:pt x="261" y="29"/>
                    </a:lnTo>
                    <a:lnTo>
                      <a:pt x="258" y="31"/>
                    </a:lnTo>
                    <a:lnTo>
                      <a:pt x="257" y="31"/>
                    </a:lnTo>
                    <a:lnTo>
                      <a:pt x="251" y="36"/>
                    </a:lnTo>
                    <a:lnTo>
                      <a:pt x="251" y="41"/>
                    </a:lnTo>
                    <a:lnTo>
                      <a:pt x="250" y="43"/>
                    </a:lnTo>
                    <a:lnTo>
                      <a:pt x="248" y="43"/>
                    </a:lnTo>
                    <a:lnTo>
                      <a:pt x="247" y="43"/>
                    </a:lnTo>
                    <a:lnTo>
                      <a:pt x="247" y="44"/>
                    </a:lnTo>
                    <a:lnTo>
                      <a:pt x="247" y="49"/>
                    </a:lnTo>
                    <a:lnTo>
                      <a:pt x="246" y="49"/>
                    </a:lnTo>
                    <a:lnTo>
                      <a:pt x="244" y="49"/>
                    </a:lnTo>
                    <a:lnTo>
                      <a:pt x="244" y="52"/>
                    </a:lnTo>
                    <a:lnTo>
                      <a:pt x="240" y="55"/>
                    </a:lnTo>
                    <a:lnTo>
                      <a:pt x="236" y="60"/>
                    </a:lnTo>
                    <a:lnTo>
                      <a:pt x="235" y="64"/>
                    </a:lnTo>
                    <a:lnTo>
                      <a:pt x="231" y="64"/>
                    </a:lnTo>
                    <a:lnTo>
                      <a:pt x="229" y="66"/>
                    </a:lnTo>
                    <a:lnTo>
                      <a:pt x="227" y="71"/>
                    </a:lnTo>
                    <a:lnTo>
                      <a:pt x="225" y="71"/>
                    </a:lnTo>
                    <a:lnTo>
                      <a:pt x="223" y="72"/>
                    </a:lnTo>
                    <a:lnTo>
                      <a:pt x="222" y="72"/>
                    </a:lnTo>
                    <a:lnTo>
                      <a:pt x="222" y="74"/>
                    </a:lnTo>
                    <a:lnTo>
                      <a:pt x="216" y="75"/>
                    </a:lnTo>
                    <a:lnTo>
                      <a:pt x="213" y="75"/>
                    </a:lnTo>
                    <a:lnTo>
                      <a:pt x="213" y="77"/>
                    </a:lnTo>
                    <a:lnTo>
                      <a:pt x="209" y="77"/>
                    </a:lnTo>
                    <a:lnTo>
                      <a:pt x="208" y="80"/>
                    </a:lnTo>
                    <a:lnTo>
                      <a:pt x="203" y="82"/>
                    </a:lnTo>
                    <a:lnTo>
                      <a:pt x="201" y="83"/>
                    </a:lnTo>
                    <a:lnTo>
                      <a:pt x="200" y="83"/>
                    </a:lnTo>
                    <a:lnTo>
                      <a:pt x="200" y="84"/>
                    </a:lnTo>
                    <a:lnTo>
                      <a:pt x="194" y="86"/>
                    </a:lnTo>
                    <a:lnTo>
                      <a:pt x="192" y="88"/>
                    </a:lnTo>
                    <a:lnTo>
                      <a:pt x="189" y="88"/>
                    </a:lnTo>
                    <a:lnTo>
                      <a:pt x="189" y="91"/>
                    </a:lnTo>
                    <a:lnTo>
                      <a:pt x="186" y="93"/>
                    </a:lnTo>
                    <a:lnTo>
                      <a:pt x="185" y="95"/>
                    </a:lnTo>
                    <a:lnTo>
                      <a:pt x="182" y="95"/>
                    </a:lnTo>
                    <a:lnTo>
                      <a:pt x="181" y="95"/>
                    </a:lnTo>
                    <a:lnTo>
                      <a:pt x="181" y="96"/>
                    </a:lnTo>
                    <a:lnTo>
                      <a:pt x="181" y="102"/>
                    </a:lnTo>
                    <a:lnTo>
                      <a:pt x="180" y="106"/>
                    </a:lnTo>
                    <a:lnTo>
                      <a:pt x="178" y="110"/>
                    </a:lnTo>
                    <a:lnTo>
                      <a:pt x="177" y="110"/>
                    </a:lnTo>
                    <a:lnTo>
                      <a:pt x="177" y="111"/>
                    </a:lnTo>
                    <a:lnTo>
                      <a:pt x="177" y="113"/>
                    </a:lnTo>
                    <a:lnTo>
                      <a:pt x="175" y="115"/>
                    </a:lnTo>
                    <a:lnTo>
                      <a:pt x="174" y="115"/>
                    </a:lnTo>
                    <a:lnTo>
                      <a:pt x="174" y="116"/>
                    </a:lnTo>
                    <a:lnTo>
                      <a:pt x="173" y="118"/>
                    </a:lnTo>
                    <a:lnTo>
                      <a:pt x="169" y="120"/>
                    </a:lnTo>
                    <a:lnTo>
                      <a:pt x="167" y="122"/>
                    </a:lnTo>
                    <a:lnTo>
                      <a:pt x="167" y="126"/>
                    </a:lnTo>
                    <a:lnTo>
                      <a:pt x="164" y="126"/>
                    </a:lnTo>
                    <a:lnTo>
                      <a:pt x="164" y="128"/>
                    </a:lnTo>
                    <a:lnTo>
                      <a:pt x="161" y="128"/>
                    </a:lnTo>
                    <a:lnTo>
                      <a:pt x="160" y="129"/>
                    </a:lnTo>
                    <a:lnTo>
                      <a:pt x="156" y="137"/>
                    </a:lnTo>
                    <a:lnTo>
                      <a:pt x="149" y="137"/>
                    </a:lnTo>
                    <a:lnTo>
                      <a:pt x="148" y="137"/>
                    </a:lnTo>
                    <a:lnTo>
                      <a:pt x="148" y="138"/>
                    </a:lnTo>
                    <a:lnTo>
                      <a:pt x="145" y="139"/>
                    </a:lnTo>
                    <a:lnTo>
                      <a:pt x="138" y="139"/>
                    </a:lnTo>
                    <a:lnTo>
                      <a:pt x="134" y="140"/>
                    </a:lnTo>
                    <a:lnTo>
                      <a:pt x="133" y="140"/>
                    </a:lnTo>
                    <a:lnTo>
                      <a:pt x="132" y="140"/>
                    </a:lnTo>
                    <a:lnTo>
                      <a:pt x="132" y="141"/>
                    </a:lnTo>
                    <a:lnTo>
                      <a:pt x="129" y="141"/>
                    </a:lnTo>
                    <a:lnTo>
                      <a:pt x="127" y="142"/>
                    </a:lnTo>
                    <a:lnTo>
                      <a:pt x="126" y="148"/>
                    </a:lnTo>
                    <a:lnTo>
                      <a:pt x="123" y="150"/>
                    </a:lnTo>
                    <a:lnTo>
                      <a:pt x="118" y="151"/>
                    </a:lnTo>
                    <a:lnTo>
                      <a:pt x="113" y="153"/>
                    </a:lnTo>
                    <a:lnTo>
                      <a:pt x="109" y="151"/>
                    </a:lnTo>
                    <a:lnTo>
                      <a:pt x="108" y="152"/>
                    </a:lnTo>
                    <a:lnTo>
                      <a:pt x="107" y="157"/>
                    </a:lnTo>
                    <a:lnTo>
                      <a:pt x="91" y="157"/>
                    </a:lnTo>
                    <a:lnTo>
                      <a:pt x="87" y="159"/>
                    </a:lnTo>
                    <a:lnTo>
                      <a:pt x="83" y="159"/>
                    </a:lnTo>
                    <a:lnTo>
                      <a:pt x="80" y="157"/>
                    </a:lnTo>
                    <a:lnTo>
                      <a:pt x="77" y="151"/>
                    </a:lnTo>
                    <a:lnTo>
                      <a:pt x="73" y="150"/>
                    </a:lnTo>
                    <a:lnTo>
                      <a:pt x="72" y="148"/>
                    </a:lnTo>
                    <a:lnTo>
                      <a:pt x="72" y="153"/>
                    </a:lnTo>
                    <a:lnTo>
                      <a:pt x="77" y="157"/>
                    </a:lnTo>
                    <a:lnTo>
                      <a:pt x="75" y="157"/>
                    </a:lnTo>
                    <a:lnTo>
                      <a:pt x="75" y="158"/>
                    </a:lnTo>
                    <a:lnTo>
                      <a:pt x="74" y="158"/>
                    </a:lnTo>
                    <a:lnTo>
                      <a:pt x="74" y="159"/>
                    </a:lnTo>
                    <a:lnTo>
                      <a:pt x="72" y="159"/>
                    </a:lnTo>
                    <a:lnTo>
                      <a:pt x="72" y="161"/>
                    </a:lnTo>
                    <a:lnTo>
                      <a:pt x="72" y="162"/>
                    </a:lnTo>
                    <a:lnTo>
                      <a:pt x="80" y="164"/>
                    </a:lnTo>
                    <a:lnTo>
                      <a:pt x="80" y="172"/>
                    </a:lnTo>
                    <a:lnTo>
                      <a:pt x="81" y="172"/>
                    </a:lnTo>
                    <a:lnTo>
                      <a:pt x="83" y="175"/>
                    </a:lnTo>
                    <a:lnTo>
                      <a:pt x="82" y="181"/>
                    </a:lnTo>
                    <a:lnTo>
                      <a:pt x="79" y="179"/>
                    </a:lnTo>
                    <a:lnTo>
                      <a:pt x="78" y="178"/>
                    </a:lnTo>
                    <a:lnTo>
                      <a:pt x="77" y="175"/>
                    </a:lnTo>
                    <a:lnTo>
                      <a:pt x="75" y="173"/>
                    </a:lnTo>
                    <a:lnTo>
                      <a:pt x="72" y="173"/>
                    </a:lnTo>
                    <a:lnTo>
                      <a:pt x="71" y="175"/>
                    </a:lnTo>
                    <a:lnTo>
                      <a:pt x="58" y="175"/>
                    </a:lnTo>
                    <a:lnTo>
                      <a:pt x="51" y="176"/>
                    </a:lnTo>
                    <a:lnTo>
                      <a:pt x="50" y="181"/>
                    </a:lnTo>
                    <a:lnTo>
                      <a:pt x="49" y="175"/>
                    </a:lnTo>
                    <a:lnTo>
                      <a:pt x="47" y="173"/>
                    </a:lnTo>
                    <a:lnTo>
                      <a:pt x="50" y="172"/>
                    </a:lnTo>
                    <a:lnTo>
                      <a:pt x="60" y="172"/>
                    </a:lnTo>
                    <a:lnTo>
                      <a:pt x="61" y="170"/>
                    </a:lnTo>
                    <a:lnTo>
                      <a:pt x="63" y="170"/>
                    </a:lnTo>
                    <a:lnTo>
                      <a:pt x="63" y="161"/>
                    </a:lnTo>
                    <a:lnTo>
                      <a:pt x="61" y="157"/>
                    </a:lnTo>
                    <a:lnTo>
                      <a:pt x="58" y="159"/>
                    </a:lnTo>
                    <a:lnTo>
                      <a:pt x="39" y="159"/>
                    </a:lnTo>
                    <a:lnTo>
                      <a:pt x="36" y="161"/>
                    </a:lnTo>
                    <a:lnTo>
                      <a:pt x="28" y="162"/>
                    </a:lnTo>
                    <a:lnTo>
                      <a:pt x="28" y="164"/>
                    </a:lnTo>
                    <a:lnTo>
                      <a:pt x="25" y="165"/>
                    </a:lnTo>
                    <a:lnTo>
                      <a:pt x="25" y="170"/>
                    </a:lnTo>
                    <a:lnTo>
                      <a:pt x="22" y="170"/>
                    </a:lnTo>
                    <a:lnTo>
                      <a:pt x="18" y="164"/>
                    </a:lnTo>
                    <a:lnTo>
                      <a:pt x="16" y="170"/>
                    </a:lnTo>
                    <a:lnTo>
                      <a:pt x="7" y="170"/>
                    </a:lnTo>
                    <a:lnTo>
                      <a:pt x="0" y="164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7" name="Freeform 101">
                <a:extLst>
                  <a:ext uri="{FF2B5EF4-FFF2-40B4-BE49-F238E27FC236}">
                    <a16:creationId xmlns:a16="http://schemas.microsoft.com/office/drawing/2014/main" id="{F6E1DFC1-1FF0-A574-5930-92B32D1209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0" y="3945"/>
                <a:ext cx="76" cy="11"/>
              </a:xfrm>
              <a:custGeom>
                <a:avLst/>
                <a:gdLst>
                  <a:gd name="T0" fmla="*/ 519 w 526"/>
                  <a:gd name="T1" fmla="*/ 53 h 82"/>
                  <a:gd name="T2" fmla="*/ 504 w 526"/>
                  <a:gd name="T3" fmla="*/ 46 h 82"/>
                  <a:gd name="T4" fmla="*/ 489 w 526"/>
                  <a:gd name="T5" fmla="*/ 46 h 82"/>
                  <a:gd name="T6" fmla="*/ 467 w 526"/>
                  <a:gd name="T7" fmla="*/ 46 h 82"/>
                  <a:gd name="T8" fmla="*/ 450 w 526"/>
                  <a:gd name="T9" fmla="*/ 50 h 82"/>
                  <a:gd name="T10" fmla="*/ 433 w 526"/>
                  <a:gd name="T11" fmla="*/ 57 h 82"/>
                  <a:gd name="T12" fmla="*/ 404 w 526"/>
                  <a:gd name="T13" fmla="*/ 57 h 82"/>
                  <a:gd name="T14" fmla="*/ 360 w 526"/>
                  <a:gd name="T15" fmla="*/ 55 h 82"/>
                  <a:gd name="T16" fmla="*/ 347 w 526"/>
                  <a:gd name="T17" fmla="*/ 50 h 82"/>
                  <a:gd name="T18" fmla="*/ 336 w 526"/>
                  <a:gd name="T19" fmla="*/ 44 h 82"/>
                  <a:gd name="T20" fmla="*/ 324 w 526"/>
                  <a:gd name="T21" fmla="*/ 35 h 82"/>
                  <a:gd name="T22" fmla="*/ 315 w 526"/>
                  <a:gd name="T23" fmla="*/ 31 h 82"/>
                  <a:gd name="T24" fmla="*/ 308 w 526"/>
                  <a:gd name="T25" fmla="*/ 24 h 82"/>
                  <a:gd name="T26" fmla="*/ 300 w 526"/>
                  <a:gd name="T27" fmla="*/ 14 h 82"/>
                  <a:gd name="T28" fmla="*/ 291 w 526"/>
                  <a:gd name="T29" fmla="*/ 6 h 82"/>
                  <a:gd name="T30" fmla="*/ 280 w 526"/>
                  <a:gd name="T31" fmla="*/ 0 h 82"/>
                  <a:gd name="T32" fmla="*/ 262 w 526"/>
                  <a:gd name="T33" fmla="*/ 4 h 82"/>
                  <a:gd name="T34" fmla="*/ 256 w 526"/>
                  <a:gd name="T35" fmla="*/ 7 h 82"/>
                  <a:gd name="T36" fmla="*/ 249 w 526"/>
                  <a:gd name="T37" fmla="*/ 14 h 82"/>
                  <a:gd name="T38" fmla="*/ 243 w 526"/>
                  <a:gd name="T39" fmla="*/ 15 h 82"/>
                  <a:gd name="T40" fmla="*/ 238 w 526"/>
                  <a:gd name="T41" fmla="*/ 17 h 82"/>
                  <a:gd name="T42" fmla="*/ 224 w 526"/>
                  <a:gd name="T43" fmla="*/ 20 h 82"/>
                  <a:gd name="T44" fmla="*/ 215 w 526"/>
                  <a:gd name="T45" fmla="*/ 17 h 82"/>
                  <a:gd name="T46" fmla="*/ 202 w 526"/>
                  <a:gd name="T47" fmla="*/ 14 h 82"/>
                  <a:gd name="T48" fmla="*/ 183 w 526"/>
                  <a:gd name="T49" fmla="*/ 11 h 82"/>
                  <a:gd name="T50" fmla="*/ 158 w 526"/>
                  <a:gd name="T51" fmla="*/ 12 h 82"/>
                  <a:gd name="T52" fmla="*/ 146 w 526"/>
                  <a:gd name="T53" fmla="*/ 17 h 82"/>
                  <a:gd name="T54" fmla="*/ 135 w 526"/>
                  <a:gd name="T55" fmla="*/ 21 h 82"/>
                  <a:gd name="T56" fmla="*/ 129 w 526"/>
                  <a:gd name="T57" fmla="*/ 21 h 82"/>
                  <a:gd name="T58" fmla="*/ 121 w 526"/>
                  <a:gd name="T59" fmla="*/ 24 h 82"/>
                  <a:gd name="T60" fmla="*/ 118 w 526"/>
                  <a:gd name="T61" fmla="*/ 26 h 82"/>
                  <a:gd name="T62" fmla="*/ 114 w 526"/>
                  <a:gd name="T63" fmla="*/ 28 h 82"/>
                  <a:gd name="T64" fmla="*/ 84 w 526"/>
                  <a:gd name="T65" fmla="*/ 33 h 82"/>
                  <a:gd name="T66" fmla="*/ 82 w 526"/>
                  <a:gd name="T67" fmla="*/ 36 h 82"/>
                  <a:gd name="T68" fmla="*/ 74 w 526"/>
                  <a:gd name="T69" fmla="*/ 39 h 82"/>
                  <a:gd name="T70" fmla="*/ 64 w 526"/>
                  <a:gd name="T71" fmla="*/ 41 h 82"/>
                  <a:gd name="T72" fmla="*/ 57 w 526"/>
                  <a:gd name="T73" fmla="*/ 44 h 82"/>
                  <a:gd name="T74" fmla="*/ 49 w 526"/>
                  <a:gd name="T75" fmla="*/ 55 h 82"/>
                  <a:gd name="T76" fmla="*/ 40 w 526"/>
                  <a:gd name="T77" fmla="*/ 60 h 82"/>
                  <a:gd name="T78" fmla="*/ 38 w 526"/>
                  <a:gd name="T79" fmla="*/ 64 h 82"/>
                  <a:gd name="T80" fmla="*/ 29 w 526"/>
                  <a:gd name="T81" fmla="*/ 69 h 82"/>
                  <a:gd name="T82" fmla="*/ 28 w 526"/>
                  <a:gd name="T83" fmla="*/ 73 h 82"/>
                  <a:gd name="T84" fmla="*/ 27 w 526"/>
                  <a:gd name="T85" fmla="*/ 75 h 82"/>
                  <a:gd name="T86" fmla="*/ 19 w 526"/>
                  <a:gd name="T87" fmla="*/ 76 h 82"/>
                  <a:gd name="T88" fmla="*/ 12 w 526"/>
                  <a:gd name="T89" fmla="*/ 78 h 82"/>
                  <a:gd name="T90" fmla="*/ 8 w 526"/>
                  <a:gd name="T91" fmla="*/ 79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526" h="82">
                    <a:moveTo>
                      <a:pt x="526" y="55"/>
                    </a:moveTo>
                    <a:lnTo>
                      <a:pt x="521" y="54"/>
                    </a:lnTo>
                    <a:lnTo>
                      <a:pt x="519" y="53"/>
                    </a:lnTo>
                    <a:lnTo>
                      <a:pt x="511" y="50"/>
                    </a:lnTo>
                    <a:lnTo>
                      <a:pt x="510" y="47"/>
                    </a:lnTo>
                    <a:lnTo>
                      <a:pt x="504" y="46"/>
                    </a:lnTo>
                    <a:lnTo>
                      <a:pt x="499" y="47"/>
                    </a:lnTo>
                    <a:lnTo>
                      <a:pt x="493" y="46"/>
                    </a:lnTo>
                    <a:lnTo>
                      <a:pt x="489" y="46"/>
                    </a:lnTo>
                    <a:lnTo>
                      <a:pt x="486" y="44"/>
                    </a:lnTo>
                    <a:lnTo>
                      <a:pt x="469" y="44"/>
                    </a:lnTo>
                    <a:lnTo>
                      <a:pt x="467" y="46"/>
                    </a:lnTo>
                    <a:lnTo>
                      <a:pt x="464" y="47"/>
                    </a:lnTo>
                    <a:lnTo>
                      <a:pt x="454" y="47"/>
                    </a:lnTo>
                    <a:lnTo>
                      <a:pt x="450" y="50"/>
                    </a:lnTo>
                    <a:lnTo>
                      <a:pt x="445" y="55"/>
                    </a:lnTo>
                    <a:lnTo>
                      <a:pt x="439" y="55"/>
                    </a:lnTo>
                    <a:lnTo>
                      <a:pt x="433" y="57"/>
                    </a:lnTo>
                    <a:lnTo>
                      <a:pt x="428" y="57"/>
                    </a:lnTo>
                    <a:lnTo>
                      <a:pt x="422" y="58"/>
                    </a:lnTo>
                    <a:lnTo>
                      <a:pt x="404" y="57"/>
                    </a:lnTo>
                    <a:lnTo>
                      <a:pt x="398" y="55"/>
                    </a:lnTo>
                    <a:lnTo>
                      <a:pt x="391" y="55"/>
                    </a:lnTo>
                    <a:lnTo>
                      <a:pt x="360" y="55"/>
                    </a:lnTo>
                    <a:lnTo>
                      <a:pt x="355" y="53"/>
                    </a:lnTo>
                    <a:lnTo>
                      <a:pt x="349" y="52"/>
                    </a:lnTo>
                    <a:lnTo>
                      <a:pt x="347" y="50"/>
                    </a:lnTo>
                    <a:lnTo>
                      <a:pt x="346" y="47"/>
                    </a:lnTo>
                    <a:lnTo>
                      <a:pt x="341" y="46"/>
                    </a:lnTo>
                    <a:lnTo>
                      <a:pt x="336" y="44"/>
                    </a:lnTo>
                    <a:lnTo>
                      <a:pt x="336" y="39"/>
                    </a:lnTo>
                    <a:lnTo>
                      <a:pt x="333" y="36"/>
                    </a:lnTo>
                    <a:lnTo>
                      <a:pt x="324" y="35"/>
                    </a:lnTo>
                    <a:lnTo>
                      <a:pt x="321" y="33"/>
                    </a:lnTo>
                    <a:lnTo>
                      <a:pt x="319" y="33"/>
                    </a:lnTo>
                    <a:lnTo>
                      <a:pt x="315" y="31"/>
                    </a:lnTo>
                    <a:lnTo>
                      <a:pt x="314" y="28"/>
                    </a:lnTo>
                    <a:lnTo>
                      <a:pt x="313" y="26"/>
                    </a:lnTo>
                    <a:lnTo>
                      <a:pt x="308" y="24"/>
                    </a:lnTo>
                    <a:lnTo>
                      <a:pt x="303" y="22"/>
                    </a:lnTo>
                    <a:lnTo>
                      <a:pt x="302" y="17"/>
                    </a:lnTo>
                    <a:lnTo>
                      <a:pt x="300" y="14"/>
                    </a:lnTo>
                    <a:lnTo>
                      <a:pt x="295" y="11"/>
                    </a:lnTo>
                    <a:lnTo>
                      <a:pt x="292" y="11"/>
                    </a:lnTo>
                    <a:lnTo>
                      <a:pt x="291" y="6"/>
                    </a:lnTo>
                    <a:lnTo>
                      <a:pt x="291" y="4"/>
                    </a:lnTo>
                    <a:lnTo>
                      <a:pt x="284" y="3"/>
                    </a:lnTo>
                    <a:lnTo>
                      <a:pt x="280" y="0"/>
                    </a:lnTo>
                    <a:lnTo>
                      <a:pt x="267" y="0"/>
                    </a:lnTo>
                    <a:lnTo>
                      <a:pt x="265" y="2"/>
                    </a:lnTo>
                    <a:lnTo>
                      <a:pt x="262" y="4"/>
                    </a:lnTo>
                    <a:lnTo>
                      <a:pt x="260" y="4"/>
                    </a:lnTo>
                    <a:lnTo>
                      <a:pt x="260" y="6"/>
                    </a:lnTo>
                    <a:lnTo>
                      <a:pt x="256" y="7"/>
                    </a:lnTo>
                    <a:lnTo>
                      <a:pt x="256" y="11"/>
                    </a:lnTo>
                    <a:lnTo>
                      <a:pt x="251" y="11"/>
                    </a:lnTo>
                    <a:lnTo>
                      <a:pt x="249" y="14"/>
                    </a:lnTo>
                    <a:lnTo>
                      <a:pt x="245" y="15"/>
                    </a:lnTo>
                    <a:lnTo>
                      <a:pt x="244" y="15"/>
                    </a:lnTo>
                    <a:lnTo>
                      <a:pt x="243" y="15"/>
                    </a:lnTo>
                    <a:lnTo>
                      <a:pt x="243" y="16"/>
                    </a:lnTo>
                    <a:lnTo>
                      <a:pt x="240" y="16"/>
                    </a:lnTo>
                    <a:lnTo>
                      <a:pt x="238" y="17"/>
                    </a:lnTo>
                    <a:lnTo>
                      <a:pt x="235" y="20"/>
                    </a:lnTo>
                    <a:lnTo>
                      <a:pt x="227" y="22"/>
                    </a:lnTo>
                    <a:lnTo>
                      <a:pt x="224" y="20"/>
                    </a:lnTo>
                    <a:lnTo>
                      <a:pt x="219" y="19"/>
                    </a:lnTo>
                    <a:lnTo>
                      <a:pt x="217" y="19"/>
                    </a:lnTo>
                    <a:lnTo>
                      <a:pt x="215" y="17"/>
                    </a:lnTo>
                    <a:lnTo>
                      <a:pt x="207" y="17"/>
                    </a:lnTo>
                    <a:lnTo>
                      <a:pt x="205" y="15"/>
                    </a:lnTo>
                    <a:lnTo>
                      <a:pt x="202" y="14"/>
                    </a:lnTo>
                    <a:lnTo>
                      <a:pt x="188" y="14"/>
                    </a:lnTo>
                    <a:lnTo>
                      <a:pt x="184" y="12"/>
                    </a:lnTo>
                    <a:lnTo>
                      <a:pt x="183" y="11"/>
                    </a:lnTo>
                    <a:lnTo>
                      <a:pt x="161" y="11"/>
                    </a:lnTo>
                    <a:lnTo>
                      <a:pt x="159" y="12"/>
                    </a:lnTo>
                    <a:lnTo>
                      <a:pt x="158" y="12"/>
                    </a:lnTo>
                    <a:lnTo>
                      <a:pt x="158" y="14"/>
                    </a:lnTo>
                    <a:lnTo>
                      <a:pt x="150" y="15"/>
                    </a:lnTo>
                    <a:lnTo>
                      <a:pt x="146" y="17"/>
                    </a:lnTo>
                    <a:lnTo>
                      <a:pt x="140" y="20"/>
                    </a:lnTo>
                    <a:lnTo>
                      <a:pt x="137" y="20"/>
                    </a:lnTo>
                    <a:lnTo>
                      <a:pt x="135" y="21"/>
                    </a:lnTo>
                    <a:lnTo>
                      <a:pt x="132" y="21"/>
                    </a:lnTo>
                    <a:lnTo>
                      <a:pt x="130" y="21"/>
                    </a:lnTo>
                    <a:lnTo>
                      <a:pt x="129" y="21"/>
                    </a:lnTo>
                    <a:lnTo>
                      <a:pt x="129" y="22"/>
                    </a:lnTo>
                    <a:lnTo>
                      <a:pt x="124" y="24"/>
                    </a:lnTo>
                    <a:lnTo>
                      <a:pt x="121" y="24"/>
                    </a:lnTo>
                    <a:lnTo>
                      <a:pt x="119" y="24"/>
                    </a:lnTo>
                    <a:lnTo>
                      <a:pt x="118" y="24"/>
                    </a:lnTo>
                    <a:lnTo>
                      <a:pt x="118" y="26"/>
                    </a:lnTo>
                    <a:lnTo>
                      <a:pt x="116" y="27"/>
                    </a:lnTo>
                    <a:lnTo>
                      <a:pt x="114" y="27"/>
                    </a:lnTo>
                    <a:lnTo>
                      <a:pt x="114" y="28"/>
                    </a:lnTo>
                    <a:lnTo>
                      <a:pt x="107" y="28"/>
                    </a:lnTo>
                    <a:lnTo>
                      <a:pt x="96" y="33"/>
                    </a:lnTo>
                    <a:lnTo>
                      <a:pt x="84" y="33"/>
                    </a:lnTo>
                    <a:lnTo>
                      <a:pt x="83" y="35"/>
                    </a:lnTo>
                    <a:lnTo>
                      <a:pt x="82" y="35"/>
                    </a:lnTo>
                    <a:lnTo>
                      <a:pt x="82" y="36"/>
                    </a:lnTo>
                    <a:lnTo>
                      <a:pt x="78" y="36"/>
                    </a:lnTo>
                    <a:lnTo>
                      <a:pt x="75" y="36"/>
                    </a:lnTo>
                    <a:lnTo>
                      <a:pt x="74" y="39"/>
                    </a:lnTo>
                    <a:lnTo>
                      <a:pt x="67" y="39"/>
                    </a:lnTo>
                    <a:lnTo>
                      <a:pt x="66" y="41"/>
                    </a:lnTo>
                    <a:lnTo>
                      <a:pt x="64" y="41"/>
                    </a:lnTo>
                    <a:lnTo>
                      <a:pt x="63" y="41"/>
                    </a:lnTo>
                    <a:lnTo>
                      <a:pt x="63" y="42"/>
                    </a:lnTo>
                    <a:lnTo>
                      <a:pt x="57" y="44"/>
                    </a:lnTo>
                    <a:lnTo>
                      <a:pt x="52" y="44"/>
                    </a:lnTo>
                    <a:lnTo>
                      <a:pt x="51" y="50"/>
                    </a:lnTo>
                    <a:lnTo>
                      <a:pt x="49" y="55"/>
                    </a:lnTo>
                    <a:lnTo>
                      <a:pt x="43" y="57"/>
                    </a:lnTo>
                    <a:lnTo>
                      <a:pt x="41" y="58"/>
                    </a:lnTo>
                    <a:lnTo>
                      <a:pt x="40" y="60"/>
                    </a:lnTo>
                    <a:lnTo>
                      <a:pt x="39" y="63"/>
                    </a:lnTo>
                    <a:lnTo>
                      <a:pt x="38" y="63"/>
                    </a:lnTo>
                    <a:lnTo>
                      <a:pt x="38" y="64"/>
                    </a:lnTo>
                    <a:lnTo>
                      <a:pt x="38" y="66"/>
                    </a:lnTo>
                    <a:lnTo>
                      <a:pt x="30" y="66"/>
                    </a:lnTo>
                    <a:lnTo>
                      <a:pt x="29" y="69"/>
                    </a:lnTo>
                    <a:lnTo>
                      <a:pt x="28" y="69"/>
                    </a:lnTo>
                    <a:lnTo>
                      <a:pt x="28" y="70"/>
                    </a:lnTo>
                    <a:lnTo>
                      <a:pt x="28" y="73"/>
                    </a:lnTo>
                    <a:lnTo>
                      <a:pt x="27" y="73"/>
                    </a:lnTo>
                    <a:lnTo>
                      <a:pt x="27" y="74"/>
                    </a:lnTo>
                    <a:lnTo>
                      <a:pt x="27" y="75"/>
                    </a:lnTo>
                    <a:lnTo>
                      <a:pt x="23" y="76"/>
                    </a:lnTo>
                    <a:lnTo>
                      <a:pt x="20" y="76"/>
                    </a:lnTo>
                    <a:lnTo>
                      <a:pt x="19" y="76"/>
                    </a:lnTo>
                    <a:lnTo>
                      <a:pt x="19" y="77"/>
                    </a:lnTo>
                    <a:lnTo>
                      <a:pt x="16" y="77"/>
                    </a:lnTo>
                    <a:lnTo>
                      <a:pt x="12" y="78"/>
                    </a:lnTo>
                    <a:lnTo>
                      <a:pt x="10" y="78"/>
                    </a:lnTo>
                    <a:lnTo>
                      <a:pt x="8" y="78"/>
                    </a:lnTo>
                    <a:lnTo>
                      <a:pt x="8" y="79"/>
                    </a:lnTo>
                    <a:lnTo>
                      <a:pt x="0" y="82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8" name="Freeform 102">
                <a:extLst>
                  <a:ext uri="{FF2B5EF4-FFF2-40B4-BE49-F238E27FC236}">
                    <a16:creationId xmlns:a16="http://schemas.microsoft.com/office/drawing/2014/main" id="{8592FFA4-256D-D45D-6121-12C8A2018C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6" y="3953"/>
                <a:ext cx="72" cy="17"/>
              </a:xfrm>
              <a:custGeom>
                <a:avLst/>
                <a:gdLst>
                  <a:gd name="T0" fmla="*/ 497 w 506"/>
                  <a:gd name="T1" fmla="*/ 118 h 120"/>
                  <a:gd name="T2" fmla="*/ 486 w 506"/>
                  <a:gd name="T3" fmla="*/ 113 h 120"/>
                  <a:gd name="T4" fmla="*/ 464 w 506"/>
                  <a:gd name="T5" fmla="*/ 113 h 120"/>
                  <a:gd name="T6" fmla="*/ 455 w 506"/>
                  <a:gd name="T7" fmla="*/ 107 h 120"/>
                  <a:gd name="T8" fmla="*/ 451 w 506"/>
                  <a:gd name="T9" fmla="*/ 107 h 120"/>
                  <a:gd name="T10" fmla="*/ 448 w 506"/>
                  <a:gd name="T11" fmla="*/ 109 h 120"/>
                  <a:gd name="T12" fmla="*/ 422 w 506"/>
                  <a:gd name="T13" fmla="*/ 109 h 120"/>
                  <a:gd name="T14" fmla="*/ 419 w 506"/>
                  <a:gd name="T15" fmla="*/ 104 h 120"/>
                  <a:gd name="T16" fmla="*/ 408 w 506"/>
                  <a:gd name="T17" fmla="*/ 98 h 120"/>
                  <a:gd name="T18" fmla="*/ 389 w 506"/>
                  <a:gd name="T19" fmla="*/ 93 h 120"/>
                  <a:gd name="T20" fmla="*/ 386 w 506"/>
                  <a:gd name="T21" fmla="*/ 87 h 120"/>
                  <a:gd name="T22" fmla="*/ 377 w 506"/>
                  <a:gd name="T23" fmla="*/ 83 h 120"/>
                  <a:gd name="T24" fmla="*/ 366 w 506"/>
                  <a:gd name="T25" fmla="*/ 80 h 120"/>
                  <a:gd name="T26" fmla="*/ 356 w 506"/>
                  <a:gd name="T27" fmla="*/ 76 h 120"/>
                  <a:gd name="T28" fmla="*/ 345 w 506"/>
                  <a:gd name="T29" fmla="*/ 66 h 120"/>
                  <a:gd name="T30" fmla="*/ 339 w 506"/>
                  <a:gd name="T31" fmla="*/ 59 h 120"/>
                  <a:gd name="T32" fmla="*/ 333 w 506"/>
                  <a:gd name="T33" fmla="*/ 55 h 120"/>
                  <a:gd name="T34" fmla="*/ 328 w 506"/>
                  <a:gd name="T35" fmla="*/ 52 h 120"/>
                  <a:gd name="T36" fmla="*/ 314 w 506"/>
                  <a:gd name="T37" fmla="*/ 46 h 120"/>
                  <a:gd name="T38" fmla="*/ 290 w 506"/>
                  <a:gd name="T39" fmla="*/ 49 h 120"/>
                  <a:gd name="T40" fmla="*/ 262 w 506"/>
                  <a:gd name="T41" fmla="*/ 52 h 120"/>
                  <a:gd name="T42" fmla="*/ 255 w 506"/>
                  <a:gd name="T43" fmla="*/ 47 h 120"/>
                  <a:gd name="T44" fmla="*/ 241 w 506"/>
                  <a:gd name="T45" fmla="*/ 37 h 120"/>
                  <a:gd name="T46" fmla="*/ 219 w 506"/>
                  <a:gd name="T47" fmla="*/ 35 h 120"/>
                  <a:gd name="T48" fmla="*/ 197 w 506"/>
                  <a:gd name="T49" fmla="*/ 28 h 120"/>
                  <a:gd name="T50" fmla="*/ 185 w 506"/>
                  <a:gd name="T51" fmla="*/ 25 h 120"/>
                  <a:gd name="T52" fmla="*/ 177 w 506"/>
                  <a:gd name="T53" fmla="*/ 24 h 120"/>
                  <a:gd name="T54" fmla="*/ 167 w 506"/>
                  <a:gd name="T55" fmla="*/ 30 h 120"/>
                  <a:gd name="T56" fmla="*/ 164 w 506"/>
                  <a:gd name="T57" fmla="*/ 31 h 120"/>
                  <a:gd name="T58" fmla="*/ 160 w 506"/>
                  <a:gd name="T59" fmla="*/ 35 h 120"/>
                  <a:gd name="T60" fmla="*/ 148 w 506"/>
                  <a:gd name="T61" fmla="*/ 38 h 120"/>
                  <a:gd name="T62" fmla="*/ 146 w 506"/>
                  <a:gd name="T63" fmla="*/ 42 h 120"/>
                  <a:gd name="T64" fmla="*/ 142 w 506"/>
                  <a:gd name="T65" fmla="*/ 44 h 120"/>
                  <a:gd name="T66" fmla="*/ 127 w 506"/>
                  <a:gd name="T67" fmla="*/ 38 h 120"/>
                  <a:gd name="T68" fmla="*/ 116 w 506"/>
                  <a:gd name="T69" fmla="*/ 36 h 120"/>
                  <a:gd name="T70" fmla="*/ 94 w 506"/>
                  <a:gd name="T71" fmla="*/ 33 h 120"/>
                  <a:gd name="T72" fmla="*/ 89 w 506"/>
                  <a:gd name="T73" fmla="*/ 26 h 120"/>
                  <a:gd name="T74" fmla="*/ 83 w 506"/>
                  <a:gd name="T75" fmla="*/ 24 h 120"/>
                  <a:gd name="T76" fmla="*/ 54 w 506"/>
                  <a:gd name="T77" fmla="*/ 20 h 120"/>
                  <a:gd name="T78" fmla="*/ 38 w 506"/>
                  <a:gd name="T79" fmla="*/ 16 h 120"/>
                  <a:gd name="T80" fmla="*/ 29 w 506"/>
                  <a:gd name="T81" fmla="*/ 13 h 120"/>
                  <a:gd name="T82" fmla="*/ 14 w 506"/>
                  <a:gd name="T83" fmla="*/ 10 h 120"/>
                  <a:gd name="T84" fmla="*/ 6 w 506"/>
                  <a:gd name="T85" fmla="*/ 3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06" h="120">
                    <a:moveTo>
                      <a:pt x="506" y="120"/>
                    </a:moveTo>
                    <a:lnTo>
                      <a:pt x="498" y="120"/>
                    </a:lnTo>
                    <a:lnTo>
                      <a:pt x="497" y="118"/>
                    </a:lnTo>
                    <a:lnTo>
                      <a:pt x="493" y="114"/>
                    </a:lnTo>
                    <a:lnTo>
                      <a:pt x="490" y="113"/>
                    </a:lnTo>
                    <a:lnTo>
                      <a:pt x="486" y="113"/>
                    </a:lnTo>
                    <a:lnTo>
                      <a:pt x="481" y="111"/>
                    </a:lnTo>
                    <a:lnTo>
                      <a:pt x="477" y="113"/>
                    </a:lnTo>
                    <a:lnTo>
                      <a:pt x="464" y="113"/>
                    </a:lnTo>
                    <a:lnTo>
                      <a:pt x="460" y="110"/>
                    </a:lnTo>
                    <a:lnTo>
                      <a:pt x="459" y="109"/>
                    </a:lnTo>
                    <a:lnTo>
                      <a:pt x="455" y="107"/>
                    </a:lnTo>
                    <a:lnTo>
                      <a:pt x="454" y="105"/>
                    </a:lnTo>
                    <a:lnTo>
                      <a:pt x="454" y="107"/>
                    </a:lnTo>
                    <a:lnTo>
                      <a:pt x="451" y="107"/>
                    </a:lnTo>
                    <a:lnTo>
                      <a:pt x="450" y="107"/>
                    </a:lnTo>
                    <a:lnTo>
                      <a:pt x="450" y="108"/>
                    </a:lnTo>
                    <a:lnTo>
                      <a:pt x="448" y="109"/>
                    </a:lnTo>
                    <a:lnTo>
                      <a:pt x="430" y="109"/>
                    </a:lnTo>
                    <a:lnTo>
                      <a:pt x="426" y="111"/>
                    </a:lnTo>
                    <a:lnTo>
                      <a:pt x="422" y="109"/>
                    </a:lnTo>
                    <a:lnTo>
                      <a:pt x="421" y="109"/>
                    </a:lnTo>
                    <a:lnTo>
                      <a:pt x="419" y="106"/>
                    </a:lnTo>
                    <a:lnTo>
                      <a:pt x="419" y="104"/>
                    </a:lnTo>
                    <a:lnTo>
                      <a:pt x="411" y="104"/>
                    </a:lnTo>
                    <a:lnTo>
                      <a:pt x="410" y="101"/>
                    </a:lnTo>
                    <a:lnTo>
                      <a:pt x="408" y="98"/>
                    </a:lnTo>
                    <a:lnTo>
                      <a:pt x="400" y="98"/>
                    </a:lnTo>
                    <a:lnTo>
                      <a:pt x="393" y="96"/>
                    </a:lnTo>
                    <a:lnTo>
                      <a:pt x="389" y="93"/>
                    </a:lnTo>
                    <a:lnTo>
                      <a:pt x="388" y="90"/>
                    </a:lnTo>
                    <a:lnTo>
                      <a:pt x="386" y="88"/>
                    </a:lnTo>
                    <a:lnTo>
                      <a:pt x="386" y="87"/>
                    </a:lnTo>
                    <a:lnTo>
                      <a:pt x="380" y="87"/>
                    </a:lnTo>
                    <a:lnTo>
                      <a:pt x="378" y="84"/>
                    </a:lnTo>
                    <a:lnTo>
                      <a:pt x="377" y="83"/>
                    </a:lnTo>
                    <a:lnTo>
                      <a:pt x="375" y="82"/>
                    </a:lnTo>
                    <a:lnTo>
                      <a:pt x="367" y="82"/>
                    </a:lnTo>
                    <a:lnTo>
                      <a:pt x="366" y="80"/>
                    </a:lnTo>
                    <a:lnTo>
                      <a:pt x="364" y="78"/>
                    </a:lnTo>
                    <a:lnTo>
                      <a:pt x="364" y="76"/>
                    </a:lnTo>
                    <a:lnTo>
                      <a:pt x="356" y="76"/>
                    </a:lnTo>
                    <a:lnTo>
                      <a:pt x="355" y="71"/>
                    </a:lnTo>
                    <a:lnTo>
                      <a:pt x="345" y="68"/>
                    </a:lnTo>
                    <a:lnTo>
                      <a:pt x="345" y="66"/>
                    </a:lnTo>
                    <a:lnTo>
                      <a:pt x="342" y="62"/>
                    </a:lnTo>
                    <a:lnTo>
                      <a:pt x="342" y="60"/>
                    </a:lnTo>
                    <a:lnTo>
                      <a:pt x="339" y="59"/>
                    </a:lnTo>
                    <a:lnTo>
                      <a:pt x="339" y="58"/>
                    </a:lnTo>
                    <a:lnTo>
                      <a:pt x="334" y="57"/>
                    </a:lnTo>
                    <a:lnTo>
                      <a:pt x="333" y="55"/>
                    </a:lnTo>
                    <a:lnTo>
                      <a:pt x="330" y="54"/>
                    </a:lnTo>
                    <a:lnTo>
                      <a:pt x="329" y="54"/>
                    </a:lnTo>
                    <a:lnTo>
                      <a:pt x="328" y="52"/>
                    </a:lnTo>
                    <a:lnTo>
                      <a:pt x="320" y="47"/>
                    </a:lnTo>
                    <a:lnTo>
                      <a:pt x="317" y="47"/>
                    </a:lnTo>
                    <a:lnTo>
                      <a:pt x="314" y="46"/>
                    </a:lnTo>
                    <a:lnTo>
                      <a:pt x="313" y="46"/>
                    </a:lnTo>
                    <a:lnTo>
                      <a:pt x="291" y="46"/>
                    </a:lnTo>
                    <a:lnTo>
                      <a:pt x="290" y="49"/>
                    </a:lnTo>
                    <a:lnTo>
                      <a:pt x="286" y="51"/>
                    </a:lnTo>
                    <a:lnTo>
                      <a:pt x="284" y="52"/>
                    </a:lnTo>
                    <a:lnTo>
                      <a:pt x="262" y="52"/>
                    </a:lnTo>
                    <a:lnTo>
                      <a:pt x="258" y="49"/>
                    </a:lnTo>
                    <a:lnTo>
                      <a:pt x="256" y="47"/>
                    </a:lnTo>
                    <a:lnTo>
                      <a:pt x="255" y="47"/>
                    </a:lnTo>
                    <a:lnTo>
                      <a:pt x="247" y="44"/>
                    </a:lnTo>
                    <a:lnTo>
                      <a:pt x="244" y="38"/>
                    </a:lnTo>
                    <a:lnTo>
                      <a:pt x="241" y="37"/>
                    </a:lnTo>
                    <a:lnTo>
                      <a:pt x="241" y="36"/>
                    </a:lnTo>
                    <a:lnTo>
                      <a:pt x="236" y="35"/>
                    </a:lnTo>
                    <a:lnTo>
                      <a:pt x="219" y="35"/>
                    </a:lnTo>
                    <a:lnTo>
                      <a:pt x="214" y="33"/>
                    </a:lnTo>
                    <a:lnTo>
                      <a:pt x="200" y="33"/>
                    </a:lnTo>
                    <a:lnTo>
                      <a:pt x="197" y="28"/>
                    </a:lnTo>
                    <a:lnTo>
                      <a:pt x="195" y="27"/>
                    </a:lnTo>
                    <a:lnTo>
                      <a:pt x="189" y="27"/>
                    </a:lnTo>
                    <a:lnTo>
                      <a:pt x="185" y="25"/>
                    </a:lnTo>
                    <a:lnTo>
                      <a:pt x="182" y="25"/>
                    </a:lnTo>
                    <a:lnTo>
                      <a:pt x="180" y="25"/>
                    </a:lnTo>
                    <a:lnTo>
                      <a:pt x="177" y="24"/>
                    </a:lnTo>
                    <a:lnTo>
                      <a:pt x="175" y="25"/>
                    </a:lnTo>
                    <a:lnTo>
                      <a:pt x="171" y="25"/>
                    </a:lnTo>
                    <a:lnTo>
                      <a:pt x="167" y="30"/>
                    </a:lnTo>
                    <a:lnTo>
                      <a:pt x="165" y="30"/>
                    </a:lnTo>
                    <a:lnTo>
                      <a:pt x="164" y="30"/>
                    </a:lnTo>
                    <a:lnTo>
                      <a:pt x="164" y="31"/>
                    </a:lnTo>
                    <a:lnTo>
                      <a:pt x="162" y="33"/>
                    </a:lnTo>
                    <a:lnTo>
                      <a:pt x="160" y="33"/>
                    </a:lnTo>
                    <a:lnTo>
                      <a:pt x="160" y="35"/>
                    </a:lnTo>
                    <a:lnTo>
                      <a:pt x="156" y="35"/>
                    </a:lnTo>
                    <a:lnTo>
                      <a:pt x="149" y="36"/>
                    </a:lnTo>
                    <a:lnTo>
                      <a:pt x="148" y="38"/>
                    </a:lnTo>
                    <a:lnTo>
                      <a:pt x="147" y="38"/>
                    </a:lnTo>
                    <a:lnTo>
                      <a:pt x="147" y="39"/>
                    </a:lnTo>
                    <a:lnTo>
                      <a:pt x="146" y="42"/>
                    </a:lnTo>
                    <a:lnTo>
                      <a:pt x="143" y="43"/>
                    </a:lnTo>
                    <a:lnTo>
                      <a:pt x="142" y="43"/>
                    </a:lnTo>
                    <a:lnTo>
                      <a:pt x="142" y="44"/>
                    </a:lnTo>
                    <a:lnTo>
                      <a:pt x="131" y="44"/>
                    </a:lnTo>
                    <a:lnTo>
                      <a:pt x="128" y="40"/>
                    </a:lnTo>
                    <a:lnTo>
                      <a:pt x="127" y="38"/>
                    </a:lnTo>
                    <a:lnTo>
                      <a:pt x="120" y="38"/>
                    </a:lnTo>
                    <a:lnTo>
                      <a:pt x="117" y="37"/>
                    </a:lnTo>
                    <a:lnTo>
                      <a:pt x="116" y="36"/>
                    </a:lnTo>
                    <a:lnTo>
                      <a:pt x="109" y="36"/>
                    </a:lnTo>
                    <a:lnTo>
                      <a:pt x="105" y="33"/>
                    </a:lnTo>
                    <a:lnTo>
                      <a:pt x="94" y="33"/>
                    </a:lnTo>
                    <a:lnTo>
                      <a:pt x="93" y="27"/>
                    </a:lnTo>
                    <a:lnTo>
                      <a:pt x="90" y="26"/>
                    </a:lnTo>
                    <a:lnTo>
                      <a:pt x="89" y="26"/>
                    </a:lnTo>
                    <a:lnTo>
                      <a:pt x="88" y="25"/>
                    </a:lnTo>
                    <a:lnTo>
                      <a:pt x="84" y="24"/>
                    </a:lnTo>
                    <a:lnTo>
                      <a:pt x="83" y="24"/>
                    </a:lnTo>
                    <a:lnTo>
                      <a:pt x="77" y="22"/>
                    </a:lnTo>
                    <a:lnTo>
                      <a:pt x="58" y="22"/>
                    </a:lnTo>
                    <a:lnTo>
                      <a:pt x="54" y="20"/>
                    </a:lnTo>
                    <a:lnTo>
                      <a:pt x="50" y="20"/>
                    </a:lnTo>
                    <a:lnTo>
                      <a:pt x="47" y="16"/>
                    </a:lnTo>
                    <a:lnTo>
                      <a:pt x="38" y="16"/>
                    </a:lnTo>
                    <a:lnTo>
                      <a:pt x="35" y="14"/>
                    </a:lnTo>
                    <a:lnTo>
                      <a:pt x="33" y="14"/>
                    </a:lnTo>
                    <a:lnTo>
                      <a:pt x="29" y="13"/>
                    </a:lnTo>
                    <a:lnTo>
                      <a:pt x="22" y="11"/>
                    </a:lnTo>
                    <a:lnTo>
                      <a:pt x="17" y="11"/>
                    </a:lnTo>
                    <a:lnTo>
                      <a:pt x="14" y="10"/>
                    </a:lnTo>
                    <a:lnTo>
                      <a:pt x="14" y="9"/>
                    </a:lnTo>
                    <a:lnTo>
                      <a:pt x="9" y="3"/>
                    </a:lnTo>
                    <a:lnTo>
                      <a:pt x="6" y="3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99" name="Freeform 103">
                <a:extLst>
                  <a:ext uri="{FF2B5EF4-FFF2-40B4-BE49-F238E27FC236}">
                    <a16:creationId xmlns:a16="http://schemas.microsoft.com/office/drawing/2014/main" id="{D98CBB9D-D842-A2A6-8B17-FD9286A02B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8" y="3970"/>
                <a:ext cx="34" cy="61"/>
              </a:xfrm>
              <a:custGeom>
                <a:avLst/>
                <a:gdLst>
                  <a:gd name="T0" fmla="*/ 236 w 237"/>
                  <a:gd name="T1" fmla="*/ 424 h 426"/>
                  <a:gd name="T2" fmla="*/ 234 w 237"/>
                  <a:gd name="T3" fmla="*/ 415 h 426"/>
                  <a:gd name="T4" fmla="*/ 229 w 237"/>
                  <a:gd name="T5" fmla="*/ 317 h 426"/>
                  <a:gd name="T6" fmla="*/ 227 w 237"/>
                  <a:gd name="T7" fmla="*/ 311 h 426"/>
                  <a:gd name="T8" fmla="*/ 226 w 237"/>
                  <a:gd name="T9" fmla="*/ 296 h 426"/>
                  <a:gd name="T10" fmla="*/ 227 w 237"/>
                  <a:gd name="T11" fmla="*/ 295 h 426"/>
                  <a:gd name="T12" fmla="*/ 229 w 237"/>
                  <a:gd name="T13" fmla="*/ 285 h 426"/>
                  <a:gd name="T14" fmla="*/ 230 w 237"/>
                  <a:gd name="T15" fmla="*/ 280 h 426"/>
                  <a:gd name="T16" fmla="*/ 227 w 237"/>
                  <a:gd name="T17" fmla="*/ 271 h 426"/>
                  <a:gd name="T18" fmla="*/ 226 w 237"/>
                  <a:gd name="T19" fmla="*/ 255 h 426"/>
                  <a:gd name="T20" fmla="*/ 223 w 237"/>
                  <a:gd name="T21" fmla="*/ 252 h 426"/>
                  <a:gd name="T22" fmla="*/ 221 w 237"/>
                  <a:gd name="T23" fmla="*/ 244 h 426"/>
                  <a:gd name="T24" fmla="*/ 219 w 237"/>
                  <a:gd name="T25" fmla="*/ 230 h 426"/>
                  <a:gd name="T26" fmla="*/ 214 w 237"/>
                  <a:gd name="T27" fmla="*/ 222 h 426"/>
                  <a:gd name="T28" fmla="*/ 212 w 237"/>
                  <a:gd name="T29" fmla="*/ 220 h 426"/>
                  <a:gd name="T30" fmla="*/ 208 w 237"/>
                  <a:gd name="T31" fmla="*/ 211 h 426"/>
                  <a:gd name="T32" fmla="*/ 205 w 237"/>
                  <a:gd name="T33" fmla="*/ 207 h 426"/>
                  <a:gd name="T34" fmla="*/ 201 w 237"/>
                  <a:gd name="T35" fmla="*/ 205 h 426"/>
                  <a:gd name="T36" fmla="*/ 199 w 237"/>
                  <a:gd name="T37" fmla="*/ 198 h 426"/>
                  <a:gd name="T38" fmla="*/ 197 w 237"/>
                  <a:gd name="T39" fmla="*/ 195 h 426"/>
                  <a:gd name="T40" fmla="*/ 194 w 237"/>
                  <a:gd name="T41" fmla="*/ 187 h 426"/>
                  <a:gd name="T42" fmla="*/ 190 w 237"/>
                  <a:gd name="T43" fmla="*/ 184 h 426"/>
                  <a:gd name="T44" fmla="*/ 186 w 237"/>
                  <a:gd name="T45" fmla="*/ 178 h 426"/>
                  <a:gd name="T46" fmla="*/ 185 w 237"/>
                  <a:gd name="T47" fmla="*/ 173 h 426"/>
                  <a:gd name="T48" fmla="*/ 179 w 237"/>
                  <a:gd name="T49" fmla="*/ 164 h 426"/>
                  <a:gd name="T50" fmla="*/ 175 w 237"/>
                  <a:gd name="T51" fmla="*/ 157 h 426"/>
                  <a:gd name="T52" fmla="*/ 174 w 237"/>
                  <a:gd name="T53" fmla="*/ 153 h 426"/>
                  <a:gd name="T54" fmla="*/ 172 w 237"/>
                  <a:gd name="T55" fmla="*/ 148 h 426"/>
                  <a:gd name="T56" fmla="*/ 164 w 237"/>
                  <a:gd name="T57" fmla="*/ 142 h 426"/>
                  <a:gd name="T58" fmla="*/ 162 w 237"/>
                  <a:gd name="T59" fmla="*/ 135 h 426"/>
                  <a:gd name="T60" fmla="*/ 158 w 237"/>
                  <a:gd name="T61" fmla="*/ 131 h 426"/>
                  <a:gd name="T62" fmla="*/ 153 w 237"/>
                  <a:gd name="T63" fmla="*/ 129 h 426"/>
                  <a:gd name="T64" fmla="*/ 152 w 237"/>
                  <a:gd name="T65" fmla="*/ 122 h 426"/>
                  <a:gd name="T66" fmla="*/ 146 w 237"/>
                  <a:gd name="T67" fmla="*/ 118 h 426"/>
                  <a:gd name="T68" fmla="*/ 142 w 237"/>
                  <a:gd name="T69" fmla="*/ 113 h 426"/>
                  <a:gd name="T70" fmla="*/ 139 w 237"/>
                  <a:gd name="T71" fmla="*/ 111 h 426"/>
                  <a:gd name="T72" fmla="*/ 131 w 237"/>
                  <a:gd name="T73" fmla="*/ 107 h 426"/>
                  <a:gd name="T74" fmla="*/ 128 w 237"/>
                  <a:gd name="T75" fmla="*/ 100 h 426"/>
                  <a:gd name="T76" fmla="*/ 122 w 237"/>
                  <a:gd name="T77" fmla="*/ 96 h 426"/>
                  <a:gd name="T78" fmla="*/ 119 w 237"/>
                  <a:gd name="T79" fmla="*/ 91 h 426"/>
                  <a:gd name="T80" fmla="*/ 114 w 237"/>
                  <a:gd name="T81" fmla="*/ 89 h 426"/>
                  <a:gd name="T82" fmla="*/ 112 w 237"/>
                  <a:gd name="T83" fmla="*/ 86 h 426"/>
                  <a:gd name="T84" fmla="*/ 110 w 237"/>
                  <a:gd name="T85" fmla="*/ 80 h 426"/>
                  <a:gd name="T86" fmla="*/ 106 w 237"/>
                  <a:gd name="T87" fmla="*/ 77 h 426"/>
                  <a:gd name="T88" fmla="*/ 99 w 237"/>
                  <a:gd name="T89" fmla="*/ 67 h 426"/>
                  <a:gd name="T90" fmla="*/ 95 w 237"/>
                  <a:gd name="T91" fmla="*/ 56 h 426"/>
                  <a:gd name="T92" fmla="*/ 88 w 237"/>
                  <a:gd name="T93" fmla="*/ 47 h 426"/>
                  <a:gd name="T94" fmla="*/ 81 w 237"/>
                  <a:gd name="T95" fmla="*/ 45 h 426"/>
                  <a:gd name="T96" fmla="*/ 70 w 237"/>
                  <a:gd name="T97" fmla="*/ 36 h 426"/>
                  <a:gd name="T98" fmla="*/ 65 w 237"/>
                  <a:gd name="T99" fmla="*/ 33 h 426"/>
                  <a:gd name="T100" fmla="*/ 55 w 237"/>
                  <a:gd name="T101" fmla="*/ 30 h 426"/>
                  <a:gd name="T102" fmla="*/ 53 w 237"/>
                  <a:gd name="T103" fmla="*/ 25 h 426"/>
                  <a:gd name="T104" fmla="*/ 48 w 237"/>
                  <a:gd name="T105" fmla="*/ 22 h 426"/>
                  <a:gd name="T106" fmla="*/ 41 w 237"/>
                  <a:gd name="T107" fmla="*/ 20 h 426"/>
                  <a:gd name="T108" fmla="*/ 36 w 237"/>
                  <a:gd name="T109" fmla="*/ 18 h 426"/>
                  <a:gd name="T110" fmla="*/ 32 w 237"/>
                  <a:gd name="T111" fmla="*/ 15 h 426"/>
                  <a:gd name="T112" fmla="*/ 26 w 237"/>
                  <a:gd name="T113" fmla="*/ 12 h 426"/>
                  <a:gd name="T114" fmla="*/ 22 w 237"/>
                  <a:gd name="T115" fmla="*/ 11 h 426"/>
                  <a:gd name="T116" fmla="*/ 18 w 237"/>
                  <a:gd name="T117" fmla="*/ 7 h 426"/>
                  <a:gd name="T118" fmla="*/ 12 w 237"/>
                  <a:gd name="T119" fmla="*/ 1 h 426"/>
                  <a:gd name="T120" fmla="*/ 0 w 237"/>
                  <a:gd name="T121" fmla="*/ 0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37" h="426">
                    <a:moveTo>
                      <a:pt x="237" y="426"/>
                    </a:moveTo>
                    <a:lnTo>
                      <a:pt x="236" y="424"/>
                    </a:lnTo>
                    <a:lnTo>
                      <a:pt x="234" y="422"/>
                    </a:lnTo>
                    <a:lnTo>
                      <a:pt x="234" y="415"/>
                    </a:lnTo>
                    <a:lnTo>
                      <a:pt x="230" y="411"/>
                    </a:lnTo>
                    <a:lnTo>
                      <a:pt x="229" y="317"/>
                    </a:lnTo>
                    <a:lnTo>
                      <a:pt x="227" y="313"/>
                    </a:lnTo>
                    <a:lnTo>
                      <a:pt x="227" y="311"/>
                    </a:lnTo>
                    <a:lnTo>
                      <a:pt x="226" y="309"/>
                    </a:lnTo>
                    <a:lnTo>
                      <a:pt x="226" y="296"/>
                    </a:lnTo>
                    <a:lnTo>
                      <a:pt x="226" y="295"/>
                    </a:lnTo>
                    <a:lnTo>
                      <a:pt x="227" y="295"/>
                    </a:lnTo>
                    <a:lnTo>
                      <a:pt x="229" y="293"/>
                    </a:lnTo>
                    <a:lnTo>
                      <a:pt x="229" y="285"/>
                    </a:lnTo>
                    <a:lnTo>
                      <a:pt x="230" y="284"/>
                    </a:lnTo>
                    <a:lnTo>
                      <a:pt x="230" y="280"/>
                    </a:lnTo>
                    <a:lnTo>
                      <a:pt x="229" y="273"/>
                    </a:lnTo>
                    <a:lnTo>
                      <a:pt x="227" y="271"/>
                    </a:lnTo>
                    <a:lnTo>
                      <a:pt x="226" y="271"/>
                    </a:lnTo>
                    <a:lnTo>
                      <a:pt x="226" y="255"/>
                    </a:lnTo>
                    <a:lnTo>
                      <a:pt x="223" y="254"/>
                    </a:lnTo>
                    <a:lnTo>
                      <a:pt x="223" y="252"/>
                    </a:lnTo>
                    <a:lnTo>
                      <a:pt x="221" y="248"/>
                    </a:lnTo>
                    <a:lnTo>
                      <a:pt x="221" y="244"/>
                    </a:lnTo>
                    <a:lnTo>
                      <a:pt x="219" y="241"/>
                    </a:lnTo>
                    <a:lnTo>
                      <a:pt x="219" y="230"/>
                    </a:lnTo>
                    <a:lnTo>
                      <a:pt x="215" y="225"/>
                    </a:lnTo>
                    <a:lnTo>
                      <a:pt x="214" y="222"/>
                    </a:lnTo>
                    <a:lnTo>
                      <a:pt x="214" y="221"/>
                    </a:lnTo>
                    <a:lnTo>
                      <a:pt x="212" y="220"/>
                    </a:lnTo>
                    <a:lnTo>
                      <a:pt x="212" y="217"/>
                    </a:lnTo>
                    <a:lnTo>
                      <a:pt x="208" y="211"/>
                    </a:lnTo>
                    <a:lnTo>
                      <a:pt x="207" y="209"/>
                    </a:lnTo>
                    <a:lnTo>
                      <a:pt x="205" y="207"/>
                    </a:lnTo>
                    <a:lnTo>
                      <a:pt x="205" y="206"/>
                    </a:lnTo>
                    <a:lnTo>
                      <a:pt x="201" y="205"/>
                    </a:lnTo>
                    <a:lnTo>
                      <a:pt x="201" y="203"/>
                    </a:lnTo>
                    <a:lnTo>
                      <a:pt x="199" y="198"/>
                    </a:lnTo>
                    <a:lnTo>
                      <a:pt x="197" y="196"/>
                    </a:lnTo>
                    <a:lnTo>
                      <a:pt x="197" y="195"/>
                    </a:lnTo>
                    <a:lnTo>
                      <a:pt x="194" y="193"/>
                    </a:lnTo>
                    <a:lnTo>
                      <a:pt x="194" y="187"/>
                    </a:lnTo>
                    <a:lnTo>
                      <a:pt x="190" y="185"/>
                    </a:lnTo>
                    <a:lnTo>
                      <a:pt x="190" y="184"/>
                    </a:lnTo>
                    <a:lnTo>
                      <a:pt x="188" y="182"/>
                    </a:lnTo>
                    <a:lnTo>
                      <a:pt x="186" y="178"/>
                    </a:lnTo>
                    <a:lnTo>
                      <a:pt x="186" y="176"/>
                    </a:lnTo>
                    <a:lnTo>
                      <a:pt x="185" y="173"/>
                    </a:lnTo>
                    <a:lnTo>
                      <a:pt x="179" y="167"/>
                    </a:lnTo>
                    <a:lnTo>
                      <a:pt x="179" y="164"/>
                    </a:lnTo>
                    <a:lnTo>
                      <a:pt x="177" y="162"/>
                    </a:lnTo>
                    <a:lnTo>
                      <a:pt x="175" y="157"/>
                    </a:lnTo>
                    <a:lnTo>
                      <a:pt x="175" y="154"/>
                    </a:lnTo>
                    <a:lnTo>
                      <a:pt x="174" y="153"/>
                    </a:lnTo>
                    <a:lnTo>
                      <a:pt x="174" y="151"/>
                    </a:lnTo>
                    <a:lnTo>
                      <a:pt x="172" y="148"/>
                    </a:lnTo>
                    <a:lnTo>
                      <a:pt x="172" y="146"/>
                    </a:lnTo>
                    <a:lnTo>
                      <a:pt x="164" y="142"/>
                    </a:lnTo>
                    <a:lnTo>
                      <a:pt x="163" y="140"/>
                    </a:lnTo>
                    <a:lnTo>
                      <a:pt x="162" y="135"/>
                    </a:lnTo>
                    <a:lnTo>
                      <a:pt x="161" y="132"/>
                    </a:lnTo>
                    <a:lnTo>
                      <a:pt x="158" y="131"/>
                    </a:lnTo>
                    <a:lnTo>
                      <a:pt x="156" y="129"/>
                    </a:lnTo>
                    <a:lnTo>
                      <a:pt x="153" y="129"/>
                    </a:lnTo>
                    <a:lnTo>
                      <a:pt x="153" y="124"/>
                    </a:lnTo>
                    <a:lnTo>
                      <a:pt x="152" y="122"/>
                    </a:lnTo>
                    <a:lnTo>
                      <a:pt x="147" y="120"/>
                    </a:lnTo>
                    <a:lnTo>
                      <a:pt x="146" y="118"/>
                    </a:lnTo>
                    <a:lnTo>
                      <a:pt x="142" y="118"/>
                    </a:lnTo>
                    <a:lnTo>
                      <a:pt x="142" y="113"/>
                    </a:lnTo>
                    <a:lnTo>
                      <a:pt x="140" y="111"/>
                    </a:lnTo>
                    <a:lnTo>
                      <a:pt x="139" y="111"/>
                    </a:lnTo>
                    <a:lnTo>
                      <a:pt x="136" y="110"/>
                    </a:lnTo>
                    <a:lnTo>
                      <a:pt x="131" y="107"/>
                    </a:lnTo>
                    <a:lnTo>
                      <a:pt x="130" y="102"/>
                    </a:lnTo>
                    <a:lnTo>
                      <a:pt x="128" y="100"/>
                    </a:lnTo>
                    <a:lnTo>
                      <a:pt x="124" y="98"/>
                    </a:lnTo>
                    <a:lnTo>
                      <a:pt x="122" y="96"/>
                    </a:lnTo>
                    <a:lnTo>
                      <a:pt x="120" y="94"/>
                    </a:lnTo>
                    <a:lnTo>
                      <a:pt x="119" y="91"/>
                    </a:lnTo>
                    <a:lnTo>
                      <a:pt x="116" y="89"/>
                    </a:lnTo>
                    <a:lnTo>
                      <a:pt x="114" y="89"/>
                    </a:lnTo>
                    <a:lnTo>
                      <a:pt x="113" y="86"/>
                    </a:lnTo>
                    <a:lnTo>
                      <a:pt x="112" y="86"/>
                    </a:lnTo>
                    <a:lnTo>
                      <a:pt x="110" y="83"/>
                    </a:lnTo>
                    <a:lnTo>
                      <a:pt x="110" y="80"/>
                    </a:lnTo>
                    <a:lnTo>
                      <a:pt x="108" y="78"/>
                    </a:lnTo>
                    <a:lnTo>
                      <a:pt x="106" y="77"/>
                    </a:lnTo>
                    <a:lnTo>
                      <a:pt x="102" y="70"/>
                    </a:lnTo>
                    <a:lnTo>
                      <a:pt x="99" y="67"/>
                    </a:lnTo>
                    <a:lnTo>
                      <a:pt x="99" y="64"/>
                    </a:lnTo>
                    <a:lnTo>
                      <a:pt x="95" y="56"/>
                    </a:lnTo>
                    <a:lnTo>
                      <a:pt x="92" y="53"/>
                    </a:lnTo>
                    <a:lnTo>
                      <a:pt x="88" y="47"/>
                    </a:lnTo>
                    <a:lnTo>
                      <a:pt x="84" y="47"/>
                    </a:lnTo>
                    <a:lnTo>
                      <a:pt x="81" y="45"/>
                    </a:lnTo>
                    <a:lnTo>
                      <a:pt x="77" y="44"/>
                    </a:lnTo>
                    <a:lnTo>
                      <a:pt x="70" y="36"/>
                    </a:lnTo>
                    <a:lnTo>
                      <a:pt x="66" y="34"/>
                    </a:lnTo>
                    <a:lnTo>
                      <a:pt x="65" y="33"/>
                    </a:lnTo>
                    <a:lnTo>
                      <a:pt x="57" y="31"/>
                    </a:lnTo>
                    <a:lnTo>
                      <a:pt x="55" y="30"/>
                    </a:lnTo>
                    <a:lnTo>
                      <a:pt x="55" y="29"/>
                    </a:lnTo>
                    <a:lnTo>
                      <a:pt x="53" y="25"/>
                    </a:lnTo>
                    <a:lnTo>
                      <a:pt x="52" y="25"/>
                    </a:lnTo>
                    <a:lnTo>
                      <a:pt x="48" y="22"/>
                    </a:lnTo>
                    <a:lnTo>
                      <a:pt x="44" y="22"/>
                    </a:lnTo>
                    <a:lnTo>
                      <a:pt x="41" y="20"/>
                    </a:lnTo>
                    <a:lnTo>
                      <a:pt x="37" y="19"/>
                    </a:lnTo>
                    <a:lnTo>
                      <a:pt x="36" y="18"/>
                    </a:lnTo>
                    <a:lnTo>
                      <a:pt x="35" y="15"/>
                    </a:lnTo>
                    <a:lnTo>
                      <a:pt x="32" y="15"/>
                    </a:lnTo>
                    <a:lnTo>
                      <a:pt x="29" y="12"/>
                    </a:lnTo>
                    <a:lnTo>
                      <a:pt x="26" y="12"/>
                    </a:lnTo>
                    <a:lnTo>
                      <a:pt x="25" y="11"/>
                    </a:lnTo>
                    <a:lnTo>
                      <a:pt x="22" y="11"/>
                    </a:lnTo>
                    <a:lnTo>
                      <a:pt x="21" y="9"/>
                    </a:lnTo>
                    <a:lnTo>
                      <a:pt x="18" y="7"/>
                    </a:lnTo>
                    <a:lnTo>
                      <a:pt x="16" y="7"/>
                    </a:lnTo>
                    <a:lnTo>
                      <a:pt x="12" y="1"/>
                    </a:lnTo>
                    <a:lnTo>
                      <a:pt x="8" y="0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0" name="Freeform 104">
                <a:extLst>
                  <a:ext uri="{FF2B5EF4-FFF2-40B4-BE49-F238E27FC236}">
                    <a16:creationId xmlns:a16="http://schemas.microsoft.com/office/drawing/2014/main" id="{AC76FB05-4B1B-0DB6-FA0B-897D79D545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2" y="4031"/>
                <a:ext cx="32" cy="49"/>
              </a:xfrm>
              <a:custGeom>
                <a:avLst/>
                <a:gdLst>
                  <a:gd name="T0" fmla="*/ 222 w 224"/>
                  <a:gd name="T1" fmla="*/ 331 h 342"/>
                  <a:gd name="T2" fmla="*/ 219 w 224"/>
                  <a:gd name="T3" fmla="*/ 326 h 342"/>
                  <a:gd name="T4" fmla="*/ 211 w 224"/>
                  <a:gd name="T5" fmla="*/ 317 h 342"/>
                  <a:gd name="T6" fmla="*/ 210 w 224"/>
                  <a:gd name="T7" fmla="*/ 309 h 342"/>
                  <a:gd name="T8" fmla="*/ 208 w 224"/>
                  <a:gd name="T9" fmla="*/ 307 h 342"/>
                  <a:gd name="T10" fmla="*/ 200 w 224"/>
                  <a:gd name="T11" fmla="*/ 305 h 342"/>
                  <a:gd name="T12" fmla="*/ 200 w 224"/>
                  <a:gd name="T13" fmla="*/ 302 h 342"/>
                  <a:gd name="T14" fmla="*/ 194 w 224"/>
                  <a:gd name="T15" fmla="*/ 295 h 342"/>
                  <a:gd name="T16" fmla="*/ 190 w 224"/>
                  <a:gd name="T17" fmla="*/ 290 h 342"/>
                  <a:gd name="T18" fmla="*/ 189 w 224"/>
                  <a:gd name="T19" fmla="*/ 288 h 342"/>
                  <a:gd name="T20" fmla="*/ 177 w 224"/>
                  <a:gd name="T21" fmla="*/ 282 h 342"/>
                  <a:gd name="T22" fmla="*/ 172 w 224"/>
                  <a:gd name="T23" fmla="*/ 277 h 342"/>
                  <a:gd name="T24" fmla="*/ 167 w 224"/>
                  <a:gd name="T25" fmla="*/ 273 h 342"/>
                  <a:gd name="T26" fmla="*/ 166 w 224"/>
                  <a:gd name="T27" fmla="*/ 263 h 342"/>
                  <a:gd name="T28" fmla="*/ 158 w 224"/>
                  <a:gd name="T29" fmla="*/ 261 h 342"/>
                  <a:gd name="T30" fmla="*/ 155 w 224"/>
                  <a:gd name="T31" fmla="*/ 255 h 342"/>
                  <a:gd name="T32" fmla="*/ 153 w 224"/>
                  <a:gd name="T33" fmla="*/ 253 h 342"/>
                  <a:gd name="T34" fmla="*/ 150 w 224"/>
                  <a:gd name="T35" fmla="*/ 249 h 342"/>
                  <a:gd name="T36" fmla="*/ 148 w 224"/>
                  <a:gd name="T37" fmla="*/ 247 h 342"/>
                  <a:gd name="T38" fmla="*/ 142 w 224"/>
                  <a:gd name="T39" fmla="*/ 237 h 342"/>
                  <a:gd name="T40" fmla="*/ 137 w 224"/>
                  <a:gd name="T41" fmla="*/ 231 h 342"/>
                  <a:gd name="T42" fmla="*/ 132 w 224"/>
                  <a:gd name="T43" fmla="*/ 227 h 342"/>
                  <a:gd name="T44" fmla="*/ 130 w 224"/>
                  <a:gd name="T45" fmla="*/ 223 h 342"/>
                  <a:gd name="T46" fmla="*/ 128 w 224"/>
                  <a:gd name="T47" fmla="*/ 219 h 342"/>
                  <a:gd name="T48" fmla="*/ 123 w 224"/>
                  <a:gd name="T49" fmla="*/ 211 h 342"/>
                  <a:gd name="T50" fmla="*/ 119 w 224"/>
                  <a:gd name="T51" fmla="*/ 206 h 342"/>
                  <a:gd name="T52" fmla="*/ 113 w 224"/>
                  <a:gd name="T53" fmla="*/ 195 h 342"/>
                  <a:gd name="T54" fmla="*/ 112 w 224"/>
                  <a:gd name="T55" fmla="*/ 184 h 342"/>
                  <a:gd name="T56" fmla="*/ 113 w 224"/>
                  <a:gd name="T57" fmla="*/ 167 h 342"/>
                  <a:gd name="T58" fmla="*/ 115 w 224"/>
                  <a:gd name="T59" fmla="*/ 160 h 342"/>
                  <a:gd name="T60" fmla="*/ 117 w 224"/>
                  <a:gd name="T61" fmla="*/ 156 h 342"/>
                  <a:gd name="T62" fmla="*/ 123 w 224"/>
                  <a:gd name="T63" fmla="*/ 153 h 342"/>
                  <a:gd name="T64" fmla="*/ 122 w 224"/>
                  <a:gd name="T65" fmla="*/ 140 h 342"/>
                  <a:gd name="T66" fmla="*/ 117 w 224"/>
                  <a:gd name="T67" fmla="*/ 140 h 342"/>
                  <a:gd name="T68" fmla="*/ 113 w 224"/>
                  <a:gd name="T69" fmla="*/ 143 h 342"/>
                  <a:gd name="T70" fmla="*/ 112 w 224"/>
                  <a:gd name="T71" fmla="*/ 140 h 342"/>
                  <a:gd name="T72" fmla="*/ 106 w 224"/>
                  <a:gd name="T73" fmla="*/ 136 h 342"/>
                  <a:gd name="T74" fmla="*/ 104 w 224"/>
                  <a:gd name="T75" fmla="*/ 140 h 342"/>
                  <a:gd name="T76" fmla="*/ 103 w 224"/>
                  <a:gd name="T77" fmla="*/ 132 h 342"/>
                  <a:gd name="T78" fmla="*/ 99 w 224"/>
                  <a:gd name="T79" fmla="*/ 131 h 342"/>
                  <a:gd name="T80" fmla="*/ 95 w 224"/>
                  <a:gd name="T81" fmla="*/ 131 h 342"/>
                  <a:gd name="T82" fmla="*/ 93 w 224"/>
                  <a:gd name="T83" fmla="*/ 122 h 342"/>
                  <a:gd name="T84" fmla="*/ 91 w 224"/>
                  <a:gd name="T85" fmla="*/ 118 h 342"/>
                  <a:gd name="T86" fmla="*/ 90 w 224"/>
                  <a:gd name="T87" fmla="*/ 109 h 342"/>
                  <a:gd name="T88" fmla="*/ 82 w 224"/>
                  <a:gd name="T89" fmla="*/ 100 h 342"/>
                  <a:gd name="T90" fmla="*/ 80 w 224"/>
                  <a:gd name="T91" fmla="*/ 95 h 342"/>
                  <a:gd name="T92" fmla="*/ 79 w 224"/>
                  <a:gd name="T93" fmla="*/ 88 h 342"/>
                  <a:gd name="T94" fmla="*/ 74 w 224"/>
                  <a:gd name="T95" fmla="*/ 83 h 342"/>
                  <a:gd name="T96" fmla="*/ 68 w 224"/>
                  <a:gd name="T97" fmla="*/ 77 h 342"/>
                  <a:gd name="T98" fmla="*/ 59 w 224"/>
                  <a:gd name="T99" fmla="*/ 67 h 342"/>
                  <a:gd name="T100" fmla="*/ 52 w 224"/>
                  <a:gd name="T101" fmla="*/ 66 h 342"/>
                  <a:gd name="T102" fmla="*/ 46 w 224"/>
                  <a:gd name="T103" fmla="*/ 64 h 342"/>
                  <a:gd name="T104" fmla="*/ 36 w 224"/>
                  <a:gd name="T105" fmla="*/ 58 h 342"/>
                  <a:gd name="T106" fmla="*/ 24 w 224"/>
                  <a:gd name="T107" fmla="*/ 56 h 342"/>
                  <a:gd name="T108" fmla="*/ 19 w 224"/>
                  <a:gd name="T109" fmla="*/ 55 h 342"/>
                  <a:gd name="T110" fmla="*/ 13 w 224"/>
                  <a:gd name="T111" fmla="*/ 42 h 342"/>
                  <a:gd name="T112" fmla="*/ 11 w 224"/>
                  <a:gd name="T113" fmla="*/ 29 h 342"/>
                  <a:gd name="T114" fmla="*/ 11 w 224"/>
                  <a:gd name="T115" fmla="*/ 22 h 342"/>
                  <a:gd name="T116" fmla="*/ 8 w 224"/>
                  <a:gd name="T117" fmla="*/ 14 h 342"/>
                  <a:gd name="T118" fmla="*/ 3 w 224"/>
                  <a:gd name="T119" fmla="*/ 12 h 342"/>
                  <a:gd name="T120" fmla="*/ 0 w 224"/>
                  <a:gd name="T121" fmla="*/ 7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24" h="342">
                    <a:moveTo>
                      <a:pt x="224" y="342"/>
                    </a:moveTo>
                    <a:lnTo>
                      <a:pt x="222" y="331"/>
                    </a:lnTo>
                    <a:lnTo>
                      <a:pt x="220" y="327"/>
                    </a:lnTo>
                    <a:lnTo>
                      <a:pt x="219" y="326"/>
                    </a:lnTo>
                    <a:lnTo>
                      <a:pt x="214" y="320"/>
                    </a:lnTo>
                    <a:lnTo>
                      <a:pt x="211" y="317"/>
                    </a:lnTo>
                    <a:lnTo>
                      <a:pt x="211" y="315"/>
                    </a:lnTo>
                    <a:lnTo>
                      <a:pt x="210" y="309"/>
                    </a:lnTo>
                    <a:lnTo>
                      <a:pt x="209" y="307"/>
                    </a:lnTo>
                    <a:lnTo>
                      <a:pt x="208" y="307"/>
                    </a:lnTo>
                    <a:lnTo>
                      <a:pt x="202" y="307"/>
                    </a:lnTo>
                    <a:lnTo>
                      <a:pt x="200" y="305"/>
                    </a:lnTo>
                    <a:lnTo>
                      <a:pt x="200" y="304"/>
                    </a:lnTo>
                    <a:lnTo>
                      <a:pt x="200" y="302"/>
                    </a:lnTo>
                    <a:lnTo>
                      <a:pt x="199" y="296"/>
                    </a:lnTo>
                    <a:lnTo>
                      <a:pt x="194" y="295"/>
                    </a:lnTo>
                    <a:lnTo>
                      <a:pt x="191" y="293"/>
                    </a:lnTo>
                    <a:lnTo>
                      <a:pt x="190" y="290"/>
                    </a:lnTo>
                    <a:lnTo>
                      <a:pt x="190" y="289"/>
                    </a:lnTo>
                    <a:lnTo>
                      <a:pt x="189" y="288"/>
                    </a:lnTo>
                    <a:lnTo>
                      <a:pt x="181" y="284"/>
                    </a:lnTo>
                    <a:lnTo>
                      <a:pt x="177" y="282"/>
                    </a:lnTo>
                    <a:lnTo>
                      <a:pt x="175" y="282"/>
                    </a:lnTo>
                    <a:lnTo>
                      <a:pt x="172" y="277"/>
                    </a:lnTo>
                    <a:lnTo>
                      <a:pt x="172" y="274"/>
                    </a:lnTo>
                    <a:lnTo>
                      <a:pt x="167" y="273"/>
                    </a:lnTo>
                    <a:lnTo>
                      <a:pt x="167" y="269"/>
                    </a:lnTo>
                    <a:lnTo>
                      <a:pt x="166" y="263"/>
                    </a:lnTo>
                    <a:lnTo>
                      <a:pt x="161" y="263"/>
                    </a:lnTo>
                    <a:lnTo>
                      <a:pt x="158" y="261"/>
                    </a:lnTo>
                    <a:lnTo>
                      <a:pt x="157" y="260"/>
                    </a:lnTo>
                    <a:lnTo>
                      <a:pt x="155" y="255"/>
                    </a:lnTo>
                    <a:lnTo>
                      <a:pt x="153" y="254"/>
                    </a:lnTo>
                    <a:lnTo>
                      <a:pt x="153" y="253"/>
                    </a:lnTo>
                    <a:lnTo>
                      <a:pt x="150" y="250"/>
                    </a:lnTo>
                    <a:lnTo>
                      <a:pt x="150" y="249"/>
                    </a:lnTo>
                    <a:lnTo>
                      <a:pt x="148" y="248"/>
                    </a:lnTo>
                    <a:lnTo>
                      <a:pt x="148" y="247"/>
                    </a:lnTo>
                    <a:lnTo>
                      <a:pt x="145" y="238"/>
                    </a:lnTo>
                    <a:lnTo>
                      <a:pt x="142" y="237"/>
                    </a:lnTo>
                    <a:lnTo>
                      <a:pt x="142" y="236"/>
                    </a:lnTo>
                    <a:lnTo>
                      <a:pt x="137" y="231"/>
                    </a:lnTo>
                    <a:lnTo>
                      <a:pt x="135" y="230"/>
                    </a:lnTo>
                    <a:lnTo>
                      <a:pt x="132" y="227"/>
                    </a:lnTo>
                    <a:lnTo>
                      <a:pt x="131" y="227"/>
                    </a:lnTo>
                    <a:lnTo>
                      <a:pt x="130" y="223"/>
                    </a:lnTo>
                    <a:lnTo>
                      <a:pt x="130" y="221"/>
                    </a:lnTo>
                    <a:lnTo>
                      <a:pt x="128" y="219"/>
                    </a:lnTo>
                    <a:lnTo>
                      <a:pt x="124" y="217"/>
                    </a:lnTo>
                    <a:lnTo>
                      <a:pt x="123" y="211"/>
                    </a:lnTo>
                    <a:lnTo>
                      <a:pt x="120" y="208"/>
                    </a:lnTo>
                    <a:lnTo>
                      <a:pt x="119" y="206"/>
                    </a:lnTo>
                    <a:lnTo>
                      <a:pt x="117" y="206"/>
                    </a:lnTo>
                    <a:lnTo>
                      <a:pt x="113" y="195"/>
                    </a:lnTo>
                    <a:lnTo>
                      <a:pt x="113" y="189"/>
                    </a:lnTo>
                    <a:lnTo>
                      <a:pt x="112" y="184"/>
                    </a:lnTo>
                    <a:lnTo>
                      <a:pt x="112" y="175"/>
                    </a:lnTo>
                    <a:lnTo>
                      <a:pt x="113" y="167"/>
                    </a:lnTo>
                    <a:lnTo>
                      <a:pt x="113" y="164"/>
                    </a:lnTo>
                    <a:lnTo>
                      <a:pt x="115" y="160"/>
                    </a:lnTo>
                    <a:lnTo>
                      <a:pt x="115" y="156"/>
                    </a:lnTo>
                    <a:lnTo>
                      <a:pt x="117" y="156"/>
                    </a:lnTo>
                    <a:lnTo>
                      <a:pt x="123" y="154"/>
                    </a:lnTo>
                    <a:lnTo>
                      <a:pt x="123" y="153"/>
                    </a:lnTo>
                    <a:lnTo>
                      <a:pt x="123" y="142"/>
                    </a:lnTo>
                    <a:lnTo>
                      <a:pt x="122" y="140"/>
                    </a:lnTo>
                    <a:lnTo>
                      <a:pt x="120" y="140"/>
                    </a:lnTo>
                    <a:lnTo>
                      <a:pt x="117" y="140"/>
                    </a:lnTo>
                    <a:lnTo>
                      <a:pt x="117" y="142"/>
                    </a:lnTo>
                    <a:lnTo>
                      <a:pt x="113" y="143"/>
                    </a:lnTo>
                    <a:lnTo>
                      <a:pt x="113" y="140"/>
                    </a:lnTo>
                    <a:lnTo>
                      <a:pt x="112" y="140"/>
                    </a:lnTo>
                    <a:lnTo>
                      <a:pt x="110" y="135"/>
                    </a:lnTo>
                    <a:lnTo>
                      <a:pt x="106" y="136"/>
                    </a:lnTo>
                    <a:lnTo>
                      <a:pt x="106" y="140"/>
                    </a:lnTo>
                    <a:lnTo>
                      <a:pt x="104" y="140"/>
                    </a:lnTo>
                    <a:lnTo>
                      <a:pt x="104" y="135"/>
                    </a:lnTo>
                    <a:lnTo>
                      <a:pt x="103" y="132"/>
                    </a:lnTo>
                    <a:lnTo>
                      <a:pt x="102" y="132"/>
                    </a:lnTo>
                    <a:lnTo>
                      <a:pt x="99" y="131"/>
                    </a:lnTo>
                    <a:lnTo>
                      <a:pt x="99" y="132"/>
                    </a:lnTo>
                    <a:lnTo>
                      <a:pt x="95" y="131"/>
                    </a:lnTo>
                    <a:lnTo>
                      <a:pt x="93" y="129"/>
                    </a:lnTo>
                    <a:lnTo>
                      <a:pt x="93" y="122"/>
                    </a:lnTo>
                    <a:lnTo>
                      <a:pt x="91" y="119"/>
                    </a:lnTo>
                    <a:lnTo>
                      <a:pt x="91" y="118"/>
                    </a:lnTo>
                    <a:lnTo>
                      <a:pt x="90" y="116"/>
                    </a:lnTo>
                    <a:lnTo>
                      <a:pt x="90" y="109"/>
                    </a:lnTo>
                    <a:lnTo>
                      <a:pt x="88" y="105"/>
                    </a:lnTo>
                    <a:lnTo>
                      <a:pt x="82" y="100"/>
                    </a:lnTo>
                    <a:lnTo>
                      <a:pt x="82" y="99"/>
                    </a:lnTo>
                    <a:lnTo>
                      <a:pt x="80" y="95"/>
                    </a:lnTo>
                    <a:lnTo>
                      <a:pt x="80" y="91"/>
                    </a:lnTo>
                    <a:lnTo>
                      <a:pt x="79" y="88"/>
                    </a:lnTo>
                    <a:lnTo>
                      <a:pt x="77" y="85"/>
                    </a:lnTo>
                    <a:lnTo>
                      <a:pt x="74" y="83"/>
                    </a:lnTo>
                    <a:lnTo>
                      <a:pt x="74" y="80"/>
                    </a:lnTo>
                    <a:lnTo>
                      <a:pt x="68" y="77"/>
                    </a:lnTo>
                    <a:lnTo>
                      <a:pt x="60" y="69"/>
                    </a:lnTo>
                    <a:lnTo>
                      <a:pt x="59" y="67"/>
                    </a:lnTo>
                    <a:lnTo>
                      <a:pt x="58" y="67"/>
                    </a:lnTo>
                    <a:lnTo>
                      <a:pt x="52" y="66"/>
                    </a:lnTo>
                    <a:lnTo>
                      <a:pt x="47" y="64"/>
                    </a:lnTo>
                    <a:lnTo>
                      <a:pt x="46" y="64"/>
                    </a:lnTo>
                    <a:lnTo>
                      <a:pt x="41" y="61"/>
                    </a:lnTo>
                    <a:lnTo>
                      <a:pt x="36" y="58"/>
                    </a:lnTo>
                    <a:lnTo>
                      <a:pt x="25" y="58"/>
                    </a:lnTo>
                    <a:lnTo>
                      <a:pt x="24" y="56"/>
                    </a:lnTo>
                    <a:lnTo>
                      <a:pt x="22" y="56"/>
                    </a:lnTo>
                    <a:lnTo>
                      <a:pt x="19" y="55"/>
                    </a:lnTo>
                    <a:lnTo>
                      <a:pt x="17" y="51"/>
                    </a:lnTo>
                    <a:lnTo>
                      <a:pt x="13" y="42"/>
                    </a:lnTo>
                    <a:lnTo>
                      <a:pt x="13" y="31"/>
                    </a:lnTo>
                    <a:lnTo>
                      <a:pt x="11" y="29"/>
                    </a:lnTo>
                    <a:lnTo>
                      <a:pt x="11" y="25"/>
                    </a:lnTo>
                    <a:lnTo>
                      <a:pt x="11" y="22"/>
                    </a:lnTo>
                    <a:lnTo>
                      <a:pt x="13" y="20"/>
                    </a:lnTo>
                    <a:lnTo>
                      <a:pt x="8" y="14"/>
                    </a:lnTo>
                    <a:lnTo>
                      <a:pt x="4" y="14"/>
                    </a:lnTo>
                    <a:lnTo>
                      <a:pt x="3" y="12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1" name="Freeform 105">
                <a:extLst>
                  <a:ext uri="{FF2B5EF4-FFF2-40B4-BE49-F238E27FC236}">
                    <a16:creationId xmlns:a16="http://schemas.microsoft.com/office/drawing/2014/main" id="{2464528A-95D0-C121-DEFE-30C6513364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4" y="4080"/>
                <a:ext cx="6" cy="5"/>
              </a:xfrm>
              <a:custGeom>
                <a:avLst/>
                <a:gdLst>
                  <a:gd name="T0" fmla="*/ 38 w 38"/>
                  <a:gd name="T1" fmla="*/ 38 h 38"/>
                  <a:gd name="T2" fmla="*/ 32 w 38"/>
                  <a:gd name="T3" fmla="*/ 34 h 38"/>
                  <a:gd name="T4" fmla="*/ 31 w 38"/>
                  <a:gd name="T5" fmla="*/ 33 h 38"/>
                  <a:gd name="T6" fmla="*/ 28 w 38"/>
                  <a:gd name="T7" fmla="*/ 32 h 38"/>
                  <a:gd name="T8" fmla="*/ 28 w 38"/>
                  <a:gd name="T9" fmla="*/ 31 h 38"/>
                  <a:gd name="T10" fmla="*/ 22 w 38"/>
                  <a:gd name="T11" fmla="*/ 30 h 38"/>
                  <a:gd name="T12" fmla="*/ 20 w 38"/>
                  <a:gd name="T13" fmla="*/ 25 h 38"/>
                  <a:gd name="T14" fmla="*/ 19 w 38"/>
                  <a:gd name="T15" fmla="*/ 22 h 38"/>
                  <a:gd name="T16" fmla="*/ 17 w 38"/>
                  <a:gd name="T17" fmla="*/ 22 h 38"/>
                  <a:gd name="T18" fmla="*/ 9 w 38"/>
                  <a:gd name="T19" fmla="*/ 17 h 38"/>
                  <a:gd name="T20" fmla="*/ 6 w 38"/>
                  <a:gd name="T21" fmla="*/ 9 h 38"/>
                  <a:gd name="T22" fmla="*/ 2 w 38"/>
                  <a:gd name="T23" fmla="*/ 8 h 38"/>
                  <a:gd name="T24" fmla="*/ 0 w 38"/>
                  <a:gd name="T25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8">
                    <a:moveTo>
                      <a:pt x="38" y="38"/>
                    </a:moveTo>
                    <a:lnTo>
                      <a:pt x="32" y="34"/>
                    </a:lnTo>
                    <a:lnTo>
                      <a:pt x="31" y="33"/>
                    </a:lnTo>
                    <a:lnTo>
                      <a:pt x="28" y="32"/>
                    </a:lnTo>
                    <a:lnTo>
                      <a:pt x="28" y="31"/>
                    </a:lnTo>
                    <a:lnTo>
                      <a:pt x="22" y="30"/>
                    </a:lnTo>
                    <a:lnTo>
                      <a:pt x="20" y="25"/>
                    </a:lnTo>
                    <a:lnTo>
                      <a:pt x="19" y="22"/>
                    </a:lnTo>
                    <a:lnTo>
                      <a:pt x="17" y="22"/>
                    </a:lnTo>
                    <a:lnTo>
                      <a:pt x="9" y="17"/>
                    </a:lnTo>
                    <a:lnTo>
                      <a:pt x="6" y="9"/>
                    </a:lnTo>
                    <a:lnTo>
                      <a:pt x="2" y="8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2" name="Freeform 106">
                <a:extLst>
                  <a:ext uri="{FF2B5EF4-FFF2-40B4-BE49-F238E27FC236}">
                    <a16:creationId xmlns:a16="http://schemas.microsoft.com/office/drawing/2014/main" id="{2C0C2DB9-42F2-1A02-8C92-05A85F0839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1" y="3993"/>
                <a:ext cx="182" cy="36"/>
              </a:xfrm>
              <a:custGeom>
                <a:avLst/>
                <a:gdLst>
                  <a:gd name="T0" fmla="*/ 1023 w 1278"/>
                  <a:gd name="T1" fmla="*/ 12 h 255"/>
                  <a:gd name="T2" fmla="*/ 1001 w 1278"/>
                  <a:gd name="T3" fmla="*/ 12 h 255"/>
                  <a:gd name="T4" fmla="*/ 977 w 1278"/>
                  <a:gd name="T5" fmla="*/ 12 h 255"/>
                  <a:gd name="T6" fmla="*/ 957 w 1278"/>
                  <a:gd name="T7" fmla="*/ 0 h 255"/>
                  <a:gd name="T8" fmla="*/ 762 w 1278"/>
                  <a:gd name="T9" fmla="*/ 10 h 255"/>
                  <a:gd name="T10" fmla="*/ 750 w 1278"/>
                  <a:gd name="T11" fmla="*/ 25 h 255"/>
                  <a:gd name="T12" fmla="*/ 737 w 1278"/>
                  <a:gd name="T13" fmla="*/ 37 h 255"/>
                  <a:gd name="T14" fmla="*/ 709 w 1278"/>
                  <a:gd name="T15" fmla="*/ 35 h 255"/>
                  <a:gd name="T16" fmla="*/ 699 w 1278"/>
                  <a:gd name="T17" fmla="*/ 15 h 255"/>
                  <a:gd name="T18" fmla="*/ 697 w 1278"/>
                  <a:gd name="T19" fmla="*/ 1 h 255"/>
                  <a:gd name="T20" fmla="*/ 92 w 1278"/>
                  <a:gd name="T21" fmla="*/ 14 h 255"/>
                  <a:gd name="T22" fmla="*/ 87 w 1278"/>
                  <a:gd name="T23" fmla="*/ 26 h 255"/>
                  <a:gd name="T24" fmla="*/ 67 w 1278"/>
                  <a:gd name="T25" fmla="*/ 53 h 255"/>
                  <a:gd name="T26" fmla="*/ 42 w 1278"/>
                  <a:gd name="T27" fmla="*/ 68 h 255"/>
                  <a:gd name="T28" fmla="*/ 13 w 1278"/>
                  <a:gd name="T29" fmla="*/ 88 h 255"/>
                  <a:gd name="T30" fmla="*/ 6 w 1278"/>
                  <a:gd name="T31" fmla="*/ 98 h 255"/>
                  <a:gd name="T32" fmla="*/ 2 w 1278"/>
                  <a:gd name="T33" fmla="*/ 123 h 255"/>
                  <a:gd name="T34" fmla="*/ 16 w 1278"/>
                  <a:gd name="T35" fmla="*/ 145 h 255"/>
                  <a:gd name="T36" fmla="*/ 33 w 1278"/>
                  <a:gd name="T37" fmla="*/ 155 h 255"/>
                  <a:gd name="T38" fmla="*/ 46 w 1278"/>
                  <a:gd name="T39" fmla="*/ 164 h 255"/>
                  <a:gd name="T40" fmla="*/ 54 w 1278"/>
                  <a:gd name="T41" fmla="*/ 176 h 255"/>
                  <a:gd name="T42" fmla="*/ 71 w 1278"/>
                  <a:gd name="T43" fmla="*/ 184 h 255"/>
                  <a:gd name="T44" fmla="*/ 76 w 1278"/>
                  <a:gd name="T45" fmla="*/ 176 h 255"/>
                  <a:gd name="T46" fmla="*/ 82 w 1278"/>
                  <a:gd name="T47" fmla="*/ 168 h 255"/>
                  <a:gd name="T48" fmla="*/ 87 w 1278"/>
                  <a:gd name="T49" fmla="*/ 157 h 255"/>
                  <a:gd name="T50" fmla="*/ 110 w 1278"/>
                  <a:gd name="T51" fmla="*/ 162 h 255"/>
                  <a:gd name="T52" fmla="*/ 130 w 1278"/>
                  <a:gd name="T53" fmla="*/ 160 h 255"/>
                  <a:gd name="T54" fmla="*/ 144 w 1278"/>
                  <a:gd name="T55" fmla="*/ 189 h 255"/>
                  <a:gd name="T56" fmla="*/ 169 w 1278"/>
                  <a:gd name="T57" fmla="*/ 201 h 255"/>
                  <a:gd name="T58" fmla="*/ 183 w 1278"/>
                  <a:gd name="T59" fmla="*/ 217 h 255"/>
                  <a:gd name="T60" fmla="*/ 196 w 1278"/>
                  <a:gd name="T61" fmla="*/ 230 h 255"/>
                  <a:gd name="T62" fmla="*/ 207 w 1278"/>
                  <a:gd name="T63" fmla="*/ 247 h 255"/>
                  <a:gd name="T64" fmla="*/ 238 w 1278"/>
                  <a:gd name="T65" fmla="*/ 254 h 255"/>
                  <a:gd name="T66" fmla="*/ 251 w 1278"/>
                  <a:gd name="T67" fmla="*/ 243 h 255"/>
                  <a:gd name="T68" fmla="*/ 284 w 1278"/>
                  <a:gd name="T69" fmla="*/ 250 h 255"/>
                  <a:gd name="T70" fmla="*/ 360 w 1278"/>
                  <a:gd name="T71" fmla="*/ 251 h 255"/>
                  <a:gd name="T72" fmla="*/ 371 w 1278"/>
                  <a:gd name="T73" fmla="*/ 250 h 255"/>
                  <a:gd name="T74" fmla="*/ 1253 w 1278"/>
                  <a:gd name="T75" fmla="*/ 250 h 255"/>
                  <a:gd name="T76" fmla="*/ 1263 w 1278"/>
                  <a:gd name="T77" fmla="*/ 234 h 255"/>
                  <a:gd name="T78" fmla="*/ 1278 w 1278"/>
                  <a:gd name="T79" fmla="*/ 219 h 255"/>
                  <a:gd name="T80" fmla="*/ 1267 w 1278"/>
                  <a:gd name="T81" fmla="*/ 207 h 255"/>
                  <a:gd name="T82" fmla="*/ 1262 w 1278"/>
                  <a:gd name="T83" fmla="*/ 176 h 255"/>
                  <a:gd name="T84" fmla="*/ 1256 w 1278"/>
                  <a:gd name="T85" fmla="*/ 163 h 255"/>
                  <a:gd name="T86" fmla="*/ 1221 w 1278"/>
                  <a:gd name="T87" fmla="*/ 143 h 255"/>
                  <a:gd name="T88" fmla="*/ 1201 w 1278"/>
                  <a:gd name="T89" fmla="*/ 124 h 255"/>
                  <a:gd name="T90" fmla="*/ 1192 w 1278"/>
                  <a:gd name="T91" fmla="*/ 108 h 255"/>
                  <a:gd name="T92" fmla="*/ 1173 w 1278"/>
                  <a:gd name="T93" fmla="*/ 100 h 255"/>
                  <a:gd name="T94" fmla="*/ 1150 w 1278"/>
                  <a:gd name="T95" fmla="*/ 96 h 255"/>
                  <a:gd name="T96" fmla="*/ 1137 w 1278"/>
                  <a:gd name="T97" fmla="*/ 83 h 255"/>
                  <a:gd name="T98" fmla="*/ 1131 w 1278"/>
                  <a:gd name="T99" fmla="*/ 87 h 255"/>
                  <a:gd name="T100" fmla="*/ 1111 w 1278"/>
                  <a:gd name="T101" fmla="*/ 81 h 255"/>
                  <a:gd name="T102" fmla="*/ 1100 w 1278"/>
                  <a:gd name="T103" fmla="*/ 69 h 255"/>
                  <a:gd name="T104" fmla="*/ 1108 w 1278"/>
                  <a:gd name="T105" fmla="*/ 53 h 255"/>
                  <a:gd name="T106" fmla="*/ 1112 w 1278"/>
                  <a:gd name="T107" fmla="*/ 28 h 255"/>
                  <a:gd name="T108" fmla="*/ 1097 w 1278"/>
                  <a:gd name="T109" fmla="*/ 26 h 255"/>
                  <a:gd name="T110" fmla="*/ 1076 w 1278"/>
                  <a:gd name="T111" fmla="*/ 37 h 255"/>
                  <a:gd name="T112" fmla="*/ 1057 w 1278"/>
                  <a:gd name="T113" fmla="*/ 17 h 255"/>
                  <a:gd name="T114" fmla="*/ 1037 w 1278"/>
                  <a:gd name="T115" fmla="*/ 9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78" h="255">
                    <a:moveTo>
                      <a:pt x="1035" y="6"/>
                    </a:moveTo>
                    <a:lnTo>
                      <a:pt x="1032" y="4"/>
                    </a:lnTo>
                    <a:lnTo>
                      <a:pt x="1031" y="4"/>
                    </a:lnTo>
                    <a:lnTo>
                      <a:pt x="1031" y="5"/>
                    </a:lnTo>
                    <a:lnTo>
                      <a:pt x="1029" y="6"/>
                    </a:lnTo>
                    <a:lnTo>
                      <a:pt x="1024" y="6"/>
                    </a:lnTo>
                    <a:lnTo>
                      <a:pt x="1023" y="12"/>
                    </a:lnTo>
                    <a:lnTo>
                      <a:pt x="1018" y="15"/>
                    </a:lnTo>
                    <a:lnTo>
                      <a:pt x="1013" y="15"/>
                    </a:lnTo>
                    <a:lnTo>
                      <a:pt x="1012" y="14"/>
                    </a:lnTo>
                    <a:lnTo>
                      <a:pt x="1013" y="12"/>
                    </a:lnTo>
                    <a:lnTo>
                      <a:pt x="1009" y="8"/>
                    </a:lnTo>
                    <a:lnTo>
                      <a:pt x="1007" y="10"/>
                    </a:lnTo>
                    <a:lnTo>
                      <a:pt x="1001" y="12"/>
                    </a:lnTo>
                    <a:lnTo>
                      <a:pt x="999" y="12"/>
                    </a:lnTo>
                    <a:lnTo>
                      <a:pt x="994" y="14"/>
                    </a:lnTo>
                    <a:lnTo>
                      <a:pt x="990" y="14"/>
                    </a:lnTo>
                    <a:lnTo>
                      <a:pt x="988" y="15"/>
                    </a:lnTo>
                    <a:lnTo>
                      <a:pt x="985" y="14"/>
                    </a:lnTo>
                    <a:lnTo>
                      <a:pt x="979" y="14"/>
                    </a:lnTo>
                    <a:lnTo>
                      <a:pt x="977" y="12"/>
                    </a:lnTo>
                    <a:lnTo>
                      <a:pt x="974" y="12"/>
                    </a:lnTo>
                    <a:lnTo>
                      <a:pt x="974" y="6"/>
                    </a:lnTo>
                    <a:lnTo>
                      <a:pt x="970" y="4"/>
                    </a:lnTo>
                    <a:lnTo>
                      <a:pt x="963" y="3"/>
                    </a:lnTo>
                    <a:lnTo>
                      <a:pt x="960" y="2"/>
                    </a:lnTo>
                    <a:lnTo>
                      <a:pt x="959" y="1"/>
                    </a:lnTo>
                    <a:lnTo>
                      <a:pt x="957" y="0"/>
                    </a:lnTo>
                    <a:lnTo>
                      <a:pt x="884" y="0"/>
                    </a:lnTo>
                    <a:lnTo>
                      <a:pt x="882" y="1"/>
                    </a:lnTo>
                    <a:lnTo>
                      <a:pt x="863" y="1"/>
                    </a:lnTo>
                    <a:lnTo>
                      <a:pt x="860" y="0"/>
                    </a:lnTo>
                    <a:lnTo>
                      <a:pt x="764" y="0"/>
                    </a:lnTo>
                    <a:lnTo>
                      <a:pt x="764" y="4"/>
                    </a:lnTo>
                    <a:lnTo>
                      <a:pt x="762" y="10"/>
                    </a:lnTo>
                    <a:lnTo>
                      <a:pt x="760" y="11"/>
                    </a:lnTo>
                    <a:lnTo>
                      <a:pt x="759" y="11"/>
                    </a:lnTo>
                    <a:lnTo>
                      <a:pt x="759" y="12"/>
                    </a:lnTo>
                    <a:lnTo>
                      <a:pt x="756" y="15"/>
                    </a:lnTo>
                    <a:lnTo>
                      <a:pt x="753" y="21"/>
                    </a:lnTo>
                    <a:lnTo>
                      <a:pt x="751" y="23"/>
                    </a:lnTo>
                    <a:lnTo>
                      <a:pt x="750" y="25"/>
                    </a:lnTo>
                    <a:lnTo>
                      <a:pt x="748" y="28"/>
                    </a:lnTo>
                    <a:lnTo>
                      <a:pt x="745" y="29"/>
                    </a:lnTo>
                    <a:lnTo>
                      <a:pt x="745" y="34"/>
                    </a:lnTo>
                    <a:lnTo>
                      <a:pt x="742" y="34"/>
                    </a:lnTo>
                    <a:lnTo>
                      <a:pt x="742" y="36"/>
                    </a:lnTo>
                    <a:lnTo>
                      <a:pt x="740" y="37"/>
                    </a:lnTo>
                    <a:lnTo>
                      <a:pt x="737" y="37"/>
                    </a:lnTo>
                    <a:lnTo>
                      <a:pt x="732" y="37"/>
                    </a:lnTo>
                    <a:lnTo>
                      <a:pt x="729" y="39"/>
                    </a:lnTo>
                    <a:lnTo>
                      <a:pt x="723" y="39"/>
                    </a:lnTo>
                    <a:lnTo>
                      <a:pt x="718" y="37"/>
                    </a:lnTo>
                    <a:lnTo>
                      <a:pt x="717" y="37"/>
                    </a:lnTo>
                    <a:lnTo>
                      <a:pt x="712" y="36"/>
                    </a:lnTo>
                    <a:lnTo>
                      <a:pt x="709" y="35"/>
                    </a:lnTo>
                    <a:lnTo>
                      <a:pt x="707" y="34"/>
                    </a:lnTo>
                    <a:lnTo>
                      <a:pt x="705" y="33"/>
                    </a:lnTo>
                    <a:lnTo>
                      <a:pt x="704" y="32"/>
                    </a:lnTo>
                    <a:lnTo>
                      <a:pt x="702" y="29"/>
                    </a:lnTo>
                    <a:lnTo>
                      <a:pt x="701" y="28"/>
                    </a:lnTo>
                    <a:lnTo>
                      <a:pt x="699" y="23"/>
                    </a:lnTo>
                    <a:lnTo>
                      <a:pt x="699" y="15"/>
                    </a:lnTo>
                    <a:lnTo>
                      <a:pt x="701" y="12"/>
                    </a:lnTo>
                    <a:lnTo>
                      <a:pt x="701" y="9"/>
                    </a:lnTo>
                    <a:lnTo>
                      <a:pt x="704" y="6"/>
                    </a:lnTo>
                    <a:lnTo>
                      <a:pt x="701" y="5"/>
                    </a:lnTo>
                    <a:lnTo>
                      <a:pt x="701" y="4"/>
                    </a:lnTo>
                    <a:lnTo>
                      <a:pt x="701" y="3"/>
                    </a:lnTo>
                    <a:lnTo>
                      <a:pt x="697" y="1"/>
                    </a:lnTo>
                    <a:lnTo>
                      <a:pt x="693" y="1"/>
                    </a:lnTo>
                    <a:lnTo>
                      <a:pt x="690" y="0"/>
                    </a:lnTo>
                    <a:lnTo>
                      <a:pt x="689" y="0"/>
                    </a:lnTo>
                    <a:lnTo>
                      <a:pt x="98" y="0"/>
                    </a:lnTo>
                    <a:lnTo>
                      <a:pt x="96" y="3"/>
                    </a:lnTo>
                    <a:lnTo>
                      <a:pt x="92" y="12"/>
                    </a:lnTo>
                    <a:lnTo>
                      <a:pt x="92" y="14"/>
                    </a:lnTo>
                    <a:lnTo>
                      <a:pt x="91" y="15"/>
                    </a:lnTo>
                    <a:lnTo>
                      <a:pt x="89" y="17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7" y="21"/>
                    </a:lnTo>
                    <a:lnTo>
                      <a:pt x="87" y="23"/>
                    </a:lnTo>
                    <a:lnTo>
                      <a:pt x="87" y="26"/>
                    </a:lnTo>
                    <a:lnTo>
                      <a:pt x="83" y="29"/>
                    </a:lnTo>
                    <a:lnTo>
                      <a:pt x="82" y="34"/>
                    </a:lnTo>
                    <a:lnTo>
                      <a:pt x="76" y="37"/>
                    </a:lnTo>
                    <a:lnTo>
                      <a:pt x="74" y="42"/>
                    </a:lnTo>
                    <a:lnTo>
                      <a:pt x="73" y="47"/>
                    </a:lnTo>
                    <a:lnTo>
                      <a:pt x="68" y="49"/>
                    </a:lnTo>
                    <a:lnTo>
                      <a:pt x="67" y="53"/>
                    </a:lnTo>
                    <a:lnTo>
                      <a:pt x="62" y="58"/>
                    </a:lnTo>
                    <a:lnTo>
                      <a:pt x="60" y="61"/>
                    </a:lnTo>
                    <a:lnTo>
                      <a:pt x="54" y="64"/>
                    </a:lnTo>
                    <a:lnTo>
                      <a:pt x="52" y="67"/>
                    </a:lnTo>
                    <a:lnTo>
                      <a:pt x="43" y="67"/>
                    </a:lnTo>
                    <a:lnTo>
                      <a:pt x="42" y="67"/>
                    </a:lnTo>
                    <a:lnTo>
                      <a:pt x="42" y="68"/>
                    </a:lnTo>
                    <a:lnTo>
                      <a:pt x="40" y="69"/>
                    </a:lnTo>
                    <a:lnTo>
                      <a:pt x="29" y="69"/>
                    </a:lnTo>
                    <a:lnTo>
                      <a:pt x="21" y="75"/>
                    </a:lnTo>
                    <a:lnTo>
                      <a:pt x="24" y="80"/>
                    </a:lnTo>
                    <a:lnTo>
                      <a:pt x="21" y="83"/>
                    </a:lnTo>
                    <a:lnTo>
                      <a:pt x="19" y="88"/>
                    </a:lnTo>
                    <a:lnTo>
                      <a:pt x="13" y="88"/>
                    </a:lnTo>
                    <a:lnTo>
                      <a:pt x="13" y="92"/>
                    </a:lnTo>
                    <a:lnTo>
                      <a:pt x="11" y="92"/>
                    </a:lnTo>
                    <a:lnTo>
                      <a:pt x="11" y="94"/>
                    </a:lnTo>
                    <a:lnTo>
                      <a:pt x="8" y="96"/>
                    </a:lnTo>
                    <a:lnTo>
                      <a:pt x="7" y="97"/>
                    </a:lnTo>
                    <a:lnTo>
                      <a:pt x="6" y="97"/>
                    </a:lnTo>
                    <a:lnTo>
                      <a:pt x="6" y="98"/>
                    </a:lnTo>
                    <a:lnTo>
                      <a:pt x="5" y="98"/>
                    </a:lnTo>
                    <a:lnTo>
                      <a:pt x="5" y="99"/>
                    </a:lnTo>
                    <a:lnTo>
                      <a:pt x="2" y="101"/>
                    </a:lnTo>
                    <a:lnTo>
                      <a:pt x="0" y="103"/>
                    </a:lnTo>
                    <a:lnTo>
                      <a:pt x="0" y="108"/>
                    </a:lnTo>
                    <a:lnTo>
                      <a:pt x="0" y="119"/>
                    </a:lnTo>
                    <a:lnTo>
                      <a:pt x="2" y="123"/>
                    </a:lnTo>
                    <a:lnTo>
                      <a:pt x="2" y="132"/>
                    </a:lnTo>
                    <a:lnTo>
                      <a:pt x="5" y="135"/>
                    </a:lnTo>
                    <a:lnTo>
                      <a:pt x="5" y="136"/>
                    </a:lnTo>
                    <a:lnTo>
                      <a:pt x="7" y="138"/>
                    </a:lnTo>
                    <a:lnTo>
                      <a:pt x="13" y="143"/>
                    </a:lnTo>
                    <a:lnTo>
                      <a:pt x="16" y="143"/>
                    </a:lnTo>
                    <a:lnTo>
                      <a:pt x="16" y="145"/>
                    </a:lnTo>
                    <a:lnTo>
                      <a:pt x="19" y="146"/>
                    </a:lnTo>
                    <a:lnTo>
                      <a:pt x="21" y="148"/>
                    </a:lnTo>
                    <a:lnTo>
                      <a:pt x="25" y="152"/>
                    </a:lnTo>
                    <a:lnTo>
                      <a:pt x="29" y="154"/>
                    </a:lnTo>
                    <a:lnTo>
                      <a:pt x="32" y="156"/>
                    </a:lnTo>
                    <a:lnTo>
                      <a:pt x="32" y="155"/>
                    </a:lnTo>
                    <a:lnTo>
                      <a:pt x="33" y="155"/>
                    </a:lnTo>
                    <a:lnTo>
                      <a:pt x="36" y="155"/>
                    </a:lnTo>
                    <a:lnTo>
                      <a:pt x="36" y="154"/>
                    </a:lnTo>
                    <a:lnTo>
                      <a:pt x="37" y="154"/>
                    </a:lnTo>
                    <a:lnTo>
                      <a:pt x="38" y="154"/>
                    </a:lnTo>
                    <a:lnTo>
                      <a:pt x="46" y="154"/>
                    </a:lnTo>
                    <a:lnTo>
                      <a:pt x="46" y="163"/>
                    </a:lnTo>
                    <a:lnTo>
                      <a:pt x="46" y="164"/>
                    </a:lnTo>
                    <a:lnTo>
                      <a:pt x="49" y="165"/>
                    </a:lnTo>
                    <a:lnTo>
                      <a:pt x="50" y="165"/>
                    </a:lnTo>
                    <a:lnTo>
                      <a:pt x="52" y="167"/>
                    </a:lnTo>
                    <a:lnTo>
                      <a:pt x="52" y="170"/>
                    </a:lnTo>
                    <a:lnTo>
                      <a:pt x="53" y="171"/>
                    </a:lnTo>
                    <a:lnTo>
                      <a:pt x="53" y="172"/>
                    </a:lnTo>
                    <a:lnTo>
                      <a:pt x="54" y="176"/>
                    </a:lnTo>
                    <a:lnTo>
                      <a:pt x="54" y="178"/>
                    </a:lnTo>
                    <a:lnTo>
                      <a:pt x="56" y="179"/>
                    </a:lnTo>
                    <a:lnTo>
                      <a:pt x="60" y="181"/>
                    </a:lnTo>
                    <a:lnTo>
                      <a:pt x="60" y="189"/>
                    </a:lnTo>
                    <a:lnTo>
                      <a:pt x="63" y="189"/>
                    </a:lnTo>
                    <a:lnTo>
                      <a:pt x="67" y="187"/>
                    </a:lnTo>
                    <a:lnTo>
                      <a:pt x="71" y="184"/>
                    </a:lnTo>
                    <a:lnTo>
                      <a:pt x="71" y="183"/>
                    </a:lnTo>
                    <a:lnTo>
                      <a:pt x="72" y="183"/>
                    </a:lnTo>
                    <a:lnTo>
                      <a:pt x="73" y="181"/>
                    </a:lnTo>
                    <a:lnTo>
                      <a:pt x="73" y="179"/>
                    </a:lnTo>
                    <a:lnTo>
                      <a:pt x="74" y="179"/>
                    </a:lnTo>
                    <a:lnTo>
                      <a:pt x="76" y="178"/>
                    </a:lnTo>
                    <a:lnTo>
                      <a:pt x="76" y="176"/>
                    </a:lnTo>
                    <a:lnTo>
                      <a:pt x="76" y="175"/>
                    </a:lnTo>
                    <a:lnTo>
                      <a:pt x="77" y="175"/>
                    </a:lnTo>
                    <a:lnTo>
                      <a:pt x="79" y="174"/>
                    </a:lnTo>
                    <a:lnTo>
                      <a:pt x="80" y="171"/>
                    </a:lnTo>
                    <a:lnTo>
                      <a:pt x="80" y="170"/>
                    </a:lnTo>
                    <a:lnTo>
                      <a:pt x="82" y="170"/>
                    </a:lnTo>
                    <a:lnTo>
                      <a:pt x="82" y="168"/>
                    </a:lnTo>
                    <a:lnTo>
                      <a:pt x="82" y="167"/>
                    </a:lnTo>
                    <a:lnTo>
                      <a:pt x="83" y="167"/>
                    </a:lnTo>
                    <a:lnTo>
                      <a:pt x="84" y="165"/>
                    </a:lnTo>
                    <a:lnTo>
                      <a:pt x="84" y="163"/>
                    </a:lnTo>
                    <a:lnTo>
                      <a:pt x="84" y="159"/>
                    </a:lnTo>
                    <a:lnTo>
                      <a:pt x="85" y="158"/>
                    </a:lnTo>
                    <a:lnTo>
                      <a:pt x="87" y="157"/>
                    </a:lnTo>
                    <a:lnTo>
                      <a:pt x="92" y="157"/>
                    </a:lnTo>
                    <a:lnTo>
                      <a:pt x="96" y="156"/>
                    </a:lnTo>
                    <a:lnTo>
                      <a:pt x="106" y="156"/>
                    </a:lnTo>
                    <a:lnTo>
                      <a:pt x="107" y="157"/>
                    </a:lnTo>
                    <a:lnTo>
                      <a:pt x="109" y="163"/>
                    </a:lnTo>
                    <a:lnTo>
                      <a:pt x="109" y="162"/>
                    </a:lnTo>
                    <a:lnTo>
                      <a:pt x="110" y="162"/>
                    </a:lnTo>
                    <a:lnTo>
                      <a:pt x="111" y="159"/>
                    </a:lnTo>
                    <a:lnTo>
                      <a:pt x="111" y="156"/>
                    </a:lnTo>
                    <a:lnTo>
                      <a:pt x="117" y="154"/>
                    </a:lnTo>
                    <a:lnTo>
                      <a:pt x="120" y="154"/>
                    </a:lnTo>
                    <a:lnTo>
                      <a:pt x="125" y="154"/>
                    </a:lnTo>
                    <a:lnTo>
                      <a:pt x="129" y="157"/>
                    </a:lnTo>
                    <a:lnTo>
                      <a:pt x="130" y="160"/>
                    </a:lnTo>
                    <a:lnTo>
                      <a:pt x="133" y="165"/>
                    </a:lnTo>
                    <a:lnTo>
                      <a:pt x="136" y="165"/>
                    </a:lnTo>
                    <a:lnTo>
                      <a:pt x="138" y="168"/>
                    </a:lnTo>
                    <a:lnTo>
                      <a:pt x="142" y="176"/>
                    </a:lnTo>
                    <a:lnTo>
                      <a:pt x="142" y="179"/>
                    </a:lnTo>
                    <a:lnTo>
                      <a:pt x="144" y="181"/>
                    </a:lnTo>
                    <a:lnTo>
                      <a:pt x="144" y="189"/>
                    </a:lnTo>
                    <a:lnTo>
                      <a:pt x="144" y="191"/>
                    </a:lnTo>
                    <a:lnTo>
                      <a:pt x="147" y="192"/>
                    </a:lnTo>
                    <a:lnTo>
                      <a:pt x="148" y="193"/>
                    </a:lnTo>
                    <a:lnTo>
                      <a:pt x="150" y="198"/>
                    </a:lnTo>
                    <a:lnTo>
                      <a:pt x="160" y="198"/>
                    </a:lnTo>
                    <a:lnTo>
                      <a:pt x="163" y="200"/>
                    </a:lnTo>
                    <a:lnTo>
                      <a:pt x="169" y="201"/>
                    </a:lnTo>
                    <a:lnTo>
                      <a:pt x="171" y="201"/>
                    </a:lnTo>
                    <a:lnTo>
                      <a:pt x="172" y="206"/>
                    </a:lnTo>
                    <a:lnTo>
                      <a:pt x="177" y="208"/>
                    </a:lnTo>
                    <a:lnTo>
                      <a:pt x="180" y="208"/>
                    </a:lnTo>
                    <a:lnTo>
                      <a:pt x="182" y="211"/>
                    </a:lnTo>
                    <a:lnTo>
                      <a:pt x="182" y="212"/>
                    </a:lnTo>
                    <a:lnTo>
                      <a:pt x="183" y="217"/>
                    </a:lnTo>
                    <a:lnTo>
                      <a:pt x="182" y="218"/>
                    </a:lnTo>
                    <a:lnTo>
                      <a:pt x="183" y="219"/>
                    </a:lnTo>
                    <a:lnTo>
                      <a:pt x="188" y="219"/>
                    </a:lnTo>
                    <a:lnTo>
                      <a:pt x="191" y="223"/>
                    </a:lnTo>
                    <a:lnTo>
                      <a:pt x="194" y="223"/>
                    </a:lnTo>
                    <a:lnTo>
                      <a:pt x="195" y="225"/>
                    </a:lnTo>
                    <a:lnTo>
                      <a:pt x="196" y="230"/>
                    </a:lnTo>
                    <a:lnTo>
                      <a:pt x="198" y="230"/>
                    </a:lnTo>
                    <a:lnTo>
                      <a:pt x="198" y="231"/>
                    </a:lnTo>
                    <a:lnTo>
                      <a:pt x="202" y="233"/>
                    </a:lnTo>
                    <a:lnTo>
                      <a:pt x="202" y="234"/>
                    </a:lnTo>
                    <a:lnTo>
                      <a:pt x="204" y="239"/>
                    </a:lnTo>
                    <a:lnTo>
                      <a:pt x="204" y="247"/>
                    </a:lnTo>
                    <a:lnTo>
                      <a:pt x="207" y="247"/>
                    </a:lnTo>
                    <a:lnTo>
                      <a:pt x="213" y="250"/>
                    </a:lnTo>
                    <a:lnTo>
                      <a:pt x="213" y="248"/>
                    </a:lnTo>
                    <a:lnTo>
                      <a:pt x="214" y="248"/>
                    </a:lnTo>
                    <a:lnTo>
                      <a:pt x="216" y="250"/>
                    </a:lnTo>
                    <a:lnTo>
                      <a:pt x="220" y="252"/>
                    </a:lnTo>
                    <a:lnTo>
                      <a:pt x="224" y="254"/>
                    </a:lnTo>
                    <a:lnTo>
                      <a:pt x="238" y="254"/>
                    </a:lnTo>
                    <a:lnTo>
                      <a:pt x="240" y="252"/>
                    </a:lnTo>
                    <a:lnTo>
                      <a:pt x="245" y="252"/>
                    </a:lnTo>
                    <a:lnTo>
                      <a:pt x="245" y="248"/>
                    </a:lnTo>
                    <a:lnTo>
                      <a:pt x="246" y="246"/>
                    </a:lnTo>
                    <a:lnTo>
                      <a:pt x="246" y="243"/>
                    </a:lnTo>
                    <a:lnTo>
                      <a:pt x="248" y="243"/>
                    </a:lnTo>
                    <a:lnTo>
                      <a:pt x="251" y="243"/>
                    </a:lnTo>
                    <a:lnTo>
                      <a:pt x="251" y="241"/>
                    </a:lnTo>
                    <a:lnTo>
                      <a:pt x="253" y="241"/>
                    </a:lnTo>
                    <a:lnTo>
                      <a:pt x="269" y="241"/>
                    </a:lnTo>
                    <a:lnTo>
                      <a:pt x="271" y="245"/>
                    </a:lnTo>
                    <a:lnTo>
                      <a:pt x="273" y="247"/>
                    </a:lnTo>
                    <a:lnTo>
                      <a:pt x="280" y="247"/>
                    </a:lnTo>
                    <a:lnTo>
                      <a:pt x="284" y="250"/>
                    </a:lnTo>
                    <a:lnTo>
                      <a:pt x="284" y="252"/>
                    </a:lnTo>
                    <a:lnTo>
                      <a:pt x="291" y="252"/>
                    </a:lnTo>
                    <a:lnTo>
                      <a:pt x="292" y="255"/>
                    </a:lnTo>
                    <a:lnTo>
                      <a:pt x="359" y="255"/>
                    </a:lnTo>
                    <a:lnTo>
                      <a:pt x="360" y="254"/>
                    </a:lnTo>
                    <a:lnTo>
                      <a:pt x="360" y="252"/>
                    </a:lnTo>
                    <a:lnTo>
                      <a:pt x="360" y="251"/>
                    </a:lnTo>
                    <a:lnTo>
                      <a:pt x="361" y="251"/>
                    </a:lnTo>
                    <a:lnTo>
                      <a:pt x="361" y="250"/>
                    </a:lnTo>
                    <a:lnTo>
                      <a:pt x="362" y="250"/>
                    </a:lnTo>
                    <a:lnTo>
                      <a:pt x="366" y="247"/>
                    </a:lnTo>
                    <a:lnTo>
                      <a:pt x="367" y="247"/>
                    </a:lnTo>
                    <a:lnTo>
                      <a:pt x="369" y="250"/>
                    </a:lnTo>
                    <a:lnTo>
                      <a:pt x="371" y="250"/>
                    </a:lnTo>
                    <a:lnTo>
                      <a:pt x="372" y="250"/>
                    </a:lnTo>
                    <a:lnTo>
                      <a:pt x="373" y="252"/>
                    </a:lnTo>
                    <a:lnTo>
                      <a:pt x="379" y="252"/>
                    </a:lnTo>
                    <a:lnTo>
                      <a:pt x="379" y="255"/>
                    </a:lnTo>
                    <a:lnTo>
                      <a:pt x="1254" y="255"/>
                    </a:lnTo>
                    <a:lnTo>
                      <a:pt x="1254" y="254"/>
                    </a:lnTo>
                    <a:lnTo>
                      <a:pt x="1253" y="250"/>
                    </a:lnTo>
                    <a:lnTo>
                      <a:pt x="1254" y="245"/>
                    </a:lnTo>
                    <a:lnTo>
                      <a:pt x="1254" y="241"/>
                    </a:lnTo>
                    <a:lnTo>
                      <a:pt x="1258" y="234"/>
                    </a:lnTo>
                    <a:lnTo>
                      <a:pt x="1260" y="235"/>
                    </a:lnTo>
                    <a:lnTo>
                      <a:pt x="1260" y="234"/>
                    </a:lnTo>
                    <a:lnTo>
                      <a:pt x="1261" y="234"/>
                    </a:lnTo>
                    <a:lnTo>
                      <a:pt x="1263" y="234"/>
                    </a:lnTo>
                    <a:lnTo>
                      <a:pt x="1265" y="233"/>
                    </a:lnTo>
                    <a:lnTo>
                      <a:pt x="1267" y="234"/>
                    </a:lnTo>
                    <a:lnTo>
                      <a:pt x="1270" y="231"/>
                    </a:lnTo>
                    <a:lnTo>
                      <a:pt x="1272" y="230"/>
                    </a:lnTo>
                    <a:lnTo>
                      <a:pt x="1274" y="228"/>
                    </a:lnTo>
                    <a:lnTo>
                      <a:pt x="1278" y="225"/>
                    </a:lnTo>
                    <a:lnTo>
                      <a:pt x="1278" y="219"/>
                    </a:lnTo>
                    <a:lnTo>
                      <a:pt x="1275" y="217"/>
                    </a:lnTo>
                    <a:lnTo>
                      <a:pt x="1274" y="215"/>
                    </a:lnTo>
                    <a:lnTo>
                      <a:pt x="1274" y="214"/>
                    </a:lnTo>
                    <a:lnTo>
                      <a:pt x="1274" y="212"/>
                    </a:lnTo>
                    <a:lnTo>
                      <a:pt x="1272" y="211"/>
                    </a:lnTo>
                    <a:lnTo>
                      <a:pt x="1269" y="208"/>
                    </a:lnTo>
                    <a:lnTo>
                      <a:pt x="1267" y="207"/>
                    </a:lnTo>
                    <a:lnTo>
                      <a:pt x="1267" y="206"/>
                    </a:lnTo>
                    <a:lnTo>
                      <a:pt x="1265" y="200"/>
                    </a:lnTo>
                    <a:lnTo>
                      <a:pt x="1263" y="198"/>
                    </a:lnTo>
                    <a:lnTo>
                      <a:pt x="1263" y="189"/>
                    </a:lnTo>
                    <a:lnTo>
                      <a:pt x="1261" y="184"/>
                    </a:lnTo>
                    <a:lnTo>
                      <a:pt x="1261" y="178"/>
                    </a:lnTo>
                    <a:lnTo>
                      <a:pt x="1262" y="176"/>
                    </a:lnTo>
                    <a:lnTo>
                      <a:pt x="1261" y="174"/>
                    </a:lnTo>
                    <a:lnTo>
                      <a:pt x="1261" y="170"/>
                    </a:lnTo>
                    <a:lnTo>
                      <a:pt x="1259" y="168"/>
                    </a:lnTo>
                    <a:lnTo>
                      <a:pt x="1261" y="167"/>
                    </a:lnTo>
                    <a:lnTo>
                      <a:pt x="1258" y="166"/>
                    </a:lnTo>
                    <a:lnTo>
                      <a:pt x="1258" y="165"/>
                    </a:lnTo>
                    <a:lnTo>
                      <a:pt x="1256" y="163"/>
                    </a:lnTo>
                    <a:lnTo>
                      <a:pt x="1250" y="154"/>
                    </a:lnTo>
                    <a:lnTo>
                      <a:pt x="1247" y="152"/>
                    </a:lnTo>
                    <a:lnTo>
                      <a:pt x="1239" y="152"/>
                    </a:lnTo>
                    <a:lnTo>
                      <a:pt x="1239" y="154"/>
                    </a:lnTo>
                    <a:lnTo>
                      <a:pt x="1236" y="154"/>
                    </a:lnTo>
                    <a:lnTo>
                      <a:pt x="1231" y="148"/>
                    </a:lnTo>
                    <a:lnTo>
                      <a:pt x="1221" y="143"/>
                    </a:lnTo>
                    <a:lnTo>
                      <a:pt x="1218" y="138"/>
                    </a:lnTo>
                    <a:lnTo>
                      <a:pt x="1214" y="135"/>
                    </a:lnTo>
                    <a:lnTo>
                      <a:pt x="1214" y="134"/>
                    </a:lnTo>
                    <a:lnTo>
                      <a:pt x="1210" y="132"/>
                    </a:lnTo>
                    <a:lnTo>
                      <a:pt x="1208" y="130"/>
                    </a:lnTo>
                    <a:lnTo>
                      <a:pt x="1207" y="130"/>
                    </a:lnTo>
                    <a:lnTo>
                      <a:pt x="1201" y="124"/>
                    </a:lnTo>
                    <a:lnTo>
                      <a:pt x="1200" y="123"/>
                    </a:lnTo>
                    <a:lnTo>
                      <a:pt x="1201" y="123"/>
                    </a:lnTo>
                    <a:lnTo>
                      <a:pt x="1199" y="121"/>
                    </a:lnTo>
                    <a:lnTo>
                      <a:pt x="1199" y="113"/>
                    </a:lnTo>
                    <a:lnTo>
                      <a:pt x="1196" y="113"/>
                    </a:lnTo>
                    <a:lnTo>
                      <a:pt x="1196" y="112"/>
                    </a:lnTo>
                    <a:lnTo>
                      <a:pt x="1192" y="108"/>
                    </a:lnTo>
                    <a:lnTo>
                      <a:pt x="1188" y="101"/>
                    </a:lnTo>
                    <a:lnTo>
                      <a:pt x="1185" y="99"/>
                    </a:lnTo>
                    <a:lnTo>
                      <a:pt x="1182" y="99"/>
                    </a:lnTo>
                    <a:lnTo>
                      <a:pt x="1176" y="99"/>
                    </a:lnTo>
                    <a:lnTo>
                      <a:pt x="1174" y="99"/>
                    </a:lnTo>
                    <a:lnTo>
                      <a:pt x="1173" y="99"/>
                    </a:lnTo>
                    <a:lnTo>
                      <a:pt x="1173" y="100"/>
                    </a:lnTo>
                    <a:lnTo>
                      <a:pt x="1171" y="101"/>
                    </a:lnTo>
                    <a:lnTo>
                      <a:pt x="1168" y="101"/>
                    </a:lnTo>
                    <a:lnTo>
                      <a:pt x="1165" y="103"/>
                    </a:lnTo>
                    <a:lnTo>
                      <a:pt x="1160" y="103"/>
                    </a:lnTo>
                    <a:lnTo>
                      <a:pt x="1158" y="101"/>
                    </a:lnTo>
                    <a:lnTo>
                      <a:pt x="1154" y="101"/>
                    </a:lnTo>
                    <a:lnTo>
                      <a:pt x="1150" y="96"/>
                    </a:lnTo>
                    <a:lnTo>
                      <a:pt x="1149" y="94"/>
                    </a:lnTo>
                    <a:lnTo>
                      <a:pt x="1148" y="92"/>
                    </a:lnTo>
                    <a:lnTo>
                      <a:pt x="1146" y="91"/>
                    </a:lnTo>
                    <a:lnTo>
                      <a:pt x="1144" y="91"/>
                    </a:lnTo>
                    <a:lnTo>
                      <a:pt x="1141" y="88"/>
                    </a:lnTo>
                    <a:lnTo>
                      <a:pt x="1138" y="88"/>
                    </a:lnTo>
                    <a:lnTo>
                      <a:pt x="1137" y="83"/>
                    </a:lnTo>
                    <a:lnTo>
                      <a:pt x="1137" y="80"/>
                    </a:lnTo>
                    <a:lnTo>
                      <a:pt x="1136" y="77"/>
                    </a:lnTo>
                    <a:lnTo>
                      <a:pt x="1133" y="80"/>
                    </a:lnTo>
                    <a:lnTo>
                      <a:pt x="1132" y="82"/>
                    </a:lnTo>
                    <a:lnTo>
                      <a:pt x="1132" y="86"/>
                    </a:lnTo>
                    <a:lnTo>
                      <a:pt x="1131" y="86"/>
                    </a:lnTo>
                    <a:lnTo>
                      <a:pt x="1131" y="87"/>
                    </a:lnTo>
                    <a:lnTo>
                      <a:pt x="1130" y="86"/>
                    </a:lnTo>
                    <a:lnTo>
                      <a:pt x="1127" y="83"/>
                    </a:lnTo>
                    <a:lnTo>
                      <a:pt x="1123" y="83"/>
                    </a:lnTo>
                    <a:lnTo>
                      <a:pt x="1121" y="86"/>
                    </a:lnTo>
                    <a:lnTo>
                      <a:pt x="1121" y="83"/>
                    </a:lnTo>
                    <a:lnTo>
                      <a:pt x="1114" y="83"/>
                    </a:lnTo>
                    <a:lnTo>
                      <a:pt x="1111" y="81"/>
                    </a:lnTo>
                    <a:lnTo>
                      <a:pt x="1108" y="80"/>
                    </a:lnTo>
                    <a:lnTo>
                      <a:pt x="1108" y="75"/>
                    </a:lnTo>
                    <a:lnTo>
                      <a:pt x="1105" y="72"/>
                    </a:lnTo>
                    <a:lnTo>
                      <a:pt x="1103" y="71"/>
                    </a:lnTo>
                    <a:lnTo>
                      <a:pt x="1103" y="70"/>
                    </a:lnTo>
                    <a:lnTo>
                      <a:pt x="1101" y="69"/>
                    </a:lnTo>
                    <a:lnTo>
                      <a:pt x="1100" y="69"/>
                    </a:lnTo>
                    <a:lnTo>
                      <a:pt x="1097" y="67"/>
                    </a:lnTo>
                    <a:lnTo>
                      <a:pt x="1097" y="62"/>
                    </a:lnTo>
                    <a:lnTo>
                      <a:pt x="1100" y="61"/>
                    </a:lnTo>
                    <a:lnTo>
                      <a:pt x="1101" y="59"/>
                    </a:lnTo>
                    <a:lnTo>
                      <a:pt x="1103" y="58"/>
                    </a:lnTo>
                    <a:lnTo>
                      <a:pt x="1105" y="56"/>
                    </a:lnTo>
                    <a:lnTo>
                      <a:pt x="1108" y="53"/>
                    </a:lnTo>
                    <a:lnTo>
                      <a:pt x="1108" y="50"/>
                    </a:lnTo>
                    <a:lnTo>
                      <a:pt x="1111" y="47"/>
                    </a:lnTo>
                    <a:lnTo>
                      <a:pt x="1112" y="45"/>
                    </a:lnTo>
                    <a:lnTo>
                      <a:pt x="1112" y="39"/>
                    </a:lnTo>
                    <a:lnTo>
                      <a:pt x="1114" y="34"/>
                    </a:lnTo>
                    <a:lnTo>
                      <a:pt x="1112" y="32"/>
                    </a:lnTo>
                    <a:lnTo>
                      <a:pt x="1112" y="28"/>
                    </a:lnTo>
                    <a:lnTo>
                      <a:pt x="1109" y="27"/>
                    </a:lnTo>
                    <a:lnTo>
                      <a:pt x="1112" y="25"/>
                    </a:lnTo>
                    <a:lnTo>
                      <a:pt x="1108" y="23"/>
                    </a:lnTo>
                    <a:lnTo>
                      <a:pt x="1105" y="23"/>
                    </a:lnTo>
                    <a:lnTo>
                      <a:pt x="1100" y="23"/>
                    </a:lnTo>
                    <a:lnTo>
                      <a:pt x="1100" y="26"/>
                    </a:lnTo>
                    <a:lnTo>
                      <a:pt x="1097" y="26"/>
                    </a:lnTo>
                    <a:lnTo>
                      <a:pt x="1096" y="26"/>
                    </a:lnTo>
                    <a:lnTo>
                      <a:pt x="1096" y="27"/>
                    </a:lnTo>
                    <a:lnTo>
                      <a:pt x="1094" y="28"/>
                    </a:lnTo>
                    <a:lnTo>
                      <a:pt x="1092" y="34"/>
                    </a:lnTo>
                    <a:lnTo>
                      <a:pt x="1093" y="35"/>
                    </a:lnTo>
                    <a:lnTo>
                      <a:pt x="1092" y="37"/>
                    </a:lnTo>
                    <a:lnTo>
                      <a:pt x="1076" y="37"/>
                    </a:lnTo>
                    <a:lnTo>
                      <a:pt x="1067" y="34"/>
                    </a:lnTo>
                    <a:lnTo>
                      <a:pt x="1065" y="32"/>
                    </a:lnTo>
                    <a:lnTo>
                      <a:pt x="1065" y="28"/>
                    </a:lnTo>
                    <a:lnTo>
                      <a:pt x="1065" y="25"/>
                    </a:lnTo>
                    <a:lnTo>
                      <a:pt x="1061" y="25"/>
                    </a:lnTo>
                    <a:lnTo>
                      <a:pt x="1058" y="21"/>
                    </a:lnTo>
                    <a:lnTo>
                      <a:pt x="1057" y="17"/>
                    </a:lnTo>
                    <a:lnTo>
                      <a:pt x="1055" y="14"/>
                    </a:lnTo>
                    <a:lnTo>
                      <a:pt x="1054" y="14"/>
                    </a:lnTo>
                    <a:lnTo>
                      <a:pt x="1047" y="12"/>
                    </a:lnTo>
                    <a:lnTo>
                      <a:pt x="1045" y="12"/>
                    </a:lnTo>
                    <a:lnTo>
                      <a:pt x="1042" y="10"/>
                    </a:lnTo>
                    <a:lnTo>
                      <a:pt x="1040" y="10"/>
                    </a:lnTo>
                    <a:lnTo>
                      <a:pt x="1037" y="9"/>
                    </a:lnTo>
                    <a:lnTo>
                      <a:pt x="1035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3" name="Freeform 107">
                <a:extLst>
                  <a:ext uri="{FF2B5EF4-FFF2-40B4-BE49-F238E27FC236}">
                    <a16:creationId xmlns:a16="http://schemas.microsoft.com/office/drawing/2014/main" id="{C2FDB5C6-CD53-8DDB-3D2D-EA8ABFBBEC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8" y="3956"/>
                <a:ext cx="101" cy="37"/>
              </a:xfrm>
              <a:custGeom>
                <a:avLst/>
                <a:gdLst>
                  <a:gd name="T0" fmla="*/ 647 w 706"/>
                  <a:gd name="T1" fmla="*/ 249 h 257"/>
                  <a:gd name="T2" fmla="*/ 628 w 706"/>
                  <a:gd name="T3" fmla="*/ 247 h 257"/>
                  <a:gd name="T4" fmla="*/ 625 w 706"/>
                  <a:gd name="T5" fmla="*/ 247 h 257"/>
                  <a:gd name="T6" fmla="*/ 615 w 706"/>
                  <a:gd name="T7" fmla="*/ 238 h 257"/>
                  <a:gd name="T8" fmla="*/ 617 w 706"/>
                  <a:gd name="T9" fmla="*/ 231 h 257"/>
                  <a:gd name="T10" fmla="*/ 606 w 706"/>
                  <a:gd name="T11" fmla="*/ 225 h 257"/>
                  <a:gd name="T12" fmla="*/ 596 w 706"/>
                  <a:gd name="T13" fmla="*/ 212 h 257"/>
                  <a:gd name="T14" fmla="*/ 587 w 706"/>
                  <a:gd name="T15" fmla="*/ 195 h 257"/>
                  <a:gd name="T16" fmla="*/ 585 w 706"/>
                  <a:gd name="T17" fmla="*/ 180 h 257"/>
                  <a:gd name="T18" fmla="*/ 582 w 706"/>
                  <a:gd name="T19" fmla="*/ 172 h 257"/>
                  <a:gd name="T20" fmla="*/ 565 w 706"/>
                  <a:gd name="T21" fmla="*/ 154 h 257"/>
                  <a:gd name="T22" fmla="*/ 557 w 706"/>
                  <a:gd name="T23" fmla="*/ 149 h 257"/>
                  <a:gd name="T24" fmla="*/ 549 w 706"/>
                  <a:gd name="T25" fmla="*/ 132 h 257"/>
                  <a:gd name="T26" fmla="*/ 549 w 706"/>
                  <a:gd name="T27" fmla="*/ 116 h 257"/>
                  <a:gd name="T28" fmla="*/ 557 w 706"/>
                  <a:gd name="T29" fmla="*/ 100 h 257"/>
                  <a:gd name="T30" fmla="*/ 568 w 706"/>
                  <a:gd name="T31" fmla="*/ 96 h 257"/>
                  <a:gd name="T32" fmla="*/ 590 w 706"/>
                  <a:gd name="T33" fmla="*/ 100 h 257"/>
                  <a:gd name="T34" fmla="*/ 576 w 706"/>
                  <a:gd name="T35" fmla="*/ 75 h 257"/>
                  <a:gd name="T36" fmla="*/ 561 w 706"/>
                  <a:gd name="T37" fmla="*/ 72 h 257"/>
                  <a:gd name="T38" fmla="*/ 538 w 706"/>
                  <a:gd name="T39" fmla="*/ 61 h 257"/>
                  <a:gd name="T40" fmla="*/ 520 w 706"/>
                  <a:gd name="T41" fmla="*/ 54 h 257"/>
                  <a:gd name="T42" fmla="*/ 506 w 706"/>
                  <a:gd name="T43" fmla="*/ 48 h 257"/>
                  <a:gd name="T44" fmla="*/ 489 w 706"/>
                  <a:gd name="T45" fmla="*/ 42 h 257"/>
                  <a:gd name="T46" fmla="*/ 475 w 706"/>
                  <a:gd name="T47" fmla="*/ 29 h 257"/>
                  <a:gd name="T48" fmla="*/ 467 w 706"/>
                  <a:gd name="T49" fmla="*/ 1 h 257"/>
                  <a:gd name="T50" fmla="*/ 212 w 706"/>
                  <a:gd name="T51" fmla="*/ 7 h 257"/>
                  <a:gd name="T52" fmla="*/ 205 w 706"/>
                  <a:gd name="T53" fmla="*/ 26 h 257"/>
                  <a:gd name="T54" fmla="*/ 197 w 706"/>
                  <a:gd name="T55" fmla="*/ 32 h 257"/>
                  <a:gd name="T56" fmla="*/ 178 w 706"/>
                  <a:gd name="T57" fmla="*/ 31 h 257"/>
                  <a:gd name="T58" fmla="*/ 185 w 706"/>
                  <a:gd name="T59" fmla="*/ 44 h 257"/>
                  <a:gd name="T60" fmla="*/ 180 w 706"/>
                  <a:gd name="T61" fmla="*/ 59 h 257"/>
                  <a:gd name="T62" fmla="*/ 175 w 706"/>
                  <a:gd name="T63" fmla="*/ 67 h 257"/>
                  <a:gd name="T64" fmla="*/ 164 w 706"/>
                  <a:gd name="T65" fmla="*/ 70 h 257"/>
                  <a:gd name="T66" fmla="*/ 148 w 706"/>
                  <a:gd name="T67" fmla="*/ 78 h 257"/>
                  <a:gd name="T68" fmla="*/ 134 w 706"/>
                  <a:gd name="T69" fmla="*/ 78 h 257"/>
                  <a:gd name="T70" fmla="*/ 112 w 706"/>
                  <a:gd name="T71" fmla="*/ 76 h 257"/>
                  <a:gd name="T72" fmla="*/ 91 w 706"/>
                  <a:gd name="T73" fmla="*/ 70 h 257"/>
                  <a:gd name="T74" fmla="*/ 79 w 706"/>
                  <a:gd name="T75" fmla="*/ 67 h 257"/>
                  <a:gd name="T76" fmla="*/ 77 w 706"/>
                  <a:gd name="T77" fmla="*/ 83 h 257"/>
                  <a:gd name="T78" fmla="*/ 69 w 706"/>
                  <a:gd name="T79" fmla="*/ 85 h 257"/>
                  <a:gd name="T80" fmla="*/ 60 w 706"/>
                  <a:gd name="T81" fmla="*/ 100 h 257"/>
                  <a:gd name="T82" fmla="*/ 70 w 706"/>
                  <a:gd name="T83" fmla="*/ 114 h 257"/>
                  <a:gd name="T84" fmla="*/ 77 w 706"/>
                  <a:gd name="T85" fmla="*/ 127 h 257"/>
                  <a:gd name="T86" fmla="*/ 66 w 706"/>
                  <a:gd name="T87" fmla="*/ 140 h 257"/>
                  <a:gd name="T88" fmla="*/ 58 w 706"/>
                  <a:gd name="T89" fmla="*/ 154 h 257"/>
                  <a:gd name="T90" fmla="*/ 49 w 706"/>
                  <a:gd name="T91" fmla="*/ 168 h 257"/>
                  <a:gd name="T92" fmla="*/ 38 w 706"/>
                  <a:gd name="T93" fmla="*/ 185 h 257"/>
                  <a:gd name="T94" fmla="*/ 30 w 706"/>
                  <a:gd name="T95" fmla="*/ 198 h 257"/>
                  <a:gd name="T96" fmla="*/ 6 w 706"/>
                  <a:gd name="T97" fmla="*/ 209 h 257"/>
                  <a:gd name="T98" fmla="*/ 11 w 706"/>
                  <a:gd name="T99" fmla="*/ 228 h 257"/>
                  <a:gd name="T100" fmla="*/ 44 w 706"/>
                  <a:gd name="T101" fmla="*/ 225 h 257"/>
                  <a:gd name="T102" fmla="*/ 66 w 706"/>
                  <a:gd name="T103" fmla="*/ 225 h 257"/>
                  <a:gd name="T104" fmla="*/ 90 w 706"/>
                  <a:gd name="T105" fmla="*/ 227 h 257"/>
                  <a:gd name="T106" fmla="*/ 109 w 706"/>
                  <a:gd name="T107" fmla="*/ 238 h 257"/>
                  <a:gd name="T108" fmla="*/ 115 w 706"/>
                  <a:gd name="T109" fmla="*/ 256 h 257"/>
                  <a:gd name="T110" fmla="*/ 700 w 706"/>
                  <a:gd name="T111" fmla="*/ 253 h 257"/>
                  <a:gd name="T112" fmla="*/ 688 w 706"/>
                  <a:gd name="T113" fmla="*/ 245 h 257"/>
                  <a:gd name="T114" fmla="*/ 683 w 706"/>
                  <a:gd name="T115" fmla="*/ 247 h 257"/>
                  <a:gd name="T116" fmla="*/ 671 w 706"/>
                  <a:gd name="T117" fmla="*/ 251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06" h="257">
                    <a:moveTo>
                      <a:pt x="670" y="253"/>
                    </a:moveTo>
                    <a:lnTo>
                      <a:pt x="669" y="250"/>
                    </a:lnTo>
                    <a:lnTo>
                      <a:pt x="667" y="250"/>
                    </a:lnTo>
                    <a:lnTo>
                      <a:pt x="661" y="249"/>
                    </a:lnTo>
                    <a:lnTo>
                      <a:pt x="647" y="249"/>
                    </a:lnTo>
                    <a:lnTo>
                      <a:pt x="641" y="250"/>
                    </a:lnTo>
                    <a:lnTo>
                      <a:pt x="634" y="249"/>
                    </a:lnTo>
                    <a:lnTo>
                      <a:pt x="631" y="249"/>
                    </a:lnTo>
                    <a:lnTo>
                      <a:pt x="629" y="247"/>
                    </a:lnTo>
                    <a:lnTo>
                      <a:pt x="628" y="247"/>
                    </a:lnTo>
                    <a:lnTo>
                      <a:pt x="627" y="244"/>
                    </a:lnTo>
                    <a:lnTo>
                      <a:pt x="627" y="243"/>
                    </a:lnTo>
                    <a:lnTo>
                      <a:pt x="626" y="243"/>
                    </a:lnTo>
                    <a:lnTo>
                      <a:pt x="626" y="245"/>
                    </a:lnTo>
                    <a:lnTo>
                      <a:pt x="625" y="247"/>
                    </a:lnTo>
                    <a:lnTo>
                      <a:pt x="621" y="247"/>
                    </a:lnTo>
                    <a:lnTo>
                      <a:pt x="620" y="249"/>
                    </a:lnTo>
                    <a:lnTo>
                      <a:pt x="614" y="247"/>
                    </a:lnTo>
                    <a:lnTo>
                      <a:pt x="615" y="242"/>
                    </a:lnTo>
                    <a:lnTo>
                      <a:pt x="615" y="238"/>
                    </a:lnTo>
                    <a:lnTo>
                      <a:pt x="615" y="237"/>
                    </a:lnTo>
                    <a:lnTo>
                      <a:pt x="616" y="237"/>
                    </a:lnTo>
                    <a:lnTo>
                      <a:pt x="616" y="236"/>
                    </a:lnTo>
                    <a:lnTo>
                      <a:pt x="617" y="236"/>
                    </a:lnTo>
                    <a:lnTo>
                      <a:pt x="617" y="231"/>
                    </a:lnTo>
                    <a:lnTo>
                      <a:pt x="612" y="231"/>
                    </a:lnTo>
                    <a:lnTo>
                      <a:pt x="611" y="228"/>
                    </a:lnTo>
                    <a:lnTo>
                      <a:pt x="609" y="228"/>
                    </a:lnTo>
                    <a:lnTo>
                      <a:pt x="606" y="227"/>
                    </a:lnTo>
                    <a:lnTo>
                      <a:pt x="606" y="225"/>
                    </a:lnTo>
                    <a:lnTo>
                      <a:pt x="604" y="227"/>
                    </a:lnTo>
                    <a:lnTo>
                      <a:pt x="604" y="225"/>
                    </a:lnTo>
                    <a:lnTo>
                      <a:pt x="601" y="225"/>
                    </a:lnTo>
                    <a:lnTo>
                      <a:pt x="596" y="220"/>
                    </a:lnTo>
                    <a:lnTo>
                      <a:pt x="596" y="212"/>
                    </a:lnTo>
                    <a:lnTo>
                      <a:pt x="593" y="207"/>
                    </a:lnTo>
                    <a:lnTo>
                      <a:pt x="590" y="203"/>
                    </a:lnTo>
                    <a:lnTo>
                      <a:pt x="592" y="203"/>
                    </a:lnTo>
                    <a:lnTo>
                      <a:pt x="592" y="201"/>
                    </a:lnTo>
                    <a:lnTo>
                      <a:pt x="587" y="195"/>
                    </a:lnTo>
                    <a:lnTo>
                      <a:pt x="587" y="187"/>
                    </a:lnTo>
                    <a:lnTo>
                      <a:pt x="588" y="185"/>
                    </a:lnTo>
                    <a:lnTo>
                      <a:pt x="587" y="185"/>
                    </a:lnTo>
                    <a:lnTo>
                      <a:pt x="587" y="182"/>
                    </a:lnTo>
                    <a:lnTo>
                      <a:pt x="585" y="180"/>
                    </a:lnTo>
                    <a:lnTo>
                      <a:pt x="585" y="179"/>
                    </a:lnTo>
                    <a:lnTo>
                      <a:pt x="585" y="177"/>
                    </a:lnTo>
                    <a:lnTo>
                      <a:pt x="587" y="176"/>
                    </a:lnTo>
                    <a:lnTo>
                      <a:pt x="585" y="173"/>
                    </a:lnTo>
                    <a:lnTo>
                      <a:pt x="582" y="172"/>
                    </a:lnTo>
                    <a:lnTo>
                      <a:pt x="582" y="171"/>
                    </a:lnTo>
                    <a:lnTo>
                      <a:pt x="579" y="165"/>
                    </a:lnTo>
                    <a:lnTo>
                      <a:pt x="577" y="163"/>
                    </a:lnTo>
                    <a:lnTo>
                      <a:pt x="574" y="163"/>
                    </a:lnTo>
                    <a:lnTo>
                      <a:pt x="565" y="154"/>
                    </a:lnTo>
                    <a:lnTo>
                      <a:pt x="563" y="153"/>
                    </a:lnTo>
                    <a:lnTo>
                      <a:pt x="563" y="152"/>
                    </a:lnTo>
                    <a:lnTo>
                      <a:pt x="560" y="150"/>
                    </a:lnTo>
                    <a:lnTo>
                      <a:pt x="560" y="149"/>
                    </a:lnTo>
                    <a:lnTo>
                      <a:pt x="557" y="149"/>
                    </a:lnTo>
                    <a:lnTo>
                      <a:pt x="554" y="148"/>
                    </a:lnTo>
                    <a:lnTo>
                      <a:pt x="553" y="147"/>
                    </a:lnTo>
                    <a:lnTo>
                      <a:pt x="552" y="143"/>
                    </a:lnTo>
                    <a:lnTo>
                      <a:pt x="550" y="140"/>
                    </a:lnTo>
                    <a:lnTo>
                      <a:pt x="549" y="132"/>
                    </a:lnTo>
                    <a:lnTo>
                      <a:pt x="549" y="127"/>
                    </a:lnTo>
                    <a:lnTo>
                      <a:pt x="550" y="123"/>
                    </a:lnTo>
                    <a:lnTo>
                      <a:pt x="549" y="120"/>
                    </a:lnTo>
                    <a:lnTo>
                      <a:pt x="549" y="119"/>
                    </a:lnTo>
                    <a:lnTo>
                      <a:pt x="549" y="116"/>
                    </a:lnTo>
                    <a:lnTo>
                      <a:pt x="550" y="111"/>
                    </a:lnTo>
                    <a:lnTo>
                      <a:pt x="550" y="105"/>
                    </a:lnTo>
                    <a:lnTo>
                      <a:pt x="551" y="103"/>
                    </a:lnTo>
                    <a:lnTo>
                      <a:pt x="554" y="100"/>
                    </a:lnTo>
                    <a:lnTo>
                      <a:pt x="557" y="100"/>
                    </a:lnTo>
                    <a:lnTo>
                      <a:pt x="560" y="96"/>
                    </a:lnTo>
                    <a:lnTo>
                      <a:pt x="563" y="96"/>
                    </a:lnTo>
                    <a:lnTo>
                      <a:pt x="563" y="94"/>
                    </a:lnTo>
                    <a:lnTo>
                      <a:pt x="565" y="94"/>
                    </a:lnTo>
                    <a:lnTo>
                      <a:pt x="568" y="96"/>
                    </a:lnTo>
                    <a:lnTo>
                      <a:pt x="572" y="94"/>
                    </a:lnTo>
                    <a:lnTo>
                      <a:pt x="572" y="95"/>
                    </a:lnTo>
                    <a:lnTo>
                      <a:pt x="574" y="96"/>
                    </a:lnTo>
                    <a:lnTo>
                      <a:pt x="576" y="100"/>
                    </a:lnTo>
                    <a:lnTo>
                      <a:pt x="590" y="100"/>
                    </a:lnTo>
                    <a:lnTo>
                      <a:pt x="590" y="72"/>
                    </a:lnTo>
                    <a:lnTo>
                      <a:pt x="579" y="72"/>
                    </a:lnTo>
                    <a:lnTo>
                      <a:pt x="578" y="72"/>
                    </a:lnTo>
                    <a:lnTo>
                      <a:pt x="578" y="73"/>
                    </a:lnTo>
                    <a:lnTo>
                      <a:pt x="576" y="75"/>
                    </a:lnTo>
                    <a:lnTo>
                      <a:pt x="574" y="78"/>
                    </a:lnTo>
                    <a:lnTo>
                      <a:pt x="573" y="76"/>
                    </a:lnTo>
                    <a:lnTo>
                      <a:pt x="570" y="76"/>
                    </a:lnTo>
                    <a:lnTo>
                      <a:pt x="565" y="76"/>
                    </a:lnTo>
                    <a:lnTo>
                      <a:pt x="561" y="72"/>
                    </a:lnTo>
                    <a:lnTo>
                      <a:pt x="552" y="72"/>
                    </a:lnTo>
                    <a:lnTo>
                      <a:pt x="549" y="67"/>
                    </a:lnTo>
                    <a:lnTo>
                      <a:pt x="543" y="67"/>
                    </a:lnTo>
                    <a:lnTo>
                      <a:pt x="541" y="64"/>
                    </a:lnTo>
                    <a:lnTo>
                      <a:pt x="538" y="61"/>
                    </a:lnTo>
                    <a:lnTo>
                      <a:pt x="525" y="61"/>
                    </a:lnTo>
                    <a:lnTo>
                      <a:pt x="519" y="56"/>
                    </a:lnTo>
                    <a:lnTo>
                      <a:pt x="519" y="55"/>
                    </a:lnTo>
                    <a:lnTo>
                      <a:pt x="520" y="55"/>
                    </a:lnTo>
                    <a:lnTo>
                      <a:pt x="520" y="54"/>
                    </a:lnTo>
                    <a:lnTo>
                      <a:pt x="521" y="54"/>
                    </a:lnTo>
                    <a:lnTo>
                      <a:pt x="519" y="54"/>
                    </a:lnTo>
                    <a:lnTo>
                      <a:pt x="516" y="50"/>
                    </a:lnTo>
                    <a:lnTo>
                      <a:pt x="508" y="50"/>
                    </a:lnTo>
                    <a:lnTo>
                      <a:pt x="506" y="48"/>
                    </a:lnTo>
                    <a:lnTo>
                      <a:pt x="505" y="46"/>
                    </a:lnTo>
                    <a:lnTo>
                      <a:pt x="505" y="45"/>
                    </a:lnTo>
                    <a:lnTo>
                      <a:pt x="502" y="43"/>
                    </a:lnTo>
                    <a:lnTo>
                      <a:pt x="499" y="43"/>
                    </a:lnTo>
                    <a:lnTo>
                      <a:pt x="489" y="42"/>
                    </a:lnTo>
                    <a:lnTo>
                      <a:pt x="486" y="40"/>
                    </a:lnTo>
                    <a:lnTo>
                      <a:pt x="483" y="40"/>
                    </a:lnTo>
                    <a:lnTo>
                      <a:pt x="481" y="36"/>
                    </a:lnTo>
                    <a:lnTo>
                      <a:pt x="481" y="32"/>
                    </a:lnTo>
                    <a:lnTo>
                      <a:pt x="475" y="29"/>
                    </a:lnTo>
                    <a:lnTo>
                      <a:pt x="473" y="26"/>
                    </a:lnTo>
                    <a:lnTo>
                      <a:pt x="472" y="24"/>
                    </a:lnTo>
                    <a:lnTo>
                      <a:pt x="472" y="23"/>
                    </a:lnTo>
                    <a:lnTo>
                      <a:pt x="467" y="10"/>
                    </a:lnTo>
                    <a:lnTo>
                      <a:pt x="467" y="1"/>
                    </a:lnTo>
                    <a:lnTo>
                      <a:pt x="468" y="0"/>
                    </a:lnTo>
                    <a:lnTo>
                      <a:pt x="215" y="0"/>
                    </a:lnTo>
                    <a:lnTo>
                      <a:pt x="215" y="5"/>
                    </a:lnTo>
                    <a:lnTo>
                      <a:pt x="213" y="7"/>
                    </a:lnTo>
                    <a:lnTo>
                      <a:pt x="212" y="7"/>
                    </a:lnTo>
                    <a:lnTo>
                      <a:pt x="212" y="8"/>
                    </a:lnTo>
                    <a:lnTo>
                      <a:pt x="211" y="10"/>
                    </a:lnTo>
                    <a:lnTo>
                      <a:pt x="210" y="18"/>
                    </a:lnTo>
                    <a:lnTo>
                      <a:pt x="208" y="21"/>
                    </a:lnTo>
                    <a:lnTo>
                      <a:pt x="205" y="26"/>
                    </a:lnTo>
                    <a:lnTo>
                      <a:pt x="202" y="29"/>
                    </a:lnTo>
                    <a:lnTo>
                      <a:pt x="199" y="32"/>
                    </a:lnTo>
                    <a:lnTo>
                      <a:pt x="198" y="32"/>
                    </a:lnTo>
                    <a:lnTo>
                      <a:pt x="198" y="33"/>
                    </a:lnTo>
                    <a:lnTo>
                      <a:pt x="197" y="32"/>
                    </a:lnTo>
                    <a:lnTo>
                      <a:pt x="194" y="31"/>
                    </a:lnTo>
                    <a:lnTo>
                      <a:pt x="191" y="30"/>
                    </a:lnTo>
                    <a:lnTo>
                      <a:pt x="191" y="29"/>
                    </a:lnTo>
                    <a:lnTo>
                      <a:pt x="180" y="29"/>
                    </a:lnTo>
                    <a:lnTo>
                      <a:pt x="178" y="31"/>
                    </a:lnTo>
                    <a:lnTo>
                      <a:pt x="178" y="34"/>
                    </a:lnTo>
                    <a:lnTo>
                      <a:pt x="180" y="40"/>
                    </a:lnTo>
                    <a:lnTo>
                      <a:pt x="183" y="40"/>
                    </a:lnTo>
                    <a:lnTo>
                      <a:pt x="183" y="43"/>
                    </a:lnTo>
                    <a:lnTo>
                      <a:pt x="185" y="44"/>
                    </a:lnTo>
                    <a:lnTo>
                      <a:pt x="185" y="46"/>
                    </a:lnTo>
                    <a:lnTo>
                      <a:pt x="186" y="50"/>
                    </a:lnTo>
                    <a:lnTo>
                      <a:pt x="186" y="54"/>
                    </a:lnTo>
                    <a:lnTo>
                      <a:pt x="182" y="55"/>
                    </a:lnTo>
                    <a:lnTo>
                      <a:pt x="180" y="59"/>
                    </a:lnTo>
                    <a:lnTo>
                      <a:pt x="179" y="61"/>
                    </a:lnTo>
                    <a:lnTo>
                      <a:pt x="177" y="64"/>
                    </a:lnTo>
                    <a:lnTo>
                      <a:pt x="176" y="66"/>
                    </a:lnTo>
                    <a:lnTo>
                      <a:pt x="175" y="66"/>
                    </a:lnTo>
                    <a:lnTo>
                      <a:pt x="175" y="67"/>
                    </a:lnTo>
                    <a:lnTo>
                      <a:pt x="171" y="69"/>
                    </a:lnTo>
                    <a:lnTo>
                      <a:pt x="167" y="67"/>
                    </a:lnTo>
                    <a:lnTo>
                      <a:pt x="166" y="67"/>
                    </a:lnTo>
                    <a:lnTo>
                      <a:pt x="164" y="67"/>
                    </a:lnTo>
                    <a:lnTo>
                      <a:pt x="164" y="70"/>
                    </a:lnTo>
                    <a:lnTo>
                      <a:pt x="159" y="72"/>
                    </a:lnTo>
                    <a:lnTo>
                      <a:pt x="156" y="72"/>
                    </a:lnTo>
                    <a:lnTo>
                      <a:pt x="155" y="76"/>
                    </a:lnTo>
                    <a:lnTo>
                      <a:pt x="150" y="76"/>
                    </a:lnTo>
                    <a:lnTo>
                      <a:pt x="148" y="78"/>
                    </a:lnTo>
                    <a:lnTo>
                      <a:pt x="142" y="76"/>
                    </a:lnTo>
                    <a:lnTo>
                      <a:pt x="137" y="76"/>
                    </a:lnTo>
                    <a:lnTo>
                      <a:pt x="136" y="78"/>
                    </a:lnTo>
                    <a:lnTo>
                      <a:pt x="136" y="79"/>
                    </a:lnTo>
                    <a:lnTo>
                      <a:pt x="134" y="78"/>
                    </a:lnTo>
                    <a:lnTo>
                      <a:pt x="134" y="76"/>
                    </a:lnTo>
                    <a:lnTo>
                      <a:pt x="124" y="76"/>
                    </a:lnTo>
                    <a:lnTo>
                      <a:pt x="117" y="78"/>
                    </a:lnTo>
                    <a:lnTo>
                      <a:pt x="114" y="76"/>
                    </a:lnTo>
                    <a:lnTo>
                      <a:pt x="112" y="76"/>
                    </a:lnTo>
                    <a:lnTo>
                      <a:pt x="106" y="76"/>
                    </a:lnTo>
                    <a:lnTo>
                      <a:pt x="102" y="75"/>
                    </a:lnTo>
                    <a:lnTo>
                      <a:pt x="99" y="75"/>
                    </a:lnTo>
                    <a:lnTo>
                      <a:pt x="95" y="72"/>
                    </a:lnTo>
                    <a:lnTo>
                      <a:pt x="91" y="70"/>
                    </a:lnTo>
                    <a:lnTo>
                      <a:pt x="89" y="67"/>
                    </a:lnTo>
                    <a:lnTo>
                      <a:pt x="88" y="66"/>
                    </a:lnTo>
                    <a:lnTo>
                      <a:pt x="85" y="65"/>
                    </a:lnTo>
                    <a:lnTo>
                      <a:pt x="84" y="67"/>
                    </a:lnTo>
                    <a:lnTo>
                      <a:pt x="79" y="67"/>
                    </a:lnTo>
                    <a:lnTo>
                      <a:pt x="77" y="70"/>
                    </a:lnTo>
                    <a:lnTo>
                      <a:pt x="73" y="75"/>
                    </a:lnTo>
                    <a:lnTo>
                      <a:pt x="76" y="75"/>
                    </a:lnTo>
                    <a:lnTo>
                      <a:pt x="77" y="76"/>
                    </a:lnTo>
                    <a:lnTo>
                      <a:pt x="77" y="83"/>
                    </a:lnTo>
                    <a:lnTo>
                      <a:pt x="71" y="83"/>
                    </a:lnTo>
                    <a:lnTo>
                      <a:pt x="70" y="83"/>
                    </a:lnTo>
                    <a:lnTo>
                      <a:pt x="70" y="84"/>
                    </a:lnTo>
                    <a:lnTo>
                      <a:pt x="69" y="84"/>
                    </a:lnTo>
                    <a:lnTo>
                      <a:pt x="69" y="85"/>
                    </a:lnTo>
                    <a:lnTo>
                      <a:pt x="68" y="85"/>
                    </a:lnTo>
                    <a:lnTo>
                      <a:pt x="69" y="87"/>
                    </a:lnTo>
                    <a:lnTo>
                      <a:pt x="68" y="92"/>
                    </a:lnTo>
                    <a:lnTo>
                      <a:pt x="60" y="94"/>
                    </a:lnTo>
                    <a:lnTo>
                      <a:pt x="60" y="100"/>
                    </a:lnTo>
                    <a:lnTo>
                      <a:pt x="63" y="105"/>
                    </a:lnTo>
                    <a:lnTo>
                      <a:pt x="68" y="105"/>
                    </a:lnTo>
                    <a:lnTo>
                      <a:pt x="69" y="108"/>
                    </a:lnTo>
                    <a:lnTo>
                      <a:pt x="69" y="114"/>
                    </a:lnTo>
                    <a:lnTo>
                      <a:pt x="70" y="114"/>
                    </a:lnTo>
                    <a:lnTo>
                      <a:pt x="71" y="116"/>
                    </a:lnTo>
                    <a:lnTo>
                      <a:pt x="73" y="116"/>
                    </a:lnTo>
                    <a:lnTo>
                      <a:pt x="73" y="118"/>
                    </a:lnTo>
                    <a:lnTo>
                      <a:pt x="73" y="121"/>
                    </a:lnTo>
                    <a:lnTo>
                      <a:pt x="77" y="127"/>
                    </a:lnTo>
                    <a:lnTo>
                      <a:pt x="73" y="130"/>
                    </a:lnTo>
                    <a:lnTo>
                      <a:pt x="69" y="132"/>
                    </a:lnTo>
                    <a:lnTo>
                      <a:pt x="67" y="136"/>
                    </a:lnTo>
                    <a:lnTo>
                      <a:pt x="66" y="138"/>
                    </a:lnTo>
                    <a:lnTo>
                      <a:pt x="66" y="140"/>
                    </a:lnTo>
                    <a:lnTo>
                      <a:pt x="68" y="143"/>
                    </a:lnTo>
                    <a:lnTo>
                      <a:pt x="68" y="149"/>
                    </a:lnTo>
                    <a:lnTo>
                      <a:pt x="66" y="151"/>
                    </a:lnTo>
                    <a:lnTo>
                      <a:pt x="63" y="154"/>
                    </a:lnTo>
                    <a:lnTo>
                      <a:pt x="58" y="154"/>
                    </a:lnTo>
                    <a:lnTo>
                      <a:pt x="55" y="160"/>
                    </a:lnTo>
                    <a:lnTo>
                      <a:pt x="55" y="162"/>
                    </a:lnTo>
                    <a:lnTo>
                      <a:pt x="52" y="163"/>
                    </a:lnTo>
                    <a:lnTo>
                      <a:pt x="49" y="164"/>
                    </a:lnTo>
                    <a:lnTo>
                      <a:pt x="49" y="168"/>
                    </a:lnTo>
                    <a:lnTo>
                      <a:pt x="49" y="182"/>
                    </a:lnTo>
                    <a:lnTo>
                      <a:pt x="44" y="182"/>
                    </a:lnTo>
                    <a:lnTo>
                      <a:pt x="41" y="182"/>
                    </a:lnTo>
                    <a:lnTo>
                      <a:pt x="41" y="184"/>
                    </a:lnTo>
                    <a:lnTo>
                      <a:pt x="38" y="185"/>
                    </a:lnTo>
                    <a:lnTo>
                      <a:pt x="36" y="187"/>
                    </a:lnTo>
                    <a:lnTo>
                      <a:pt x="35" y="192"/>
                    </a:lnTo>
                    <a:lnTo>
                      <a:pt x="33" y="195"/>
                    </a:lnTo>
                    <a:lnTo>
                      <a:pt x="32" y="196"/>
                    </a:lnTo>
                    <a:lnTo>
                      <a:pt x="30" y="198"/>
                    </a:lnTo>
                    <a:lnTo>
                      <a:pt x="28" y="203"/>
                    </a:lnTo>
                    <a:lnTo>
                      <a:pt x="25" y="203"/>
                    </a:lnTo>
                    <a:lnTo>
                      <a:pt x="24" y="207"/>
                    </a:lnTo>
                    <a:lnTo>
                      <a:pt x="22" y="209"/>
                    </a:lnTo>
                    <a:lnTo>
                      <a:pt x="6" y="209"/>
                    </a:lnTo>
                    <a:lnTo>
                      <a:pt x="0" y="214"/>
                    </a:lnTo>
                    <a:lnTo>
                      <a:pt x="0" y="225"/>
                    </a:lnTo>
                    <a:lnTo>
                      <a:pt x="1" y="225"/>
                    </a:lnTo>
                    <a:lnTo>
                      <a:pt x="4" y="227"/>
                    </a:lnTo>
                    <a:lnTo>
                      <a:pt x="11" y="228"/>
                    </a:lnTo>
                    <a:lnTo>
                      <a:pt x="25" y="228"/>
                    </a:lnTo>
                    <a:lnTo>
                      <a:pt x="26" y="226"/>
                    </a:lnTo>
                    <a:lnTo>
                      <a:pt x="26" y="225"/>
                    </a:lnTo>
                    <a:lnTo>
                      <a:pt x="28" y="225"/>
                    </a:lnTo>
                    <a:lnTo>
                      <a:pt x="44" y="225"/>
                    </a:lnTo>
                    <a:lnTo>
                      <a:pt x="52" y="223"/>
                    </a:lnTo>
                    <a:lnTo>
                      <a:pt x="54" y="222"/>
                    </a:lnTo>
                    <a:lnTo>
                      <a:pt x="58" y="220"/>
                    </a:lnTo>
                    <a:lnTo>
                      <a:pt x="60" y="221"/>
                    </a:lnTo>
                    <a:lnTo>
                      <a:pt x="66" y="225"/>
                    </a:lnTo>
                    <a:lnTo>
                      <a:pt x="68" y="225"/>
                    </a:lnTo>
                    <a:lnTo>
                      <a:pt x="71" y="227"/>
                    </a:lnTo>
                    <a:lnTo>
                      <a:pt x="77" y="228"/>
                    </a:lnTo>
                    <a:lnTo>
                      <a:pt x="82" y="228"/>
                    </a:lnTo>
                    <a:lnTo>
                      <a:pt x="90" y="227"/>
                    </a:lnTo>
                    <a:lnTo>
                      <a:pt x="93" y="228"/>
                    </a:lnTo>
                    <a:lnTo>
                      <a:pt x="96" y="227"/>
                    </a:lnTo>
                    <a:lnTo>
                      <a:pt x="101" y="231"/>
                    </a:lnTo>
                    <a:lnTo>
                      <a:pt x="104" y="236"/>
                    </a:lnTo>
                    <a:lnTo>
                      <a:pt x="109" y="238"/>
                    </a:lnTo>
                    <a:lnTo>
                      <a:pt x="112" y="242"/>
                    </a:lnTo>
                    <a:lnTo>
                      <a:pt x="113" y="247"/>
                    </a:lnTo>
                    <a:lnTo>
                      <a:pt x="112" y="248"/>
                    </a:lnTo>
                    <a:lnTo>
                      <a:pt x="113" y="250"/>
                    </a:lnTo>
                    <a:lnTo>
                      <a:pt x="115" y="256"/>
                    </a:lnTo>
                    <a:lnTo>
                      <a:pt x="115" y="257"/>
                    </a:lnTo>
                    <a:lnTo>
                      <a:pt x="706" y="257"/>
                    </a:lnTo>
                    <a:lnTo>
                      <a:pt x="705" y="256"/>
                    </a:lnTo>
                    <a:lnTo>
                      <a:pt x="703" y="256"/>
                    </a:lnTo>
                    <a:lnTo>
                      <a:pt x="700" y="253"/>
                    </a:lnTo>
                    <a:lnTo>
                      <a:pt x="699" y="253"/>
                    </a:lnTo>
                    <a:lnTo>
                      <a:pt x="696" y="253"/>
                    </a:lnTo>
                    <a:lnTo>
                      <a:pt x="692" y="250"/>
                    </a:lnTo>
                    <a:lnTo>
                      <a:pt x="691" y="249"/>
                    </a:lnTo>
                    <a:lnTo>
                      <a:pt x="688" y="245"/>
                    </a:lnTo>
                    <a:lnTo>
                      <a:pt x="688" y="242"/>
                    </a:lnTo>
                    <a:lnTo>
                      <a:pt x="690" y="241"/>
                    </a:lnTo>
                    <a:lnTo>
                      <a:pt x="688" y="239"/>
                    </a:lnTo>
                    <a:lnTo>
                      <a:pt x="683" y="239"/>
                    </a:lnTo>
                    <a:lnTo>
                      <a:pt x="683" y="247"/>
                    </a:lnTo>
                    <a:lnTo>
                      <a:pt x="680" y="250"/>
                    </a:lnTo>
                    <a:lnTo>
                      <a:pt x="674" y="250"/>
                    </a:lnTo>
                    <a:lnTo>
                      <a:pt x="673" y="250"/>
                    </a:lnTo>
                    <a:lnTo>
                      <a:pt x="673" y="251"/>
                    </a:lnTo>
                    <a:lnTo>
                      <a:pt x="671" y="251"/>
                    </a:lnTo>
                    <a:lnTo>
                      <a:pt x="670" y="251"/>
                    </a:lnTo>
                    <a:lnTo>
                      <a:pt x="670" y="2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4" name="Freeform 108">
                <a:extLst>
                  <a:ext uri="{FF2B5EF4-FFF2-40B4-BE49-F238E27FC236}">
                    <a16:creationId xmlns:a16="http://schemas.microsoft.com/office/drawing/2014/main" id="{28E15335-E292-A873-BB07-40CAD8660C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3983"/>
                <a:ext cx="14" cy="10"/>
              </a:xfrm>
              <a:custGeom>
                <a:avLst/>
                <a:gdLst>
                  <a:gd name="T0" fmla="*/ 0 w 96"/>
                  <a:gd name="T1" fmla="*/ 70 h 70"/>
                  <a:gd name="T2" fmla="*/ 95 w 96"/>
                  <a:gd name="T3" fmla="*/ 69 h 70"/>
                  <a:gd name="T4" fmla="*/ 85 w 96"/>
                  <a:gd name="T5" fmla="*/ 60 h 70"/>
                  <a:gd name="T6" fmla="*/ 82 w 96"/>
                  <a:gd name="T7" fmla="*/ 58 h 70"/>
                  <a:gd name="T8" fmla="*/ 71 w 96"/>
                  <a:gd name="T9" fmla="*/ 49 h 70"/>
                  <a:gd name="T10" fmla="*/ 64 w 96"/>
                  <a:gd name="T11" fmla="*/ 44 h 70"/>
                  <a:gd name="T12" fmla="*/ 63 w 96"/>
                  <a:gd name="T13" fmla="*/ 38 h 70"/>
                  <a:gd name="T14" fmla="*/ 61 w 96"/>
                  <a:gd name="T15" fmla="*/ 34 h 70"/>
                  <a:gd name="T16" fmla="*/ 58 w 96"/>
                  <a:gd name="T17" fmla="*/ 31 h 70"/>
                  <a:gd name="T18" fmla="*/ 55 w 96"/>
                  <a:gd name="T19" fmla="*/ 27 h 70"/>
                  <a:gd name="T20" fmla="*/ 52 w 96"/>
                  <a:gd name="T21" fmla="*/ 22 h 70"/>
                  <a:gd name="T22" fmla="*/ 48 w 96"/>
                  <a:gd name="T23" fmla="*/ 16 h 70"/>
                  <a:gd name="T24" fmla="*/ 42 w 96"/>
                  <a:gd name="T25" fmla="*/ 11 h 70"/>
                  <a:gd name="T26" fmla="*/ 33 w 96"/>
                  <a:gd name="T27" fmla="*/ 8 h 70"/>
                  <a:gd name="T28" fmla="*/ 33 w 96"/>
                  <a:gd name="T29" fmla="*/ 4 h 70"/>
                  <a:gd name="T30" fmla="*/ 34 w 96"/>
                  <a:gd name="T31" fmla="*/ 3 h 70"/>
                  <a:gd name="T32" fmla="*/ 33 w 96"/>
                  <a:gd name="T33" fmla="*/ 0 h 70"/>
                  <a:gd name="T34" fmla="*/ 30 w 96"/>
                  <a:gd name="T35" fmla="*/ 3 h 70"/>
                  <a:gd name="T36" fmla="*/ 28 w 96"/>
                  <a:gd name="T37" fmla="*/ 5 h 70"/>
                  <a:gd name="T38" fmla="*/ 26 w 96"/>
                  <a:gd name="T39" fmla="*/ 7 h 70"/>
                  <a:gd name="T40" fmla="*/ 22 w 96"/>
                  <a:gd name="T41" fmla="*/ 9 h 70"/>
                  <a:gd name="T42" fmla="*/ 19 w 96"/>
                  <a:gd name="T43" fmla="*/ 9 h 70"/>
                  <a:gd name="T44" fmla="*/ 17 w 96"/>
                  <a:gd name="T45" fmla="*/ 11 h 70"/>
                  <a:gd name="T46" fmla="*/ 17 w 96"/>
                  <a:gd name="T47" fmla="*/ 19 h 70"/>
                  <a:gd name="T48" fmla="*/ 22 w 96"/>
                  <a:gd name="T49" fmla="*/ 27 h 70"/>
                  <a:gd name="T50" fmla="*/ 30 w 96"/>
                  <a:gd name="T51" fmla="*/ 40 h 70"/>
                  <a:gd name="T52" fmla="*/ 30 w 96"/>
                  <a:gd name="T53" fmla="*/ 49 h 70"/>
                  <a:gd name="T54" fmla="*/ 24 w 96"/>
                  <a:gd name="T55" fmla="*/ 52 h 70"/>
                  <a:gd name="T56" fmla="*/ 22 w 96"/>
                  <a:gd name="T57" fmla="*/ 57 h 70"/>
                  <a:gd name="T58" fmla="*/ 22 w 96"/>
                  <a:gd name="T59" fmla="*/ 60 h 70"/>
                  <a:gd name="T60" fmla="*/ 17 w 96"/>
                  <a:gd name="T61" fmla="*/ 59 h 70"/>
                  <a:gd name="T62" fmla="*/ 13 w 96"/>
                  <a:gd name="T63" fmla="*/ 60 h 70"/>
                  <a:gd name="T64" fmla="*/ 8 w 96"/>
                  <a:gd name="T65" fmla="*/ 62 h 70"/>
                  <a:gd name="T66" fmla="*/ 5 w 96"/>
                  <a:gd name="T67" fmla="*/ 63 h 70"/>
                  <a:gd name="T68" fmla="*/ 2 w 96"/>
                  <a:gd name="T6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6" h="70">
                    <a:moveTo>
                      <a:pt x="0" y="69"/>
                    </a:moveTo>
                    <a:lnTo>
                      <a:pt x="0" y="70"/>
                    </a:lnTo>
                    <a:lnTo>
                      <a:pt x="96" y="70"/>
                    </a:lnTo>
                    <a:lnTo>
                      <a:pt x="95" y="69"/>
                    </a:lnTo>
                    <a:lnTo>
                      <a:pt x="90" y="63"/>
                    </a:lnTo>
                    <a:lnTo>
                      <a:pt x="85" y="60"/>
                    </a:lnTo>
                    <a:lnTo>
                      <a:pt x="83" y="58"/>
                    </a:lnTo>
                    <a:lnTo>
                      <a:pt x="82" y="58"/>
                    </a:lnTo>
                    <a:lnTo>
                      <a:pt x="77" y="52"/>
                    </a:lnTo>
                    <a:lnTo>
                      <a:pt x="71" y="49"/>
                    </a:lnTo>
                    <a:lnTo>
                      <a:pt x="66" y="47"/>
                    </a:lnTo>
                    <a:lnTo>
                      <a:pt x="64" y="44"/>
                    </a:lnTo>
                    <a:lnTo>
                      <a:pt x="63" y="40"/>
                    </a:lnTo>
                    <a:lnTo>
                      <a:pt x="63" y="38"/>
                    </a:lnTo>
                    <a:lnTo>
                      <a:pt x="61" y="35"/>
                    </a:lnTo>
                    <a:lnTo>
                      <a:pt x="61" y="34"/>
                    </a:lnTo>
                    <a:lnTo>
                      <a:pt x="60" y="33"/>
                    </a:lnTo>
                    <a:lnTo>
                      <a:pt x="58" y="31"/>
                    </a:lnTo>
                    <a:lnTo>
                      <a:pt x="55" y="31"/>
                    </a:lnTo>
                    <a:lnTo>
                      <a:pt x="55" y="27"/>
                    </a:lnTo>
                    <a:lnTo>
                      <a:pt x="52" y="25"/>
                    </a:lnTo>
                    <a:lnTo>
                      <a:pt x="52" y="22"/>
                    </a:lnTo>
                    <a:lnTo>
                      <a:pt x="49" y="20"/>
                    </a:lnTo>
                    <a:lnTo>
                      <a:pt x="48" y="16"/>
                    </a:lnTo>
                    <a:lnTo>
                      <a:pt x="46" y="16"/>
                    </a:lnTo>
                    <a:lnTo>
                      <a:pt x="42" y="11"/>
                    </a:lnTo>
                    <a:lnTo>
                      <a:pt x="35" y="9"/>
                    </a:lnTo>
                    <a:lnTo>
                      <a:pt x="33" y="8"/>
                    </a:lnTo>
                    <a:lnTo>
                      <a:pt x="33" y="5"/>
                    </a:lnTo>
                    <a:lnTo>
                      <a:pt x="33" y="4"/>
                    </a:lnTo>
                    <a:lnTo>
                      <a:pt x="33" y="3"/>
                    </a:lnTo>
                    <a:lnTo>
                      <a:pt x="34" y="3"/>
                    </a:lnTo>
                    <a:lnTo>
                      <a:pt x="33" y="1"/>
                    </a:lnTo>
                    <a:lnTo>
                      <a:pt x="33" y="0"/>
                    </a:lnTo>
                    <a:lnTo>
                      <a:pt x="31" y="0"/>
                    </a:lnTo>
                    <a:lnTo>
                      <a:pt x="30" y="3"/>
                    </a:lnTo>
                    <a:lnTo>
                      <a:pt x="30" y="5"/>
                    </a:lnTo>
                    <a:lnTo>
                      <a:pt x="28" y="5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4" y="8"/>
                    </a:lnTo>
                    <a:lnTo>
                      <a:pt x="22" y="9"/>
                    </a:lnTo>
                    <a:lnTo>
                      <a:pt x="20" y="9"/>
                    </a:lnTo>
                    <a:lnTo>
                      <a:pt x="19" y="9"/>
                    </a:lnTo>
                    <a:lnTo>
                      <a:pt x="19" y="10"/>
                    </a:lnTo>
                    <a:lnTo>
                      <a:pt x="17" y="11"/>
                    </a:lnTo>
                    <a:lnTo>
                      <a:pt x="13" y="19"/>
                    </a:lnTo>
                    <a:lnTo>
                      <a:pt x="17" y="19"/>
                    </a:lnTo>
                    <a:lnTo>
                      <a:pt x="19" y="22"/>
                    </a:lnTo>
                    <a:lnTo>
                      <a:pt x="22" y="27"/>
                    </a:lnTo>
                    <a:lnTo>
                      <a:pt x="28" y="33"/>
                    </a:lnTo>
                    <a:lnTo>
                      <a:pt x="30" y="40"/>
                    </a:lnTo>
                    <a:lnTo>
                      <a:pt x="31" y="44"/>
                    </a:lnTo>
                    <a:lnTo>
                      <a:pt x="30" y="49"/>
                    </a:lnTo>
                    <a:lnTo>
                      <a:pt x="24" y="51"/>
                    </a:lnTo>
                    <a:lnTo>
                      <a:pt x="24" y="52"/>
                    </a:lnTo>
                    <a:lnTo>
                      <a:pt x="23" y="57"/>
                    </a:lnTo>
                    <a:lnTo>
                      <a:pt x="22" y="57"/>
                    </a:lnTo>
                    <a:lnTo>
                      <a:pt x="22" y="58"/>
                    </a:lnTo>
                    <a:lnTo>
                      <a:pt x="22" y="60"/>
                    </a:lnTo>
                    <a:lnTo>
                      <a:pt x="19" y="60"/>
                    </a:lnTo>
                    <a:lnTo>
                      <a:pt x="17" y="59"/>
                    </a:lnTo>
                    <a:lnTo>
                      <a:pt x="17" y="58"/>
                    </a:lnTo>
                    <a:lnTo>
                      <a:pt x="13" y="60"/>
                    </a:lnTo>
                    <a:lnTo>
                      <a:pt x="9" y="60"/>
                    </a:lnTo>
                    <a:lnTo>
                      <a:pt x="8" y="62"/>
                    </a:lnTo>
                    <a:lnTo>
                      <a:pt x="6" y="63"/>
                    </a:lnTo>
                    <a:lnTo>
                      <a:pt x="5" y="63"/>
                    </a:lnTo>
                    <a:lnTo>
                      <a:pt x="5" y="64"/>
                    </a:lnTo>
                    <a:lnTo>
                      <a:pt x="2" y="66"/>
                    </a:lnTo>
                    <a:lnTo>
                      <a:pt x="0" y="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5" name="Freeform 109">
                <a:extLst>
                  <a:ext uri="{FF2B5EF4-FFF2-40B4-BE49-F238E27FC236}">
                    <a16:creationId xmlns:a16="http://schemas.microsoft.com/office/drawing/2014/main" id="{A49CFBB0-698F-4C5F-0C81-443F839D9B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7" y="3991"/>
                <a:ext cx="11" cy="2"/>
              </a:xfrm>
              <a:custGeom>
                <a:avLst/>
                <a:gdLst>
                  <a:gd name="T0" fmla="*/ 0 w 73"/>
                  <a:gd name="T1" fmla="*/ 11 h 12"/>
                  <a:gd name="T2" fmla="*/ 0 w 73"/>
                  <a:gd name="T3" fmla="*/ 12 h 12"/>
                  <a:gd name="T4" fmla="*/ 73 w 73"/>
                  <a:gd name="T5" fmla="*/ 12 h 12"/>
                  <a:gd name="T6" fmla="*/ 68 w 73"/>
                  <a:gd name="T7" fmla="*/ 8 h 12"/>
                  <a:gd name="T8" fmla="*/ 50 w 73"/>
                  <a:gd name="T9" fmla="*/ 8 h 12"/>
                  <a:gd name="T10" fmla="*/ 46 w 73"/>
                  <a:gd name="T11" fmla="*/ 10 h 12"/>
                  <a:gd name="T12" fmla="*/ 44 w 73"/>
                  <a:gd name="T13" fmla="*/ 11 h 12"/>
                  <a:gd name="T14" fmla="*/ 42 w 73"/>
                  <a:gd name="T15" fmla="*/ 10 h 12"/>
                  <a:gd name="T16" fmla="*/ 41 w 73"/>
                  <a:gd name="T17" fmla="*/ 8 h 12"/>
                  <a:gd name="T18" fmla="*/ 35 w 73"/>
                  <a:gd name="T19" fmla="*/ 2 h 12"/>
                  <a:gd name="T20" fmla="*/ 33 w 73"/>
                  <a:gd name="T21" fmla="*/ 2 h 12"/>
                  <a:gd name="T22" fmla="*/ 30 w 73"/>
                  <a:gd name="T23" fmla="*/ 0 h 12"/>
                  <a:gd name="T24" fmla="*/ 22 w 73"/>
                  <a:gd name="T25" fmla="*/ 0 h 12"/>
                  <a:gd name="T26" fmla="*/ 19 w 73"/>
                  <a:gd name="T27" fmla="*/ 2 h 12"/>
                  <a:gd name="T28" fmla="*/ 18 w 73"/>
                  <a:gd name="T29" fmla="*/ 2 h 12"/>
                  <a:gd name="T30" fmla="*/ 18 w 73"/>
                  <a:gd name="T31" fmla="*/ 3 h 12"/>
                  <a:gd name="T32" fmla="*/ 17 w 73"/>
                  <a:gd name="T33" fmla="*/ 5 h 12"/>
                  <a:gd name="T34" fmla="*/ 12 w 73"/>
                  <a:gd name="T35" fmla="*/ 8 h 12"/>
                  <a:gd name="T36" fmla="*/ 11 w 73"/>
                  <a:gd name="T37" fmla="*/ 11 h 12"/>
                  <a:gd name="T38" fmla="*/ 0 w 73"/>
                  <a:gd name="T3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3" h="12">
                    <a:moveTo>
                      <a:pt x="0" y="11"/>
                    </a:moveTo>
                    <a:lnTo>
                      <a:pt x="0" y="12"/>
                    </a:lnTo>
                    <a:lnTo>
                      <a:pt x="73" y="12"/>
                    </a:lnTo>
                    <a:lnTo>
                      <a:pt x="68" y="8"/>
                    </a:lnTo>
                    <a:lnTo>
                      <a:pt x="50" y="8"/>
                    </a:lnTo>
                    <a:lnTo>
                      <a:pt x="46" y="10"/>
                    </a:lnTo>
                    <a:lnTo>
                      <a:pt x="44" y="11"/>
                    </a:lnTo>
                    <a:lnTo>
                      <a:pt x="42" y="10"/>
                    </a:lnTo>
                    <a:lnTo>
                      <a:pt x="41" y="8"/>
                    </a:lnTo>
                    <a:lnTo>
                      <a:pt x="35" y="2"/>
                    </a:lnTo>
                    <a:lnTo>
                      <a:pt x="33" y="2"/>
                    </a:lnTo>
                    <a:lnTo>
                      <a:pt x="30" y="0"/>
                    </a:lnTo>
                    <a:lnTo>
                      <a:pt x="22" y="0"/>
                    </a:lnTo>
                    <a:lnTo>
                      <a:pt x="19" y="2"/>
                    </a:lnTo>
                    <a:lnTo>
                      <a:pt x="18" y="2"/>
                    </a:lnTo>
                    <a:lnTo>
                      <a:pt x="18" y="3"/>
                    </a:lnTo>
                    <a:lnTo>
                      <a:pt x="17" y="5"/>
                    </a:lnTo>
                    <a:lnTo>
                      <a:pt x="12" y="8"/>
                    </a:lnTo>
                    <a:lnTo>
                      <a:pt x="11" y="11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6" name="Freeform 110">
                <a:extLst>
                  <a:ext uri="{FF2B5EF4-FFF2-40B4-BE49-F238E27FC236}">
                    <a16:creationId xmlns:a16="http://schemas.microsoft.com/office/drawing/2014/main" id="{C81393EF-B256-C996-2DBB-E5DD018657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066"/>
                <a:ext cx="103" cy="37"/>
              </a:xfrm>
              <a:custGeom>
                <a:avLst/>
                <a:gdLst>
                  <a:gd name="T0" fmla="*/ 652 w 723"/>
                  <a:gd name="T1" fmla="*/ 99 h 256"/>
                  <a:gd name="T2" fmla="*/ 663 w 723"/>
                  <a:gd name="T3" fmla="*/ 94 h 256"/>
                  <a:gd name="T4" fmla="*/ 679 w 723"/>
                  <a:gd name="T5" fmla="*/ 85 h 256"/>
                  <a:gd name="T6" fmla="*/ 681 w 723"/>
                  <a:gd name="T7" fmla="*/ 69 h 256"/>
                  <a:gd name="T8" fmla="*/ 685 w 723"/>
                  <a:gd name="T9" fmla="*/ 52 h 256"/>
                  <a:gd name="T10" fmla="*/ 690 w 723"/>
                  <a:gd name="T11" fmla="*/ 42 h 256"/>
                  <a:gd name="T12" fmla="*/ 692 w 723"/>
                  <a:gd name="T13" fmla="*/ 38 h 256"/>
                  <a:gd name="T14" fmla="*/ 699 w 723"/>
                  <a:gd name="T15" fmla="*/ 21 h 256"/>
                  <a:gd name="T16" fmla="*/ 718 w 723"/>
                  <a:gd name="T17" fmla="*/ 14 h 256"/>
                  <a:gd name="T18" fmla="*/ 720 w 723"/>
                  <a:gd name="T19" fmla="*/ 7 h 256"/>
                  <a:gd name="T20" fmla="*/ 722 w 723"/>
                  <a:gd name="T21" fmla="*/ 1 h 256"/>
                  <a:gd name="T22" fmla="*/ 2 w 723"/>
                  <a:gd name="T23" fmla="*/ 12 h 256"/>
                  <a:gd name="T24" fmla="*/ 12 w 723"/>
                  <a:gd name="T25" fmla="*/ 25 h 256"/>
                  <a:gd name="T26" fmla="*/ 22 w 723"/>
                  <a:gd name="T27" fmla="*/ 31 h 256"/>
                  <a:gd name="T28" fmla="*/ 29 w 723"/>
                  <a:gd name="T29" fmla="*/ 36 h 256"/>
                  <a:gd name="T30" fmla="*/ 36 w 723"/>
                  <a:gd name="T31" fmla="*/ 47 h 256"/>
                  <a:gd name="T32" fmla="*/ 42 w 723"/>
                  <a:gd name="T33" fmla="*/ 67 h 256"/>
                  <a:gd name="T34" fmla="*/ 37 w 723"/>
                  <a:gd name="T35" fmla="*/ 80 h 256"/>
                  <a:gd name="T36" fmla="*/ 29 w 723"/>
                  <a:gd name="T37" fmla="*/ 88 h 256"/>
                  <a:gd name="T38" fmla="*/ 24 w 723"/>
                  <a:gd name="T39" fmla="*/ 90 h 256"/>
                  <a:gd name="T40" fmla="*/ 22 w 723"/>
                  <a:gd name="T41" fmla="*/ 93 h 256"/>
                  <a:gd name="T42" fmla="*/ 25 w 723"/>
                  <a:gd name="T43" fmla="*/ 107 h 256"/>
                  <a:gd name="T44" fmla="*/ 22 w 723"/>
                  <a:gd name="T45" fmla="*/ 123 h 256"/>
                  <a:gd name="T46" fmla="*/ 18 w 723"/>
                  <a:gd name="T47" fmla="*/ 138 h 256"/>
                  <a:gd name="T48" fmla="*/ 13 w 723"/>
                  <a:gd name="T49" fmla="*/ 158 h 256"/>
                  <a:gd name="T50" fmla="*/ 7 w 723"/>
                  <a:gd name="T51" fmla="*/ 180 h 256"/>
                  <a:gd name="T52" fmla="*/ 14 w 723"/>
                  <a:gd name="T53" fmla="*/ 191 h 256"/>
                  <a:gd name="T54" fmla="*/ 24 w 723"/>
                  <a:gd name="T55" fmla="*/ 192 h 256"/>
                  <a:gd name="T56" fmla="*/ 42 w 723"/>
                  <a:gd name="T57" fmla="*/ 198 h 256"/>
                  <a:gd name="T58" fmla="*/ 81 w 723"/>
                  <a:gd name="T59" fmla="*/ 202 h 256"/>
                  <a:gd name="T60" fmla="*/ 97 w 723"/>
                  <a:gd name="T61" fmla="*/ 211 h 256"/>
                  <a:gd name="T62" fmla="*/ 109 w 723"/>
                  <a:gd name="T63" fmla="*/ 230 h 256"/>
                  <a:gd name="T64" fmla="*/ 97 w 723"/>
                  <a:gd name="T65" fmla="*/ 241 h 256"/>
                  <a:gd name="T66" fmla="*/ 86 w 723"/>
                  <a:gd name="T67" fmla="*/ 245 h 256"/>
                  <a:gd name="T68" fmla="*/ 66 w 723"/>
                  <a:gd name="T69" fmla="*/ 246 h 256"/>
                  <a:gd name="T70" fmla="*/ 53 w 723"/>
                  <a:gd name="T71" fmla="*/ 247 h 256"/>
                  <a:gd name="T72" fmla="*/ 29 w 723"/>
                  <a:gd name="T73" fmla="*/ 244 h 256"/>
                  <a:gd name="T74" fmla="*/ 17 w 723"/>
                  <a:gd name="T75" fmla="*/ 242 h 256"/>
                  <a:gd name="T76" fmla="*/ 625 w 723"/>
                  <a:gd name="T77" fmla="*/ 254 h 256"/>
                  <a:gd name="T78" fmla="*/ 614 w 723"/>
                  <a:gd name="T79" fmla="*/ 246 h 256"/>
                  <a:gd name="T80" fmla="*/ 603 w 723"/>
                  <a:gd name="T81" fmla="*/ 233 h 256"/>
                  <a:gd name="T82" fmla="*/ 603 w 723"/>
                  <a:gd name="T83" fmla="*/ 214 h 256"/>
                  <a:gd name="T84" fmla="*/ 608 w 723"/>
                  <a:gd name="T85" fmla="*/ 200 h 256"/>
                  <a:gd name="T86" fmla="*/ 616 w 723"/>
                  <a:gd name="T87" fmla="*/ 188 h 256"/>
                  <a:gd name="T88" fmla="*/ 630 w 723"/>
                  <a:gd name="T89" fmla="*/ 178 h 256"/>
                  <a:gd name="T90" fmla="*/ 634 w 723"/>
                  <a:gd name="T91" fmla="*/ 165 h 256"/>
                  <a:gd name="T92" fmla="*/ 644 w 723"/>
                  <a:gd name="T93" fmla="*/ 161 h 256"/>
                  <a:gd name="T94" fmla="*/ 621 w 723"/>
                  <a:gd name="T95" fmla="*/ 156 h 256"/>
                  <a:gd name="T96" fmla="*/ 612 w 723"/>
                  <a:gd name="T97" fmla="*/ 151 h 256"/>
                  <a:gd name="T98" fmla="*/ 619 w 723"/>
                  <a:gd name="T99" fmla="*/ 132 h 256"/>
                  <a:gd name="T100" fmla="*/ 630 w 723"/>
                  <a:gd name="T101" fmla="*/ 113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23" h="256">
                    <a:moveTo>
                      <a:pt x="632" y="110"/>
                    </a:moveTo>
                    <a:lnTo>
                      <a:pt x="633" y="107"/>
                    </a:lnTo>
                    <a:lnTo>
                      <a:pt x="638" y="107"/>
                    </a:lnTo>
                    <a:lnTo>
                      <a:pt x="647" y="102"/>
                    </a:lnTo>
                    <a:lnTo>
                      <a:pt x="652" y="99"/>
                    </a:lnTo>
                    <a:lnTo>
                      <a:pt x="655" y="96"/>
                    </a:lnTo>
                    <a:lnTo>
                      <a:pt x="660" y="96"/>
                    </a:lnTo>
                    <a:lnTo>
                      <a:pt x="662" y="95"/>
                    </a:lnTo>
                    <a:lnTo>
                      <a:pt x="662" y="94"/>
                    </a:lnTo>
                    <a:lnTo>
                      <a:pt x="663" y="94"/>
                    </a:lnTo>
                    <a:lnTo>
                      <a:pt x="668" y="94"/>
                    </a:lnTo>
                    <a:lnTo>
                      <a:pt x="674" y="93"/>
                    </a:lnTo>
                    <a:lnTo>
                      <a:pt x="676" y="93"/>
                    </a:lnTo>
                    <a:lnTo>
                      <a:pt x="677" y="88"/>
                    </a:lnTo>
                    <a:lnTo>
                      <a:pt x="679" y="85"/>
                    </a:lnTo>
                    <a:lnTo>
                      <a:pt x="676" y="82"/>
                    </a:lnTo>
                    <a:lnTo>
                      <a:pt x="676" y="78"/>
                    </a:lnTo>
                    <a:lnTo>
                      <a:pt x="677" y="72"/>
                    </a:lnTo>
                    <a:lnTo>
                      <a:pt x="679" y="71"/>
                    </a:lnTo>
                    <a:lnTo>
                      <a:pt x="681" y="69"/>
                    </a:lnTo>
                    <a:lnTo>
                      <a:pt x="680" y="63"/>
                    </a:lnTo>
                    <a:lnTo>
                      <a:pt x="681" y="61"/>
                    </a:lnTo>
                    <a:lnTo>
                      <a:pt x="685" y="60"/>
                    </a:lnTo>
                    <a:lnTo>
                      <a:pt x="685" y="58"/>
                    </a:lnTo>
                    <a:lnTo>
                      <a:pt x="685" y="52"/>
                    </a:lnTo>
                    <a:lnTo>
                      <a:pt x="688" y="49"/>
                    </a:lnTo>
                    <a:lnTo>
                      <a:pt x="688" y="47"/>
                    </a:lnTo>
                    <a:lnTo>
                      <a:pt x="688" y="46"/>
                    </a:lnTo>
                    <a:lnTo>
                      <a:pt x="689" y="46"/>
                    </a:lnTo>
                    <a:lnTo>
                      <a:pt x="690" y="42"/>
                    </a:lnTo>
                    <a:lnTo>
                      <a:pt x="690" y="40"/>
                    </a:lnTo>
                    <a:lnTo>
                      <a:pt x="691" y="40"/>
                    </a:lnTo>
                    <a:lnTo>
                      <a:pt x="691" y="39"/>
                    </a:lnTo>
                    <a:lnTo>
                      <a:pt x="692" y="39"/>
                    </a:lnTo>
                    <a:lnTo>
                      <a:pt x="692" y="38"/>
                    </a:lnTo>
                    <a:lnTo>
                      <a:pt x="696" y="36"/>
                    </a:lnTo>
                    <a:lnTo>
                      <a:pt x="698" y="31"/>
                    </a:lnTo>
                    <a:lnTo>
                      <a:pt x="698" y="28"/>
                    </a:lnTo>
                    <a:lnTo>
                      <a:pt x="699" y="25"/>
                    </a:lnTo>
                    <a:lnTo>
                      <a:pt x="699" y="21"/>
                    </a:lnTo>
                    <a:lnTo>
                      <a:pt x="701" y="20"/>
                    </a:lnTo>
                    <a:lnTo>
                      <a:pt x="707" y="17"/>
                    </a:lnTo>
                    <a:lnTo>
                      <a:pt x="709" y="16"/>
                    </a:lnTo>
                    <a:lnTo>
                      <a:pt x="712" y="16"/>
                    </a:lnTo>
                    <a:lnTo>
                      <a:pt x="718" y="14"/>
                    </a:lnTo>
                    <a:lnTo>
                      <a:pt x="718" y="9"/>
                    </a:lnTo>
                    <a:lnTo>
                      <a:pt x="718" y="8"/>
                    </a:lnTo>
                    <a:lnTo>
                      <a:pt x="719" y="8"/>
                    </a:lnTo>
                    <a:lnTo>
                      <a:pt x="719" y="7"/>
                    </a:lnTo>
                    <a:lnTo>
                      <a:pt x="720" y="7"/>
                    </a:lnTo>
                    <a:lnTo>
                      <a:pt x="721" y="5"/>
                    </a:lnTo>
                    <a:lnTo>
                      <a:pt x="721" y="3"/>
                    </a:lnTo>
                    <a:lnTo>
                      <a:pt x="721" y="2"/>
                    </a:lnTo>
                    <a:lnTo>
                      <a:pt x="722" y="2"/>
                    </a:lnTo>
                    <a:lnTo>
                      <a:pt x="722" y="1"/>
                    </a:lnTo>
                    <a:lnTo>
                      <a:pt x="723" y="1"/>
                    </a:lnTo>
                    <a:lnTo>
                      <a:pt x="723" y="0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2" y="12"/>
                    </a:lnTo>
                    <a:lnTo>
                      <a:pt x="2" y="14"/>
                    </a:lnTo>
                    <a:lnTo>
                      <a:pt x="4" y="15"/>
                    </a:lnTo>
                    <a:lnTo>
                      <a:pt x="10" y="17"/>
                    </a:lnTo>
                    <a:lnTo>
                      <a:pt x="11" y="25"/>
                    </a:lnTo>
                    <a:lnTo>
                      <a:pt x="12" y="25"/>
                    </a:lnTo>
                    <a:lnTo>
                      <a:pt x="13" y="28"/>
                    </a:lnTo>
                    <a:lnTo>
                      <a:pt x="15" y="34"/>
                    </a:lnTo>
                    <a:lnTo>
                      <a:pt x="15" y="35"/>
                    </a:lnTo>
                    <a:lnTo>
                      <a:pt x="18" y="34"/>
                    </a:lnTo>
                    <a:lnTo>
                      <a:pt x="22" y="31"/>
                    </a:lnTo>
                    <a:lnTo>
                      <a:pt x="24" y="34"/>
                    </a:lnTo>
                    <a:lnTo>
                      <a:pt x="24" y="32"/>
                    </a:lnTo>
                    <a:lnTo>
                      <a:pt x="25" y="32"/>
                    </a:lnTo>
                    <a:lnTo>
                      <a:pt x="26" y="34"/>
                    </a:lnTo>
                    <a:lnTo>
                      <a:pt x="29" y="36"/>
                    </a:lnTo>
                    <a:lnTo>
                      <a:pt x="32" y="38"/>
                    </a:lnTo>
                    <a:lnTo>
                      <a:pt x="32" y="39"/>
                    </a:lnTo>
                    <a:lnTo>
                      <a:pt x="33" y="42"/>
                    </a:lnTo>
                    <a:lnTo>
                      <a:pt x="33" y="47"/>
                    </a:lnTo>
                    <a:lnTo>
                      <a:pt x="36" y="47"/>
                    </a:lnTo>
                    <a:lnTo>
                      <a:pt x="37" y="50"/>
                    </a:lnTo>
                    <a:lnTo>
                      <a:pt x="39" y="52"/>
                    </a:lnTo>
                    <a:lnTo>
                      <a:pt x="40" y="58"/>
                    </a:lnTo>
                    <a:lnTo>
                      <a:pt x="40" y="61"/>
                    </a:lnTo>
                    <a:lnTo>
                      <a:pt x="42" y="67"/>
                    </a:lnTo>
                    <a:lnTo>
                      <a:pt x="40" y="71"/>
                    </a:lnTo>
                    <a:lnTo>
                      <a:pt x="41" y="72"/>
                    </a:lnTo>
                    <a:lnTo>
                      <a:pt x="40" y="74"/>
                    </a:lnTo>
                    <a:lnTo>
                      <a:pt x="40" y="80"/>
                    </a:lnTo>
                    <a:lnTo>
                      <a:pt x="37" y="80"/>
                    </a:lnTo>
                    <a:lnTo>
                      <a:pt x="37" y="82"/>
                    </a:lnTo>
                    <a:lnTo>
                      <a:pt x="35" y="83"/>
                    </a:lnTo>
                    <a:lnTo>
                      <a:pt x="33" y="88"/>
                    </a:lnTo>
                    <a:lnTo>
                      <a:pt x="30" y="88"/>
                    </a:lnTo>
                    <a:lnTo>
                      <a:pt x="29" y="88"/>
                    </a:lnTo>
                    <a:lnTo>
                      <a:pt x="29" y="90"/>
                    </a:lnTo>
                    <a:lnTo>
                      <a:pt x="27" y="90"/>
                    </a:lnTo>
                    <a:lnTo>
                      <a:pt x="26" y="90"/>
                    </a:lnTo>
                    <a:lnTo>
                      <a:pt x="26" y="91"/>
                    </a:lnTo>
                    <a:lnTo>
                      <a:pt x="24" y="90"/>
                    </a:lnTo>
                    <a:lnTo>
                      <a:pt x="24" y="91"/>
                    </a:lnTo>
                    <a:lnTo>
                      <a:pt x="23" y="91"/>
                    </a:lnTo>
                    <a:lnTo>
                      <a:pt x="23" y="92"/>
                    </a:lnTo>
                    <a:lnTo>
                      <a:pt x="22" y="92"/>
                    </a:lnTo>
                    <a:lnTo>
                      <a:pt x="22" y="93"/>
                    </a:lnTo>
                    <a:lnTo>
                      <a:pt x="22" y="96"/>
                    </a:lnTo>
                    <a:lnTo>
                      <a:pt x="21" y="99"/>
                    </a:lnTo>
                    <a:lnTo>
                      <a:pt x="21" y="102"/>
                    </a:lnTo>
                    <a:lnTo>
                      <a:pt x="24" y="105"/>
                    </a:lnTo>
                    <a:lnTo>
                      <a:pt x="25" y="107"/>
                    </a:lnTo>
                    <a:lnTo>
                      <a:pt x="26" y="113"/>
                    </a:lnTo>
                    <a:lnTo>
                      <a:pt x="25" y="113"/>
                    </a:lnTo>
                    <a:lnTo>
                      <a:pt x="25" y="114"/>
                    </a:lnTo>
                    <a:lnTo>
                      <a:pt x="24" y="116"/>
                    </a:lnTo>
                    <a:lnTo>
                      <a:pt x="22" y="123"/>
                    </a:lnTo>
                    <a:lnTo>
                      <a:pt x="21" y="126"/>
                    </a:lnTo>
                    <a:lnTo>
                      <a:pt x="22" y="129"/>
                    </a:lnTo>
                    <a:lnTo>
                      <a:pt x="21" y="134"/>
                    </a:lnTo>
                    <a:lnTo>
                      <a:pt x="18" y="134"/>
                    </a:lnTo>
                    <a:lnTo>
                      <a:pt x="18" y="138"/>
                    </a:lnTo>
                    <a:lnTo>
                      <a:pt x="18" y="143"/>
                    </a:lnTo>
                    <a:lnTo>
                      <a:pt x="17" y="145"/>
                    </a:lnTo>
                    <a:lnTo>
                      <a:pt x="15" y="147"/>
                    </a:lnTo>
                    <a:lnTo>
                      <a:pt x="15" y="154"/>
                    </a:lnTo>
                    <a:lnTo>
                      <a:pt x="13" y="158"/>
                    </a:lnTo>
                    <a:lnTo>
                      <a:pt x="11" y="159"/>
                    </a:lnTo>
                    <a:lnTo>
                      <a:pt x="10" y="165"/>
                    </a:lnTo>
                    <a:lnTo>
                      <a:pt x="10" y="169"/>
                    </a:lnTo>
                    <a:lnTo>
                      <a:pt x="7" y="173"/>
                    </a:lnTo>
                    <a:lnTo>
                      <a:pt x="7" y="180"/>
                    </a:lnTo>
                    <a:lnTo>
                      <a:pt x="10" y="187"/>
                    </a:lnTo>
                    <a:lnTo>
                      <a:pt x="10" y="189"/>
                    </a:lnTo>
                    <a:lnTo>
                      <a:pt x="11" y="191"/>
                    </a:lnTo>
                    <a:lnTo>
                      <a:pt x="13" y="192"/>
                    </a:lnTo>
                    <a:lnTo>
                      <a:pt x="14" y="191"/>
                    </a:lnTo>
                    <a:lnTo>
                      <a:pt x="15" y="192"/>
                    </a:lnTo>
                    <a:lnTo>
                      <a:pt x="17" y="192"/>
                    </a:lnTo>
                    <a:lnTo>
                      <a:pt x="21" y="194"/>
                    </a:lnTo>
                    <a:lnTo>
                      <a:pt x="22" y="194"/>
                    </a:lnTo>
                    <a:lnTo>
                      <a:pt x="24" y="192"/>
                    </a:lnTo>
                    <a:lnTo>
                      <a:pt x="29" y="192"/>
                    </a:lnTo>
                    <a:lnTo>
                      <a:pt x="37" y="192"/>
                    </a:lnTo>
                    <a:lnTo>
                      <a:pt x="38" y="196"/>
                    </a:lnTo>
                    <a:lnTo>
                      <a:pt x="39" y="197"/>
                    </a:lnTo>
                    <a:lnTo>
                      <a:pt x="42" y="198"/>
                    </a:lnTo>
                    <a:lnTo>
                      <a:pt x="51" y="198"/>
                    </a:lnTo>
                    <a:lnTo>
                      <a:pt x="53" y="200"/>
                    </a:lnTo>
                    <a:lnTo>
                      <a:pt x="54" y="200"/>
                    </a:lnTo>
                    <a:lnTo>
                      <a:pt x="57" y="202"/>
                    </a:lnTo>
                    <a:lnTo>
                      <a:pt x="81" y="202"/>
                    </a:lnTo>
                    <a:lnTo>
                      <a:pt x="86" y="203"/>
                    </a:lnTo>
                    <a:lnTo>
                      <a:pt x="87" y="203"/>
                    </a:lnTo>
                    <a:lnTo>
                      <a:pt x="89" y="209"/>
                    </a:lnTo>
                    <a:lnTo>
                      <a:pt x="95" y="209"/>
                    </a:lnTo>
                    <a:lnTo>
                      <a:pt x="97" y="211"/>
                    </a:lnTo>
                    <a:lnTo>
                      <a:pt x="98" y="211"/>
                    </a:lnTo>
                    <a:lnTo>
                      <a:pt x="108" y="216"/>
                    </a:lnTo>
                    <a:lnTo>
                      <a:pt x="108" y="220"/>
                    </a:lnTo>
                    <a:lnTo>
                      <a:pt x="109" y="224"/>
                    </a:lnTo>
                    <a:lnTo>
                      <a:pt x="109" y="230"/>
                    </a:lnTo>
                    <a:lnTo>
                      <a:pt x="108" y="233"/>
                    </a:lnTo>
                    <a:lnTo>
                      <a:pt x="106" y="235"/>
                    </a:lnTo>
                    <a:lnTo>
                      <a:pt x="103" y="238"/>
                    </a:lnTo>
                    <a:lnTo>
                      <a:pt x="99" y="240"/>
                    </a:lnTo>
                    <a:lnTo>
                      <a:pt x="97" y="241"/>
                    </a:lnTo>
                    <a:lnTo>
                      <a:pt x="95" y="241"/>
                    </a:lnTo>
                    <a:lnTo>
                      <a:pt x="89" y="244"/>
                    </a:lnTo>
                    <a:lnTo>
                      <a:pt x="87" y="244"/>
                    </a:lnTo>
                    <a:lnTo>
                      <a:pt x="86" y="244"/>
                    </a:lnTo>
                    <a:lnTo>
                      <a:pt x="86" y="245"/>
                    </a:lnTo>
                    <a:lnTo>
                      <a:pt x="84" y="246"/>
                    </a:lnTo>
                    <a:lnTo>
                      <a:pt x="70" y="246"/>
                    </a:lnTo>
                    <a:lnTo>
                      <a:pt x="69" y="246"/>
                    </a:lnTo>
                    <a:lnTo>
                      <a:pt x="69" y="247"/>
                    </a:lnTo>
                    <a:lnTo>
                      <a:pt x="66" y="246"/>
                    </a:lnTo>
                    <a:lnTo>
                      <a:pt x="65" y="246"/>
                    </a:lnTo>
                    <a:lnTo>
                      <a:pt x="62" y="246"/>
                    </a:lnTo>
                    <a:lnTo>
                      <a:pt x="58" y="244"/>
                    </a:lnTo>
                    <a:lnTo>
                      <a:pt x="54" y="246"/>
                    </a:lnTo>
                    <a:lnTo>
                      <a:pt x="53" y="247"/>
                    </a:lnTo>
                    <a:lnTo>
                      <a:pt x="48" y="247"/>
                    </a:lnTo>
                    <a:lnTo>
                      <a:pt x="44" y="249"/>
                    </a:lnTo>
                    <a:lnTo>
                      <a:pt x="40" y="249"/>
                    </a:lnTo>
                    <a:lnTo>
                      <a:pt x="33" y="247"/>
                    </a:lnTo>
                    <a:lnTo>
                      <a:pt x="29" y="244"/>
                    </a:lnTo>
                    <a:lnTo>
                      <a:pt x="24" y="241"/>
                    </a:lnTo>
                    <a:lnTo>
                      <a:pt x="21" y="241"/>
                    </a:lnTo>
                    <a:lnTo>
                      <a:pt x="18" y="241"/>
                    </a:lnTo>
                    <a:lnTo>
                      <a:pt x="17" y="241"/>
                    </a:lnTo>
                    <a:lnTo>
                      <a:pt x="17" y="242"/>
                    </a:lnTo>
                    <a:lnTo>
                      <a:pt x="15" y="244"/>
                    </a:lnTo>
                    <a:lnTo>
                      <a:pt x="15" y="247"/>
                    </a:lnTo>
                    <a:lnTo>
                      <a:pt x="12" y="256"/>
                    </a:lnTo>
                    <a:lnTo>
                      <a:pt x="625" y="256"/>
                    </a:lnTo>
                    <a:lnTo>
                      <a:pt x="625" y="254"/>
                    </a:lnTo>
                    <a:lnTo>
                      <a:pt x="625" y="249"/>
                    </a:lnTo>
                    <a:lnTo>
                      <a:pt x="620" y="247"/>
                    </a:lnTo>
                    <a:lnTo>
                      <a:pt x="618" y="246"/>
                    </a:lnTo>
                    <a:lnTo>
                      <a:pt x="617" y="246"/>
                    </a:lnTo>
                    <a:lnTo>
                      <a:pt x="614" y="246"/>
                    </a:lnTo>
                    <a:lnTo>
                      <a:pt x="612" y="241"/>
                    </a:lnTo>
                    <a:lnTo>
                      <a:pt x="609" y="238"/>
                    </a:lnTo>
                    <a:lnTo>
                      <a:pt x="608" y="238"/>
                    </a:lnTo>
                    <a:lnTo>
                      <a:pt x="608" y="235"/>
                    </a:lnTo>
                    <a:lnTo>
                      <a:pt x="603" y="233"/>
                    </a:lnTo>
                    <a:lnTo>
                      <a:pt x="601" y="230"/>
                    </a:lnTo>
                    <a:lnTo>
                      <a:pt x="600" y="226"/>
                    </a:lnTo>
                    <a:lnTo>
                      <a:pt x="601" y="225"/>
                    </a:lnTo>
                    <a:lnTo>
                      <a:pt x="601" y="220"/>
                    </a:lnTo>
                    <a:lnTo>
                      <a:pt x="603" y="214"/>
                    </a:lnTo>
                    <a:lnTo>
                      <a:pt x="603" y="211"/>
                    </a:lnTo>
                    <a:lnTo>
                      <a:pt x="603" y="209"/>
                    </a:lnTo>
                    <a:lnTo>
                      <a:pt x="605" y="209"/>
                    </a:lnTo>
                    <a:lnTo>
                      <a:pt x="605" y="202"/>
                    </a:lnTo>
                    <a:lnTo>
                      <a:pt x="608" y="200"/>
                    </a:lnTo>
                    <a:lnTo>
                      <a:pt x="609" y="198"/>
                    </a:lnTo>
                    <a:lnTo>
                      <a:pt x="612" y="194"/>
                    </a:lnTo>
                    <a:lnTo>
                      <a:pt x="612" y="192"/>
                    </a:lnTo>
                    <a:lnTo>
                      <a:pt x="616" y="191"/>
                    </a:lnTo>
                    <a:lnTo>
                      <a:pt x="616" y="188"/>
                    </a:lnTo>
                    <a:lnTo>
                      <a:pt x="619" y="187"/>
                    </a:lnTo>
                    <a:lnTo>
                      <a:pt x="621" y="182"/>
                    </a:lnTo>
                    <a:lnTo>
                      <a:pt x="622" y="181"/>
                    </a:lnTo>
                    <a:lnTo>
                      <a:pt x="627" y="180"/>
                    </a:lnTo>
                    <a:lnTo>
                      <a:pt x="630" y="178"/>
                    </a:lnTo>
                    <a:lnTo>
                      <a:pt x="630" y="173"/>
                    </a:lnTo>
                    <a:lnTo>
                      <a:pt x="632" y="169"/>
                    </a:lnTo>
                    <a:lnTo>
                      <a:pt x="634" y="168"/>
                    </a:lnTo>
                    <a:lnTo>
                      <a:pt x="634" y="166"/>
                    </a:lnTo>
                    <a:lnTo>
                      <a:pt x="634" y="165"/>
                    </a:lnTo>
                    <a:lnTo>
                      <a:pt x="636" y="165"/>
                    </a:lnTo>
                    <a:lnTo>
                      <a:pt x="638" y="164"/>
                    </a:lnTo>
                    <a:lnTo>
                      <a:pt x="641" y="162"/>
                    </a:lnTo>
                    <a:lnTo>
                      <a:pt x="643" y="161"/>
                    </a:lnTo>
                    <a:lnTo>
                      <a:pt x="644" y="161"/>
                    </a:lnTo>
                    <a:lnTo>
                      <a:pt x="643" y="158"/>
                    </a:lnTo>
                    <a:lnTo>
                      <a:pt x="641" y="158"/>
                    </a:lnTo>
                    <a:lnTo>
                      <a:pt x="627" y="158"/>
                    </a:lnTo>
                    <a:lnTo>
                      <a:pt x="622" y="156"/>
                    </a:lnTo>
                    <a:lnTo>
                      <a:pt x="621" y="156"/>
                    </a:lnTo>
                    <a:lnTo>
                      <a:pt x="618" y="155"/>
                    </a:lnTo>
                    <a:lnTo>
                      <a:pt x="617" y="155"/>
                    </a:lnTo>
                    <a:lnTo>
                      <a:pt x="616" y="154"/>
                    </a:lnTo>
                    <a:lnTo>
                      <a:pt x="614" y="153"/>
                    </a:lnTo>
                    <a:lnTo>
                      <a:pt x="612" y="151"/>
                    </a:lnTo>
                    <a:lnTo>
                      <a:pt x="612" y="140"/>
                    </a:lnTo>
                    <a:lnTo>
                      <a:pt x="614" y="138"/>
                    </a:lnTo>
                    <a:lnTo>
                      <a:pt x="614" y="137"/>
                    </a:lnTo>
                    <a:lnTo>
                      <a:pt x="617" y="133"/>
                    </a:lnTo>
                    <a:lnTo>
                      <a:pt x="619" y="132"/>
                    </a:lnTo>
                    <a:lnTo>
                      <a:pt x="621" y="126"/>
                    </a:lnTo>
                    <a:lnTo>
                      <a:pt x="622" y="119"/>
                    </a:lnTo>
                    <a:lnTo>
                      <a:pt x="627" y="116"/>
                    </a:lnTo>
                    <a:lnTo>
                      <a:pt x="630" y="116"/>
                    </a:lnTo>
                    <a:lnTo>
                      <a:pt x="630" y="113"/>
                    </a:lnTo>
                    <a:lnTo>
                      <a:pt x="632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7" name="Freeform 111">
                <a:extLst>
                  <a:ext uri="{FF2B5EF4-FFF2-40B4-BE49-F238E27FC236}">
                    <a16:creationId xmlns:a16="http://schemas.microsoft.com/office/drawing/2014/main" id="{B66C4111-E709-DBFB-8E64-8EB1D0A453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8" y="4029"/>
                <a:ext cx="134" cy="37"/>
              </a:xfrm>
              <a:custGeom>
                <a:avLst/>
                <a:gdLst>
                  <a:gd name="T0" fmla="*/ 918 w 940"/>
                  <a:gd name="T1" fmla="*/ 32 h 256"/>
                  <a:gd name="T2" fmla="*/ 920 w 940"/>
                  <a:gd name="T3" fmla="*/ 24 h 256"/>
                  <a:gd name="T4" fmla="*/ 923 w 940"/>
                  <a:gd name="T5" fmla="*/ 10 h 256"/>
                  <a:gd name="T6" fmla="*/ 52 w 940"/>
                  <a:gd name="T7" fmla="*/ 0 h 256"/>
                  <a:gd name="T8" fmla="*/ 49 w 940"/>
                  <a:gd name="T9" fmla="*/ 11 h 256"/>
                  <a:gd name="T10" fmla="*/ 55 w 940"/>
                  <a:gd name="T11" fmla="*/ 19 h 256"/>
                  <a:gd name="T12" fmla="*/ 63 w 940"/>
                  <a:gd name="T13" fmla="*/ 28 h 256"/>
                  <a:gd name="T14" fmla="*/ 55 w 940"/>
                  <a:gd name="T15" fmla="*/ 39 h 256"/>
                  <a:gd name="T16" fmla="*/ 52 w 940"/>
                  <a:gd name="T17" fmla="*/ 41 h 256"/>
                  <a:gd name="T18" fmla="*/ 52 w 940"/>
                  <a:gd name="T19" fmla="*/ 61 h 256"/>
                  <a:gd name="T20" fmla="*/ 48 w 940"/>
                  <a:gd name="T21" fmla="*/ 71 h 256"/>
                  <a:gd name="T22" fmla="*/ 49 w 940"/>
                  <a:gd name="T23" fmla="*/ 85 h 256"/>
                  <a:gd name="T24" fmla="*/ 42 w 940"/>
                  <a:gd name="T25" fmla="*/ 90 h 256"/>
                  <a:gd name="T26" fmla="*/ 35 w 940"/>
                  <a:gd name="T27" fmla="*/ 95 h 256"/>
                  <a:gd name="T28" fmla="*/ 24 w 940"/>
                  <a:gd name="T29" fmla="*/ 99 h 256"/>
                  <a:gd name="T30" fmla="*/ 9 w 940"/>
                  <a:gd name="T31" fmla="*/ 109 h 256"/>
                  <a:gd name="T32" fmla="*/ 3 w 940"/>
                  <a:gd name="T33" fmla="*/ 109 h 256"/>
                  <a:gd name="T34" fmla="*/ 8 w 940"/>
                  <a:gd name="T35" fmla="*/ 121 h 256"/>
                  <a:gd name="T36" fmla="*/ 22 w 940"/>
                  <a:gd name="T37" fmla="*/ 139 h 256"/>
                  <a:gd name="T38" fmla="*/ 20 w 940"/>
                  <a:gd name="T39" fmla="*/ 145 h 256"/>
                  <a:gd name="T40" fmla="*/ 20 w 940"/>
                  <a:gd name="T41" fmla="*/ 150 h 256"/>
                  <a:gd name="T42" fmla="*/ 22 w 940"/>
                  <a:gd name="T43" fmla="*/ 161 h 256"/>
                  <a:gd name="T44" fmla="*/ 30 w 940"/>
                  <a:gd name="T45" fmla="*/ 166 h 256"/>
                  <a:gd name="T46" fmla="*/ 41 w 940"/>
                  <a:gd name="T47" fmla="*/ 166 h 256"/>
                  <a:gd name="T48" fmla="*/ 52 w 940"/>
                  <a:gd name="T49" fmla="*/ 170 h 256"/>
                  <a:gd name="T50" fmla="*/ 82 w 940"/>
                  <a:gd name="T51" fmla="*/ 172 h 256"/>
                  <a:gd name="T52" fmla="*/ 95 w 940"/>
                  <a:gd name="T53" fmla="*/ 181 h 256"/>
                  <a:gd name="T54" fmla="*/ 91 w 940"/>
                  <a:gd name="T55" fmla="*/ 182 h 256"/>
                  <a:gd name="T56" fmla="*/ 86 w 940"/>
                  <a:gd name="T57" fmla="*/ 185 h 256"/>
                  <a:gd name="T58" fmla="*/ 63 w 940"/>
                  <a:gd name="T59" fmla="*/ 188 h 256"/>
                  <a:gd name="T60" fmla="*/ 56 w 940"/>
                  <a:gd name="T61" fmla="*/ 193 h 256"/>
                  <a:gd name="T62" fmla="*/ 49 w 940"/>
                  <a:gd name="T63" fmla="*/ 197 h 256"/>
                  <a:gd name="T64" fmla="*/ 42 w 940"/>
                  <a:gd name="T65" fmla="*/ 205 h 256"/>
                  <a:gd name="T66" fmla="*/ 42 w 940"/>
                  <a:gd name="T67" fmla="*/ 256 h 256"/>
                  <a:gd name="T68" fmla="*/ 770 w 940"/>
                  <a:gd name="T69" fmla="*/ 248 h 256"/>
                  <a:gd name="T70" fmla="*/ 784 w 940"/>
                  <a:gd name="T71" fmla="*/ 240 h 256"/>
                  <a:gd name="T72" fmla="*/ 792 w 940"/>
                  <a:gd name="T73" fmla="*/ 235 h 256"/>
                  <a:gd name="T74" fmla="*/ 798 w 940"/>
                  <a:gd name="T75" fmla="*/ 230 h 256"/>
                  <a:gd name="T76" fmla="*/ 802 w 940"/>
                  <a:gd name="T77" fmla="*/ 223 h 256"/>
                  <a:gd name="T78" fmla="*/ 803 w 940"/>
                  <a:gd name="T79" fmla="*/ 181 h 256"/>
                  <a:gd name="T80" fmla="*/ 805 w 940"/>
                  <a:gd name="T81" fmla="*/ 177 h 256"/>
                  <a:gd name="T82" fmla="*/ 822 w 940"/>
                  <a:gd name="T83" fmla="*/ 163 h 256"/>
                  <a:gd name="T84" fmla="*/ 838 w 940"/>
                  <a:gd name="T85" fmla="*/ 154 h 256"/>
                  <a:gd name="T86" fmla="*/ 847 w 940"/>
                  <a:gd name="T87" fmla="*/ 150 h 256"/>
                  <a:gd name="T88" fmla="*/ 861 w 940"/>
                  <a:gd name="T89" fmla="*/ 139 h 256"/>
                  <a:gd name="T90" fmla="*/ 872 w 940"/>
                  <a:gd name="T91" fmla="*/ 128 h 256"/>
                  <a:gd name="T92" fmla="*/ 885 w 940"/>
                  <a:gd name="T93" fmla="*/ 128 h 256"/>
                  <a:gd name="T94" fmla="*/ 898 w 940"/>
                  <a:gd name="T95" fmla="*/ 117 h 256"/>
                  <a:gd name="T96" fmla="*/ 912 w 940"/>
                  <a:gd name="T97" fmla="*/ 123 h 256"/>
                  <a:gd name="T98" fmla="*/ 929 w 940"/>
                  <a:gd name="T99" fmla="*/ 127 h 256"/>
                  <a:gd name="T100" fmla="*/ 934 w 940"/>
                  <a:gd name="T101" fmla="*/ 123 h 256"/>
                  <a:gd name="T102" fmla="*/ 940 w 940"/>
                  <a:gd name="T103" fmla="*/ 109 h 256"/>
                  <a:gd name="T104" fmla="*/ 938 w 940"/>
                  <a:gd name="T105" fmla="*/ 95 h 256"/>
                  <a:gd name="T106" fmla="*/ 931 w 940"/>
                  <a:gd name="T107" fmla="*/ 87 h 256"/>
                  <a:gd name="T108" fmla="*/ 924 w 940"/>
                  <a:gd name="T109" fmla="*/ 77 h 256"/>
                  <a:gd name="T110" fmla="*/ 915 w 940"/>
                  <a:gd name="T111" fmla="*/ 76 h 256"/>
                  <a:gd name="T112" fmla="*/ 905 w 940"/>
                  <a:gd name="T113" fmla="*/ 74 h 256"/>
                  <a:gd name="T114" fmla="*/ 905 w 940"/>
                  <a:gd name="T115" fmla="*/ 61 h 256"/>
                  <a:gd name="T116" fmla="*/ 896 w 940"/>
                  <a:gd name="T117" fmla="*/ 44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40" h="256">
                    <a:moveTo>
                      <a:pt x="907" y="43"/>
                    </a:moveTo>
                    <a:lnTo>
                      <a:pt x="915" y="43"/>
                    </a:lnTo>
                    <a:lnTo>
                      <a:pt x="916" y="35"/>
                    </a:lnTo>
                    <a:lnTo>
                      <a:pt x="918" y="32"/>
                    </a:lnTo>
                    <a:lnTo>
                      <a:pt x="918" y="30"/>
                    </a:lnTo>
                    <a:lnTo>
                      <a:pt x="918" y="29"/>
                    </a:lnTo>
                    <a:lnTo>
                      <a:pt x="919" y="29"/>
                    </a:lnTo>
                    <a:lnTo>
                      <a:pt x="920" y="24"/>
                    </a:lnTo>
                    <a:lnTo>
                      <a:pt x="918" y="21"/>
                    </a:lnTo>
                    <a:lnTo>
                      <a:pt x="920" y="19"/>
                    </a:lnTo>
                    <a:lnTo>
                      <a:pt x="920" y="14"/>
                    </a:lnTo>
                    <a:lnTo>
                      <a:pt x="923" y="10"/>
                    </a:lnTo>
                    <a:lnTo>
                      <a:pt x="926" y="8"/>
                    </a:lnTo>
                    <a:lnTo>
                      <a:pt x="927" y="6"/>
                    </a:lnTo>
                    <a:lnTo>
                      <a:pt x="927" y="0"/>
                    </a:lnTo>
                    <a:lnTo>
                      <a:pt x="52" y="0"/>
                    </a:lnTo>
                    <a:lnTo>
                      <a:pt x="49" y="6"/>
                    </a:lnTo>
                    <a:lnTo>
                      <a:pt x="48" y="8"/>
                    </a:lnTo>
                    <a:lnTo>
                      <a:pt x="46" y="10"/>
                    </a:lnTo>
                    <a:lnTo>
                      <a:pt x="49" y="11"/>
                    </a:lnTo>
                    <a:lnTo>
                      <a:pt x="49" y="12"/>
                    </a:lnTo>
                    <a:lnTo>
                      <a:pt x="52" y="14"/>
                    </a:lnTo>
                    <a:lnTo>
                      <a:pt x="53" y="19"/>
                    </a:lnTo>
                    <a:lnTo>
                      <a:pt x="55" y="19"/>
                    </a:lnTo>
                    <a:lnTo>
                      <a:pt x="57" y="21"/>
                    </a:lnTo>
                    <a:lnTo>
                      <a:pt x="57" y="22"/>
                    </a:lnTo>
                    <a:lnTo>
                      <a:pt x="59" y="23"/>
                    </a:lnTo>
                    <a:lnTo>
                      <a:pt x="63" y="28"/>
                    </a:lnTo>
                    <a:lnTo>
                      <a:pt x="64" y="32"/>
                    </a:lnTo>
                    <a:lnTo>
                      <a:pt x="57" y="39"/>
                    </a:lnTo>
                    <a:lnTo>
                      <a:pt x="56" y="39"/>
                    </a:lnTo>
                    <a:lnTo>
                      <a:pt x="55" y="39"/>
                    </a:lnTo>
                    <a:lnTo>
                      <a:pt x="55" y="40"/>
                    </a:lnTo>
                    <a:lnTo>
                      <a:pt x="53" y="40"/>
                    </a:lnTo>
                    <a:lnTo>
                      <a:pt x="52" y="40"/>
                    </a:lnTo>
                    <a:lnTo>
                      <a:pt x="52" y="41"/>
                    </a:lnTo>
                    <a:lnTo>
                      <a:pt x="52" y="52"/>
                    </a:lnTo>
                    <a:lnTo>
                      <a:pt x="53" y="55"/>
                    </a:lnTo>
                    <a:lnTo>
                      <a:pt x="52" y="57"/>
                    </a:lnTo>
                    <a:lnTo>
                      <a:pt x="52" y="61"/>
                    </a:lnTo>
                    <a:lnTo>
                      <a:pt x="52" y="63"/>
                    </a:lnTo>
                    <a:lnTo>
                      <a:pt x="52" y="68"/>
                    </a:lnTo>
                    <a:lnTo>
                      <a:pt x="49" y="69"/>
                    </a:lnTo>
                    <a:lnTo>
                      <a:pt x="48" y="71"/>
                    </a:lnTo>
                    <a:lnTo>
                      <a:pt x="46" y="74"/>
                    </a:lnTo>
                    <a:lnTo>
                      <a:pt x="46" y="76"/>
                    </a:lnTo>
                    <a:lnTo>
                      <a:pt x="49" y="77"/>
                    </a:lnTo>
                    <a:lnTo>
                      <a:pt x="49" y="85"/>
                    </a:lnTo>
                    <a:lnTo>
                      <a:pt x="48" y="85"/>
                    </a:lnTo>
                    <a:lnTo>
                      <a:pt x="48" y="86"/>
                    </a:lnTo>
                    <a:lnTo>
                      <a:pt x="46" y="87"/>
                    </a:lnTo>
                    <a:lnTo>
                      <a:pt x="42" y="90"/>
                    </a:lnTo>
                    <a:lnTo>
                      <a:pt x="39" y="90"/>
                    </a:lnTo>
                    <a:lnTo>
                      <a:pt x="39" y="93"/>
                    </a:lnTo>
                    <a:lnTo>
                      <a:pt x="35" y="93"/>
                    </a:lnTo>
                    <a:lnTo>
                      <a:pt x="35" y="95"/>
                    </a:lnTo>
                    <a:lnTo>
                      <a:pt x="33" y="95"/>
                    </a:lnTo>
                    <a:lnTo>
                      <a:pt x="30" y="98"/>
                    </a:lnTo>
                    <a:lnTo>
                      <a:pt x="28" y="99"/>
                    </a:lnTo>
                    <a:lnTo>
                      <a:pt x="24" y="99"/>
                    </a:lnTo>
                    <a:lnTo>
                      <a:pt x="22" y="101"/>
                    </a:lnTo>
                    <a:lnTo>
                      <a:pt x="20" y="106"/>
                    </a:lnTo>
                    <a:lnTo>
                      <a:pt x="13" y="106"/>
                    </a:lnTo>
                    <a:lnTo>
                      <a:pt x="9" y="109"/>
                    </a:lnTo>
                    <a:lnTo>
                      <a:pt x="7" y="106"/>
                    </a:lnTo>
                    <a:lnTo>
                      <a:pt x="6" y="106"/>
                    </a:lnTo>
                    <a:lnTo>
                      <a:pt x="0" y="109"/>
                    </a:lnTo>
                    <a:lnTo>
                      <a:pt x="3" y="109"/>
                    </a:lnTo>
                    <a:lnTo>
                      <a:pt x="3" y="117"/>
                    </a:lnTo>
                    <a:lnTo>
                      <a:pt x="3" y="118"/>
                    </a:lnTo>
                    <a:lnTo>
                      <a:pt x="6" y="121"/>
                    </a:lnTo>
                    <a:lnTo>
                      <a:pt x="8" y="121"/>
                    </a:lnTo>
                    <a:lnTo>
                      <a:pt x="8" y="123"/>
                    </a:lnTo>
                    <a:lnTo>
                      <a:pt x="9" y="126"/>
                    </a:lnTo>
                    <a:lnTo>
                      <a:pt x="19" y="132"/>
                    </a:lnTo>
                    <a:lnTo>
                      <a:pt x="22" y="139"/>
                    </a:lnTo>
                    <a:lnTo>
                      <a:pt x="21" y="139"/>
                    </a:lnTo>
                    <a:lnTo>
                      <a:pt x="21" y="140"/>
                    </a:lnTo>
                    <a:lnTo>
                      <a:pt x="20" y="142"/>
                    </a:lnTo>
                    <a:lnTo>
                      <a:pt x="20" y="145"/>
                    </a:lnTo>
                    <a:lnTo>
                      <a:pt x="22" y="145"/>
                    </a:lnTo>
                    <a:lnTo>
                      <a:pt x="23" y="145"/>
                    </a:lnTo>
                    <a:lnTo>
                      <a:pt x="22" y="148"/>
                    </a:lnTo>
                    <a:lnTo>
                      <a:pt x="20" y="150"/>
                    </a:lnTo>
                    <a:lnTo>
                      <a:pt x="20" y="151"/>
                    </a:lnTo>
                    <a:lnTo>
                      <a:pt x="22" y="153"/>
                    </a:lnTo>
                    <a:lnTo>
                      <a:pt x="21" y="156"/>
                    </a:lnTo>
                    <a:lnTo>
                      <a:pt x="22" y="161"/>
                    </a:lnTo>
                    <a:lnTo>
                      <a:pt x="23" y="162"/>
                    </a:lnTo>
                    <a:lnTo>
                      <a:pt x="28" y="164"/>
                    </a:lnTo>
                    <a:lnTo>
                      <a:pt x="28" y="165"/>
                    </a:lnTo>
                    <a:lnTo>
                      <a:pt x="30" y="166"/>
                    </a:lnTo>
                    <a:lnTo>
                      <a:pt x="39" y="166"/>
                    </a:lnTo>
                    <a:lnTo>
                      <a:pt x="39" y="169"/>
                    </a:lnTo>
                    <a:lnTo>
                      <a:pt x="41" y="170"/>
                    </a:lnTo>
                    <a:lnTo>
                      <a:pt x="41" y="166"/>
                    </a:lnTo>
                    <a:lnTo>
                      <a:pt x="42" y="166"/>
                    </a:lnTo>
                    <a:lnTo>
                      <a:pt x="42" y="169"/>
                    </a:lnTo>
                    <a:lnTo>
                      <a:pt x="44" y="170"/>
                    </a:lnTo>
                    <a:lnTo>
                      <a:pt x="52" y="170"/>
                    </a:lnTo>
                    <a:lnTo>
                      <a:pt x="53" y="172"/>
                    </a:lnTo>
                    <a:lnTo>
                      <a:pt x="54" y="171"/>
                    </a:lnTo>
                    <a:lnTo>
                      <a:pt x="55" y="172"/>
                    </a:lnTo>
                    <a:lnTo>
                      <a:pt x="82" y="172"/>
                    </a:lnTo>
                    <a:lnTo>
                      <a:pt x="88" y="170"/>
                    </a:lnTo>
                    <a:lnTo>
                      <a:pt x="93" y="172"/>
                    </a:lnTo>
                    <a:lnTo>
                      <a:pt x="95" y="175"/>
                    </a:lnTo>
                    <a:lnTo>
                      <a:pt x="95" y="181"/>
                    </a:lnTo>
                    <a:lnTo>
                      <a:pt x="94" y="181"/>
                    </a:lnTo>
                    <a:lnTo>
                      <a:pt x="93" y="181"/>
                    </a:lnTo>
                    <a:lnTo>
                      <a:pt x="93" y="182"/>
                    </a:lnTo>
                    <a:lnTo>
                      <a:pt x="91" y="182"/>
                    </a:lnTo>
                    <a:lnTo>
                      <a:pt x="90" y="182"/>
                    </a:lnTo>
                    <a:lnTo>
                      <a:pt x="90" y="183"/>
                    </a:lnTo>
                    <a:lnTo>
                      <a:pt x="88" y="185"/>
                    </a:lnTo>
                    <a:lnTo>
                      <a:pt x="86" y="185"/>
                    </a:lnTo>
                    <a:lnTo>
                      <a:pt x="84" y="188"/>
                    </a:lnTo>
                    <a:lnTo>
                      <a:pt x="82" y="192"/>
                    </a:lnTo>
                    <a:lnTo>
                      <a:pt x="64" y="192"/>
                    </a:lnTo>
                    <a:lnTo>
                      <a:pt x="63" y="188"/>
                    </a:lnTo>
                    <a:lnTo>
                      <a:pt x="63" y="192"/>
                    </a:lnTo>
                    <a:lnTo>
                      <a:pt x="57" y="192"/>
                    </a:lnTo>
                    <a:lnTo>
                      <a:pt x="56" y="192"/>
                    </a:lnTo>
                    <a:lnTo>
                      <a:pt x="56" y="193"/>
                    </a:lnTo>
                    <a:lnTo>
                      <a:pt x="54" y="193"/>
                    </a:lnTo>
                    <a:lnTo>
                      <a:pt x="53" y="193"/>
                    </a:lnTo>
                    <a:lnTo>
                      <a:pt x="53" y="194"/>
                    </a:lnTo>
                    <a:lnTo>
                      <a:pt x="49" y="197"/>
                    </a:lnTo>
                    <a:lnTo>
                      <a:pt x="46" y="199"/>
                    </a:lnTo>
                    <a:lnTo>
                      <a:pt x="44" y="200"/>
                    </a:lnTo>
                    <a:lnTo>
                      <a:pt x="44" y="205"/>
                    </a:lnTo>
                    <a:lnTo>
                      <a:pt x="42" y="205"/>
                    </a:lnTo>
                    <a:lnTo>
                      <a:pt x="42" y="251"/>
                    </a:lnTo>
                    <a:lnTo>
                      <a:pt x="43" y="252"/>
                    </a:lnTo>
                    <a:lnTo>
                      <a:pt x="42" y="254"/>
                    </a:lnTo>
                    <a:lnTo>
                      <a:pt x="42" y="256"/>
                    </a:lnTo>
                    <a:lnTo>
                      <a:pt x="765" y="256"/>
                    </a:lnTo>
                    <a:lnTo>
                      <a:pt x="765" y="252"/>
                    </a:lnTo>
                    <a:lnTo>
                      <a:pt x="770" y="251"/>
                    </a:lnTo>
                    <a:lnTo>
                      <a:pt x="770" y="248"/>
                    </a:lnTo>
                    <a:lnTo>
                      <a:pt x="772" y="246"/>
                    </a:lnTo>
                    <a:lnTo>
                      <a:pt x="774" y="243"/>
                    </a:lnTo>
                    <a:lnTo>
                      <a:pt x="778" y="241"/>
                    </a:lnTo>
                    <a:lnTo>
                      <a:pt x="784" y="240"/>
                    </a:lnTo>
                    <a:lnTo>
                      <a:pt x="785" y="237"/>
                    </a:lnTo>
                    <a:lnTo>
                      <a:pt x="789" y="237"/>
                    </a:lnTo>
                    <a:lnTo>
                      <a:pt x="790" y="235"/>
                    </a:lnTo>
                    <a:lnTo>
                      <a:pt x="792" y="235"/>
                    </a:lnTo>
                    <a:lnTo>
                      <a:pt x="793" y="235"/>
                    </a:lnTo>
                    <a:lnTo>
                      <a:pt x="796" y="237"/>
                    </a:lnTo>
                    <a:lnTo>
                      <a:pt x="797" y="232"/>
                    </a:lnTo>
                    <a:lnTo>
                      <a:pt x="798" y="230"/>
                    </a:lnTo>
                    <a:lnTo>
                      <a:pt x="798" y="229"/>
                    </a:lnTo>
                    <a:lnTo>
                      <a:pt x="799" y="229"/>
                    </a:lnTo>
                    <a:lnTo>
                      <a:pt x="800" y="227"/>
                    </a:lnTo>
                    <a:lnTo>
                      <a:pt x="802" y="223"/>
                    </a:lnTo>
                    <a:lnTo>
                      <a:pt x="803" y="221"/>
                    </a:lnTo>
                    <a:lnTo>
                      <a:pt x="803" y="183"/>
                    </a:lnTo>
                    <a:lnTo>
                      <a:pt x="803" y="182"/>
                    </a:lnTo>
                    <a:lnTo>
                      <a:pt x="803" y="181"/>
                    </a:lnTo>
                    <a:lnTo>
                      <a:pt x="804" y="181"/>
                    </a:lnTo>
                    <a:lnTo>
                      <a:pt x="804" y="178"/>
                    </a:lnTo>
                    <a:lnTo>
                      <a:pt x="804" y="177"/>
                    </a:lnTo>
                    <a:lnTo>
                      <a:pt x="805" y="177"/>
                    </a:lnTo>
                    <a:lnTo>
                      <a:pt x="806" y="175"/>
                    </a:lnTo>
                    <a:lnTo>
                      <a:pt x="809" y="172"/>
                    </a:lnTo>
                    <a:lnTo>
                      <a:pt x="814" y="166"/>
                    </a:lnTo>
                    <a:lnTo>
                      <a:pt x="822" y="163"/>
                    </a:lnTo>
                    <a:lnTo>
                      <a:pt x="831" y="163"/>
                    </a:lnTo>
                    <a:lnTo>
                      <a:pt x="836" y="161"/>
                    </a:lnTo>
                    <a:lnTo>
                      <a:pt x="838" y="157"/>
                    </a:lnTo>
                    <a:lnTo>
                      <a:pt x="838" y="154"/>
                    </a:lnTo>
                    <a:lnTo>
                      <a:pt x="838" y="153"/>
                    </a:lnTo>
                    <a:lnTo>
                      <a:pt x="839" y="153"/>
                    </a:lnTo>
                    <a:lnTo>
                      <a:pt x="847" y="152"/>
                    </a:lnTo>
                    <a:lnTo>
                      <a:pt x="847" y="150"/>
                    </a:lnTo>
                    <a:lnTo>
                      <a:pt x="849" y="142"/>
                    </a:lnTo>
                    <a:lnTo>
                      <a:pt x="852" y="141"/>
                    </a:lnTo>
                    <a:lnTo>
                      <a:pt x="855" y="139"/>
                    </a:lnTo>
                    <a:lnTo>
                      <a:pt x="861" y="139"/>
                    </a:lnTo>
                    <a:lnTo>
                      <a:pt x="863" y="134"/>
                    </a:lnTo>
                    <a:lnTo>
                      <a:pt x="869" y="132"/>
                    </a:lnTo>
                    <a:lnTo>
                      <a:pt x="872" y="130"/>
                    </a:lnTo>
                    <a:lnTo>
                      <a:pt x="872" y="128"/>
                    </a:lnTo>
                    <a:lnTo>
                      <a:pt x="874" y="128"/>
                    </a:lnTo>
                    <a:lnTo>
                      <a:pt x="876" y="130"/>
                    </a:lnTo>
                    <a:lnTo>
                      <a:pt x="885" y="130"/>
                    </a:lnTo>
                    <a:lnTo>
                      <a:pt x="885" y="128"/>
                    </a:lnTo>
                    <a:lnTo>
                      <a:pt x="887" y="128"/>
                    </a:lnTo>
                    <a:lnTo>
                      <a:pt x="891" y="126"/>
                    </a:lnTo>
                    <a:lnTo>
                      <a:pt x="896" y="119"/>
                    </a:lnTo>
                    <a:lnTo>
                      <a:pt x="898" y="117"/>
                    </a:lnTo>
                    <a:lnTo>
                      <a:pt x="904" y="117"/>
                    </a:lnTo>
                    <a:lnTo>
                      <a:pt x="909" y="117"/>
                    </a:lnTo>
                    <a:lnTo>
                      <a:pt x="911" y="119"/>
                    </a:lnTo>
                    <a:lnTo>
                      <a:pt x="912" y="123"/>
                    </a:lnTo>
                    <a:lnTo>
                      <a:pt x="915" y="124"/>
                    </a:lnTo>
                    <a:lnTo>
                      <a:pt x="918" y="128"/>
                    </a:lnTo>
                    <a:lnTo>
                      <a:pt x="929" y="128"/>
                    </a:lnTo>
                    <a:lnTo>
                      <a:pt x="929" y="127"/>
                    </a:lnTo>
                    <a:lnTo>
                      <a:pt x="930" y="127"/>
                    </a:lnTo>
                    <a:lnTo>
                      <a:pt x="930" y="126"/>
                    </a:lnTo>
                    <a:lnTo>
                      <a:pt x="931" y="126"/>
                    </a:lnTo>
                    <a:lnTo>
                      <a:pt x="934" y="123"/>
                    </a:lnTo>
                    <a:lnTo>
                      <a:pt x="936" y="123"/>
                    </a:lnTo>
                    <a:lnTo>
                      <a:pt x="938" y="121"/>
                    </a:lnTo>
                    <a:lnTo>
                      <a:pt x="940" y="119"/>
                    </a:lnTo>
                    <a:lnTo>
                      <a:pt x="940" y="109"/>
                    </a:lnTo>
                    <a:lnTo>
                      <a:pt x="939" y="103"/>
                    </a:lnTo>
                    <a:lnTo>
                      <a:pt x="939" y="100"/>
                    </a:lnTo>
                    <a:lnTo>
                      <a:pt x="938" y="97"/>
                    </a:lnTo>
                    <a:lnTo>
                      <a:pt x="938" y="95"/>
                    </a:lnTo>
                    <a:lnTo>
                      <a:pt x="938" y="93"/>
                    </a:lnTo>
                    <a:lnTo>
                      <a:pt x="935" y="90"/>
                    </a:lnTo>
                    <a:lnTo>
                      <a:pt x="934" y="90"/>
                    </a:lnTo>
                    <a:lnTo>
                      <a:pt x="931" y="87"/>
                    </a:lnTo>
                    <a:lnTo>
                      <a:pt x="931" y="85"/>
                    </a:lnTo>
                    <a:lnTo>
                      <a:pt x="929" y="82"/>
                    </a:lnTo>
                    <a:lnTo>
                      <a:pt x="927" y="79"/>
                    </a:lnTo>
                    <a:lnTo>
                      <a:pt x="924" y="77"/>
                    </a:lnTo>
                    <a:lnTo>
                      <a:pt x="923" y="77"/>
                    </a:lnTo>
                    <a:lnTo>
                      <a:pt x="918" y="77"/>
                    </a:lnTo>
                    <a:lnTo>
                      <a:pt x="917" y="76"/>
                    </a:lnTo>
                    <a:lnTo>
                      <a:pt x="915" y="76"/>
                    </a:lnTo>
                    <a:lnTo>
                      <a:pt x="911" y="75"/>
                    </a:lnTo>
                    <a:lnTo>
                      <a:pt x="909" y="76"/>
                    </a:lnTo>
                    <a:lnTo>
                      <a:pt x="906" y="75"/>
                    </a:lnTo>
                    <a:lnTo>
                      <a:pt x="905" y="74"/>
                    </a:lnTo>
                    <a:lnTo>
                      <a:pt x="905" y="68"/>
                    </a:lnTo>
                    <a:lnTo>
                      <a:pt x="904" y="66"/>
                    </a:lnTo>
                    <a:lnTo>
                      <a:pt x="905" y="63"/>
                    </a:lnTo>
                    <a:lnTo>
                      <a:pt x="905" y="61"/>
                    </a:lnTo>
                    <a:lnTo>
                      <a:pt x="904" y="57"/>
                    </a:lnTo>
                    <a:lnTo>
                      <a:pt x="894" y="52"/>
                    </a:lnTo>
                    <a:lnTo>
                      <a:pt x="894" y="46"/>
                    </a:lnTo>
                    <a:lnTo>
                      <a:pt x="896" y="44"/>
                    </a:lnTo>
                    <a:lnTo>
                      <a:pt x="898" y="43"/>
                    </a:lnTo>
                    <a:lnTo>
                      <a:pt x="904" y="41"/>
                    </a:lnTo>
                    <a:lnTo>
                      <a:pt x="907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8" name="Freeform 112">
                <a:extLst>
                  <a:ext uri="{FF2B5EF4-FFF2-40B4-BE49-F238E27FC236}">
                    <a16:creationId xmlns:a16="http://schemas.microsoft.com/office/drawing/2014/main" id="{DBA346A1-BC2B-F212-AB12-CE9CFA730A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" y="3920"/>
                <a:ext cx="44" cy="36"/>
              </a:xfrm>
              <a:custGeom>
                <a:avLst/>
                <a:gdLst>
                  <a:gd name="T0" fmla="*/ 205 w 311"/>
                  <a:gd name="T1" fmla="*/ 54 h 255"/>
                  <a:gd name="T2" fmla="*/ 183 w 311"/>
                  <a:gd name="T3" fmla="*/ 47 h 255"/>
                  <a:gd name="T4" fmla="*/ 171 w 311"/>
                  <a:gd name="T5" fmla="*/ 47 h 255"/>
                  <a:gd name="T6" fmla="*/ 177 w 311"/>
                  <a:gd name="T7" fmla="*/ 63 h 255"/>
                  <a:gd name="T8" fmla="*/ 174 w 311"/>
                  <a:gd name="T9" fmla="*/ 76 h 255"/>
                  <a:gd name="T10" fmla="*/ 172 w 311"/>
                  <a:gd name="T11" fmla="*/ 86 h 255"/>
                  <a:gd name="T12" fmla="*/ 159 w 311"/>
                  <a:gd name="T13" fmla="*/ 94 h 255"/>
                  <a:gd name="T14" fmla="*/ 152 w 311"/>
                  <a:gd name="T15" fmla="*/ 100 h 255"/>
                  <a:gd name="T16" fmla="*/ 136 w 311"/>
                  <a:gd name="T17" fmla="*/ 102 h 255"/>
                  <a:gd name="T18" fmla="*/ 125 w 311"/>
                  <a:gd name="T19" fmla="*/ 111 h 255"/>
                  <a:gd name="T20" fmla="*/ 121 w 311"/>
                  <a:gd name="T21" fmla="*/ 130 h 255"/>
                  <a:gd name="T22" fmla="*/ 113 w 311"/>
                  <a:gd name="T23" fmla="*/ 131 h 255"/>
                  <a:gd name="T24" fmla="*/ 106 w 311"/>
                  <a:gd name="T25" fmla="*/ 142 h 255"/>
                  <a:gd name="T26" fmla="*/ 103 w 311"/>
                  <a:gd name="T27" fmla="*/ 162 h 255"/>
                  <a:gd name="T28" fmla="*/ 107 w 311"/>
                  <a:gd name="T29" fmla="*/ 177 h 255"/>
                  <a:gd name="T30" fmla="*/ 108 w 311"/>
                  <a:gd name="T31" fmla="*/ 186 h 255"/>
                  <a:gd name="T32" fmla="*/ 98 w 311"/>
                  <a:gd name="T33" fmla="*/ 200 h 255"/>
                  <a:gd name="T34" fmla="*/ 81 w 311"/>
                  <a:gd name="T35" fmla="*/ 209 h 255"/>
                  <a:gd name="T36" fmla="*/ 71 w 311"/>
                  <a:gd name="T37" fmla="*/ 210 h 255"/>
                  <a:gd name="T38" fmla="*/ 62 w 311"/>
                  <a:gd name="T39" fmla="*/ 209 h 255"/>
                  <a:gd name="T40" fmla="*/ 43 w 311"/>
                  <a:gd name="T41" fmla="*/ 213 h 255"/>
                  <a:gd name="T42" fmla="*/ 27 w 311"/>
                  <a:gd name="T43" fmla="*/ 207 h 255"/>
                  <a:gd name="T44" fmla="*/ 18 w 311"/>
                  <a:gd name="T45" fmla="*/ 200 h 255"/>
                  <a:gd name="T46" fmla="*/ 8 w 311"/>
                  <a:gd name="T47" fmla="*/ 200 h 255"/>
                  <a:gd name="T48" fmla="*/ 3 w 311"/>
                  <a:gd name="T49" fmla="*/ 201 h 255"/>
                  <a:gd name="T50" fmla="*/ 0 w 311"/>
                  <a:gd name="T51" fmla="*/ 205 h 255"/>
                  <a:gd name="T52" fmla="*/ 5 w 311"/>
                  <a:gd name="T53" fmla="*/ 213 h 255"/>
                  <a:gd name="T54" fmla="*/ 15 w 311"/>
                  <a:gd name="T55" fmla="*/ 222 h 255"/>
                  <a:gd name="T56" fmla="*/ 32 w 311"/>
                  <a:gd name="T57" fmla="*/ 224 h 255"/>
                  <a:gd name="T58" fmla="*/ 45 w 311"/>
                  <a:gd name="T59" fmla="*/ 240 h 255"/>
                  <a:gd name="T60" fmla="*/ 303 w 311"/>
                  <a:gd name="T61" fmla="*/ 253 h 255"/>
                  <a:gd name="T62" fmla="*/ 310 w 311"/>
                  <a:gd name="T63" fmla="*/ 245 h 255"/>
                  <a:gd name="T64" fmla="*/ 300 w 311"/>
                  <a:gd name="T65" fmla="*/ 233 h 255"/>
                  <a:gd name="T66" fmla="*/ 278 w 311"/>
                  <a:gd name="T67" fmla="*/ 224 h 255"/>
                  <a:gd name="T68" fmla="*/ 264 w 311"/>
                  <a:gd name="T69" fmla="*/ 210 h 255"/>
                  <a:gd name="T70" fmla="*/ 254 w 311"/>
                  <a:gd name="T71" fmla="*/ 210 h 255"/>
                  <a:gd name="T72" fmla="*/ 240 w 311"/>
                  <a:gd name="T73" fmla="*/ 209 h 255"/>
                  <a:gd name="T74" fmla="*/ 245 w 311"/>
                  <a:gd name="T75" fmla="*/ 186 h 255"/>
                  <a:gd name="T76" fmla="*/ 251 w 311"/>
                  <a:gd name="T77" fmla="*/ 169 h 255"/>
                  <a:gd name="T78" fmla="*/ 238 w 311"/>
                  <a:gd name="T79" fmla="*/ 171 h 255"/>
                  <a:gd name="T80" fmla="*/ 237 w 311"/>
                  <a:gd name="T81" fmla="*/ 167 h 255"/>
                  <a:gd name="T82" fmla="*/ 207 w 311"/>
                  <a:gd name="T83" fmla="*/ 155 h 255"/>
                  <a:gd name="T84" fmla="*/ 180 w 311"/>
                  <a:gd name="T85" fmla="*/ 142 h 255"/>
                  <a:gd name="T86" fmla="*/ 149 w 311"/>
                  <a:gd name="T87" fmla="*/ 126 h 255"/>
                  <a:gd name="T88" fmla="*/ 161 w 311"/>
                  <a:gd name="T89" fmla="*/ 114 h 255"/>
                  <a:gd name="T90" fmla="*/ 182 w 311"/>
                  <a:gd name="T91" fmla="*/ 109 h 255"/>
                  <a:gd name="T92" fmla="*/ 198 w 311"/>
                  <a:gd name="T93" fmla="*/ 98 h 255"/>
                  <a:gd name="T94" fmla="*/ 205 w 311"/>
                  <a:gd name="T95" fmla="*/ 93 h 255"/>
                  <a:gd name="T96" fmla="*/ 256 w 311"/>
                  <a:gd name="T97" fmla="*/ 87 h 255"/>
                  <a:gd name="T98" fmla="*/ 267 w 311"/>
                  <a:gd name="T99" fmla="*/ 71 h 255"/>
                  <a:gd name="T100" fmla="*/ 251 w 311"/>
                  <a:gd name="T101" fmla="*/ 71 h 255"/>
                  <a:gd name="T102" fmla="*/ 240 w 311"/>
                  <a:gd name="T103" fmla="*/ 52 h 255"/>
                  <a:gd name="T104" fmla="*/ 242 w 311"/>
                  <a:gd name="T105" fmla="*/ 36 h 255"/>
                  <a:gd name="T106" fmla="*/ 253 w 311"/>
                  <a:gd name="T107" fmla="*/ 30 h 255"/>
                  <a:gd name="T108" fmla="*/ 258 w 311"/>
                  <a:gd name="T109" fmla="*/ 25 h 255"/>
                  <a:gd name="T110" fmla="*/ 268 w 311"/>
                  <a:gd name="T111" fmla="*/ 18 h 255"/>
                  <a:gd name="T112" fmla="*/ 258 w 311"/>
                  <a:gd name="T113" fmla="*/ 5 h 255"/>
                  <a:gd name="T114" fmla="*/ 245 w 311"/>
                  <a:gd name="T115" fmla="*/ 11 h 255"/>
                  <a:gd name="T116" fmla="*/ 231 w 311"/>
                  <a:gd name="T117" fmla="*/ 26 h 255"/>
                  <a:gd name="T118" fmla="*/ 229 w 311"/>
                  <a:gd name="T119" fmla="*/ 32 h 255"/>
                  <a:gd name="T120" fmla="*/ 220 w 311"/>
                  <a:gd name="T121" fmla="*/ 38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11" h="255">
                    <a:moveTo>
                      <a:pt x="215" y="41"/>
                    </a:moveTo>
                    <a:lnTo>
                      <a:pt x="213" y="46"/>
                    </a:lnTo>
                    <a:lnTo>
                      <a:pt x="209" y="47"/>
                    </a:lnTo>
                    <a:lnTo>
                      <a:pt x="209" y="52"/>
                    </a:lnTo>
                    <a:lnTo>
                      <a:pt x="205" y="54"/>
                    </a:lnTo>
                    <a:lnTo>
                      <a:pt x="194" y="54"/>
                    </a:lnTo>
                    <a:lnTo>
                      <a:pt x="192" y="51"/>
                    </a:lnTo>
                    <a:lnTo>
                      <a:pt x="191" y="50"/>
                    </a:lnTo>
                    <a:lnTo>
                      <a:pt x="187" y="49"/>
                    </a:lnTo>
                    <a:lnTo>
                      <a:pt x="183" y="47"/>
                    </a:lnTo>
                    <a:lnTo>
                      <a:pt x="182" y="47"/>
                    </a:lnTo>
                    <a:lnTo>
                      <a:pt x="180" y="46"/>
                    </a:lnTo>
                    <a:lnTo>
                      <a:pt x="174" y="46"/>
                    </a:lnTo>
                    <a:lnTo>
                      <a:pt x="172" y="43"/>
                    </a:lnTo>
                    <a:lnTo>
                      <a:pt x="171" y="47"/>
                    </a:lnTo>
                    <a:lnTo>
                      <a:pt x="171" y="56"/>
                    </a:lnTo>
                    <a:lnTo>
                      <a:pt x="174" y="58"/>
                    </a:lnTo>
                    <a:lnTo>
                      <a:pt x="174" y="59"/>
                    </a:lnTo>
                    <a:lnTo>
                      <a:pt x="177" y="60"/>
                    </a:lnTo>
                    <a:lnTo>
                      <a:pt x="177" y="63"/>
                    </a:lnTo>
                    <a:lnTo>
                      <a:pt x="180" y="65"/>
                    </a:lnTo>
                    <a:lnTo>
                      <a:pt x="179" y="67"/>
                    </a:lnTo>
                    <a:lnTo>
                      <a:pt x="177" y="71"/>
                    </a:lnTo>
                    <a:lnTo>
                      <a:pt x="177" y="76"/>
                    </a:lnTo>
                    <a:lnTo>
                      <a:pt x="174" y="76"/>
                    </a:lnTo>
                    <a:lnTo>
                      <a:pt x="174" y="79"/>
                    </a:lnTo>
                    <a:lnTo>
                      <a:pt x="174" y="85"/>
                    </a:lnTo>
                    <a:lnTo>
                      <a:pt x="173" y="85"/>
                    </a:lnTo>
                    <a:lnTo>
                      <a:pt x="173" y="86"/>
                    </a:lnTo>
                    <a:lnTo>
                      <a:pt x="172" y="86"/>
                    </a:lnTo>
                    <a:lnTo>
                      <a:pt x="172" y="87"/>
                    </a:lnTo>
                    <a:lnTo>
                      <a:pt x="171" y="89"/>
                    </a:lnTo>
                    <a:lnTo>
                      <a:pt x="166" y="90"/>
                    </a:lnTo>
                    <a:lnTo>
                      <a:pt x="161" y="93"/>
                    </a:lnTo>
                    <a:lnTo>
                      <a:pt x="159" y="94"/>
                    </a:lnTo>
                    <a:lnTo>
                      <a:pt x="158" y="96"/>
                    </a:lnTo>
                    <a:lnTo>
                      <a:pt x="156" y="97"/>
                    </a:lnTo>
                    <a:lnTo>
                      <a:pt x="155" y="97"/>
                    </a:lnTo>
                    <a:lnTo>
                      <a:pt x="155" y="98"/>
                    </a:lnTo>
                    <a:lnTo>
                      <a:pt x="152" y="100"/>
                    </a:lnTo>
                    <a:lnTo>
                      <a:pt x="149" y="100"/>
                    </a:lnTo>
                    <a:lnTo>
                      <a:pt x="144" y="101"/>
                    </a:lnTo>
                    <a:lnTo>
                      <a:pt x="139" y="101"/>
                    </a:lnTo>
                    <a:lnTo>
                      <a:pt x="137" y="102"/>
                    </a:lnTo>
                    <a:lnTo>
                      <a:pt x="136" y="102"/>
                    </a:lnTo>
                    <a:lnTo>
                      <a:pt x="136" y="103"/>
                    </a:lnTo>
                    <a:lnTo>
                      <a:pt x="131" y="101"/>
                    </a:lnTo>
                    <a:lnTo>
                      <a:pt x="128" y="102"/>
                    </a:lnTo>
                    <a:lnTo>
                      <a:pt x="128" y="107"/>
                    </a:lnTo>
                    <a:lnTo>
                      <a:pt x="125" y="111"/>
                    </a:lnTo>
                    <a:lnTo>
                      <a:pt x="125" y="125"/>
                    </a:lnTo>
                    <a:lnTo>
                      <a:pt x="124" y="125"/>
                    </a:lnTo>
                    <a:lnTo>
                      <a:pt x="124" y="126"/>
                    </a:lnTo>
                    <a:lnTo>
                      <a:pt x="123" y="129"/>
                    </a:lnTo>
                    <a:lnTo>
                      <a:pt x="121" y="130"/>
                    </a:lnTo>
                    <a:lnTo>
                      <a:pt x="120" y="130"/>
                    </a:lnTo>
                    <a:lnTo>
                      <a:pt x="120" y="131"/>
                    </a:lnTo>
                    <a:lnTo>
                      <a:pt x="116" y="131"/>
                    </a:lnTo>
                    <a:lnTo>
                      <a:pt x="114" y="131"/>
                    </a:lnTo>
                    <a:lnTo>
                      <a:pt x="113" y="131"/>
                    </a:lnTo>
                    <a:lnTo>
                      <a:pt x="113" y="132"/>
                    </a:lnTo>
                    <a:lnTo>
                      <a:pt x="111" y="133"/>
                    </a:lnTo>
                    <a:lnTo>
                      <a:pt x="109" y="134"/>
                    </a:lnTo>
                    <a:lnTo>
                      <a:pt x="107" y="136"/>
                    </a:lnTo>
                    <a:lnTo>
                      <a:pt x="106" y="142"/>
                    </a:lnTo>
                    <a:lnTo>
                      <a:pt x="106" y="150"/>
                    </a:lnTo>
                    <a:lnTo>
                      <a:pt x="103" y="156"/>
                    </a:lnTo>
                    <a:lnTo>
                      <a:pt x="103" y="161"/>
                    </a:lnTo>
                    <a:lnTo>
                      <a:pt x="104" y="162"/>
                    </a:lnTo>
                    <a:lnTo>
                      <a:pt x="103" y="162"/>
                    </a:lnTo>
                    <a:lnTo>
                      <a:pt x="103" y="164"/>
                    </a:lnTo>
                    <a:lnTo>
                      <a:pt x="104" y="164"/>
                    </a:lnTo>
                    <a:lnTo>
                      <a:pt x="106" y="167"/>
                    </a:lnTo>
                    <a:lnTo>
                      <a:pt x="106" y="174"/>
                    </a:lnTo>
                    <a:lnTo>
                      <a:pt x="107" y="177"/>
                    </a:lnTo>
                    <a:lnTo>
                      <a:pt x="107" y="180"/>
                    </a:lnTo>
                    <a:lnTo>
                      <a:pt x="107" y="183"/>
                    </a:lnTo>
                    <a:lnTo>
                      <a:pt x="109" y="185"/>
                    </a:lnTo>
                    <a:lnTo>
                      <a:pt x="108" y="185"/>
                    </a:lnTo>
                    <a:lnTo>
                      <a:pt x="108" y="186"/>
                    </a:lnTo>
                    <a:lnTo>
                      <a:pt x="107" y="189"/>
                    </a:lnTo>
                    <a:lnTo>
                      <a:pt x="106" y="194"/>
                    </a:lnTo>
                    <a:lnTo>
                      <a:pt x="103" y="196"/>
                    </a:lnTo>
                    <a:lnTo>
                      <a:pt x="99" y="198"/>
                    </a:lnTo>
                    <a:lnTo>
                      <a:pt x="98" y="200"/>
                    </a:lnTo>
                    <a:lnTo>
                      <a:pt x="95" y="201"/>
                    </a:lnTo>
                    <a:lnTo>
                      <a:pt x="92" y="205"/>
                    </a:lnTo>
                    <a:lnTo>
                      <a:pt x="91" y="207"/>
                    </a:lnTo>
                    <a:lnTo>
                      <a:pt x="89" y="209"/>
                    </a:lnTo>
                    <a:lnTo>
                      <a:pt x="81" y="209"/>
                    </a:lnTo>
                    <a:lnTo>
                      <a:pt x="76" y="210"/>
                    </a:lnTo>
                    <a:lnTo>
                      <a:pt x="76" y="213"/>
                    </a:lnTo>
                    <a:lnTo>
                      <a:pt x="73" y="213"/>
                    </a:lnTo>
                    <a:lnTo>
                      <a:pt x="71" y="212"/>
                    </a:lnTo>
                    <a:lnTo>
                      <a:pt x="71" y="210"/>
                    </a:lnTo>
                    <a:lnTo>
                      <a:pt x="69" y="210"/>
                    </a:lnTo>
                    <a:lnTo>
                      <a:pt x="69" y="212"/>
                    </a:lnTo>
                    <a:lnTo>
                      <a:pt x="67" y="213"/>
                    </a:lnTo>
                    <a:lnTo>
                      <a:pt x="65" y="210"/>
                    </a:lnTo>
                    <a:lnTo>
                      <a:pt x="62" y="209"/>
                    </a:lnTo>
                    <a:lnTo>
                      <a:pt x="60" y="209"/>
                    </a:lnTo>
                    <a:lnTo>
                      <a:pt x="59" y="209"/>
                    </a:lnTo>
                    <a:lnTo>
                      <a:pt x="56" y="210"/>
                    </a:lnTo>
                    <a:lnTo>
                      <a:pt x="51" y="213"/>
                    </a:lnTo>
                    <a:lnTo>
                      <a:pt x="43" y="213"/>
                    </a:lnTo>
                    <a:lnTo>
                      <a:pt x="40" y="210"/>
                    </a:lnTo>
                    <a:lnTo>
                      <a:pt x="38" y="209"/>
                    </a:lnTo>
                    <a:lnTo>
                      <a:pt x="32" y="209"/>
                    </a:lnTo>
                    <a:lnTo>
                      <a:pt x="30" y="207"/>
                    </a:lnTo>
                    <a:lnTo>
                      <a:pt x="27" y="207"/>
                    </a:lnTo>
                    <a:lnTo>
                      <a:pt x="27" y="202"/>
                    </a:lnTo>
                    <a:lnTo>
                      <a:pt x="21" y="202"/>
                    </a:lnTo>
                    <a:lnTo>
                      <a:pt x="21" y="200"/>
                    </a:lnTo>
                    <a:lnTo>
                      <a:pt x="19" y="202"/>
                    </a:lnTo>
                    <a:lnTo>
                      <a:pt x="18" y="200"/>
                    </a:lnTo>
                    <a:lnTo>
                      <a:pt x="16" y="200"/>
                    </a:lnTo>
                    <a:lnTo>
                      <a:pt x="15" y="200"/>
                    </a:lnTo>
                    <a:lnTo>
                      <a:pt x="15" y="201"/>
                    </a:lnTo>
                    <a:lnTo>
                      <a:pt x="13" y="202"/>
                    </a:lnTo>
                    <a:lnTo>
                      <a:pt x="8" y="200"/>
                    </a:lnTo>
                    <a:lnTo>
                      <a:pt x="7" y="200"/>
                    </a:lnTo>
                    <a:lnTo>
                      <a:pt x="6" y="200"/>
                    </a:lnTo>
                    <a:lnTo>
                      <a:pt x="5" y="200"/>
                    </a:lnTo>
                    <a:lnTo>
                      <a:pt x="5" y="201"/>
                    </a:lnTo>
                    <a:lnTo>
                      <a:pt x="3" y="201"/>
                    </a:lnTo>
                    <a:lnTo>
                      <a:pt x="2" y="201"/>
                    </a:lnTo>
                    <a:lnTo>
                      <a:pt x="2" y="202"/>
                    </a:lnTo>
                    <a:lnTo>
                      <a:pt x="1" y="204"/>
                    </a:lnTo>
                    <a:lnTo>
                      <a:pt x="0" y="204"/>
                    </a:lnTo>
                    <a:lnTo>
                      <a:pt x="0" y="205"/>
                    </a:lnTo>
                    <a:lnTo>
                      <a:pt x="0" y="207"/>
                    </a:lnTo>
                    <a:lnTo>
                      <a:pt x="0" y="209"/>
                    </a:lnTo>
                    <a:lnTo>
                      <a:pt x="1" y="212"/>
                    </a:lnTo>
                    <a:lnTo>
                      <a:pt x="2" y="212"/>
                    </a:lnTo>
                    <a:lnTo>
                      <a:pt x="5" y="213"/>
                    </a:lnTo>
                    <a:lnTo>
                      <a:pt x="8" y="218"/>
                    </a:lnTo>
                    <a:lnTo>
                      <a:pt x="9" y="219"/>
                    </a:lnTo>
                    <a:lnTo>
                      <a:pt x="13" y="221"/>
                    </a:lnTo>
                    <a:lnTo>
                      <a:pt x="14" y="222"/>
                    </a:lnTo>
                    <a:lnTo>
                      <a:pt x="15" y="222"/>
                    </a:lnTo>
                    <a:lnTo>
                      <a:pt x="18" y="224"/>
                    </a:lnTo>
                    <a:lnTo>
                      <a:pt x="21" y="224"/>
                    </a:lnTo>
                    <a:lnTo>
                      <a:pt x="24" y="221"/>
                    </a:lnTo>
                    <a:lnTo>
                      <a:pt x="27" y="221"/>
                    </a:lnTo>
                    <a:lnTo>
                      <a:pt x="32" y="224"/>
                    </a:lnTo>
                    <a:lnTo>
                      <a:pt x="36" y="227"/>
                    </a:lnTo>
                    <a:lnTo>
                      <a:pt x="40" y="229"/>
                    </a:lnTo>
                    <a:lnTo>
                      <a:pt x="41" y="234"/>
                    </a:lnTo>
                    <a:lnTo>
                      <a:pt x="43" y="238"/>
                    </a:lnTo>
                    <a:lnTo>
                      <a:pt x="45" y="240"/>
                    </a:lnTo>
                    <a:lnTo>
                      <a:pt x="45" y="255"/>
                    </a:lnTo>
                    <a:lnTo>
                      <a:pt x="298" y="255"/>
                    </a:lnTo>
                    <a:lnTo>
                      <a:pt x="299" y="254"/>
                    </a:lnTo>
                    <a:lnTo>
                      <a:pt x="302" y="254"/>
                    </a:lnTo>
                    <a:lnTo>
                      <a:pt x="303" y="253"/>
                    </a:lnTo>
                    <a:lnTo>
                      <a:pt x="304" y="251"/>
                    </a:lnTo>
                    <a:lnTo>
                      <a:pt x="308" y="251"/>
                    </a:lnTo>
                    <a:lnTo>
                      <a:pt x="310" y="249"/>
                    </a:lnTo>
                    <a:lnTo>
                      <a:pt x="310" y="247"/>
                    </a:lnTo>
                    <a:lnTo>
                      <a:pt x="310" y="245"/>
                    </a:lnTo>
                    <a:lnTo>
                      <a:pt x="311" y="245"/>
                    </a:lnTo>
                    <a:lnTo>
                      <a:pt x="308" y="242"/>
                    </a:lnTo>
                    <a:lnTo>
                      <a:pt x="303" y="240"/>
                    </a:lnTo>
                    <a:lnTo>
                      <a:pt x="302" y="234"/>
                    </a:lnTo>
                    <a:lnTo>
                      <a:pt x="300" y="233"/>
                    </a:lnTo>
                    <a:lnTo>
                      <a:pt x="300" y="232"/>
                    </a:lnTo>
                    <a:lnTo>
                      <a:pt x="294" y="231"/>
                    </a:lnTo>
                    <a:lnTo>
                      <a:pt x="281" y="231"/>
                    </a:lnTo>
                    <a:lnTo>
                      <a:pt x="280" y="229"/>
                    </a:lnTo>
                    <a:lnTo>
                      <a:pt x="278" y="224"/>
                    </a:lnTo>
                    <a:lnTo>
                      <a:pt x="278" y="221"/>
                    </a:lnTo>
                    <a:lnTo>
                      <a:pt x="278" y="213"/>
                    </a:lnTo>
                    <a:lnTo>
                      <a:pt x="273" y="213"/>
                    </a:lnTo>
                    <a:lnTo>
                      <a:pt x="270" y="210"/>
                    </a:lnTo>
                    <a:lnTo>
                      <a:pt x="264" y="210"/>
                    </a:lnTo>
                    <a:lnTo>
                      <a:pt x="262" y="210"/>
                    </a:lnTo>
                    <a:lnTo>
                      <a:pt x="261" y="210"/>
                    </a:lnTo>
                    <a:lnTo>
                      <a:pt x="261" y="212"/>
                    </a:lnTo>
                    <a:lnTo>
                      <a:pt x="258" y="213"/>
                    </a:lnTo>
                    <a:lnTo>
                      <a:pt x="254" y="210"/>
                    </a:lnTo>
                    <a:lnTo>
                      <a:pt x="252" y="210"/>
                    </a:lnTo>
                    <a:lnTo>
                      <a:pt x="251" y="213"/>
                    </a:lnTo>
                    <a:lnTo>
                      <a:pt x="245" y="216"/>
                    </a:lnTo>
                    <a:lnTo>
                      <a:pt x="242" y="213"/>
                    </a:lnTo>
                    <a:lnTo>
                      <a:pt x="240" y="209"/>
                    </a:lnTo>
                    <a:lnTo>
                      <a:pt x="239" y="207"/>
                    </a:lnTo>
                    <a:lnTo>
                      <a:pt x="238" y="207"/>
                    </a:lnTo>
                    <a:lnTo>
                      <a:pt x="238" y="191"/>
                    </a:lnTo>
                    <a:lnTo>
                      <a:pt x="242" y="189"/>
                    </a:lnTo>
                    <a:lnTo>
                      <a:pt x="245" y="186"/>
                    </a:lnTo>
                    <a:lnTo>
                      <a:pt x="248" y="185"/>
                    </a:lnTo>
                    <a:lnTo>
                      <a:pt x="251" y="178"/>
                    </a:lnTo>
                    <a:lnTo>
                      <a:pt x="256" y="177"/>
                    </a:lnTo>
                    <a:lnTo>
                      <a:pt x="256" y="169"/>
                    </a:lnTo>
                    <a:lnTo>
                      <a:pt x="251" y="169"/>
                    </a:lnTo>
                    <a:lnTo>
                      <a:pt x="249" y="167"/>
                    </a:lnTo>
                    <a:lnTo>
                      <a:pt x="248" y="169"/>
                    </a:lnTo>
                    <a:lnTo>
                      <a:pt x="240" y="169"/>
                    </a:lnTo>
                    <a:lnTo>
                      <a:pt x="239" y="171"/>
                    </a:lnTo>
                    <a:lnTo>
                      <a:pt x="238" y="171"/>
                    </a:lnTo>
                    <a:lnTo>
                      <a:pt x="238" y="172"/>
                    </a:lnTo>
                    <a:lnTo>
                      <a:pt x="238" y="174"/>
                    </a:lnTo>
                    <a:lnTo>
                      <a:pt x="237" y="172"/>
                    </a:lnTo>
                    <a:lnTo>
                      <a:pt x="234" y="169"/>
                    </a:lnTo>
                    <a:lnTo>
                      <a:pt x="237" y="167"/>
                    </a:lnTo>
                    <a:lnTo>
                      <a:pt x="231" y="167"/>
                    </a:lnTo>
                    <a:lnTo>
                      <a:pt x="229" y="164"/>
                    </a:lnTo>
                    <a:lnTo>
                      <a:pt x="209" y="164"/>
                    </a:lnTo>
                    <a:lnTo>
                      <a:pt x="207" y="158"/>
                    </a:lnTo>
                    <a:lnTo>
                      <a:pt x="207" y="155"/>
                    </a:lnTo>
                    <a:lnTo>
                      <a:pt x="205" y="153"/>
                    </a:lnTo>
                    <a:lnTo>
                      <a:pt x="205" y="147"/>
                    </a:lnTo>
                    <a:lnTo>
                      <a:pt x="202" y="144"/>
                    </a:lnTo>
                    <a:lnTo>
                      <a:pt x="185" y="144"/>
                    </a:lnTo>
                    <a:lnTo>
                      <a:pt x="180" y="142"/>
                    </a:lnTo>
                    <a:lnTo>
                      <a:pt x="160" y="142"/>
                    </a:lnTo>
                    <a:lnTo>
                      <a:pt x="155" y="136"/>
                    </a:lnTo>
                    <a:lnTo>
                      <a:pt x="151" y="132"/>
                    </a:lnTo>
                    <a:lnTo>
                      <a:pt x="150" y="131"/>
                    </a:lnTo>
                    <a:lnTo>
                      <a:pt x="149" y="126"/>
                    </a:lnTo>
                    <a:lnTo>
                      <a:pt x="150" y="123"/>
                    </a:lnTo>
                    <a:lnTo>
                      <a:pt x="151" y="120"/>
                    </a:lnTo>
                    <a:lnTo>
                      <a:pt x="155" y="120"/>
                    </a:lnTo>
                    <a:lnTo>
                      <a:pt x="158" y="120"/>
                    </a:lnTo>
                    <a:lnTo>
                      <a:pt x="161" y="114"/>
                    </a:lnTo>
                    <a:lnTo>
                      <a:pt x="169" y="114"/>
                    </a:lnTo>
                    <a:lnTo>
                      <a:pt x="171" y="111"/>
                    </a:lnTo>
                    <a:lnTo>
                      <a:pt x="174" y="111"/>
                    </a:lnTo>
                    <a:lnTo>
                      <a:pt x="177" y="109"/>
                    </a:lnTo>
                    <a:lnTo>
                      <a:pt x="182" y="109"/>
                    </a:lnTo>
                    <a:lnTo>
                      <a:pt x="183" y="103"/>
                    </a:lnTo>
                    <a:lnTo>
                      <a:pt x="187" y="101"/>
                    </a:lnTo>
                    <a:lnTo>
                      <a:pt x="193" y="100"/>
                    </a:lnTo>
                    <a:lnTo>
                      <a:pt x="194" y="98"/>
                    </a:lnTo>
                    <a:lnTo>
                      <a:pt x="198" y="98"/>
                    </a:lnTo>
                    <a:lnTo>
                      <a:pt x="201" y="97"/>
                    </a:lnTo>
                    <a:lnTo>
                      <a:pt x="201" y="96"/>
                    </a:lnTo>
                    <a:lnTo>
                      <a:pt x="202" y="96"/>
                    </a:lnTo>
                    <a:lnTo>
                      <a:pt x="204" y="96"/>
                    </a:lnTo>
                    <a:lnTo>
                      <a:pt x="205" y="93"/>
                    </a:lnTo>
                    <a:lnTo>
                      <a:pt x="209" y="93"/>
                    </a:lnTo>
                    <a:lnTo>
                      <a:pt x="215" y="93"/>
                    </a:lnTo>
                    <a:lnTo>
                      <a:pt x="216" y="90"/>
                    </a:lnTo>
                    <a:lnTo>
                      <a:pt x="220" y="87"/>
                    </a:lnTo>
                    <a:lnTo>
                      <a:pt x="256" y="87"/>
                    </a:lnTo>
                    <a:lnTo>
                      <a:pt x="256" y="86"/>
                    </a:lnTo>
                    <a:lnTo>
                      <a:pt x="257" y="86"/>
                    </a:lnTo>
                    <a:lnTo>
                      <a:pt x="260" y="85"/>
                    </a:lnTo>
                    <a:lnTo>
                      <a:pt x="262" y="78"/>
                    </a:lnTo>
                    <a:lnTo>
                      <a:pt x="267" y="71"/>
                    </a:lnTo>
                    <a:lnTo>
                      <a:pt x="264" y="68"/>
                    </a:lnTo>
                    <a:lnTo>
                      <a:pt x="262" y="74"/>
                    </a:lnTo>
                    <a:lnTo>
                      <a:pt x="258" y="76"/>
                    </a:lnTo>
                    <a:lnTo>
                      <a:pt x="256" y="74"/>
                    </a:lnTo>
                    <a:lnTo>
                      <a:pt x="251" y="71"/>
                    </a:lnTo>
                    <a:lnTo>
                      <a:pt x="249" y="70"/>
                    </a:lnTo>
                    <a:lnTo>
                      <a:pt x="249" y="68"/>
                    </a:lnTo>
                    <a:lnTo>
                      <a:pt x="245" y="67"/>
                    </a:lnTo>
                    <a:lnTo>
                      <a:pt x="240" y="65"/>
                    </a:lnTo>
                    <a:lnTo>
                      <a:pt x="240" y="52"/>
                    </a:lnTo>
                    <a:lnTo>
                      <a:pt x="238" y="48"/>
                    </a:lnTo>
                    <a:lnTo>
                      <a:pt x="240" y="46"/>
                    </a:lnTo>
                    <a:lnTo>
                      <a:pt x="240" y="43"/>
                    </a:lnTo>
                    <a:lnTo>
                      <a:pt x="240" y="37"/>
                    </a:lnTo>
                    <a:lnTo>
                      <a:pt x="242" y="36"/>
                    </a:lnTo>
                    <a:lnTo>
                      <a:pt x="243" y="32"/>
                    </a:lnTo>
                    <a:lnTo>
                      <a:pt x="248" y="32"/>
                    </a:lnTo>
                    <a:lnTo>
                      <a:pt x="249" y="30"/>
                    </a:lnTo>
                    <a:lnTo>
                      <a:pt x="250" y="27"/>
                    </a:lnTo>
                    <a:lnTo>
                      <a:pt x="253" y="30"/>
                    </a:lnTo>
                    <a:lnTo>
                      <a:pt x="256" y="27"/>
                    </a:lnTo>
                    <a:lnTo>
                      <a:pt x="256" y="26"/>
                    </a:lnTo>
                    <a:lnTo>
                      <a:pt x="257" y="26"/>
                    </a:lnTo>
                    <a:lnTo>
                      <a:pt x="257" y="25"/>
                    </a:lnTo>
                    <a:lnTo>
                      <a:pt x="258" y="25"/>
                    </a:lnTo>
                    <a:lnTo>
                      <a:pt x="262" y="22"/>
                    </a:lnTo>
                    <a:lnTo>
                      <a:pt x="267" y="22"/>
                    </a:lnTo>
                    <a:lnTo>
                      <a:pt x="267" y="19"/>
                    </a:lnTo>
                    <a:lnTo>
                      <a:pt x="267" y="18"/>
                    </a:lnTo>
                    <a:lnTo>
                      <a:pt x="268" y="18"/>
                    </a:lnTo>
                    <a:lnTo>
                      <a:pt x="269" y="14"/>
                    </a:lnTo>
                    <a:lnTo>
                      <a:pt x="264" y="13"/>
                    </a:lnTo>
                    <a:lnTo>
                      <a:pt x="264" y="11"/>
                    </a:lnTo>
                    <a:lnTo>
                      <a:pt x="262" y="11"/>
                    </a:lnTo>
                    <a:lnTo>
                      <a:pt x="258" y="5"/>
                    </a:lnTo>
                    <a:lnTo>
                      <a:pt x="256" y="0"/>
                    </a:lnTo>
                    <a:lnTo>
                      <a:pt x="249" y="0"/>
                    </a:lnTo>
                    <a:lnTo>
                      <a:pt x="248" y="3"/>
                    </a:lnTo>
                    <a:lnTo>
                      <a:pt x="248" y="5"/>
                    </a:lnTo>
                    <a:lnTo>
                      <a:pt x="245" y="11"/>
                    </a:lnTo>
                    <a:lnTo>
                      <a:pt x="242" y="13"/>
                    </a:lnTo>
                    <a:lnTo>
                      <a:pt x="240" y="14"/>
                    </a:lnTo>
                    <a:lnTo>
                      <a:pt x="238" y="22"/>
                    </a:lnTo>
                    <a:lnTo>
                      <a:pt x="234" y="25"/>
                    </a:lnTo>
                    <a:lnTo>
                      <a:pt x="231" y="26"/>
                    </a:lnTo>
                    <a:lnTo>
                      <a:pt x="231" y="30"/>
                    </a:lnTo>
                    <a:lnTo>
                      <a:pt x="230" y="30"/>
                    </a:lnTo>
                    <a:lnTo>
                      <a:pt x="230" y="31"/>
                    </a:lnTo>
                    <a:lnTo>
                      <a:pt x="229" y="31"/>
                    </a:lnTo>
                    <a:lnTo>
                      <a:pt x="229" y="32"/>
                    </a:lnTo>
                    <a:lnTo>
                      <a:pt x="228" y="32"/>
                    </a:lnTo>
                    <a:lnTo>
                      <a:pt x="228" y="34"/>
                    </a:lnTo>
                    <a:lnTo>
                      <a:pt x="227" y="36"/>
                    </a:lnTo>
                    <a:lnTo>
                      <a:pt x="223" y="36"/>
                    </a:lnTo>
                    <a:lnTo>
                      <a:pt x="220" y="38"/>
                    </a:lnTo>
                    <a:lnTo>
                      <a:pt x="216" y="38"/>
                    </a:lnTo>
                    <a:lnTo>
                      <a:pt x="215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09" name="Freeform 113">
                <a:extLst>
                  <a:ext uri="{FF2B5EF4-FFF2-40B4-BE49-F238E27FC236}">
                    <a16:creationId xmlns:a16="http://schemas.microsoft.com/office/drawing/2014/main" id="{498F2AE0-2089-F0AE-4768-DDE2A16283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4029"/>
                <a:ext cx="9" cy="5"/>
              </a:xfrm>
              <a:custGeom>
                <a:avLst/>
                <a:gdLst>
                  <a:gd name="T0" fmla="*/ 0 w 67"/>
                  <a:gd name="T1" fmla="*/ 0 h 30"/>
                  <a:gd name="T2" fmla="*/ 5 w 67"/>
                  <a:gd name="T3" fmla="*/ 3 h 30"/>
                  <a:gd name="T4" fmla="*/ 8 w 67"/>
                  <a:gd name="T5" fmla="*/ 3 h 30"/>
                  <a:gd name="T6" fmla="*/ 10 w 67"/>
                  <a:gd name="T7" fmla="*/ 3 h 30"/>
                  <a:gd name="T8" fmla="*/ 11 w 67"/>
                  <a:gd name="T9" fmla="*/ 6 h 30"/>
                  <a:gd name="T10" fmla="*/ 13 w 67"/>
                  <a:gd name="T11" fmla="*/ 8 h 30"/>
                  <a:gd name="T12" fmla="*/ 19 w 67"/>
                  <a:gd name="T13" fmla="*/ 8 h 30"/>
                  <a:gd name="T14" fmla="*/ 20 w 67"/>
                  <a:gd name="T15" fmla="*/ 8 h 30"/>
                  <a:gd name="T16" fmla="*/ 22 w 67"/>
                  <a:gd name="T17" fmla="*/ 10 h 30"/>
                  <a:gd name="T18" fmla="*/ 22 w 67"/>
                  <a:gd name="T19" fmla="*/ 11 h 30"/>
                  <a:gd name="T20" fmla="*/ 24 w 67"/>
                  <a:gd name="T21" fmla="*/ 17 h 30"/>
                  <a:gd name="T22" fmla="*/ 27 w 67"/>
                  <a:gd name="T23" fmla="*/ 21 h 30"/>
                  <a:gd name="T24" fmla="*/ 27 w 67"/>
                  <a:gd name="T25" fmla="*/ 30 h 30"/>
                  <a:gd name="T26" fmla="*/ 30 w 67"/>
                  <a:gd name="T27" fmla="*/ 27 h 30"/>
                  <a:gd name="T28" fmla="*/ 32 w 67"/>
                  <a:gd name="T29" fmla="*/ 28 h 30"/>
                  <a:gd name="T30" fmla="*/ 43 w 67"/>
                  <a:gd name="T31" fmla="*/ 28 h 30"/>
                  <a:gd name="T32" fmla="*/ 48 w 67"/>
                  <a:gd name="T33" fmla="*/ 22 h 30"/>
                  <a:gd name="T34" fmla="*/ 52 w 67"/>
                  <a:gd name="T35" fmla="*/ 22 h 30"/>
                  <a:gd name="T36" fmla="*/ 52 w 67"/>
                  <a:gd name="T37" fmla="*/ 21 h 30"/>
                  <a:gd name="T38" fmla="*/ 52 w 67"/>
                  <a:gd name="T39" fmla="*/ 20 h 30"/>
                  <a:gd name="T40" fmla="*/ 53 w 67"/>
                  <a:gd name="T41" fmla="*/ 20 h 30"/>
                  <a:gd name="T42" fmla="*/ 53 w 67"/>
                  <a:gd name="T43" fmla="*/ 19 h 30"/>
                  <a:gd name="T44" fmla="*/ 54 w 67"/>
                  <a:gd name="T45" fmla="*/ 19 h 30"/>
                  <a:gd name="T46" fmla="*/ 55 w 67"/>
                  <a:gd name="T47" fmla="*/ 19 h 30"/>
                  <a:gd name="T48" fmla="*/ 55 w 67"/>
                  <a:gd name="T49" fmla="*/ 15 h 30"/>
                  <a:gd name="T50" fmla="*/ 57 w 67"/>
                  <a:gd name="T51" fmla="*/ 14 h 30"/>
                  <a:gd name="T52" fmla="*/ 59 w 67"/>
                  <a:gd name="T53" fmla="*/ 11 h 30"/>
                  <a:gd name="T54" fmla="*/ 62 w 67"/>
                  <a:gd name="T55" fmla="*/ 10 h 30"/>
                  <a:gd name="T56" fmla="*/ 63 w 67"/>
                  <a:gd name="T57" fmla="*/ 10 h 30"/>
                  <a:gd name="T58" fmla="*/ 63 w 67"/>
                  <a:gd name="T59" fmla="*/ 9 h 30"/>
                  <a:gd name="T60" fmla="*/ 64 w 67"/>
                  <a:gd name="T61" fmla="*/ 9 h 30"/>
                  <a:gd name="T62" fmla="*/ 64 w 67"/>
                  <a:gd name="T63" fmla="*/ 8 h 30"/>
                  <a:gd name="T64" fmla="*/ 65 w 67"/>
                  <a:gd name="T65" fmla="*/ 8 h 30"/>
                  <a:gd name="T66" fmla="*/ 66 w 67"/>
                  <a:gd name="T67" fmla="*/ 6 h 30"/>
                  <a:gd name="T68" fmla="*/ 66 w 67"/>
                  <a:gd name="T69" fmla="*/ 0 h 30"/>
                  <a:gd name="T70" fmla="*/ 67 w 67"/>
                  <a:gd name="T71" fmla="*/ 0 h 30"/>
                  <a:gd name="T72" fmla="*/ 0 w 67"/>
                  <a:gd name="T7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67" h="30">
                    <a:moveTo>
                      <a:pt x="0" y="0"/>
                    </a:moveTo>
                    <a:lnTo>
                      <a:pt x="5" y="3"/>
                    </a:lnTo>
                    <a:lnTo>
                      <a:pt x="8" y="3"/>
                    </a:lnTo>
                    <a:lnTo>
                      <a:pt x="10" y="3"/>
                    </a:lnTo>
                    <a:lnTo>
                      <a:pt x="11" y="6"/>
                    </a:lnTo>
                    <a:lnTo>
                      <a:pt x="13" y="8"/>
                    </a:lnTo>
                    <a:lnTo>
                      <a:pt x="19" y="8"/>
                    </a:lnTo>
                    <a:lnTo>
                      <a:pt x="20" y="8"/>
                    </a:lnTo>
                    <a:lnTo>
                      <a:pt x="22" y="10"/>
                    </a:lnTo>
                    <a:lnTo>
                      <a:pt x="22" y="11"/>
                    </a:lnTo>
                    <a:lnTo>
                      <a:pt x="24" y="17"/>
                    </a:lnTo>
                    <a:lnTo>
                      <a:pt x="27" y="21"/>
                    </a:lnTo>
                    <a:lnTo>
                      <a:pt x="27" y="30"/>
                    </a:lnTo>
                    <a:lnTo>
                      <a:pt x="30" y="27"/>
                    </a:lnTo>
                    <a:lnTo>
                      <a:pt x="32" y="28"/>
                    </a:lnTo>
                    <a:lnTo>
                      <a:pt x="43" y="28"/>
                    </a:lnTo>
                    <a:lnTo>
                      <a:pt x="48" y="22"/>
                    </a:lnTo>
                    <a:lnTo>
                      <a:pt x="52" y="22"/>
                    </a:lnTo>
                    <a:lnTo>
                      <a:pt x="52" y="21"/>
                    </a:lnTo>
                    <a:lnTo>
                      <a:pt x="52" y="20"/>
                    </a:lnTo>
                    <a:lnTo>
                      <a:pt x="53" y="20"/>
                    </a:lnTo>
                    <a:lnTo>
                      <a:pt x="53" y="19"/>
                    </a:lnTo>
                    <a:lnTo>
                      <a:pt x="54" y="19"/>
                    </a:lnTo>
                    <a:lnTo>
                      <a:pt x="55" y="19"/>
                    </a:lnTo>
                    <a:lnTo>
                      <a:pt x="55" y="15"/>
                    </a:lnTo>
                    <a:lnTo>
                      <a:pt x="57" y="14"/>
                    </a:lnTo>
                    <a:lnTo>
                      <a:pt x="59" y="11"/>
                    </a:lnTo>
                    <a:lnTo>
                      <a:pt x="62" y="10"/>
                    </a:lnTo>
                    <a:lnTo>
                      <a:pt x="63" y="10"/>
                    </a:lnTo>
                    <a:lnTo>
                      <a:pt x="63" y="9"/>
                    </a:lnTo>
                    <a:lnTo>
                      <a:pt x="64" y="9"/>
                    </a:lnTo>
                    <a:lnTo>
                      <a:pt x="64" y="8"/>
                    </a:lnTo>
                    <a:lnTo>
                      <a:pt x="65" y="8"/>
                    </a:lnTo>
                    <a:lnTo>
                      <a:pt x="66" y="6"/>
                    </a:lnTo>
                    <a:lnTo>
                      <a:pt x="66" y="0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0" name="Freeform 114">
                <a:extLst>
                  <a:ext uri="{FF2B5EF4-FFF2-40B4-BE49-F238E27FC236}">
                    <a16:creationId xmlns:a16="http://schemas.microsoft.com/office/drawing/2014/main" id="{6158DA3F-23CA-EA80-C407-BAE72A307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4103"/>
                <a:ext cx="121" cy="36"/>
              </a:xfrm>
              <a:custGeom>
                <a:avLst/>
                <a:gdLst>
                  <a:gd name="T0" fmla="*/ 145 w 841"/>
                  <a:gd name="T1" fmla="*/ 151 h 256"/>
                  <a:gd name="T2" fmla="*/ 156 w 841"/>
                  <a:gd name="T3" fmla="*/ 179 h 256"/>
                  <a:gd name="T4" fmla="*/ 163 w 841"/>
                  <a:gd name="T5" fmla="*/ 193 h 256"/>
                  <a:gd name="T6" fmla="*/ 170 w 841"/>
                  <a:gd name="T7" fmla="*/ 208 h 256"/>
                  <a:gd name="T8" fmla="*/ 179 w 841"/>
                  <a:gd name="T9" fmla="*/ 214 h 256"/>
                  <a:gd name="T10" fmla="*/ 192 w 841"/>
                  <a:gd name="T11" fmla="*/ 230 h 256"/>
                  <a:gd name="T12" fmla="*/ 202 w 841"/>
                  <a:gd name="T13" fmla="*/ 241 h 256"/>
                  <a:gd name="T14" fmla="*/ 221 w 841"/>
                  <a:gd name="T15" fmla="*/ 244 h 256"/>
                  <a:gd name="T16" fmla="*/ 236 w 841"/>
                  <a:gd name="T17" fmla="*/ 255 h 256"/>
                  <a:gd name="T18" fmla="*/ 814 w 841"/>
                  <a:gd name="T19" fmla="*/ 252 h 256"/>
                  <a:gd name="T20" fmla="*/ 805 w 841"/>
                  <a:gd name="T21" fmla="*/ 249 h 256"/>
                  <a:gd name="T22" fmla="*/ 814 w 841"/>
                  <a:gd name="T23" fmla="*/ 219 h 256"/>
                  <a:gd name="T24" fmla="*/ 820 w 841"/>
                  <a:gd name="T25" fmla="*/ 201 h 256"/>
                  <a:gd name="T26" fmla="*/ 833 w 841"/>
                  <a:gd name="T27" fmla="*/ 201 h 256"/>
                  <a:gd name="T28" fmla="*/ 841 w 841"/>
                  <a:gd name="T29" fmla="*/ 187 h 256"/>
                  <a:gd name="T30" fmla="*/ 831 w 841"/>
                  <a:gd name="T31" fmla="*/ 167 h 256"/>
                  <a:gd name="T32" fmla="*/ 817 w 841"/>
                  <a:gd name="T33" fmla="*/ 168 h 256"/>
                  <a:gd name="T34" fmla="*/ 807 w 841"/>
                  <a:gd name="T35" fmla="*/ 172 h 256"/>
                  <a:gd name="T36" fmla="*/ 800 w 841"/>
                  <a:gd name="T37" fmla="*/ 175 h 256"/>
                  <a:gd name="T38" fmla="*/ 782 w 841"/>
                  <a:gd name="T39" fmla="*/ 174 h 256"/>
                  <a:gd name="T40" fmla="*/ 775 w 841"/>
                  <a:gd name="T41" fmla="*/ 168 h 256"/>
                  <a:gd name="T42" fmla="*/ 771 w 841"/>
                  <a:gd name="T43" fmla="*/ 140 h 256"/>
                  <a:gd name="T44" fmla="*/ 782 w 841"/>
                  <a:gd name="T45" fmla="*/ 124 h 256"/>
                  <a:gd name="T46" fmla="*/ 770 w 841"/>
                  <a:gd name="T47" fmla="*/ 111 h 256"/>
                  <a:gd name="T48" fmla="*/ 758 w 841"/>
                  <a:gd name="T49" fmla="*/ 112 h 256"/>
                  <a:gd name="T50" fmla="*/ 748 w 841"/>
                  <a:gd name="T51" fmla="*/ 111 h 256"/>
                  <a:gd name="T52" fmla="*/ 737 w 841"/>
                  <a:gd name="T53" fmla="*/ 107 h 256"/>
                  <a:gd name="T54" fmla="*/ 727 w 841"/>
                  <a:gd name="T55" fmla="*/ 99 h 256"/>
                  <a:gd name="T56" fmla="*/ 715 w 841"/>
                  <a:gd name="T57" fmla="*/ 88 h 256"/>
                  <a:gd name="T58" fmla="*/ 707 w 841"/>
                  <a:gd name="T59" fmla="*/ 66 h 256"/>
                  <a:gd name="T60" fmla="*/ 695 w 841"/>
                  <a:gd name="T61" fmla="*/ 55 h 256"/>
                  <a:gd name="T62" fmla="*/ 690 w 841"/>
                  <a:gd name="T63" fmla="*/ 63 h 256"/>
                  <a:gd name="T64" fmla="*/ 682 w 841"/>
                  <a:gd name="T65" fmla="*/ 53 h 256"/>
                  <a:gd name="T66" fmla="*/ 675 w 841"/>
                  <a:gd name="T67" fmla="*/ 37 h 256"/>
                  <a:gd name="T68" fmla="*/ 669 w 841"/>
                  <a:gd name="T69" fmla="*/ 24 h 256"/>
                  <a:gd name="T70" fmla="*/ 666 w 841"/>
                  <a:gd name="T71" fmla="*/ 7 h 256"/>
                  <a:gd name="T72" fmla="*/ 61 w 841"/>
                  <a:gd name="T73" fmla="*/ 1 h 256"/>
                  <a:gd name="T74" fmla="*/ 59 w 841"/>
                  <a:gd name="T75" fmla="*/ 10 h 256"/>
                  <a:gd name="T76" fmla="*/ 51 w 841"/>
                  <a:gd name="T77" fmla="*/ 15 h 256"/>
                  <a:gd name="T78" fmla="*/ 43 w 841"/>
                  <a:gd name="T79" fmla="*/ 29 h 256"/>
                  <a:gd name="T80" fmla="*/ 27 w 841"/>
                  <a:gd name="T81" fmla="*/ 37 h 256"/>
                  <a:gd name="T82" fmla="*/ 14 w 841"/>
                  <a:gd name="T83" fmla="*/ 31 h 256"/>
                  <a:gd name="T84" fmla="*/ 1 w 841"/>
                  <a:gd name="T85" fmla="*/ 45 h 256"/>
                  <a:gd name="T86" fmla="*/ 23 w 841"/>
                  <a:gd name="T87" fmla="*/ 59 h 256"/>
                  <a:gd name="T88" fmla="*/ 38 w 841"/>
                  <a:gd name="T89" fmla="*/ 77 h 256"/>
                  <a:gd name="T90" fmla="*/ 49 w 841"/>
                  <a:gd name="T91" fmla="*/ 89 h 256"/>
                  <a:gd name="T92" fmla="*/ 52 w 841"/>
                  <a:gd name="T93" fmla="*/ 101 h 256"/>
                  <a:gd name="T94" fmla="*/ 72 w 841"/>
                  <a:gd name="T95" fmla="*/ 108 h 256"/>
                  <a:gd name="T96" fmla="*/ 77 w 841"/>
                  <a:gd name="T97" fmla="*/ 120 h 256"/>
                  <a:gd name="T98" fmla="*/ 94 w 841"/>
                  <a:gd name="T99" fmla="*/ 121 h 256"/>
                  <a:gd name="T100" fmla="*/ 112 w 841"/>
                  <a:gd name="T101" fmla="*/ 122 h 256"/>
                  <a:gd name="T102" fmla="*/ 120 w 841"/>
                  <a:gd name="T103" fmla="*/ 127 h 256"/>
                  <a:gd name="T104" fmla="*/ 133 w 841"/>
                  <a:gd name="T105" fmla="*/ 12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41" h="256">
                    <a:moveTo>
                      <a:pt x="136" y="133"/>
                    </a:moveTo>
                    <a:lnTo>
                      <a:pt x="139" y="144"/>
                    </a:lnTo>
                    <a:lnTo>
                      <a:pt x="142" y="146"/>
                    </a:lnTo>
                    <a:lnTo>
                      <a:pt x="142" y="148"/>
                    </a:lnTo>
                    <a:lnTo>
                      <a:pt x="145" y="151"/>
                    </a:lnTo>
                    <a:lnTo>
                      <a:pt x="145" y="162"/>
                    </a:lnTo>
                    <a:lnTo>
                      <a:pt x="148" y="168"/>
                    </a:lnTo>
                    <a:lnTo>
                      <a:pt x="147" y="171"/>
                    </a:lnTo>
                    <a:lnTo>
                      <a:pt x="150" y="175"/>
                    </a:lnTo>
                    <a:lnTo>
                      <a:pt x="156" y="179"/>
                    </a:lnTo>
                    <a:lnTo>
                      <a:pt x="156" y="181"/>
                    </a:lnTo>
                    <a:lnTo>
                      <a:pt x="158" y="184"/>
                    </a:lnTo>
                    <a:lnTo>
                      <a:pt x="159" y="187"/>
                    </a:lnTo>
                    <a:lnTo>
                      <a:pt x="161" y="190"/>
                    </a:lnTo>
                    <a:lnTo>
                      <a:pt x="163" y="193"/>
                    </a:lnTo>
                    <a:lnTo>
                      <a:pt x="163" y="197"/>
                    </a:lnTo>
                    <a:lnTo>
                      <a:pt x="169" y="198"/>
                    </a:lnTo>
                    <a:lnTo>
                      <a:pt x="169" y="204"/>
                    </a:lnTo>
                    <a:lnTo>
                      <a:pt x="169" y="207"/>
                    </a:lnTo>
                    <a:lnTo>
                      <a:pt x="170" y="208"/>
                    </a:lnTo>
                    <a:lnTo>
                      <a:pt x="170" y="215"/>
                    </a:lnTo>
                    <a:lnTo>
                      <a:pt x="172" y="215"/>
                    </a:lnTo>
                    <a:lnTo>
                      <a:pt x="174" y="211"/>
                    </a:lnTo>
                    <a:lnTo>
                      <a:pt x="178" y="213"/>
                    </a:lnTo>
                    <a:lnTo>
                      <a:pt x="179" y="214"/>
                    </a:lnTo>
                    <a:lnTo>
                      <a:pt x="181" y="217"/>
                    </a:lnTo>
                    <a:lnTo>
                      <a:pt x="185" y="220"/>
                    </a:lnTo>
                    <a:lnTo>
                      <a:pt x="185" y="226"/>
                    </a:lnTo>
                    <a:lnTo>
                      <a:pt x="191" y="228"/>
                    </a:lnTo>
                    <a:lnTo>
                      <a:pt x="192" y="230"/>
                    </a:lnTo>
                    <a:lnTo>
                      <a:pt x="194" y="231"/>
                    </a:lnTo>
                    <a:lnTo>
                      <a:pt x="197" y="231"/>
                    </a:lnTo>
                    <a:lnTo>
                      <a:pt x="199" y="233"/>
                    </a:lnTo>
                    <a:lnTo>
                      <a:pt x="199" y="238"/>
                    </a:lnTo>
                    <a:lnTo>
                      <a:pt x="202" y="241"/>
                    </a:lnTo>
                    <a:lnTo>
                      <a:pt x="203" y="244"/>
                    </a:lnTo>
                    <a:lnTo>
                      <a:pt x="205" y="247"/>
                    </a:lnTo>
                    <a:lnTo>
                      <a:pt x="207" y="244"/>
                    </a:lnTo>
                    <a:lnTo>
                      <a:pt x="218" y="244"/>
                    </a:lnTo>
                    <a:lnTo>
                      <a:pt x="221" y="244"/>
                    </a:lnTo>
                    <a:lnTo>
                      <a:pt x="225" y="247"/>
                    </a:lnTo>
                    <a:lnTo>
                      <a:pt x="228" y="249"/>
                    </a:lnTo>
                    <a:lnTo>
                      <a:pt x="229" y="252"/>
                    </a:lnTo>
                    <a:lnTo>
                      <a:pt x="232" y="252"/>
                    </a:lnTo>
                    <a:lnTo>
                      <a:pt x="236" y="255"/>
                    </a:lnTo>
                    <a:lnTo>
                      <a:pt x="237" y="256"/>
                    </a:lnTo>
                    <a:lnTo>
                      <a:pt x="818" y="256"/>
                    </a:lnTo>
                    <a:lnTo>
                      <a:pt x="819" y="253"/>
                    </a:lnTo>
                    <a:lnTo>
                      <a:pt x="817" y="253"/>
                    </a:lnTo>
                    <a:lnTo>
                      <a:pt x="814" y="252"/>
                    </a:lnTo>
                    <a:lnTo>
                      <a:pt x="814" y="253"/>
                    </a:lnTo>
                    <a:lnTo>
                      <a:pt x="811" y="252"/>
                    </a:lnTo>
                    <a:lnTo>
                      <a:pt x="811" y="250"/>
                    </a:lnTo>
                    <a:lnTo>
                      <a:pt x="807" y="249"/>
                    </a:lnTo>
                    <a:lnTo>
                      <a:pt x="805" y="249"/>
                    </a:lnTo>
                    <a:lnTo>
                      <a:pt x="804" y="247"/>
                    </a:lnTo>
                    <a:lnTo>
                      <a:pt x="804" y="233"/>
                    </a:lnTo>
                    <a:lnTo>
                      <a:pt x="811" y="226"/>
                    </a:lnTo>
                    <a:lnTo>
                      <a:pt x="811" y="220"/>
                    </a:lnTo>
                    <a:lnTo>
                      <a:pt x="814" y="219"/>
                    </a:lnTo>
                    <a:lnTo>
                      <a:pt x="814" y="211"/>
                    </a:lnTo>
                    <a:lnTo>
                      <a:pt x="817" y="208"/>
                    </a:lnTo>
                    <a:lnTo>
                      <a:pt x="819" y="206"/>
                    </a:lnTo>
                    <a:lnTo>
                      <a:pt x="819" y="204"/>
                    </a:lnTo>
                    <a:lnTo>
                      <a:pt x="820" y="201"/>
                    </a:lnTo>
                    <a:lnTo>
                      <a:pt x="824" y="201"/>
                    </a:lnTo>
                    <a:lnTo>
                      <a:pt x="828" y="201"/>
                    </a:lnTo>
                    <a:lnTo>
                      <a:pt x="829" y="198"/>
                    </a:lnTo>
                    <a:lnTo>
                      <a:pt x="830" y="198"/>
                    </a:lnTo>
                    <a:lnTo>
                      <a:pt x="833" y="201"/>
                    </a:lnTo>
                    <a:lnTo>
                      <a:pt x="839" y="201"/>
                    </a:lnTo>
                    <a:lnTo>
                      <a:pt x="837" y="197"/>
                    </a:lnTo>
                    <a:lnTo>
                      <a:pt x="839" y="195"/>
                    </a:lnTo>
                    <a:lnTo>
                      <a:pt x="839" y="190"/>
                    </a:lnTo>
                    <a:lnTo>
                      <a:pt x="841" y="187"/>
                    </a:lnTo>
                    <a:lnTo>
                      <a:pt x="841" y="168"/>
                    </a:lnTo>
                    <a:lnTo>
                      <a:pt x="837" y="166"/>
                    </a:lnTo>
                    <a:lnTo>
                      <a:pt x="835" y="168"/>
                    </a:lnTo>
                    <a:lnTo>
                      <a:pt x="832" y="167"/>
                    </a:lnTo>
                    <a:lnTo>
                      <a:pt x="831" y="167"/>
                    </a:lnTo>
                    <a:lnTo>
                      <a:pt x="830" y="166"/>
                    </a:lnTo>
                    <a:lnTo>
                      <a:pt x="825" y="166"/>
                    </a:lnTo>
                    <a:lnTo>
                      <a:pt x="823" y="164"/>
                    </a:lnTo>
                    <a:lnTo>
                      <a:pt x="822" y="166"/>
                    </a:lnTo>
                    <a:lnTo>
                      <a:pt x="817" y="168"/>
                    </a:lnTo>
                    <a:lnTo>
                      <a:pt x="814" y="168"/>
                    </a:lnTo>
                    <a:lnTo>
                      <a:pt x="811" y="171"/>
                    </a:lnTo>
                    <a:lnTo>
                      <a:pt x="808" y="171"/>
                    </a:lnTo>
                    <a:lnTo>
                      <a:pt x="807" y="171"/>
                    </a:lnTo>
                    <a:lnTo>
                      <a:pt x="807" y="172"/>
                    </a:lnTo>
                    <a:lnTo>
                      <a:pt x="805" y="172"/>
                    </a:lnTo>
                    <a:lnTo>
                      <a:pt x="804" y="172"/>
                    </a:lnTo>
                    <a:lnTo>
                      <a:pt x="804" y="173"/>
                    </a:lnTo>
                    <a:lnTo>
                      <a:pt x="802" y="175"/>
                    </a:lnTo>
                    <a:lnTo>
                      <a:pt x="800" y="175"/>
                    </a:lnTo>
                    <a:lnTo>
                      <a:pt x="795" y="176"/>
                    </a:lnTo>
                    <a:lnTo>
                      <a:pt x="792" y="179"/>
                    </a:lnTo>
                    <a:lnTo>
                      <a:pt x="789" y="176"/>
                    </a:lnTo>
                    <a:lnTo>
                      <a:pt x="784" y="176"/>
                    </a:lnTo>
                    <a:lnTo>
                      <a:pt x="782" y="174"/>
                    </a:lnTo>
                    <a:lnTo>
                      <a:pt x="781" y="172"/>
                    </a:lnTo>
                    <a:lnTo>
                      <a:pt x="781" y="171"/>
                    </a:lnTo>
                    <a:lnTo>
                      <a:pt x="777" y="170"/>
                    </a:lnTo>
                    <a:lnTo>
                      <a:pt x="776" y="170"/>
                    </a:lnTo>
                    <a:lnTo>
                      <a:pt x="775" y="168"/>
                    </a:lnTo>
                    <a:lnTo>
                      <a:pt x="771" y="162"/>
                    </a:lnTo>
                    <a:lnTo>
                      <a:pt x="770" y="157"/>
                    </a:lnTo>
                    <a:lnTo>
                      <a:pt x="770" y="154"/>
                    </a:lnTo>
                    <a:lnTo>
                      <a:pt x="771" y="146"/>
                    </a:lnTo>
                    <a:lnTo>
                      <a:pt x="771" y="140"/>
                    </a:lnTo>
                    <a:lnTo>
                      <a:pt x="773" y="134"/>
                    </a:lnTo>
                    <a:lnTo>
                      <a:pt x="775" y="133"/>
                    </a:lnTo>
                    <a:lnTo>
                      <a:pt x="776" y="130"/>
                    </a:lnTo>
                    <a:lnTo>
                      <a:pt x="781" y="130"/>
                    </a:lnTo>
                    <a:lnTo>
                      <a:pt x="782" y="124"/>
                    </a:lnTo>
                    <a:lnTo>
                      <a:pt x="781" y="121"/>
                    </a:lnTo>
                    <a:lnTo>
                      <a:pt x="781" y="116"/>
                    </a:lnTo>
                    <a:lnTo>
                      <a:pt x="776" y="113"/>
                    </a:lnTo>
                    <a:lnTo>
                      <a:pt x="775" y="111"/>
                    </a:lnTo>
                    <a:lnTo>
                      <a:pt x="770" y="111"/>
                    </a:lnTo>
                    <a:lnTo>
                      <a:pt x="768" y="110"/>
                    </a:lnTo>
                    <a:lnTo>
                      <a:pt x="760" y="110"/>
                    </a:lnTo>
                    <a:lnTo>
                      <a:pt x="759" y="111"/>
                    </a:lnTo>
                    <a:lnTo>
                      <a:pt x="758" y="111"/>
                    </a:lnTo>
                    <a:lnTo>
                      <a:pt x="758" y="112"/>
                    </a:lnTo>
                    <a:lnTo>
                      <a:pt x="757" y="112"/>
                    </a:lnTo>
                    <a:lnTo>
                      <a:pt x="757" y="113"/>
                    </a:lnTo>
                    <a:lnTo>
                      <a:pt x="752" y="115"/>
                    </a:lnTo>
                    <a:lnTo>
                      <a:pt x="749" y="113"/>
                    </a:lnTo>
                    <a:lnTo>
                      <a:pt x="748" y="111"/>
                    </a:lnTo>
                    <a:lnTo>
                      <a:pt x="746" y="110"/>
                    </a:lnTo>
                    <a:lnTo>
                      <a:pt x="746" y="108"/>
                    </a:lnTo>
                    <a:lnTo>
                      <a:pt x="742" y="108"/>
                    </a:lnTo>
                    <a:lnTo>
                      <a:pt x="740" y="110"/>
                    </a:lnTo>
                    <a:lnTo>
                      <a:pt x="737" y="107"/>
                    </a:lnTo>
                    <a:lnTo>
                      <a:pt x="737" y="106"/>
                    </a:lnTo>
                    <a:lnTo>
                      <a:pt x="734" y="104"/>
                    </a:lnTo>
                    <a:lnTo>
                      <a:pt x="733" y="103"/>
                    </a:lnTo>
                    <a:lnTo>
                      <a:pt x="731" y="100"/>
                    </a:lnTo>
                    <a:lnTo>
                      <a:pt x="727" y="99"/>
                    </a:lnTo>
                    <a:lnTo>
                      <a:pt x="726" y="99"/>
                    </a:lnTo>
                    <a:lnTo>
                      <a:pt x="721" y="95"/>
                    </a:lnTo>
                    <a:lnTo>
                      <a:pt x="718" y="93"/>
                    </a:lnTo>
                    <a:lnTo>
                      <a:pt x="718" y="91"/>
                    </a:lnTo>
                    <a:lnTo>
                      <a:pt x="715" y="88"/>
                    </a:lnTo>
                    <a:lnTo>
                      <a:pt x="715" y="80"/>
                    </a:lnTo>
                    <a:lnTo>
                      <a:pt x="716" y="75"/>
                    </a:lnTo>
                    <a:lnTo>
                      <a:pt x="713" y="75"/>
                    </a:lnTo>
                    <a:lnTo>
                      <a:pt x="710" y="69"/>
                    </a:lnTo>
                    <a:lnTo>
                      <a:pt x="707" y="66"/>
                    </a:lnTo>
                    <a:lnTo>
                      <a:pt x="707" y="64"/>
                    </a:lnTo>
                    <a:lnTo>
                      <a:pt x="704" y="59"/>
                    </a:lnTo>
                    <a:lnTo>
                      <a:pt x="704" y="55"/>
                    </a:lnTo>
                    <a:lnTo>
                      <a:pt x="699" y="55"/>
                    </a:lnTo>
                    <a:lnTo>
                      <a:pt x="695" y="55"/>
                    </a:lnTo>
                    <a:lnTo>
                      <a:pt x="694" y="56"/>
                    </a:lnTo>
                    <a:lnTo>
                      <a:pt x="693" y="56"/>
                    </a:lnTo>
                    <a:lnTo>
                      <a:pt x="691" y="62"/>
                    </a:lnTo>
                    <a:lnTo>
                      <a:pt x="690" y="62"/>
                    </a:lnTo>
                    <a:lnTo>
                      <a:pt x="690" y="63"/>
                    </a:lnTo>
                    <a:lnTo>
                      <a:pt x="688" y="64"/>
                    </a:lnTo>
                    <a:lnTo>
                      <a:pt x="684" y="63"/>
                    </a:lnTo>
                    <a:lnTo>
                      <a:pt x="683" y="62"/>
                    </a:lnTo>
                    <a:lnTo>
                      <a:pt x="682" y="59"/>
                    </a:lnTo>
                    <a:lnTo>
                      <a:pt x="682" y="53"/>
                    </a:lnTo>
                    <a:lnTo>
                      <a:pt x="682" y="52"/>
                    </a:lnTo>
                    <a:lnTo>
                      <a:pt x="682" y="51"/>
                    </a:lnTo>
                    <a:lnTo>
                      <a:pt x="680" y="45"/>
                    </a:lnTo>
                    <a:lnTo>
                      <a:pt x="680" y="42"/>
                    </a:lnTo>
                    <a:lnTo>
                      <a:pt x="675" y="37"/>
                    </a:lnTo>
                    <a:lnTo>
                      <a:pt x="671" y="31"/>
                    </a:lnTo>
                    <a:lnTo>
                      <a:pt x="672" y="31"/>
                    </a:lnTo>
                    <a:lnTo>
                      <a:pt x="671" y="29"/>
                    </a:lnTo>
                    <a:lnTo>
                      <a:pt x="671" y="26"/>
                    </a:lnTo>
                    <a:lnTo>
                      <a:pt x="669" y="24"/>
                    </a:lnTo>
                    <a:lnTo>
                      <a:pt x="666" y="23"/>
                    </a:lnTo>
                    <a:lnTo>
                      <a:pt x="666" y="18"/>
                    </a:lnTo>
                    <a:lnTo>
                      <a:pt x="664" y="13"/>
                    </a:lnTo>
                    <a:lnTo>
                      <a:pt x="664" y="9"/>
                    </a:lnTo>
                    <a:lnTo>
                      <a:pt x="666" y="7"/>
                    </a:lnTo>
                    <a:lnTo>
                      <a:pt x="671" y="7"/>
                    </a:lnTo>
                    <a:lnTo>
                      <a:pt x="672" y="2"/>
                    </a:lnTo>
                    <a:lnTo>
                      <a:pt x="675" y="0"/>
                    </a:lnTo>
                    <a:lnTo>
                      <a:pt x="62" y="0"/>
                    </a:lnTo>
                    <a:lnTo>
                      <a:pt x="61" y="1"/>
                    </a:lnTo>
                    <a:lnTo>
                      <a:pt x="60" y="4"/>
                    </a:lnTo>
                    <a:lnTo>
                      <a:pt x="60" y="7"/>
                    </a:lnTo>
                    <a:lnTo>
                      <a:pt x="59" y="7"/>
                    </a:lnTo>
                    <a:lnTo>
                      <a:pt x="59" y="8"/>
                    </a:lnTo>
                    <a:lnTo>
                      <a:pt x="59" y="10"/>
                    </a:lnTo>
                    <a:lnTo>
                      <a:pt x="57" y="10"/>
                    </a:lnTo>
                    <a:lnTo>
                      <a:pt x="57" y="12"/>
                    </a:lnTo>
                    <a:lnTo>
                      <a:pt x="54" y="13"/>
                    </a:lnTo>
                    <a:lnTo>
                      <a:pt x="52" y="15"/>
                    </a:lnTo>
                    <a:lnTo>
                      <a:pt x="51" y="15"/>
                    </a:lnTo>
                    <a:lnTo>
                      <a:pt x="51" y="16"/>
                    </a:lnTo>
                    <a:lnTo>
                      <a:pt x="51" y="18"/>
                    </a:lnTo>
                    <a:lnTo>
                      <a:pt x="49" y="20"/>
                    </a:lnTo>
                    <a:lnTo>
                      <a:pt x="43" y="24"/>
                    </a:lnTo>
                    <a:lnTo>
                      <a:pt x="43" y="29"/>
                    </a:lnTo>
                    <a:lnTo>
                      <a:pt x="41" y="31"/>
                    </a:lnTo>
                    <a:lnTo>
                      <a:pt x="38" y="33"/>
                    </a:lnTo>
                    <a:lnTo>
                      <a:pt x="32" y="35"/>
                    </a:lnTo>
                    <a:lnTo>
                      <a:pt x="28" y="35"/>
                    </a:lnTo>
                    <a:lnTo>
                      <a:pt x="27" y="37"/>
                    </a:lnTo>
                    <a:lnTo>
                      <a:pt x="24" y="35"/>
                    </a:lnTo>
                    <a:lnTo>
                      <a:pt x="19" y="35"/>
                    </a:lnTo>
                    <a:lnTo>
                      <a:pt x="17" y="32"/>
                    </a:lnTo>
                    <a:lnTo>
                      <a:pt x="17" y="31"/>
                    </a:lnTo>
                    <a:lnTo>
                      <a:pt x="14" y="31"/>
                    </a:lnTo>
                    <a:lnTo>
                      <a:pt x="14" y="33"/>
                    </a:lnTo>
                    <a:lnTo>
                      <a:pt x="11" y="35"/>
                    </a:lnTo>
                    <a:lnTo>
                      <a:pt x="6" y="40"/>
                    </a:lnTo>
                    <a:lnTo>
                      <a:pt x="0" y="44"/>
                    </a:lnTo>
                    <a:lnTo>
                      <a:pt x="1" y="45"/>
                    </a:lnTo>
                    <a:lnTo>
                      <a:pt x="5" y="51"/>
                    </a:lnTo>
                    <a:lnTo>
                      <a:pt x="6" y="53"/>
                    </a:lnTo>
                    <a:lnTo>
                      <a:pt x="14" y="55"/>
                    </a:lnTo>
                    <a:lnTo>
                      <a:pt x="16" y="55"/>
                    </a:lnTo>
                    <a:lnTo>
                      <a:pt x="23" y="59"/>
                    </a:lnTo>
                    <a:lnTo>
                      <a:pt x="27" y="64"/>
                    </a:lnTo>
                    <a:lnTo>
                      <a:pt x="30" y="66"/>
                    </a:lnTo>
                    <a:lnTo>
                      <a:pt x="32" y="69"/>
                    </a:lnTo>
                    <a:lnTo>
                      <a:pt x="36" y="73"/>
                    </a:lnTo>
                    <a:lnTo>
                      <a:pt x="38" y="77"/>
                    </a:lnTo>
                    <a:lnTo>
                      <a:pt x="41" y="80"/>
                    </a:lnTo>
                    <a:lnTo>
                      <a:pt x="41" y="83"/>
                    </a:lnTo>
                    <a:lnTo>
                      <a:pt x="43" y="86"/>
                    </a:lnTo>
                    <a:lnTo>
                      <a:pt x="44" y="87"/>
                    </a:lnTo>
                    <a:lnTo>
                      <a:pt x="49" y="89"/>
                    </a:lnTo>
                    <a:lnTo>
                      <a:pt x="49" y="91"/>
                    </a:lnTo>
                    <a:lnTo>
                      <a:pt x="50" y="97"/>
                    </a:lnTo>
                    <a:lnTo>
                      <a:pt x="50" y="99"/>
                    </a:lnTo>
                    <a:lnTo>
                      <a:pt x="52" y="100"/>
                    </a:lnTo>
                    <a:lnTo>
                      <a:pt x="52" y="101"/>
                    </a:lnTo>
                    <a:lnTo>
                      <a:pt x="54" y="102"/>
                    </a:lnTo>
                    <a:lnTo>
                      <a:pt x="60" y="106"/>
                    </a:lnTo>
                    <a:lnTo>
                      <a:pt x="65" y="106"/>
                    </a:lnTo>
                    <a:lnTo>
                      <a:pt x="71" y="108"/>
                    </a:lnTo>
                    <a:lnTo>
                      <a:pt x="72" y="108"/>
                    </a:lnTo>
                    <a:lnTo>
                      <a:pt x="73" y="108"/>
                    </a:lnTo>
                    <a:lnTo>
                      <a:pt x="74" y="111"/>
                    </a:lnTo>
                    <a:lnTo>
                      <a:pt x="74" y="116"/>
                    </a:lnTo>
                    <a:lnTo>
                      <a:pt x="76" y="119"/>
                    </a:lnTo>
                    <a:lnTo>
                      <a:pt x="77" y="120"/>
                    </a:lnTo>
                    <a:lnTo>
                      <a:pt x="82" y="122"/>
                    </a:lnTo>
                    <a:lnTo>
                      <a:pt x="85" y="122"/>
                    </a:lnTo>
                    <a:lnTo>
                      <a:pt x="88" y="121"/>
                    </a:lnTo>
                    <a:lnTo>
                      <a:pt x="92" y="122"/>
                    </a:lnTo>
                    <a:lnTo>
                      <a:pt x="94" y="121"/>
                    </a:lnTo>
                    <a:lnTo>
                      <a:pt x="98" y="121"/>
                    </a:lnTo>
                    <a:lnTo>
                      <a:pt x="103" y="119"/>
                    </a:lnTo>
                    <a:lnTo>
                      <a:pt x="104" y="121"/>
                    </a:lnTo>
                    <a:lnTo>
                      <a:pt x="107" y="121"/>
                    </a:lnTo>
                    <a:lnTo>
                      <a:pt x="112" y="122"/>
                    </a:lnTo>
                    <a:lnTo>
                      <a:pt x="113" y="122"/>
                    </a:lnTo>
                    <a:lnTo>
                      <a:pt x="115" y="124"/>
                    </a:lnTo>
                    <a:lnTo>
                      <a:pt x="118" y="124"/>
                    </a:lnTo>
                    <a:lnTo>
                      <a:pt x="119" y="124"/>
                    </a:lnTo>
                    <a:lnTo>
                      <a:pt x="120" y="127"/>
                    </a:lnTo>
                    <a:lnTo>
                      <a:pt x="122" y="126"/>
                    </a:lnTo>
                    <a:lnTo>
                      <a:pt x="125" y="124"/>
                    </a:lnTo>
                    <a:lnTo>
                      <a:pt x="128" y="124"/>
                    </a:lnTo>
                    <a:lnTo>
                      <a:pt x="132" y="125"/>
                    </a:lnTo>
                    <a:lnTo>
                      <a:pt x="133" y="126"/>
                    </a:lnTo>
                    <a:lnTo>
                      <a:pt x="134" y="130"/>
                    </a:lnTo>
                    <a:lnTo>
                      <a:pt x="134" y="131"/>
                    </a:lnTo>
                    <a:lnTo>
                      <a:pt x="136" y="1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1" name="Freeform 115">
                <a:extLst>
                  <a:ext uri="{FF2B5EF4-FFF2-40B4-BE49-F238E27FC236}">
                    <a16:creationId xmlns:a16="http://schemas.microsoft.com/office/drawing/2014/main" id="{BA77CAC0-B7BA-EC69-E135-A4718E848F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7" y="4151"/>
                <a:ext cx="33" cy="25"/>
              </a:xfrm>
              <a:custGeom>
                <a:avLst/>
                <a:gdLst>
                  <a:gd name="T0" fmla="*/ 90 w 233"/>
                  <a:gd name="T1" fmla="*/ 1 h 172"/>
                  <a:gd name="T2" fmla="*/ 89 w 233"/>
                  <a:gd name="T3" fmla="*/ 6 h 172"/>
                  <a:gd name="T4" fmla="*/ 44 w 233"/>
                  <a:gd name="T5" fmla="*/ 2 h 172"/>
                  <a:gd name="T6" fmla="*/ 27 w 233"/>
                  <a:gd name="T7" fmla="*/ 6 h 172"/>
                  <a:gd name="T8" fmla="*/ 14 w 233"/>
                  <a:gd name="T9" fmla="*/ 10 h 172"/>
                  <a:gd name="T10" fmla="*/ 1 w 233"/>
                  <a:gd name="T11" fmla="*/ 17 h 172"/>
                  <a:gd name="T12" fmla="*/ 1 w 233"/>
                  <a:gd name="T13" fmla="*/ 33 h 172"/>
                  <a:gd name="T14" fmla="*/ 12 w 233"/>
                  <a:gd name="T15" fmla="*/ 39 h 172"/>
                  <a:gd name="T16" fmla="*/ 22 w 233"/>
                  <a:gd name="T17" fmla="*/ 41 h 172"/>
                  <a:gd name="T18" fmla="*/ 33 w 233"/>
                  <a:gd name="T19" fmla="*/ 44 h 172"/>
                  <a:gd name="T20" fmla="*/ 38 w 233"/>
                  <a:gd name="T21" fmla="*/ 49 h 172"/>
                  <a:gd name="T22" fmla="*/ 44 w 233"/>
                  <a:gd name="T23" fmla="*/ 60 h 172"/>
                  <a:gd name="T24" fmla="*/ 45 w 233"/>
                  <a:gd name="T25" fmla="*/ 69 h 172"/>
                  <a:gd name="T26" fmla="*/ 49 w 233"/>
                  <a:gd name="T27" fmla="*/ 77 h 172"/>
                  <a:gd name="T28" fmla="*/ 49 w 233"/>
                  <a:gd name="T29" fmla="*/ 90 h 172"/>
                  <a:gd name="T30" fmla="*/ 52 w 233"/>
                  <a:gd name="T31" fmla="*/ 101 h 172"/>
                  <a:gd name="T32" fmla="*/ 56 w 233"/>
                  <a:gd name="T33" fmla="*/ 108 h 172"/>
                  <a:gd name="T34" fmla="*/ 60 w 233"/>
                  <a:gd name="T35" fmla="*/ 130 h 172"/>
                  <a:gd name="T36" fmla="*/ 66 w 233"/>
                  <a:gd name="T37" fmla="*/ 137 h 172"/>
                  <a:gd name="T38" fmla="*/ 74 w 233"/>
                  <a:gd name="T39" fmla="*/ 141 h 172"/>
                  <a:gd name="T40" fmla="*/ 74 w 233"/>
                  <a:gd name="T41" fmla="*/ 153 h 172"/>
                  <a:gd name="T42" fmla="*/ 80 w 233"/>
                  <a:gd name="T43" fmla="*/ 163 h 172"/>
                  <a:gd name="T44" fmla="*/ 96 w 233"/>
                  <a:gd name="T45" fmla="*/ 166 h 172"/>
                  <a:gd name="T46" fmla="*/ 232 w 233"/>
                  <a:gd name="T47" fmla="*/ 172 h 172"/>
                  <a:gd name="T48" fmla="*/ 233 w 233"/>
                  <a:gd name="T49" fmla="*/ 163 h 172"/>
                  <a:gd name="T50" fmla="*/ 224 w 233"/>
                  <a:gd name="T51" fmla="*/ 158 h 172"/>
                  <a:gd name="T52" fmla="*/ 222 w 233"/>
                  <a:gd name="T53" fmla="*/ 152 h 172"/>
                  <a:gd name="T54" fmla="*/ 211 w 233"/>
                  <a:gd name="T55" fmla="*/ 134 h 172"/>
                  <a:gd name="T56" fmla="*/ 208 w 233"/>
                  <a:gd name="T57" fmla="*/ 123 h 172"/>
                  <a:gd name="T58" fmla="*/ 207 w 233"/>
                  <a:gd name="T59" fmla="*/ 117 h 172"/>
                  <a:gd name="T60" fmla="*/ 208 w 233"/>
                  <a:gd name="T61" fmla="*/ 108 h 172"/>
                  <a:gd name="T62" fmla="*/ 208 w 233"/>
                  <a:gd name="T63" fmla="*/ 99 h 172"/>
                  <a:gd name="T64" fmla="*/ 208 w 233"/>
                  <a:gd name="T65" fmla="*/ 87 h 172"/>
                  <a:gd name="T66" fmla="*/ 211 w 233"/>
                  <a:gd name="T67" fmla="*/ 76 h 172"/>
                  <a:gd name="T68" fmla="*/ 211 w 233"/>
                  <a:gd name="T69" fmla="*/ 68 h 172"/>
                  <a:gd name="T70" fmla="*/ 216 w 233"/>
                  <a:gd name="T71" fmla="*/ 63 h 172"/>
                  <a:gd name="T72" fmla="*/ 213 w 233"/>
                  <a:gd name="T73" fmla="*/ 44 h 172"/>
                  <a:gd name="T74" fmla="*/ 209 w 233"/>
                  <a:gd name="T75" fmla="*/ 37 h 172"/>
                  <a:gd name="T76" fmla="*/ 202 w 233"/>
                  <a:gd name="T77" fmla="*/ 32 h 172"/>
                  <a:gd name="T78" fmla="*/ 197 w 233"/>
                  <a:gd name="T79" fmla="*/ 27 h 172"/>
                  <a:gd name="T80" fmla="*/ 194 w 233"/>
                  <a:gd name="T81" fmla="*/ 11 h 172"/>
                  <a:gd name="T82" fmla="*/ 190 w 233"/>
                  <a:gd name="T83" fmla="*/ 1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33" h="172">
                    <a:moveTo>
                      <a:pt x="91" y="0"/>
                    </a:moveTo>
                    <a:lnTo>
                      <a:pt x="90" y="0"/>
                    </a:lnTo>
                    <a:lnTo>
                      <a:pt x="90" y="1"/>
                    </a:lnTo>
                    <a:lnTo>
                      <a:pt x="89" y="1"/>
                    </a:lnTo>
                    <a:lnTo>
                      <a:pt x="89" y="2"/>
                    </a:lnTo>
                    <a:lnTo>
                      <a:pt x="89" y="6"/>
                    </a:lnTo>
                    <a:lnTo>
                      <a:pt x="56" y="6"/>
                    </a:lnTo>
                    <a:lnTo>
                      <a:pt x="50" y="2"/>
                    </a:lnTo>
                    <a:lnTo>
                      <a:pt x="44" y="2"/>
                    </a:lnTo>
                    <a:lnTo>
                      <a:pt x="40" y="5"/>
                    </a:lnTo>
                    <a:lnTo>
                      <a:pt x="38" y="6"/>
                    </a:lnTo>
                    <a:lnTo>
                      <a:pt x="27" y="6"/>
                    </a:lnTo>
                    <a:lnTo>
                      <a:pt x="23" y="8"/>
                    </a:lnTo>
                    <a:lnTo>
                      <a:pt x="20" y="8"/>
                    </a:lnTo>
                    <a:lnTo>
                      <a:pt x="14" y="10"/>
                    </a:lnTo>
                    <a:lnTo>
                      <a:pt x="9" y="10"/>
                    </a:lnTo>
                    <a:lnTo>
                      <a:pt x="3" y="11"/>
                    </a:lnTo>
                    <a:lnTo>
                      <a:pt x="1" y="17"/>
                    </a:lnTo>
                    <a:lnTo>
                      <a:pt x="1" y="32"/>
                    </a:lnTo>
                    <a:lnTo>
                      <a:pt x="0" y="32"/>
                    </a:lnTo>
                    <a:lnTo>
                      <a:pt x="1" y="33"/>
                    </a:lnTo>
                    <a:lnTo>
                      <a:pt x="6" y="35"/>
                    </a:lnTo>
                    <a:lnTo>
                      <a:pt x="11" y="35"/>
                    </a:lnTo>
                    <a:lnTo>
                      <a:pt x="12" y="39"/>
                    </a:lnTo>
                    <a:lnTo>
                      <a:pt x="16" y="39"/>
                    </a:lnTo>
                    <a:lnTo>
                      <a:pt x="19" y="39"/>
                    </a:lnTo>
                    <a:lnTo>
                      <a:pt x="22" y="41"/>
                    </a:lnTo>
                    <a:lnTo>
                      <a:pt x="25" y="41"/>
                    </a:lnTo>
                    <a:lnTo>
                      <a:pt x="27" y="43"/>
                    </a:lnTo>
                    <a:lnTo>
                      <a:pt x="33" y="44"/>
                    </a:lnTo>
                    <a:lnTo>
                      <a:pt x="34" y="44"/>
                    </a:lnTo>
                    <a:lnTo>
                      <a:pt x="36" y="46"/>
                    </a:lnTo>
                    <a:lnTo>
                      <a:pt x="38" y="49"/>
                    </a:lnTo>
                    <a:lnTo>
                      <a:pt x="40" y="49"/>
                    </a:lnTo>
                    <a:lnTo>
                      <a:pt x="44" y="52"/>
                    </a:lnTo>
                    <a:lnTo>
                      <a:pt x="44" y="60"/>
                    </a:lnTo>
                    <a:lnTo>
                      <a:pt x="45" y="63"/>
                    </a:lnTo>
                    <a:lnTo>
                      <a:pt x="45" y="66"/>
                    </a:lnTo>
                    <a:lnTo>
                      <a:pt x="45" y="69"/>
                    </a:lnTo>
                    <a:lnTo>
                      <a:pt x="47" y="71"/>
                    </a:lnTo>
                    <a:lnTo>
                      <a:pt x="47" y="73"/>
                    </a:lnTo>
                    <a:lnTo>
                      <a:pt x="49" y="77"/>
                    </a:lnTo>
                    <a:lnTo>
                      <a:pt x="52" y="82"/>
                    </a:lnTo>
                    <a:lnTo>
                      <a:pt x="52" y="87"/>
                    </a:lnTo>
                    <a:lnTo>
                      <a:pt x="49" y="90"/>
                    </a:lnTo>
                    <a:lnTo>
                      <a:pt x="49" y="98"/>
                    </a:lnTo>
                    <a:lnTo>
                      <a:pt x="51" y="98"/>
                    </a:lnTo>
                    <a:lnTo>
                      <a:pt x="52" y="101"/>
                    </a:lnTo>
                    <a:lnTo>
                      <a:pt x="55" y="104"/>
                    </a:lnTo>
                    <a:lnTo>
                      <a:pt x="55" y="107"/>
                    </a:lnTo>
                    <a:lnTo>
                      <a:pt x="56" y="108"/>
                    </a:lnTo>
                    <a:lnTo>
                      <a:pt x="63" y="112"/>
                    </a:lnTo>
                    <a:lnTo>
                      <a:pt x="63" y="126"/>
                    </a:lnTo>
                    <a:lnTo>
                      <a:pt x="60" y="130"/>
                    </a:lnTo>
                    <a:lnTo>
                      <a:pt x="62" y="130"/>
                    </a:lnTo>
                    <a:lnTo>
                      <a:pt x="63" y="131"/>
                    </a:lnTo>
                    <a:lnTo>
                      <a:pt x="66" y="137"/>
                    </a:lnTo>
                    <a:lnTo>
                      <a:pt x="67" y="139"/>
                    </a:lnTo>
                    <a:lnTo>
                      <a:pt x="67" y="141"/>
                    </a:lnTo>
                    <a:lnTo>
                      <a:pt x="74" y="141"/>
                    </a:lnTo>
                    <a:lnTo>
                      <a:pt x="77" y="144"/>
                    </a:lnTo>
                    <a:lnTo>
                      <a:pt x="77" y="150"/>
                    </a:lnTo>
                    <a:lnTo>
                      <a:pt x="74" y="153"/>
                    </a:lnTo>
                    <a:lnTo>
                      <a:pt x="74" y="156"/>
                    </a:lnTo>
                    <a:lnTo>
                      <a:pt x="78" y="159"/>
                    </a:lnTo>
                    <a:lnTo>
                      <a:pt x="80" y="163"/>
                    </a:lnTo>
                    <a:lnTo>
                      <a:pt x="80" y="164"/>
                    </a:lnTo>
                    <a:lnTo>
                      <a:pt x="82" y="166"/>
                    </a:lnTo>
                    <a:lnTo>
                      <a:pt x="96" y="166"/>
                    </a:lnTo>
                    <a:lnTo>
                      <a:pt x="98" y="169"/>
                    </a:lnTo>
                    <a:lnTo>
                      <a:pt x="101" y="172"/>
                    </a:lnTo>
                    <a:lnTo>
                      <a:pt x="232" y="172"/>
                    </a:lnTo>
                    <a:lnTo>
                      <a:pt x="231" y="170"/>
                    </a:lnTo>
                    <a:lnTo>
                      <a:pt x="231" y="166"/>
                    </a:lnTo>
                    <a:lnTo>
                      <a:pt x="233" y="163"/>
                    </a:lnTo>
                    <a:lnTo>
                      <a:pt x="231" y="159"/>
                    </a:lnTo>
                    <a:lnTo>
                      <a:pt x="227" y="159"/>
                    </a:lnTo>
                    <a:lnTo>
                      <a:pt x="224" y="158"/>
                    </a:lnTo>
                    <a:lnTo>
                      <a:pt x="224" y="155"/>
                    </a:lnTo>
                    <a:lnTo>
                      <a:pt x="222" y="155"/>
                    </a:lnTo>
                    <a:lnTo>
                      <a:pt x="222" y="152"/>
                    </a:lnTo>
                    <a:lnTo>
                      <a:pt x="219" y="150"/>
                    </a:lnTo>
                    <a:lnTo>
                      <a:pt x="216" y="148"/>
                    </a:lnTo>
                    <a:lnTo>
                      <a:pt x="211" y="134"/>
                    </a:lnTo>
                    <a:lnTo>
                      <a:pt x="209" y="131"/>
                    </a:lnTo>
                    <a:lnTo>
                      <a:pt x="209" y="126"/>
                    </a:lnTo>
                    <a:lnTo>
                      <a:pt x="208" y="123"/>
                    </a:lnTo>
                    <a:lnTo>
                      <a:pt x="205" y="119"/>
                    </a:lnTo>
                    <a:lnTo>
                      <a:pt x="208" y="119"/>
                    </a:lnTo>
                    <a:lnTo>
                      <a:pt x="207" y="117"/>
                    </a:lnTo>
                    <a:lnTo>
                      <a:pt x="208" y="115"/>
                    </a:lnTo>
                    <a:lnTo>
                      <a:pt x="208" y="112"/>
                    </a:lnTo>
                    <a:lnTo>
                      <a:pt x="208" y="108"/>
                    </a:lnTo>
                    <a:lnTo>
                      <a:pt x="209" y="106"/>
                    </a:lnTo>
                    <a:lnTo>
                      <a:pt x="209" y="101"/>
                    </a:lnTo>
                    <a:lnTo>
                      <a:pt x="208" y="99"/>
                    </a:lnTo>
                    <a:lnTo>
                      <a:pt x="208" y="93"/>
                    </a:lnTo>
                    <a:lnTo>
                      <a:pt x="205" y="90"/>
                    </a:lnTo>
                    <a:lnTo>
                      <a:pt x="208" y="87"/>
                    </a:lnTo>
                    <a:lnTo>
                      <a:pt x="209" y="82"/>
                    </a:lnTo>
                    <a:lnTo>
                      <a:pt x="211" y="77"/>
                    </a:lnTo>
                    <a:lnTo>
                      <a:pt x="211" y="76"/>
                    </a:lnTo>
                    <a:lnTo>
                      <a:pt x="213" y="73"/>
                    </a:lnTo>
                    <a:lnTo>
                      <a:pt x="213" y="71"/>
                    </a:lnTo>
                    <a:lnTo>
                      <a:pt x="211" y="68"/>
                    </a:lnTo>
                    <a:lnTo>
                      <a:pt x="213" y="66"/>
                    </a:lnTo>
                    <a:lnTo>
                      <a:pt x="213" y="63"/>
                    </a:lnTo>
                    <a:lnTo>
                      <a:pt x="216" y="63"/>
                    </a:lnTo>
                    <a:lnTo>
                      <a:pt x="216" y="54"/>
                    </a:lnTo>
                    <a:lnTo>
                      <a:pt x="213" y="49"/>
                    </a:lnTo>
                    <a:lnTo>
                      <a:pt x="213" y="44"/>
                    </a:lnTo>
                    <a:lnTo>
                      <a:pt x="211" y="42"/>
                    </a:lnTo>
                    <a:lnTo>
                      <a:pt x="211" y="41"/>
                    </a:lnTo>
                    <a:lnTo>
                      <a:pt x="209" y="37"/>
                    </a:lnTo>
                    <a:lnTo>
                      <a:pt x="209" y="35"/>
                    </a:lnTo>
                    <a:lnTo>
                      <a:pt x="208" y="33"/>
                    </a:lnTo>
                    <a:lnTo>
                      <a:pt x="202" y="32"/>
                    </a:lnTo>
                    <a:lnTo>
                      <a:pt x="200" y="32"/>
                    </a:lnTo>
                    <a:lnTo>
                      <a:pt x="198" y="29"/>
                    </a:lnTo>
                    <a:lnTo>
                      <a:pt x="197" y="27"/>
                    </a:lnTo>
                    <a:lnTo>
                      <a:pt x="197" y="24"/>
                    </a:lnTo>
                    <a:lnTo>
                      <a:pt x="197" y="21"/>
                    </a:lnTo>
                    <a:lnTo>
                      <a:pt x="194" y="11"/>
                    </a:lnTo>
                    <a:lnTo>
                      <a:pt x="191" y="6"/>
                    </a:lnTo>
                    <a:lnTo>
                      <a:pt x="190" y="2"/>
                    </a:lnTo>
                    <a:lnTo>
                      <a:pt x="190" y="1"/>
                    </a:lnTo>
                    <a:lnTo>
                      <a:pt x="187" y="0"/>
                    </a:lnTo>
                    <a:lnTo>
                      <a:pt x="9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2" name="Freeform 116">
                <a:extLst>
                  <a:ext uri="{FF2B5EF4-FFF2-40B4-BE49-F238E27FC236}">
                    <a16:creationId xmlns:a16="http://schemas.microsoft.com/office/drawing/2014/main" id="{DC791285-E5EF-3EFE-2228-AFE8E57578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0" y="4139"/>
                <a:ext cx="83" cy="37"/>
              </a:xfrm>
              <a:custGeom>
                <a:avLst/>
                <a:gdLst>
                  <a:gd name="T0" fmla="*/ 8 w 581"/>
                  <a:gd name="T1" fmla="*/ 7 h 256"/>
                  <a:gd name="T2" fmla="*/ 16 w 581"/>
                  <a:gd name="T3" fmla="*/ 16 h 256"/>
                  <a:gd name="T4" fmla="*/ 19 w 581"/>
                  <a:gd name="T5" fmla="*/ 26 h 256"/>
                  <a:gd name="T6" fmla="*/ 39 w 581"/>
                  <a:gd name="T7" fmla="*/ 35 h 256"/>
                  <a:gd name="T8" fmla="*/ 42 w 581"/>
                  <a:gd name="T9" fmla="*/ 37 h 256"/>
                  <a:gd name="T10" fmla="*/ 52 w 581"/>
                  <a:gd name="T11" fmla="*/ 41 h 256"/>
                  <a:gd name="T12" fmla="*/ 53 w 581"/>
                  <a:gd name="T13" fmla="*/ 57 h 256"/>
                  <a:gd name="T14" fmla="*/ 58 w 581"/>
                  <a:gd name="T15" fmla="*/ 69 h 256"/>
                  <a:gd name="T16" fmla="*/ 62 w 581"/>
                  <a:gd name="T17" fmla="*/ 105 h 256"/>
                  <a:gd name="T18" fmla="*/ 74 w 581"/>
                  <a:gd name="T19" fmla="*/ 116 h 256"/>
                  <a:gd name="T20" fmla="*/ 86 w 581"/>
                  <a:gd name="T21" fmla="*/ 123 h 256"/>
                  <a:gd name="T22" fmla="*/ 88 w 581"/>
                  <a:gd name="T23" fmla="*/ 144 h 256"/>
                  <a:gd name="T24" fmla="*/ 99 w 581"/>
                  <a:gd name="T25" fmla="*/ 155 h 256"/>
                  <a:gd name="T26" fmla="*/ 110 w 581"/>
                  <a:gd name="T27" fmla="*/ 163 h 256"/>
                  <a:gd name="T28" fmla="*/ 118 w 581"/>
                  <a:gd name="T29" fmla="*/ 203 h 256"/>
                  <a:gd name="T30" fmla="*/ 129 w 581"/>
                  <a:gd name="T31" fmla="*/ 210 h 256"/>
                  <a:gd name="T32" fmla="*/ 129 w 581"/>
                  <a:gd name="T33" fmla="*/ 221 h 256"/>
                  <a:gd name="T34" fmla="*/ 130 w 581"/>
                  <a:gd name="T35" fmla="*/ 239 h 256"/>
                  <a:gd name="T36" fmla="*/ 366 w 581"/>
                  <a:gd name="T37" fmla="*/ 256 h 256"/>
                  <a:gd name="T38" fmla="*/ 363 w 581"/>
                  <a:gd name="T39" fmla="*/ 237 h 256"/>
                  <a:gd name="T40" fmla="*/ 367 w 581"/>
                  <a:gd name="T41" fmla="*/ 226 h 256"/>
                  <a:gd name="T42" fmla="*/ 370 w 581"/>
                  <a:gd name="T43" fmla="*/ 223 h 256"/>
                  <a:gd name="T44" fmla="*/ 372 w 581"/>
                  <a:gd name="T45" fmla="*/ 221 h 256"/>
                  <a:gd name="T46" fmla="*/ 379 w 581"/>
                  <a:gd name="T47" fmla="*/ 216 h 256"/>
                  <a:gd name="T48" fmla="*/ 402 w 581"/>
                  <a:gd name="T49" fmla="*/ 218 h 256"/>
                  <a:gd name="T50" fmla="*/ 407 w 581"/>
                  <a:gd name="T51" fmla="*/ 216 h 256"/>
                  <a:gd name="T52" fmla="*/ 419 w 581"/>
                  <a:gd name="T53" fmla="*/ 218 h 256"/>
                  <a:gd name="T54" fmla="*/ 427 w 581"/>
                  <a:gd name="T55" fmla="*/ 223 h 256"/>
                  <a:gd name="T56" fmla="*/ 429 w 581"/>
                  <a:gd name="T57" fmla="*/ 225 h 256"/>
                  <a:gd name="T58" fmla="*/ 443 w 581"/>
                  <a:gd name="T59" fmla="*/ 232 h 256"/>
                  <a:gd name="T60" fmla="*/ 456 w 581"/>
                  <a:gd name="T61" fmla="*/ 236 h 256"/>
                  <a:gd name="T62" fmla="*/ 481 w 581"/>
                  <a:gd name="T63" fmla="*/ 239 h 256"/>
                  <a:gd name="T64" fmla="*/ 498 w 581"/>
                  <a:gd name="T65" fmla="*/ 245 h 256"/>
                  <a:gd name="T66" fmla="*/ 509 w 581"/>
                  <a:gd name="T67" fmla="*/ 247 h 256"/>
                  <a:gd name="T68" fmla="*/ 519 w 581"/>
                  <a:gd name="T69" fmla="*/ 245 h 256"/>
                  <a:gd name="T70" fmla="*/ 511 w 581"/>
                  <a:gd name="T71" fmla="*/ 234 h 256"/>
                  <a:gd name="T72" fmla="*/ 489 w 581"/>
                  <a:gd name="T73" fmla="*/ 225 h 256"/>
                  <a:gd name="T74" fmla="*/ 477 w 581"/>
                  <a:gd name="T75" fmla="*/ 215 h 256"/>
                  <a:gd name="T76" fmla="*/ 473 w 581"/>
                  <a:gd name="T77" fmla="*/ 212 h 256"/>
                  <a:gd name="T78" fmla="*/ 467 w 581"/>
                  <a:gd name="T79" fmla="*/ 204 h 256"/>
                  <a:gd name="T80" fmla="*/ 454 w 581"/>
                  <a:gd name="T81" fmla="*/ 194 h 256"/>
                  <a:gd name="T82" fmla="*/ 454 w 581"/>
                  <a:gd name="T83" fmla="*/ 188 h 256"/>
                  <a:gd name="T84" fmla="*/ 457 w 581"/>
                  <a:gd name="T85" fmla="*/ 171 h 256"/>
                  <a:gd name="T86" fmla="*/ 454 w 581"/>
                  <a:gd name="T87" fmla="*/ 161 h 256"/>
                  <a:gd name="T88" fmla="*/ 446 w 581"/>
                  <a:gd name="T89" fmla="*/ 149 h 256"/>
                  <a:gd name="T90" fmla="*/ 445 w 581"/>
                  <a:gd name="T91" fmla="*/ 125 h 256"/>
                  <a:gd name="T92" fmla="*/ 449 w 581"/>
                  <a:gd name="T93" fmla="*/ 106 h 256"/>
                  <a:gd name="T94" fmla="*/ 451 w 581"/>
                  <a:gd name="T95" fmla="*/ 97 h 256"/>
                  <a:gd name="T96" fmla="*/ 451 w 581"/>
                  <a:gd name="T97" fmla="*/ 84 h 256"/>
                  <a:gd name="T98" fmla="*/ 462 w 581"/>
                  <a:gd name="T99" fmla="*/ 76 h 256"/>
                  <a:gd name="T100" fmla="*/ 478 w 581"/>
                  <a:gd name="T101" fmla="*/ 72 h 256"/>
                  <a:gd name="T102" fmla="*/ 487 w 581"/>
                  <a:gd name="T103" fmla="*/ 65 h 256"/>
                  <a:gd name="T104" fmla="*/ 505 w 581"/>
                  <a:gd name="T105" fmla="*/ 59 h 256"/>
                  <a:gd name="T106" fmla="*/ 515 w 581"/>
                  <a:gd name="T107" fmla="*/ 58 h 256"/>
                  <a:gd name="T108" fmla="*/ 519 w 581"/>
                  <a:gd name="T109" fmla="*/ 57 h 256"/>
                  <a:gd name="T110" fmla="*/ 526 w 581"/>
                  <a:gd name="T111" fmla="*/ 52 h 256"/>
                  <a:gd name="T112" fmla="*/ 532 w 581"/>
                  <a:gd name="T113" fmla="*/ 49 h 256"/>
                  <a:gd name="T114" fmla="*/ 538 w 581"/>
                  <a:gd name="T115" fmla="*/ 40 h 256"/>
                  <a:gd name="T116" fmla="*/ 543 w 581"/>
                  <a:gd name="T117" fmla="*/ 29 h 256"/>
                  <a:gd name="T118" fmla="*/ 555 w 581"/>
                  <a:gd name="T119" fmla="*/ 21 h 256"/>
                  <a:gd name="T120" fmla="*/ 567 w 581"/>
                  <a:gd name="T121" fmla="*/ 19 h 256"/>
                  <a:gd name="T122" fmla="*/ 574 w 581"/>
                  <a:gd name="T123" fmla="*/ 12 h 256"/>
                  <a:gd name="T124" fmla="*/ 577 w 581"/>
                  <a:gd name="T125" fmla="*/ 7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81" h="256">
                    <a:moveTo>
                      <a:pt x="0" y="0"/>
                    </a:moveTo>
                    <a:lnTo>
                      <a:pt x="1" y="2"/>
                    </a:lnTo>
                    <a:lnTo>
                      <a:pt x="3" y="7"/>
                    </a:lnTo>
                    <a:lnTo>
                      <a:pt x="8" y="7"/>
                    </a:lnTo>
                    <a:lnTo>
                      <a:pt x="12" y="8"/>
                    </a:lnTo>
                    <a:lnTo>
                      <a:pt x="13" y="10"/>
                    </a:lnTo>
                    <a:lnTo>
                      <a:pt x="14" y="16"/>
                    </a:lnTo>
                    <a:lnTo>
                      <a:pt x="16" y="16"/>
                    </a:lnTo>
                    <a:lnTo>
                      <a:pt x="17" y="18"/>
                    </a:lnTo>
                    <a:lnTo>
                      <a:pt x="19" y="21"/>
                    </a:lnTo>
                    <a:lnTo>
                      <a:pt x="20" y="24"/>
                    </a:lnTo>
                    <a:lnTo>
                      <a:pt x="19" y="26"/>
                    </a:lnTo>
                    <a:lnTo>
                      <a:pt x="20" y="30"/>
                    </a:lnTo>
                    <a:lnTo>
                      <a:pt x="25" y="32"/>
                    </a:lnTo>
                    <a:lnTo>
                      <a:pt x="36" y="32"/>
                    </a:lnTo>
                    <a:lnTo>
                      <a:pt x="39" y="35"/>
                    </a:lnTo>
                    <a:lnTo>
                      <a:pt x="39" y="33"/>
                    </a:lnTo>
                    <a:lnTo>
                      <a:pt x="40" y="33"/>
                    </a:lnTo>
                    <a:lnTo>
                      <a:pt x="41" y="35"/>
                    </a:lnTo>
                    <a:lnTo>
                      <a:pt x="42" y="37"/>
                    </a:lnTo>
                    <a:lnTo>
                      <a:pt x="47" y="37"/>
                    </a:lnTo>
                    <a:lnTo>
                      <a:pt x="47" y="38"/>
                    </a:lnTo>
                    <a:lnTo>
                      <a:pt x="50" y="40"/>
                    </a:lnTo>
                    <a:lnTo>
                      <a:pt x="52" y="41"/>
                    </a:lnTo>
                    <a:lnTo>
                      <a:pt x="52" y="46"/>
                    </a:lnTo>
                    <a:lnTo>
                      <a:pt x="53" y="50"/>
                    </a:lnTo>
                    <a:lnTo>
                      <a:pt x="53" y="54"/>
                    </a:lnTo>
                    <a:lnTo>
                      <a:pt x="53" y="57"/>
                    </a:lnTo>
                    <a:lnTo>
                      <a:pt x="55" y="59"/>
                    </a:lnTo>
                    <a:lnTo>
                      <a:pt x="55" y="61"/>
                    </a:lnTo>
                    <a:lnTo>
                      <a:pt x="58" y="65"/>
                    </a:lnTo>
                    <a:lnTo>
                      <a:pt x="58" y="69"/>
                    </a:lnTo>
                    <a:lnTo>
                      <a:pt x="61" y="72"/>
                    </a:lnTo>
                    <a:lnTo>
                      <a:pt x="63" y="79"/>
                    </a:lnTo>
                    <a:lnTo>
                      <a:pt x="63" y="105"/>
                    </a:lnTo>
                    <a:lnTo>
                      <a:pt x="62" y="105"/>
                    </a:lnTo>
                    <a:lnTo>
                      <a:pt x="63" y="106"/>
                    </a:lnTo>
                    <a:lnTo>
                      <a:pt x="63" y="112"/>
                    </a:lnTo>
                    <a:lnTo>
                      <a:pt x="66" y="116"/>
                    </a:lnTo>
                    <a:lnTo>
                      <a:pt x="74" y="116"/>
                    </a:lnTo>
                    <a:lnTo>
                      <a:pt x="76" y="117"/>
                    </a:lnTo>
                    <a:lnTo>
                      <a:pt x="79" y="116"/>
                    </a:lnTo>
                    <a:lnTo>
                      <a:pt x="85" y="117"/>
                    </a:lnTo>
                    <a:lnTo>
                      <a:pt x="86" y="123"/>
                    </a:lnTo>
                    <a:lnTo>
                      <a:pt x="86" y="125"/>
                    </a:lnTo>
                    <a:lnTo>
                      <a:pt x="85" y="133"/>
                    </a:lnTo>
                    <a:lnTo>
                      <a:pt x="86" y="139"/>
                    </a:lnTo>
                    <a:lnTo>
                      <a:pt x="88" y="144"/>
                    </a:lnTo>
                    <a:lnTo>
                      <a:pt x="89" y="145"/>
                    </a:lnTo>
                    <a:lnTo>
                      <a:pt x="94" y="149"/>
                    </a:lnTo>
                    <a:lnTo>
                      <a:pt x="96" y="152"/>
                    </a:lnTo>
                    <a:lnTo>
                      <a:pt x="99" y="155"/>
                    </a:lnTo>
                    <a:lnTo>
                      <a:pt x="100" y="156"/>
                    </a:lnTo>
                    <a:lnTo>
                      <a:pt x="102" y="159"/>
                    </a:lnTo>
                    <a:lnTo>
                      <a:pt x="104" y="160"/>
                    </a:lnTo>
                    <a:lnTo>
                      <a:pt x="110" y="163"/>
                    </a:lnTo>
                    <a:lnTo>
                      <a:pt x="118" y="177"/>
                    </a:lnTo>
                    <a:lnTo>
                      <a:pt x="118" y="201"/>
                    </a:lnTo>
                    <a:lnTo>
                      <a:pt x="117" y="202"/>
                    </a:lnTo>
                    <a:lnTo>
                      <a:pt x="118" y="203"/>
                    </a:lnTo>
                    <a:lnTo>
                      <a:pt x="121" y="204"/>
                    </a:lnTo>
                    <a:lnTo>
                      <a:pt x="123" y="207"/>
                    </a:lnTo>
                    <a:lnTo>
                      <a:pt x="125" y="207"/>
                    </a:lnTo>
                    <a:lnTo>
                      <a:pt x="129" y="210"/>
                    </a:lnTo>
                    <a:lnTo>
                      <a:pt x="129" y="215"/>
                    </a:lnTo>
                    <a:lnTo>
                      <a:pt x="130" y="216"/>
                    </a:lnTo>
                    <a:lnTo>
                      <a:pt x="129" y="218"/>
                    </a:lnTo>
                    <a:lnTo>
                      <a:pt x="129" y="221"/>
                    </a:lnTo>
                    <a:lnTo>
                      <a:pt x="129" y="232"/>
                    </a:lnTo>
                    <a:lnTo>
                      <a:pt x="126" y="233"/>
                    </a:lnTo>
                    <a:lnTo>
                      <a:pt x="129" y="236"/>
                    </a:lnTo>
                    <a:lnTo>
                      <a:pt x="130" y="239"/>
                    </a:lnTo>
                    <a:lnTo>
                      <a:pt x="129" y="247"/>
                    </a:lnTo>
                    <a:lnTo>
                      <a:pt x="126" y="254"/>
                    </a:lnTo>
                    <a:lnTo>
                      <a:pt x="123" y="256"/>
                    </a:lnTo>
                    <a:lnTo>
                      <a:pt x="366" y="256"/>
                    </a:lnTo>
                    <a:lnTo>
                      <a:pt x="363" y="254"/>
                    </a:lnTo>
                    <a:lnTo>
                      <a:pt x="363" y="245"/>
                    </a:lnTo>
                    <a:lnTo>
                      <a:pt x="361" y="239"/>
                    </a:lnTo>
                    <a:lnTo>
                      <a:pt x="363" y="237"/>
                    </a:lnTo>
                    <a:lnTo>
                      <a:pt x="363" y="228"/>
                    </a:lnTo>
                    <a:lnTo>
                      <a:pt x="366" y="227"/>
                    </a:lnTo>
                    <a:lnTo>
                      <a:pt x="366" y="226"/>
                    </a:lnTo>
                    <a:lnTo>
                      <a:pt x="367" y="226"/>
                    </a:lnTo>
                    <a:lnTo>
                      <a:pt x="367" y="225"/>
                    </a:lnTo>
                    <a:lnTo>
                      <a:pt x="367" y="224"/>
                    </a:lnTo>
                    <a:lnTo>
                      <a:pt x="368" y="224"/>
                    </a:lnTo>
                    <a:lnTo>
                      <a:pt x="370" y="223"/>
                    </a:lnTo>
                    <a:lnTo>
                      <a:pt x="370" y="222"/>
                    </a:lnTo>
                    <a:lnTo>
                      <a:pt x="371" y="222"/>
                    </a:lnTo>
                    <a:lnTo>
                      <a:pt x="371" y="221"/>
                    </a:lnTo>
                    <a:lnTo>
                      <a:pt x="372" y="221"/>
                    </a:lnTo>
                    <a:lnTo>
                      <a:pt x="374" y="220"/>
                    </a:lnTo>
                    <a:lnTo>
                      <a:pt x="378" y="218"/>
                    </a:lnTo>
                    <a:lnTo>
                      <a:pt x="378" y="216"/>
                    </a:lnTo>
                    <a:lnTo>
                      <a:pt x="379" y="216"/>
                    </a:lnTo>
                    <a:lnTo>
                      <a:pt x="381" y="215"/>
                    </a:lnTo>
                    <a:lnTo>
                      <a:pt x="392" y="215"/>
                    </a:lnTo>
                    <a:lnTo>
                      <a:pt x="396" y="218"/>
                    </a:lnTo>
                    <a:lnTo>
                      <a:pt x="402" y="218"/>
                    </a:lnTo>
                    <a:lnTo>
                      <a:pt x="402" y="215"/>
                    </a:lnTo>
                    <a:lnTo>
                      <a:pt x="405" y="215"/>
                    </a:lnTo>
                    <a:lnTo>
                      <a:pt x="406" y="216"/>
                    </a:lnTo>
                    <a:lnTo>
                      <a:pt x="407" y="216"/>
                    </a:lnTo>
                    <a:lnTo>
                      <a:pt x="410" y="218"/>
                    </a:lnTo>
                    <a:lnTo>
                      <a:pt x="414" y="215"/>
                    </a:lnTo>
                    <a:lnTo>
                      <a:pt x="416" y="218"/>
                    </a:lnTo>
                    <a:lnTo>
                      <a:pt x="419" y="218"/>
                    </a:lnTo>
                    <a:lnTo>
                      <a:pt x="421" y="221"/>
                    </a:lnTo>
                    <a:lnTo>
                      <a:pt x="425" y="221"/>
                    </a:lnTo>
                    <a:lnTo>
                      <a:pt x="425" y="222"/>
                    </a:lnTo>
                    <a:lnTo>
                      <a:pt x="427" y="223"/>
                    </a:lnTo>
                    <a:lnTo>
                      <a:pt x="427" y="221"/>
                    </a:lnTo>
                    <a:lnTo>
                      <a:pt x="429" y="221"/>
                    </a:lnTo>
                    <a:lnTo>
                      <a:pt x="428" y="223"/>
                    </a:lnTo>
                    <a:lnTo>
                      <a:pt x="429" y="225"/>
                    </a:lnTo>
                    <a:lnTo>
                      <a:pt x="434" y="226"/>
                    </a:lnTo>
                    <a:lnTo>
                      <a:pt x="435" y="228"/>
                    </a:lnTo>
                    <a:lnTo>
                      <a:pt x="438" y="228"/>
                    </a:lnTo>
                    <a:lnTo>
                      <a:pt x="443" y="232"/>
                    </a:lnTo>
                    <a:lnTo>
                      <a:pt x="443" y="233"/>
                    </a:lnTo>
                    <a:lnTo>
                      <a:pt x="446" y="234"/>
                    </a:lnTo>
                    <a:lnTo>
                      <a:pt x="449" y="236"/>
                    </a:lnTo>
                    <a:lnTo>
                      <a:pt x="456" y="236"/>
                    </a:lnTo>
                    <a:lnTo>
                      <a:pt x="457" y="237"/>
                    </a:lnTo>
                    <a:lnTo>
                      <a:pt x="460" y="237"/>
                    </a:lnTo>
                    <a:lnTo>
                      <a:pt x="465" y="239"/>
                    </a:lnTo>
                    <a:lnTo>
                      <a:pt x="481" y="239"/>
                    </a:lnTo>
                    <a:lnTo>
                      <a:pt x="484" y="243"/>
                    </a:lnTo>
                    <a:lnTo>
                      <a:pt x="494" y="243"/>
                    </a:lnTo>
                    <a:lnTo>
                      <a:pt x="494" y="244"/>
                    </a:lnTo>
                    <a:lnTo>
                      <a:pt x="498" y="245"/>
                    </a:lnTo>
                    <a:lnTo>
                      <a:pt x="501" y="245"/>
                    </a:lnTo>
                    <a:lnTo>
                      <a:pt x="502" y="245"/>
                    </a:lnTo>
                    <a:lnTo>
                      <a:pt x="503" y="247"/>
                    </a:lnTo>
                    <a:lnTo>
                      <a:pt x="509" y="247"/>
                    </a:lnTo>
                    <a:lnTo>
                      <a:pt x="511" y="248"/>
                    </a:lnTo>
                    <a:lnTo>
                      <a:pt x="514" y="248"/>
                    </a:lnTo>
                    <a:lnTo>
                      <a:pt x="516" y="247"/>
                    </a:lnTo>
                    <a:lnTo>
                      <a:pt x="519" y="245"/>
                    </a:lnTo>
                    <a:lnTo>
                      <a:pt x="520" y="243"/>
                    </a:lnTo>
                    <a:lnTo>
                      <a:pt x="516" y="239"/>
                    </a:lnTo>
                    <a:lnTo>
                      <a:pt x="512" y="236"/>
                    </a:lnTo>
                    <a:lnTo>
                      <a:pt x="511" y="234"/>
                    </a:lnTo>
                    <a:lnTo>
                      <a:pt x="500" y="234"/>
                    </a:lnTo>
                    <a:lnTo>
                      <a:pt x="498" y="232"/>
                    </a:lnTo>
                    <a:lnTo>
                      <a:pt x="489" y="232"/>
                    </a:lnTo>
                    <a:lnTo>
                      <a:pt x="489" y="225"/>
                    </a:lnTo>
                    <a:lnTo>
                      <a:pt x="486" y="223"/>
                    </a:lnTo>
                    <a:lnTo>
                      <a:pt x="484" y="223"/>
                    </a:lnTo>
                    <a:lnTo>
                      <a:pt x="479" y="218"/>
                    </a:lnTo>
                    <a:lnTo>
                      <a:pt x="477" y="215"/>
                    </a:lnTo>
                    <a:lnTo>
                      <a:pt x="476" y="215"/>
                    </a:lnTo>
                    <a:lnTo>
                      <a:pt x="476" y="214"/>
                    </a:lnTo>
                    <a:lnTo>
                      <a:pt x="475" y="212"/>
                    </a:lnTo>
                    <a:lnTo>
                      <a:pt x="473" y="212"/>
                    </a:lnTo>
                    <a:lnTo>
                      <a:pt x="470" y="209"/>
                    </a:lnTo>
                    <a:lnTo>
                      <a:pt x="470" y="207"/>
                    </a:lnTo>
                    <a:lnTo>
                      <a:pt x="469" y="204"/>
                    </a:lnTo>
                    <a:lnTo>
                      <a:pt x="467" y="204"/>
                    </a:lnTo>
                    <a:lnTo>
                      <a:pt x="463" y="200"/>
                    </a:lnTo>
                    <a:lnTo>
                      <a:pt x="457" y="199"/>
                    </a:lnTo>
                    <a:lnTo>
                      <a:pt x="454" y="197"/>
                    </a:lnTo>
                    <a:lnTo>
                      <a:pt x="454" y="194"/>
                    </a:lnTo>
                    <a:lnTo>
                      <a:pt x="451" y="192"/>
                    </a:lnTo>
                    <a:lnTo>
                      <a:pt x="450" y="191"/>
                    </a:lnTo>
                    <a:lnTo>
                      <a:pt x="451" y="189"/>
                    </a:lnTo>
                    <a:lnTo>
                      <a:pt x="454" y="188"/>
                    </a:lnTo>
                    <a:lnTo>
                      <a:pt x="449" y="183"/>
                    </a:lnTo>
                    <a:lnTo>
                      <a:pt x="454" y="177"/>
                    </a:lnTo>
                    <a:lnTo>
                      <a:pt x="456" y="174"/>
                    </a:lnTo>
                    <a:lnTo>
                      <a:pt x="457" y="171"/>
                    </a:lnTo>
                    <a:lnTo>
                      <a:pt x="460" y="168"/>
                    </a:lnTo>
                    <a:lnTo>
                      <a:pt x="457" y="166"/>
                    </a:lnTo>
                    <a:lnTo>
                      <a:pt x="456" y="163"/>
                    </a:lnTo>
                    <a:lnTo>
                      <a:pt x="454" y="161"/>
                    </a:lnTo>
                    <a:lnTo>
                      <a:pt x="454" y="157"/>
                    </a:lnTo>
                    <a:lnTo>
                      <a:pt x="451" y="154"/>
                    </a:lnTo>
                    <a:lnTo>
                      <a:pt x="451" y="152"/>
                    </a:lnTo>
                    <a:lnTo>
                      <a:pt x="446" y="149"/>
                    </a:lnTo>
                    <a:lnTo>
                      <a:pt x="445" y="141"/>
                    </a:lnTo>
                    <a:lnTo>
                      <a:pt x="445" y="130"/>
                    </a:lnTo>
                    <a:lnTo>
                      <a:pt x="446" y="128"/>
                    </a:lnTo>
                    <a:lnTo>
                      <a:pt x="445" y="125"/>
                    </a:lnTo>
                    <a:lnTo>
                      <a:pt x="443" y="121"/>
                    </a:lnTo>
                    <a:lnTo>
                      <a:pt x="443" y="119"/>
                    </a:lnTo>
                    <a:lnTo>
                      <a:pt x="443" y="116"/>
                    </a:lnTo>
                    <a:lnTo>
                      <a:pt x="449" y="106"/>
                    </a:lnTo>
                    <a:lnTo>
                      <a:pt x="450" y="104"/>
                    </a:lnTo>
                    <a:lnTo>
                      <a:pt x="450" y="103"/>
                    </a:lnTo>
                    <a:lnTo>
                      <a:pt x="451" y="103"/>
                    </a:lnTo>
                    <a:lnTo>
                      <a:pt x="451" y="97"/>
                    </a:lnTo>
                    <a:lnTo>
                      <a:pt x="454" y="95"/>
                    </a:lnTo>
                    <a:lnTo>
                      <a:pt x="451" y="94"/>
                    </a:lnTo>
                    <a:lnTo>
                      <a:pt x="449" y="90"/>
                    </a:lnTo>
                    <a:lnTo>
                      <a:pt x="451" y="84"/>
                    </a:lnTo>
                    <a:lnTo>
                      <a:pt x="453" y="83"/>
                    </a:lnTo>
                    <a:lnTo>
                      <a:pt x="456" y="81"/>
                    </a:lnTo>
                    <a:lnTo>
                      <a:pt x="458" y="77"/>
                    </a:lnTo>
                    <a:lnTo>
                      <a:pt x="462" y="76"/>
                    </a:lnTo>
                    <a:lnTo>
                      <a:pt x="465" y="73"/>
                    </a:lnTo>
                    <a:lnTo>
                      <a:pt x="470" y="73"/>
                    </a:lnTo>
                    <a:lnTo>
                      <a:pt x="476" y="72"/>
                    </a:lnTo>
                    <a:lnTo>
                      <a:pt x="478" y="72"/>
                    </a:lnTo>
                    <a:lnTo>
                      <a:pt x="479" y="76"/>
                    </a:lnTo>
                    <a:lnTo>
                      <a:pt x="484" y="72"/>
                    </a:lnTo>
                    <a:lnTo>
                      <a:pt x="486" y="69"/>
                    </a:lnTo>
                    <a:lnTo>
                      <a:pt x="487" y="65"/>
                    </a:lnTo>
                    <a:lnTo>
                      <a:pt x="490" y="62"/>
                    </a:lnTo>
                    <a:lnTo>
                      <a:pt x="501" y="62"/>
                    </a:lnTo>
                    <a:lnTo>
                      <a:pt x="503" y="61"/>
                    </a:lnTo>
                    <a:lnTo>
                      <a:pt x="505" y="59"/>
                    </a:lnTo>
                    <a:lnTo>
                      <a:pt x="512" y="59"/>
                    </a:lnTo>
                    <a:lnTo>
                      <a:pt x="512" y="57"/>
                    </a:lnTo>
                    <a:lnTo>
                      <a:pt x="514" y="57"/>
                    </a:lnTo>
                    <a:lnTo>
                      <a:pt x="515" y="58"/>
                    </a:lnTo>
                    <a:lnTo>
                      <a:pt x="517" y="59"/>
                    </a:lnTo>
                    <a:lnTo>
                      <a:pt x="517" y="58"/>
                    </a:lnTo>
                    <a:lnTo>
                      <a:pt x="519" y="58"/>
                    </a:lnTo>
                    <a:lnTo>
                      <a:pt x="519" y="57"/>
                    </a:lnTo>
                    <a:lnTo>
                      <a:pt x="520" y="57"/>
                    </a:lnTo>
                    <a:lnTo>
                      <a:pt x="522" y="54"/>
                    </a:lnTo>
                    <a:lnTo>
                      <a:pt x="525" y="54"/>
                    </a:lnTo>
                    <a:lnTo>
                      <a:pt x="526" y="52"/>
                    </a:lnTo>
                    <a:lnTo>
                      <a:pt x="527" y="50"/>
                    </a:lnTo>
                    <a:lnTo>
                      <a:pt x="531" y="50"/>
                    </a:lnTo>
                    <a:lnTo>
                      <a:pt x="531" y="49"/>
                    </a:lnTo>
                    <a:lnTo>
                      <a:pt x="532" y="49"/>
                    </a:lnTo>
                    <a:lnTo>
                      <a:pt x="534" y="48"/>
                    </a:lnTo>
                    <a:lnTo>
                      <a:pt x="536" y="46"/>
                    </a:lnTo>
                    <a:lnTo>
                      <a:pt x="536" y="41"/>
                    </a:lnTo>
                    <a:lnTo>
                      <a:pt x="538" y="40"/>
                    </a:lnTo>
                    <a:lnTo>
                      <a:pt x="538" y="35"/>
                    </a:lnTo>
                    <a:lnTo>
                      <a:pt x="541" y="30"/>
                    </a:lnTo>
                    <a:lnTo>
                      <a:pt x="541" y="29"/>
                    </a:lnTo>
                    <a:lnTo>
                      <a:pt x="543" y="29"/>
                    </a:lnTo>
                    <a:lnTo>
                      <a:pt x="545" y="26"/>
                    </a:lnTo>
                    <a:lnTo>
                      <a:pt x="547" y="24"/>
                    </a:lnTo>
                    <a:lnTo>
                      <a:pt x="552" y="24"/>
                    </a:lnTo>
                    <a:lnTo>
                      <a:pt x="555" y="21"/>
                    </a:lnTo>
                    <a:lnTo>
                      <a:pt x="555" y="19"/>
                    </a:lnTo>
                    <a:lnTo>
                      <a:pt x="557" y="18"/>
                    </a:lnTo>
                    <a:lnTo>
                      <a:pt x="560" y="19"/>
                    </a:lnTo>
                    <a:lnTo>
                      <a:pt x="567" y="19"/>
                    </a:lnTo>
                    <a:lnTo>
                      <a:pt x="574" y="18"/>
                    </a:lnTo>
                    <a:lnTo>
                      <a:pt x="574" y="16"/>
                    </a:lnTo>
                    <a:lnTo>
                      <a:pt x="574" y="13"/>
                    </a:lnTo>
                    <a:lnTo>
                      <a:pt x="574" y="12"/>
                    </a:lnTo>
                    <a:lnTo>
                      <a:pt x="575" y="12"/>
                    </a:lnTo>
                    <a:lnTo>
                      <a:pt x="576" y="10"/>
                    </a:lnTo>
                    <a:lnTo>
                      <a:pt x="577" y="8"/>
                    </a:lnTo>
                    <a:lnTo>
                      <a:pt x="577" y="7"/>
                    </a:lnTo>
                    <a:lnTo>
                      <a:pt x="58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3" name="Freeform 117">
                <a:extLst>
                  <a:ext uri="{FF2B5EF4-FFF2-40B4-BE49-F238E27FC236}">
                    <a16:creationId xmlns:a16="http://schemas.microsoft.com/office/drawing/2014/main" id="{AA99C4B3-5222-F945-1DCC-321F68BA78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4" y="4176"/>
                <a:ext cx="99" cy="36"/>
              </a:xfrm>
              <a:custGeom>
                <a:avLst/>
                <a:gdLst>
                  <a:gd name="T0" fmla="*/ 28 w 694"/>
                  <a:gd name="T1" fmla="*/ 255 h 255"/>
                  <a:gd name="T2" fmla="*/ 153 w 694"/>
                  <a:gd name="T3" fmla="*/ 251 h 255"/>
                  <a:gd name="T4" fmla="*/ 178 w 694"/>
                  <a:gd name="T5" fmla="*/ 242 h 255"/>
                  <a:gd name="T6" fmla="*/ 197 w 694"/>
                  <a:gd name="T7" fmla="*/ 251 h 255"/>
                  <a:gd name="T8" fmla="*/ 632 w 694"/>
                  <a:gd name="T9" fmla="*/ 220 h 255"/>
                  <a:gd name="T10" fmla="*/ 621 w 694"/>
                  <a:gd name="T11" fmla="*/ 205 h 255"/>
                  <a:gd name="T12" fmla="*/ 601 w 694"/>
                  <a:gd name="T13" fmla="*/ 191 h 255"/>
                  <a:gd name="T14" fmla="*/ 593 w 694"/>
                  <a:gd name="T15" fmla="*/ 145 h 255"/>
                  <a:gd name="T16" fmla="*/ 600 w 694"/>
                  <a:gd name="T17" fmla="*/ 131 h 255"/>
                  <a:gd name="T18" fmla="*/ 623 w 694"/>
                  <a:gd name="T19" fmla="*/ 129 h 255"/>
                  <a:gd name="T20" fmla="*/ 653 w 694"/>
                  <a:gd name="T21" fmla="*/ 142 h 255"/>
                  <a:gd name="T22" fmla="*/ 659 w 694"/>
                  <a:gd name="T23" fmla="*/ 118 h 255"/>
                  <a:gd name="T24" fmla="*/ 653 w 694"/>
                  <a:gd name="T25" fmla="*/ 97 h 255"/>
                  <a:gd name="T26" fmla="*/ 639 w 694"/>
                  <a:gd name="T27" fmla="*/ 80 h 255"/>
                  <a:gd name="T28" fmla="*/ 632 w 694"/>
                  <a:gd name="T29" fmla="*/ 63 h 255"/>
                  <a:gd name="T30" fmla="*/ 636 w 694"/>
                  <a:gd name="T31" fmla="*/ 54 h 255"/>
                  <a:gd name="T32" fmla="*/ 643 w 694"/>
                  <a:gd name="T33" fmla="*/ 41 h 255"/>
                  <a:gd name="T34" fmla="*/ 659 w 694"/>
                  <a:gd name="T35" fmla="*/ 22 h 255"/>
                  <a:gd name="T36" fmla="*/ 673 w 694"/>
                  <a:gd name="T37" fmla="*/ 16 h 255"/>
                  <a:gd name="T38" fmla="*/ 693 w 694"/>
                  <a:gd name="T39" fmla="*/ 10 h 255"/>
                  <a:gd name="T40" fmla="*/ 446 w 694"/>
                  <a:gd name="T41" fmla="*/ 0 h 255"/>
                  <a:gd name="T42" fmla="*/ 450 w 694"/>
                  <a:gd name="T43" fmla="*/ 10 h 255"/>
                  <a:gd name="T44" fmla="*/ 449 w 694"/>
                  <a:gd name="T45" fmla="*/ 40 h 255"/>
                  <a:gd name="T46" fmla="*/ 443 w 694"/>
                  <a:gd name="T47" fmla="*/ 46 h 255"/>
                  <a:gd name="T48" fmla="*/ 421 w 694"/>
                  <a:gd name="T49" fmla="*/ 71 h 255"/>
                  <a:gd name="T50" fmla="*/ 408 w 694"/>
                  <a:gd name="T51" fmla="*/ 74 h 255"/>
                  <a:gd name="T52" fmla="*/ 386 w 694"/>
                  <a:gd name="T53" fmla="*/ 76 h 255"/>
                  <a:gd name="T54" fmla="*/ 366 w 694"/>
                  <a:gd name="T55" fmla="*/ 78 h 255"/>
                  <a:gd name="T56" fmla="*/ 341 w 694"/>
                  <a:gd name="T57" fmla="*/ 74 h 255"/>
                  <a:gd name="T58" fmla="*/ 325 w 694"/>
                  <a:gd name="T59" fmla="*/ 67 h 255"/>
                  <a:gd name="T60" fmla="*/ 306 w 694"/>
                  <a:gd name="T61" fmla="*/ 53 h 255"/>
                  <a:gd name="T62" fmla="*/ 301 w 694"/>
                  <a:gd name="T63" fmla="*/ 35 h 255"/>
                  <a:gd name="T64" fmla="*/ 266 w 694"/>
                  <a:gd name="T65" fmla="*/ 27 h 255"/>
                  <a:gd name="T66" fmla="*/ 238 w 694"/>
                  <a:gd name="T67" fmla="*/ 14 h 255"/>
                  <a:gd name="T68" fmla="*/ 222 w 694"/>
                  <a:gd name="T69" fmla="*/ 2 h 255"/>
                  <a:gd name="T70" fmla="*/ 197 w 694"/>
                  <a:gd name="T71" fmla="*/ 2 h 255"/>
                  <a:gd name="T72" fmla="*/ 54 w 694"/>
                  <a:gd name="T73" fmla="*/ 2 h 255"/>
                  <a:gd name="T74" fmla="*/ 64 w 694"/>
                  <a:gd name="T75" fmla="*/ 27 h 255"/>
                  <a:gd name="T76" fmla="*/ 53 w 694"/>
                  <a:gd name="T77" fmla="*/ 46 h 255"/>
                  <a:gd name="T78" fmla="*/ 85 w 694"/>
                  <a:gd name="T79" fmla="*/ 36 h 255"/>
                  <a:gd name="T80" fmla="*/ 96 w 694"/>
                  <a:gd name="T81" fmla="*/ 30 h 255"/>
                  <a:gd name="T82" fmla="*/ 113 w 694"/>
                  <a:gd name="T83" fmla="*/ 22 h 255"/>
                  <a:gd name="T84" fmla="*/ 138 w 694"/>
                  <a:gd name="T85" fmla="*/ 24 h 255"/>
                  <a:gd name="T86" fmla="*/ 155 w 694"/>
                  <a:gd name="T87" fmla="*/ 39 h 255"/>
                  <a:gd name="T88" fmla="*/ 162 w 694"/>
                  <a:gd name="T89" fmla="*/ 54 h 255"/>
                  <a:gd name="T90" fmla="*/ 156 w 694"/>
                  <a:gd name="T91" fmla="*/ 85 h 255"/>
                  <a:gd name="T92" fmla="*/ 149 w 694"/>
                  <a:gd name="T93" fmla="*/ 129 h 255"/>
                  <a:gd name="T94" fmla="*/ 145 w 694"/>
                  <a:gd name="T95" fmla="*/ 138 h 255"/>
                  <a:gd name="T96" fmla="*/ 140 w 694"/>
                  <a:gd name="T97" fmla="*/ 153 h 255"/>
                  <a:gd name="T98" fmla="*/ 128 w 694"/>
                  <a:gd name="T99" fmla="*/ 161 h 255"/>
                  <a:gd name="T100" fmla="*/ 124 w 694"/>
                  <a:gd name="T101" fmla="*/ 169 h 255"/>
                  <a:gd name="T102" fmla="*/ 113 w 694"/>
                  <a:gd name="T103" fmla="*/ 189 h 255"/>
                  <a:gd name="T104" fmla="*/ 101 w 694"/>
                  <a:gd name="T105" fmla="*/ 196 h 255"/>
                  <a:gd name="T106" fmla="*/ 83 w 694"/>
                  <a:gd name="T107" fmla="*/ 207 h 255"/>
                  <a:gd name="T108" fmla="*/ 60 w 694"/>
                  <a:gd name="T109" fmla="*/ 214 h 255"/>
                  <a:gd name="T110" fmla="*/ 47 w 694"/>
                  <a:gd name="T111" fmla="*/ 220 h 255"/>
                  <a:gd name="T112" fmla="*/ 25 w 694"/>
                  <a:gd name="T113" fmla="*/ 235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94" h="255">
                    <a:moveTo>
                      <a:pt x="20" y="240"/>
                    </a:moveTo>
                    <a:lnTo>
                      <a:pt x="17" y="243"/>
                    </a:lnTo>
                    <a:lnTo>
                      <a:pt x="9" y="243"/>
                    </a:lnTo>
                    <a:lnTo>
                      <a:pt x="7" y="249"/>
                    </a:lnTo>
                    <a:lnTo>
                      <a:pt x="0" y="253"/>
                    </a:lnTo>
                    <a:lnTo>
                      <a:pt x="0" y="255"/>
                    </a:lnTo>
                    <a:lnTo>
                      <a:pt x="28" y="255"/>
                    </a:lnTo>
                    <a:lnTo>
                      <a:pt x="29" y="254"/>
                    </a:lnTo>
                    <a:lnTo>
                      <a:pt x="44" y="254"/>
                    </a:lnTo>
                    <a:lnTo>
                      <a:pt x="48" y="255"/>
                    </a:lnTo>
                    <a:lnTo>
                      <a:pt x="154" y="255"/>
                    </a:lnTo>
                    <a:lnTo>
                      <a:pt x="154" y="254"/>
                    </a:lnTo>
                    <a:lnTo>
                      <a:pt x="153" y="254"/>
                    </a:lnTo>
                    <a:lnTo>
                      <a:pt x="153" y="251"/>
                    </a:lnTo>
                    <a:lnTo>
                      <a:pt x="159" y="243"/>
                    </a:lnTo>
                    <a:lnTo>
                      <a:pt x="164" y="240"/>
                    </a:lnTo>
                    <a:lnTo>
                      <a:pt x="167" y="240"/>
                    </a:lnTo>
                    <a:lnTo>
                      <a:pt x="171" y="238"/>
                    </a:lnTo>
                    <a:lnTo>
                      <a:pt x="172" y="239"/>
                    </a:lnTo>
                    <a:lnTo>
                      <a:pt x="175" y="240"/>
                    </a:lnTo>
                    <a:lnTo>
                      <a:pt x="178" y="242"/>
                    </a:lnTo>
                    <a:lnTo>
                      <a:pt x="180" y="242"/>
                    </a:lnTo>
                    <a:lnTo>
                      <a:pt x="182" y="246"/>
                    </a:lnTo>
                    <a:lnTo>
                      <a:pt x="184" y="248"/>
                    </a:lnTo>
                    <a:lnTo>
                      <a:pt x="186" y="249"/>
                    </a:lnTo>
                    <a:lnTo>
                      <a:pt x="191" y="249"/>
                    </a:lnTo>
                    <a:lnTo>
                      <a:pt x="192" y="251"/>
                    </a:lnTo>
                    <a:lnTo>
                      <a:pt x="197" y="251"/>
                    </a:lnTo>
                    <a:lnTo>
                      <a:pt x="197" y="254"/>
                    </a:lnTo>
                    <a:lnTo>
                      <a:pt x="200" y="255"/>
                    </a:lnTo>
                    <a:lnTo>
                      <a:pt x="638" y="255"/>
                    </a:lnTo>
                    <a:lnTo>
                      <a:pt x="637" y="254"/>
                    </a:lnTo>
                    <a:lnTo>
                      <a:pt x="637" y="227"/>
                    </a:lnTo>
                    <a:lnTo>
                      <a:pt x="632" y="221"/>
                    </a:lnTo>
                    <a:lnTo>
                      <a:pt x="632" y="220"/>
                    </a:lnTo>
                    <a:lnTo>
                      <a:pt x="629" y="217"/>
                    </a:lnTo>
                    <a:lnTo>
                      <a:pt x="628" y="215"/>
                    </a:lnTo>
                    <a:lnTo>
                      <a:pt x="628" y="213"/>
                    </a:lnTo>
                    <a:lnTo>
                      <a:pt x="627" y="209"/>
                    </a:lnTo>
                    <a:lnTo>
                      <a:pt x="626" y="209"/>
                    </a:lnTo>
                    <a:lnTo>
                      <a:pt x="622" y="206"/>
                    </a:lnTo>
                    <a:lnTo>
                      <a:pt x="621" y="205"/>
                    </a:lnTo>
                    <a:lnTo>
                      <a:pt x="618" y="206"/>
                    </a:lnTo>
                    <a:lnTo>
                      <a:pt x="617" y="205"/>
                    </a:lnTo>
                    <a:lnTo>
                      <a:pt x="617" y="200"/>
                    </a:lnTo>
                    <a:lnTo>
                      <a:pt x="612" y="199"/>
                    </a:lnTo>
                    <a:lnTo>
                      <a:pt x="610" y="196"/>
                    </a:lnTo>
                    <a:lnTo>
                      <a:pt x="606" y="196"/>
                    </a:lnTo>
                    <a:lnTo>
                      <a:pt x="601" y="191"/>
                    </a:lnTo>
                    <a:lnTo>
                      <a:pt x="596" y="183"/>
                    </a:lnTo>
                    <a:lnTo>
                      <a:pt x="596" y="166"/>
                    </a:lnTo>
                    <a:lnTo>
                      <a:pt x="590" y="166"/>
                    </a:lnTo>
                    <a:lnTo>
                      <a:pt x="588" y="164"/>
                    </a:lnTo>
                    <a:lnTo>
                      <a:pt x="588" y="153"/>
                    </a:lnTo>
                    <a:lnTo>
                      <a:pt x="590" y="147"/>
                    </a:lnTo>
                    <a:lnTo>
                      <a:pt x="593" y="145"/>
                    </a:lnTo>
                    <a:lnTo>
                      <a:pt x="593" y="144"/>
                    </a:lnTo>
                    <a:lnTo>
                      <a:pt x="596" y="142"/>
                    </a:lnTo>
                    <a:lnTo>
                      <a:pt x="596" y="136"/>
                    </a:lnTo>
                    <a:lnTo>
                      <a:pt x="599" y="133"/>
                    </a:lnTo>
                    <a:lnTo>
                      <a:pt x="599" y="132"/>
                    </a:lnTo>
                    <a:lnTo>
                      <a:pt x="600" y="132"/>
                    </a:lnTo>
                    <a:lnTo>
                      <a:pt x="600" y="131"/>
                    </a:lnTo>
                    <a:lnTo>
                      <a:pt x="601" y="131"/>
                    </a:lnTo>
                    <a:lnTo>
                      <a:pt x="608" y="131"/>
                    </a:lnTo>
                    <a:lnTo>
                      <a:pt x="612" y="129"/>
                    </a:lnTo>
                    <a:lnTo>
                      <a:pt x="615" y="129"/>
                    </a:lnTo>
                    <a:lnTo>
                      <a:pt x="616" y="126"/>
                    </a:lnTo>
                    <a:lnTo>
                      <a:pt x="618" y="126"/>
                    </a:lnTo>
                    <a:lnTo>
                      <a:pt x="623" y="129"/>
                    </a:lnTo>
                    <a:lnTo>
                      <a:pt x="629" y="131"/>
                    </a:lnTo>
                    <a:lnTo>
                      <a:pt x="637" y="131"/>
                    </a:lnTo>
                    <a:lnTo>
                      <a:pt x="638" y="131"/>
                    </a:lnTo>
                    <a:lnTo>
                      <a:pt x="640" y="133"/>
                    </a:lnTo>
                    <a:lnTo>
                      <a:pt x="645" y="134"/>
                    </a:lnTo>
                    <a:lnTo>
                      <a:pt x="648" y="136"/>
                    </a:lnTo>
                    <a:lnTo>
                      <a:pt x="653" y="142"/>
                    </a:lnTo>
                    <a:lnTo>
                      <a:pt x="662" y="142"/>
                    </a:lnTo>
                    <a:lnTo>
                      <a:pt x="662" y="136"/>
                    </a:lnTo>
                    <a:lnTo>
                      <a:pt x="659" y="133"/>
                    </a:lnTo>
                    <a:lnTo>
                      <a:pt x="659" y="120"/>
                    </a:lnTo>
                    <a:lnTo>
                      <a:pt x="659" y="119"/>
                    </a:lnTo>
                    <a:lnTo>
                      <a:pt x="660" y="119"/>
                    </a:lnTo>
                    <a:lnTo>
                      <a:pt x="659" y="118"/>
                    </a:lnTo>
                    <a:lnTo>
                      <a:pt x="659" y="112"/>
                    </a:lnTo>
                    <a:lnTo>
                      <a:pt x="659" y="111"/>
                    </a:lnTo>
                    <a:lnTo>
                      <a:pt x="660" y="111"/>
                    </a:lnTo>
                    <a:lnTo>
                      <a:pt x="659" y="111"/>
                    </a:lnTo>
                    <a:lnTo>
                      <a:pt x="659" y="104"/>
                    </a:lnTo>
                    <a:lnTo>
                      <a:pt x="656" y="100"/>
                    </a:lnTo>
                    <a:lnTo>
                      <a:pt x="653" y="97"/>
                    </a:lnTo>
                    <a:lnTo>
                      <a:pt x="653" y="93"/>
                    </a:lnTo>
                    <a:lnTo>
                      <a:pt x="650" y="89"/>
                    </a:lnTo>
                    <a:lnTo>
                      <a:pt x="648" y="87"/>
                    </a:lnTo>
                    <a:lnTo>
                      <a:pt x="645" y="85"/>
                    </a:lnTo>
                    <a:lnTo>
                      <a:pt x="643" y="85"/>
                    </a:lnTo>
                    <a:lnTo>
                      <a:pt x="639" y="82"/>
                    </a:lnTo>
                    <a:lnTo>
                      <a:pt x="639" y="80"/>
                    </a:lnTo>
                    <a:lnTo>
                      <a:pt x="637" y="78"/>
                    </a:lnTo>
                    <a:lnTo>
                      <a:pt x="637" y="76"/>
                    </a:lnTo>
                    <a:lnTo>
                      <a:pt x="634" y="74"/>
                    </a:lnTo>
                    <a:lnTo>
                      <a:pt x="632" y="69"/>
                    </a:lnTo>
                    <a:lnTo>
                      <a:pt x="632" y="65"/>
                    </a:lnTo>
                    <a:lnTo>
                      <a:pt x="632" y="64"/>
                    </a:lnTo>
                    <a:lnTo>
                      <a:pt x="632" y="63"/>
                    </a:lnTo>
                    <a:lnTo>
                      <a:pt x="633" y="63"/>
                    </a:lnTo>
                    <a:lnTo>
                      <a:pt x="633" y="61"/>
                    </a:lnTo>
                    <a:lnTo>
                      <a:pt x="633" y="60"/>
                    </a:lnTo>
                    <a:lnTo>
                      <a:pt x="634" y="60"/>
                    </a:lnTo>
                    <a:lnTo>
                      <a:pt x="634" y="58"/>
                    </a:lnTo>
                    <a:lnTo>
                      <a:pt x="636" y="55"/>
                    </a:lnTo>
                    <a:lnTo>
                      <a:pt x="636" y="54"/>
                    </a:lnTo>
                    <a:lnTo>
                      <a:pt x="637" y="54"/>
                    </a:lnTo>
                    <a:lnTo>
                      <a:pt x="639" y="52"/>
                    </a:lnTo>
                    <a:lnTo>
                      <a:pt x="638" y="51"/>
                    </a:lnTo>
                    <a:lnTo>
                      <a:pt x="639" y="49"/>
                    </a:lnTo>
                    <a:lnTo>
                      <a:pt x="640" y="47"/>
                    </a:lnTo>
                    <a:lnTo>
                      <a:pt x="640" y="46"/>
                    </a:lnTo>
                    <a:lnTo>
                      <a:pt x="643" y="41"/>
                    </a:lnTo>
                    <a:lnTo>
                      <a:pt x="643" y="36"/>
                    </a:lnTo>
                    <a:lnTo>
                      <a:pt x="648" y="35"/>
                    </a:lnTo>
                    <a:lnTo>
                      <a:pt x="650" y="33"/>
                    </a:lnTo>
                    <a:lnTo>
                      <a:pt x="650" y="30"/>
                    </a:lnTo>
                    <a:lnTo>
                      <a:pt x="651" y="27"/>
                    </a:lnTo>
                    <a:lnTo>
                      <a:pt x="653" y="24"/>
                    </a:lnTo>
                    <a:lnTo>
                      <a:pt x="659" y="22"/>
                    </a:lnTo>
                    <a:lnTo>
                      <a:pt x="659" y="19"/>
                    </a:lnTo>
                    <a:lnTo>
                      <a:pt x="662" y="16"/>
                    </a:lnTo>
                    <a:lnTo>
                      <a:pt x="670" y="16"/>
                    </a:lnTo>
                    <a:lnTo>
                      <a:pt x="672" y="18"/>
                    </a:lnTo>
                    <a:lnTo>
                      <a:pt x="672" y="17"/>
                    </a:lnTo>
                    <a:lnTo>
                      <a:pt x="672" y="16"/>
                    </a:lnTo>
                    <a:lnTo>
                      <a:pt x="673" y="16"/>
                    </a:lnTo>
                    <a:lnTo>
                      <a:pt x="677" y="16"/>
                    </a:lnTo>
                    <a:lnTo>
                      <a:pt x="681" y="14"/>
                    </a:lnTo>
                    <a:lnTo>
                      <a:pt x="688" y="14"/>
                    </a:lnTo>
                    <a:lnTo>
                      <a:pt x="691" y="13"/>
                    </a:lnTo>
                    <a:lnTo>
                      <a:pt x="692" y="11"/>
                    </a:lnTo>
                    <a:lnTo>
                      <a:pt x="692" y="10"/>
                    </a:lnTo>
                    <a:lnTo>
                      <a:pt x="693" y="10"/>
                    </a:lnTo>
                    <a:lnTo>
                      <a:pt x="693" y="9"/>
                    </a:lnTo>
                    <a:lnTo>
                      <a:pt x="694" y="9"/>
                    </a:lnTo>
                    <a:lnTo>
                      <a:pt x="692" y="3"/>
                    </a:lnTo>
                    <a:lnTo>
                      <a:pt x="692" y="2"/>
                    </a:lnTo>
                    <a:lnTo>
                      <a:pt x="691" y="0"/>
                    </a:lnTo>
                    <a:lnTo>
                      <a:pt x="448" y="0"/>
                    </a:lnTo>
                    <a:lnTo>
                      <a:pt x="446" y="0"/>
                    </a:lnTo>
                    <a:lnTo>
                      <a:pt x="444" y="0"/>
                    </a:lnTo>
                    <a:lnTo>
                      <a:pt x="444" y="3"/>
                    </a:lnTo>
                    <a:lnTo>
                      <a:pt x="444" y="6"/>
                    </a:lnTo>
                    <a:lnTo>
                      <a:pt x="446" y="9"/>
                    </a:lnTo>
                    <a:lnTo>
                      <a:pt x="448" y="9"/>
                    </a:lnTo>
                    <a:lnTo>
                      <a:pt x="449" y="10"/>
                    </a:lnTo>
                    <a:lnTo>
                      <a:pt x="450" y="10"/>
                    </a:lnTo>
                    <a:lnTo>
                      <a:pt x="454" y="11"/>
                    </a:lnTo>
                    <a:lnTo>
                      <a:pt x="454" y="30"/>
                    </a:lnTo>
                    <a:lnTo>
                      <a:pt x="452" y="30"/>
                    </a:lnTo>
                    <a:lnTo>
                      <a:pt x="452" y="31"/>
                    </a:lnTo>
                    <a:lnTo>
                      <a:pt x="452" y="34"/>
                    </a:lnTo>
                    <a:lnTo>
                      <a:pt x="451" y="38"/>
                    </a:lnTo>
                    <a:lnTo>
                      <a:pt x="449" y="40"/>
                    </a:lnTo>
                    <a:lnTo>
                      <a:pt x="448" y="40"/>
                    </a:lnTo>
                    <a:lnTo>
                      <a:pt x="448" y="41"/>
                    </a:lnTo>
                    <a:lnTo>
                      <a:pt x="448" y="43"/>
                    </a:lnTo>
                    <a:lnTo>
                      <a:pt x="446" y="43"/>
                    </a:lnTo>
                    <a:lnTo>
                      <a:pt x="445" y="43"/>
                    </a:lnTo>
                    <a:lnTo>
                      <a:pt x="445" y="45"/>
                    </a:lnTo>
                    <a:lnTo>
                      <a:pt x="443" y="46"/>
                    </a:lnTo>
                    <a:lnTo>
                      <a:pt x="440" y="49"/>
                    </a:lnTo>
                    <a:lnTo>
                      <a:pt x="437" y="57"/>
                    </a:lnTo>
                    <a:lnTo>
                      <a:pt x="433" y="60"/>
                    </a:lnTo>
                    <a:lnTo>
                      <a:pt x="432" y="63"/>
                    </a:lnTo>
                    <a:lnTo>
                      <a:pt x="429" y="67"/>
                    </a:lnTo>
                    <a:lnTo>
                      <a:pt x="424" y="69"/>
                    </a:lnTo>
                    <a:lnTo>
                      <a:pt x="421" y="71"/>
                    </a:lnTo>
                    <a:lnTo>
                      <a:pt x="417" y="69"/>
                    </a:lnTo>
                    <a:lnTo>
                      <a:pt x="415" y="69"/>
                    </a:lnTo>
                    <a:lnTo>
                      <a:pt x="412" y="69"/>
                    </a:lnTo>
                    <a:lnTo>
                      <a:pt x="411" y="71"/>
                    </a:lnTo>
                    <a:lnTo>
                      <a:pt x="409" y="73"/>
                    </a:lnTo>
                    <a:lnTo>
                      <a:pt x="408" y="73"/>
                    </a:lnTo>
                    <a:lnTo>
                      <a:pt x="408" y="74"/>
                    </a:lnTo>
                    <a:lnTo>
                      <a:pt x="400" y="71"/>
                    </a:lnTo>
                    <a:lnTo>
                      <a:pt x="397" y="73"/>
                    </a:lnTo>
                    <a:lnTo>
                      <a:pt x="395" y="73"/>
                    </a:lnTo>
                    <a:lnTo>
                      <a:pt x="393" y="73"/>
                    </a:lnTo>
                    <a:lnTo>
                      <a:pt x="393" y="74"/>
                    </a:lnTo>
                    <a:lnTo>
                      <a:pt x="389" y="74"/>
                    </a:lnTo>
                    <a:lnTo>
                      <a:pt x="386" y="76"/>
                    </a:lnTo>
                    <a:lnTo>
                      <a:pt x="380" y="78"/>
                    </a:lnTo>
                    <a:lnTo>
                      <a:pt x="377" y="78"/>
                    </a:lnTo>
                    <a:lnTo>
                      <a:pt x="374" y="75"/>
                    </a:lnTo>
                    <a:lnTo>
                      <a:pt x="373" y="75"/>
                    </a:lnTo>
                    <a:lnTo>
                      <a:pt x="372" y="78"/>
                    </a:lnTo>
                    <a:lnTo>
                      <a:pt x="367" y="78"/>
                    </a:lnTo>
                    <a:lnTo>
                      <a:pt x="366" y="78"/>
                    </a:lnTo>
                    <a:lnTo>
                      <a:pt x="364" y="80"/>
                    </a:lnTo>
                    <a:lnTo>
                      <a:pt x="363" y="78"/>
                    </a:lnTo>
                    <a:lnTo>
                      <a:pt x="361" y="78"/>
                    </a:lnTo>
                    <a:lnTo>
                      <a:pt x="357" y="77"/>
                    </a:lnTo>
                    <a:lnTo>
                      <a:pt x="356" y="76"/>
                    </a:lnTo>
                    <a:lnTo>
                      <a:pt x="344" y="76"/>
                    </a:lnTo>
                    <a:lnTo>
                      <a:pt x="341" y="74"/>
                    </a:lnTo>
                    <a:lnTo>
                      <a:pt x="339" y="74"/>
                    </a:lnTo>
                    <a:lnTo>
                      <a:pt x="337" y="74"/>
                    </a:lnTo>
                    <a:lnTo>
                      <a:pt x="333" y="73"/>
                    </a:lnTo>
                    <a:lnTo>
                      <a:pt x="333" y="71"/>
                    </a:lnTo>
                    <a:lnTo>
                      <a:pt x="331" y="69"/>
                    </a:lnTo>
                    <a:lnTo>
                      <a:pt x="326" y="69"/>
                    </a:lnTo>
                    <a:lnTo>
                      <a:pt x="325" y="67"/>
                    </a:lnTo>
                    <a:lnTo>
                      <a:pt x="322" y="67"/>
                    </a:lnTo>
                    <a:lnTo>
                      <a:pt x="317" y="65"/>
                    </a:lnTo>
                    <a:lnTo>
                      <a:pt x="316" y="61"/>
                    </a:lnTo>
                    <a:lnTo>
                      <a:pt x="314" y="59"/>
                    </a:lnTo>
                    <a:lnTo>
                      <a:pt x="313" y="58"/>
                    </a:lnTo>
                    <a:lnTo>
                      <a:pt x="309" y="54"/>
                    </a:lnTo>
                    <a:lnTo>
                      <a:pt x="306" y="53"/>
                    </a:lnTo>
                    <a:lnTo>
                      <a:pt x="306" y="52"/>
                    </a:lnTo>
                    <a:lnTo>
                      <a:pt x="304" y="50"/>
                    </a:lnTo>
                    <a:lnTo>
                      <a:pt x="304" y="47"/>
                    </a:lnTo>
                    <a:lnTo>
                      <a:pt x="304" y="46"/>
                    </a:lnTo>
                    <a:lnTo>
                      <a:pt x="302" y="41"/>
                    </a:lnTo>
                    <a:lnTo>
                      <a:pt x="301" y="38"/>
                    </a:lnTo>
                    <a:lnTo>
                      <a:pt x="301" y="35"/>
                    </a:lnTo>
                    <a:lnTo>
                      <a:pt x="284" y="35"/>
                    </a:lnTo>
                    <a:lnTo>
                      <a:pt x="280" y="33"/>
                    </a:lnTo>
                    <a:lnTo>
                      <a:pt x="279" y="33"/>
                    </a:lnTo>
                    <a:lnTo>
                      <a:pt x="275" y="30"/>
                    </a:lnTo>
                    <a:lnTo>
                      <a:pt x="271" y="30"/>
                    </a:lnTo>
                    <a:lnTo>
                      <a:pt x="268" y="30"/>
                    </a:lnTo>
                    <a:lnTo>
                      <a:pt x="266" y="27"/>
                    </a:lnTo>
                    <a:lnTo>
                      <a:pt x="262" y="24"/>
                    </a:lnTo>
                    <a:lnTo>
                      <a:pt x="251" y="24"/>
                    </a:lnTo>
                    <a:lnTo>
                      <a:pt x="248" y="22"/>
                    </a:lnTo>
                    <a:lnTo>
                      <a:pt x="247" y="16"/>
                    </a:lnTo>
                    <a:lnTo>
                      <a:pt x="244" y="14"/>
                    </a:lnTo>
                    <a:lnTo>
                      <a:pt x="244" y="11"/>
                    </a:lnTo>
                    <a:lnTo>
                      <a:pt x="238" y="14"/>
                    </a:lnTo>
                    <a:lnTo>
                      <a:pt x="233" y="14"/>
                    </a:lnTo>
                    <a:lnTo>
                      <a:pt x="225" y="13"/>
                    </a:lnTo>
                    <a:lnTo>
                      <a:pt x="223" y="9"/>
                    </a:lnTo>
                    <a:lnTo>
                      <a:pt x="223" y="6"/>
                    </a:lnTo>
                    <a:lnTo>
                      <a:pt x="225" y="5"/>
                    </a:lnTo>
                    <a:lnTo>
                      <a:pt x="224" y="2"/>
                    </a:lnTo>
                    <a:lnTo>
                      <a:pt x="222" y="2"/>
                    </a:lnTo>
                    <a:lnTo>
                      <a:pt x="216" y="0"/>
                    </a:lnTo>
                    <a:lnTo>
                      <a:pt x="213" y="0"/>
                    </a:lnTo>
                    <a:lnTo>
                      <a:pt x="208" y="2"/>
                    </a:lnTo>
                    <a:lnTo>
                      <a:pt x="203" y="2"/>
                    </a:lnTo>
                    <a:lnTo>
                      <a:pt x="202" y="1"/>
                    </a:lnTo>
                    <a:lnTo>
                      <a:pt x="202" y="2"/>
                    </a:lnTo>
                    <a:lnTo>
                      <a:pt x="197" y="2"/>
                    </a:lnTo>
                    <a:lnTo>
                      <a:pt x="195" y="3"/>
                    </a:lnTo>
                    <a:lnTo>
                      <a:pt x="191" y="2"/>
                    </a:lnTo>
                    <a:lnTo>
                      <a:pt x="184" y="2"/>
                    </a:lnTo>
                    <a:lnTo>
                      <a:pt x="183" y="0"/>
                    </a:lnTo>
                    <a:lnTo>
                      <a:pt x="52" y="0"/>
                    </a:lnTo>
                    <a:lnTo>
                      <a:pt x="53" y="2"/>
                    </a:lnTo>
                    <a:lnTo>
                      <a:pt x="54" y="2"/>
                    </a:lnTo>
                    <a:lnTo>
                      <a:pt x="58" y="5"/>
                    </a:lnTo>
                    <a:lnTo>
                      <a:pt x="61" y="11"/>
                    </a:lnTo>
                    <a:lnTo>
                      <a:pt x="66" y="11"/>
                    </a:lnTo>
                    <a:lnTo>
                      <a:pt x="68" y="11"/>
                    </a:lnTo>
                    <a:lnTo>
                      <a:pt x="69" y="14"/>
                    </a:lnTo>
                    <a:lnTo>
                      <a:pt x="69" y="22"/>
                    </a:lnTo>
                    <a:lnTo>
                      <a:pt x="64" y="27"/>
                    </a:lnTo>
                    <a:lnTo>
                      <a:pt x="61" y="30"/>
                    </a:lnTo>
                    <a:lnTo>
                      <a:pt x="58" y="33"/>
                    </a:lnTo>
                    <a:lnTo>
                      <a:pt x="58" y="35"/>
                    </a:lnTo>
                    <a:lnTo>
                      <a:pt x="55" y="35"/>
                    </a:lnTo>
                    <a:lnTo>
                      <a:pt x="54" y="36"/>
                    </a:lnTo>
                    <a:lnTo>
                      <a:pt x="53" y="38"/>
                    </a:lnTo>
                    <a:lnTo>
                      <a:pt x="53" y="46"/>
                    </a:lnTo>
                    <a:lnTo>
                      <a:pt x="71" y="46"/>
                    </a:lnTo>
                    <a:lnTo>
                      <a:pt x="74" y="43"/>
                    </a:lnTo>
                    <a:lnTo>
                      <a:pt x="80" y="43"/>
                    </a:lnTo>
                    <a:lnTo>
                      <a:pt x="82" y="41"/>
                    </a:lnTo>
                    <a:lnTo>
                      <a:pt x="82" y="38"/>
                    </a:lnTo>
                    <a:lnTo>
                      <a:pt x="83" y="37"/>
                    </a:lnTo>
                    <a:lnTo>
                      <a:pt x="85" y="36"/>
                    </a:lnTo>
                    <a:lnTo>
                      <a:pt x="91" y="34"/>
                    </a:lnTo>
                    <a:lnTo>
                      <a:pt x="91" y="33"/>
                    </a:lnTo>
                    <a:lnTo>
                      <a:pt x="92" y="33"/>
                    </a:lnTo>
                    <a:lnTo>
                      <a:pt x="93" y="33"/>
                    </a:lnTo>
                    <a:lnTo>
                      <a:pt x="95" y="31"/>
                    </a:lnTo>
                    <a:lnTo>
                      <a:pt x="95" y="30"/>
                    </a:lnTo>
                    <a:lnTo>
                      <a:pt x="96" y="30"/>
                    </a:lnTo>
                    <a:lnTo>
                      <a:pt x="99" y="30"/>
                    </a:lnTo>
                    <a:lnTo>
                      <a:pt x="104" y="30"/>
                    </a:lnTo>
                    <a:lnTo>
                      <a:pt x="105" y="27"/>
                    </a:lnTo>
                    <a:lnTo>
                      <a:pt x="105" y="26"/>
                    </a:lnTo>
                    <a:lnTo>
                      <a:pt x="106" y="26"/>
                    </a:lnTo>
                    <a:lnTo>
                      <a:pt x="107" y="24"/>
                    </a:lnTo>
                    <a:lnTo>
                      <a:pt x="113" y="22"/>
                    </a:lnTo>
                    <a:lnTo>
                      <a:pt x="115" y="19"/>
                    </a:lnTo>
                    <a:lnTo>
                      <a:pt x="118" y="22"/>
                    </a:lnTo>
                    <a:lnTo>
                      <a:pt x="120" y="22"/>
                    </a:lnTo>
                    <a:lnTo>
                      <a:pt x="126" y="24"/>
                    </a:lnTo>
                    <a:lnTo>
                      <a:pt x="131" y="24"/>
                    </a:lnTo>
                    <a:lnTo>
                      <a:pt x="135" y="25"/>
                    </a:lnTo>
                    <a:lnTo>
                      <a:pt x="138" y="24"/>
                    </a:lnTo>
                    <a:lnTo>
                      <a:pt x="142" y="25"/>
                    </a:lnTo>
                    <a:lnTo>
                      <a:pt x="144" y="25"/>
                    </a:lnTo>
                    <a:lnTo>
                      <a:pt x="148" y="27"/>
                    </a:lnTo>
                    <a:lnTo>
                      <a:pt x="151" y="30"/>
                    </a:lnTo>
                    <a:lnTo>
                      <a:pt x="153" y="35"/>
                    </a:lnTo>
                    <a:lnTo>
                      <a:pt x="153" y="38"/>
                    </a:lnTo>
                    <a:lnTo>
                      <a:pt x="155" y="39"/>
                    </a:lnTo>
                    <a:lnTo>
                      <a:pt x="155" y="40"/>
                    </a:lnTo>
                    <a:lnTo>
                      <a:pt x="156" y="43"/>
                    </a:lnTo>
                    <a:lnTo>
                      <a:pt x="159" y="46"/>
                    </a:lnTo>
                    <a:lnTo>
                      <a:pt x="159" y="49"/>
                    </a:lnTo>
                    <a:lnTo>
                      <a:pt x="160" y="52"/>
                    </a:lnTo>
                    <a:lnTo>
                      <a:pt x="160" y="53"/>
                    </a:lnTo>
                    <a:lnTo>
                      <a:pt x="162" y="54"/>
                    </a:lnTo>
                    <a:lnTo>
                      <a:pt x="162" y="58"/>
                    </a:lnTo>
                    <a:lnTo>
                      <a:pt x="160" y="63"/>
                    </a:lnTo>
                    <a:lnTo>
                      <a:pt x="160" y="71"/>
                    </a:lnTo>
                    <a:lnTo>
                      <a:pt x="161" y="75"/>
                    </a:lnTo>
                    <a:lnTo>
                      <a:pt x="160" y="80"/>
                    </a:lnTo>
                    <a:lnTo>
                      <a:pt x="159" y="81"/>
                    </a:lnTo>
                    <a:lnTo>
                      <a:pt x="156" y="85"/>
                    </a:lnTo>
                    <a:lnTo>
                      <a:pt x="151" y="87"/>
                    </a:lnTo>
                    <a:lnTo>
                      <a:pt x="148" y="89"/>
                    </a:lnTo>
                    <a:lnTo>
                      <a:pt x="148" y="122"/>
                    </a:lnTo>
                    <a:lnTo>
                      <a:pt x="149" y="125"/>
                    </a:lnTo>
                    <a:lnTo>
                      <a:pt x="150" y="128"/>
                    </a:lnTo>
                    <a:lnTo>
                      <a:pt x="149" y="128"/>
                    </a:lnTo>
                    <a:lnTo>
                      <a:pt x="149" y="129"/>
                    </a:lnTo>
                    <a:lnTo>
                      <a:pt x="148" y="131"/>
                    </a:lnTo>
                    <a:lnTo>
                      <a:pt x="148" y="134"/>
                    </a:lnTo>
                    <a:lnTo>
                      <a:pt x="147" y="134"/>
                    </a:lnTo>
                    <a:lnTo>
                      <a:pt x="147" y="135"/>
                    </a:lnTo>
                    <a:lnTo>
                      <a:pt x="147" y="137"/>
                    </a:lnTo>
                    <a:lnTo>
                      <a:pt x="145" y="137"/>
                    </a:lnTo>
                    <a:lnTo>
                      <a:pt x="145" y="138"/>
                    </a:lnTo>
                    <a:lnTo>
                      <a:pt x="145" y="140"/>
                    </a:lnTo>
                    <a:lnTo>
                      <a:pt x="145" y="145"/>
                    </a:lnTo>
                    <a:lnTo>
                      <a:pt x="142" y="147"/>
                    </a:lnTo>
                    <a:lnTo>
                      <a:pt x="141" y="149"/>
                    </a:lnTo>
                    <a:lnTo>
                      <a:pt x="140" y="149"/>
                    </a:lnTo>
                    <a:lnTo>
                      <a:pt x="140" y="150"/>
                    </a:lnTo>
                    <a:lnTo>
                      <a:pt x="140" y="153"/>
                    </a:lnTo>
                    <a:lnTo>
                      <a:pt x="139" y="153"/>
                    </a:lnTo>
                    <a:lnTo>
                      <a:pt x="139" y="154"/>
                    </a:lnTo>
                    <a:lnTo>
                      <a:pt x="138" y="154"/>
                    </a:lnTo>
                    <a:lnTo>
                      <a:pt x="138" y="155"/>
                    </a:lnTo>
                    <a:lnTo>
                      <a:pt x="135" y="158"/>
                    </a:lnTo>
                    <a:lnTo>
                      <a:pt x="129" y="161"/>
                    </a:lnTo>
                    <a:lnTo>
                      <a:pt x="128" y="161"/>
                    </a:lnTo>
                    <a:lnTo>
                      <a:pt x="128" y="163"/>
                    </a:lnTo>
                    <a:lnTo>
                      <a:pt x="126" y="164"/>
                    </a:lnTo>
                    <a:lnTo>
                      <a:pt x="125" y="164"/>
                    </a:lnTo>
                    <a:lnTo>
                      <a:pt x="125" y="165"/>
                    </a:lnTo>
                    <a:lnTo>
                      <a:pt x="124" y="165"/>
                    </a:lnTo>
                    <a:lnTo>
                      <a:pt x="124" y="166"/>
                    </a:lnTo>
                    <a:lnTo>
                      <a:pt x="124" y="169"/>
                    </a:lnTo>
                    <a:lnTo>
                      <a:pt x="120" y="175"/>
                    </a:lnTo>
                    <a:lnTo>
                      <a:pt x="116" y="178"/>
                    </a:lnTo>
                    <a:lnTo>
                      <a:pt x="116" y="183"/>
                    </a:lnTo>
                    <a:lnTo>
                      <a:pt x="114" y="184"/>
                    </a:lnTo>
                    <a:lnTo>
                      <a:pt x="113" y="184"/>
                    </a:lnTo>
                    <a:lnTo>
                      <a:pt x="113" y="185"/>
                    </a:lnTo>
                    <a:lnTo>
                      <a:pt x="113" y="189"/>
                    </a:lnTo>
                    <a:lnTo>
                      <a:pt x="109" y="191"/>
                    </a:lnTo>
                    <a:lnTo>
                      <a:pt x="107" y="193"/>
                    </a:lnTo>
                    <a:lnTo>
                      <a:pt x="105" y="194"/>
                    </a:lnTo>
                    <a:lnTo>
                      <a:pt x="103" y="195"/>
                    </a:lnTo>
                    <a:lnTo>
                      <a:pt x="102" y="195"/>
                    </a:lnTo>
                    <a:lnTo>
                      <a:pt x="102" y="196"/>
                    </a:lnTo>
                    <a:lnTo>
                      <a:pt x="101" y="196"/>
                    </a:lnTo>
                    <a:lnTo>
                      <a:pt x="101" y="197"/>
                    </a:lnTo>
                    <a:lnTo>
                      <a:pt x="99" y="200"/>
                    </a:lnTo>
                    <a:lnTo>
                      <a:pt x="94" y="202"/>
                    </a:lnTo>
                    <a:lnTo>
                      <a:pt x="91" y="202"/>
                    </a:lnTo>
                    <a:lnTo>
                      <a:pt x="88" y="204"/>
                    </a:lnTo>
                    <a:lnTo>
                      <a:pt x="85" y="205"/>
                    </a:lnTo>
                    <a:lnTo>
                      <a:pt x="83" y="207"/>
                    </a:lnTo>
                    <a:lnTo>
                      <a:pt x="80" y="207"/>
                    </a:lnTo>
                    <a:lnTo>
                      <a:pt x="72" y="209"/>
                    </a:lnTo>
                    <a:lnTo>
                      <a:pt x="66" y="211"/>
                    </a:lnTo>
                    <a:lnTo>
                      <a:pt x="64" y="213"/>
                    </a:lnTo>
                    <a:lnTo>
                      <a:pt x="61" y="213"/>
                    </a:lnTo>
                    <a:lnTo>
                      <a:pt x="60" y="213"/>
                    </a:lnTo>
                    <a:lnTo>
                      <a:pt x="60" y="214"/>
                    </a:lnTo>
                    <a:lnTo>
                      <a:pt x="60" y="216"/>
                    </a:lnTo>
                    <a:lnTo>
                      <a:pt x="58" y="220"/>
                    </a:lnTo>
                    <a:lnTo>
                      <a:pt x="55" y="219"/>
                    </a:lnTo>
                    <a:lnTo>
                      <a:pt x="54" y="219"/>
                    </a:lnTo>
                    <a:lnTo>
                      <a:pt x="53" y="218"/>
                    </a:lnTo>
                    <a:lnTo>
                      <a:pt x="49" y="218"/>
                    </a:lnTo>
                    <a:lnTo>
                      <a:pt x="47" y="220"/>
                    </a:lnTo>
                    <a:lnTo>
                      <a:pt x="43" y="220"/>
                    </a:lnTo>
                    <a:lnTo>
                      <a:pt x="42" y="224"/>
                    </a:lnTo>
                    <a:lnTo>
                      <a:pt x="38" y="225"/>
                    </a:lnTo>
                    <a:lnTo>
                      <a:pt x="38" y="229"/>
                    </a:lnTo>
                    <a:lnTo>
                      <a:pt x="31" y="231"/>
                    </a:lnTo>
                    <a:lnTo>
                      <a:pt x="29" y="235"/>
                    </a:lnTo>
                    <a:lnTo>
                      <a:pt x="25" y="235"/>
                    </a:lnTo>
                    <a:lnTo>
                      <a:pt x="25" y="238"/>
                    </a:lnTo>
                    <a:lnTo>
                      <a:pt x="22" y="240"/>
                    </a:lnTo>
                    <a:lnTo>
                      <a:pt x="20" y="2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4" name="Freeform 118">
                <a:extLst>
                  <a:ext uri="{FF2B5EF4-FFF2-40B4-BE49-F238E27FC236}">
                    <a16:creationId xmlns:a16="http://schemas.microsoft.com/office/drawing/2014/main" id="{6BCBB61E-67D8-3050-32EE-7CB638D839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4" y="4212"/>
                <a:ext cx="4" cy="2"/>
              </a:xfrm>
              <a:custGeom>
                <a:avLst/>
                <a:gdLst>
                  <a:gd name="T0" fmla="*/ 0 w 28"/>
                  <a:gd name="T1" fmla="*/ 0 h 10"/>
                  <a:gd name="T2" fmla="*/ 0 w 28"/>
                  <a:gd name="T3" fmla="*/ 5 h 10"/>
                  <a:gd name="T4" fmla="*/ 1 w 28"/>
                  <a:gd name="T5" fmla="*/ 8 h 10"/>
                  <a:gd name="T6" fmla="*/ 2 w 28"/>
                  <a:gd name="T7" fmla="*/ 8 h 10"/>
                  <a:gd name="T8" fmla="*/ 6 w 28"/>
                  <a:gd name="T9" fmla="*/ 9 h 10"/>
                  <a:gd name="T10" fmla="*/ 8 w 28"/>
                  <a:gd name="T11" fmla="*/ 9 h 10"/>
                  <a:gd name="T12" fmla="*/ 10 w 28"/>
                  <a:gd name="T13" fmla="*/ 9 h 10"/>
                  <a:gd name="T14" fmla="*/ 14 w 28"/>
                  <a:gd name="T15" fmla="*/ 10 h 10"/>
                  <a:gd name="T16" fmla="*/ 17 w 28"/>
                  <a:gd name="T17" fmla="*/ 9 h 10"/>
                  <a:gd name="T18" fmla="*/ 20 w 28"/>
                  <a:gd name="T19" fmla="*/ 7 h 10"/>
                  <a:gd name="T20" fmla="*/ 25 w 28"/>
                  <a:gd name="T21" fmla="*/ 1 h 10"/>
                  <a:gd name="T22" fmla="*/ 28 w 28"/>
                  <a:gd name="T23" fmla="*/ 0 h 10"/>
                  <a:gd name="T24" fmla="*/ 0 w 28"/>
                  <a:gd name="T2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8" h="10">
                    <a:moveTo>
                      <a:pt x="0" y="0"/>
                    </a:moveTo>
                    <a:lnTo>
                      <a:pt x="0" y="5"/>
                    </a:lnTo>
                    <a:lnTo>
                      <a:pt x="1" y="8"/>
                    </a:lnTo>
                    <a:lnTo>
                      <a:pt x="2" y="8"/>
                    </a:lnTo>
                    <a:lnTo>
                      <a:pt x="6" y="9"/>
                    </a:lnTo>
                    <a:lnTo>
                      <a:pt x="8" y="9"/>
                    </a:lnTo>
                    <a:lnTo>
                      <a:pt x="10" y="9"/>
                    </a:lnTo>
                    <a:lnTo>
                      <a:pt x="14" y="10"/>
                    </a:lnTo>
                    <a:lnTo>
                      <a:pt x="17" y="9"/>
                    </a:lnTo>
                    <a:lnTo>
                      <a:pt x="20" y="7"/>
                    </a:lnTo>
                    <a:lnTo>
                      <a:pt x="25" y="1"/>
                    </a:lnTo>
                    <a:lnTo>
                      <a:pt x="2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5" name="Freeform 119">
                <a:extLst>
                  <a:ext uri="{FF2B5EF4-FFF2-40B4-BE49-F238E27FC236}">
                    <a16:creationId xmlns:a16="http://schemas.microsoft.com/office/drawing/2014/main" id="{8603888C-EE86-4B5F-D3C6-C46E1683DF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1" y="4212"/>
                <a:ext cx="15" cy="5"/>
              </a:xfrm>
              <a:custGeom>
                <a:avLst/>
                <a:gdLst>
                  <a:gd name="T0" fmla="*/ 0 w 106"/>
                  <a:gd name="T1" fmla="*/ 0 h 37"/>
                  <a:gd name="T2" fmla="*/ 1 w 106"/>
                  <a:gd name="T3" fmla="*/ 1 h 37"/>
                  <a:gd name="T4" fmla="*/ 5 w 106"/>
                  <a:gd name="T5" fmla="*/ 7 h 37"/>
                  <a:gd name="T6" fmla="*/ 5 w 106"/>
                  <a:gd name="T7" fmla="*/ 8 h 37"/>
                  <a:gd name="T8" fmla="*/ 7 w 106"/>
                  <a:gd name="T9" fmla="*/ 10 h 37"/>
                  <a:gd name="T10" fmla="*/ 10 w 106"/>
                  <a:gd name="T11" fmla="*/ 10 h 37"/>
                  <a:gd name="T12" fmla="*/ 13 w 106"/>
                  <a:gd name="T13" fmla="*/ 12 h 37"/>
                  <a:gd name="T14" fmla="*/ 18 w 106"/>
                  <a:gd name="T15" fmla="*/ 16 h 37"/>
                  <a:gd name="T16" fmla="*/ 21 w 106"/>
                  <a:gd name="T17" fmla="*/ 21 h 37"/>
                  <a:gd name="T18" fmla="*/ 24 w 106"/>
                  <a:gd name="T19" fmla="*/ 21 h 37"/>
                  <a:gd name="T20" fmla="*/ 25 w 106"/>
                  <a:gd name="T21" fmla="*/ 23 h 37"/>
                  <a:gd name="T22" fmla="*/ 29 w 106"/>
                  <a:gd name="T23" fmla="*/ 27 h 37"/>
                  <a:gd name="T24" fmla="*/ 29 w 106"/>
                  <a:gd name="T25" fmla="*/ 31 h 37"/>
                  <a:gd name="T26" fmla="*/ 34 w 106"/>
                  <a:gd name="T27" fmla="*/ 32 h 37"/>
                  <a:gd name="T28" fmla="*/ 37 w 106"/>
                  <a:gd name="T29" fmla="*/ 34 h 37"/>
                  <a:gd name="T30" fmla="*/ 43 w 106"/>
                  <a:gd name="T31" fmla="*/ 34 h 37"/>
                  <a:gd name="T32" fmla="*/ 45 w 106"/>
                  <a:gd name="T33" fmla="*/ 34 h 37"/>
                  <a:gd name="T34" fmla="*/ 48 w 106"/>
                  <a:gd name="T35" fmla="*/ 37 h 37"/>
                  <a:gd name="T36" fmla="*/ 51 w 106"/>
                  <a:gd name="T37" fmla="*/ 34 h 37"/>
                  <a:gd name="T38" fmla="*/ 54 w 106"/>
                  <a:gd name="T39" fmla="*/ 34 h 37"/>
                  <a:gd name="T40" fmla="*/ 56 w 106"/>
                  <a:gd name="T41" fmla="*/ 32 h 37"/>
                  <a:gd name="T42" fmla="*/ 61 w 106"/>
                  <a:gd name="T43" fmla="*/ 29 h 37"/>
                  <a:gd name="T44" fmla="*/ 64 w 106"/>
                  <a:gd name="T45" fmla="*/ 28 h 37"/>
                  <a:gd name="T46" fmla="*/ 64 w 106"/>
                  <a:gd name="T47" fmla="*/ 27 h 37"/>
                  <a:gd name="T48" fmla="*/ 65 w 106"/>
                  <a:gd name="T49" fmla="*/ 27 h 37"/>
                  <a:gd name="T50" fmla="*/ 67 w 106"/>
                  <a:gd name="T51" fmla="*/ 27 h 37"/>
                  <a:gd name="T52" fmla="*/ 68 w 106"/>
                  <a:gd name="T53" fmla="*/ 23 h 37"/>
                  <a:gd name="T54" fmla="*/ 72 w 106"/>
                  <a:gd name="T55" fmla="*/ 23 h 37"/>
                  <a:gd name="T56" fmla="*/ 76 w 106"/>
                  <a:gd name="T57" fmla="*/ 21 h 37"/>
                  <a:gd name="T58" fmla="*/ 81 w 106"/>
                  <a:gd name="T59" fmla="*/ 21 h 37"/>
                  <a:gd name="T60" fmla="*/ 83 w 106"/>
                  <a:gd name="T61" fmla="*/ 20 h 37"/>
                  <a:gd name="T62" fmla="*/ 90 w 106"/>
                  <a:gd name="T63" fmla="*/ 20 h 37"/>
                  <a:gd name="T64" fmla="*/ 90 w 106"/>
                  <a:gd name="T65" fmla="*/ 19 h 37"/>
                  <a:gd name="T66" fmla="*/ 91 w 106"/>
                  <a:gd name="T67" fmla="*/ 19 h 37"/>
                  <a:gd name="T68" fmla="*/ 93 w 106"/>
                  <a:gd name="T69" fmla="*/ 19 h 37"/>
                  <a:gd name="T70" fmla="*/ 97 w 106"/>
                  <a:gd name="T71" fmla="*/ 18 h 37"/>
                  <a:gd name="T72" fmla="*/ 100 w 106"/>
                  <a:gd name="T73" fmla="*/ 18 h 37"/>
                  <a:gd name="T74" fmla="*/ 100 w 106"/>
                  <a:gd name="T75" fmla="*/ 10 h 37"/>
                  <a:gd name="T76" fmla="*/ 101 w 106"/>
                  <a:gd name="T77" fmla="*/ 7 h 37"/>
                  <a:gd name="T78" fmla="*/ 105 w 106"/>
                  <a:gd name="T79" fmla="*/ 1 h 37"/>
                  <a:gd name="T80" fmla="*/ 106 w 106"/>
                  <a:gd name="T81" fmla="*/ 0 h 37"/>
                  <a:gd name="T82" fmla="*/ 0 w 106"/>
                  <a:gd name="T8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37">
                    <a:moveTo>
                      <a:pt x="0" y="0"/>
                    </a:moveTo>
                    <a:lnTo>
                      <a:pt x="1" y="1"/>
                    </a:lnTo>
                    <a:lnTo>
                      <a:pt x="5" y="7"/>
                    </a:lnTo>
                    <a:lnTo>
                      <a:pt x="5" y="8"/>
                    </a:lnTo>
                    <a:lnTo>
                      <a:pt x="7" y="10"/>
                    </a:lnTo>
                    <a:lnTo>
                      <a:pt x="10" y="10"/>
                    </a:lnTo>
                    <a:lnTo>
                      <a:pt x="13" y="12"/>
                    </a:lnTo>
                    <a:lnTo>
                      <a:pt x="18" y="16"/>
                    </a:lnTo>
                    <a:lnTo>
                      <a:pt x="21" y="21"/>
                    </a:lnTo>
                    <a:lnTo>
                      <a:pt x="24" y="21"/>
                    </a:lnTo>
                    <a:lnTo>
                      <a:pt x="25" y="23"/>
                    </a:lnTo>
                    <a:lnTo>
                      <a:pt x="29" y="27"/>
                    </a:lnTo>
                    <a:lnTo>
                      <a:pt x="29" y="31"/>
                    </a:lnTo>
                    <a:lnTo>
                      <a:pt x="34" y="32"/>
                    </a:lnTo>
                    <a:lnTo>
                      <a:pt x="37" y="34"/>
                    </a:lnTo>
                    <a:lnTo>
                      <a:pt x="43" y="34"/>
                    </a:lnTo>
                    <a:lnTo>
                      <a:pt x="45" y="34"/>
                    </a:lnTo>
                    <a:lnTo>
                      <a:pt x="48" y="37"/>
                    </a:lnTo>
                    <a:lnTo>
                      <a:pt x="51" y="34"/>
                    </a:lnTo>
                    <a:lnTo>
                      <a:pt x="54" y="34"/>
                    </a:lnTo>
                    <a:lnTo>
                      <a:pt x="56" y="32"/>
                    </a:lnTo>
                    <a:lnTo>
                      <a:pt x="61" y="29"/>
                    </a:lnTo>
                    <a:lnTo>
                      <a:pt x="64" y="28"/>
                    </a:lnTo>
                    <a:lnTo>
                      <a:pt x="64" y="27"/>
                    </a:lnTo>
                    <a:lnTo>
                      <a:pt x="65" y="27"/>
                    </a:lnTo>
                    <a:lnTo>
                      <a:pt x="67" y="27"/>
                    </a:lnTo>
                    <a:lnTo>
                      <a:pt x="68" y="23"/>
                    </a:lnTo>
                    <a:lnTo>
                      <a:pt x="72" y="23"/>
                    </a:lnTo>
                    <a:lnTo>
                      <a:pt x="76" y="21"/>
                    </a:lnTo>
                    <a:lnTo>
                      <a:pt x="81" y="21"/>
                    </a:lnTo>
                    <a:lnTo>
                      <a:pt x="83" y="20"/>
                    </a:lnTo>
                    <a:lnTo>
                      <a:pt x="90" y="20"/>
                    </a:lnTo>
                    <a:lnTo>
                      <a:pt x="90" y="19"/>
                    </a:lnTo>
                    <a:lnTo>
                      <a:pt x="91" y="19"/>
                    </a:lnTo>
                    <a:lnTo>
                      <a:pt x="93" y="19"/>
                    </a:lnTo>
                    <a:lnTo>
                      <a:pt x="97" y="18"/>
                    </a:lnTo>
                    <a:lnTo>
                      <a:pt x="100" y="18"/>
                    </a:lnTo>
                    <a:lnTo>
                      <a:pt x="100" y="10"/>
                    </a:lnTo>
                    <a:lnTo>
                      <a:pt x="101" y="7"/>
                    </a:lnTo>
                    <a:lnTo>
                      <a:pt x="105" y="1"/>
                    </a:lnTo>
                    <a:lnTo>
                      <a:pt x="10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6" name="Freeform 120">
                <a:extLst>
                  <a:ext uri="{FF2B5EF4-FFF2-40B4-BE49-F238E27FC236}">
                    <a16:creationId xmlns:a16="http://schemas.microsoft.com/office/drawing/2014/main" id="{F7896326-2011-D429-4B4D-9431E72C46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9" y="4212"/>
                <a:ext cx="91" cy="37"/>
              </a:xfrm>
              <a:custGeom>
                <a:avLst/>
                <a:gdLst>
                  <a:gd name="T0" fmla="*/ 25 w 643"/>
                  <a:gd name="T1" fmla="*/ 15 h 256"/>
                  <a:gd name="T2" fmla="*/ 27 w 643"/>
                  <a:gd name="T3" fmla="*/ 53 h 256"/>
                  <a:gd name="T4" fmla="*/ 19 w 643"/>
                  <a:gd name="T5" fmla="*/ 61 h 256"/>
                  <a:gd name="T6" fmla="*/ 10 w 643"/>
                  <a:gd name="T7" fmla="*/ 71 h 256"/>
                  <a:gd name="T8" fmla="*/ 11 w 643"/>
                  <a:gd name="T9" fmla="*/ 100 h 256"/>
                  <a:gd name="T10" fmla="*/ 16 w 643"/>
                  <a:gd name="T11" fmla="*/ 130 h 256"/>
                  <a:gd name="T12" fmla="*/ 10 w 643"/>
                  <a:gd name="T13" fmla="*/ 147 h 256"/>
                  <a:gd name="T14" fmla="*/ 4 w 643"/>
                  <a:gd name="T15" fmla="*/ 158 h 256"/>
                  <a:gd name="T16" fmla="*/ 7 w 643"/>
                  <a:gd name="T17" fmla="*/ 182 h 256"/>
                  <a:gd name="T18" fmla="*/ 18 w 643"/>
                  <a:gd name="T19" fmla="*/ 198 h 256"/>
                  <a:gd name="T20" fmla="*/ 31 w 643"/>
                  <a:gd name="T21" fmla="*/ 208 h 256"/>
                  <a:gd name="T22" fmla="*/ 35 w 643"/>
                  <a:gd name="T23" fmla="*/ 201 h 256"/>
                  <a:gd name="T24" fmla="*/ 43 w 643"/>
                  <a:gd name="T25" fmla="*/ 163 h 256"/>
                  <a:gd name="T26" fmla="*/ 52 w 643"/>
                  <a:gd name="T27" fmla="*/ 147 h 256"/>
                  <a:gd name="T28" fmla="*/ 71 w 643"/>
                  <a:gd name="T29" fmla="*/ 130 h 256"/>
                  <a:gd name="T30" fmla="*/ 105 w 643"/>
                  <a:gd name="T31" fmla="*/ 138 h 256"/>
                  <a:gd name="T32" fmla="*/ 121 w 643"/>
                  <a:gd name="T33" fmla="*/ 143 h 256"/>
                  <a:gd name="T34" fmla="*/ 131 w 643"/>
                  <a:gd name="T35" fmla="*/ 171 h 256"/>
                  <a:gd name="T36" fmla="*/ 125 w 643"/>
                  <a:gd name="T37" fmla="*/ 187 h 256"/>
                  <a:gd name="T38" fmla="*/ 129 w 643"/>
                  <a:gd name="T39" fmla="*/ 201 h 256"/>
                  <a:gd name="T40" fmla="*/ 142 w 643"/>
                  <a:gd name="T41" fmla="*/ 225 h 256"/>
                  <a:gd name="T42" fmla="*/ 161 w 643"/>
                  <a:gd name="T43" fmla="*/ 214 h 256"/>
                  <a:gd name="T44" fmla="*/ 188 w 643"/>
                  <a:gd name="T45" fmla="*/ 190 h 256"/>
                  <a:gd name="T46" fmla="*/ 215 w 643"/>
                  <a:gd name="T47" fmla="*/ 201 h 256"/>
                  <a:gd name="T48" fmla="*/ 223 w 643"/>
                  <a:gd name="T49" fmla="*/ 224 h 256"/>
                  <a:gd name="T50" fmla="*/ 238 w 643"/>
                  <a:gd name="T51" fmla="*/ 253 h 256"/>
                  <a:gd name="T52" fmla="*/ 253 w 643"/>
                  <a:gd name="T53" fmla="*/ 247 h 256"/>
                  <a:gd name="T54" fmla="*/ 278 w 643"/>
                  <a:gd name="T55" fmla="*/ 256 h 256"/>
                  <a:gd name="T56" fmla="*/ 296 w 643"/>
                  <a:gd name="T57" fmla="*/ 245 h 256"/>
                  <a:gd name="T58" fmla="*/ 306 w 643"/>
                  <a:gd name="T59" fmla="*/ 236 h 256"/>
                  <a:gd name="T60" fmla="*/ 317 w 643"/>
                  <a:gd name="T61" fmla="*/ 223 h 256"/>
                  <a:gd name="T62" fmla="*/ 324 w 643"/>
                  <a:gd name="T63" fmla="*/ 206 h 256"/>
                  <a:gd name="T64" fmla="*/ 343 w 643"/>
                  <a:gd name="T65" fmla="*/ 182 h 256"/>
                  <a:gd name="T66" fmla="*/ 346 w 643"/>
                  <a:gd name="T67" fmla="*/ 171 h 256"/>
                  <a:gd name="T68" fmla="*/ 338 w 643"/>
                  <a:gd name="T69" fmla="*/ 136 h 256"/>
                  <a:gd name="T70" fmla="*/ 354 w 643"/>
                  <a:gd name="T71" fmla="*/ 113 h 256"/>
                  <a:gd name="T72" fmla="*/ 371 w 643"/>
                  <a:gd name="T73" fmla="*/ 105 h 256"/>
                  <a:gd name="T74" fmla="*/ 383 w 643"/>
                  <a:gd name="T75" fmla="*/ 92 h 256"/>
                  <a:gd name="T76" fmla="*/ 406 w 643"/>
                  <a:gd name="T77" fmla="*/ 96 h 256"/>
                  <a:gd name="T78" fmla="*/ 427 w 643"/>
                  <a:gd name="T79" fmla="*/ 124 h 256"/>
                  <a:gd name="T80" fmla="*/ 442 w 643"/>
                  <a:gd name="T81" fmla="*/ 143 h 256"/>
                  <a:gd name="T82" fmla="*/ 445 w 643"/>
                  <a:gd name="T83" fmla="*/ 185 h 256"/>
                  <a:gd name="T84" fmla="*/ 456 w 643"/>
                  <a:gd name="T85" fmla="*/ 222 h 256"/>
                  <a:gd name="T86" fmla="*/ 486 w 643"/>
                  <a:gd name="T87" fmla="*/ 212 h 256"/>
                  <a:gd name="T88" fmla="*/ 471 w 643"/>
                  <a:gd name="T89" fmla="*/ 195 h 256"/>
                  <a:gd name="T90" fmla="*/ 483 w 643"/>
                  <a:gd name="T91" fmla="*/ 174 h 256"/>
                  <a:gd name="T92" fmla="*/ 494 w 643"/>
                  <a:gd name="T93" fmla="*/ 151 h 256"/>
                  <a:gd name="T94" fmla="*/ 515 w 643"/>
                  <a:gd name="T95" fmla="*/ 147 h 256"/>
                  <a:gd name="T96" fmla="*/ 543 w 643"/>
                  <a:gd name="T97" fmla="*/ 154 h 256"/>
                  <a:gd name="T98" fmla="*/ 562 w 643"/>
                  <a:gd name="T99" fmla="*/ 171 h 256"/>
                  <a:gd name="T100" fmla="*/ 577 w 643"/>
                  <a:gd name="T101" fmla="*/ 162 h 256"/>
                  <a:gd name="T102" fmla="*/ 587 w 643"/>
                  <a:gd name="T103" fmla="*/ 147 h 256"/>
                  <a:gd name="T104" fmla="*/ 601 w 643"/>
                  <a:gd name="T105" fmla="*/ 130 h 256"/>
                  <a:gd name="T106" fmla="*/ 613 w 643"/>
                  <a:gd name="T107" fmla="*/ 125 h 256"/>
                  <a:gd name="T108" fmla="*/ 621 w 643"/>
                  <a:gd name="T109" fmla="*/ 107 h 256"/>
                  <a:gd name="T110" fmla="*/ 639 w 643"/>
                  <a:gd name="T111" fmla="*/ 92 h 256"/>
                  <a:gd name="T112" fmla="*/ 630 w 643"/>
                  <a:gd name="T113" fmla="*/ 75 h 256"/>
                  <a:gd name="T114" fmla="*/ 595 w 643"/>
                  <a:gd name="T115" fmla="*/ 81 h 256"/>
                  <a:gd name="T116" fmla="*/ 565 w 643"/>
                  <a:gd name="T117" fmla="*/ 72 h 256"/>
                  <a:gd name="T118" fmla="*/ 522 w 643"/>
                  <a:gd name="T119" fmla="*/ 48 h 256"/>
                  <a:gd name="T120" fmla="*/ 508 w 643"/>
                  <a:gd name="T121" fmla="*/ 42 h 256"/>
                  <a:gd name="T122" fmla="*/ 487 w 643"/>
                  <a:gd name="T123" fmla="*/ 27 h 256"/>
                  <a:gd name="T124" fmla="*/ 470 w 643"/>
                  <a:gd name="T125" fmla="*/ 18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43" h="256">
                    <a:moveTo>
                      <a:pt x="27" y="0"/>
                    </a:moveTo>
                    <a:lnTo>
                      <a:pt x="27" y="1"/>
                    </a:lnTo>
                    <a:lnTo>
                      <a:pt x="27" y="7"/>
                    </a:lnTo>
                    <a:lnTo>
                      <a:pt x="28" y="8"/>
                    </a:lnTo>
                    <a:lnTo>
                      <a:pt x="27" y="8"/>
                    </a:lnTo>
                    <a:lnTo>
                      <a:pt x="27" y="9"/>
                    </a:lnTo>
                    <a:lnTo>
                      <a:pt x="27" y="12"/>
                    </a:lnTo>
                    <a:lnTo>
                      <a:pt x="25" y="15"/>
                    </a:lnTo>
                    <a:lnTo>
                      <a:pt x="27" y="16"/>
                    </a:lnTo>
                    <a:lnTo>
                      <a:pt x="27" y="31"/>
                    </a:lnTo>
                    <a:lnTo>
                      <a:pt x="30" y="31"/>
                    </a:lnTo>
                    <a:lnTo>
                      <a:pt x="33" y="34"/>
                    </a:lnTo>
                    <a:lnTo>
                      <a:pt x="30" y="37"/>
                    </a:lnTo>
                    <a:lnTo>
                      <a:pt x="29" y="42"/>
                    </a:lnTo>
                    <a:lnTo>
                      <a:pt x="27" y="43"/>
                    </a:lnTo>
                    <a:lnTo>
                      <a:pt x="27" y="53"/>
                    </a:lnTo>
                    <a:lnTo>
                      <a:pt x="25" y="55"/>
                    </a:lnTo>
                    <a:lnTo>
                      <a:pt x="23" y="55"/>
                    </a:lnTo>
                    <a:lnTo>
                      <a:pt x="22" y="55"/>
                    </a:lnTo>
                    <a:lnTo>
                      <a:pt x="22" y="56"/>
                    </a:lnTo>
                    <a:lnTo>
                      <a:pt x="21" y="58"/>
                    </a:lnTo>
                    <a:lnTo>
                      <a:pt x="19" y="58"/>
                    </a:lnTo>
                    <a:lnTo>
                      <a:pt x="19" y="59"/>
                    </a:lnTo>
                    <a:lnTo>
                      <a:pt x="19" y="61"/>
                    </a:lnTo>
                    <a:lnTo>
                      <a:pt x="17" y="63"/>
                    </a:lnTo>
                    <a:lnTo>
                      <a:pt x="16" y="63"/>
                    </a:lnTo>
                    <a:lnTo>
                      <a:pt x="16" y="64"/>
                    </a:lnTo>
                    <a:lnTo>
                      <a:pt x="13" y="64"/>
                    </a:lnTo>
                    <a:lnTo>
                      <a:pt x="13" y="67"/>
                    </a:lnTo>
                    <a:lnTo>
                      <a:pt x="11" y="70"/>
                    </a:lnTo>
                    <a:lnTo>
                      <a:pt x="10" y="70"/>
                    </a:lnTo>
                    <a:lnTo>
                      <a:pt x="10" y="71"/>
                    </a:lnTo>
                    <a:lnTo>
                      <a:pt x="10" y="74"/>
                    </a:lnTo>
                    <a:lnTo>
                      <a:pt x="7" y="75"/>
                    </a:lnTo>
                    <a:lnTo>
                      <a:pt x="7" y="78"/>
                    </a:lnTo>
                    <a:lnTo>
                      <a:pt x="5" y="81"/>
                    </a:lnTo>
                    <a:lnTo>
                      <a:pt x="7" y="86"/>
                    </a:lnTo>
                    <a:lnTo>
                      <a:pt x="9" y="92"/>
                    </a:lnTo>
                    <a:lnTo>
                      <a:pt x="9" y="96"/>
                    </a:lnTo>
                    <a:lnTo>
                      <a:pt x="11" y="100"/>
                    </a:lnTo>
                    <a:lnTo>
                      <a:pt x="13" y="107"/>
                    </a:lnTo>
                    <a:lnTo>
                      <a:pt x="10" y="111"/>
                    </a:lnTo>
                    <a:lnTo>
                      <a:pt x="13" y="116"/>
                    </a:lnTo>
                    <a:lnTo>
                      <a:pt x="13" y="118"/>
                    </a:lnTo>
                    <a:lnTo>
                      <a:pt x="16" y="119"/>
                    </a:lnTo>
                    <a:lnTo>
                      <a:pt x="18" y="125"/>
                    </a:lnTo>
                    <a:lnTo>
                      <a:pt x="18" y="129"/>
                    </a:lnTo>
                    <a:lnTo>
                      <a:pt x="16" y="130"/>
                    </a:lnTo>
                    <a:lnTo>
                      <a:pt x="16" y="136"/>
                    </a:lnTo>
                    <a:lnTo>
                      <a:pt x="15" y="138"/>
                    </a:lnTo>
                    <a:lnTo>
                      <a:pt x="13" y="140"/>
                    </a:lnTo>
                    <a:lnTo>
                      <a:pt x="13" y="143"/>
                    </a:lnTo>
                    <a:lnTo>
                      <a:pt x="12" y="146"/>
                    </a:lnTo>
                    <a:lnTo>
                      <a:pt x="11" y="146"/>
                    </a:lnTo>
                    <a:lnTo>
                      <a:pt x="11" y="147"/>
                    </a:lnTo>
                    <a:lnTo>
                      <a:pt x="10" y="147"/>
                    </a:lnTo>
                    <a:lnTo>
                      <a:pt x="10" y="148"/>
                    </a:lnTo>
                    <a:lnTo>
                      <a:pt x="9" y="148"/>
                    </a:lnTo>
                    <a:lnTo>
                      <a:pt x="9" y="149"/>
                    </a:lnTo>
                    <a:lnTo>
                      <a:pt x="9" y="151"/>
                    </a:lnTo>
                    <a:lnTo>
                      <a:pt x="5" y="154"/>
                    </a:lnTo>
                    <a:lnTo>
                      <a:pt x="4" y="154"/>
                    </a:lnTo>
                    <a:lnTo>
                      <a:pt x="4" y="155"/>
                    </a:lnTo>
                    <a:lnTo>
                      <a:pt x="4" y="158"/>
                    </a:lnTo>
                    <a:lnTo>
                      <a:pt x="2" y="160"/>
                    </a:lnTo>
                    <a:lnTo>
                      <a:pt x="0" y="163"/>
                    </a:lnTo>
                    <a:lnTo>
                      <a:pt x="2" y="165"/>
                    </a:lnTo>
                    <a:lnTo>
                      <a:pt x="2" y="174"/>
                    </a:lnTo>
                    <a:lnTo>
                      <a:pt x="1" y="176"/>
                    </a:lnTo>
                    <a:lnTo>
                      <a:pt x="2" y="179"/>
                    </a:lnTo>
                    <a:lnTo>
                      <a:pt x="5" y="179"/>
                    </a:lnTo>
                    <a:lnTo>
                      <a:pt x="7" y="182"/>
                    </a:lnTo>
                    <a:lnTo>
                      <a:pt x="9" y="184"/>
                    </a:lnTo>
                    <a:lnTo>
                      <a:pt x="10" y="186"/>
                    </a:lnTo>
                    <a:lnTo>
                      <a:pt x="13" y="187"/>
                    </a:lnTo>
                    <a:lnTo>
                      <a:pt x="15" y="189"/>
                    </a:lnTo>
                    <a:lnTo>
                      <a:pt x="15" y="190"/>
                    </a:lnTo>
                    <a:lnTo>
                      <a:pt x="16" y="193"/>
                    </a:lnTo>
                    <a:lnTo>
                      <a:pt x="16" y="195"/>
                    </a:lnTo>
                    <a:lnTo>
                      <a:pt x="18" y="198"/>
                    </a:lnTo>
                    <a:lnTo>
                      <a:pt x="18" y="206"/>
                    </a:lnTo>
                    <a:lnTo>
                      <a:pt x="18" y="208"/>
                    </a:lnTo>
                    <a:lnTo>
                      <a:pt x="22" y="209"/>
                    </a:lnTo>
                    <a:lnTo>
                      <a:pt x="27" y="209"/>
                    </a:lnTo>
                    <a:lnTo>
                      <a:pt x="28" y="210"/>
                    </a:lnTo>
                    <a:lnTo>
                      <a:pt x="30" y="209"/>
                    </a:lnTo>
                    <a:lnTo>
                      <a:pt x="30" y="208"/>
                    </a:lnTo>
                    <a:lnTo>
                      <a:pt x="31" y="208"/>
                    </a:lnTo>
                    <a:lnTo>
                      <a:pt x="31" y="207"/>
                    </a:lnTo>
                    <a:lnTo>
                      <a:pt x="33" y="207"/>
                    </a:lnTo>
                    <a:lnTo>
                      <a:pt x="31" y="205"/>
                    </a:lnTo>
                    <a:lnTo>
                      <a:pt x="33" y="203"/>
                    </a:lnTo>
                    <a:lnTo>
                      <a:pt x="33" y="202"/>
                    </a:lnTo>
                    <a:lnTo>
                      <a:pt x="34" y="202"/>
                    </a:lnTo>
                    <a:lnTo>
                      <a:pt x="34" y="201"/>
                    </a:lnTo>
                    <a:lnTo>
                      <a:pt x="35" y="201"/>
                    </a:lnTo>
                    <a:lnTo>
                      <a:pt x="35" y="179"/>
                    </a:lnTo>
                    <a:lnTo>
                      <a:pt x="37" y="176"/>
                    </a:lnTo>
                    <a:lnTo>
                      <a:pt x="38" y="174"/>
                    </a:lnTo>
                    <a:lnTo>
                      <a:pt x="41" y="173"/>
                    </a:lnTo>
                    <a:lnTo>
                      <a:pt x="40" y="170"/>
                    </a:lnTo>
                    <a:lnTo>
                      <a:pt x="41" y="169"/>
                    </a:lnTo>
                    <a:lnTo>
                      <a:pt x="41" y="164"/>
                    </a:lnTo>
                    <a:lnTo>
                      <a:pt x="43" y="163"/>
                    </a:lnTo>
                    <a:lnTo>
                      <a:pt x="45" y="157"/>
                    </a:lnTo>
                    <a:lnTo>
                      <a:pt x="46" y="154"/>
                    </a:lnTo>
                    <a:lnTo>
                      <a:pt x="49" y="154"/>
                    </a:lnTo>
                    <a:lnTo>
                      <a:pt x="49" y="152"/>
                    </a:lnTo>
                    <a:lnTo>
                      <a:pt x="51" y="152"/>
                    </a:lnTo>
                    <a:lnTo>
                      <a:pt x="51" y="151"/>
                    </a:lnTo>
                    <a:lnTo>
                      <a:pt x="52" y="149"/>
                    </a:lnTo>
                    <a:lnTo>
                      <a:pt x="52" y="147"/>
                    </a:lnTo>
                    <a:lnTo>
                      <a:pt x="54" y="147"/>
                    </a:lnTo>
                    <a:lnTo>
                      <a:pt x="57" y="143"/>
                    </a:lnTo>
                    <a:lnTo>
                      <a:pt x="57" y="141"/>
                    </a:lnTo>
                    <a:lnTo>
                      <a:pt x="60" y="140"/>
                    </a:lnTo>
                    <a:lnTo>
                      <a:pt x="62" y="138"/>
                    </a:lnTo>
                    <a:lnTo>
                      <a:pt x="62" y="132"/>
                    </a:lnTo>
                    <a:lnTo>
                      <a:pt x="65" y="130"/>
                    </a:lnTo>
                    <a:lnTo>
                      <a:pt x="71" y="130"/>
                    </a:lnTo>
                    <a:lnTo>
                      <a:pt x="74" y="129"/>
                    </a:lnTo>
                    <a:lnTo>
                      <a:pt x="78" y="129"/>
                    </a:lnTo>
                    <a:lnTo>
                      <a:pt x="84" y="130"/>
                    </a:lnTo>
                    <a:lnTo>
                      <a:pt x="89" y="132"/>
                    </a:lnTo>
                    <a:lnTo>
                      <a:pt x="96" y="132"/>
                    </a:lnTo>
                    <a:lnTo>
                      <a:pt x="98" y="136"/>
                    </a:lnTo>
                    <a:lnTo>
                      <a:pt x="104" y="138"/>
                    </a:lnTo>
                    <a:lnTo>
                      <a:pt x="105" y="138"/>
                    </a:lnTo>
                    <a:lnTo>
                      <a:pt x="107" y="140"/>
                    </a:lnTo>
                    <a:lnTo>
                      <a:pt x="107" y="142"/>
                    </a:lnTo>
                    <a:lnTo>
                      <a:pt x="109" y="143"/>
                    </a:lnTo>
                    <a:lnTo>
                      <a:pt x="114" y="147"/>
                    </a:lnTo>
                    <a:lnTo>
                      <a:pt x="117" y="147"/>
                    </a:lnTo>
                    <a:lnTo>
                      <a:pt x="118" y="144"/>
                    </a:lnTo>
                    <a:lnTo>
                      <a:pt x="120" y="147"/>
                    </a:lnTo>
                    <a:lnTo>
                      <a:pt x="121" y="143"/>
                    </a:lnTo>
                    <a:lnTo>
                      <a:pt x="123" y="143"/>
                    </a:lnTo>
                    <a:lnTo>
                      <a:pt x="128" y="147"/>
                    </a:lnTo>
                    <a:lnTo>
                      <a:pt x="130" y="148"/>
                    </a:lnTo>
                    <a:lnTo>
                      <a:pt x="131" y="151"/>
                    </a:lnTo>
                    <a:lnTo>
                      <a:pt x="129" y="154"/>
                    </a:lnTo>
                    <a:lnTo>
                      <a:pt x="129" y="159"/>
                    </a:lnTo>
                    <a:lnTo>
                      <a:pt x="131" y="162"/>
                    </a:lnTo>
                    <a:lnTo>
                      <a:pt x="131" y="171"/>
                    </a:lnTo>
                    <a:lnTo>
                      <a:pt x="130" y="171"/>
                    </a:lnTo>
                    <a:lnTo>
                      <a:pt x="130" y="172"/>
                    </a:lnTo>
                    <a:lnTo>
                      <a:pt x="129" y="172"/>
                    </a:lnTo>
                    <a:lnTo>
                      <a:pt x="129" y="173"/>
                    </a:lnTo>
                    <a:lnTo>
                      <a:pt x="130" y="175"/>
                    </a:lnTo>
                    <a:lnTo>
                      <a:pt x="129" y="179"/>
                    </a:lnTo>
                    <a:lnTo>
                      <a:pt x="128" y="184"/>
                    </a:lnTo>
                    <a:lnTo>
                      <a:pt x="125" y="187"/>
                    </a:lnTo>
                    <a:lnTo>
                      <a:pt x="127" y="188"/>
                    </a:lnTo>
                    <a:lnTo>
                      <a:pt x="127" y="189"/>
                    </a:lnTo>
                    <a:lnTo>
                      <a:pt x="128" y="193"/>
                    </a:lnTo>
                    <a:lnTo>
                      <a:pt x="129" y="196"/>
                    </a:lnTo>
                    <a:lnTo>
                      <a:pt x="129" y="198"/>
                    </a:lnTo>
                    <a:lnTo>
                      <a:pt x="130" y="200"/>
                    </a:lnTo>
                    <a:lnTo>
                      <a:pt x="129" y="200"/>
                    </a:lnTo>
                    <a:lnTo>
                      <a:pt x="129" y="201"/>
                    </a:lnTo>
                    <a:lnTo>
                      <a:pt x="129" y="203"/>
                    </a:lnTo>
                    <a:lnTo>
                      <a:pt x="131" y="207"/>
                    </a:lnTo>
                    <a:lnTo>
                      <a:pt x="131" y="209"/>
                    </a:lnTo>
                    <a:lnTo>
                      <a:pt x="133" y="212"/>
                    </a:lnTo>
                    <a:lnTo>
                      <a:pt x="133" y="215"/>
                    </a:lnTo>
                    <a:lnTo>
                      <a:pt x="136" y="218"/>
                    </a:lnTo>
                    <a:lnTo>
                      <a:pt x="136" y="225"/>
                    </a:lnTo>
                    <a:lnTo>
                      <a:pt x="142" y="225"/>
                    </a:lnTo>
                    <a:lnTo>
                      <a:pt x="142" y="224"/>
                    </a:lnTo>
                    <a:lnTo>
                      <a:pt x="143" y="224"/>
                    </a:lnTo>
                    <a:lnTo>
                      <a:pt x="143" y="223"/>
                    </a:lnTo>
                    <a:lnTo>
                      <a:pt x="144" y="223"/>
                    </a:lnTo>
                    <a:lnTo>
                      <a:pt x="144" y="218"/>
                    </a:lnTo>
                    <a:lnTo>
                      <a:pt x="155" y="218"/>
                    </a:lnTo>
                    <a:lnTo>
                      <a:pt x="161" y="217"/>
                    </a:lnTo>
                    <a:lnTo>
                      <a:pt x="161" y="214"/>
                    </a:lnTo>
                    <a:lnTo>
                      <a:pt x="164" y="214"/>
                    </a:lnTo>
                    <a:lnTo>
                      <a:pt x="166" y="212"/>
                    </a:lnTo>
                    <a:lnTo>
                      <a:pt x="171" y="212"/>
                    </a:lnTo>
                    <a:lnTo>
                      <a:pt x="175" y="209"/>
                    </a:lnTo>
                    <a:lnTo>
                      <a:pt x="175" y="203"/>
                    </a:lnTo>
                    <a:lnTo>
                      <a:pt x="177" y="201"/>
                    </a:lnTo>
                    <a:lnTo>
                      <a:pt x="185" y="193"/>
                    </a:lnTo>
                    <a:lnTo>
                      <a:pt x="188" y="190"/>
                    </a:lnTo>
                    <a:lnTo>
                      <a:pt x="193" y="190"/>
                    </a:lnTo>
                    <a:lnTo>
                      <a:pt x="194" y="191"/>
                    </a:lnTo>
                    <a:lnTo>
                      <a:pt x="199" y="193"/>
                    </a:lnTo>
                    <a:lnTo>
                      <a:pt x="205" y="193"/>
                    </a:lnTo>
                    <a:lnTo>
                      <a:pt x="208" y="193"/>
                    </a:lnTo>
                    <a:lnTo>
                      <a:pt x="210" y="195"/>
                    </a:lnTo>
                    <a:lnTo>
                      <a:pt x="213" y="198"/>
                    </a:lnTo>
                    <a:lnTo>
                      <a:pt x="215" y="201"/>
                    </a:lnTo>
                    <a:lnTo>
                      <a:pt x="216" y="207"/>
                    </a:lnTo>
                    <a:lnTo>
                      <a:pt x="218" y="212"/>
                    </a:lnTo>
                    <a:lnTo>
                      <a:pt x="216" y="214"/>
                    </a:lnTo>
                    <a:lnTo>
                      <a:pt x="216" y="215"/>
                    </a:lnTo>
                    <a:lnTo>
                      <a:pt x="218" y="218"/>
                    </a:lnTo>
                    <a:lnTo>
                      <a:pt x="220" y="220"/>
                    </a:lnTo>
                    <a:lnTo>
                      <a:pt x="222" y="223"/>
                    </a:lnTo>
                    <a:lnTo>
                      <a:pt x="223" y="224"/>
                    </a:lnTo>
                    <a:lnTo>
                      <a:pt x="226" y="225"/>
                    </a:lnTo>
                    <a:lnTo>
                      <a:pt x="226" y="229"/>
                    </a:lnTo>
                    <a:lnTo>
                      <a:pt x="226" y="232"/>
                    </a:lnTo>
                    <a:lnTo>
                      <a:pt x="229" y="234"/>
                    </a:lnTo>
                    <a:lnTo>
                      <a:pt x="229" y="242"/>
                    </a:lnTo>
                    <a:lnTo>
                      <a:pt x="235" y="247"/>
                    </a:lnTo>
                    <a:lnTo>
                      <a:pt x="235" y="253"/>
                    </a:lnTo>
                    <a:lnTo>
                      <a:pt x="238" y="253"/>
                    </a:lnTo>
                    <a:lnTo>
                      <a:pt x="238" y="255"/>
                    </a:lnTo>
                    <a:lnTo>
                      <a:pt x="240" y="256"/>
                    </a:lnTo>
                    <a:lnTo>
                      <a:pt x="246" y="256"/>
                    </a:lnTo>
                    <a:lnTo>
                      <a:pt x="246" y="255"/>
                    </a:lnTo>
                    <a:lnTo>
                      <a:pt x="247" y="255"/>
                    </a:lnTo>
                    <a:lnTo>
                      <a:pt x="248" y="253"/>
                    </a:lnTo>
                    <a:lnTo>
                      <a:pt x="248" y="247"/>
                    </a:lnTo>
                    <a:lnTo>
                      <a:pt x="253" y="247"/>
                    </a:lnTo>
                    <a:lnTo>
                      <a:pt x="255" y="247"/>
                    </a:lnTo>
                    <a:lnTo>
                      <a:pt x="259" y="249"/>
                    </a:lnTo>
                    <a:lnTo>
                      <a:pt x="260" y="250"/>
                    </a:lnTo>
                    <a:lnTo>
                      <a:pt x="261" y="252"/>
                    </a:lnTo>
                    <a:lnTo>
                      <a:pt x="263" y="252"/>
                    </a:lnTo>
                    <a:lnTo>
                      <a:pt x="267" y="253"/>
                    </a:lnTo>
                    <a:lnTo>
                      <a:pt x="275" y="253"/>
                    </a:lnTo>
                    <a:lnTo>
                      <a:pt x="278" y="256"/>
                    </a:lnTo>
                    <a:lnTo>
                      <a:pt x="281" y="253"/>
                    </a:lnTo>
                    <a:lnTo>
                      <a:pt x="282" y="253"/>
                    </a:lnTo>
                    <a:lnTo>
                      <a:pt x="285" y="250"/>
                    </a:lnTo>
                    <a:lnTo>
                      <a:pt x="289" y="253"/>
                    </a:lnTo>
                    <a:lnTo>
                      <a:pt x="293" y="253"/>
                    </a:lnTo>
                    <a:lnTo>
                      <a:pt x="295" y="249"/>
                    </a:lnTo>
                    <a:lnTo>
                      <a:pt x="295" y="247"/>
                    </a:lnTo>
                    <a:lnTo>
                      <a:pt x="296" y="245"/>
                    </a:lnTo>
                    <a:lnTo>
                      <a:pt x="300" y="245"/>
                    </a:lnTo>
                    <a:lnTo>
                      <a:pt x="300" y="244"/>
                    </a:lnTo>
                    <a:lnTo>
                      <a:pt x="301" y="244"/>
                    </a:lnTo>
                    <a:lnTo>
                      <a:pt x="302" y="242"/>
                    </a:lnTo>
                    <a:lnTo>
                      <a:pt x="305" y="241"/>
                    </a:lnTo>
                    <a:lnTo>
                      <a:pt x="305" y="240"/>
                    </a:lnTo>
                    <a:lnTo>
                      <a:pt x="306" y="240"/>
                    </a:lnTo>
                    <a:lnTo>
                      <a:pt x="306" y="236"/>
                    </a:lnTo>
                    <a:lnTo>
                      <a:pt x="311" y="234"/>
                    </a:lnTo>
                    <a:lnTo>
                      <a:pt x="313" y="232"/>
                    </a:lnTo>
                    <a:lnTo>
                      <a:pt x="313" y="230"/>
                    </a:lnTo>
                    <a:lnTo>
                      <a:pt x="313" y="229"/>
                    </a:lnTo>
                    <a:lnTo>
                      <a:pt x="314" y="229"/>
                    </a:lnTo>
                    <a:lnTo>
                      <a:pt x="317" y="225"/>
                    </a:lnTo>
                    <a:lnTo>
                      <a:pt x="315" y="224"/>
                    </a:lnTo>
                    <a:lnTo>
                      <a:pt x="317" y="223"/>
                    </a:lnTo>
                    <a:lnTo>
                      <a:pt x="317" y="218"/>
                    </a:lnTo>
                    <a:lnTo>
                      <a:pt x="318" y="215"/>
                    </a:lnTo>
                    <a:lnTo>
                      <a:pt x="318" y="214"/>
                    </a:lnTo>
                    <a:lnTo>
                      <a:pt x="319" y="214"/>
                    </a:lnTo>
                    <a:lnTo>
                      <a:pt x="319" y="209"/>
                    </a:lnTo>
                    <a:lnTo>
                      <a:pt x="322" y="207"/>
                    </a:lnTo>
                    <a:lnTo>
                      <a:pt x="324" y="207"/>
                    </a:lnTo>
                    <a:lnTo>
                      <a:pt x="324" y="206"/>
                    </a:lnTo>
                    <a:lnTo>
                      <a:pt x="325" y="201"/>
                    </a:lnTo>
                    <a:lnTo>
                      <a:pt x="330" y="201"/>
                    </a:lnTo>
                    <a:lnTo>
                      <a:pt x="332" y="200"/>
                    </a:lnTo>
                    <a:lnTo>
                      <a:pt x="333" y="198"/>
                    </a:lnTo>
                    <a:lnTo>
                      <a:pt x="335" y="195"/>
                    </a:lnTo>
                    <a:lnTo>
                      <a:pt x="335" y="190"/>
                    </a:lnTo>
                    <a:lnTo>
                      <a:pt x="341" y="185"/>
                    </a:lnTo>
                    <a:lnTo>
                      <a:pt x="343" y="182"/>
                    </a:lnTo>
                    <a:lnTo>
                      <a:pt x="344" y="179"/>
                    </a:lnTo>
                    <a:lnTo>
                      <a:pt x="346" y="179"/>
                    </a:lnTo>
                    <a:lnTo>
                      <a:pt x="344" y="178"/>
                    </a:lnTo>
                    <a:lnTo>
                      <a:pt x="344" y="176"/>
                    </a:lnTo>
                    <a:lnTo>
                      <a:pt x="344" y="174"/>
                    </a:lnTo>
                    <a:lnTo>
                      <a:pt x="344" y="173"/>
                    </a:lnTo>
                    <a:lnTo>
                      <a:pt x="345" y="173"/>
                    </a:lnTo>
                    <a:lnTo>
                      <a:pt x="346" y="171"/>
                    </a:lnTo>
                    <a:lnTo>
                      <a:pt x="346" y="163"/>
                    </a:lnTo>
                    <a:lnTo>
                      <a:pt x="344" y="161"/>
                    </a:lnTo>
                    <a:lnTo>
                      <a:pt x="344" y="160"/>
                    </a:lnTo>
                    <a:lnTo>
                      <a:pt x="344" y="152"/>
                    </a:lnTo>
                    <a:lnTo>
                      <a:pt x="341" y="150"/>
                    </a:lnTo>
                    <a:lnTo>
                      <a:pt x="341" y="147"/>
                    </a:lnTo>
                    <a:lnTo>
                      <a:pt x="341" y="140"/>
                    </a:lnTo>
                    <a:lnTo>
                      <a:pt x="338" y="136"/>
                    </a:lnTo>
                    <a:lnTo>
                      <a:pt x="338" y="132"/>
                    </a:lnTo>
                    <a:lnTo>
                      <a:pt x="336" y="129"/>
                    </a:lnTo>
                    <a:lnTo>
                      <a:pt x="336" y="125"/>
                    </a:lnTo>
                    <a:lnTo>
                      <a:pt x="338" y="125"/>
                    </a:lnTo>
                    <a:lnTo>
                      <a:pt x="342" y="120"/>
                    </a:lnTo>
                    <a:lnTo>
                      <a:pt x="346" y="119"/>
                    </a:lnTo>
                    <a:lnTo>
                      <a:pt x="352" y="114"/>
                    </a:lnTo>
                    <a:lnTo>
                      <a:pt x="354" y="113"/>
                    </a:lnTo>
                    <a:lnTo>
                      <a:pt x="357" y="111"/>
                    </a:lnTo>
                    <a:lnTo>
                      <a:pt x="358" y="108"/>
                    </a:lnTo>
                    <a:lnTo>
                      <a:pt x="362" y="108"/>
                    </a:lnTo>
                    <a:lnTo>
                      <a:pt x="366" y="107"/>
                    </a:lnTo>
                    <a:lnTo>
                      <a:pt x="366" y="106"/>
                    </a:lnTo>
                    <a:lnTo>
                      <a:pt x="367" y="106"/>
                    </a:lnTo>
                    <a:lnTo>
                      <a:pt x="369" y="105"/>
                    </a:lnTo>
                    <a:lnTo>
                      <a:pt x="371" y="105"/>
                    </a:lnTo>
                    <a:lnTo>
                      <a:pt x="371" y="103"/>
                    </a:lnTo>
                    <a:lnTo>
                      <a:pt x="373" y="103"/>
                    </a:lnTo>
                    <a:lnTo>
                      <a:pt x="376" y="102"/>
                    </a:lnTo>
                    <a:lnTo>
                      <a:pt x="377" y="100"/>
                    </a:lnTo>
                    <a:lnTo>
                      <a:pt x="380" y="98"/>
                    </a:lnTo>
                    <a:lnTo>
                      <a:pt x="380" y="94"/>
                    </a:lnTo>
                    <a:lnTo>
                      <a:pt x="382" y="94"/>
                    </a:lnTo>
                    <a:lnTo>
                      <a:pt x="383" y="92"/>
                    </a:lnTo>
                    <a:lnTo>
                      <a:pt x="388" y="92"/>
                    </a:lnTo>
                    <a:lnTo>
                      <a:pt x="390" y="89"/>
                    </a:lnTo>
                    <a:lnTo>
                      <a:pt x="393" y="87"/>
                    </a:lnTo>
                    <a:lnTo>
                      <a:pt x="395" y="92"/>
                    </a:lnTo>
                    <a:lnTo>
                      <a:pt x="401" y="92"/>
                    </a:lnTo>
                    <a:lnTo>
                      <a:pt x="402" y="94"/>
                    </a:lnTo>
                    <a:lnTo>
                      <a:pt x="405" y="94"/>
                    </a:lnTo>
                    <a:lnTo>
                      <a:pt x="406" y="96"/>
                    </a:lnTo>
                    <a:lnTo>
                      <a:pt x="412" y="96"/>
                    </a:lnTo>
                    <a:lnTo>
                      <a:pt x="415" y="98"/>
                    </a:lnTo>
                    <a:lnTo>
                      <a:pt x="423" y="103"/>
                    </a:lnTo>
                    <a:lnTo>
                      <a:pt x="423" y="104"/>
                    </a:lnTo>
                    <a:lnTo>
                      <a:pt x="424" y="106"/>
                    </a:lnTo>
                    <a:lnTo>
                      <a:pt x="426" y="108"/>
                    </a:lnTo>
                    <a:lnTo>
                      <a:pt x="426" y="122"/>
                    </a:lnTo>
                    <a:lnTo>
                      <a:pt x="427" y="124"/>
                    </a:lnTo>
                    <a:lnTo>
                      <a:pt x="429" y="127"/>
                    </a:lnTo>
                    <a:lnTo>
                      <a:pt x="431" y="129"/>
                    </a:lnTo>
                    <a:lnTo>
                      <a:pt x="433" y="130"/>
                    </a:lnTo>
                    <a:lnTo>
                      <a:pt x="433" y="132"/>
                    </a:lnTo>
                    <a:lnTo>
                      <a:pt x="435" y="138"/>
                    </a:lnTo>
                    <a:lnTo>
                      <a:pt x="436" y="138"/>
                    </a:lnTo>
                    <a:lnTo>
                      <a:pt x="437" y="140"/>
                    </a:lnTo>
                    <a:lnTo>
                      <a:pt x="442" y="143"/>
                    </a:lnTo>
                    <a:lnTo>
                      <a:pt x="442" y="147"/>
                    </a:lnTo>
                    <a:lnTo>
                      <a:pt x="444" y="149"/>
                    </a:lnTo>
                    <a:lnTo>
                      <a:pt x="445" y="152"/>
                    </a:lnTo>
                    <a:lnTo>
                      <a:pt x="445" y="154"/>
                    </a:lnTo>
                    <a:lnTo>
                      <a:pt x="444" y="157"/>
                    </a:lnTo>
                    <a:lnTo>
                      <a:pt x="444" y="158"/>
                    </a:lnTo>
                    <a:lnTo>
                      <a:pt x="444" y="179"/>
                    </a:lnTo>
                    <a:lnTo>
                      <a:pt x="445" y="185"/>
                    </a:lnTo>
                    <a:lnTo>
                      <a:pt x="445" y="195"/>
                    </a:lnTo>
                    <a:lnTo>
                      <a:pt x="450" y="196"/>
                    </a:lnTo>
                    <a:lnTo>
                      <a:pt x="450" y="214"/>
                    </a:lnTo>
                    <a:lnTo>
                      <a:pt x="453" y="217"/>
                    </a:lnTo>
                    <a:lnTo>
                      <a:pt x="453" y="218"/>
                    </a:lnTo>
                    <a:lnTo>
                      <a:pt x="453" y="219"/>
                    </a:lnTo>
                    <a:lnTo>
                      <a:pt x="455" y="220"/>
                    </a:lnTo>
                    <a:lnTo>
                      <a:pt x="456" y="222"/>
                    </a:lnTo>
                    <a:lnTo>
                      <a:pt x="459" y="223"/>
                    </a:lnTo>
                    <a:lnTo>
                      <a:pt x="464" y="220"/>
                    </a:lnTo>
                    <a:lnTo>
                      <a:pt x="467" y="220"/>
                    </a:lnTo>
                    <a:lnTo>
                      <a:pt x="472" y="218"/>
                    </a:lnTo>
                    <a:lnTo>
                      <a:pt x="478" y="217"/>
                    </a:lnTo>
                    <a:lnTo>
                      <a:pt x="483" y="217"/>
                    </a:lnTo>
                    <a:lnTo>
                      <a:pt x="485" y="214"/>
                    </a:lnTo>
                    <a:lnTo>
                      <a:pt x="486" y="212"/>
                    </a:lnTo>
                    <a:lnTo>
                      <a:pt x="483" y="209"/>
                    </a:lnTo>
                    <a:lnTo>
                      <a:pt x="483" y="206"/>
                    </a:lnTo>
                    <a:lnTo>
                      <a:pt x="478" y="203"/>
                    </a:lnTo>
                    <a:lnTo>
                      <a:pt x="477" y="203"/>
                    </a:lnTo>
                    <a:lnTo>
                      <a:pt x="477" y="198"/>
                    </a:lnTo>
                    <a:lnTo>
                      <a:pt x="472" y="197"/>
                    </a:lnTo>
                    <a:lnTo>
                      <a:pt x="470" y="197"/>
                    </a:lnTo>
                    <a:lnTo>
                      <a:pt x="471" y="195"/>
                    </a:lnTo>
                    <a:lnTo>
                      <a:pt x="475" y="195"/>
                    </a:lnTo>
                    <a:lnTo>
                      <a:pt x="475" y="190"/>
                    </a:lnTo>
                    <a:lnTo>
                      <a:pt x="475" y="185"/>
                    </a:lnTo>
                    <a:lnTo>
                      <a:pt x="477" y="184"/>
                    </a:lnTo>
                    <a:lnTo>
                      <a:pt x="480" y="179"/>
                    </a:lnTo>
                    <a:lnTo>
                      <a:pt x="480" y="176"/>
                    </a:lnTo>
                    <a:lnTo>
                      <a:pt x="480" y="174"/>
                    </a:lnTo>
                    <a:lnTo>
                      <a:pt x="483" y="174"/>
                    </a:lnTo>
                    <a:lnTo>
                      <a:pt x="483" y="173"/>
                    </a:lnTo>
                    <a:lnTo>
                      <a:pt x="480" y="169"/>
                    </a:lnTo>
                    <a:lnTo>
                      <a:pt x="483" y="165"/>
                    </a:lnTo>
                    <a:lnTo>
                      <a:pt x="483" y="162"/>
                    </a:lnTo>
                    <a:lnTo>
                      <a:pt x="486" y="162"/>
                    </a:lnTo>
                    <a:lnTo>
                      <a:pt x="486" y="158"/>
                    </a:lnTo>
                    <a:lnTo>
                      <a:pt x="488" y="152"/>
                    </a:lnTo>
                    <a:lnTo>
                      <a:pt x="494" y="151"/>
                    </a:lnTo>
                    <a:lnTo>
                      <a:pt x="497" y="151"/>
                    </a:lnTo>
                    <a:lnTo>
                      <a:pt x="499" y="149"/>
                    </a:lnTo>
                    <a:lnTo>
                      <a:pt x="500" y="149"/>
                    </a:lnTo>
                    <a:lnTo>
                      <a:pt x="504" y="147"/>
                    </a:lnTo>
                    <a:lnTo>
                      <a:pt x="510" y="147"/>
                    </a:lnTo>
                    <a:lnTo>
                      <a:pt x="510" y="144"/>
                    </a:lnTo>
                    <a:lnTo>
                      <a:pt x="513" y="147"/>
                    </a:lnTo>
                    <a:lnTo>
                      <a:pt x="515" y="147"/>
                    </a:lnTo>
                    <a:lnTo>
                      <a:pt x="515" y="148"/>
                    </a:lnTo>
                    <a:lnTo>
                      <a:pt x="519" y="149"/>
                    </a:lnTo>
                    <a:lnTo>
                      <a:pt x="524" y="149"/>
                    </a:lnTo>
                    <a:lnTo>
                      <a:pt x="524" y="151"/>
                    </a:lnTo>
                    <a:lnTo>
                      <a:pt x="532" y="154"/>
                    </a:lnTo>
                    <a:lnTo>
                      <a:pt x="534" y="157"/>
                    </a:lnTo>
                    <a:lnTo>
                      <a:pt x="537" y="154"/>
                    </a:lnTo>
                    <a:lnTo>
                      <a:pt x="543" y="154"/>
                    </a:lnTo>
                    <a:lnTo>
                      <a:pt x="544" y="160"/>
                    </a:lnTo>
                    <a:lnTo>
                      <a:pt x="551" y="160"/>
                    </a:lnTo>
                    <a:lnTo>
                      <a:pt x="551" y="161"/>
                    </a:lnTo>
                    <a:lnTo>
                      <a:pt x="554" y="162"/>
                    </a:lnTo>
                    <a:lnTo>
                      <a:pt x="555" y="163"/>
                    </a:lnTo>
                    <a:lnTo>
                      <a:pt x="555" y="169"/>
                    </a:lnTo>
                    <a:lnTo>
                      <a:pt x="557" y="169"/>
                    </a:lnTo>
                    <a:lnTo>
                      <a:pt x="562" y="171"/>
                    </a:lnTo>
                    <a:lnTo>
                      <a:pt x="570" y="171"/>
                    </a:lnTo>
                    <a:lnTo>
                      <a:pt x="570" y="172"/>
                    </a:lnTo>
                    <a:lnTo>
                      <a:pt x="573" y="173"/>
                    </a:lnTo>
                    <a:lnTo>
                      <a:pt x="575" y="172"/>
                    </a:lnTo>
                    <a:lnTo>
                      <a:pt x="575" y="170"/>
                    </a:lnTo>
                    <a:lnTo>
                      <a:pt x="575" y="169"/>
                    </a:lnTo>
                    <a:lnTo>
                      <a:pt x="577" y="169"/>
                    </a:lnTo>
                    <a:lnTo>
                      <a:pt x="577" y="162"/>
                    </a:lnTo>
                    <a:lnTo>
                      <a:pt x="579" y="160"/>
                    </a:lnTo>
                    <a:lnTo>
                      <a:pt x="579" y="152"/>
                    </a:lnTo>
                    <a:lnTo>
                      <a:pt x="581" y="149"/>
                    </a:lnTo>
                    <a:lnTo>
                      <a:pt x="582" y="147"/>
                    </a:lnTo>
                    <a:lnTo>
                      <a:pt x="584" y="147"/>
                    </a:lnTo>
                    <a:lnTo>
                      <a:pt x="585" y="147"/>
                    </a:lnTo>
                    <a:lnTo>
                      <a:pt x="587" y="149"/>
                    </a:lnTo>
                    <a:lnTo>
                      <a:pt x="587" y="147"/>
                    </a:lnTo>
                    <a:lnTo>
                      <a:pt x="590" y="147"/>
                    </a:lnTo>
                    <a:lnTo>
                      <a:pt x="592" y="147"/>
                    </a:lnTo>
                    <a:lnTo>
                      <a:pt x="595" y="143"/>
                    </a:lnTo>
                    <a:lnTo>
                      <a:pt x="595" y="140"/>
                    </a:lnTo>
                    <a:lnTo>
                      <a:pt x="597" y="140"/>
                    </a:lnTo>
                    <a:lnTo>
                      <a:pt x="597" y="136"/>
                    </a:lnTo>
                    <a:lnTo>
                      <a:pt x="601" y="132"/>
                    </a:lnTo>
                    <a:lnTo>
                      <a:pt x="601" y="130"/>
                    </a:lnTo>
                    <a:lnTo>
                      <a:pt x="603" y="130"/>
                    </a:lnTo>
                    <a:lnTo>
                      <a:pt x="606" y="129"/>
                    </a:lnTo>
                    <a:lnTo>
                      <a:pt x="609" y="129"/>
                    </a:lnTo>
                    <a:lnTo>
                      <a:pt x="609" y="127"/>
                    </a:lnTo>
                    <a:lnTo>
                      <a:pt x="612" y="127"/>
                    </a:lnTo>
                    <a:lnTo>
                      <a:pt x="612" y="126"/>
                    </a:lnTo>
                    <a:lnTo>
                      <a:pt x="613" y="126"/>
                    </a:lnTo>
                    <a:lnTo>
                      <a:pt x="613" y="125"/>
                    </a:lnTo>
                    <a:lnTo>
                      <a:pt x="614" y="125"/>
                    </a:lnTo>
                    <a:lnTo>
                      <a:pt x="614" y="126"/>
                    </a:lnTo>
                    <a:lnTo>
                      <a:pt x="617" y="127"/>
                    </a:lnTo>
                    <a:lnTo>
                      <a:pt x="622" y="122"/>
                    </a:lnTo>
                    <a:lnTo>
                      <a:pt x="620" y="116"/>
                    </a:lnTo>
                    <a:lnTo>
                      <a:pt x="620" y="108"/>
                    </a:lnTo>
                    <a:lnTo>
                      <a:pt x="620" y="107"/>
                    </a:lnTo>
                    <a:lnTo>
                      <a:pt x="621" y="107"/>
                    </a:lnTo>
                    <a:lnTo>
                      <a:pt x="624" y="107"/>
                    </a:lnTo>
                    <a:lnTo>
                      <a:pt x="625" y="105"/>
                    </a:lnTo>
                    <a:lnTo>
                      <a:pt x="630" y="103"/>
                    </a:lnTo>
                    <a:lnTo>
                      <a:pt x="633" y="100"/>
                    </a:lnTo>
                    <a:lnTo>
                      <a:pt x="633" y="96"/>
                    </a:lnTo>
                    <a:lnTo>
                      <a:pt x="636" y="94"/>
                    </a:lnTo>
                    <a:lnTo>
                      <a:pt x="636" y="92"/>
                    </a:lnTo>
                    <a:lnTo>
                      <a:pt x="639" y="92"/>
                    </a:lnTo>
                    <a:lnTo>
                      <a:pt x="642" y="87"/>
                    </a:lnTo>
                    <a:lnTo>
                      <a:pt x="643" y="84"/>
                    </a:lnTo>
                    <a:lnTo>
                      <a:pt x="642" y="83"/>
                    </a:lnTo>
                    <a:lnTo>
                      <a:pt x="642" y="81"/>
                    </a:lnTo>
                    <a:lnTo>
                      <a:pt x="642" y="80"/>
                    </a:lnTo>
                    <a:lnTo>
                      <a:pt x="641" y="76"/>
                    </a:lnTo>
                    <a:lnTo>
                      <a:pt x="631" y="76"/>
                    </a:lnTo>
                    <a:lnTo>
                      <a:pt x="630" y="75"/>
                    </a:lnTo>
                    <a:lnTo>
                      <a:pt x="625" y="75"/>
                    </a:lnTo>
                    <a:lnTo>
                      <a:pt x="620" y="76"/>
                    </a:lnTo>
                    <a:lnTo>
                      <a:pt x="614" y="75"/>
                    </a:lnTo>
                    <a:lnTo>
                      <a:pt x="609" y="76"/>
                    </a:lnTo>
                    <a:lnTo>
                      <a:pt x="603" y="76"/>
                    </a:lnTo>
                    <a:lnTo>
                      <a:pt x="598" y="78"/>
                    </a:lnTo>
                    <a:lnTo>
                      <a:pt x="595" y="78"/>
                    </a:lnTo>
                    <a:lnTo>
                      <a:pt x="595" y="81"/>
                    </a:lnTo>
                    <a:lnTo>
                      <a:pt x="592" y="84"/>
                    </a:lnTo>
                    <a:lnTo>
                      <a:pt x="590" y="86"/>
                    </a:lnTo>
                    <a:lnTo>
                      <a:pt x="579" y="86"/>
                    </a:lnTo>
                    <a:lnTo>
                      <a:pt x="577" y="83"/>
                    </a:lnTo>
                    <a:lnTo>
                      <a:pt x="573" y="81"/>
                    </a:lnTo>
                    <a:lnTo>
                      <a:pt x="568" y="76"/>
                    </a:lnTo>
                    <a:lnTo>
                      <a:pt x="565" y="74"/>
                    </a:lnTo>
                    <a:lnTo>
                      <a:pt x="565" y="72"/>
                    </a:lnTo>
                    <a:lnTo>
                      <a:pt x="561" y="67"/>
                    </a:lnTo>
                    <a:lnTo>
                      <a:pt x="559" y="65"/>
                    </a:lnTo>
                    <a:lnTo>
                      <a:pt x="555" y="61"/>
                    </a:lnTo>
                    <a:lnTo>
                      <a:pt x="554" y="54"/>
                    </a:lnTo>
                    <a:lnTo>
                      <a:pt x="548" y="51"/>
                    </a:lnTo>
                    <a:lnTo>
                      <a:pt x="535" y="51"/>
                    </a:lnTo>
                    <a:lnTo>
                      <a:pt x="532" y="48"/>
                    </a:lnTo>
                    <a:lnTo>
                      <a:pt x="522" y="48"/>
                    </a:lnTo>
                    <a:lnTo>
                      <a:pt x="520" y="49"/>
                    </a:lnTo>
                    <a:lnTo>
                      <a:pt x="519" y="49"/>
                    </a:lnTo>
                    <a:lnTo>
                      <a:pt x="519" y="51"/>
                    </a:lnTo>
                    <a:lnTo>
                      <a:pt x="515" y="51"/>
                    </a:lnTo>
                    <a:lnTo>
                      <a:pt x="513" y="47"/>
                    </a:lnTo>
                    <a:lnTo>
                      <a:pt x="513" y="45"/>
                    </a:lnTo>
                    <a:lnTo>
                      <a:pt x="510" y="45"/>
                    </a:lnTo>
                    <a:lnTo>
                      <a:pt x="508" y="42"/>
                    </a:lnTo>
                    <a:lnTo>
                      <a:pt x="507" y="40"/>
                    </a:lnTo>
                    <a:lnTo>
                      <a:pt x="504" y="40"/>
                    </a:lnTo>
                    <a:lnTo>
                      <a:pt x="502" y="37"/>
                    </a:lnTo>
                    <a:lnTo>
                      <a:pt x="499" y="36"/>
                    </a:lnTo>
                    <a:lnTo>
                      <a:pt x="497" y="34"/>
                    </a:lnTo>
                    <a:lnTo>
                      <a:pt x="494" y="31"/>
                    </a:lnTo>
                    <a:lnTo>
                      <a:pt x="489" y="29"/>
                    </a:lnTo>
                    <a:lnTo>
                      <a:pt x="487" y="27"/>
                    </a:lnTo>
                    <a:lnTo>
                      <a:pt x="486" y="27"/>
                    </a:lnTo>
                    <a:lnTo>
                      <a:pt x="483" y="23"/>
                    </a:lnTo>
                    <a:lnTo>
                      <a:pt x="478" y="23"/>
                    </a:lnTo>
                    <a:lnTo>
                      <a:pt x="478" y="21"/>
                    </a:lnTo>
                    <a:lnTo>
                      <a:pt x="475" y="20"/>
                    </a:lnTo>
                    <a:lnTo>
                      <a:pt x="474" y="18"/>
                    </a:lnTo>
                    <a:lnTo>
                      <a:pt x="472" y="18"/>
                    </a:lnTo>
                    <a:lnTo>
                      <a:pt x="470" y="18"/>
                    </a:lnTo>
                    <a:lnTo>
                      <a:pt x="470" y="16"/>
                    </a:lnTo>
                    <a:lnTo>
                      <a:pt x="464" y="7"/>
                    </a:lnTo>
                    <a:lnTo>
                      <a:pt x="465" y="3"/>
                    </a:lnTo>
                    <a:lnTo>
                      <a:pt x="465" y="0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7" name="Freeform 121">
                <a:extLst>
                  <a:ext uri="{FF2B5EF4-FFF2-40B4-BE49-F238E27FC236}">
                    <a16:creationId xmlns:a16="http://schemas.microsoft.com/office/drawing/2014/main" id="{C0D3CAFF-A3EA-3851-D9E1-2D21044BD2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1" y="4020"/>
                <a:ext cx="3" cy="2"/>
              </a:xfrm>
              <a:custGeom>
                <a:avLst/>
                <a:gdLst>
                  <a:gd name="T0" fmla="*/ 1 w 22"/>
                  <a:gd name="T1" fmla="*/ 0 h 13"/>
                  <a:gd name="T2" fmla="*/ 1 w 22"/>
                  <a:gd name="T3" fmla="*/ 2 h 13"/>
                  <a:gd name="T4" fmla="*/ 0 w 22"/>
                  <a:gd name="T5" fmla="*/ 8 h 13"/>
                  <a:gd name="T6" fmla="*/ 3 w 22"/>
                  <a:gd name="T7" fmla="*/ 8 h 13"/>
                  <a:gd name="T8" fmla="*/ 3 w 22"/>
                  <a:gd name="T9" fmla="*/ 9 h 13"/>
                  <a:gd name="T10" fmla="*/ 5 w 22"/>
                  <a:gd name="T11" fmla="*/ 10 h 13"/>
                  <a:gd name="T12" fmla="*/ 9 w 22"/>
                  <a:gd name="T13" fmla="*/ 10 h 13"/>
                  <a:gd name="T14" fmla="*/ 11 w 22"/>
                  <a:gd name="T15" fmla="*/ 11 h 13"/>
                  <a:gd name="T16" fmla="*/ 11 w 22"/>
                  <a:gd name="T17" fmla="*/ 13 h 13"/>
                  <a:gd name="T18" fmla="*/ 16 w 22"/>
                  <a:gd name="T19" fmla="*/ 13 h 13"/>
                  <a:gd name="T20" fmla="*/ 19 w 22"/>
                  <a:gd name="T21" fmla="*/ 12 h 13"/>
                  <a:gd name="T22" fmla="*/ 19 w 22"/>
                  <a:gd name="T23" fmla="*/ 11 h 13"/>
                  <a:gd name="T24" fmla="*/ 20 w 22"/>
                  <a:gd name="T25" fmla="*/ 11 h 13"/>
                  <a:gd name="T26" fmla="*/ 22 w 22"/>
                  <a:gd name="T27" fmla="*/ 11 h 13"/>
                  <a:gd name="T28" fmla="*/ 22 w 22"/>
                  <a:gd name="T29" fmla="*/ 8 h 13"/>
                  <a:gd name="T30" fmla="*/ 19 w 22"/>
                  <a:gd name="T31" fmla="*/ 6 h 13"/>
                  <a:gd name="T32" fmla="*/ 16 w 22"/>
                  <a:gd name="T33" fmla="*/ 8 h 13"/>
                  <a:gd name="T34" fmla="*/ 12 w 22"/>
                  <a:gd name="T35" fmla="*/ 6 h 13"/>
                  <a:gd name="T36" fmla="*/ 11 w 22"/>
                  <a:gd name="T37" fmla="*/ 5 h 13"/>
                  <a:gd name="T38" fmla="*/ 11 w 22"/>
                  <a:gd name="T39" fmla="*/ 2 h 13"/>
                  <a:gd name="T40" fmla="*/ 8 w 22"/>
                  <a:gd name="T41" fmla="*/ 0 h 13"/>
                  <a:gd name="T42" fmla="*/ 5 w 22"/>
                  <a:gd name="T43" fmla="*/ 0 h 13"/>
                  <a:gd name="T44" fmla="*/ 1 w 22"/>
                  <a:gd name="T4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2" h="13">
                    <a:moveTo>
                      <a:pt x="1" y="0"/>
                    </a:moveTo>
                    <a:lnTo>
                      <a:pt x="1" y="2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9"/>
                    </a:lnTo>
                    <a:lnTo>
                      <a:pt x="5" y="10"/>
                    </a:lnTo>
                    <a:lnTo>
                      <a:pt x="9" y="10"/>
                    </a:lnTo>
                    <a:lnTo>
                      <a:pt x="11" y="11"/>
                    </a:lnTo>
                    <a:lnTo>
                      <a:pt x="11" y="13"/>
                    </a:lnTo>
                    <a:lnTo>
                      <a:pt x="16" y="13"/>
                    </a:lnTo>
                    <a:lnTo>
                      <a:pt x="19" y="12"/>
                    </a:lnTo>
                    <a:lnTo>
                      <a:pt x="19" y="11"/>
                    </a:lnTo>
                    <a:lnTo>
                      <a:pt x="20" y="11"/>
                    </a:lnTo>
                    <a:lnTo>
                      <a:pt x="22" y="11"/>
                    </a:lnTo>
                    <a:lnTo>
                      <a:pt x="22" y="8"/>
                    </a:lnTo>
                    <a:lnTo>
                      <a:pt x="19" y="6"/>
                    </a:lnTo>
                    <a:lnTo>
                      <a:pt x="16" y="8"/>
                    </a:lnTo>
                    <a:lnTo>
                      <a:pt x="12" y="6"/>
                    </a:lnTo>
                    <a:lnTo>
                      <a:pt x="11" y="5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8" name="Freeform 122">
                <a:extLst>
                  <a:ext uri="{FF2B5EF4-FFF2-40B4-BE49-F238E27FC236}">
                    <a16:creationId xmlns:a16="http://schemas.microsoft.com/office/drawing/2014/main" id="{491C4272-2574-58DC-5A48-C1AB21EA6B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9" y="4012"/>
                <a:ext cx="2" cy="2"/>
              </a:xfrm>
              <a:custGeom>
                <a:avLst/>
                <a:gdLst>
                  <a:gd name="T0" fmla="*/ 5 w 14"/>
                  <a:gd name="T1" fmla="*/ 1 h 12"/>
                  <a:gd name="T2" fmla="*/ 3 w 14"/>
                  <a:gd name="T3" fmla="*/ 1 h 12"/>
                  <a:gd name="T4" fmla="*/ 2 w 14"/>
                  <a:gd name="T5" fmla="*/ 4 h 12"/>
                  <a:gd name="T6" fmla="*/ 2 w 14"/>
                  <a:gd name="T7" fmla="*/ 7 h 12"/>
                  <a:gd name="T8" fmla="*/ 1 w 14"/>
                  <a:gd name="T9" fmla="*/ 7 h 12"/>
                  <a:gd name="T10" fmla="*/ 1 w 14"/>
                  <a:gd name="T11" fmla="*/ 8 h 12"/>
                  <a:gd name="T12" fmla="*/ 0 w 14"/>
                  <a:gd name="T13" fmla="*/ 8 h 12"/>
                  <a:gd name="T14" fmla="*/ 0 w 14"/>
                  <a:gd name="T15" fmla="*/ 9 h 12"/>
                  <a:gd name="T16" fmla="*/ 0 w 14"/>
                  <a:gd name="T17" fmla="*/ 12 h 12"/>
                  <a:gd name="T18" fmla="*/ 8 w 14"/>
                  <a:gd name="T19" fmla="*/ 12 h 12"/>
                  <a:gd name="T20" fmla="*/ 11 w 14"/>
                  <a:gd name="T21" fmla="*/ 11 h 12"/>
                  <a:gd name="T22" fmla="*/ 13 w 14"/>
                  <a:gd name="T23" fmla="*/ 11 h 12"/>
                  <a:gd name="T24" fmla="*/ 13 w 14"/>
                  <a:gd name="T25" fmla="*/ 9 h 12"/>
                  <a:gd name="T26" fmla="*/ 14 w 14"/>
                  <a:gd name="T27" fmla="*/ 7 h 12"/>
                  <a:gd name="T28" fmla="*/ 14 w 14"/>
                  <a:gd name="T29" fmla="*/ 1 h 12"/>
                  <a:gd name="T30" fmla="*/ 13 w 14"/>
                  <a:gd name="T31" fmla="*/ 0 h 12"/>
                  <a:gd name="T32" fmla="*/ 5 w 14"/>
                  <a:gd name="T33" fmla="*/ 0 h 12"/>
                  <a:gd name="T34" fmla="*/ 5 w 14"/>
                  <a:gd name="T35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2">
                    <a:moveTo>
                      <a:pt x="5" y="1"/>
                    </a:moveTo>
                    <a:lnTo>
                      <a:pt x="3" y="1"/>
                    </a:lnTo>
                    <a:lnTo>
                      <a:pt x="2" y="4"/>
                    </a:lnTo>
                    <a:lnTo>
                      <a:pt x="2" y="7"/>
                    </a:lnTo>
                    <a:lnTo>
                      <a:pt x="1" y="7"/>
                    </a:lnTo>
                    <a:lnTo>
                      <a:pt x="1" y="8"/>
                    </a:lnTo>
                    <a:lnTo>
                      <a:pt x="0" y="8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8" y="12"/>
                    </a:lnTo>
                    <a:lnTo>
                      <a:pt x="11" y="11"/>
                    </a:lnTo>
                    <a:lnTo>
                      <a:pt x="13" y="11"/>
                    </a:lnTo>
                    <a:lnTo>
                      <a:pt x="13" y="9"/>
                    </a:lnTo>
                    <a:lnTo>
                      <a:pt x="14" y="7"/>
                    </a:lnTo>
                    <a:lnTo>
                      <a:pt x="14" y="1"/>
                    </a:lnTo>
                    <a:lnTo>
                      <a:pt x="13" y="0"/>
                    </a:lnTo>
                    <a:lnTo>
                      <a:pt x="5" y="0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19" name="Freeform 123">
                <a:extLst>
                  <a:ext uri="{FF2B5EF4-FFF2-40B4-BE49-F238E27FC236}">
                    <a16:creationId xmlns:a16="http://schemas.microsoft.com/office/drawing/2014/main" id="{CA273656-CBCF-6544-892A-212611467B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2" y="4031"/>
                <a:ext cx="3" cy="4"/>
              </a:xfrm>
              <a:custGeom>
                <a:avLst/>
                <a:gdLst>
                  <a:gd name="T0" fmla="*/ 15 w 23"/>
                  <a:gd name="T1" fmla="*/ 0 h 30"/>
                  <a:gd name="T2" fmla="*/ 12 w 23"/>
                  <a:gd name="T3" fmla="*/ 0 h 30"/>
                  <a:gd name="T4" fmla="*/ 12 w 23"/>
                  <a:gd name="T5" fmla="*/ 8 h 30"/>
                  <a:gd name="T6" fmla="*/ 8 w 23"/>
                  <a:gd name="T7" fmla="*/ 8 h 30"/>
                  <a:gd name="T8" fmla="*/ 8 w 23"/>
                  <a:gd name="T9" fmla="*/ 11 h 30"/>
                  <a:gd name="T10" fmla="*/ 4 w 23"/>
                  <a:gd name="T11" fmla="*/ 11 h 30"/>
                  <a:gd name="T12" fmla="*/ 3 w 23"/>
                  <a:gd name="T13" fmla="*/ 13 h 30"/>
                  <a:gd name="T14" fmla="*/ 0 w 23"/>
                  <a:gd name="T15" fmla="*/ 15 h 30"/>
                  <a:gd name="T16" fmla="*/ 0 w 23"/>
                  <a:gd name="T17" fmla="*/ 16 h 30"/>
                  <a:gd name="T18" fmla="*/ 3 w 23"/>
                  <a:gd name="T19" fmla="*/ 19 h 30"/>
                  <a:gd name="T20" fmla="*/ 3 w 23"/>
                  <a:gd name="T21" fmla="*/ 24 h 30"/>
                  <a:gd name="T22" fmla="*/ 3 w 23"/>
                  <a:gd name="T23" fmla="*/ 28 h 30"/>
                  <a:gd name="T24" fmla="*/ 6 w 23"/>
                  <a:gd name="T25" fmla="*/ 30 h 30"/>
                  <a:gd name="T26" fmla="*/ 8 w 23"/>
                  <a:gd name="T27" fmla="*/ 30 h 30"/>
                  <a:gd name="T28" fmla="*/ 11 w 23"/>
                  <a:gd name="T29" fmla="*/ 29 h 30"/>
                  <a:gd name="T30" fmla="*/ 11 w 23"/>
                  <a:gd name="T31" fmla="*/ 28 h 30"/>
                  <a:gd name="T32" fmla="*/ 12 w 23"/>
                  <a:gd name="T33" fmla="*/ 28 h 30"/>
                  <a:gd name="T34" fmla="*/ 14 w 23"/>
                  <a:gd name="T35" fmla="*/ 24 h 30"/>
                  <a:gd name="T36" fmla="*/ 15 w 23"/>
                  <a:gd name="T37" fmla="*/ 19 h 30"/>
                  <a:gd name="T38" fmla="*/ 19 w 23"/>
                  <a:gd name="T39" fmla="*/ 19 h 30"/>
                  <a:gd name="T40" fmla="*/ 22 w 23"/>
                  <a:gd name="T41" fmla="*/ 17 h 30"/>
                  <a:gd name="T42" fmla="*/ 23 w 23"/>
                  <a:gd name="T43" fmla="*/ 15 h 30"/>
                  <a:gd name="T44" fmla="*/ 23 w 23"/>
                  <a:gd name="T45" fmla="*/ 11 h 30"/>
                  <a:gd name="T46" fmla="*/ 20 w 23"/>
                  <a:gd name="T47" fmla="*/ 8 h 30"/>
                  <a:gd name="T48" fmla="*/ 17 w 23"/>
                  <a:gd name="T49" fmla="*/ 8 h 30"/>
                  <a:gd name="T50" fmla="*/ 16 w 23"/>
                  <a:gd name="T51" fmla="*/ 3 h 30"/>
                  <a:gd name="T52" fmla="*/ 15 w 23"/>
                  <a:gd name="T53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3" h="30">
                    <a:moveTo>
                      <a:pt x="15" y="0"/>
                    </a:moveTo>
                    <a:lnTo>
                      <a:pt x="12" y="0"/>
                    </a:lnTo>
                    <a:lnTo>
                      <a:pt x="12" y="8"/>
                    </a:lnTo>
                    <a:lnTo>
                      <a:pt x="8" y="8"/>
                    </a:lnTo>
                    <a:lnTo>
                      <a:pt x="8" y="11"/>
                    </a:lnTo>
                    <a:lnTo>
                      <a:pt x="4" y="11"/>
                    </a:lnTo>
                    <a:lnTo>
                      <a:pt x="3" y="13"/>
                    </a:lnTo>
                    <a:lnTo>
                      <a:pt x="0" y="15"/>
                    </a:lnTo>
                    <a:lnTo>
                      <a:pt x="0" y="16"/>
                    </a:lnTo>
                    <a:lnTo>
                      <a:pt x="3" y="19"/>
                    </a:lnTo>
                    <a:lnTo>
                      <a:pt x="3" y="24"/>
                    </a:lnTo>
                    <a:lnTo>
                      <a:pt x="3" y="28"/>
                    </a:lnTo>
                    <a:lnTo>
                      <a:pt x="6" y="30"/>
                    </a:lnTo>
                    <a:lnTo>
                      <a:pt x="8" y="30"/>
                    </a:lnTo>
                    <a:lnTo>
                      <a:pt x="11" y="29"/>
                    </a:lnTo>
                    <a:lnTo>
                      <a:pt x="11" y="28"/>
                    </a:lnTo>
                    <a:lnTo>
                      <a:pt x="12" y="28"/>
                    </a:lnTo>
                    <a:lnTo>
                      <a:pt x="14" y="24"/>
                    </a:lnTo>
                    <a:lnTo>
                      <a:pt x="15" y="19"/>
                    </a:lnTo>
                    <a:lnTo>
                      <a:pt x="19" y="19"/>
                    </a:lnTo>
                    <a:lnTo>
                      <a:pt x="22" y="17"/>
                    </a:lnTo>
                    <a:lnTo>
                      <a:pt x="23" y="15"/>
                    </a:lnTo>
                    <a:lnTo>
                      <a:pt x="23" y="11"/>
                    </a:lnTo>
                    <a:lnTo>
                      <a:pt x="20" y="8"/>
                    </a:lnTo>
                    <a:lnTo>
                      <a:pt x="17" y="8"/>
                    </a:lnTo>
                    <a:lnTo>
                      <a:pt x="16" y="3"/>
                    </a:ln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0" name="Freeform 124">
                <a:extLst>
                  <a:ext uri="{FF2B5EF4-FFF2-40B4-BE49-F238E27FC236}">
                    <a16:creationId xmlns:a16="http://schemas.microsoft.com/office/drawing/2014/main" id="{EA200E46-2ACC-37E8-8A14-E2A77539D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5" y="4021"/>
                <a:ext cx="43" cy="57"/>
              </a:xfrm>
              <a:custGeom>
                <a:avLst/>
                <a:gdLst>
                  <a:gd name="T0" fmla="*/ 184 w 302"/>
                  <a:gd name="T1" fmla="*/ 17 h 395"/>
                  <a:gd name="T2" fmla="*/ 167 w 302"/>
                  <a:gd name="T3" fmla="*/ 43 h 395"/>
                  <a:gd name="T4" fmla="*/ 144 w 302"/>
                  <a:gd name="T5" fmla="*/ 71 h 395"/>
                  <a:gd name="T6" fmla="*/ 127 w 302"/>
                  <a:gd name="T7" fmla="*/ 95 h 395"/>
                  <a:gd name="T8" fmla="*/ 109 w 302"/>
                  <a:gd name="T9" fmla="*/ 107 h 395"/>
                  <a:gd name="T10" fmla="*/ 98 w 302"/>
                  <a:gd name="T11" fmla="*/ 118 h 395"/>
                  <a:gd name="T12" fmla="*/ 94 w 302"/>
                  <a:gd name="T13" fmla="*/ 121 h 395"/>
                  <a:gd name="T14" fmla="*/ 87 w 302"/>
                  <a:gd name="T15" fmla="*/ 128 h 395"/>
                  <a:gd name="T16" fmla="*/ 73 w 302"/>
                  <a:gd name="T17" fmla="*/ 133 h 395"/>
                  <a:gd name="T18" fmla="*/ 71 w 302"/>
                  <a:gd name="T19" fmla="*/ 119 h 395"/>
                  <a:gd name="T20" fmla="*/ 73 w 302"/>
                  <a:gd name="T21" fmla="*/ 114 h 395"/>
                  <a:gd name="T22" fmla="*/ 60 w 302"/>
                  <a:gd name="T23" fmla="*/ 112 h 395"/>
                  <a:gd name="T24" fmla="*/ 49 w 302"/>
                  <a:gd name="T25" fmla="*/ 144 h 395"/>
                  <a:gd name="T26" fmla="*/ 32 w 302"/>
                  <a:gd name="T27" fmla="*/ 147 h 395"/>
                  <a:gd name="T28" fmla="*/ 3 w 302"/>
                  <a:gd name="T29" fmla="*/ 147 h 395"/>
                  <a:gd name="T30" fmla="*/ 6 w 302"/>
                  <a:gd name="T31" fmla="*/ 167 h 395"/>
                  <a:gd name="T32" fmla="*/ 40 w 302"/>
                  <a:gd name="T33" fmla="*/ 180 h 395"/>
                  <a:gd name="T34" fmla="*/ 42 w 302"/>
                  <a:gd name="T35" fmla="*/ 186 h 395"/>
                  <a:gd name="T36" fmla="*/ 51 w 302"/>
                  <a:gd name="T37" fmla="*/ 202 h 395"/>
                  <a:gd name="T38" fmla="*/ 60 w 302"/>
                  <a:gd name="T39" fmla="*/ 198 h 395"/>
                  <a:gd name="T40" fmla="*/ 77 w 302"/>
                  <a:gd name="T41" fmla="*/ 205 h 395"/>
                  <a:gd name="T42" fmla="*/ 91 w 302"/>
                  <a:gd name="T43" fmla="*/ 216 h 395"/>
                  <a:gd name="T44" fmla="*/ 113 w 302"/>
                  <a:gd name="T45" fmla="*/ 230 h 395"/>
                  <a:gd name="T46" fmla="*/ 125 w 302"/>
                  <a:gd name="T47" fmla="*/ 251 h 395"/>
                  <a:gd name="T48" fmla="*/ 127 w 302"/>
                  <a:gd name="T49" fmla="*/ 273 h 395"/>
                  <a:gd name="T50" fmla="*/ 149 w 302"/>
                  <a:gd name="T51" fmla="*/ 289 h 395"/>
                  <a:gd name="T52" fmla="*/ 156 w 302"/>
                  <a:gd name="T53" fmla="*/ 311 h 395"/>
                  <a:gd name="T54" fmla="*/ 160 w 302"/>
                  <a:gd name="T55" fmla="*/ 349 h 395"/>
                  <a:gd name="T56" fmla="*/ 189 w 302"/>
                  <a:gd name="T57" fmla="*/ 363 h 395"/>
                  <a:gd name="T58" fmla="*/ 198 w 302"/>
                  <a:gd name="T59" fmla="*/ 375 h 395"/>
                  <a:gd name="T60" fmla="*/ 209 w 302"/>
                  <a:gd name="T61" fmla="*/ 395 h 395"/>
                  <a:gd name="T62" fmla="*/ 221 w 302"/>
                  <a:gd name="T63" fmla="*/ 380 h 395"/>
                  <a:gd name="T64" fmla="*/ 209 w 302"/>
                  <a:gd name="T65" fmla="*/ 358 h 395"/>
                  <a:gd name="T66" fmla="*/ 207 w 302"/>
                  <a:gd name="T67" fmla="*/ 338 h 395"/>
                  <a:gd name="T68" fmla="*/ 207 w 302"/>
                  <a:gd name="T69" fmla="*/ 318 h 395"/>
                  <a:gd name="T70" fmla="*/ 207 w 302"/>
                  <a:gd name="T71" fmla="*/ 316 h 395"/>
                  <a:gd name="T72" fmla="*/ 214 w 302"/>
                  <a:gd name="T73" fmla="*/ 290 h 395"/>
                  <a:gd name="T74" fmla="*/ 221 w 302"/>
                  <a:gd name="T75" fmla="*/ 277 h 395"/>
                  <a:gd name="T76" fmla="*/ 231 w 302"/>
                  <a:gd name="T77" fmla="*/ 273 h 395"/>
                  <a:gd name="T78" fmla="*/ 273 w 302"/>
                  <a:gd name="T79" fmla="*/ 259 h 395"/>
                  <a:gd name="T80" fmla="*/ 283 w 302"/>
                  <a:gd name="T81" fmla="*/ 237 h 395"/>
                  <a:gd name="T82" fmla="*/ 278 w 302"/>
                  <a:gd name="T83" fmla="*/ 221 h 395"/>
                  <a:gd name="T84" fmla="*/ 267 w 302"/>
                  <a:gd name="T85" fmla="*/ 199 h 395"/>
                  <a:gd name="T86" fmla="*/ 280 w 302"/>
                  <a:gd name="T87" fmla="*/ 174 h 395"/>
                  <a:gd name="T88" fmla="*/ 295 w 302"/>
                  <a:gd name="T89" fmla="*/ 174 h 395"/>
                  <a:gd name="T90" fmla="*/ 300 w 302"/>
                  <a:gd name="T91" fmla="*/ 172 h 395"/>
                  <a:gd name="T92" fmla="*/ 300 w 302"/>
                  <a:gd name="T93" fmla="*/ 158 h 395"/>
                  <a:gd name="T94" fmla="*/ 290 w 302"/>
                  <a:gd name="T95" fmla="*/ 144 h 395"/>
                  <a:gd name="T96" fmla="*/ 286 w 302"/>
                  <a:gd name="T97" fmla="*/ 122 h 395"/>
                  <a:gd name="T98" fmla="*/ 272 w 302"/>
                  <a:gd name="T99" fmla="*/ 116 h 395"/>
                  <a:gd name="T100" fmla="*/ 264 w 302"/>
                  <a:gd name="T101" fmla="*/ 101 h 395"/>
                  <a:gd name="T102" fmla="*/ 264 w 302"/>
                  <a:gd name="T103" fmla="*/ 71 h 395"/>
                  <a:gd name="T104" fmla="*/ 256 w 302"/>
                  <a:gd name="T105" fmla="*/ 60 h 395"/>
                  <a:gd name="T106" fmla="*/ 237 w 302"/>
                  <a:gd name="T107" fmla="*/ 41 h 395"/>
                  <a:gd name="T108" fmla="*/ 226 w 302"/>
                  <a:gd name="T109" fmla="*/ 25 h 395"/>
                  <a:gd name="T110" fmla="*/ 218 w 302"/>
                  <a:gd name="T111" fmla="*/ 10 h 395"/>
                  <a:gd name="T112" fmla="*/ 202 w 302"/>
                  <a:gd name="T113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2" h="395">
                    <a:moveTo>
                      <a:pt x="193" y="3"/>
                    </a:moveTo>
                    <a:lnTo>
                      <a:pt x="187" y="13"/>
                    </a:lnTo>
                    <a:lnTo>
                      <a:pt x="185" y="16"/>
                    </a:lnTo>
                    <a:lnTo>
                      <a:pt x="184" y="16"/>
                    </a:lnTo>
                    <a:lnTo>
                      <a:pt x="184" y="17"/>
                    </a:lnTo>
                    <a:lnTo>
                      <a:pt x="184" y="19"/>
                    </a:lnTo>
                    <a:lnTo>
                      <a:pt x="182" y="21"/>
                    </a:lnTo>
                    <a:lnTo>
                      <a:pt x="177" y="38"/>
                    </a:lnTo>
                    <a:lnTo>
                      <a:pt x="171" y="39"/>
                    </a:lnTo>
                    <a:lnTo>
                      <a:pt x="167" y="43"/>
                    </a:lnTo>
                    <a:lnTo>
                      <a:pt x="166" y="54"/>
                    </a:lnTo>
                    <a:lnTo>
                      <a:pt x="158" y="60"/>
                    </a:lnTo>
                    <a:lnTo>
                      <a:pt x="155" y="62"/>
                    </a:lnTo>
                    <a:lnTo>
                      <a:pt x="149" y="67"/>
                    </a:lnTo>
                    <a:lnTo>
                      <a:pt x="144" y="71"/>
                    </a:lnTo>
                    <a:lnTo>
                      <a:pt x="139" y="72"/>
                    </a:lnTo>
                    <a:lnTo>
                      <a:pt x="138" y="78"/>
                    </a:lnTo>
                    <a:lnTo>
                      <a:pt x="135" y="80"/>
                    </a:lnTo>
                    <a:lnTo>
                      <a:pt x="133" y="89"/>
                    </a:lnTo>
                    <a:lnTo>
                      <a:pt x="127" y="95"/>
                    </a:lnTo>
                    <a:lnTo>
                      <a:pt x="123" y="98"/>
                    </a:lnTo>
                    <a:lnTo>
                      <a:pt x="111" y="103"/>
                    </a:lnTo>
                    <a:lnTo>
                      <a:pt x="110" y="106"/>
                    </a:lnTo>
                    <a:lnTo>
                      <a:pt x="109" y="106"/>
                    </a:lnTo>
                    <a:lnTo>
                      <a:pt x="109" y="107"/>
                    </a:lnTo>
                    <a:lnTo>
                      <a:pt x="109" y="109"/>
                    </a:lnTo>
                    <a:lnTo>
                      <a:pt x="103" y="111"/>
                    </a:lnTo>
                    <a:lnTo>
                      <a:pt x="101" y="112"/>
                    </a:lnTo>
                    <a:lnTo>
                      <a:pt x="100" y="118"/>
                    </a:lnTo>
                    <a:lnTo>
                      <a:pt x="98" y="118"/>
                    </a:lnTo>
                    <a:lnTo>
                      <a:pt x="97" y="118"/>
                    </a:lnTo>
                    <a:lnTo>
                      <a:pt x="97" y="119"/>
                    </a:lnTo>
                    <a:lnTo>
                      <a:pt x="95" y="120"/>
                    </a:lnTo>
                    <a:lnTo>
                      <a:pt x="94" y="120"/>
                    </a:lnTo>
                    <a:lnTo>
                      <a:pt x="94" y="121"/>
                    </a:lnTo>
                    <a:lnTo>
                      <a:pt x="92" y="123"/>
                    </a:lnTo>
                    <a:lnTo>
                      <a:pt x="89" y="125"/>
                    </a:lnTo>
                    <a:lnTo>
                      <a:pt x="88" y="127"/>
                    </a:lnTo>
                    <a:lnTo>
                      <a:pt x="87" y="127"/>
                    </a:lnTo>
                    <a:lnTo>
                      <a:pt x="87" y="128"/>
                    </a:lnTo>
                    <a:lnTo>
                      <a:pt x="87" y="131"/>
                    </a:lnTo>
                    <a:lnTo>
                      <a:pt x="82" y="133"/>
                    </a:lnTo>
                    <a:lnTo>
                      <a:pt x="79" y="133"/>
                    </a:lnTo>
                    <a:lnTo>
                      <a:pt x="74" y="134"/>
                    </a:lnTo>
                    <a:lnTo>
                      <a:pt x="73" y="133"/>
                    </a:lnTo>
                    <a:lnTo>
                      <a:pt x="70" y="128"/>
                    </a:lnTo>
                    <a:lnTo>
                      <a:pt x="68" y="125"/>
                    </a:lnTo>
                    <a:lnTo>
                      <a:pt x="68" y="121"/>
                    </a:lnTo>
                    <a:lnTo>
                      <a:pt x="71" y="120"/>
                    </a:lnTo>
                    <a:lnTo>
                      <a:pt x="71" y="119"/>
                    </a:lnTo>
                    <a:lnTo>
                      <a:pt x="71" y="118"/>
                    </a:lnTo>
                    <a:lnTo>
                      <a:pt x="72" y="118"/>
                    </a:lnTo>
                    <a:lnTo>
                      <a:pt x="72" y="115"/>
                    </a:lnTo>
                    <a:lnTo>
                      <a:pt x="72" y="114"/>
                    </a:lnTo>
                    <a:lnTo>
                      <a:pt x="73" y="114"/>
                    </a:lnTo>
                    <a:lnTo>
                      <a:pt x="71" y="113"/>
                    </a:lnTo>
                    <a:lnTo>
                      <a:pt x="71" y="112"/>
                    </a:lnTo>
                    <a:lnTo>
                      <a:pt x="68" y="111"/>
                    </a:lnTo>
                    <a:lnTo>
                      <a:pt x="65" y="111"/>
                    </a:lnTo>
                    <a:lnTo>
                      <a:pt x="60" y="112"/>
                    </a:lnTo>
                    <a:lnTo>
                      <a:pt x="60" y="125"/>
                    </a:lnTo>
                    <a:lnTo>
                      <a:pt x="56" y="131"/>
                    </a:lnTo>
                    <a:lnTo>
                      <a:pt x="54" y="136"/>
                    </a:lnTo>
                    <a:lnTo>
                      <a:pt x="49" y="142"/>
                    </a:lnTo>
                    <a:lnTo>
                      <a:pt x="49" y="144"/>
                    </a:lnTo>
                    <a:lnTo>
                      <a:pt x="47" y="148"/>
                    </a:lnTo>
                    <a:lnTo>
                      <a:pt x="43" y="152"/>
                    </a:lnTo>
                    <a:lnTo>
                      <a:pt x="38" y="150"/>
                    </a:lnTo>
                    <a:lnTo>
                      <a:pt x="36" y="147"/>
                    </a:lnTo>
                    <a:lnTo>
                      <a:pt x="32" y="147"/>
                    </a:lnTo>
                    <a:lnTo>
                      <a:pt x="28" y="145"/>
                    </a:lnTo>
                    <a:lnTo>
                      <a:pt x="25" y="145"/>
                    </a:lnTo>
                    <a:lnTo>
                      <a:pt x="25" y="142"/>
                    </a:lnTo>
                    <a:lnTo>
                      <a:pt x="13" y="142"/>
                    </a:lnTo>
                    <a:lnTo>
                      <a:pt x="3" y="147"/>
                    </a:lnTo>
                    <a:lnTo>
                      <a:pt x="2" y="155"/>
                    </a:lnTo>
                    <a:lnTo>
                      <a:pt x="0" y="161"/>
                    </a:lnTo>
                    <a:lnTo>
                      <a:pt x="0" y="164"/>
                    </a:lnTo>
                    <a:lnTo>
                      <a:pt x="3" y="166"/>
                    </a:lnTo>
                    <a:lnTo>
                      <a:pt x="6" y="167"/>
                    </a:lnTo>
                    <a:lnTo>
                      <a:pt x="14" y="169"/>
                    </a:lnTo>
                    <a:lnTo>
                      <a:pt x="17" y="170"/>
                    </a:lnTo>
                    <a:lnTo>
                      <a:pt x="25" y="174"/>
                    </a:lnTo>
                    <a:lnTo>
                      <a:pt x="35" y="174"/>
                    </a:lnTo>
                    <a:lnTo>
                      <a:pt x="40" y="180"/>
                    </a:lnTo>
                    <a:lnTo>
                      <a:pt x="42" y="181"/>
                    </a:lnTo>
                    <a:lnTo>
                      <a:pt x="42" y="182"/>
                    </a:lnTo>
                    <a:lnTo>
                      <a:pt x="43" y="185"/>
                    </a:lnTo>
                    <a:lnTo>
                      <a:pt x="42" y="185"/>
                    </a:lnTo>
                    <a:lnTo>
                      <a:pt x="42" y="186"/>
                    </a:lnTo>
                    <a:lnTo>
                      <a:pt x="40" y="189"/>
                    </a:lnTo>
                    <a:lnTo>
                      <a:pt x="43" y="196"/>
                    </a:lnTo>
                    <a:lnTo>
                      <a:pt x="45" y="196"/>
                    </a:lnTo>
                    <a:lnTo>
                      <a:pt x="49" y="198"/>
                    </a:lnTo>
                    <a:lnTo>
                      <a:pt x="51" y="202"/>
                    </a:lnTo>
                    <a:lnTo>
                      <a:pt x="53" y="201"/>
                    </a:lnTo>
                    <a:lnTo>
                      <a:pt x="53" y="199"/>
                    </a:lnTo>
                    <a:lnTo>
                      <a:pt x="54" y="199"/>
                    </a:lnTo>
                    <a:lnTo>
                      <a:pt x="56" y="199"/>
                    </a:lnTo>
                    <a:lnTo>
                      <a:pt x="60" y="198"/>
                    </a:lnTo>
                    <a:lnTo>
                      <a:pt x="65" y="202"/>
                    </a:lnTo>
                    <a:lnTo>
                      <a:pt x="68" y="202"/>
                    </a:lnTo>
                    <a:lnTo>
                      <a:pt x="72" y="202"/>
                    </a:lnTo>
                    <a:lnTo>
                      <a:pt x="76" y="205"/>
                    </a:lnTo>
                    <a:lnTo>
                      <a:pt x="77" y="205"/>
                    </a:lnTo>
                    <a:lnTo>
                      <a:pt x="79" y="207"/>
                    </a:lnTo>
                    <a:lnTo>
                      <a:pt x="83" y="207"/>
                    </a:lnTo>
                    <a:lnTo>
                      <a:pt x="87" y="209"/>
                    </a:lnTo>
                    <a:lnTo>
                      <a:pt x="89" y="213"/>
                    </a:lnTo>
                    <a:lnTo>
                      <a:pt x="91" y="216"/>
                    </a:lnTo>
                    <a:lnTo>
                      <a:pt x="95" y="218"/>
                    </a:lnTo>
                    <a:lnTo>
                      <a:pt x="103" y="223"/>
                    </a:lnTo>
                    <a:lnTo>
                      <a:pt x="107" y="227"/>
                    </a:lnTo>
                    <a:lnTo>
                      <a:pt x="112" y="229"/>
                    </a:lnTo>
                    <a:lnTo>
                      <a:pt x="113" y="230"/>
                    </a:lnTo>
                    <a:lnTo>
                      <a:pt x="116" y="234"/>
                    </a:lnTo>
                    <a:lnTo>
                      <a:pt x="116" y="239"/>
                    </a:lnTo>
                    <a:lnTo>
                      <a:pt x="120" y="242"/>
                    </a:lnTo>
                    <a:lnTo>
                      <a:pt x="123" y="245"/>
                    </a:lnTo>
                    <a:lnTo>
                      <a:pt x="125" y="251"/>
                    </a:lnTo>
                    <a:lnTo>
                      <a:pt x="125" y="256"/>
                    </a:lnTo>
                    <a:lnTo>
                      <a:pt x="125" y="261"/>
                    </a:lnTo>
                    <a:lnTo>
                      <a:pt x="127" y="264"/>
                    </a:lnTo>
                    <a:lnTo>
                      <a:pt x="125" y="268"/>
                    </a:lnTo>
                    <a:lnTo>
                      <a:pt x="127" y="273"/>
                    </a:lnTo>
                    <a:lnTo>
                      <a:pt x="134" y="276"/>
                    </a:lnTo>
                    <a:lnTo>
                      <a:pt x="139" y="277"/>
                    </a:lnTo>
                    <a:lnTo>
                      <a:pt x="144" y="281"/>
                    </a:lnTo>
                    <a:lnTo>
                      <a:pt x="147" y="284"/>
                    </a:lnTo>
                    <a:lnTo>
                      <a:pt x="149" y="289"/>
                    </a:lnTo>
                    <a:lnTo>
                      <a:pt x="150" y="291"/>
                    </a:lnTo>
                    <a:lnTo>
                      <a:pt x="155" y="297"/>
                    </a:lnTo>
                    <a:lnTo>
                      <a:pt x="156" y="303"/>
                    </a:lnTo>
                    <a:lnTo>
                      <a:pt x="155" y="308"/>
                    </a:lnTo>
                    <a:lnTo>
                      <a:pt x="156" y="311"/>
                    </a:lnTo>
                    <a:lnTo>
                      <a:pt x="156" y="316"/>
                    </a:lnTo>
                    <a:lnTo>
                      <a:pt x="158" y="318"/>
                    </a:lnTo>
                    <a:lnTo>
                      <a:pt x="159" y="320"/>
                    </a:lnTo>
                    <a:lnTo>
                      <a:pt x="160" y="325"/>
                    </a:lnTo>
                    <a:lnTo>
                      <a:pt x="160" y="349"/>
                    </a:lnTo>
                    <a:lnTo>
                      <a:pt x="166" y="355"/>
                    </a:lnTo>
                    <a:lnTo>
                      <a:pt x="167" y="362"/>
                    </a:lnTo>
                    <a:lnTo>
                      <a:pt x="174" y="362"/>
                    </a:lnTo>
                    <a:lnTo>
                      <a:pt x="180" y="363"/>
                    </a:lnTo>
                    <a:lnTo>
                      <a:pt x="189" y="363"/>
                    </a:lnTo>
                    <a:lnTo>
                      <a:pt x="191" y="369"/>
                    </a:lnTo>
                    <a:lnTo>
                      <a:pt x="196" y="371"/>
                    </a:lnTo>
                    <a:lnTo>
                      <a:pt x="197" y="371"/>
                    </a:lnTo>
                    <a:lnTo>
                      <a:pt x="198" y="374"/>
                    </a:lnTo>
                    <a:lnTo>
                      <a:pt x="198" y="375"/>
                    </a:lnTo>
                    <a:lnTo>
                      <a:pt x="202" y="376"/>
                    </a:lnTo>
                    <a:lnTo>
                      <a:pt x="202" y="381"/>
                    </a:lnTo>
                    <a:lnTo>
                      <a:pt x="204" y="384"/>
                    </a:lnTo>
                    <a:lnTo>
                      <a:pt x="209" y="387"/>
                    </a:lnTo>
                    <a:lnTo>
                      <a:pt x="209" y="395"/>
                    </a:lnTo>
                    <a:lnTo>
                      <a:pt x="215" y="395"/>
                    </a:lnTo>
                    <a:lnTo>
                      <a:pt x="220" y="393"/>
                    </a:lnTo>
                    <a:lnTo>
                      <a:pt x="224" y="391"/>
                    </a:lnTo>
                    <a:lnTo>
                      <a:pt x="222" y="383"/>
                    </a:lnTo>
                    <a:lnTo>
                      <a:pt x="221" y="380"/>
                    </a:lnTo>
                    <a:lnTo>
                      <a:pt x="218" y="374"/>
                    </a:lnTo>
                    <a:lnTo>
                      <a:pt x="215" y="371"/>
                    </a:lnTo>
                    <a:lnTo>
                      <a:pt x="213" y="364"/>
                    </a:lnTo>
                    <a:lnTo>
                      <a:pt x="213" y="362"/>
                    </a:lnTo>
                    <a:lnTo>
                      <a:pt x="209" y="358"/>
                    </a:lnTo>
                    <a:lnTo>
                      <a:pt x="209" y="352"/>
                    </a:lnTo>
                    <a:lnTo>
                      <a:pt x="204" y="349"/>
                    </a:lnTo>
                    <a:lnTo>
                      <a:pt x="204" y="342"/>
                    </a:lnTo>
                    <a:lnTo>
                      <a:pt x="207" y="340"/>
                    </a:lnTo>
                    <a:lnTo>
                      <a:pt x="207" y="338"/>
                    </a:lnTo>
                    <a:lnTo>
                      <a:pt x="208" y="336"/>
                    </a:lnTo>
                    <a:lnTo>
                      <a:pt x="208" y="333"/>
                    </a:lnTo>
                    <a:lnTo>
                      <a:pt x="209" y="330"/>
                    </a:lnTo>
                    <a:lnTo>
                      <a:pt x="209" y="320"/>
                    </a:lnTo>
                    <a:lnTo>
                      <a:pt x="207" y="318"/>
                    </a:lnTo>
                    <a:lnTo>
                      <a:pt x="207" y="317"/>
                    </a:lnTo>
                    <a:lnTo>
                      <a:pt x="208" y="317"/>
                    </a:lnTo>
                    <a:lnTo>
                      <a:pt x="208" y="316"/>
                    </a:lnTo>
                    <a:lnTo>
                      <a:pt x="209" y="316"/>
                    </a:lnTo>
                    <a:lnTo>
                      <a:pt x="207" y="316"/>
                    </a:lnTo>
                    <a:lnTo>
                      <a:pt x="209" y="308"/>
                    </a:lnTo>
                    <a:lnTo>
                      <a:pt x="210" y="298"/>
                    </a:lnTo>
                    <a:lnTo>
                      <a:pt x="210" y="294"/>
                    </a:lnTo>
                    <a:lnTo>
                      <a:pt x="213" y="294"/>
                    </a:lnTo>
                    <a:lnTo>
                      <a:pt x="214" y="290"/>
                    </a:lnTo>
                    <a:lnTo>
                      <a:pt x="218" y="287"/>
                    </a:lnTo>
                    <a:lnTo>
                      <a:pt x="219" y="285"/>
                    </a:lnTo>
                    <a:lnTo>
                      <a:pt x="219" y="284"/>
                    </a:lnTo>
                    <a:lnTo>
                      <a:pt x="220" y="284"/>
                    </a:lnTo>
                    <a:lnTo>
                      <a:pt x="221" y="277"/>
                    </a:lnTo>
                    <a:lnTo>
                      <a:pt x="224" y="276"/>
                    </a:lnTo>
                    <a:lnTo>
                      <a:pt x="228" y="274"/>
                    </a:lnTo>
                    <a:lnTo>
                      <a:pt x="228" y="273"/>
                    </a:lnTo>
                    <a:lnTo>
                      <a:pt x="229" y="273"/>
                    </a:lnTo>
                    <a:lnTo>
                      <a:pt x="231" y="273"/>
                    </a:lnTo>
                    <a:lnTo>
                      <a:pt x="233" y="273"/>
                    </a:lnTo>
                    <a:lnTo>
                      <a:pt x="237" y="275"/>
                    </a:lnTo>
                    <a:lnTo>
                      <a:pt x="243" y="273"/>
                    </a:lnTo>
                    <a:lnTo>
                      <a:pt x="256" y="273"/>
                    </a:lnTo>
                    <a:lnTo>
                      <a:pt x="273" y="259"/>
                    </a:lnTo>
                    <a:lnTo>
                      <a:pt x="278" y="253"/>
                    </a:lnTo>
                    <a:lnTo>
                      <a:pt x="280" y="250"/>
                    </a:lnTo>
                    <a:lnTo>
                      <a:pt x="284" y="245"/>
                    </a:lnTo>
                    <a:lnTo>
                      <a:pt x="284" y="240"/>
                    </a:lnTo>
                    <a:lnTo>
                      <a:pt x="283" y="237"/>
                    </a:lnTo>
                    <a:lnTo>
                      <a:pt x="283" y="235"/>
                    </a:lnTo>
                    <a:lnTo>
                      <a:pt x="280" y="234"/>
                    </a:lnTo>
                    <a:lnTo>
                      <a:pt x="284" y="232"/>
                    </a:lnTo>
                    <a:lnTo>
                      <a:pt x="281" y="226"/>
                    </a:lnTo>
                    <a:lnTo>
                      <a:pt x="278" y="221"/>
                    </a:lnTo>
                    <a:lnTo>
                      <a:pt x="275" y="218"/>
                    </a:lnTo>
                    <a:lnTo>
                      <a:pt x="275" y="213"/>
                    </a:lnTo>
                    <a:lnTo>
                      <a:pt x="269" y="209"/>
                    </a:lnTo>
                    <a:lnTo>
                      <a:pt x="267" y="207"/>
                    </a:lnTo>
                    <a:lnTo>
                      <a:pt x="267" y="199"/>
                    </a:lnTo>
                    <a:lnTo>
                      <a:pt x="269" y="191"/>
                    </a:lnTo>
                    <a:lnTo>
                      <a:pt x="271" y="189"/>
                    </a:lnTo>
                    <a:lnTo>
                      <a:pt x="273" y="187"/>
                    </a:lnTo>
                    <a:lnTo>
                      <a:pt x="276" y="185"/>
                    </a:lnTo>
                    <a:lnTo>
                      <a:pt x="280" y="174"/>
                    </a:lnTo>
                    <a:lnTo>
                      <a:pt x="283" y="171"/>
                    </a:lnTo>
                    <a:lnTo>
                      <a:pt x="286" y="169"/>
                    </a:lnTo>
                    <a:lnTo>
                      <a:pt x="291" y="169"/>
                    </a:lnTo>
                    <a:lnTo>
                      <a:pt x="291" y="171"/>
                    </a:lnTo>
                    <a:lnTo>
                      <a:pt x="295" y="174"/>
                    </a:lnTo>
                    <a:lnTo>
                      <a:pt x="298" y="178"/>
                    </a:lnTo>
                    <a:lnTo>
                      <a:pt x="298" y="176"/>
                    </a:lnTo>
                    <a:lnTo>
                      <a:pt x="299" y="176"/>
                    </a:lnTo>
                    <a:lnTo>
                      <a:pt x="300" y="174"/>
                    </a:lnTo>
                    <a:lnTo>
                      <a:pt x="300" y="172"/>
                    </a:lnTo>
                    <a:lnTo>
                      <a:pt x="300" y="171"/>
                    </a:lnTo>
                    <a:lnTo>
                      <a:pt x="301" y="171"/>
                    </a:lnTo>
                    <a:lnTo>
                      <a:pt x="302" y="167"/>
                    </a:lnTo>
                    <a:lnTo>
                      <a:pt x="300" y="166"/>
                    </a:lnTo>
                    <a:lnTo>
                      <a:pt x="300" y="158"/>
                    </a:lnTo>
                    <a:lnTo>
                      <a:pt x="297" y="158"/>
                    </a:lnTo>
                    <a:lnTo>
                      <a:pt x="295" y="155"/>
                    </a:lnTo>
                    <a:lnTo>
                      <a:pt x="291" y="152"/>
                    </a:lnTo>
                    <a:lnTo>
                      <a:pt x="290" y="147"/>
                    </a:lnTo>
                    <a:lnTo>
                      <a:pt x="290" y="144"/>
                    </a:lnTo>
                    <a:lnTo>
                      <a:pt x="289" y="140"/>
                    </a:lnTo>
                    <a:lnTo>
                      <a:pt x="289" y="139"/>
                    </a:lnTo>
                    <a:lnTo>
                      <a:pt x="288" y="131"/>
                    </a:lnTo>
                    <a:lnTo>
                      <a:pt x="287" y="125"/>
                    </a:lnTo>
                    <a:lnTo>
                      <a:pt x="286" y="122"/>
                    </a:lnTo>
                    <a:lnTo>
                      <a:pt x="283" y="120"/>
                    </a:lnTo>
                    <a:lnTo>
                      <a:pt x="278" y="120"/>
                    </a:lnTo>
                    <a:lnTo>
                      <a:pt x="275" y="118"/>
                    </a:lnTo>
                    <a:lnTo>
                      <a:pt x="273" y="116"/>
                    </a:lnTo>
                    <a:lnTo>
                      <a:pt x="272" y="116"/>
                    </a:lnTo>
                    <a:lnTo>
                      <a:pt x="269" y="115"/>
                    </a:lnTo>
                    <a:lnTo>
                      <a:pt x="265" y="112"/>
                    </a:lnTo>
                    <a:lnTo>
                      <a:pt x="263" y="109"/>
                    </a:lnTo>
                    <a:lnTo>
                      <a:pt x="263" y="107"/>
                    </a:lnTo>
                    <a:lnTo>
                      <a:pt x="264" y="101"/>
                    </a:lnTo>
                    <a:lnTo>
                      <a:pt x="265" y="100"/>
                    </a:lnTo>
                    <a:lnTo>
                      <a:pt x="265" y="89"/>
                    </a:lnTo>
                    <a:lnTo>
                      <a:pt x="267" y="85"/>
                    </a:lnTo>
                    <a:lnTo>
                      <a:pt x="265" y="79"/>
                    </a:lnTo>
                    <a:lnTo>
                      <a:pt x="264" y="71"/>
                    </a:lnTo>
                    <a:lnTo>
                      <a:pt x="262" y="67"/>
                    </a:lnTo>
                    <a:lnTo>
                      <a:pt x="262" y="65"/>
                    </a:lnTo>
                    <a:lnTo>
                      <a:pt x="258" y="64"/>
                    </a:lnTo>
                    <a:lnTo>
                      <a:pt x="258" y="63"/>
                    </a:lnTo>
                    <a:lnTo>
                      <a:pt x="256" y="60"/>
                    </a:lnTo>
                    <a:lnTo>
                      <a:pt x="251" y="54"/>
                    </a:lnTo>
                    <a:lnTo>
                      <a:pt x="248" y="54"/>
                    </a:lnTo>
                    <a:lnTo>
                      <a:pt x="245" y="51"/>
                    </a:lnTo>
                    <a:lnTo>
                      <a:pt x="245" y="47"/>
                    </a:lnTo>
                    <a:lnTo>
                      <a:pt x="237" y="41"/>
                    </a:lnTo>
                    <a:lnTo>
                      <a:pt x="233" y="36"/>
                    </a:lnTo>
                    <a:lnTo>
                      <a:pt x="231" y="32"/>
                    </a:lnTo>
                    <a:lnTo>
                      <a:pt x="229" y="31"/>
                    </a:lnTo>
                    <a:lnTo>
                      <a:pt x="229" y="30"/>
                    </a:lnTo>
                    <a:lnTo>
                      <a:pt x="226" y="25"/>
                    </a:lnTo>
                    <a:lnTo>
                      <a:pt x="222" y="24"/>
                    </a:lnTo>
                    <a:lnTo>
                      <a:pt x="220" y="21"/>
                    </a:lnTo>
                    <a:lnTo>
                      <a:pt x="220" y="14"/>
                    </a:lnTo>
                    <a:lnTo>
                      <a:pt x="219" y="12"/>
                    </a:lnTo>
                    <a:lnTo>
                      <a:pt x="218" y="10"/>
                    </a:lnTo>
                    <a:lnTo>
                      <a:pt x="215" y="8"/>
                    </a:lnTo>
                    <a:lnTo>
                      <a:pt x="214" y="3"/>
                    </a:lnTo>
                    <a:lnTo>
                      <a:pt x="210" y="2"/>
                    </a:lnTo>
                    <a:lnTo>
                      <a:pt x="207" y="0"/>
                    </a:lnTo>
                    <a:lnTo>
                      <a:pt x="202" y="0"/>
                    </a:lnTo>
                    <a:lnTo>
                      <a:pt x="200" y="2"/>
                    </a:lnTo>
                    <a:lnTo>
                      <a:pt x="196" y="2"/>
                    </a:lnTo>
                    <a:lnTo>
                      <a:pt x="193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1" name="Freeform 125">
                <a:extLst>
                  <a:ext uri="{FF2B5EF4-FFF2-40B4-BE49-F238E27FC236}">
                    <a16:creationId xmlns:a16="http://schemas.microsoft.com/office/drawing/2014/main" id="{98C7098F-859D-3C62-9053-FCFF7F353F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4" y="4064"/>
                <a:ext cx="10" cy="13"/>
              </a:xfrm>
              <a:custGeom>
                <a:avLst/>
                <a:gdLst>
                  <a:gd name="T0" fmla="*/ 37 w 70"/>
                  <a:gd name="T1" fmla="*/ 4 h 89"/>
                  <a:gd name="T2" fmla="*/ 32 w 70"/>
                  <a:gd name="T3" fmla="*/ 1 h 89"/>
                  <a:gd name="T4" fmla="*/ 28 w 70"/>
                  <a:gd name="T5" fmla="*/ 0 h 89"/>
                  <a:gd name="T6" fmla="*/ 27 w 70"/>
                  <a:gd name="T7" fmla="*/ 3 h 89"/>
                  <a:gd name="T8" fmla="*/ 24 w 70"/>
                  <a:gd name="T9" fmla="*/ 4 h 89"/>
                  <a:gd name="T10" fmla="*/ 21 w 70"/>
                  <a:gd name="T11" fmla="*/ 7 h 89"/>
                  <a:gd name="T12" fmla="*/ 17 w 70"/>
                  <a:gd name="T13" fmla="*/ 7 h 89"/>
                  <a:gd name="T14" fmla="*/ 13 w 70"/>
                  <a:gd name="T15" fmla="*/ 11 h 89"/>
                  <a:gd name="T16" fmla="*/ 5 w 70"/>
                  <a:gd name="T17" fmla="*/ 20 h 89"/>
                  <a:gd name="T18" fmla="*/ 4 w 70"/>
                  <a:gd name="T19" fmla="*/ 31 h 89"/>
                  <a:gd name="T20" fmla="*/ 9 w 70"/>
                  <a:gd name="T21" fmla="*/ 34 h 89"/>
                  <a:gd name="T22" fmla="*/ 8 w 70"/>
                  <a:gd name="T23" fmla="*/ 40 h 89"/>
                  <a:gd name="T24" fmla="*/ 11 w 70"/>
                  <a:gd name="T25" fmla="*/ 42 h 89"/>
                  <a:gd name="T26" fmla="*/ 10 w 70"/>
                  <a:gd name="T27" fmla="*/ 49 h 89"/>
                  <a:gd name="T28" fmla="*/ 8 w 70"/>
                  <a:gd name="T29" fmla="*/ 51 h 89"/>
                  <a:gd name="T30" fmla="*/ 4 w 70"/>
                  <a:gd name="T31" fmla="*/ 54 h 89"/>
                  <a:gd name="T32" fmla="*/ 0 w 70"/>
                  <a:gd name="T33" fmla="*/ 65 h 89"/>
                  <a:gd name="T34" fmla="*/ 2 w 70"/>
                  <a:gd name="T35" fmla="*/ 67 h 89"/>
                  <a:gd name="T36" fmla="*/ 13 w 70"/>
                  <a:gd name="T37" fmla="*/ 75 h 89"/>
                  <a:gd name="T38" fmla="*/ 13 w 70"/>
                  <a:gd name="T39" fmla="*/ 86 h 89"/>
                  <a:gd name="T40" fmla="*/ 29 w 70"/>
                  <a:gd name="T41" fmla="*/ 89 h 89"/>
                  <a:gd name="T42" fmla="*/ 37 w 70"/>
                  <a:gd name="T43" fmla="*/ 84 h 89"/>
                  <a:gd name="T44" fmla="*/ 44 w 70"/>
                  <a:gd name="T45" fmla="*/ 87 h 89"/>
                  <a:gd name="T46" fmla="*/ 44 w 70"/>
                  <a:gd name="T47" fmla="*/ 78 h 89"/>
                  <a:gd name="T48" fmla="*/ 53 w 70"/>
                  <a:gd name="T49" fmla="*/ 76 h 89"/>
                  <a:gd name="T50" fmla="*/ 59 w 70"/>
                  <a:gd name="T51" fmla="*/ 73 h 89"/>
                  <a:gd name="T52" fmla="*/ 64 w 70"/>
                  <a:gd name="T53" fmla="*/ 67 h 89"/>
                  <a:gd name="T54" fmla="*/ 70 w 70"/>
                  <a:gd name="T55" fmla="*/ 57 h 89"/>
                  <a:gd name="T56" fmla="*/ 68 w 70"/>
                  <a:gd name="T57" fmla="*/ 43 h 89"/>
                  <a:gd name="T58" fmla="*/ 65 w 70"/>
                  <a:gd name="T59" fmla="*/ 40 h 89"/>
                  <a:gd name="T60" fmla="*/ 53 w 70"/>
                  <a:gd name="T61" fmla="*/ 31 h 89"/>
                  <a:gd name="T62" fmla="*/ 50 w 70"/>
                  <a:gd name="T63" fmla="*/ 26 h 89"/>
                  <a:gd name="T64" fmla="*/ 46 w 70"/>
                  <a:gd name="T65" fmla="*/ 18 h 89"/>
                  <a:gd name="T66" fmla="*/ 43 w 70"/>
                  <a:gd name="T67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0" h="89">
                    <a:moveTo>
                      <a:pt x="40" y="7"/>
                    </a:moveTo>
                    <a:lnTo>
                      <a:pt x="37" y="4"/>
                    </a:lnTo>
                    <a:lnTo>
                      <a:pt x="37" y="2"/>
                    </a:lnTo>
                    <a:lnTo>
                      <a:pt x="32" y="1"/>
                    </a:lnTo>
                    <a:lnTo>
                      <a:pt x="29" y="0"/>
                    </a:lnTo>
                    <a:lnTo>
                      <a:pt x="28" y="0"/>
                    </a:lnTo>
                    <a:lnTo>
                      <a:pt x="28" y="1"/>
                    </a:lnTo>
                    <a:lnTo>
                      <a:pt x="27" y="3"/>
                    </a:lnTo>
                    <a:lnTo>
                      <a:pt x="25" y="4"/>
                    </a:lnTo>
                    <a:lnTo>
                      <a:pt x="24" y="4"/>
                    </a:lnTo>
                    <a:lnTo>
                      <a:pt x="24" y="5"/>
                    </a:lnTo>
                    <a:lnTo>
                      <a:pt x="21" y="7"/>
                    </a:lnTo>
                    <a:lnTo>
                      <a:pt x="19" y="7"/>
                    </a:lnTo>
                    <a:lnTo>
                      <a:pt x="17" y="7"/>
                    </a:lnTo>
                    <a:lnTo>
                      <a:pt x="17" y="8"/>
                    </a:lnTo>
                    <a:lnTo>
                      <a:pt x="13" y="11"/>
                    </a:lnTo>
                    <a:lnTo>
                      <a:pt x="10" y="18"/>
                    </a:lnTo>
                    <a:lnTo>
                      <a:pt x="5" y="20"/>
                    </a:lnTo>
                    <a:lnTo>
                      <a:pt x="2" y="27"/>
                    </a:lnTo>
                    <a:lnTo>
                      <a:pt x="4" y="31"/>
                    </a:lnTo>
                    <a:lnTo>
                      <a:pt x="8" y="32"/>
                    </a:lnTo>
                    <a:lnTo>
                      <a:pt x="9" y="34"/>
                    </a:lnTo>
                    <a:lnTo>
                      <a:pt x="10" y="36"/>
                    </a:lnTo>
                    <a:lnTo>
                      <a:pt x="8" y="40"/>
                    </a:lnTo>
                    <a:lnTo>
                      <a:pt x="10" y="40"/>
                    </a:lnTo>
                    <a:lnTo>
                      <a:pt x="11" y="42"/>
                    </a:lnTo>
                    <a:lnTo>
                      <a:pt x="11" y="49"/>
                    </a:lnTo>
                    <a:lnTo>
                      <a:pt x="10" y="49"/>
                    </a:lnTo>
                    <a:lnTo>
                      <a:pt x="10" y="50"/>
                    </a:lnTo>
                    <a:lnTo>
                      <a:pt x="8" y="51"/>
                    </a:lnTo>
                    <a:lnTo>
                      <a:pt x="7" y="53"/>
                    </a:lnTo>
                    <a:lnTo>
                      <a:pt x="4" y="54"/>
                    </a:lnTo>
                    <a:lnTo>
                      <a:pt x="0" y="62"/>
                    </a:lnTo>
                    <a:lnTo>
                      <a:pt x="0" y="65"/>
                    </a:lnTo>
                    <a:lnTo>
                      <a:pt x="0" y="66"/>
                    </a:lnTo>
                    <a:lnTo>
                      <a:pt x="2" y="67"/>
                    </a:lnTo>
                    <a:lnTo>
                      <a:pt x="8" y="71"/>
                    </a:lnTo>
                    <a:lnTo>
                      <a:pt x="13" y="75"/>
                    </a:lnTo>
                    <a:lnTo>
                      <a:pt x="15" y="78"/>
                    </a:lnTo>
                    <a:lnTo>
                      <a:pt x="13" y="86"/>
                    </a:lnTo>
                    <a:lnTo>
                      <a:pt x="21" y="89"/>
                    </a:lnTo>
                    <a:lnTo>
                      <a:pt x="29" y="89"/>
                    </a:lnTo>
                    <a:lnTo>
                      <a:pt x="33" y="86"/>
                    </a:lnTo>
                    <a:lnTo>
                      <a:pt x="37" y="84"/>
                    </a:lnTo>
                    <a:lnTo>
                      <a:pt x="40" y="86"/>
                    </a:lnTo>
                    <a:lnTo>
                      <a:pt x="44" y="87"/>
                    </a:lnTo>
                    <a:lnTo>
                      <a:pt x="44" y="84"/>
                    </a:lnTo>
                    <a:lnTo>
                      <a:pt x="44" y="78"/>
                    </a:lnTo>
                    <a:lnTo>
                      <a:pt x="46" y="76"/>
                    </a:lnTo>
                    <a:lnTo>
                      <a:pt x="53" y="76"/>
                    </a:lnTo>
                    <a:lnTo>
                      <a:pt x="56" y="73"/>
                    </a:lnTo>
                    <a:lnTo>
                      <a:pt x="59" y="73"/>
                    </a:lnTo>
                    <a:lnTo>
                      <a:pt x="60" y="69"/>
                    </a:lnTo>
                    <a:lnTo>
                      <a:pt x="64" y="67"/>
                    </a:lnTo>
                    <a:lnTo>
                      <a:pt x="68" y="64"/>
                    </a:lnTo>
                    <a:lnTo>
                      <a:pt x="70" y="57"/>
                    </a:lnTo>
                    <a:lnTo>
                      <a:pt x="68" y="51"/>
                    </a:lnTo>
                    <a:lnTo>
                      <a:pt x="68" y="43"/>
                    </a:lnTo>
                    <a:lnTo>
                      <a:pt x="67" y="40"/>
                    </a:lnTo>
                    <a:lnTo>
                      <a:pt x="65" y="40"/>
                    </a:lnTo>
                    <a:lnTo>
                      <a:pt x="62" y="40"/>
                    </a:lnTo>
                    <a:lnTo>
                      <a:pt x="53" y="31"/>
                    </a:lnTo>
                    <a:lnTo>
                      <a:pt x="51" y="28"/>
                    </a:lnTo>
                    <a:lnTo>
                      <a:pt x="50" y="26"/>
                    </a:lnTo>
                    <a:lnTo>
                      <a:pt x="48" y="22"/>
                    </a:lnTo>
                    <a:lnTo>
                      <a:pt x="46" y="18"/>
                    </a:lnTo>
                    <a:lnTo>
                      <a:pt x="44" y="14"/>
                    </a:lnTo>
                    <a:lnTo>
                      <a:pt x="43" y="13"/>
                    </a:lnTo>
                    <a:lnTo>
                      <a:pt x="40" y="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2" name="Freeform 126">
                <a:extLst>
                  <a:ext uri="{FF2B5EF4-FFF2-40B4-BE49-F238E27FC236}">
                    <a16:creationId xmlns:a16="http://schemas.microsoft.com/office/drawing/2014/main" id="{DC3C454F-BF0E-2142-DB9A-8A771934E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" y="4093"/>
                <a:ext cx="5" cy="5"/>
              </a:xfrm>
              <a:custGeom>
                <a:avLst/>
                <a:gdLst>
                  <a:gd name="T0" fmla="*/ 37 w 37"/>
                  <a:gd name="T1" fmla="*/ 22 h 30"/>
                  <a:gd name="T2" fmla="*/ 37 w 37"/>
                  <a:gd name="T3" fmla="*/ 21 h 30"/>
                  <a:gd name="T4" fmla="*/ 34 w 37"/>
                  <a:gd name="T5" fmla="*/ 20 h 30"/>
                  <a:gd name="T6" fmla="*/ 34 w 37"/>
                  <a:gd name="T7" fmla="*/ 19 h 30"/>
                  <a:gd name="T8" fmla="*/ 29 w 37"/>
                  <a:gd name="T9" fmla="*/ 19 h 30"/>
                  <a:gd name="T10" fmla="*/ 27 w 37"/>
                  <a:gd name="T11" fmla="*/ 17 h 30"/>
                  <a:gd name="T12" fmla="*/ 26 w 37"/>
                  <a:gd name="T13" fmla="*/ 17 h 30"/>
                  <a:gd name="T14" fmla="*/ 25 w 37"/>
                  <a:gd name="T15" fmla="*/ 13 h 30"/>
                  <a:gd name="T16" fmla="*/ 23 w 37"/>
                  <a:gd name="T17" fmla="*/ 13 h 30"/>
                  <a:gd name="T18" fmla="*/ 21 w 37"/>
                  <a:gd name="T19" fmla="*/ 13 h 30"/>
                  <a:gd name="T20" fmla="*/ 19 w 37"/>
                  <a:gd name="T21" fmla="*/ 10 h 30"/>
                  <a:gd name="T22" fmla="*/ 18 w 37"/>
                  <a:gd name="T23" fmla="*/ 10 h 30"/>
                  <a:gd name="T24" fmla="*/ 17 w 37"/>
                  <a:gd name="T25" fmla="*/ 8 h 30"/>
                  <a:gd name="T26" fmla="*/ 15 w 37"/>
                  <a:gd name="T27" fmla="*/ 8 h 30"/>
                  <a:gd name="T28" fmla="*/ 15 w 37"/>
                  <a:gd name="T29" fmla="*/ 6 h 30"/>
                  <a:gd name="T30" fmla="*/ 14 w 37"/>
                  <a:gd name="T31" fmla="*/ 2 h 30"/>
                  <a:gd name="T32" fmla="*/ 14 w 37"/>
                  <a:gd name="T33" fmla="*/ 1 h 30"/>
                  <a:gd name="T34" fmla="*/ 12 w 37"/>
                  <a:gd name="T35" fmla="*/ 0 h 30"/>
                  <a:gd name="T36" fmla="*/ 8 w 37"/>
                  <a:gd name="T37" fmla="*/ 0 h 30"/>
                  <a:gd name="T38" fmla="*/ 7 w 37"/>
                  <a:gd name="T39" fmla="*/ 6 h 30"/>
                  <a:gd name="T40" fmla="*/ 5 w 37"/>
                  <a:gd name="T41" fmla="*/ 10 h 30"/>
                  <a:gd name="T42" fmla="*/ 1 w 37"/>
                  <a:gd name="T43" fmla="*/ 10 h 30"/>
                  <a:gd name="T44" fmla="*/ 1 w 37"/>
                  <a:gd name="T45" fmla="*/ 13 h 30"/>
                  <a:gd name="T46" fmla="*/ 0 w 37"/>
                  <a:gd name="T47" fmla="*/ 16 h 30"/>
                  <a:gd name="T48" fmla="*/ 1 w 37"/>
                  <a:gd name="T49" fmla="*/ 16 h 30"/>
                  <a:gd name="T50" fmla="*/ 5 w 37"/>
                  <a:gd name="T51" fmla="*/ 17 h 30"/>
                  <a:gd name="T52" fmla="*/ 5 w 37"/>
                  <a:gd name="T53" fmla="*/ 20 h 30"/>
                  <a:gd name="T54" fmla="*/ 7 w 37"/>
                  <a:gd name="T55" fmla="*/ 21 h 30"/>
                  <a:gd name="T56" fmla="*/ 8 w 37"/>
                  <a:gd name="T57" fmla="*/ 21 h 30"/>
                  <a:gd name="T58" fmla="*/ 10 w 37"/>
                  <a:gd name="T59" fmla="*/ 22 h 30"/>
                  <a:gd name="T60" fmla="*/ 15 w 37"/>
                  <a:gd name="T61" fmla="*/ 22 h 30"/>
                  <a:gd name="T62" fmla="*/ 18 w 37"/>
                  <a:gd name="T63" fmla="*/ 24 h 30"/>
                  <a:gd name="T64" fmla="*/ 19 w 37"/>
                  <a:gd name="T65" fmla="*/ 28 h 30"/>
                  <a:gd name="T66" fmla="*/ 23 w 37"/>
                  <a:gd name="T67" fmla="*/ 28 h 30"/>
                  <a:gd name="T68" fmla="*/ 23 w 37"/>
                  <a:gd name="T69" fmla="*/ 29 h 30"/>
                  <a:gd name="T70" fmla="*/ 26 w 37"/>
                  <a:gd name="T71" fmla="*/ 30 h 30"/>
                  <a:gd name="T72" fmla="*/ 30 w 37"/>
                  <a:gd name="T73" fmla="*/ 30 h 30"/>
                  <a:gd name="T74" fmla="*/ 32 w 37"/>
                  <a:gd name="T75" fmla="*/ 28 h 30"/>
                  <a:gd name="T76" fmla="*/ 34 w 37"/>
                  <a:gd name="T77" fmla="*/ 28 h 30"/>
                  <a:gd name="T78" fmla="*/ 34 w 37"/>
                  <a:gd name="T79" fmla="*/ 24 h 30"/>
                  <a:gd name="T80" fmla="*/ 36 w 37"/>
                  <a:gd name="T81" fmla="*/ 23 h 30"/>
                  <a:gd name="T82" fmla="*/ 36 w 37"/>
                  <a:gd name="T83" fmla="*/ 22 h 30"/>
                  <a:gd name="T84" fmla="*/ 37 w 37"/>
                  <a:gd name="T85" fmla="*/ 2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" h="30">
                    <a:moveTo>
                      <a:pt x="37" y="22"/>
                    </a:moveTo>
                    <a:lnTo>
                      <a:pt x="37" y="21"/>
                    </a:lnTo>
                    <a:lnTo>
                      <a:pt x="34" y="20"/>
                    </a:lnTo>
                    <a:lnTo>
                      <a:pt x="34" y="19"/>
                    </a:lnTo>
                    <a:lnTo>
                      <a:pt x="29" y="19"/>
                    </a:lnTo>
                    <a:lnTo>
                      <a:pt x="27" y="17"/>
                    </a:lnTo>
                    <a:lnTo>
                      <a:pt x="26" y="17"/>
                    </a:lnTo>
                    <a:lnTo>
                      <a:pt x="25" y="13"/>
                    </a:lnTo>
                    <a:lnTo>
                      <a:pt x="23" y="13"/>
                    </a:lnTo>
                    <a:lnTo>
                      <a:pt x="21" y="13"/>
                    </a:lnTo>
                    <a:lnTo>
                      <a:pt x="19" y="10"/>
                    </a:lnTo>
                    <a:lnTo>
                      <a:pt x="18" y="10"/>
                    </a:lnTo>
                    <a:lnTo>
                      <a:pt x="17" y="8"/>
                    </a:lnTo>
                    <a:lnTo>
                      <a:pt x="15" y="8"/>
                    </a:lnTo>
                    <a:lnTo>
                      <a:pt x="15" y="6"/>
                    </a:lnTo>
                    <a:lnTo>
                      <a:pt x="14" y="2"/>
                    </a:lnTo>
                    <a:lnTo>
                      <a:pt x="14" y="1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7" y="6"/>
                    </a:lnTo>
                    <a:lnTo>
                      <a:pt x="5" y="10"/>
                    </a:lnTo>
                    <a:lnTo>
                      <a:pt x="1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6"/>
                    </a:lnTo>
                    <a:lnTo>
                      <a:pt x="5" y="17"/>
                    </a:lnTo>
                    <a:lnTo>
                      <a:pt x="5" y="20"/>
                    </a:lnTo>
                    <a:lnTo>
                      <a:pt x="7" y="21"/>
                    </a:lnTo>
                    <a:lnTo>
                      <a:pt x="8" y="21"/>
                    </a:lnTo>
                    <a:lnTo>
                      <a:pt x="10" y="22"/>
                    </a:lnTo>
                    <a:lnTo>
                      <a:pt x="15" y="22"/>
                    </a:lnTo>
                    <a:lnTo>
                      <a:pt x="18" y="24"/>
                    </a:lnTo>
                    <a:lnTo>
                      <a:pt x="19" y="28"/>
                    </a:lnTo>
                    <a:lnTo>
                      <a:pt x="23" y="28"/>
                    </a:lnTo>
                    <a:lnTo>
                      <a:pt x="23" y="29"/>
                    </a:lnTo>
                    <a:lnTo>
                      <a:pt x="26" y="30"/>
                    </a:lnTo>
                    <a:lnTo>
                      <a:pt x="30" y="30"/>
                    </a:lnTo>
                    <a:lnTo>
                      <a:pt x="32" y="28"/>
                    </a:lnTo>
                    <a:lnTo>
                      <a:pt x="34" y="28"/>
                    </a:lnTo>
                    <a:lnTo>
                      <a:pt x="34" y="24"/>
                    </a:lnTo>
                    <a:lnTo>
                      <a:pt x="36" y="23"/>
                    </a:lnTo>
                    <a:lnTo>
                      <a:pt x="36" y="22"/>
                    </a:lnTo>
                    <a:lnTo>
                      <a:pt x="37" y="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3" name="Freeform 127">
                <a:extLst>
                  <a:ext uri="{FF2B5EF4-FFF2-40B4-BE49-F238E27FC236}">
                    <a16:creationId xmlns:a16="http://schemas.microsoft.com/office/drawing/2014/main" id="{6135ADC0-1D96-BB78-A621-59700A28E5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4" y="4084"/>
                <a:ext cx="2" cy="3"/>
              </a:xfrm>
              <a:custGeom>
                <a:avLst/>
                <a:gdLst>
                  <a:gd name="T0" fmla="*/ 3 w 18"/>
                  <a:gd name="T1" fmla="*/ 3 h 20"/>
                  <a:gd name="T2" fmla="*/ 2 w 18"/>
                  <a:gd name="T3" fmla="*/ 3 h 20"/>
                  <a:gd name="T4" fmla="*/ 2 w 18"/>
                  <a:gd name="T5" fmla="*/ 5 h 20"/>
                  <a:gd name="T6" fmla="*/ 0 w 18"/>
                  <a:gd name="T7" fmla="*/ 8 h 20"/>
                  <a:gd name="T8" fmla="*/ 2 w 18"/>
                  <a:gd name="T9" fmla="*/ 9 h 20"/>
                  <a:gd name="T10" fmla="*/ 3 w 18"/>
                  <a:gd name="T11" fmla="*/ 9 h 20"/>
                  <a:gd name="T12" fmla="*/ 3 w 18"/>
                  <a:gd name="T13" fmla="*/ 11 h 20"/>
                  <a:gd name="T14" fmla="*/ 3 w 18"/>
                  <a:gd name="T15" fmla="*/ 13 h 20"/>
                  <a:gd name="T16" fmla="*/ 5 w 18"/>
                  <a:gd name="T17" fmla="*/ 14 h 20"/>
                  <a:gd name="T18" fmla="*/ 7 w 18"/>
                  <a:gd name="T19" fmla="*/ 18 h 20"/>
                  <a:gd name="T20" fmla="*/ 13 w 18"/>
                  <a:gd name="T21" fmla="*/ 18 h 20"/>
                  <a:gd name="T22" fmla="*/ 14 w 18"/>
                  <a:gd name="T23" fmla="*/ 20 h 20"/>
                  <a:gd name="T24" fmla="*/ 14 w 18"/>
                  <a:gd name="T25" fmla="*/ 18 h 20"/>
                  <a:gd name="T26" fmla="*/ 16 w 18"/>
                  <a:gd name="T27" fmla="*/ 18 h 20"/>
                  <a:gd name="T28" fmla="*/ 18 w 18"/>
                  <a:gd name="T29" fmla="*/ 16 h 20"/>
                  <a:gd name="T30" fmla="*/ 17 w 18"/>
                  <a:gd name="T31" fmla="*/ 14 h 20"/>
                  <a:gd name="T32" fmla="*/ 16 w 18"/>
                  <a:gd name="T33" fmla="*/ 14 h 20"/>
                  <a:gd name="T34" fmla="*/ 16 w 18"/>
                  <a:gd name="T35" fmla="*/ 11 h 20"/>
                  <a:gd name="T36" fmla="*/ 13 w 18"/>
                  <a:gd name="T37" fmla="*/ 11 h 20"/>
                  <a:gd name="T38" fmla="*/ 13 w 18"/>
                  <a:gd name="T39" fmla="*/ 9 h 20"/>
                  <a:gd name="T40" fmla="*/ 7 w 18"/>
                  <a:gd name="T41" fmla="*/ 9 h 20"/>
                  <a:gd name="T42" fmla="*/ 5 w 18"/>
                  <a:gd name="T43" fmla="*/ 5 h 20"/>
                  <a:gd name="T44" fmla="*/ 7 w 18"/>
                  <a:gd name="T45" fmla="*/ 5 h 20"/>
                  <a:gd name="T46" fmla="*/ 7 w 18"/>
                  <a:gd name="T47" fmla="*/ 3 h 20"/>
                  <a:gd name="T48" fmla="*/ 5 w 18"/>
                  <a:gd name="T49" fmla="*/ 3 h 20"/>
                  <a:gd name="T50" fmla="*/ 5 w 18"/>
                  <a:gd name="T51" fmla="*/ 0 h 20"/>
                  <a:gd name="T52" fmla="*/ 3 w 18"/>
                  <a:gd name="T53" fmla="*/ 0 h 20"/>
                  <a:gd name="T54" fmla="*/ 3 w 18"/>
                  <a:gd name="T55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8" h="20">
                    <a:moveTo>
                      <a:pt x="3" y="3"/>
                    </a:moveTo>
                    <a:lnTo>
                      <a:pt x="2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2" y="9"/>
                    </a:lnTo>
                    <a:lnTo>
                      <a:pt x="3" y="9"/>
                    </a:lnTo>
                    <a:lnTo>
                      <a:pt x="3" y="11"/>
                    </a:lnTo>
                    <a:lnTo>
                      <a:pt x="3" y="13"/>
                    </a:lnTo>
                    <a:lnTo>
                      <a:pt x="5" y="14"/>
                    </a:lnTo>
                    <a:lnTo>
                      <a:pt x="7" y="18"/>
                    </a:lnTo>
                    <a:lnTo>
                      <a:pt x="13" y="18"/>
                    </a:lnTo>
                    <a:lnTo>
                      <a:pt x="14" y="20"/>
                    </a:lnTo>
                    <a:lnTo>
                      <a:pt x="14" y="18"/>
                    </a:lnTo>
                    <a:lnTo>
                      <a:pt x="16" y="18"/>
                    </a:lnTo>
                    <a:lnTo>
                      <a:pt x="18" y="16"/>
                    </a:lnTo>
                    <a:lnTo>
                      <a:pt x="17" y="14"/>
                    </a:lnTo>
                    <a:lnTo>
                      <a:pt x="16" y="14"/>
                    </a:lnTo>
                    <a:lnTo>
                      <a:pt x="16" y="11"/>
                    </a:lnTo>
                    <a:lnTo>
                      <a:pt x="13" y="11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4" name="Freeform 128">
                <a:extLst>
                  <a:ext uri="{FF2B5EF4-FFF2-40B4-BE49-F238E27FC236}">
                    <a16:creationId xmlns:a16="http://schemas.microsoft.com/office/drawing/2014/main" id="{75387D3A-D476-1EAD-01E8-9760849773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3941"/>
                <a:ext cx="7" cy="4"/>
              </a:xfrm>
              <a:custGeom>
                <a:avLst/>
                <a:gdLst>
                  <a:gd name="T0" fmla="*/ 22 w 51"/>
                  <a:gd name="T1" fmla="*/ 2 h 33"/>
                  <a:gd name="T2" fmla="*/ 20 w 51"/>
                  <a:gd name="T3" fmla="*/ 0 h 33"/>
                  <a:gd name="T4" fmla="*/ 16 w 51"/>
                  <a:gd name="T5" fmla="*/ 0 h 33"/>
                  <a:gd name="T6" fmla="*/ 14 w 51"/>
                  <a:gd name="T7" fmla="*/ 2 h 33"/>
                  <a:gd name="T8" fmla="*/ 13 w 51"/>
                  <a:gd name="T9" fmla="*/ 5 h 33"/>
                  <a:gd name="T10" fmla="*/ 11 w 51"/>
                  <a:gd name="T11" fmla="*/ 5 h 33"/>
                  <a:gd name="T12" fmla="*/ 11 w 51"/>
                  <a:gd name="T13" fmla="*/ 8 h 33"/>
                  <a:gd name="T14" fmla="*/ 5 w 51"/>
                  <a:gd name="T15" fmla="*/ 10 h 33"/>
                  <a:gd name="T16" fmla="*/ 3 w 51"/>
                  <a:gd name="T17" fmla="*/ 11 h 33"/>
                  <a:gd name="T18" fmla="*/ 2 w 51"/>
                  <a:gd name="T19" fmla="*/ 16 h 33"/>
                  <a:gd name="T20" fmla="*/ 0 w 51"/>
                  <a:gd name="T21" fmla="*/ 17 h 33"/>
                  <a:gd name="T22" fmla="*/ 0 w 51"/>
                  <a:gd name="T23" fmla="*/ 21 h 33"/>
                  <a:gd name="T24" fmla="*/ 0 w 51"/>
                  <a:gd name="T25" fmla="*/ 23 h 33"/>
                  <a:gd name="T26" fmla="*/ 2 w 51"/>
                  <a:gd name="T27" fmla="*/ 24 h 33"/>
                  <a:gd name="T28" fmla="*/ 3 w 51"/>
                  <a:gd name="T29" fmla="*/ 29 h 33"/>
                  <a:gd name="T30" fmla="*/ 19 w 51"/>
                  <a:gd name="T31" fmla="*/ 29 h 33"/>
                  <a:gd name="T32" fmla="*/ 22 w 51"/>
                  <a:gd name="T33" fmla="*/ 27 h 33"/>
                  <a:gd name="T34" fmla="*/ 22 w 51"/>
                  <a:gd name="T35" fmla="*/ 24 h 33"/>
                  <a:gd name="T36" fmla="*/ 25 w 51"/>
                  <a:gd name="T37" fmla="*/ 24 h 33"/>
                  <a:gd name="T38" fmla="*/ 27 w 51"/>
                  <a:gd name="T39" fmla="*/ 27 h 33"/>
                  <a:gd name="T40" fmla="*/ 30 w 51"/>
                  <a:gd name="T41" fmla="*/ 29 h 33"/>
                  <a:gd name="T42" fmla="*/ 38 w 51"/>
                  <a:gd name="T43" fmla="*/ 29 h 33"/>
                  <a:gd name="T44" fmla="*/ 40 w 51"/>
                  <a:gd name="T45" fmla="*/ 33 h 33"/>
                  <a:gd name="T46" fmla="*/ 49 w 51"/>
                  <a:gd name="T47" fmla="*/ 33 h 33"/>
                  <a:gd name="T48" fmla="*/ 51 w 51"/>
                  <a:gd name="T49" fmla="*/ 32 h 33"/>
                  <a:gd name="T50" fmla="*/ 51 w 51"/>
                  <a:gd name="T51" fmla="*/ 19 h 33"/>
                  <a:gd name="T52" fmla="*/ 49 w 51"/>
                  <a:gd name="T53" fmla="*/ 17 h 33"/>
                  <a:gd name="T54" fmla="*/ 49 w 51"/>
                  <a:gd name="T55" fmla="*/ 16 h 33"/>
                  <a:gd name="T56" fmla="*/ 48 w 51"/>
                  <a:gd name="T57" fmla="*/ 13 h 33"/>
                  <a:gd name="T58" fmla="*/ 47 w 51"/>
                  <a:gd name="T59" fmla="*/ 13 h 33"/>
                  <a:gd name="T60" fmla="*/ 46 w 51"/>
                  <a:gd name="T61" fmla="*/ 12 h 33"/>
                  <a:gd name="T62" fmla="*/ 46 w 51"/>
                  <a:gd name="T63" fmla="*/ 13 h 33"/>
                  <a:gd name="T64" fmla="*/ 40 w 51"/>
                  <a:gd name="T65" fmla="*/ 13 h 33"/>
                  <a:gd name="T66" fmla="*/ 38 w 51"/>
                  <a:gd name="T67" fmla="*/ 12 h 33"/>
                  <a:gd name="T68" fmla="*/ 36 w 51"/>
                  <a:gd name="T69" fmla="*/ 13 h 33"/>
                  <a:gd name="T70" fmla="*/ 33 w 51"/>
                  <a:gd name="T71" fmla="*/ 13 h 33"/>
                  <a:gd name="T72" fmla="*/ 30 w 51"/>
                  <a:gd name="T73" fmla="*/ 11 h 33"/>
                  <a:gd name="T74" fmla="*/ 27 w 51"/>
                  <a:gd name="T75" fmla="*/ 10 h 33"/>
                  <a:gd name="T76" fmla="*/ 25 w 51"/>
                  <a:gd name="T77" fmla="*/ 8 h 33"/>
                  <a:gd name="T78" fmla="*/ 22 w 51"/>
                  <a:gd name="T79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1" h="33">
                    <a:moveTo>
                      <a:pt x="22" y="2"/>
                    </a:moveTo>
                    <a:lnTo>
                      <a:pt x="20" y="0"/>
                    </a:lnTo>
                    <a:lnTo>
                      <a:pt x="16" y="0"/>
                    </a:lnTo>
                    <a:lnTo>
                      <a:pt x="14" y="2"/>
                    </a:lnTo>
                    <a:lnTo>
                      <a:pt x="13" y="5"/>
                    </a:lnTo>
                    <a:lnTo>
                      <a:pt x="11" y="5"/>
                    </a:lnTo>
                    <a:lnTo>
                      <a:pt x="11" y="8"/>
                    </a:lnTo>
                    <a:lnTo>
                      <a:pt x="5" y="10"/>
                    </a:lnTo>
                    <a:lnTo>
                      <a:pt x="3" y="11"/>
                    </a:lnTo>
                    <a:lnTo>
                      <a:pt x="2" y="16"/>
                    </a:lnTo>
                    <a:lnTo>
                      <a:pt x="0" y="17"/>
                    </a:lnTo>
                    <a:lnTo>
                      <a:pt x="0" y="21"/>
                    </a:lnTo>
                    <a:lnTo>
                      <a:pt x="0" y="23"/>
                    </a:lnTo>
                    <a:lnTo>
                      <a:pt x="2" y="24"/>
                    </a:lnTo>
                    <a:lnTo>
                      <a:pt x="3" y="29"/>
                    </a:lnTo>
                    <a:lnTo>
                      <a:pt x="19" y="29"/>
                    </a:lnTo>
                    <a:lnTo>
                      <a:pt x="22" y="27"/>
                    </a:lnTo>
                    <a:lnTo>
                      <a:pt x="22" y="24"/>
                    </a:lnTo>
                    <a:lnTo>
                      <a:pt x="25" y="24"/>
                    </a:lnTo>
                    <a:lnTo>
                      <a:pt x="27" y="27"/>
                    </a:lnTo>
                    <a:lnTo>
                      <a:pt x="30" y="29"/>
                    </a:lnTo>
                    <a:lnTo>
                      <a:pt x="38" y="29"/>
                    </a:lnTo>
                    <a:lnTo>
                      <a:pt x="40" y="33"/>
                    </a:lnTo>
                    <a:lnTo>
                      <a:pt x="49" y="33"/>
                    </a:lnTo>
                    <a:lnTo>
                      <a:pt x="51" y="32"/>
                    </a:lnTo>
                    <a:lnTo>
                      <a:pt x="51" y="19"/>
                    </a:lnTo>
                    <a:lnTo>
                      <a:pt x="49" y="17"/>
                    </a:lnTo>
                    <a:lnTo>
                      <a:pt x="49" y="16"/>
                    </a:lnTo>
                    <a:lnTo>
                      <a:pt x="48" y="13"/>
                    </a:lnTo>
                    <a:lnTo>
                      <a:pt x="47" y="13"/>
                    </a:lnTo>
                    <a:lnTo>
                      <a:pt x="46" y="12"/>
                    </a:lnTo>
                    <a:lnTo>
                      <a:pt x="46" y="13"/>
                    </a:lnTo>
                    <a:lnTo>
                      <a:pt x="40" y="13"/>
                    </a:lnTo>
                    <a:lnTo>
                      <a:pt x="38" y="12"/>
                    </a:lnTo>
                    <a:lnTo>
                      <a:pt x="36" y="13"/>
                    </a:lnTo>
                    <a:lnTo>
                      <a:pt x="33" y="13"/>
                    </a:lnTo>
                    <a:lnTo>
                      <a:pt x="30" y="11"/>
                    </a:lnTo>
                    <a:lnTo>
                      <a:pt x="27" y="10"/>
                    </a:lnTo>
                    <a:lnTo>
                      <a:pt x="25" y="8"/>
                    </a:lnTo>
                    <a:lnTo>
                      <a:pt x="22" y="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5" name="Freeform 129">
                <a:extLst>
                  <a:ext uri="{FF2B5EF4-FFF2-40B4-BE49-F238E27FC236}">
                    <a16:creationId xmlns:a16="http://schemas.microsoft.com/office/drawing/2014/main" id="{0F3774D5-64B9-5477-62C3-B3AEC7CA4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0" y="3956"/>
                <a:ext cx="3" cy="1"/>
              </a:xfrm>
              <a:custGeom>
                <a:avLst/>
                <a:gdLst>
                  <a:gd name="T0" fmla="*/ 13 w 22"/>
                  <a:gd name="T1" fmla="*/ 0 h 11"/>
                  <a:gd name="T2" fmla="*/ 2 w 22"/>
                  <a:gd name="T3" fmla="*/ 0 h 11"/>
                  <a:gd name="T4" fmla="*/ 2 w 22"/>
                  <a:gd name="T5" fmla="*/ 2 h 11"/>
                  <a:gd name="T6" fmla="*/ 0 w 22"/>
                  <a:gd name="T7" fmla="*/ 2 h 11"/>
                  <a:gd name="T8" fmla="*/ 0 w 22"/>
                  <a:gd name="T9" fmla="*/ 11 h 11"/>
                  <a:gd name="T10" fmla="*/ 19 w 22"/>
                  <a:gd name="T11" fmla="*/ 11 h 11"/>
                  <a:gd name="T12" fmla="*/ 22 w 22"/>
                  <a:gd name="T13" fmla="*/ 9 h 11"/>
                  <a:gd name="T14" fmla="*/ 22 w 22"/>
                  <a:gd name="T15" fmla="*/ 2 h 11"/>
                  <a:gd name="T16" fmla="*/ 13 w 22"/>
                  <a:gd name="T17" fmla="*/ 2 h 11"/>
                  <a:gd name="T18" fmla="*/ 13 w 22"/>
                  <a:gd name="T1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11">
                    <a:moveTo>
                      <a:pt x="13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11"/>
                    </a:lnTo>
                    <a:lnTo>
                      <a:pt x="19" y="11"/>
                    </a:lnTo>
                    <a:lnTo>
                      <a:pt x="22" y="9"/>
                    </a:lnTo>
                    <a:lnTo>
                      <a:pt x="22" y="2"/>
                    </a:lnTo>
                    <a:lnTo>
                      <a:pt x="13" y="2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6" name="Freeform 130">
                <a:extLst>
                  <a:ext uri="{FF2B5EF4-FFF2-40B4-BE49-F238E27FC236}">
                    <a16:creationId xmlns:a16="http://schemas.microsoft.com/office/drawing/2014/main" id="{52F2C5B6-208E-D057-B19E-661CD6156D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3" y="3942"/>
                <a:ext cx="5" cy="4"/>
              </a:xfrm>
              <a:custGeom>
                <a:avLst/>
                <a:gdLst>
                  <a:gd name="T0" fmla="*/ 7 w 38"/>
                  <a:gd name="T1" fmla="*/ 9 h 27"/>
                  <a:gd name="T2" fmla="*/ 3 w 38"/>
                  <a:gd name="T3" fmla="*/ 9 h 27"/>
                  <a:gd name="T4" fmla="*/ 3 w 38"/>
                  <a:gd name="T5" fmla="*/ 11 h 27"/>
                  <a:gd name="T6" fmla="*/ 2 w 38"/>
                  <a:gd name="T7" fmla="*/ 11 h 27"/>
                  <a:gd name="T8" fmla="*/ 0 w 38"/>
                  <a:gd name="T9" fmla="*/ 12 h 27"/>
                  <a:gd name="T10" fmla="*/ 0 w 38"/>
                  <a:gd name="T11" fmla="*/ 16 h 27"/>
                  <a:gd name="T12" fmla="*/ 0 w 38"/>
                  <a:gd name="T13" fmla="*/ 19 h 27"/>
                  <a:gd name="T14" fmla="*/ 3 w 38"/>
                  <a:gd name="T15" fmla="*/ 19 h 27"/>
                  <a:gd name="T16" fmla="*/ 3 w 38"/>
                  <a:gd name="T17" fmla="*/ 22 h 27"/>
                  <a:gd name="T18" fmla="*/ 3 w 38"/>
                  <a:gd name="T19" fmla="*/ 23 h 27"/>
                  <a:gd name="T20" fmla="*/ 5 w 38"/>
                  <a:gd name="T21" fmla="*/ 22 h 27"/>
                  <a:gd name="T22" fmla="*/ 7 w 38"/>
                  <a:gd name="T23" fmla="*/ 22 h 27"/>
                  <a:gd name="T24" fmla="*/ 10 w 38"/>
                  <a:gd name="T25" fmla="*/ 23 h 27"/>
                  <a:gd name="T26" fmla="*/ 12 w 38"/>
                  <a:gd name="T27" fmla="*/ 24 h 27"/>
                  <a:gd name="T28" fmla="*/ 13 w 38"/>
                  <a:gd name="T29" fmla="*/ 27 h 27"/>
                  <a:gd name="T30" fmla="*/ 16 w 38"/>
                  <a:gd name="T31" fmla="*/ 27 h 27"/>
                  <a:gd name="T32" fmla="*/ 18 w 38"/>
                  <a:gd name="T33" fmla="*/ 22 h 27"/>
                  <a:gd name="T34" fmla="*/ 20 w 38"/>
                  <a:gd name="T35" fmla="*/ 23 h 27"/>
                  <a:gd name="T36" fmla="*/ 20 w 38"/>
                  <a:gd name="T37" fmla="*/ 22 h 27"/>
                  <a:gd name="T38" fmla="*/ 21 w 38"/>
                  <a:gd name="T39" fmla="*/ 22 h 27"/>
                  <a:gd name="T40" fmla="*/ 21 w 38"/>
                  <a:gd name="T41" fmla="*/ 21 h 27"/>
                  <a:gd name="T42" fmla="*/ 22 w 38"/>
                  <a:gd name="T43" fmla="*/ 21 h 27"/>
                  <a:gd name="T44" fmla="*/ 25 w 38"/>
                  <a:gd name="T45" fmla="*/ 20 h 27"/>
                  <a:gd name="T46" fmla="*/ 32 w 38"/>
                  <a:gd name="T47" fmla="*/ 20 h 27"/>
                  <a:gd name="T48" fmla="*/ 35 w 38"/>
                  <a:gd name="T49" fmla="*/ 19 h 27"/>
                  <a:gd name="T50" fmla="*/ 32 w 38"/>
                  <a:gd name="T51" fmla="*/ 15 h 27"/>
                  <a:gd name="T52" fmla="*/ 32 w 38"/>
                  <a:gd name="T53" fmla="*/ 11 h 27"/>
                  <a:gd name="T54" fmla="*/ 35 w 38"/>
                  <a:gd name="T55" fmla="*/ 11 h 27"/>
                  <a:gd name="T56" fmla="*/ 36 w 38"/>
                  <a:gd name="T57" fmla="*/ 9 h 27"/>
                  <a:gd name="T58" fmla="*/ 38 w 38"/>
                  <a:gd name="T59" fmla="*/ 9 h 27"/>
                  <a:gd name="T60" fmla="*/ 38 w 38"/>
                  <a:gd name="T61" fmla="*/ 6 h 27"/>
                  <a:gd name="T62" fmla="*/ 36 w 38"/>
                  <a:gd name="T63" fmla="*/ 6 h 27"/>
                  <a:gd name="T64" fmla="*/ 35 w 38"/>
                  <a:gd name="T65" fmla="*/ 0 h 27"/>
                  <a:gd name="T66" fmla="*/ 32 w 38"/>
                  <a:gd name="T67" fmla="*/ 3 h 27"/>
                  <a:gd name="T68" fmla="*/ 31 w 38"/>
                  <a:gd name="T69" fmla="*/ 3 h 27"/>
                  <a:gd name="T70" fmla="*/ 31 w 38"/>
                  <a:gd name="T71" fmla="*/ 4 h 27"/>
                  <a:gd name="T72" fmla="*/ 29 w 38"/>
                  <a:gd name="T73" fmla="*/ 6 h 27"/>
                  <a:gd name="T74" fmla="*/ 14 w 38"/>
                  <a:gd name="T75" fmla="*/ 6 h 27"/>
                  <a:gd name="T76" fmla="*/ 13 w 38"/>
                  <a:gd name="T77" fmla="*/ 8 h 27"/>
                  <a:gd name="T78" fmla="*/ 7 w 38"/>
                  <a:gd name="T79" fmla="*/ 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27">
                    <a:moveTo>
                      <a:pt x="7" y="9"/>
                    </a:moveTo>
                    <a:lnTo>
                      <a:pt x="3" y="9"/>
                    </a:lnTo>
                    <a:lnTo>
                      <a:pt x="3" y="11"/>
                    </a:lnTo>
                    <a:lnTo>
                      <a:pt x="2" y="11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19"/>
                    </a:lnTo>
                    <a:lnTo>
                      <a:pt x="3" y="22"/>
                    </a:lnTo>
                    <a:lnTo>
                      <a:pt x="3" y="23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3"/>
                    </a:lnTo>
                    <a:lnTo>
                      <a:pt x="12" y="24"/>
                    </a:lnTo>
                    <a:lnTo>
                      <a:pt x="13" y="27"/>
                    </a:lnTo>
                    <a:lnTo>
                      <a:pt x="16" y="27"/>
                    </a:lnTo>
                    <a:lnTo>
                      <a:pt x="18" y="22"/>
                    </a:lnTo>
                    <a:lnTo>
                      <a:pt x="20" y="23"/>
                    </a:lnTo>
                    <a:lnTo>
                      <a:pt x="20" y="22"/>
                    </a:lnTo>
                    <a:lnTo>
                      <a:pt x="21" y="22"/>
                    </a:lnTo>
                    <a:lnTo>
                      <a:pt x="21" y="21"/>
                    </a:lnTo>
                    <a:lnTo>
                      <a:pt x="22" y="21"/>
                    </a:lnTo>
                    <a:lnTo>
                      <a:pt x="25" y="20"/>
                    </a:lnTo>
                    <a:lnTo>
                      <a:pt x="32" y="20"/>
                    </a:lnTo>
                    <a:lnTo>
                      <a:pt x="35" y="19"/>
                    </a:lnTo>
                    <a:lnTo>
                      <a:pt x="32" y="15"/>
                    </a:lnTo>
                    <a:lnTo>
                      <a:pt x="32" y="11"/>
                    </a:lnTo>
                    <a:lnTo>
                      <a:pt x="35" y="11"/>
                    </a:lnTo>
                    <a:lnTo>
                      <a:pt x="36" y="9"/>
                    </a:lnTo>
                    <a:lnTo>
                      <a:pt x="38" y="9"/>
                    </a:lnTo>
                    <a:lnTo>
                      <a:pt x="38" y="6"/>
                    </a:lnTo>
                    <a:lnTo>
                      <a:pt x="36" y="6"/>
                    </a:lnTo>
                    <a:lnTo>
                      <a:pt x="35" y="0"/>
                    </a:lnTo>
                    <a:lnTo>
                      <a:pt x="32" y="3"/>
                    </a:lnTo>
                    <a:lnTo>
                      <a:pt x="31" y="3"/>
                    </a:lnTo>
                    <a:lnTo>
                      <a:pt x="31" y="4"/>
                    </a:lnTo>
                    <a:lnTo>
                      <a:pt x="29" y="6"/>
                    </a:lnTo>
                    <a:lnTo>
                      <a:pt x="14" y="6"/>
                    </a:lnTo>
                    <a:lnTo>
                      <a:pt x="13" y="8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7" name="Freeform 131">
                <a:extLst>
                  <a:ext uri="{FF2B5EF4-FFF2-40B4-BE49-F238E27FC236}">
                    <a16:creationId xmlns:a16="http://schemas.microsoft.com/office/drawing/2014/main" id="{D847DA88-3775-5135-8557-4824CCFEC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9" y="3906"/>
                <a:ext cx="23" cy="22"/>
              </a:xfrm>
              <a:custGeom>
                <a:avLst/>
                <a:gdLst>
                  <a:gd name="T0" fmla="*/ 45 w 162"/>
                  <a:gd name="T1" fmla="*/ 7 h 152"/>
                  <a:gd name="T2" fmla="*/ 43 w 162"/>
                  <a:gd name="T3" fmla="*/ 14 h 152"/>
                  <a:gd name="T4" fmla="*/ 40 w 162"/>
                  <a:gd name="T5" fmla="*/ 24 h 152"/>
                  <a:gd name="T6" fmla="*/ 32 w 162"/>
                  <a:gd name="T7" fmla="*/ 32 h 152"/>
                  <a:gd name="T8" fmla="*/ 28 w 162"/>
                  <a:gd name="T9" fmla="*/ 39 h 152"/>
                  <a:gd name="T10" fmla="*/ 25 w 162"/>
                  <a:gd name="T11" fmla="*/ 42 h 152"/>
                  <a:gd name="T12" fmla="*/ 17 w 162"/>
                  <a:gd name="T13" fmla="*/ 44 h 152"/>
                  <a:gd name="T14" fmla="*/ 10 w 162"/>
                  <a:gd name="T15" fmla="*/ 47 h 152"/>
                  <a:gd name="T16" fmla="*/ 2 w 162"/>
                  <a:gd name="T17" fmla="*/ 54 h 152"/>
                  <a:gd name="T18" fmla="*/ 4 w 162"/>
                  <a:gd name="T19" fmla="*/ 63 h 152"/>
                  <a:gd name="T20" fmla="*/ 2 w 162"/>
                  <a:gd name="T21" fmla="*/ 77 h 152"/>
                  <a:gd name="T22" fmla="*/ 34 w 162"/>
                  <a:gd name="T23" fmla="*/ 76 h 152"/>
                  <a:gd name="T24" fmla="*/ 48 w 162"/>
                  <a:gd name="T25" fmla="*/ 79 h 152"/>
                  <a:gd name="T26" fmla="*/ 56 w 162"/>
                  <a:gd name="T27" fmla="*/ 85 h 152"/>
                  <a:gd name="T28" fmla="*/ 64 w 162"/>
                  <a:gd name="T29" fmla="*/ 88 h 152"/>
                  <a:gd name="T30" fmla="*/ 69 w 162"/>
                  <a:gd name="T31" fmla="*/ 96 h 152"/>
                  <a:gd name="T32" fmla="*/ 75 w 162"/>
                  <a:gd name="T33" fmla="*/ 112 h 152"/>
                  <a:gd name="T34" fmla="*/ 73 w 162"/>
                  <a:gd name="T35" fmla="*/ 115 h 152"/>
                  <a:gd name="T36" fmla="*/ 66 w 162"/>
                  <a:gd name="T37" fmla="*/ 125 h 152"/>
                  <a:gd name="T38" fmla="*/ 64 w 162"/>
                  <a:gd name="T39" fmla="*/ 128 h 152"/>
                  <a:gd name="T40" fmla="*/ 53 w 162"/>
                  <a:gd name="T41" fmla="*/ 134 h 152"/>
                  <a:gd name="T42" fmla="*/ 61 w 162"/>
                  <a:gd name="T43" fmla="*/ 151 h 152"/>
                  <a:gd name="T44" fmla="*/ 65 w 162"/>
                  <a:gd name="T45" fmla="*/ 145 h 152"/>
                  <a:gd name="T46" fmla="*/ 69 w 162"/>
                  <a:gd name="T47" fmla="*/ 132 h 152"/>
                  <a:gd name="T48" fmla="*/ 98 w 162"/>
                  <a:gd name="T49" fmla="*/ 139 h 152"/>
                  <a:gd name="T50" fmla="*/ 107 w 162"/>
                  <a:gd name="T51" fmla="*/ 128 h 152"/>
                  <a:gd name="T52" fmla="*/ 111 w 162"/>
                  <a:gd name="T53" fmla="*/ 115 h 152"/>
                  <a:gd name="T54" fmla="*/ 116 w 162"/>
                  <a:gd name="T55" fmla="*/ 110 h 152"/>
                  <a:gd name="T56" fmla="*/ 120 w 162"/>
                  <a:gd name="T57" fmla="*/ 100 h 152"/>
                  <a:gd name="T58" fmla="*/ 129 w 162"/>
                  <a:gd name="T59" fmla="*/ 99 h 152"/>
                  <a:gd name="T60" fmla="*/ 132 w 162"/>
                  <a:gd name="T61" fmla="*/ 96 h 152"/>
                  <a:gd name="T62" fmla="*/ 140 w 162"/>
                  <a:gd name="T63" fmla="*/ 96 h 152"/>
                  <a:gd name="T64" fmla="*/ 151 w 162"/>
                  <a:gd name="T65" fmla="*/ 88 h 152"/>
                  <a:gd name="T66" fmla="*/ 159 w 162"/>
                  <a:gd name="T67" fmla="*/ 81 h 152"/>
                  <a:gd name="T68" fmla="*/ 160 w 162"/>
                  <a:gd name="T69" fmla="*/ 74 h 152"/>
                  <a:gd name="T70" fmla="*/ 152 w 162"/>
                  <a:gd name="T71" fmla="*/ 68 h 152"/>
                  <a:gd name="T72" fmla="*/ 138 w 162"/>
                  <a:gd name="T73" fmla="*/ 66 h 152"/>
                  <a:gd name="T74" fmla="*/ 129 w 162"/>
                  <a:gd name="T75" fmla="*/ 55 h 152"/>
                  <a:gd name="T76" fmla="*/ 122 w 162"/>
                  <a:gd name="T77" fmla="*/ 47 h 152"/>
                  <a:gd name="T78" fmla="*/ 113 w 162"/>
                  <a:gd name="T79" fmla="*/ 41 h 152"/>
                  <a:gd name="T80" fmla="*/ 105 w 162"/>
                  <a:gd name="T81" fmla="*/ 38 h 152"/>
                  <a:gd name="T82" fmla="*/ 102 w 162"/>
                  <a:gd name="T83" fmla="*/ 32 h 152"/>
                  <a:gd name="T84" fmla="*/ 98 w 162"/>
                  <a:gd name="T85" fmla="*/ 23 h 152"/>
                  <a:gd name="T86" fmla="*/ 88 w 162"/>
                  <a:gd name="T87" fmla="*/ 17 h 152"/>
                  <a:gd name="T88" fmla="*/ 84 w 162"/>
                  <a:gd name="T89" fmla="*/ 13 h 152"/>
                  <a:gd name="T90" fmla="*/ 76 w 162"/>
                  <a:gd name="T91" fmla="*/ 10 h 152"/>
                  <a:gd name="T92" fmla="*/ 67 w 162"/>
                  <a:gd name="T93" fmla="*/ 7 h 152"/>
                  <a:gd name="T94" fmla="*/ 62 w 162"/>
                  <a:gd name="T95" fmla="*/ 3 h 152"/>
                  <a:gd name="T96" fmla="*/ 54 w 162"/>
                  <a:gd name="T97" fmla="*/ 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62" h="152">
                    <a:moveTo>
                      <a:pt x="48" y="6"/>
                    </a:moveTo>
                    <a:lnTo>
                      <a:pt x="46" y="6"/>
                    </a:lnTo>
                    <a:lnTo>
                      <a:pt x="46" y="7"/>
                    </a:lnTo>
                    <a:lnTo>
                      <a:pt x="45" y="7"/>
                    </a:lnTo>
                    <a:lnTo>
                      <a:pt x="45" y="8"/>
                    </a:lnTo>
                    <a:lnTo>
                      <a:pt x="45" y="12"/>
                    </a:lnTo>
                    <a:lnTo>
                      <a:pt x="43" y="12"/>
                    </a:lnTo>
                    <a:lnTo>
                      <a:pt x="43" y="14"/>
                    </a:lnTo>
                    <a:lnTo>
                      <a:pt x="43" y="19"/>
                    </a:lnTo>
                    <a:lnTo>
                      <a:pt x="42" y="21"/>
                    </a:lnTo>
                    <a:lnTo>
                      <a:pt x="41" y="24"/>
                    </a:lnTo>
                    <a:lnTo>
                      <a:pt x="40" y="24"/>
                    </a:lnTo>
                    <a:lnTo>
                      <a:pt x="40" y="25"/>
                    </a:lnTo>
                    <a:lnTo>
                      <a:pt x="40" y="30"/>
                    </a:lnTo>
                    <a:lnTo>
                      <a:pt x="37" y="32"/>
                    </a:lnTo>
                    <a:lnTo>
                      <a:pt x="32" y="32"/>
                    </a:lnTo>
                    <a:lnTo>
                      <a:pt x="31" y="33"/>
                    </a:lnTo>
                    <a:lnTo>
                      <a:pt x="31" y="39"/>
                    </a:lnTo>
                    <a:lnTo>
                      <a:pt x="29" y="39"/>
                    </a:lnTo>
                    <a:lnTo>
                      <a:pt x="28" y="39"/>
                    </a:lnTo>
                    <a:lnTo>
                      <a:pt x="28" y="40"/>
                    </a:lnTo>
                    <a:lnTo>
                      <a:pt x="26" y="41"/>
                    </a:lnTo>
                    <a:lnTo>
                      <a:pt x="25" y="41"/>
                    </a:lnTo>
                    <a:lnTo>
                      <a:pt x="25" y="42"/>
                    </a:lnTo>
                    <a:lnTo>
                      <a:pt x="24" y="44"/>
                    </a:lnTo>
                    <a:lnTo>
                      <a:pt x="20" y="44"/>
                    </a:lnTo>
                    <a:lnTo>
                      <a:pt x="18" y="44"/>
                    </a:lnTo>
                    <a:lnTo>
                      <a:pt x="17" y="44"/>
                    </a:lnTo>
                    <a:lnTo>
                      <a:pt x="17" y="45"/>
                    </a:lnTo>
                    <a:lnTo>
                      <a:pt x="15" y="44"/>
                    </a:lnTo>
                    <a:lnTo>
                      <a:pt x="12" y="44"/>
                    </a:lnTo>
                    <a:lnTo>
                      <a:pt x="10" y="47"/>
                    </a:lnTo>
                    <a:lnTo>
                      <a:pt x="4" y="47"/>
                    </a:lnTo>
                    <a:lnTo>
                      <a:pt x="4" y="50"/>
                    </a:lnTo>
                    <a:lnTo>
                      <a:pt x="2" y="52"/>
                    </a:lnTo>
                    <a:lnTo>
                      <a:pt x="2" y="54"/>
                    </a:lnTo>
                    <a:lnTo>
                      <a:pt x="0" y="55"/>
                    </a:lnTo>
                    <a:lnTo>
                      <a:pt x="0" y="57"/>
                    </a:lnTo>
                    <a:lnTo>
                      <a:pt x="2" y="61"/>
                    </a:lnTo>
                    <a:lnTo>
                      <a:pt x="4" y="63"/>
                    </a:lnTo>
                    <a:lnTo>
                      <a:pt x="1" y="63"/>
                    </a:lnTo>
                    <a:lnTo>
                      <a:pt x="4" y="66"/>
                    </a:lnTo>
                    <a:lnTo>
                      <a:pt x="4" y="76"/>
                    </a:lnTo>
                    <a:lnTo>
                      <a:pt x="2" y="77"/>
                    </a:lnTo>
                    <a:lnTo>
                      <a:pt x="4" y="79"/>
                    </a:lnTo>
                    <a:lnTo>
                      <a:pt x="29" y="79"/>
                    </a:lnTo>
                    <a:lnTo>
                      <a:pt x="31" y="77"/>
                    </a:lnTo>
                    <a:lnTo>
                      <a:pt x="34" y="76"/>
                    </a:lnTo>
                    <a:lnTo>
                      <a:pt x="42" y="76"/>
                    </a:lnTo>
                    <a:lnTo>
                      <a:pt x="43" y="77"/>
                    </a:lnTo>
                    <a:lnTo>
                      <a:pt x="45" y="77"/>
                    </a:lnTo>
                    <a:lnTo>
                      <a:pt x="48" y="79"/>
                    </a:lnTo>
                    <a:lnTo>
                      <a:pt x="50" y="79"/>
                    </a:lnTo>
                    <a:lnTo>
                      <a:pt x="53" y="83"/>
                    </a:lnTo>
                    <a:lnTo>
                      <a:pt x="54" y="83"/>
                    </a:lnTo>
                    <a:lnTo>
                      <a:pt x="56" y="85"/>
                    </a:lnTo>
                    <a:lnTo>
                      <a:pt x="56" y="86"/>
                    </a:lnTo>
                    <a:lnTo>
                      <a:pt x="58" y="87"/>
                    </a:lnTo>
                    <a:lnTo>
                      <a:pt x="62" y="87"/>
                    </a:lnTo>
                    <a:lnTo>
                      <a:pt x="64" y="88"/>
                    </a:lnTo>
                    <a:lnTo>
                      <a:pt x="65" y="88"/>
                    </a:lnTo>
                    <a:lnTo>
                      <a:pt x="66" y="88"/>
                    </a:lnTo>
                    <a:lnTo>
                      <a:pt x="67" y="90"/>
                    </a:lnTo>
                    <a:lnTo>
                      <a:pt x="69" y="96"/>
                    </a:lnTo>
                    <a:lnTo>
                      <a:pt x="73" y="96"/>
                    </a:lnTo>
                    <a:lnTo>
                      <a:pt x="73" y="97"/>
                    </a:lnTo>
                    <a:lnTo>
                      <a:pt x="75" y="98"/>
                    </a:lnTo>
                    <a:lnTo>
                      <a:pt x="75" y="112"/>
                    </a:lnTo>
                    <a:lnTo>
                      <a:pt x="74" y="112"/>
                    </a:lnTo>
                    <a:lnTo>
                      <a:pt x="74" y="113"/>
                    </a:lnTo>
                    <a:lnTo>
                      <a:pt x="74" y="115"/>
                    </a:lnTo>
                    <a:lnTo>
                      <a:pt x="73" y="115"/>
                    </a:lnTo>
                    <a:lnTo>
                      <a:pt x="73" y="116"/>
                    </a:lnTo>
                    <a:lnTo>
                      <a:pt x="73" y="118"/>
                    </a:lnTo>
                    <a:lnTo>
                      <a:pt x="67" y="123"/>
                    </a:lnTo>
                    <a:lnTo>
                      <a:pt x="66" y="125"/>
                    </a:lnTo>
                    <a:lnTo>
                      <a:pt x="65" y="125"/>
                    </a:lnTo>
                    <a:lnTo>
                      <a:pt x="65" y="126"/>
                    </a:lnTo>
                    <a:lnTo>
                      <a:pt x="65" y="128"/>
                    </a:lnTo>
                    <a:lnTo>
                      <a:pt x="64" y="128"/>
                    </a:lnTo>
                    <a:lnTo>
                      <a:pt x="62" y="131"/>
                    </a:lnTo>
                    <a:lnTo>
                      <a:pt x="62" y="132"/>
                    </a:lnTo>
                    <a:lnTo>
                      <a:pt x="56" y="134"/>
                    </a:lnTo>
                    <a:lnTo>
                      <a:pt x="53" y="134"/>
                    </a:lnTo>
                    <a:lnTo>
                      <a:pt x="53" y="148"/>
                    </a:lnTo>
                    <a:lnTo>
                      <a:pt x="54" y="152"/>
                    </a:lnTo>
                    <a:lnTo>
                      <a:pt x="58" y="152"/>
                    </a:lnTo>
                    <a:lnTo>
                      <a:pt x="61" y="151"/>
                    </a:lnTo>
                    <a:lnTo>
                      <a:pt x="61" y="150"/>
                    </a:lnTo>
                    <a:lnTo>
                      <a:pt x="62" y="150"/>
                    </a:lnTo>
                    <a:lnTo>
                      <a:pt x="64" y="150"/>
                    </a:lnTo>
                    <a:lnTo>
                      <a:pt x="65" y="145"/>
                    </a:lnTo>
                    <a:lnTo>
                      <a:pt x="67" y="143"/>
                    </a:lnTo>
                    <a:lnTo>
                      <a:pt x="67" y="139"/>
                    </a:lnTo>
                    <a:lnTo>
                      <a:pt x="67" y="134"/>
                    </a:lnTo>
                    <a:lnTo>
                      <a:pt x="69" y="132"/>
                    </a:lnTo>
                    <a:lnTo>
                      <a:pt x="78" y="132"/>
                    </a:lnTo>
                    <a:lnTo>
                      <a:pt x="80" y="137"/>
                    </a:lnTo>
                    <a:lnTo>
                      <a:pt x="86" y="139"/>
                    </a:lnTo>
                    <a:lnTo>
                      <a:pt x="98" y="139"/>
                    </a:lnTo>
                    <a:lnTo>
                      <a:pt x="102" y="134"/>
                    </a:lnTo>
                    <a:lnTo>
                      <a:pt x="105" y="132"/>
                    </a:lnTo>
                    <a:lnTo>
                      <a:pt x="107" y="130"/>
                    </a:lnTo>
                    <a:lnTo>
                      <a:pt x="107" y="128"/>
                    </a:lnTo>
                    <a:lnTo>
                      <a:pt x="108" y="128"/>
                    </a:lnTo>
                    <a:lnTo>
                      <a:pt x="108" y="121"/>
                    </a:lnTo>
                    <a:lnTo>
                      <a:pt x="111" y="118"/>
                    </a:lnTo>
                    <a:lnTo>
                      <a:pt x="111" y="115"/>
                    </a:lnTo>
                    <a:lnTo>
                      <a:pt x="111" y="112"/>
                    </a:lnTo>
                    <a:lnTo>
                      <a:pt x="113" y="112"/>
                    </a:lnTo>
                    <a:lnTo>
                      <a:pt x="113" y="110"/>
                    </a:lnTo>
                    <a:lnTo>
                      <a:pt x="116" y="110"/>
                    </a:lnTo>
                    <a:lnTo>
                      <a:pt x="116" y="107"/>
                    </a:lnTo>
                    <a:lnTo>
                      <a:pt x="120" y="107"/>
                    </a:lnTo>
                    <a:lnTo>
                      <a:pt x="120" y="101"/>
                    </a:lnTo>
                    <a:lnTo>
                      <a:pt x="120" y="100"/>
                    </a:lnTo>
                    <a:lnTo>
                      <a:pt x="121" y="100"/>
                    </a:lnTo>
                    <a:lnTo>
                      <a:pt x="121" y="99"/>
                    </a:lnTo>
                    <a:lnTo>
                      <a:pt x="122" y="99"/>
                    </a:lnTo>
                    <a:lnTo>
                      <a:pt x="129" y="99"/>
                    </a:lnTo>
                    <a:lnTo>
                      <a:pt x="131" y="98"/>
                    </a:lnTo>
                    <a:lnTo>
                      <a:pt x="131" y="97"/>
                    </a:lnTo>
                    <a:lnTo>
                      <a:pt x="132" y="97"/>
                    </a:lnTo>
                    <a:lnTo>
                      <a:pt x="132" y="96"/>
                    </a:lnTo>
                    <a:lnTo>
                      <a:pt x="133" y="96"/>
                    </a:lnTo>
                    <a:lnTo>
                      <a:pt x="135" y="96"/>
                    </a:lnTo>
                    <a:lnTo>
                      <a:pt x="138" y="94"/>
                    </a:lnTo>
                    <a:lnTo>
                      <a:pt x="140" y="96"/>
                    </a:lnTo>
                    <a:lnTo>
                      <a:pt x="142" y="90"/>
                    </a:lnTo>
                    <a:lnTo>
                      <a:pt x="144" y="90"/>
                    </a:lnTo>
                    <a:lnTo>
                      <a:pt x="149" y="87"/>
                    </a:lnTo>
                    <a:lnTo>
                      <a:pt x="151" y="88"/>
                    </a:lnTo>
                    <a:lnTo>
                      <a:pt x="151" y="87"/>
                    </a:lnTo>
                    <a:lnTo>
                      <a:pt x="152" y="87"/>
                    </a:lnTo>
                    <a:lnTo>
                      <a:pt x="157" y="85"/>
                    </a:lnTo>
                    <a:lnTo>
                      <a:pt x="159" y="81"/>
                    </a:lnTo>
                    <a:lnTo>
                      <a:pt x="160" y="79"/>
                    </a:lnTo>
                    <a:lnTo>
                      <a:pt x="162" y="77"/>
                    </a:lnTo>
                    <a:lnTo>
                      <a:pt x="160" y="76"/>
                    </a:lnTo>
                    <a:lnTo>
                      <a:pt x="160" y="74"/>
                    </a:lnTo>
                    <a:lnTo>
                      <a:pt x="160" y="72"/>
                    </a:lnTo>
                    <a:lnTo>
                      <a:pt x="159" y="68"/>
                    </a:lnTo>
                    <a:lnTo>
                      <a:pt x="157" y="68"/>
                    </a:lnTo>
                    <a:lnTo>
                      <a:pt x="152" y="68"/>
                    </a:lnTo>
                    <a:lnTo>
                      <a:pt x="151" y="66"/>
                    </a:lnTo>
                    <a:lnTo>
                      <a:pt x="146" y="68"/>
                    </a:lnTo>
                    <a:lnTo>
                      <a:pt x="144" y="66"/>
                    </a:lnTo>
                    <a:lnTo>
                      <a:pt x="138" y="66"/>
                    </a:lnTo>
                    <a:lnTo>
                      <a:pt x="135" y="65"/>
                    </a:lnTo>
                    <a:lnTo>
                      <a:pt x="133" y="61"/>
                    </a:lnTo>
                    <a:lnTo>
                      <a:pt x="131" y="57"/>
                    </a:lnTo>
                    <a:lnTo>
                      <a:pt x="129" y="55"/>
                    </a:lnTo>
                    <a:lnTo>
                      <a:pt x="127" y="54"/>
                    </a:lnTo>
                    <a:lnTo>
                      <a:pt x="124" y="50"/>
                    </a:lnTo>
                    <a:lnTo>
                      <a:pt x="122" y="49"/>
                    </a:lnTo>
                    <a:lnTo>
                      <a:pt x="122" y="47"/>
                    </a:lnTo>
                    <a:lnTo>
                      <a:pt x="121" y="44"/>
                    </a:lnTo>
                    <a:lnTo>
                      <a:pt x="120" y="44"/>
                    </a:lnTo>
                    <a:lnTo>
                      <a:pt x="119" y="44"/>
                    </a:lnTo>
                    <a:lnTo>
                      <a:pt x="113" y="41"/>
                    </a:lnTo>
                    <a:lnTo>
                      <a:pt x="111" y="41"/>
                    </a:lnTo>
                    <a:lnTo>
                      <a:pt x="109" y="39"/>
                    </a:lnTo>
                    <a:lnTo>
                      <a:pt x="108" y="39"/>
                    </a:lnTo>
                    <a:lnTo>
                      <a:pt x="105" y="38"/>
                    </a:lnTo>
                    <a:lnTo>
                      <a:pt x="105" y="36"/>
                    </a:lnTo>
                    <a:lnTo>
                      <a:pt x="102" y="35"/>
                    </a:lnTo>
                    <a:lnTo>
                      <a:pt x="102" y="33"/>
                    </a:lnTo>
                    <a:lnTo>
                      <a:pt x="102" y="32"/>
                    </a:lnTo>
                    <a:lnTo>
                      <a:pt x="101" y="29"/>
                    </a:lnTo>
                    <a:lnTo>
                      <a:pt x="100" y="28"/>
                    </a:lnTo>
                    <a:lnTo>
                      <a:pt x="100" y="25"/>
                    </a:lnTo>
                    <a:lnTo>
                      <a:pt x="98" y="23"/>
                    </a:lnTo>
                    <a:lnTo>
                      <a:pt x="95" y="23"/>
                    </a:lnTo>
                    <a:lnTo>
                      <a:pt x="91" y="21"/>
                    </a:lnTo>
                    <a:lnTo>
                      <a:pt x="89" y="19"/>
                    </a:lnTo>
                    <a:lnTo>
                      <a:pt x="88" y="17"/>
                    </a:lnTo>
                    <a:lnTo>
                      <a:pt x="87" y="17"/>
                    </a:lnTo>
                    <a:lnTo>
                      <a:pt x="87" y="14"/>
                    </a:lnTo>
                    <a:lnTo>
                      <a:pt x="86" y="14"/>
                    </a:lnTo>
                    <a:lnTo>
                      <a:pt x="84" y="13"/>
                    </a:lnTo>
                    <a:lnTo>
                      <a:pt x="84" y="12"/>
                    </a:lnTo>
                    <a:lnTo>
                      <a:pt x="80" y="14"/>
                    </a:lnTo>
                    <a:lnTo>
                      <a:pt x="78" y="12"/>
                    </a:lnTo>
                    <a:lnTo>
                      <a:pt x="76" y="10"/>
                    </a:lnTo>
                    <a:lnTo>
                      <a:pt x="75" y="10"/>
                    </a:lnTo>
                    <a:lnTo>
                      <a:pt x="73" y="8"/>
                    </a:lnTo>
                    <a:lnTo>
                      <a:pt x="69" y="8"/>
                    </a:lnTo>
                    <a:lnTo>
                      <a:pt x="67" y="7"/>
                    </a:lnTo>
                    <a:lnTo>
                      <a:pt x="67" y="6"/>
                    </a:lnTo>
                    <a:lnTo>
                      <a:pt x="64" y="6"/>
                    </a:lnTo>
                    <a:lnTo>
                      <a:pt x="63" y="3"/>
                    </a:lnTo>
                    <a:lnTo>
                      <a:pt x="62" y="3"/>
                    </a:lnTo>
                    <a:lnTo>
                      <a:pt x="58" y="1"/>
                    </a:lnTo>
                    <a:lnTo>
                      <a:pt x="57" y="0"/>
                    </a:lnTo>
                    <a:lnTo>
                      <a:pt x="56" y="1"/>
                    </a:lnTo>
                    <a:lnTo>
                      <a:pt x="54" y="3"/>
                    </a:lnTo>
                    <a:lnTo>
                      <a:pt x="53" y="6"/>
                    </a:lnTo>
                    <a:lnTo>
                      <a:pt x="48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8" name="Freeform 132">
                <a:extLst>
                  <a:ext uri="{FF2B5EF4-FFF2-40B4-BE49-F238E27FC236}">
                    <a16:creationId xmlns:a16="http://schemas.microsoft.com/office/drawing/2014/main" id="{83F5ABFE-82D0-CEE6-754B-D8243A0CB4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3939"/>
                <a:ext cx="6" cy="5"/>
              </a:xfrm>
              <a:custGeom>
                <a:avLst/>
                <a:gdLst>
                  <a:gd name="T0" fmla="*/ 0 w 41"/>
                  <a:gd name="T1" fmla="*/ 5 h 35"/>
                  <a:gd name="T2" fmla="*/ 0 w 41"/>
                  <a:gd name="T3" fmla="*/ 10 h 35"/>
                  <a:gd name="T4" fmla="*/ 0 w 41"/>
                  <a:gd name="T5" fmla="*/ 12 h 35"/>
                  <a:gd name="T6" fmla="*/ 1 w 41"/>
                  <a:gd name="T7" fmla="*/ 13 h 35"/>
                  <a:gd name="T8" fmla="*/ 2 w 41"/>
                  <a:gd name="T9" fmla="*/ 12 h 35"/>
                  <a:gd name="T10" fmla="*/ 5 w 41"/>
                  <a:gd name="T11" fmla="*/ 11 h 35"/>
                  <a:gd name="T12" fmla="*/ 8 w 41"/>
                  <a:gd name="T13" fmla="*/ 11 h 35"/>
                  <a:gd name="T14" fmla="*/ 14 w 41"/>
                  <a:gd name="T15" fmla="*/ 13 h 35"/>
                  <a:gd name="T16" fmla="*/ 14 w 41"/>
                  <a:gd name="T17" fmla="*/ 15 h 35"/>
                  <a:gd name="T18" fmla="*/ 16 w 41"/>
                  <a:gd name="T19" fmla="*/ 16 h 35"/>
                  <a:gd name="T20" fmla="*/ 17 w 41"/>
                  <a:gd name="T21" fmla="*/ 19 h 35"/>
                  <a:gd name="T22" fmla="*/ 22 w 41"/>
                  <a:gd name="T23" fmla="*/ 21 h 35"/>
                  <a:gd name="T24" fmla="*/ 25 w 41"/>
                  <a:gd name="T25" fmla="*/ 21 h 35"/>
                  <a:gd name="T26" fmla="*/ 28 w 41"/>
                  <a:gd name="T27" fmla="*/ 22 h 35"/>
                  <a:gd name="T28" fmla="*/ 28 w 41"/>
                  <a:gd name="T29" fmla="*/ 27 h 35"/>
                  <a:gd name="T30" fmla="*/ 28 w 41"/>
                  <a:gd name="T31" fmla="*/ 28 h 35"/>
                  <a:gd name="T32" fmla="*/ 30 w 41"/>
                  <a:gd name="T33" fmla="*/ 30 h 35"/>
                  <a:gd name="T34" fmla="*/ 32 w 41"/>
                  <a:gd name="T35" fmla="*/ 32 h 35"/>
                  <a:gd name="T36" fmla="*/ 36 w 41"/>
                  <a:gd name="T37" fmla="*/ 33 h 35"/>
                  <a:gd name="T38" fmla="*/ 36 w 41"/>
                  <a:gd name="T39" fmla="*/ 35 h 35"/>
                  <a:gd name="T40" fmla="*/ 36 w 41"/>
                  <a:gd name="T41" fmla="*/ 34 h 35"/>
                  <a:gd name="T42" fmla="*/ 37 w 41"/>
                  <a:gd name="T43" fmla="*/ 34 h 35"/>
                  <a:gd name="T44" fmla="*/ 39 w 41"/>
                  <a:gd name="T45" fmla="*/ 34 h 35"/>
                  <a:gd name="T46" fmla="*/ 41 w 41"/>
                  <a:gd name="T47" fmla="*/ 32 h 35"/>
                  <a:gd name="T48" fmla="*/ 40 w 41"/>
                  <a:gd name="T49" fmla="*/ 30 h 35"/>
                  <a:gd name="T50" fmla="*/ 39 w 41"/>
                  <a:gd name="T51" fmla="*/ 30 h 35"/>
                  <a:gd name="T52" fmla="*/ 38 w 41"/>
                  <a:gd name="T53" fmla="*/ 27 h 35"/>
                  <a:gd name="T54" fmla="*/ 36 w 41"/>
                  <a:gd name="T55" fmla="*/ 22 h 35"/>
                  <a:gd name="T56" fmla="*/ 36 w 41"/>
                  <a:gd name="T57" fmla="*/ 19 h 35"/>
                  <a:gd name="T58" fmla="*/ 32 w 41"/>
                  <a:gd name="T59" fmla="*/ 19 h 35"/>
                  <a:gd name="T60" fmla="*/ 30 w 41"/>
                  <a:gd name="T61" fmla="*/ 16 h 35"/>
                  <a:gd name="T62" fmla="*/ 30 w 41"/>
                  <a:gd name="T63" fmla="*/ 13 h 35"/>
                  <a:gd name="T64" fmla="*/ 30 w 41"/>
                  <a:gd name="T65" fmla="*/ 11 h 35"/>
                  <a:gd name="T66" fmla="*/ 28 w 41"/>
                  <a:gd name="T67" fmla="*/ 11 h 35"/>
                  <a:gd name="T68" fmla="*/ 27 w 41"/>
                  <a:gd name="T69" fmla="*/ 10 h 35"/>
                  <a:gd name="T70" fmla="*/ 25 w 41"/>
                  <a:gd name="T71" fmla="*/ 9 h 35"/>
                  <a:gd name="T72" fmla="*/ 25 w 41"/>
                  <a:gd name="T73" fmla="*/ 8 h 35"/>
                  <a:gd name="T74" fmla="*/ 25 w 41"/>
                  <a:gd name="T75" fmla="*/ 2 h 35"/>
                  <a:gd name="T76" fmla="*/ 22 w 41"/>
                  <a:gd name="T77" fmla="*/ 1 h 35"/>
                  <a:gd name="T78" fmla="*/ 20 w 41"/>
                  <a:gd name="T79" fmla="*/ 1 h 35"/>
                  <a:gd name="T80" fmla="*/ 19 w 41"/>
                  <a:gd name="T81" fmla="*/ 0 h 35"/>
                  <a:gd name="T82" fmla="*/ 11 w 41"/>
                  <a:gd name="T83" fmla="*/ 0 h 35"/>
                  <a:gd name="T84" fmla="*/ 8 w 41"/>
                  <a:gd name="T85" fmla="*/ 2 h 35"/>
                  <a:gd name="T86" fmla="*/ 5 w 41"/>
                  <a:gd name="T87" fmla="*/ 2 h 35"/>
                  <a:gd name="T88" fmla="*/ 4 w 41"/>
                  <a:gd name="T89" fmla="*/ 1 h 35"/>
                  <a:gd name="T90" fmla="*/ 3 w 41"/>
                  <a:gd name="T91" fmla="*/ 2 h 35"/>
                  <a:gd name="T92" fmla="*/ 0 w 41"/>
                  <a:gd name="T9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1" h="35">
                    <a:moveTo>
                      <a:pt x="0" y="5"/>
                    </a:moveTo>
                    <a:lnTo>
                      <a:pt x="0" y="10"/>
                    </a:lnTo>
                    <a:lnTo>
                      <a:pt x="0" y="12"/>
                    </a:lnTo>
                    <a:lnTo>
                      <a:pt x="1" y="13"/>
                    </a:lnTo>
                    <a:lnTo>
                      <a:pt x="2" y="12"/>
                    </a:lnTo>
                    <a:lnTo>
                      <a:pt x="5" y="11"/>
                    </a:lnTo>
                    <a:lnTo>
                      <a:pt x="8" y="11"/>
                    </a:lnTo>
                    <a:lnTo>
                      <a:pt x="14" y="13"/>
                    </a:lnTo>
                    <a:lnTo>
                      <a:pt x="14" y="15"/>
                    </a:lnTo>
                    <a:lnTo>
                      <a:pt x="16" y="16"/>
                    </a:lnTo>
                    <a:lnTo>
                      <a:pt x="17" y="19"/>
                    </a:lnTo>
                    <a:lnTo>
                      <a:pt x="22" y="21"/>
                    </a:lnTo>
                    <a:lnTo>
                      <a:pt x="25" y="21"/>
                    </a:lnTo>
                    <a:lnTo>
                      <a:pt x="28" y="22"/>
                    </a:lnTo>
                    <a:lnTo>
                      <a:pt x="28" y="27"/>
                    </a:lnTo>
                    <a:lnTo>
                      <a:pt x="28" y="28"/>
                    </a:lnTo>
                    <a:lnTo>
                      <a:pt x="30" y="30"/>
                    </a:lnTo>
                    <a:lnTo>
                      <a:pt x="32" y="32"/>
                    </a:lnTo>
                    <a:lnTo>
                      <a:pt x="36" y="33"/>
                    </a:lnTo>
                    <a:lnTo>
                      <a:pt x="36" y="35"/>
                    </a:lnTo>
                    <a:lnTo>
                      <a:pt x="36" y="34"/>
                    </a:lnTo>
                    <a:lnTo>
                      <a:pt x="37" y="34"/>
                    </a:lnTo>
                    <a:lnTo>
                      <a:pt x="39" y="34"/>
                    </a:lnTo>
                    <a:lnTo>
                      <a:pt x="41" y="32"/>
                    </a:lnTo>
                    <a:lnTo>
                      <a:pt x="40" y="30"/>
                    </a:lnTo>
                    <a:lnTo>
                      <a:pt x="39" y="30"/>
                    </a:lnTo>
                    <a:lnTo>
                      <a:pt x="38" y="27"/>
                    </a:lnTo>
                    <a:lnTo>
                      <a:pt x="36" y="22"/>
                    </a:lnTo>
                    <a:lnTo>
                      <a:pt x="36" y="19"/>
                    </a:lnTo>
                    <a:lnTo>
                      <a:pt x="32" y="19"/>
                    </a:lnTo>
                    <a:lnTo>
                      <a:pt x="30" y="16"/>
                    </a:lnTo>
                    <a:lnTo>
                      <a:pt x="30" y="13"/>
                    </a:lnTo>
                    <a:lnTo>
                      <a:pt x="30" y="11"/>
                    </a:lnTo>
                    <a:lnTo>
                      <a:pt x="28" y="11"/>
                    </a:lnTo>
                    <a:lnTo>
                      <a:pt x="27" y="10"/>
                    </a:lnTo>
                    <a:lnTo>
                      <a:pt x="25" y="9"/>
                    </a:lnTo>
                    <a:lnTo>
                      <a:pt x="25" y="8"/>
                    </a:lnTo>
                    <a:lnTo>
                      <a:pt x="25" y="2"/>
                    </a:lnTo>
                    <a:lnTo>
                      <a:pt x="22" y="1"/>
                    </a:lnTo>
                    <a:lnTo>
                      <a:pt x="20" y="1"/>
                    </a:lnTo>
                    <a:lnTo>
                      <a:pt x="19" y="0"/>
                    </a:lnTo>
                    <a:lnTo>
                      <a:pt x="11" y="0"/>
                    </a:lnTo>
                    <a:lnTo>
                      <a:pt x="8" y="2"/>
                    </a:lnTo>
                    <a:lnTo>
                      <a:pt x="5" y="2"/>
                    </a:lnTo>
                    <a:lnTo>
                      <a:pt x="4" y="1"/>
                    </a:lnTo>
                    <a:lnTo>
                      <a:pt x="3" y="2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29" name="Freeform 133">
                <a:extLst>
                  <a:ext uri="{FF2B5EF4-FFF2-40B4-BE49-F238E27FC236}">
                    <a16:creationId xmlns:a16="http://schemas.microsoft.com/office/drawing/2014/main" id="{8B66D58C-A023-4B49-B87E-7738ADF274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4170"/>
                <a:ext cx="5" cy="5"/>
              </a:xfrm>
              <a:custGeom>
                <a:avLst/>
                <a:gdLst>
                  <a:gd name="T0" fmla="*/ 22 w 38"/>
                  <a:gd name="T1" fmla="*/ 1 h 36"/>
                  <a:gd name="T2" fmla="*/ 20 w 38"/>
                  <a:gd name="T3" fmla="*/ 0 h 36"/>
                  <a:gd name="T4" fmla="*/ 19 w 38"/>
                  <a:gd name="T5" fmla="*/ 1 h 36"/>
                  <a:gd name="T6" fmla="*/ 13 w 38"/>
                  <a:gd name="T7" fmla="*/ 1 h 36"/>
                  <a:gd name="T8" fmla="*/ 13 w 38"/>
                  <a:gd name="T9" fmla="*/ 7 h 36"/>
                  <a:gd name="T10" fmla="*/ 11 w 38"/>
                  <a:gd name="T11" fmla="*/ 9 h 36"/>
                  <a:gd name="T12" fmla="*/ 11 w 38"/>
                  <a:gd name="T13" fmla="*/ 12 h 36"/>
                  <a:gd name="T14" fmla="*/ 9 w 38"/>
                  <a:gd name="T15" fmla="*/ 18 h 36"/>
                  <a:gd name="T16" fmla="*/ 8 w 38"/>
                  <a:gd name="T17" fmla="*/ 20 h 36"/>
                  <a:gd name="T18" fmla="*/ 6 w 38"/>
                  <a:gd name="T19" fmla="*/ 22 h 36"/>
                  <a:gd name="T20" fmla="*/ 2 w 38"/>
                  <a:gd name="T21" fmla="*/ 23 h 36"/>
                  <a:gd name="T22" fmla="*/ 2 w 38"/>
                  <a:gd name="T23" fmla="*/ 25 h 36"/>
                  <a:gd name="T24" fmla="*/ 0 w 38"/>
                  <a:gd name="T25" fmla="*/ 31 h 36"/>
                  <a:gd name="T26" fmla="*/ 2 w 38"/>
                  <a:gd name="T27" fmla="*/ 33 h 36"/>
                  <a:gd name="T28" fmla="*/ 2 w 38"/>
                  <a:gd name="T29" fmla="*/ 36 h 36"/>
                  <a:gd name="T30" fmla="*/ 6 w 38"/>
                  <a:gd name="T31" fmla="*/ 34 h 36"/>
                  <a:gd name="T32" fmla="*/ 13 w 38"/>
                  <a:gd name="T33" fmla="*/ 34 h 36"/>
                  <a:gd name="T34" fmla="*/ 17 w 38"/>
                  <a:gd name="T35" fmla="*/ 33 h 36"/>
                  <a:gd name="T36" fmla="*/ 20 w 38"/>
                  <a:gd name="T37" fmla="*/ 34 h 36"/>
                  <a:gd name="T38" fmla="*/ 22 w 38"/>
                  <a:gd name="T39" fmla="*/ 33 h 36"/>
                  <a:gd name="T40" fmla="*/ 24 w 38"/>
                  <a:gd name="T41" fmla="*/ 31 h 36"/>
                  <a:gd name="T42" fmla="*/ 28 w 38"/>
                  <a:gd name="T43" fmla="*/ 31 h 36"/>
                  <a:gd name="T44" fmla="*/ 30 w 38"/>
                  <a:gd name="T45" fmla="*/ 29 h 36"/>
                  <a:gd name="T46" fmla="*/ 30 w 38"/>
                  <a:gd name="T47" fmla="*/ 28 h 36"/>
                  <a:gd name="T48" fmla="*/ 31 w 38"/>
                  <a:gd name="T49" fmla="*/ 25 h 36"/>
                  <a:gd name="T50" fmla="*/ 33 w 38"/>
                  <a:gd name="T51" fmla="*/ 23 h 36"/>
                  <a:gd name="T52" fmla="*/ 38 w 38"/>
                  <a:gd name="T53" fmla="*/ 22 h 36"/>
                  <a:gd name="T54" fmla="*/ 35 w 38"/>
                  <a:gd name="T55" fmla="*/ 22 h 36"/>
                  <a:gd name="T56" fmla="*/ 35 w 38"/>
                  <a:gd name="T57" fmla="*/ 18 h 36"/>
                  <a:gd name="T58" fmla="*/ 38 w 38"/>
                  <a:gd name="T59" fmla="*/ 14 h 36"/>
                  <a:gd name="T60" fmla="*/ 38 w 38"/>
                  <a:gd name="T61" fmla="*/ 12 h 36"/>
                  <a:gd name="T62" fmla="*/ 35 w 38"/>
                  <a:gd name="T63" fmla="*/ 12 h 36"/>
                  <a:gd name="T64" fmla="*/ 33 w 38"/>
                  <a:gd name="T65" fmla="*/ 11 h 36"/>
                  <a:gd name="T66" fmla="*/ 31 w 38"/>
                  <a:gd name="T67" fmla="*/ 10 h 36"/>
                  <a:gd name="T68" fmla="*/ 31 w 38"/>
                  <a:gd name="T69" fmla="*/ 9 h 36"/>
                  <a:gd name="T70" fmla="*/ 30 w 38"/>
                  <a:gd name="T71" fmla="*/ 7 h 36"/>
                  <a:gd name="T72" fmla="*/ 28 w 38"/>
                  <a:gd name="T73" fmla="*/ 4 h 36"/>
                  <a:gd name="T74" fmla="*/ 26 w 38"/>
                  <a:gd name="T75" fmla="*/ 1 h 36"/>
                  <a:gd name="T76" fmla="*/ 24 w 38"/>
                  <a:gd name="T77" fmla="*/ 1 h 36"/>
                  <a:gd name="T78" fmla="*/ 22 w 38"/>
                  <a:gd name="T7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36">
                    <a:moveTo>
                      <a:pt x="22" y="1"/>
                    </a:moveTo>
                    <a:lnTo>
                      <a:pt x="20" y="0"/>
                    </a:lnTo>
                    <a:lnTo>
                      <a:pt x="19" y="1"/>
                    </a:lnTo>
                    <a:lnTo>
                      <a:pt x="13" y="1"/>
                    </a:lnTo>
                    <a:lnTo>
                      <a:pt x="13" y="7"/>
                    </a:lnTo>
                    <a:lnTo>
                      <a:pt x="11" y="9"/>
                    </a:lnTo>
                    <a:lnTo>
                      <a:pt x="11" y="12"/>
                    </a:lnTo>
                    <a:lnTo>
                      <a:pt x="9" y="18"/>
                    </a:lnTo>
                    <a:lnTo>
                      <a:pt x="8" y="20"/>
                    </a:lnTo>
                    <a:lnTo>
                      <a:pt x="6" y="22"/>
                    </a:lnTo>
                    <a:lnTo>
                      <a:pt x="2" y="23"/>
                    </a:lnTo>
                    <a:lnTo>
                      <a:pt x="2" y="25"/>
                    </a:lnTo>
                    <a:lnTo>
                      <a:pt x="0" y="31"/>
                    </a:lnTo>
                    <a:lnTo>
                      <a:pt x="2" y="33"/>
                    </a:lnTo>
                    <a:lnTo>
                      <a:pt x="2" y="36"/>
                    </a:lnTo>
                    <a:lnTo>
                      <a:pt x="6" y="34"/>
                    </a:lnTo>
                    <a:lnTo>
                      <a:pt x="13" y="34"/>
                    </a:lnTo>
                    <a:lnTo>
                      <a:pt x="17" y="33"/>
                    </a:lnTo>
                    <a:lnTo>
                      <a:pt x="20" y="34"/>
                    </a:lnTo>
                    <a:lnTo>
                      <a:pt x="22" y="33"/>
                    </a:lnTo>
                    <a:lnTo>
                      <a:pt x="24" y="31"/>
                    </a:lnTo>
                    <a:lnTo>
                      <a:pt x="28" y="31"/>
                    </a:lnTo>
                    <a:lnTo>
                      <a:pt x="30" y="29"/>
                    </a:lnTo>
                    <a:lnTo>
                      <a:pt x="30" y="28"/>
                    </a:lnTo>
                    <a:lnTo>
                      <a:pt x="31" y="25"/>
                    </a:lnTo>
                    <a:lnTo>
                      <a:pt x="33" y="23"/>
                    </a:lnTo>
                    <a:lnTo>
                      <a:pt x="38" y="22"/>
                    </a:lnTo>
                    <a:lnTo>
                      <a:pt x="35" y="22"/>
                    </a:lnTo>
                    <a:lnTo>
                      <a:pt x="35" y="18"/>
                    </a:lnTo>
                    <a:lnTo>
                      <a:pt x="38" y="14"/>
                    </a:lnTo>
                    <a:lnTo>
                      <a:pt x="38" y="12"/>
                    </a:lnTo>
                    <a:lnTo>
                      <a:pt x="35" y="12"/>
                    </a:lnTo>
                    <a:lnTo>
                      <a:pt x="33" y="11"/>
                    </a:lnTo>
                    <a:lnTo>
                      <a:pt x="31" y="10"/>
                    </a:lnTo>
                    <a:lnTo>
                      <a:pt x="31" y="9"/>
                    </a:lnTo>
                    <a:lnTo>
                      <a:pt x="30" y="7"/>
                    </a:lnTo>
                    <a:lnTo>
                      <a:pt x="28" y="4"/>
                    </a:lnTo>
                    <a:lnTo>
                      <a:pt x="26" y="1"/>
                    </a:lnTo>
                    <a:lnTo>
                      <a:pt x="24" y="1"/>
                    </a:lnTo>
                    <a:lnTo>
                      <a:pt x="22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0" name="Freeform 134">
                <a:extLst>
                  <a:ext uri="{FF2B5EF4-FFF2-40B4-BE49-F238E27FC236}">
                    <a16:creationId xmlns:a16="http://schemas.microsoft.com/office/drawing/2014/main" id="{A39487ED-43D6-BC7A-F3C8-0310374DF0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7" y="4247"/>
                <a:ext cx="3" cy="7"/>
              </a:xfrm>
              <a:custGeom>
                <a:avLst/>
                <a:gdLst>
                  <a:gd name="T0" fmla="*/ 21 w 21"/>
                  <a:gd name="T1" fmla="*/ 8 h 46"/>
                  <a:gd name="T2" fmla="*/ 21 w 21"/>
                  <a:gd name="T3" fmla="*/ 0 h 46"/>
                  <a:gd name="T4" fmla="*/ 16 w 21"/>
                  <a:gd name="T5" fmla="*/ 0 h 46"/>
                  <a:gd name="T6" fmla="*/ 16 w 21"/>
                  <a:gd name="T7" fmla="*/ 5 h 46"/>
                  <a:gd name="T8" fmla="*/ 14 w 21"/>
                  <a:gd name="T9" fmla="*/ 11 h 46"/>
                  <a:gd name="T10" fmla="*/ 14 w 21"/>
                  <a:gd name="T11" fmla="*/ 13 h 46"/>
                  <a:gd name="T12" fmla="*/ 11 w 21"/>
                  <a:gd name="T13" fmla="*/ 13 h 46"/>
                  <a:gd name="T14" fmla="*/ 11 w 21"/>
                  <a:gd name="T15" fmla="*/ 15 h 46"/>
                  <a:gd name="T16" fmla="*/ 8 w 21"/>
                  <a:gd name="T17" fmla="*/ 16 h 46"/>
                  <a:gd name="T18" fmla="*/ 6 w 21"/>
                  <a:gd name="T19" fmla="*/ 16 h 46"/>
                  <a:gd name="T20" fmla="*/ 6 w 21"/>
                  <a:gd name="T21" fmla="*/ 19 h 46"/>
                  <a:gd name="T22" fmla="*/ 5 w 21"/>
                  <a:gd name="T23" fmla="*/ 22 h 46"/>
                  <a:gd name="T24" fmla="*/ 5 w 21"/>
                  <a:gd name="T25" fmla="*/ 29 h 46"/>
                  <a:gd name="T26" fmla="*/ 2 w 21"/>
                  <a:gd name="T27" fmla="*/ 32 h 46"/>
                  <a:gd name="T28" fmla="*/ 0 w 21"/>
                  <a:gd name="T29" fmla="*/ 33 h 46"/>
                  <a:gd name="T30" fmla="*/ 0 w 21"/>
                  <a:gd name="T31" fmla="*/ 34 h 46"/>
                  <a:gd name="T32" fmla="*/ 3 w 21"/>
                  <a:gd name="T33" fmla="*/ 35 h 46"/>
                  <a:gd name="T34" fmla="*/ 3 w 21"/>
                  <a:gd name="T35" fmla="*/ 38 h 46"/>
                  <a:gd name="T36" fmla="*/ 4 w 21"/>
                  <a:gd name="T37" fmla="*/ 38 h 46"/>
                  <a:gd name="T38" fmla="*/ 6 w 21"/>
                  <a:gd name="T39" fmla="*/ 40 h 46"/>
                  <a:gd name="T40" fmla="*/ 8 w 21"/>
                  <a:gd name="T41" fmla="*/ 44 h 46"/>
                  <a:gd name="T42" fmla="*/ 11 w 21"/>
                  <a:gd name="T43" fmla="*/ 46 h 46"/>
                  <a:gd name="T44" fmla="*/ 14 w 21"/>
                  <a:gd name="T45" fmla="*/ 46 h 46"/>
                  <a:gd name="T46" fmla="*/ 16 w 21"/>
                  <a:gd name="T47" fmla="*/ 44 h 46"/>
                  <a:gd name="T48" fmla="*/ 16 w 21"/>
                  <a:gd name="T49" fmla="*/ 41 h 46"/>
                  <a:gd name="T50" fmla="*/ 16 w 21"/>
                  <a:gd name="T51" fmla="*/ 40 h 46"/>
                  <a:gd name="T52" fmla="*/ 17 w 21"/>
                  <a:gd name="T53" fmla="*/ 40 h 46"/>
                  <a:gd name="T54" fmla="*/ 17 w 21"/>
                  <a:gd name="T55" fmla="*/ 36 h 46"/>
                  <a:gd name="T56" fmla="*/ 19 w 21"/>
                  <a:gd name="T57" fmla="*/ 35 h 46"/>
                  <a:gd name="T58" fmla="*/ 19 w 21"/>
                  <a:gd name="T59" fmla="*/ 29 h 46"/>
                  <a:gd name="T60" fmla="*/ 19 w 21"/>
                  <a:gd name="T61" fmla="*/ 28 h 46"/>
                  <a:gd name="T62" fmla="*/ 20 w 21"/>
                  <a:gd name="T63" fmla="*/ 28 h 46"/>
                  <a:gd name="T64" fmla="*/ 21 w 21"/>
                  <a:gd name="T65" fmla="*/ 26 h 46"/>
                  <a:gd name="T66" fmla="*/ 21 w 21"/>
                  <a:gd name="T67" fmla="*/ 15 h 46"/>
                  <a:gd name="T68" fmla="*/ 19 w 21"/>
                  <a:gd name="T69" fmla="*/ 14 h 46"/>
                  <a:gd name="T70" fmla="*/ 19 w 21"/>
                  <a:gd name="T71" fmla="*/ 12 h 46"/>
                  <a:gd name="T72" fmla="*/ 21 w 21"/>
                  <a:gd name="T73" fmla="*/ 11 h 46"/>
                  <a:gd name="T74" fmla="*/ 20 w 21"/>
                  <a:gd name="T75" fmla="*/ 10 h 46"/>
                  <a:gd name="T76" fmla="*/ 21 w 21"/>
                  <a:gd name="T77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" h="46">
                    <a:moveTo>
                      <a:pt x="21" y="8"/>
                    </a:moveTo>
                    <a:lnTo>
                      <a:pt x="21" y="0"/>
                    </a:lnTo>
                    <a:lnTo>
                      <a:pt x="16" y="0"/>
                    </a:lnTo>
                    <a:lnTo>
                      <a:pt x="16" y="5"/>
                    </a:lnTo>
                    <a:lnTo>
                      <a:pt x="14" y="11"/>
                    </a:lnTo>
                    <a:lnTo>
                      <a:pt x="14" y="13"/>
                    </a:lnTo>
                    <a:lnTo>
                      <a:pt x="11" y="13"/>
                    </a:lnTo>
                    <a:lnTo>
                      <a:pt x="11" y="15"/>
                    </a:lnTo>
                    <a:lnTo>
                      <a:pt x="8" y="16"/>
                    </a:lnTo>
                    <a:lnTo>
                      <a:pt x="6" y="16"/>
                    </a:lnTo>
                    <a:lnTo>
                      <a:pt x="6" y="19"/>
                    </a:lnTo>
                    <a:lnTo>
                      <a:pt x="5" y="22"/>
                    </a:lnTo>
                    <a:lnTo>
                      <a:pt x="5" y="29"/>
                    </a:lnTo>
                    <a:lnTo>
                      <a:pt x="2" y="32"/>
                    </a:lnTo>
                    <a:lnTo>
                      <a:pt x="0" y="33"/>
                    </a:lnTo>
                    <a:lnTo>
                      <a:pt x="0" y="34"/>
                    </a:lnTo>
                    <a:lnTo>
                      <a:pt x="3" y="35"/>
                    </a:lnTo>
                    <a:lnTo>
                      <a:pt x="3" y="38"/>
                    </a:lnTo>
                    <a:lnTo>
                      <a:pt x="4" y="38"/>
                    </a:lnTo>
                    <a:lnTo>
                      <a:pt x="6" y="40"/>
                    </a:lnTo>
                    <a:lnTo>
                      <a:pt x="8" y="44"/>
                    </a:lnTo>
                    <a:lnTo>
                      <a:pt x="11" y="46"/>
                    </a:lnTo>
                    <a:lnTo>
                      <a:pt x="14" y="46"/>
                    </a:lnTo>
                    <a:lnTo>
                      <a:pt x="16" y="44"/>
                    </a:lnTo>
                    <a:lnTo>
                      <a:pt x="16" y="41"/>
                    </a:lnTo>
                    <a:lnTo>
                      <a:pt x="16" y="40"/>
                    </a:lnTo>
                    <a:lnTo>
                      <a:pt x="17" y="40"/>
                    </a:lnTo>
                    <a:lnTo>
                      <a:pt x="17" y="36"/>
                    </a:lnTo>
                    <a:lnTo>
                      <a:pt x="19" y="35"/>
                    </a:lnTo>
                    <a:lnTo>
                      <a:pt x="19" y="29"/>
                    </a:lnTo>
                    <a:lnTo>
                      <a:pt x="19" y="28"/>
                    </a:lnTo>
                    <a:lnTo>
                      <a:pt x="20" y="28"/>
                    </a:lnTo>
                    <a:lnTo>
                      <a:pt x="21" y="26"/>
                    </a:lnTo>
                    <a:lnTo>
                      <a:pt x="21" y="15"/>
                    </a:lnTo>
                    <a:lnTo>
                      <a:pt x="19" y="14"/>
                    </a:lnTo>
                    <a:lnTo>
                      <a:pt x="19" y="12"/>
                    </a:lnTo>
                    <a:lnTo>
                      <a:pt x="21" y="11"/>
                    </a:lnTo>
                    <a:lnTo>
                      <a:pt x="20" y="10"/>
                    </a:lnTo>
                    <a:lnTo>
                      <a:pt x="21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1" name="Freeform 135">
                <a:extLst>
                  <a:ext uri="{FF2B5EF4-FFF2-40B4-BE49-F238E27FC236}">
                    <a16:creationId xmlns:a16="http://schemas.microsoft.com/office/drawing/2014/main" id="{8D049FA1-6D18-6DF2-C19F-F42E7CB6CC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4096"/>
                <a:ext cx="7" cy="2"/>
              </a:xfrm>
              <a:custGeom>
                <a:avLst/>
                <a:gdLst>
                  <a:gd name="T0" fmla="*/ 17 w 47"/>
                  <a:gd name="T1" fmla="*/ 15 h 16"/>
                  <a:gd name="T2" fmla="*/ 19 w 47"/>
                  <a:gd name="T3" fmla="*/ 16 h 16"/>
                  <a:gd name="T4" fmla="*/ 25 w 47"/>
                  <a:gd name="T5" fmla="*/ 16 h 16"/>
                  <a:gd name="T6" fmla="*/ 27 w 47"/>
                  <a:gd name="T7" fmla="*/ 15 h 16"/>
                  <a:gd name="T8" fmla="*/ 36 w 47"/>
                  <a:gd name="T9" fmla="*/ 15 h 16"/>
                  <a:gd name="T10" fmla="*/ 39 w 47"/>
                  <a:gd name="T11" fmla="*/ 16 h 16"/>
                  <a:gd name="T12" fmla="*/ 47 w 47"/>
                  <a:gd name="T13" fmla="*/ 13 h 16"/>
                  <a:gd name="T14" fmla="*/ 43 w 47"/>
                  <a:gd name="T15" fmla="*/ 12 h 16"/>
                  <a:gd name="T16" fmla="*/ 43 w 47"/>
                  <a:gd name="T17" fmla="*/ 11 h 16"/>
                  <a:gd name="T18" fmla="*/ 43 w 47"/>
                  <a:gd name="T19" fmla="*/ 8 h 16"/>
                  <a:gd name="T20" fmla="*/ 47 w 47"/>
                  <a:gd name="T21" fmla="*/ 7 h 16"/>
                  <a:gd name="T22" fmla="*/ 43 w 47"/>
                  <a:gd name="T23" fmla="*/ 5 h 16"/>
                  <a:gd name="T24" fmla="*/ 41 w 47"/>
                  <a:gd name="T25" fmla="*/ 4 h 16"/>
                  <a:gd name="T26" fmla="*/ 40 w 47"/>
                  <a:gd name="T27" fmla="*/ 2 h 16"/>
                  <a:gd name="T28" fmla="*/ 39 w 47"/>
                  <a:gd name="T29" fmla="*/ 2 h 16"/>
                  <a:gd name="T30" fmla="*/ 36 w 47"/>
                  <a:gd name="T31" fmla="*/ 4 h 16"/>
                  <a:gd name="T32" fmla="*/ 28 w 47"/>
                  <a:gd name="T33" fmla="*/ 4 h 16"/>
                  <a:gd name="T34" fmla="*/ 26 w 47"/>
                  <a:gd name="T35" fmla="*/ 2 h 16"/>
                  <a:gd name="T36" fmla="*/ 25 w 47"/>
                  <a:gd name="T37" fmla="*/ 2 h 16"/>
                  <a:gd name="T38" fmla="*/ 17 w 47"/>
                  <a:gd name="T39" fmla="*/ 2 h 16"/>
                  <a:gd name="T40" fmla="*/ 13 w 47"/>
                  <a:gd name="T41" fmla="*/ 0 h 16"/>
                  <a:gd name="T42" fmla="*/ 9 w 47"/>
                  <a:gd name="T43" fmla="*/ 0 h 16"/>
                  <a:gd name="T44" fmla="*/ 3 w 47"/>
                  <a:gd name="T45" fmla="*/ 2 h 16"/>
                  <a:gd name="T46" fmla="*/ 0 w 47"/>
                  <a:gd name="T47" fmla="*/ 4 h 16"/>
                  <a:gd name="T48" fmla="*/ 0 w 47"/>
                  <a:gd name="T49" fmla="*/ 11 h 16"/>
                  <a:gd name="T50" fmla="*/ 14 w 47"/>
                  <a:gd name="T51" fmla="*/ 11 h 16"/>
                  <a:gd name="T52" fmla="*/ 14 w 47"/>
                  <a:gd name="T53" fmla="*/ 12 h 16"/>
                  <a:gd name="T54" fmla="*/ 16 w 47"/>
                  <a:gd name="T55" fmla="*/ 13 h 16"/>
                  <a:gd name="T56" fmla="*/ 17 w 47"/>
                  <a:gd name="T57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7" h="16">
                    <a:moveTo>
                      <a:pt x="17" y="15"/>
                    </a:moveTo>
                    <a:lnTo>
                      <a:pt x="19" y="16"/>
                    </a:lnTo>
                    <a:lnTo>
                      <a:pt x="25" y="16"/>
                    </a:lnTo>
                    <a:lnTo>
                      <a:pt x="27" y="15"/>
                    </a:lnTo>
                    <a:lnTo>
                      <a:pt x="36" y="15"/>
                    </a:lnTo>
                    <a:lnTo>
                      <a:pt x="39" y="16"/>
                    </a:lnTo>
                    <a:lnTo>
                      <a:pt x="47" y="13"/>
                    </a:lnTo>
                    <a:lnTo>
                      <a:pt x="43" y="12"/>
                    </a:lnTo>
                    <a:lnTo>
                      <a:pt x="43" y="11"/>
                    </a:lnTo>
                    <a:lnTo>
                      <a:pt x="43" y="8"/>
                    </a:lnTo>
                    <a:lnTo>
                      <a:pt x="47" y="7"/>
                    </a:lnTo>
                    <a:lnTo>
                      <a:pt x="43" y="5"/>
                    </a:lnTo>
                    <a:lnTo>
                      <a:pt x="41" y="4"/>
                    </a:lnTo>
                    <a:lnTo>
                      <a:pt x="40" y="2"/>
                    </a:lnTo>
                    <a:lnTo>
                      <a:pt x="39" y="2"/>
                    </a:lnTo>
                    <a:lnTo>
                      <a:pt x="36" y="4"/>
                    </a:lnTo>
                    <a:lnTo>
                      <a:pt x="28" y="4"/>
                    </a:lnTo>
                    <a:lnTo>
                      <a:pt x="26" y="2"/>
                    </a:lnTo>
                    <a:lnTo>
                      <a:pt x="25" y="2"/>
                    </a:lnTo>
                    <a:lnTo>
                      <a:pt x="17" y="2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3" y="2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14" y="11"/>
                    </a:lnTo>
                    <a:lnTo>
                      <a:pt x="14" y="12"/>
                    </a:lnTo>
                    <a:lnTo>
                      <a:pt x="16" y="13"/>
                    </a:lnTo>
                    <a:lnTo>
                      <a:pt x="17" y="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2" name="Freeform 136">
                <a:extLst>
                  <a:ext uri="{FF2B5EF4-FFF2-40B4-BE49-F238E27FC236}">
                    <a16:creationId xmlns:a16="http://schemas.microsoft.com/office/drawing/2014/main" id="{F46947F2-B9D4-B5DC-4E5C-485AE4CBD0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3" y="4183"/>
                <a:ext cx="6" cy="5"/>
              </a:xfrm>
              <a:custGeom>
                <a:avLst/>
                <a:gdLst>
                  <a:gd name="T0" fmla="*/ 10 w 40"/>
                  <a:gd name="T1" fmla="*/ 13 h 31"/>
                  <a:gd name="T2" fmla="*/ 13 w 40"/>
                  <a:gd name="T3" fmla="*/ 15 h 31"/>
                  <a:gd name="T4" fmla="*/ 15 w 40"/>
                  <a:gd name="T5" fmla="*/ 17 h 31"/>
                  <a:gd name="T6" fmla="*/ 16 w 40"/>
                  <a:gd name="T7" fmla="*/ 20 h 31"/>
                  <a:gd name="T8" fmla="*/ 19 w 40"/>
                  <a:gd name="T9" fmla="*/ 20 h 31"/>
                  <a:gd name="T10" fmla="*/ 21 w 40"/>
                  <a:gd name="T11" fmla="*/ 22 h 31"/>
                  <a:gd name="T12" fmla="*/ 26 w 40"/>
                  <a:gd name="T13" fmla="*/ 22 h 31"/>
                  <a:gd name="T14" fmla="*/ 27 w 40"/>
                  <a:gd name="T15" fmla="*/ 24 h 31"/>
                  <a:gd name="T16" fmla="*/ 29 w 40"/>
                  <a:gd name="T17" fmla="*/ 28 h 31"/>
                  <a:gd name="T18" fmla="*/ 32 w 40"/>
                  <a:gd name="T19" fmla="*/ 28 h 31"/>
                  <a:gd name="T20" fmla="*/ 33 w 40"/>
                  <a:gd name="T21" fmla="*/ 30 h 31"/>
                  <a:gd name="T22" fmla="*/ 34 w 40"/>
                  <a:gd name="T23" fmla="*/ 30 h 31"/>
                  <a:gd name="T24" fmla="*/ 37 w 40"/>
                  <a:gd name="T25" fmla="*/ 31 h 31"/>
                  <a:gd name="T26" fmla="*/ 37 w 40"/>
                  <a:gd name="T27" fmla="*/ 26 h 31"/>
                  <a:gd name="T28" fmla="*/ 38 w 40"/>
                  <a:gd name="T29" fmla="*/ 22 h 31"/>
                  <a:gd name="T30" fmla="*/ 38 w 40"/>
                  <a:gd name="T31" fmla="*/ 20 h 31"/>
                  <a:gd name="T32" fmla="*/ 38 w 40"/>
                  <a:gd name="T33" fmla="*/ 16 h 31"/>
                  <a:gd name="T34" fmla="*/ 40 w 40"/>
                  <a:gd name="T35" fmla="*/ 15 h 31"/>
                  <a:gd name="T36" fmla="*/ 40 w 40"/>
                  <a:gd name="T37" fmla="*/ 11 h 31"/>
                  <a:gd name="T38" fmla="*/ 38 w 40"/>
                  <a:gd name="T39" fmla="*/ 6 h 31"/>
                  <a:gd name="T40" fmla="*/ 27 w 40"/>
                  <a:gd name="T41" fmla="*/ 6 h 31"/>
                  <a:gd name="T42" fmla="*/ 27 w 40"/>
                  <a:gd name="T43" fmla="*/ 4 h 31"/>
                  <a:gd name="T44" fmla="*/ 26 w 40"/>
                  <a:gd name="T45" fmla="*/ 4 h 31"/>
                  <a:gd name="T46" fmla="*/ 21 w 40"/>
                  <a:gd name="T47" fmla="*/ 3 h 31"/>
                  <a:gd name="T48" fmla="*/ 19 w 40"/>
                  <a:gd name="T49" fmla="*/ 1 h 31"/>
                  <a:gd name="T50" fmla="*/ 19 w 40"/>
                  <a:gd name="T51" fmla="*/ 0 h 31"/>
                  <a:gd name="T52" fmla="*/ 4 w 40"/>
                  <a:gd name="T53" fmla="*/ 0 h 31"/>
                  <a:gd name="T54" fmla="*/ 3 w 40"/>
                  <a:gd name="T55" fmla="*/ 0 h 31"/>
                  <a:gd name="T56" fmla="*/ 3 w 40"/>
                  <a:gd name="T57" fmla="*/ 1 h 31"/>
                  <a:gd name="T58" fmla="*/ 2 w 40"/>
                  <a:gd name="T59" fmla="*/ 1 h 31"/>
                  <a:gd name="T60" fmla="*/ 2 w 40"/>
                  <a:gd name="T61" fmla="*/ 3 h 31"/>
                  <a:gd name="T62" fmla="*/ 2 w 40"/>
                  <a:gd name="T63" fmla="*/ 6 h 31"/>
                  <a:gd name="T64" fmla="*/ 0 w 40"/>
                  <a:gd name="T65" fmla="*/ 8 h 31"/>
                  <a:gd name="T66" fmla="*/ 2 w 40"/>
                  <a:gd name="T67" fmla="*/ 9 h 31"/>
                  <a:gd name="T68" fmla="*/ 4 w 40"/>
                  <a:gd name="T69" fmla="*/ 11 h 31"/>
                  <a:gd name="T70" fmla="*/ 5 w 40"/>
                  <a:gd name="T71" fmla="*/ 12 h 31"/>
                  <a:gd name="T72" fmla="*/ 10 w 40"/>
                  <a:gd name="T73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0" h="31">
                    <a:moveTo>
                      <a:pt x="10" y="13"/>
                    </a:moveTo>
                    <a:lnTo>
                      <a:pt x="13" y="15"/>
                    </a:lnTo>
                    <a:lnTo>
                      <a:pt x="15" y="17"/>
                    </a:lnTo>
                    <a:lnTo>
                      <a:pt x="16" y="20"/>
                    </a:lnTo>
                    <a:lnTo>
                      <a:pt x="19" y="20"/>
                    </a:lnTo>
                    <a:lnTo>
                      <a:pt x="21" y="22"/>
                    </a:lnTo>
                    <a:lnTo>
                      <a:pt x="26" y="22"/>
                    </a:lnTo>
                    <a:lnTo>
                      <a:pt x="27" y="24"/>
                    </a:lnTo>
                    <a:lnTo>
                      <a:pt x="29" y="28"/>
                    </a:lnTo>
                    <a:lnTo>
                      <a:pt x="32" y="28"/>
                    </a:lnTo>
                    <a:lnTo>
                      <a:pt x="33" y="30"/>
                    </a:lnTo>
                    <a:lnTo>
                      <a:pt x="34" y="30"/>
                    </a:lnTo>
                    <a:lnTo>
                      <a:pt x="37" y="31"/>
                    </a:lnTo>
                    <a:lnTo>
                      <a:pt x="37" y="26"/>
                    </a:lnTo>
                    <a:lnTo>
                      <a:pt x="38" y="22"/>
                    </a:lnTo>
                    <a:lnTo>
                      <a:pt x="38" y="20"/>
                    </a:lnTo>
                    <a:lnTo>
                      <a:pt x="38" y="16"/>
                    </a:lnTo>
                    <a:lnTo>
                      <a:pt x="40" y="15"/>
                    </a:lnTo>
                    <a:lnTo>
                      <a:pt x="40" y="11"/>
                    </a:lnTo>
                    <a:lnTo>
                      <a:pt x="38" y="6"/>
                    </a:lnTo>
                    <a:lnTo>
                      <a:pt x="27" y="6"/>
                    </a:lnTo>
                    <a:lnTo>
                      <a:pt x="27" y="4"/>
                    </a:lnTo>
                    <a:lnTo>
                      <a:pt x="26" y="4"/>
                    </a:lnTo>
                    <a:lnTo>
                      <a:pt x="21" y="3"/>
                    </a:lnTo>
                    <a:lnTo>
                      <a:pt x="19" y="1"/>
                    </a:lnTo>
                    <a:lnTo>
                      <a:pt x="19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8"/>
                    </a:lnTo>
                    <a:lnTo>
                      <a:pt x="2" y="9"/>
                    </a:lnTo>
                    <a:lnTo>
                      <a:pt x="4" y="11"/>
                    </a:lnTo>
                    <a:lnTo>
                      <a:pt x="5" y="12"/>
                    </a:lnTo>
                    <a:lnTo>
                      <a:pt x="10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3" name="Freeform 137">
                <a:extLst>
                  <a:ext uri="{FF2B5EF4-FFF2-40B4-BE49-F238E27FC236}">
                    <a16:creationId xmlns:a16="http://schemas.microsoft.com/office/drawing/2014/main" id="{842ACAE0-FE06-CA26-29C9-91181109ED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2" y="4149"/>
                <a:ext cx="6" cy="7"/>
              </a:xfrm>
              <a:custGeom>
                <a:avLst/>
                <a:gdLst>
                  <a:gd name="T0" fmla="*/ 24 w 38"/>
                  <a:gd name="T1" fmla="*/ 0 h 51"/>
                  <a:gd name="T2" fmla="*/ 9 w 38"/>
                  <a:gd name="T3" fmla="*/ 0 h 51"/>
                  <a:gd name="T4" fmla="*/ 8 w 38"/>
                  <a:gd name="T5" fmla="*/ 4 h 51"/>
                  <a:gd name="T6" fmla="*/ 8 w 38"/>
                  <a:gd name="T7" fmla="*/ 18 h 51"/>
                  <a:gd name="T8" fmla="*/ 6 w 38"/>
                  <a:gd name="T9" fmla="*/ 22 h 51"/>
                  <a:gd name="T10" fmla="*/ 2 w 38"/>
                  <a:gd name="T11" fmla="*/ 26 h 51"/>
                  <a:gd name="T12" fmla="*/ 0 w 38"/>
                  <a:gd name="T13" fmla="*/ 27 h 51"/>
                  <a:gd name="T14" fmla="*/ 0 w 38"/>
                  <a:gd name="T15" fmla="*/ 33 h 51"/>
                  <a:gd name="T16" fmla="*/ 2 w 38"/>
                  <a:gd name="T17" fmla="*/ 34 h 51"/>
                  <a:gd name="T18" fmla="*/ 6 w 38"/>
                  <a:gd name="T19" fmla="*/ 33 h 51"/>
                  <a:gd name="T20" fmla="*/ 6 w 38"/>
                  <a:gd name="T21" fmla="*/ 34 h 51"/>
                  <a:gd name="T22" fmla="*/ 8 w 38"/>
                  <a:gd name="T23" fmla="*/ 35 h 51"/>
                  <a:gd name="T24" fmla="*/ 9 w 38"/>
                  <a:gd name="T25" fmla="*/ 37 h 51"/>
                  <a:gd name="T26" fmla="*/ 11 w 38"/>
                  <a:gd name="T27" fmla="*/ 38 h 51"/>
                  <a:gd name="T28" fmla="*/ 13 w 38"/>
                  <a:gd name="T29" fmla="*/ 40 h 51"/>
                  <a:gd name="T30" fmla="*/ 16 w 38"/>
                  <a:gd name="T31" fmla="*/ 41 h 51"/>
                  <a:gd name="T32" fmla="*/ 16 w 38"/>
                  <a:gd name="T33" fmla="*/ 43 h 51"/>
                  <a:gd name="T34" fmla="*/ 17 w 38"/>
                  <a:gd name="T35" fmla="*/ 46 h 51"/>
                  <a:gd name="T36" fmla="*/ 17 w 38"/>
                  <a:gd name="T37" fmla="*/ 49 h 51"/>
                  <a:gd name="T38" fmla="*/ 22 w 38"/>
                  <a:gd name="T39" fmla="*/ 51 h 51"/>
                  <a:gd name="T40" fmla="*/ 24 w 38"/>
                  <a:gd name="T41" fmla="*/ 49 h 51"/>
                  <a:gd name="T42" fmla="*/ 31 w 38"/>
                  <a:gd name="T43" fmla="*/ 49 h 51"/>
                  <a:gd name="T44" fmla="*/ 31 w 38"/>
                  <a:gd name="T45" fmla="*/ 44 h 51"/>
                  <a:gd name="T46" fmla="*/ 30 w 38"/>
                  <a:gd name="T47" fmla="*/ 40 h 51"/>
                  <a:gd name="T48" fmla="*/ 33 w 38"/>
                  <a:gd name="T49" fmla="*/ 38 h 51"/>
                  <a:gd name="T50" fmla="*/ 35 w 38"/>
                  <a:gd name="T51" fmla="*/ 37 h 51"/>
                  <a:gd name="T52" fmla="*/ 37 w 38"/>
                  <a:gd name="T53" fmla="*/ 35 h 51"/>
                  <a:gd name="T54" fmla="*/ 38 w 38"/>
                  <a:gd name="T55" fmla="*/ 33 h 51"/>
                  <a:gd name="T56" fmla="*/ 38 w 38"/>
                  <a:gd name="T57" fmla="*/ 27 h 51"/>
                  <a:gd name="T58" fmla="*/ 37 w 38"/>
                  <a:gd name="T59" fmla="*/ 24 h 51"/>
                  <a:gd name="T60" fmla="*/ 35 w 38"/>
                  <a:gd name="T61" fmla="*/ 24 h 51"/>
                  <a:gd name="T62" fmla="*/ 35 w 38"/>
                  <a:gd name="T63" fmla="*/ 18 h 51"/>
                  <a:gd name="T64" fmla="*/ 38 w 38"/>
                  <a:gd name="T65" fmla="*/ 16 h 51"/>
                  <a:gd name="T66" fmla="*/ 35 w 38"/>
                  <a:gd name="T67" fmla="*/ 13 h 51"/>
                  <a:gd name="T68" fmla="*/ 33 w 38"/>
                  <a:gd name="T69" fmla="*/ 8 h 51"/>
                  <a:gd name="T70" fmla="*/ 32 w 38"/>
                  <a:gd name="T71" fmla="*/ 5 h 51"/>
                  <a:gd name="T72" fmla="*/ 31 w 38"/>
                  <a:gd name="T73" fmla="*/ 5 h 51"/>
                  <a:gd name="T74" fmla="*/ 30 w 38"/>
                  <a:gd name="T75" fmla="*/ 4 h 51"/>
                  <a:gd name="T76" fmla="*/ 25 w 38"/>
                  <a:gd name="T77" fmla="*/ 2 h 51"/>
                  <a:gd name="T78" fmla="*/ 24 w 38"/>
                  <a:gd name="T79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51">
                    <a:moveTo>
                      <a:pt x="24" y="0"/>
                    </a:moveTo>
                    <a:lnTo>
                      <a:pt x="9" y="0"/>
                    </a:lnTo>
                    <a:lnTo>
                      <a:pt x="8" y="4"/>
                    </a:lnTo>
                    <a:lnTo>
                      <a:pt x="8" y="18"/>
                    </a:lnTo>
                    <a:lnTo>
                      <a:pt x="6" y="22"/>
                    </a:lnTo>
                    <a:lnTo>
                      <a:pt x="2" y="26"/>
                    </a:lnTo>
                    <a:lnTo>
                      <a:pt x="0" y="27"/>
                    </a:lnTo>
                    <a:lnTo>
                      <a:pt x="0" y="33"/>
                    </a:lnTo>
                    <a:lnTo>
                      <a:pt x="2" y="34"/>
                    </a:lnTo>
                    <a:lnTo>
                      <a:pt x="6" y="33"/>
                    </a:lnTo>
                    <a:lnTo>
                      <a:pt x="6" y="34"/>
                    </a:lnTo>
                    <a:lnTo>
                      <a:pt x="8" y="35"/>
                    </a:lnTo>
                    <a:lnTo>
                      <a:pt x="9" y="37"/>
                    </a:lnTo>
                    <a:lnTo>
                      <a:pt x="11" y="38"/>
                    </a:lnTo>
                    <a:lnTo>
                      <a:pt x="13" y="40"/>
                    </a:lnTo>
                    <a:lnTo>
                      <a:pt x="16" y="41"/>
                    </a:lnTo>
                    <a:lnTo>
                      <a:pt x="16" y="43"/>
                    </a:lnTo>
                    <a:lnTo>
                      <a:pt x="17" y="46"/>
                    </a:lnTo>
                    <a:lnTo>
                      <a:pt x="17" y="49"/>
                    </a:lnTo>
                    <a:lnTo>
                      <a:pt x="22" y="51"/>
                    </a:lnTo>
                    <a:lnTo>
                      <a:pt x="24" y="49"/>
                    </a:lnTo>
                    <a:lnTo>
                      <a:pt x="31" y="49"/>
                    </a:lnTo>
                    <a:lnTo>
                      <a:pt x="31" y="44"/>
                    </a:lnTo>
                    <a:lnTo>
                      <a:pt x="30" y="40"/>
                    </a:lnTo>
                    <a:lnTo>
                      <a:pt x="33" y="38"/>
                    </a:lnTo>
                    <a:lnTo>
                      <a:pt x="35" y="37"/>
                    </a:lnTo>
                    <a:lnTo>
                      <a:pt x="37" y="35"/>
                    </a:lnTo>
                    <a:lnTo>
                      <a:pt x="38" y="33"/>
                    </a:lnTo>
                    <a:lnTo>
                      <a:pt x="38" y="27"/>
                    </a:lnTo>
                    <a:lnTo>
                      <a:pt x="37" y="24"/>
                    </a:lnTo>
                    <a:lnTo>
                      <a:pt x="35" y="24"/>
                    </a:lnTo>
                    <a:lnTo>
                      <a:pt x="35" y="18"/>
                    </a:lnTo>
                    <a:lnTo>
                      <a:pt x="38" y="16"/>
                    </a:lnTo>
                    <a:lnTo>
                      <a:pt x="35" y="13"/>
                    </a:lnTo>
                    <a:lnTo>
                      <a:pt x="33" y="8"/>
                    </a:lnTo>
                    <a:lnTo>
                      <a:pt x="32" y="5"/>
                    </a:lnTo>
                    <a:lnTo>
                      <a:pt x="31" y="5"/>
                    </a:lnTo>
                    <a:lnTo>
                      <a:pt x="30" y="4"/>
                    </a:lnTo>
                    <a:lnTo>
                      <a:pt x="25" y="2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4" name="Freeform 138">
                <a:extLst>
                  <a:ext uri="{FF2B5EF4-FFF2-40B4-BE49-F238E27FC236}">
                    <a16:creationId xmlns:a16="http://schemas.microsoft.com/office/drawing/2014/main" id="{7482818A-2B43-7994-7567-E8B963A92F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6" y="3983"/>
                <a:ext cx="43" cy="16"/>
              </a:xfrm>
              <a:custGeom>
                <a:avLst/>
                <a:gdLst>
                  <a:gd name="T0" fmla="*/ 5 w 304"/>
                  <a:gd name="T1" fmla="*/ 52 h 109"/>
                  <a:gd name="T2" fmla="*/ 5 w 304"/>
                  <a:gd name="T3" fmla="*/ 58 h 109"/>
                  <a:gd name="T4" fmla="*/ 13 w 304"/>
                  <a:gd name="T5" fmla="*/ 66 h 109"/>
                  <a:gd name="T6" fmla="*/ 20 w 304"/>
                  <a:gd name="T7" fmla="*/ 69 h 109"/>
                  <a:gd name="T8" fmla="*/ 31 w 304"/>
                  <a:gd name="T9" fmla="*/ 71 h 109"/>
                  <a:gd name="T10" fmla="*/ 35 w 304"/>
                  <a:gd name="T11" fmla="*/ 75 h 109"/>
                  <a:gd name="T12" fmla="*/ 35 w 304"/>
                  <a:gd name="T13" fmla="*/ 82 h 109"/>
                  <a:gd name="T14" fmla="*/ 35 w 304"/>
                  <a:gd name="T15" fmla="*/ 98 h 109"/>
                  <a:gd name="T16" fmla="*/ 39 w 304"/>
                  <a:gd name="T17" fmla="*/ 103 h 109"/>
                  <a:gd name="T18" fmla="*/ 46 w 304"/>
                  <a:gd name="T19" fmla="*/ 106 h 109"/>
                  <a:gd name="T20" fmla="*/ 57 w 304"/>
                  <a:gd name="T21" fmla="*/ 109 h 109"/>
                  <a:gd name="T22" fmla="*/ 71 w 304"/>
                  <a:gd name="T23" fmla="*/ 107 h 109"/>
                  <a:gd name="T24" fmla="*/ 76 w 304"/>
                  <a:gd name="T25" fmla="*/ 104 h 109"/>
                  <a:gd name="T26" fmla="*/ 82 w 304"/>
                  <a:gd name="T27" fmla="*/ 98 h 109"/>
                  <a:gd name="T28" fmla="*/ 87 w 304"/>
                  <a:gd name="T29" fmla="*/ 91 h 109"/>
                  <a:gd name="T30" fmla="*/ 93 w 304"/>
                  <a:gd name="T31" fmla="*/ 81 h 109"/>
                  <a:gd name="T32" fmla="*/ 98 w 304"/>
                  <a:gd name="T33" fmla="*/ 74 h 109"/>
                  <a:gd name="T34" fmla="*/ 103 w 304"/>
                  <a:gd name="T35" fmla="*/ 64 h 109"/>
                  <a:gd name="T36" fmla="*/ 106 w 304"/>
                  <a:gd name="T37" fmla="*/ 62 h 109"/>
                  <a:gd name="T38" fmla="*/ 115 w 304"/>
                  <a:gd name="T39" fmla="*/ 58 h 109"/>
                  <a:gd name="T40" fmla="*/ 120 w 304"/>
                  <a:gd name="T41" fmla="*/ 60 h 109"/>
                  <a:gd name="T42" fmla="*/ 121 w 304"/>
                  <a:gd name="T43" fmla="*/ 57 h 109"/>
                  <a:gd name="T44" fmla="*/ 128 w 304"/>
                  <a:gd name="T45" fmla="*/ 49 h 109"/>
                  <a:gd name="T46" fmla="*/ 126 w 304"/>
                  <a:gd name="T47" fmla="*/ 33 h 109"/>
                  <a:gd name="T48" fmla="*/ 115 w 304"/>
                  <a:gd name="T49" fmla="*/ 19 h 109"/>
                  <a:gd name="T50" fmla="*/ 117 w 304"/>
                  <a:gd name="T51" fmla="*/ 10 h 109"/>
                  <a:gd name="T52" fmla="*/ 120 w 304"/>
                  <a:gd name="T53" fmla="*/ 9 h 109"/>
                  <a:gd name="T54" fmla="*/ 124 w 304"/>
                  <a:gd name="T55" fmla="*/ 5 h 109"/>
                  <a:gd name="T56" fmla="*/ 128 w 304"/>
                  <a:gd name="T57" fmla="*/ 3 h 109"/>
                  <a:gd name="T58" fmla="*/ 131 w 304"/>
                  <a:gd name="T59" fmla="*/ 1 h 109"/>
                  <a:gd name="T60" fmla="*/ 131 w 304"/>
                  <a:gd name="T61" fmla="*/ 4 h 109"/>
                  <a:gd name="T62" fmla="*/ 133 w 304"/>
                  <a:gd name="T63" fmla="*/ 9 h 109"/>
                  <a:gd name="T64" fmla="*/ 146 w 304"/>
                  <a:gd name="T65" fmla="*/ 16 h 109"/>
                  <a:gd name="T66" fmla="*/ 150 w 304"/>
                  <a:gd name="T67" fmla="*/ 25 h 109"/>
                  <a:gd name="T68" fmla="*/ 156 w 304"/>
                  <a:gd name="T69" fmla="*/ 31 h 109"/>
                  <a:gd name="T70" fmla="*/ 159 w 304"/>
                  <a:gd name="T71" fmla="*/ 35 h 109"/>
                  <a:gd name="T72" fmla="*/ 162 w 304"/>
                  <a:gd name="T73" fmla="*/ 44 h 109"/>
                  <a:gd name="T74" fmla="*/ 175 w 304"/>
                  <a:gd name="T75" fmla="*/ 52 h 109"/>
                  <a:gd name="T76" fmla="*/ 183 w 304"/>
                  <a:gd name="T77" fmla="*/ 60 h 109"/>
                  <a:gd name="T78" fmla="*/ 197 w 304"/>
                  <a:gd name="T79" fmla="*/ 71 h 109"/>
                  <a:gd name="T80" fmla="*/ 229 w 304"/>
                  <a:gd name="T81" fmla="*/ 69 h 109"/>
                  <a:gd name="T82" fmla="*/ 236 w 304"/>
                  <a:gd name="T83" fmla="*/ 61 h 109"/>
                  <a:gd name="T84" fmla="*/ 240 w 304"/>
                  <a:gd name="T85" fmla="*/ 58 h 109"/>
                  <a:gd name="T86" fmla="*/ 253 w 304"/>
                  <a:gd name="T87" fmla="*/ 60 h 109"/>
                  <a:gd name="T88" fmla="*/ 262 w 304"/>
                  <a:gd name="T89" fmla="*/ 69 h 109"/>
                  <a:gd name="T90" fmla="*/ 286 w 304"/>
                  <a:gd name="T91" fmla="*/ 66 h 109"/>
                  <a:gd name="T92" fmla="*/ 297 w 304"/>
                  <a:gd name="T93" fmla="*/ 7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304" h="109">
                    <a:moveTo>
                      <a:pt x="0" y="60"/>
                    </a:moveTo>
                    <a:lnTo>
                      <a:pt x="0" y="52"/>
                    </a:lnTo>
                    <a:lnTo>
                      <a:pt x="5" y="52"/>
                    </a:lnTo>
                    <a:lnTo>
                      <a:pt x="7" y="54"/>
                    </a:lnTo>
                    <a:lnTo>
                      <a:pt x="5" y="55"/>
                    </a:lnTo>
                    <a:lnTo>
                      <a:pt x="5" y="58"/>
                    </a:lnTo>
                    <a:lnTo>
                      <a:pt x="8" y="62"/>
                    </a:lnTo>
                    <a:lnTo>
                      <a:pt x="9" y="63"/>
                    </a:lnTo>
                    <a:lnTo>
                      <a:pt x="13" y="66"/>
                    </a:lnTo>
                    <a:lnTo>
                      <a:pt x="16" y="66"/>
                    </a:lnTo>
                    <a:lnTo>
                      <a:pt x="17" y="66"/>
                    </a:lnTo>
                    <a:lnTo>
                      <a:pt x="20" y="69"/>
                    </a:lnTo>
                    <a:lnTo>
                      <a:pt x="22" y="69"/>
                    </a:lnTo>
                    <a:lnTo>
                      <a:pt x="27" y="71"/>
                    </a:lnTo>
                    <a:lnTo>
                      <a:pt x="31" y="71"/>
                    </a:lnTo>
                    <a:lnTo>
                      <a:pt x="35" y="73"/>
                    </a:lnTo>
                    <a:lnTo>
                      <a:pt x="35" y="74"/>
                    </a:lnTo>
                    <a:lnTo>
                      <a:pt x="35" y="75"/>
                    </a:lnTo>
                    <a:lnTo>
                      <a:pt x="38" y="76"/>
                    </a:lnTo>
                    <a:lnTo>
                      <a:pt x="35" y="79"/>
                    </a:lnTo>
                    <a:lnTo>
                      <a:pt x="35" y="82"/>
                    </a:lnTo>
                    <a:lnTo>
                      <a:pt x="33" y="85"/>
                    </a:lnTo>
                    <a:lnTo>
                      <a:pt x="33" y="93"/>
                    </a:lnTo>
                    <a:lnTo>
                      <a:pt x="35" y="98"/>
                    </a:lnTo>
                    <a:lnTo>
                      <a:pt x="36" y="99"/>
                    </a:lnTo>
                    <a:lnTo>
                      <a:pt x="38" y="102"/>
                    </a:lnTo>
                    <a:lnTo>
                      <a:pt x="39" y="103"/>
                    </a:lnTo>
                    <a:lnTo>
                      <a:pt x="41" y="104"/>
                    </a:lnTo>
                    <a:lnTo>
                      <a:pt x="43" y="105"/>
                    </a:lnTo>
                    <a:lnTo>
                      <a:pt x="46" y="106"/>
                    </a:lnTo>
                    <a:lnTo>
                      <a:pt x="51" y="107"/>
                    </a:lnTo>
                    <a:lnTo>
                      <a:pt x="52" y="107"/>
                    </a:lnTo>
                    <a:lnTo>
                      <a:pt x="57" y="109"/>
                    </a:lnTo>
                    <a:lnTo>
                      <a:pt x="63" y="109"/>
                    </a:lnTo>
                    <a:lnTo>
                      <a:pt x="66" y="107"/>
                    </a:lnTo>
                    <a:lnTo>
                      <a:pt x="71" y="107"/>
                    </a:lnTo>
                    <a:lnTo>
                      <a:pt x="74" y="107"/>
                    </a:lnTo>
                    <a:lnTo>
                      <a:pt x="76" y="106"/>
                    </a:lnTo>
                    <a:lnTo>
                      <a:pt x="76" y="104"/>
                    </a:lnTo>
                    <a:lnTo>
                      <a:pt x="79" y="104"/>
                    </a:lnTo>
                    <a:lnTo>
                      <a:pt x="79" y="99"/>
                    </a:lnTo>
                    <a:lnTo>
                      <a:pt x="82" y="98"/>
                    </a:lnTo>
                    <a:lnTo>
                      <a:pt x="84" y="95"/>
                    </a:lnTo>
                    <a:lnTo>
                      <a:pt x="85" y="93"/>
                    </a:lnTo>
                    <a:lnTo>
                      <a:pt x="87" y="91"/>
                    </a:lnTo>
                    <a:lnTo>
                      <a:pt x="90" y="85"/>
                    </a:lnTo>
                    <a:lnTo>
                      <a:pt x="93" y="82"/>
                    </a:lnTo>
                    <a:lnTo>
                      <a:pt x="93" y="81"/>
                    </a:lnTo>
                    <a:lnTo>
                      <a:pt x="94" y="81"/>
                    </a:lnTo>
                    <a:lnTo>
                      <a:pt x="96" y="80"/>
                    </a:lnTo>
                    <a:lnTo>
                      <a:pt x="98" y="74"/>
                    </a:lnTo>
                    <a:lnTo>
                      <a:pt x="98" y="69"/>
                    </a:lnTo>
                    <a:lnTo>
                      <a:pt x="100" y="66"/>
                    </a:lnTo>
                    <a:lnTo>
                      <a:pt x="103" y="64"/>
                    </a:lnTo>
                    <a:lnTo>
                      <a:pt x="103" y="63"/>
                    </a:lnTo>
                    <a:lnTo>
                      <a:pt x="104" y="63"/>
                    </a:lnTo>
                    <a:lnTo>
                      <a:pt x="106" y="62"/>
                    </a:lnTo>
                    <a:lnTo>
                      <a:pt x="107" y="60"/>
                    </a:lnTo>
                    <a:lnTo>
                      <a:pt x="111" y="60"/>
                    </a:lnTo>
                    <a:lnTo>
                      <a:pt x="115" y="58"/>
                    </a:lnTo>
                    <a:lnTo>
                      <a:pt x="115" y="59"/>
                    </a:lnTo>
                    <a:lnTo>
                      <a:pt x="117" y="60"/>
                    </a:lnTo>
                    <a:lnTo>
                      <a:pt x="120" y="60"/>
                    </a:lnTo>
                    <a:lnTo>
                      <a:pt x="120" y="58"/>
                    </a:lnTo>
                    <a:lnTo>
                      <a:pt x="120" y="57"/>
                    </a:lnTo>
                    <a:lnTo>
                      <a:pt x="121" y="57"/>
                    </a:lnTo>
                    <a:lnTo>
                      <a:pt x="122" y="52"/>
                    </a:lnTo>
                    <a:lnTo>
                      <a:pt x="122" y="51"/>
                    </a:lnTo>
                    <a:lnTo>
                      <a:pt x="128" y="49"/>
                    </a:lnTo>
                    <a:lnTo>
                      <a:pt x="129" y="44"/>
                    </a:lnTo>
                    <a:lnTo>
                      <a:pt x="128" y="40"/>
                    </a:lnTo>
                    <a:lnTo>
                      <a:pt x="126" y="33"/>
                    </a:lnTo>
                    <a:lnTo>
                      <a:pt x="120" y="27"/>
                    </a:lnTo>
                    <a:lnTo>
                      <a:pt x="117" y="22"/>
                    </a:lnTo>
                    <a:lnTo>
                      <a:pt x="115" y="19"/>
                    </a:lnTo>
                    <a:lnTo>
                      <a:pt x="111" y="19"/>
                    </a:lnTo>
                    <a:lnTo>
                      <a:pt x="115" y="11"/>
                    </a:lnTo>
                    <a:lnTo>
                      <a:pt x="117" y="10"/>
                    </a:lnTo>
                    <a:lnTo>
                      <a:pt x="117" y="9"/>
                    </a:lnTo>
                    <a:lnTo>
                      <a:pt x="118" y="9"/>
                    </a:lnTo>
                    <a:lnTo>
                      <a:pt x="120" y="9"/>
                    </a:lnTo>
                    <a:lnTo>
                      <a:pt x="122" y="8"/>
                    </a:lnTo>
                    <a:lnTo>
                      <a:pt x="124" y="7"/>
                    </a:lnTo>
                    <a:lnTo>
                      <a:pt x="124" y="5"/>
                    </a:lnTo>
                    <a:lnTo>
                      <a:pt x="126" y="5"/>
                    </a:lnTo>
                    <a:lnTo>
                      <a:pt x="128" y="5"/>
                    </a:lnTo>
                    <a:lnTo>
                      <a:pt x="128" y="3"/>
                    </a:lnTo>
                    <a:lnTo>
                      <a:pt x="129" y="0"/>
                    </a:lnTo>
                    <a:lnTo>
                      <a:pt x="131" y="0"/>
                    </a:lnTo>
                    <a:lnTo>
                      <a:pt x="131" y="1"/>
                    </a:lnTo>
                    <a:lnTo>
                      <a:pt x="132" y="3"/>
                    </a:lnTo>
                    <a:lnTo>
                      <a:pt x="131" y="3"/>
                    </a:lnTo>
                    <a:lnTo>
                      <a:pt x="131" y="4"/>
                    </a:lnTo>
                    <a:lnTo>
                      <a:pt x="131" y="5"/>
                    </a:lnTo>
                    <a:lnTo>
                      <a:pt x="131" y="8"/>
                    </a:lnTo>
                    <a:lnTo>
                      <a:pt x="133" y="9"/>
                    </a:lnTo>
                    <a:lnTo>
                      <a:pt x="140" y="11"/>
                    </a:lnTo>
                    <a:lnTo>
                      <a:pt x="144" y="16"/>
                    </a:lnTo>
                    <a:lnTo>
                      <a:pt x="146" y="16"/>
                    </a:lnTo>
                    <a:lnTo>
                      <a:pt x="147" y="20"/>
                    </a:lnTo>
                    <a:lnTo>
                      <a:pt x="150" y="22"/>
                    </a:lnTo>
                    <a:lnTo>
                      <a:pt x="150" y="25"/>
                    </a:lnTo>
                    <a:lnTo>
                      <a:pt x="153" y="27"/>
                    </a:lnTo>
                    <a:lnTo>
                      <a:pt x="153" y="31"/>
                    </a:lnTo>
                    <a:lnTo>
                      <a:pt x="156" y="31"/>
                    </a:lnTo>
                    <a:lnTo>
                      <a:pt x="158" y="33"/>
                    </a:lnTo>
                    <a:lnTo>
                      <a:pt x="159" y="34"/>
                    </a:lnTo>
                    <a:lnTo>
                      <a:pt x="159" y="35"/>
                    </a:lnTo>
                    <a:lnTo>
                      <a:pt x="161" y="38"/>
                    </a:lnTo>
                    <a:lnTo>
                      <a:pt x="161" y="40"/>
                    </a:lnTo>
                    <a:lnTo>
                      <a:pt x="162" y="44"/>
                    </a:lnTo>
                    <a:lnTo>
                      <a:pt x="164" y="47"/>
                    </a:lnTo>
                    <a:lnTo>
                      <a:pt x="169" y="49"/>
                    </a:lnTo>
                    <a:lnTo>
                      <a:pt x="175" y="52"/>
                    </a:lnTo>
                    <a:lnTo>
                      <a:pt x="180" y="58"/>
                    </a:lnTo>
                    <a:lnTo>
                      <a:pt x="181" y="58"/>
                    </a:lnTo>
                    <a:lnTo>
                      <a:pt x="183" y="60"/>
                    </a:lnTo>
                    <a:lnTo>
                      <a:pt x="188" y="63"/>
                    </a:lnTo>
                    <a:lnTo>
                      <a:pt x="193" y="69"/>
                    </a:lnTo>
                    <a:lnTo>
                      <a:pt x="197" y="71"/>
                    </a:lnTo>
                    <a:lnTo>
                      <a:pt x="216" y="71"/>
                    </a:lnTo>
                    <a:lnTo>
                      <a:pt x="218" y="69"/>
                    </a:lnTo>
                    <a:lnTo>
                      <a:pt x="229" y="69"/>
                    </a:lnTo>
                    <a:lnTo>
                      <a:pt x="230" y="66"/>
                    </a:lnTo>
                    <a:lnTo>
                      <a:pt x="235" y="63"/>
                    </a:lnTo>
                    <a:lnTo>
                      <a:pt x="236" y="61"/>
                    </a:lnTo>
                    <a:lnTo>
                      <a:pt x="236" y="60"/>
                    </a:lnTo>
                    <a:lnTo>
                      <a:pt x="237" y="60"/>
                    </a:lnTo>
                    <a:lnTo>
                      <a:pt x="240" y="58"/>
                    </a:lnTo>
                    <a:lnTo>
                      <a:pt x="248" y="58"/>
                    </a:lnTo>
                    <a:lnTo>
                      <a:pt x="251" y="60"/>
                    </a:lnTo>
                    <a:lnTo>
                      <a:pt x="253" y="60"/>
                    </a:lnTo>
                    <a:lnTo>
                      <a:pt x="259" y="66"/>
                    </a:lnTo>
                    <a:lnTo>
                      <a:pt x="260" y="68"/>
                    </a:lnTo>
                    <a:lnTo>
                      <a:pt x="262" y="69"/>
                    </a:lnTo>
                    <a:lnTo>
                      <a:pt x="264" y="68"/>
                    </a:lnTo>
                    <a:lnTo>
                      <a:pt x="268" y="66"/>
                    </a:lnTo>
                    <a:lnTo>
                      <a:pt x="286" y="66"/>
                    </a:lnTo>
                    <a:lnTo>
                      <a:pt x="293" y="71"/>
                    </a:lnTo>
                    <a:lnTo>
                      <a:pt x="294" y="72"/>
                    </a:lnTo>
                    <a:lnTo>
                      <a:pt x="297" y="73"/>
                    </a:lnTo>
                    <a:lnTo>
                      <a:pt x="304" y="74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5" name="Freeform 139">
                <a:extLst>
                  <a:ext uri="{FF2B5EF4-FFF2-40B4-BE49-F238E27FC236}">
                    <a16:creationId xmlns:a16="http://schemas.microsoft.com/office/drawing/2014/main" id="{B369C299-57F5-B674-1355-20D2B0001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8" y="3962"/>
                <a:ext cx="28" cy="30"/>
              </a:xfrm>
              <a:custGeom>
                <a:avLst/>
                <a:gdLst>
                  <a:gd name="T0" fmla="*/ 10 w 191"/>
                  <a:gd name="T1" fmla="*/ 1 h 211"/>
                  <a:gd name="T2" fmla="*/ 16 w 191"/>
                  <a:gd name="T3" fmla="*/ 3 h 211"/>
                  <a:gd name="T4" fmla="*/ 17 w 191"/>
                  <a:gd name="T5" fmla="*/ 6 h 211"/>
                  <a:gd name="T6" fmla="*/ 27 w 191"/>
                  <a:gd name="T7" fmla="*/ 8 h 211"/>
                  <a:gd name="T8" fmla="*/ 32 w 191"/>
                  <a:gd name="T9" fmla="*/ 12 h 211"/>
                  <a:gd name="T10" fmla="*/ 31 w 191"/>
                  <a:gd name="T11" fmla="*/ 13 h 211"/>
                  <a:gd name="T12" fmla="*/ 30 w 191"/>
                  <a:gd name="T13" fmla="*/ 14 h 211"/>
                  <a:gd name="T14" fmla="*/ 49 w 191"/>
                  <a:gd name="T15" fmla="*/ 19 h 211"/>
                  <a:gd name="T16" fmla="*/ 54 w 191"/>
                  <a:gd name="T17" fmla="*/ 25 h 211"/>
                  <a:gd name="T18" fmla="*/ 63 w 191"/>
                  <a:gd name="T19" fmla="*/ 30 h 211"/>
                  <a:gd name="T20" fmla="*/ 76 w 191"/>
                  <a:gd name="T21" fmla="*/ 34 h 211"/>
                  <a:gd name="T22" fmla="*/ 84 w 191"/>
                  <a:gd name="T23" fmla="*/ 34 h 211"/>
                  <a:gd name="T24" fmla="*/ 87 w 191"/>
                  <a:gd name="T25" fmla="*/ 33 h 211"/>
                  <a:gd name="T26" fmla="*/ 89 w 191"/>
                  <a:gd name="T27" fmla="*/ 30 h 211"/>
                  <a:gd name="T28" fmla="*/ 101 w 191"/>
                  <a:gd name="T29" fmla="*/ 30 h 211"/>
                  <a:gd name="T30" fmla="*/ 87 w 191"/>
                  <a:gd name="T31" fmla="*/ 58 h 211"/>
                  <a:gd name="T32" fmla="*/ 83 w 191"/>
                  <a:gd name="T33" fmla="*/ 53 h 211"/>
                  <a:gd name="T34" fmla="*/ 79 w 191"/>
                  <a:gd name="T35" fmla="*/ 54 h 211"/>
                  <a:gd name="T36" fmla="*/ 74 w 191"/>
                  <a:gd name="T37" fmla="*/ 52 h 211"/>
                  <a:gd name="T38" fmla="*/ 71 w 191"/>
                  <a:gd name="T39" fmla="*/ 54 h 211"/>
                  <a:gd name="T40" fmla="*/ 65 w 191"/>
                  <a:gd name="T41" fmla="*/ 58 h 211"/>
                  <a:gd name="T42" fmla="*/ 61 w 191"/>
                  <a:gd name="T43" fmla="*/ 63 h 211"/>
                  <a:gd name="T44" fmla="*/ 60 w 191"/>
                  <a:gd name="T45" fmla="*/ 74 h 211"/>
                  <a:gd name="T46" fmla="*/ 60 w 191"/>
                  <a:gd name="T47" fmla="*/ 78 h 211"/>
                  <a:gd name="T48" fmla="*/ 60 w 191"/>
                  <a:gd name="T49" fmla="*/ 85 h 211"/>
                  <a:gd name="T50" fmla="*/ 61 w 191"/>
                  <a:gd name="T51" fmla="*/ 98 h 211"/>
                  <a:gd name="T52" fmla="*/ 64 w 191"/>
                  <a:gd name="T53" fmla="*/ 105 h 211"/>
                  <a:gd name="T54" fmla="*/ 68 w 191"/>
                  <a:gd name="T55" fmla="*/ 107 h 211"/>
                  <a:gd name="T56" fmla="*/ 71 w 191"/>
                  <a:gd name="T57" fmla="*/ 108 h 211"/>
                  <a:gd name="T58" fmla="*/ 74 w 191"/>
                  <a:gd name="T59" fmla="*/ 111 h 211"/>
                  <a:gd name="T60" fmla="*/ 85 w 191"/>
                  <a:gd name="T61" fmla="*/ 121 h 211"/>
                  <a:gd name="T62" fmla="*/ 90 w 191"/>
                  <a:gd name="T63" fmla="*/ 123 h 211"/>
                  <a:gd name="T64" fmla="*/ 93 w 191"/>
                  <a:gd name="T65" fmla="*/ 130 h 211"/>
                  <a:gd name="T66" fmla="*/ 98 w 191"/>
                  <a:gd name="T67" fmla="*/ 134 h 211"/>
                  <a:gd name="T68" fmla="*/ 96 w 191"/>
                  <a:gd name="T69" fmla="*/ 137 h 211"/>
                  <a:gd name="T70" fmla="*/ 98 w 191"/>
                  <a:gd name="T71" fmla="*/ 140 h 211"/>
                  <a:gd name="T72" fmla="*/ 99 w 191"/>
                  <a:gd name="T73" fmla="*/ 143 h 211"/>
                  <a:gd name="T74" fmla="*/ 98 w 191"/>
                  <a:gd name="T75" fmla="*/ 153 h 211"/>
                  <a:gd name="T76" fmla="*/ 103 w 191"/>
                  <a:gd name="T77" fmla="*/ 161 h 211"/>
                  <a:gd name="T78" fmla="*/ 104 w 191"/>
                  <a:gd name="T79" fmla="*/ 165 h 211"/>
                  <a:gd name="T80" fmla="*/ 107 w 191"/>
                  <a:gd name="T81" fmla="*/ 178 h 211"/>
                  <a:gd name="T82" fmla="*/ 115 w 191"/>
                  <a:gd name="T83" fmla="*/ 183 h 211"/>
                  <a:gd name="T84" fmla="*/ 117 w 191"/>
                  <a:gd name="T85" fmla="*/ 183 h 211"/>
                  <a:gd name="T86" fmla="*/ 120 w 191"/>
                  <a:gd name="T87" fmla="*/ 186 h 211"/>
                  <a:gd name="T88" fmla="*/ 123 w 191"/>
                  <a:gd name="T89" fmla="*/ 189 h 211"/>
                  <a:gd name="T90" fmla="*/ 128 w 191"/>
                  <a:gd name="T91" fmla="*/ 194 h 211"/>
                  <a:gd name="T92" fmla="*/ 127 w 191"/>
                  <a:gd name="T93" fmla="*/ 195 h 211"/>
                  <a:gd name="T94" fmla="*/ 126 w 191"/>
                  <a:gd name="T95" fmla="*/ 196 h 211"/>
                  <a:gd name="T96" fmla="*/ 125 w 191"/>
                  <a:gd name="T97" fmla="*/ 205 h 211"/>
                  <a:gd name="T98" fmla="*/ 132 w 191"/>
                  <a:gd name="T99" fmla="*/ 205 h 211"/>
                  <a:gd name="T100" fmla="*/ 137 w 191"/>
                  <a:gd name="T101" fmla="*/ 203 h 211"/>
                  <a:gd name="T102" fmla="*/ 138 w 191"/>
                  <a:gd name="T103" fmla="*/ 201 h 211"/>
                  <a:gd name="T104" fmla="*/ 139 w 191"/>
                  <a:gd name="T105" fmla="*/ 205 h 211"/>
                  <a:gd name="T106" fmla="*/ 142 w 191"/>
                  <a:gd name="T107" fmla="*/ 207 h 211"/>
                  <a:gd name="T108" fmla="*/ 152 w 191"/>
                  <a:gd name="T109" fmla="*/ 208 h 211"/>
                  <a:gd name="T110" fmla="*/ 172 w 191"/>
                  <a:gd name="T111" fmla="*/ 207 h 211"/>
                  <a:gd name="T112" fmla="*/ 180 w 191"/>
                  <a:gd name="T113" fmla="*/ 208 h 211"/>
                  <a:gd name="T114" fmla="*/ 181 w 191"/>
                  <a:gd name="T115" fmla="*/ 209 h 211"/>
                  <a:gd name="T116" fmla="*/ 184 w 191"/>
                  <a:gd name="T117" fmla="*/ 209 h 211"/>
                  <a:gd name="T118" fmla="*/ 185 w 191"/>
                  <a:gd name="T119" fmla="*/ 208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91" h="211">
                    <a:moveTo>
                      <a:pt x="0" y="0"/>
                    </a:moveTo>
                    <a:lnTo>
                      <a:pt x="10" y="1"/>
                    </a:lnTo>
                    <a:lnTo>
                      <a:pt x="13" y="1"/>
                    </a:lnTo>
                    <a:lnTo>
                      <a:pt x="16" y="3"/>
                    </a:lnTo>
                    <a:lnTo>
                      <a:pt x="16" y="4"/>
                    </a:lnTo>
                    <a:lnTo>
                      <a:pt x="17" y="6"/>
                    </a:lnTo>
                    <a:lnTo>
                      <a:pt x="19" y="8"/>
                    </a:lnTo>
                    <a:lnTo>
                      <a:pt x="27" y="8"/>
                    </a:lnTo>
                    <a:lnTo>
                      <a:pt x="30" y="12"/>
                    </a:lnTo>
                    <a:lnTo>
                      <a:pt x="32" y="12"/>
                    </a:lnTo>
                    <a:lnTo>
                      <a:pt x="31" y="12"/>
                    </a:lnTo>
                    <a:lnTo>
                      <a:pt x="31" y="13"/>
                    </a:lnTo>
                    <a:lnTo>
                      <a:pt x="30" y="13"/>
                    </a:lnTo>
                    <a:lnTo>
                      <a:pt x="30" y="14"/>
                    </a:lnTo>
                    <a:lnTo>
                      <a:pt x="36" y="19"/>
                    </a:lnTo>
                    <a:lnTo>
                      <a:pt x="49" y="19"/>
                    </a:lnTo>
                    <a:lnTo>
                      <a:pt x="52" y="22"/>
                    </a:lnTo>
                    <a:lnTo>
                      <a:pt x="54" y="25"/>
                    </a:lnTo>
                    <a:lnTo>
                      <a:pt x="60" y="25"/>
                    </a:lnTo>
                    <a:lnTo>
                      <a:pt x="63" y="30"/>
                    </a:lnTo>
                    <a:lnTo>
                      <a:pt x="72" y="30"/>
                    </a:lnTo>
                    <a:lnTo>
                      <a:pt x="76" y="34"/>
                    </a:lnTo>
                    <a:lnTo>
                      <a:pt x="81" y="34"/>
                    </a:lnTo>
                    <a:lnTo>
                      <a:pt x="84" y="34"/>
                    </a:lnTo>
                    <a:lnTo>
                      <a:pt x="85" y="36"/>
                    </a:lnTo>
                    <a:lnTo>
                      <a:pt x="87" y="33"/>
                    </a:lnTo>
                    <a:lnTo>
                      <a:pt x="89" y="31"/>
                    </a:lnTo>
                    <a:lnTo>
                      <a:pt x="89" y="30"/>
                    </a:lnTo>
                    <a:lnTo>
                      <a:pt x="90" y="30"/>
                    </a:lnTo>
                    <a:lnTo>
                      <a:pt x="101" y="30"/>
                    </a:lnTo>
                    <a:lnTo>
                      <a:pt x="101" y="58"/>
                    </a:lnTo>
                    <a:lnTo>
                      <a:pt x="87" y="58"/>
                    </a:lnTo>
                    <a:lnTo>
                      <a:pt x="85" y="54"/>
                    </a:lnTo>
                    <a:lnTo>
                      <a:pt x="83" y="53"/>
                    </a:lnTo>
                    <a:lnTo>
                      <a:pt x="83" y="52"/>
                    </a:lnTo>
                    <a:lnTo>
                      <a:pt x="79" y="54"/>
                    </a:lnTo>
                    <a:lnTo>
                      <a:pt x="76" y="52"/>
                    </a:lnTo>
                    <a:lnTo>
                      <a:pt x="74" y="52"/>
                    </a:lnTo>
                    <a:lnTo>
                      <a:pt x="74" y="54"/>
                    </a:lnTo>
                    <a:lnTo>
                      <a:pt x="71" y="54"/>
                    </a:lnTo>
                    <a:lnTo>
                      <a:pt x="68" y="58"/>
                    </a:lnTo>
                    <a:lnTo>
                      <a:pt x="65" y="58"/>
                    </a:lnTo>
                    <a:lnTo>
                      <a:pt x="62" y="61"/>
                    </a:lnTo>
                    <a:lnTo>
                      <a:pt x="61" y="63"/>
                    </a:lnTo>
                    <a:lnTo>
                      <a:pt x="61" y="69"/>
                    </a:lnTo>
                    <a:lnTo>
                      <a:pt x="60" y="74"/>
                    </a:lnTo>
                    <a:lnTo>
                      <a:pt x="60" y="77"/>
                    </a:lnTo>
                    <a:lnTo>
                      <a:pt x="60" y="78"/>
                    </a:lnTo>
                    <a:lnTo>
                      <a:pt x="61" y="81"/>
                    </a:lnTo>
                    <a:lnTo>
                      <a:pt x="60" y="85"/>
                    </a:lnTo>
                    <a:lnTo>
                      <a:pt x="60" y="90"/>
                    </a:lnTo>
                    <a:lnTo>
                      <a:pt x="61" y="98"/>
                    </a:lnTo>
                    <a:lnTo>
                      <a:pt x="63" y="101"/>
                    </a:lnTo>
                    <a:lnTo>
                      <a:pt x="64" y="105"/>
                    </a:lnTo>
                    <a:lnTo>
                      <a:pt x="65" y="106"/>
                    </a:lnTo>
                    <a:lnTo>
                      <a:pt x="68" y="107"/>
                    </a:lnTo>
                    <a:lnTo>
                      <a:pt x="71" y="107"/>
                    </a:lnTo>
                    <a:lnTo>
                      <a:pt x="71" y="108"/>
                    </a:lnTo>
                    <a:lnTo>
                      <a:pt x="74" y="110"/>
                    </a:lnTo>
                    <a:lnTo>
                      <a:pt x="74" y="111"/>
                    </a:lnTo>
                    <a:lnTo>
                      <a:pt x="76" y="112"/>
                    </a:lnTo>
                    <a:lnTo>
                      <a:pt x="85" y="121"/>
                    </a:lnTo>
                    <a:lnTo>
                      <a:pt x="88" y="121"/>
                    </a:lnTo>
                    <a:lnTo>
                      <a:pt x="90" y="123"/>
                    </a:lnTo>
                    <a:lnTo>
                      <a:pt x="93" y="129"/>
                    </a:lnTo>
                    <a:lnTo>
                      <a:pt x="93" y="130"/>
                    </a:lnTo>
                    <a:lnTo>
                      <a:pt x="96" y="131"/>
                    </a:lnTo>
                    <a:lnTo>
                      <a:pt x="98" y="134"/>
                    </a:lnTo>
                    <a:lnTo>
                      <a:pt x="96" y="135"/>
                    </a:lnTo>
                    <a:lnTo>
                      <a:pt x="96" y="137"/>
                    </a:lnTo>
                    <a:lnTo>
                      <a:pt x="96" y="138"/>
                    </a:lnTo>
                    <a:lnTo>
                      <a:pt x="98" y="140"/>
                    </a:lnTo>
                    <a:lnTo>
                      <a:pt x="98" y="143"/>
                    </a:lnTo>
                    <a:lnTo>
                      <a:pt x="99" y="143"/>
                    </a:lnTo>
                    <a:lnTo>
                      <a:pt x="98" y="145"/>
                    </a:lnTo>
                    <a:lnTo>
                      <a:pt x="98" y="153"/>
                    </a:lnTo>
                    <a:lnTo>
                      <a:pt x="103" y="159"/>
                    </a:lnTo>
                    <a:lnTo>
                      <a:pt x="103" y="161"/>
                    </a:lnTo>
                    <a:lnTo>
                      <a:pt x="101" y="161"/>
                    </a:lnTo>
                    <a:lnTo>
                      <a:pt x="104" y="165"/>
                    </a:lnTo>
                    <a:lnTo>
                      <a:pt x="107" y="170"/>
                    </a:lnTo>
                    <a:lnTo>
                      <a:pt x="107" y="178"/>
                    </a:lnTo>
                    <a:lnTo>
                      <a:pt x="112" y="183"/>
                    </a:lnTo>
                    <a:lnTo>
                      <a:pt x="115" y="183"/>
                    </a:lnTo>
                    <a:lnTo>
                      <a:pt x="115" y="185"/>
                    </a:lnTo>
                    <a:lnTo>
                      <a:pt x="117" y="183"/>
                    </a:lnTo>
                    <a:lnTo>
                      <a:pt x="117" y="185"/>
                    </a:lnTo>
                    <a:lnTo>
                      <a:pt x="120" y="186"/>
                    </a:lnTo>
                    <a:lnTo>
                      <a:pt x="122" y="186"/>
                    </a:lnTo>
                    <a:lnTo>
                      <a:pt x="123" y="189"/>
                    </a:lnTo>
                    <a:lnTo>
                      <a:pt x="128" y="189"/>
                    </a:lnTo>
                    <a:lnTo>
                      <a:pt x="128" y="194"/>
                    </a:lnTo>
                    <a:lnTo>
                      <a:pt x="127" y="194"/>
                    </a:lnTo>
                    <a:lnTo>
                      <a:pt x="127" y="195"/>
                    </a:lnTo>
                    <a:lnTo>
                      <a:pt x="126" y="195"/>
                    </a:lnTo>
                    <a:lnTo>
                      <a:pt x="126" y="196"/>
                    </a:lnTo>
                    <a:lnTo>
                      <a:pt x="126" y="200"/>
                    </a:lnTo>
                    <a:lnTo>
                      <a:pt x="125" y="205"/>
                    </a:lnTo>
                    <a:lnTo>
                      <a:pt x="131" y="207"/>
                    </a:lnTo>
                    <a:lnTo>
                      <a:pt x="132" y="205"/>
                    </a:lnTo>
                    <a:lnTo>
                      <a:pt x="136" y="205"/>
                    </a:lnTo>
                    <a:lnTo>
                      <a:pt x="137" y="203"/>
                    </a:lnTo>
                    <a:lnTo>
                      <a:pt x="137" y="201"/>
                    </a:lnTo>
                    <a:lnTo>
                      <a:pt x="138" y="201"/>
                    </a:lnTo>
                    <a:lnTo>
                      <a:pt x="138" y="202"/>
                    </a:lnTo>
                    <a:lnTo>
                      <a:pt x="139" y="205"/>
                    </a:lnTo>
                    <a:lnTo>
                      <a:pt x="140" y="205"/>
                    </a:lnTo>
                    <a:lnTo>
                      <a:pt x="142" y="207"/>
                    </a:lnTo>
                    <a:lnTo>
                      <a:pt x="145" y="207"/>
                    </a:lnTo>
                    <a:lnTo>
                      <a:pt x="152" y="208"/>
                    </a:lnTo>
                    <a:lnTo>
                      <a:pt x="158" y="207"/>
                    </a:lnTo>
                    <a:lnTo>
                      <a:pt x="172" y="207"/>
                    </a:lnTo>
                    <a:lnTo>
                      <a:pt x="178" y="208"/>
                    </a:lnTo>
                    <a:lnTo>
                      <a:pt x="180" y="208"/>
                    </a:lnTo>
                    <a:lnTo>
                      <a:pt x="181" y="211"/>
                    </a:lnTo>
                    <a:lnTo>
                      <a:pt x="181" y="209"/>
                    </a:lnTo>
                    <a:lnTo>
                      <a:pt x="182" y="209"/>
                    </a:lnTo>
                    <a:lnTo>
                      <a:pt x="184" y="209"/>
                    </a:lnTo>
                    <a:lnTo>
                      <a:pt x="184" y="208"/>
                    </a:lnTo>
                    <a:lnTo>
                      <a:pt x="185" y="208"/>
                    </a:lnTo>
                    <a:lnTo>
                      <a:pt x="191" y="208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6" name="Freeform 140">
                <a:extLst>
                  <a:ext uri="{FF2B5EF4-FFF2-40B4-BE49-F238E27FC236}">
                    <a16:creationId xmlns:a16="http://schemas.microsoft.com/office/drawing/2014/main" id="{1E46F72F-D7B1-17D6-FE81-A83D9BA26B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4" y="3932"/>
                <a:ext cx="23" cy="30"/>
              </a:xfrm>
              <a:custGeom>
                <a:avLst/>
                <a:gdLst>
                  <a:gd name="T0" fmla="*/ 71 w 164"/>
                  <a:gd name="T1" fmla="*/ 0 h 208"/>
                  <a:gd name="T2" fmla="*/ 66 w 164"/>
                  <a:gd name="T3" fmla="*/ 6 h 208"/>
                  <a:gd name="T4" fmla="*/ 56 w 164"/>
                  <a:gd name="T5" fmla="*/ 6 h 208"/>
                  <a:gd name="T6" fmla="*/ 53 w 164"/>
                  <a:gd name="T7" fmla="*/ 9 h 208"/>
                  <a:gd name="T8" fmla="*/ 52 w 164"/>
                  <a:gd name="T9" fmla="*/ 10 h 208"/>
                  <a:gd name="T10" fmla="*/ 45 w 164"/>
                  <a:gd name="T11" fmla="*/ 11 h 208"/>
                  <a:gd name="T12" fmla="*/ 38 w 164"/>
                  <a:gd name="T13" fmla="*/ 14 h 208"/>
                  <a:gd name="T14" fmla="*/ 33 w 164"/>
                  <a:gd name="T15" fmla="*/ 22 h 208"/>
                  <a:gd name="T16" fmla="*/ 25 w 164"/>
                  <a:gd name="T17" fmla="*/ 24 h 208"/>
                  <a:gd name="T18" fmla="*/ 20 w 164"/>
                  <a:gd name="T19" fmla="*/ 27 h 208"/>
                  <a:gd name="T20" fmla="*/ 9 w 164"/>
                  <a:gd name="T21" fmla="*/ 33 h 208"/>
                  <a:gd name="T22" fmla="*/ 2 w 164"/>
                  <a:gd name="T23" fmla="*/ 33 h 208"/>
                  <a:gd name="T24" fmla="*/ 0 w 164"/>
                  <a:gd name="T25" fmla="*/ 39 h 208"/>
                  <a:gd name="T26" fmla="*/ 2 w 164"/>
                  <a:gd name="T27" fmla="*/ 45 h 208"/>
                  <a:gd name="T28" fmla="*/ 11 w 164"/>
                  <a:gd name="T29" fmla="*/ 55 h 208"/>
                  <a:gd name="T30" fmla="*/ 36 w 164"/>
                  <a:gd name="T31" fmla="*/ 57 h 208"/>
                  <a:gd name="T32" fmla="*/ 56 w 164"/>
                  <a:gd name="T33" fmla="*/ 60 h 208"/>
                  <a:gd name="T34" fmla="*/ 58 w 164"/>
                  <a:gd name="T35" fmla="*/ 68 h 208"/>
                  <a:gd name="T36" fmla="*/ 60 w 164"/>
                  <a:gd name="T37" fmla="*/ 77 h 208"/>
                  <a:gd name="T38" fmla="*/ 82 w 164"/>
                  <a:gd name="T39" fmla="*/ 80 h 208"/>
                  <a:gd name="T40" fmla="*/ 85 w 164"/>
                  <a:gd name="T41" fmla="*/ 82 h 208"/>
                  <a:gd name="T42" fmla="*/ 89 w 164"/>
                  <a:gd name="T43" fmla="*/ 87 h 208"/>
                  <a:gd name="T44" fmla="*/ 89 w 164"/>
                  <a:gd name="T45" fmla="*/ 84 h 208"/>
                  <a:gd name="T46" fmla="*/ 91 w 164"/>
                  <a:gd name="T47" fmla="*/ 82 h 208"/>
                  <a:gd name="T48" fmla="*/ 100 w 164"/>
                  <a:gd name="T49" fmla="*/ 80 h 208"/>
                  <a:gd name="T50" fmla="*/ 107 w 164"/>
                  <a:gd name="T51" fmla="*/ 82 h 208"/>
                  <a:gd name="T52" fmla="*/ 102 w 164"/>
                  <a:gd name="T53" fmla="*/ 91 h 208"/>
                  <a:gd name="T54" fmla="*/ 96 w 164"/>
                  <a:gd name="T55" fmla="*/ 99 h 208"/>
                  <a:gd name="T56" fmla="*/ 89 w 164"/>
                  <a:gd name="T57" fmla="*/ 104 h 208"/>
                  <a:gd name="T58" fmla="*/ 90 w 164"/>
                  <a:gd name="T59" fmla="*/ 120 h 208"/>
                  <a:gd name="T60" fmla="*/ 93 w 164"/>
                  <a:gd name="T61" fmla="*/ 126 h 208"/>
                  <a:gd name="T62" fmla="*/ 102 w 164"/>
                  <a:gd name="T63" fmla="*/ 126 h 208"/>
                  <a:gd name="T64" fmla="*/ 105 w 164"/>
                  <a:gd name="T65" fmla="*/ 123 h 208"/>
                  <a:gd name="T66" fmla="*/ 112 w 164"/>
                  <a:gd name="T67" fmla="*/ 125 h 208"/>
                  <a:gd name="T68" fmla="*/ 113 w 164"/>
                  <a:gd name="T69" fmla="*/ 123 h 208"/>
                  <a:gd name="T70" fmla="*/ 121 w 164"/>
                  <a:gd name="T71" fmla="*/ 123 h 208"/>
                  <a:gd name="T72" fmla="*/ 129 w 164"/>
                  <a:gd name="T73" fmla="*/ 126 h 208"/>
                  <a:gd name="T74" fmla="*/ 129 w 164"/>
                  <a:gd name="T75" fmla="*/ 137 h 208"/>
                  <a:gd name="T76" fmla="*/ 132 w 164"/>
                  <a:gd name="T77" fmla="*/ 144 h 208"/>
                  <a:gd name="T78" fmla="*/ 151 w 164"/>
                  <a:gd name="T79" fmla="*/ 145 h 208"/>
                  <a:gd name="T80" fmla="*/ 153 w 164"/>
                  <a:gd name="T81" fmla="*/ 147 h 208"/>
                  <a:gd name="T82" fmla="*/ 159 w 164"/>
                  <a:gd name="T83" fmla="*/ 155 h 208"/>
                  <a:gd name="T84" fmla="*/ 161 w 164"/>
                  <a:gd name="T85" fmla="*/ 158 h 208"/>
                  <a:gd name="T86" fmla="*/ 161 w 164"/>
                  <a:gd name="T87" fmla="*/ 162 h 208"/>
                  <a:gd name="T88" fmla="*/ 155 w 164"/>
                  <a:gd name="T89" fmla="*/ 164 h 208"/>
                  <a:gd name="T90" fmla="*/ 153 w 164"/>
                  <a:gd name="T91" fmla="*/ 167 h 208"/>
                  <a:gd name="T92" fmla="*/ 148 w 164"/>
                  <a:gd name="T93" fmla="*/ 169 h 208"/>
                  <a:gd name="T94" fmla="*/ 153 w 164"/>
                  <a:gd name="T95" fmla="*/ 191 h 208"/>
                  <a:gd name="T96" fmla="*/ 154 w 164"/>
                  <a:gd name="T97" fmla="*/ 194 h 208"/>
                  <a:gd name="T98" fmla="*/ 162 w 164"/>
                  <a:gd name="T99" fmla="*/ 200 h 208"/>
                  <a:gd name="T100" fmla="*/ 164 w 164"/>
                  <a:gd name="T101" fmla="*/ 208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64" h="208">
                    <a:moveTo>
                      <a:pt x="107" y="0"/>
                    </a:moveTo>
                    <a:lnTo>
                      <a:pt x="71" y="0"/>
                    </a:lnTo>
                    <a:lnTo>
                      <a:pt x="67" y="3"/>
                    </a:lnTo>
                    <a:lnTo>
                      <a:pt x="66" y="6"/>
                    </a:lnTo>
                    <a:lnTo>
                      <a:pt x="60" y="6"/>
                    </a:lnTo>
                    <a:lnTo>
                      <a:pt x="56" y="6"/>
                    </a:lnTo>
                    <a:lnTo>
                      <a:pt x="55" y="9"/>
                    </a:lnTo>
                    <a:lnTo>
                      <a:pt x="53" y="9"/>
                    </a:lnTo>
                    <a:lnTo>
                      <a:pt x="52" y="9"/>
                    </a:lnTo>
                    <a:lnTo>
                      <a:pt x="52" y="10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4" y="13"/>
                    </a:lnTo>
                    <a:lnTo>
                      <a:pt x="38" y="14"/>
                    </a:lnTo>
                    <a:lnTo>
                      <a:pt x="34" y="16"/>
                    </a:lnTo>
                    <a:lnTo>
                      <a:pt x="33" y="22"/>
                    </a:lnTo>
                    <a:lnTo>
                      <a:pt x="28" y="22"/>
                    </a:lnTo>
                    <a:lnTo>
                      <a:pt x="25" y="24"/>
                    </a:lnTo>
                    <a:lnTo>
                      <a:pt x="22" y="24"/>
                    </a:lnTo>
                    <a:lnTo>
                      <a:pt x="20" y="27"/>
                    </a:lnTo>
                    <a:lnTo>
                      <a:pt x="12" y="27"/>
                    </a:lnTo>
                    <a:lnTo>
                      <a:pt x="9" y="33"/>
                    </a:lnTo>
                    <a:lnTo>
                      <a:pt x="6" y="33"/>
                    </a:lnTo>
                    <a:lnTo>
                      <a:pt x="2" y="33"/>
                    </a:lnTo>
                    <a:lnTo>
                      <a:pt x="1" y="36"/>
                    </a:lnTo>
                    <a:lnTo>
                      <a:pt x="0" y="39"/>
                    </a:lnTo>
                    <a:lnTo>
                      <a:pt x="1" y="44"/>
                    </a:lnTo>
                    <a:lnTo>
                      <a:pt x="2" y="45"/>
                    </a:lnTo>
                    <a:lnTo>
                      <a:pt x="6" y="49"/>
                    </a:lnTo>
                    <a:lnTo>
                      <a:pt x="11" y="55"/>
                    </a:lnTo>
                    <a:lnTo>
                      <a:pt x="31" y="55"/>
                    </a:lnTo>
                    <a:lnTo>
                      <a:pt x="36" y="57"/>
                    </a:lnTo>
                    <a:lnTo>
                      <a:pt x="53" y="57"/>
                    </a:lnTo>
                    <a:lnTo>
                      <a:pt x="56" y="60"/>
                    </a:lnTo>
                    <a:lnTo>
                      <a:pt x="56" y="66"/>
                    </a:lnTo>
                    <a:lnTo>
                      <a:pt x="58" y="68"/>
                    </a:lnTo>
                    <a:lnTo>
                      <a:pt x="58" y="71"/>
                    </a:lnTo>
                    <a:lnTo>
                      <a:pt x="60" y="77"/>
                    </a:lnTo>
                    <a:lnTo>
                      <a:pt x="80" y="77"/>
                    </a:lnTo>
                    <a:lnTo>
                      <a:pt x="82" y="80"/>
                    </a:lnTo>
                    <a:lnTo>
                      <a:pt x="88" y="80"/>
                    </a:lnTo>
                    <a:lnTo>
                      <a:pt x="85" y="82"/>
                    </a:lnTo>
                    <a:lnTo>
                      <a:pt x="88" y="85"/>
                    </a:lnTo>
                    <a:lnTo>
                      <a:pt x="89" y="87"/>
                    </a:lnTo>
                    <a:lnTo>
                      <a:pt x="89" y="85"/>
                    </a:lnTo>
                    <a:lnTo>
                      <a:pt x="89" y="84"/>
                    </a:lnTo>
                    <a:lnTo>
                      <a:pt x="90" y="84"/>
                    </a:lnTo>
                    <a:lnTo>
                      <a:pt x="91" y="82"/>
                    </a:lnTo>
                    <a:lnTo>
                      <a:pt x="99" y="82"/>
                    </a:lnTo>
                    <a:lnTo>
                      <a:pt x="100" y="80"/>
                    </a:lnTo>
                    <a:lnTo>
                      <a:pt x="102" y="82"/>
                    </a:lnTo>
                    <a:lnTo>
                      <a:pt x="107" y="82"/>
                    </a:lnTo>
                    <a:lnTo>
                      <a:pt x="107" y="90"/>
                    </a:lnTo>
                    <a:lnTo>
                      <a:pt x="102" y="91"/>
                    </a:lnTo>
                    <a:lnTo>
                      <a:pt x="99" y="98"/>
                    </a:lnTo>
                    <a:lnTo>
                      <a:pt x="96" y="99"/>
                    </a:lnTo>
                    <a:lnTo>
                      <a:pt x="93" y="102"/>
                    </a:lnTo>
                    <a:lnTo>
                      <a:pt x="89" y="104"/>
                    </a:lnTo>
                    <a:lnTo>
                      <a:pt x="89" y="120"/>
                    </a:lnTo>
                    <a:lnTo>
                      <a:pt x="90" y="120"/>
                    </a:lnTo>
                    <a:lnTo>
                      <a:pt x="91" y="122"/>
                    </a:lnTo>
                    <a:lnTo>
                      <a:pt x="93" y="126"/>
                    </a:lnTo>
                    <a:lnTo>
                      <a:pt x="96" y="129"/>
                    </a:lnTo>
                    <a:lnTo>
                      <a:pt x="102" y="126"/>
                    </a:lnTo>
                    <a:lnTo>
                      <a:pt x="103" y="123"/>
                    </a:lnTo>
                    <a:lnTo>
                      <a:pt x="105" y="123"/>
                    </a:lnTo>
                    <a:lnTo>
                      <a:pt x="109" y="126"/>
                    </a:lnTo>
                    <a:lnTo>
                      <a:pt x="112" y="125"/>
                    </a:lnTo>
                    <a:lnTo>
                      <a:pt x="112" y="123"/>
                    </a:lnTo>
                    <a:lnTo>
                      <a:pt x="113" y="123"/>
                    </a:lnTo>
                    <a:lnTo>
                      <a:pt x="115" y="123"/>
                    </a:lnTo>
                    <a:lnTo>
                      <a:pt x="121" y="123"/>
                    </a:lnTo>
                    <a:lnTo>
                      <a:pt x="124" y="126"/>
                    </a:lnTo>
                    <a:lnTo>
                      <a:pt x="129" y="126"/>
                    </a:lnTo>
                    <a:lnTo>
                      <a:pt x="129" y="134"/>
                    </a:lnTo>
                    <a:lnTo>
                      <a:pt x="129" y="137"/>
                    </a:lnTo>
                    <a:lnTo>
                      <a:pt x="131" y="142"/>
                    </a:lnTo>
                    <a:lnTo>
                      <a:pt x="132" y="144"/>
                    </a:lnTo>
                    <a:lnTo>
                      <a:pt x="145" y="144"/>
                    </a:lnTo>
                    <a:lnTo>
                      <a:pt x="151" y="145"/>
                    </a:lnTo>
                    <a:lnTo>
                      <a:pt x="151" y="146"/>
                    </a:lnTo>
                    <a:lnTo>
                      <a:pt x="153" y="147"/>
                    </a:lnTo>
                    <a:lnTo>
                      <a:pt x="154" y="153"/>
                    </a:lnTo>
                    <a:lnTo>
                      <a:pt x="159" y="155"/>
                    </a:lnTo>
                    <a:lnTo>
                      <a:pt x="162" y="158"/>
                    </a:lnTo>
                    <a:lnTo>
                      <a:pt x="161" y="158"/>
                    </a:lnTo>
                    <a:lnTo>
                      <a:pt x="161" y="160"/>
                    </a:lnTo>
                    <a:lnTo>
                      <a:pt x="161" y="162"/>
                    </a:lnTo>
                    <a:lnTo>
                      <a:pt x="159" y="164"/>
                    </a:lnTo>
                    <a:lnTo>
                      <a:pt x="155" y="164"/>
                    </a:lnTo>
                    <a:lnTo>
                      <a:pt x="154" y="166"/>
                    </a:lnTo>
                    <a:lnTo>
                      <a:pt x="153" y="167"/>
                    </a:lnTo>
                    <a:lnTo>
                      <a:pt x="149" y="167"/>
                    </a:lnTo>
                    <a:lnTo>
                      <a:pt x="148" y="169"/>
                    </a:lnTo>
                    <a:lnTo>
                      <a:pt x="148" y="178"/>
                    </a:lnTo>
                    <a:lnTo>
                      <a:pt x="153" y="191"/>
                    </a:lnTo>
                    <a:lnTo>
                      <a:pt x="153" y="192"/>
                    </a:lnTo>
                    <a:lnTo>
                      <a:pt x="154" y="194"/>
                    </a:lnTo>
                    <a:lnTo>
                      <a:pt x="156" y="197"/>
                    </a:lnTo>
                    <a:lnTo>
                      <a:pt x="162" y="200"/>
                    </a:lnTo>
                    <a:lnTo>
                      <a:pt x="162" y="204"/>
                    </a:lnTo>
                    <a:lnTo>
                      <a:pt x="164" y="208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7" name="Freeform 141">
                <a:extLst>
                  <a:ext uri="{FF2B5EF4-FFF2-40B4-BE49-F238E27FC236}">
                    <a16:creationId xmlns:a16="http://schemas.microsoft.com/office/drawing/2014/main" id="{AB6B55B0-B5B7-C7B2-5EAD-DCCD42750B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7" y="3920"/>
                <a:ext cx="24" cy="26"/>
              </a:xfrm>
              <a:custGeom>
                <a:avLst/>
                <a:gdLst>
                  <a:gd name="T0" fmla="*/ 4 w 166"/>
                  <a:gd name="T1" fmla="*/ 180 h 185"/>
                  <a:gd name="T2" fmla="*/ 3 w 166"/>
                  <a:gd name="T3" fmla="*/ 167 h 185"/>
                  <a:gd name="T4" fmla="*/ 0 w 166"/>
                  <a:gd name="T5" fmla="*/ 162 h 185"/>
                  <a:gd name="T6" fmla="*/ 0 w 166"/>
                  <a:gd name="T7" fmla="*/ 156 h 185"/>
                  <a:gd name="T8" fmla="*/ 4 w 166"/>
                  <a:gd name="T9" fmla="*/ 136 h 185"/>
                  <a:gd name="T10" fmla="*/ 10 w 166"/>
                  <a:gd name="T11" fmla="*/ 132 h 185"/>
                  <a:gd name="T12" fmla="*/ 13 w 166"/>
                  <a:gd name="T13" fmla="*/ 131 h 185"/>
                  <a:gd name="T14" fmla="*/ 18 w 166"/>
                  <a:gd name="T15" fmla="*/ 130 h 185"/>
                  <a:gd name="T16" fmla="*/ 21 w 166"/>
                  <a:gd name="T17" fmla="*/ 125 h 185"/>
                  <a:gd name="T18" fmla="*/ 25 w 166"/>
                  <a:gd name="T19" fmla="*/ 107 h 185"/>
                  <a:gd name="T20" fmla="*/ 33 w 166"/>
                  <a:gd name="T21" fmla="*/ 103 h 185"/>
                  <a:gd name="T22" fmla="*/ 36 w 166"/>
                  <a:gd name="T23" fmla="*/ 101 h 185"/>
                  <a:gd name="T24" fmla="*/ 49 w 166"/>
                  <a:gd name="T25" fmla="*/ 100 h 185"/>
                  <a:gd name="T26" fmla="*/ 53 w 166"/>
                  <a:gd name="T27" fmla="*/ 97 h 185"/>
                  <a:gd name="T28" fmla="*/ 58 w 166"/>
                  <a:gd name="T29" fmla="*/ 93 h 185"/>
                  <a:gd name="T30" fmla="*/ 69 w 166"/>
                  <a:gd name="T31" fmla="*/ 87 h 185"/>
                  <a:gd name="T32" fmla="*/ 70 w 166"/>
                  <a:gd name="T33" fmla="*/ 85 h 185"/>
                  <a:gd name="T34" fmla="*/ 71 w 166"/>
                  <a:gd name="T35" fmla="*/ 76 h 185"/>
                  <a:gd name="T36" fmla="*/ 76 w 166"/>
                  <a:gd name="T37" fmla="*/ 67 h 185"/>
                  <a:gd name="T38" fmla="*/ 74 w 166"/>
                  <a:gd name="T39" fmla="*/ 60 h 185"/>
                  <a:gd name="T40" fmla="*/ 68 w 166"/>
                  <a:gd name="T41" fmla="*/ 56 h 185"/>
                  <a:gd name="T42" fmla="*/ 71 w 166"/>
                  <a:gd name="T43" fmla="*/ 46 h 185"/>
                  <a:gd name="T44" fmla="*/ 80 w 166"/>
                  <a:gd name="T45" fmla="*/ 47 h 185"/>
                  <a:gd name="T46" fmla="*/ 89 w 166"/>
                  <a:gd name="T47" fmla="*/ 51 h 185"/>
                  <a:gd name="T48" fmla="*/ 106 w 166"/>
                  <a:gd name="T49" fmla="*/ 52 h 185"/>
                  <a:gd name="T50" fmla="*/ 112 w 166"/>
                  <a:gd name="T51" fmla="*/ 41 h 185"/>
                  <a:gd name="T52" fmla="*/ 120 w 166"/>
                  <a:gd name="T53" fmla="*/ 36 h 185"/>
                  <a:gd name="T54" fmla="*/ 125 w 166"/>
                  <a:gd name="T55" fmla="*/ 32 h 185"/>
                  <a:gd name="T56" fmla="*/ 127 w 166"/>
                  <a:gd name="T57" fmla="*/ 31 h 185"/>
                  <a:gd name="T58" fmla="*/ 128 w 166"/>
                  <a:gd name="T59" fmla="*/ 26 h 185"/>
                  <a:gd name="T60" fmla="*/ 137 w 166"/>
                  <a:gd name="T61" fmla="*/ 14 h 185"/>
                  <a:gd name="T62" fmla="*/ 145 w 166"/>
                  <a:gd name="T63" fmla="*/ 5 h 185"/>
                  <a:gd name="T64" fmla="*/ 153 w 166"/>
                  <a:gd name="T65" fmla="*/ 0 h 185"/>
                  <a:gd name="T66" fmla="*/ 161 w 166"/>
                  <a:gd name="T67" fmla="*/ 11 h 185"/>
                  <a:gd name="T68" fmla="*/ 165 w 166"/>
                  <a:gd name="T69" fmla="*/ 18 h 185"/>
                  <a:gd name="T70" fmla="*/ 164 w 166"/>
                  <a:gd name="T71" fmla="*/ 22 h 185"/>
                  <a:gd name="T72" fmla="*/ 154 w 166"/>
                  <a:gd name="T73" fmla="*/ 25 h 185"/>
                  <a:gd name="T74" fmla="*/ 153 w 166"/>
                  <a:gd name="T75" fmla="*/ 27 h 185"/>
                  <a:gd name="T76" fmla="*/ 146 w 166"/>
                  <a:gd name="T77" fmla="*/ 30 h 185"/>
                  <a:gd name="T78" fmla="*/ 139 w 166"/>
                  <a:gd name="T79" fmla="*/ 36 h 185"/>
                  <a:gd name="T80" fmla="*/ 137 w 166"/>
                  <a:gd name="T81" fmla="*/ 46 h 185"/>
                  <a:gd name="T82" fmla="*/ 137 w 166"/>
                  <a:gd name="T83" fmla="*/ 65 h 185"/>
                  <a:gd name="T84" fmla="*/ 146 w 166"/>
                  <a:gd name="T85" fmla="*/ 70 h 185"/>
                  <a:gd name="T86" fmla="*/ 155 w 166"/>
                  <a:gd name="T87" fmla="*/ 76 h 185"/>
                  <a:gd name="T88" fmla="*/ 164 w 166"/>
                  <a:gd name="T89" fmla="*/ 71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66" h="185">
                    <a:moveTo>
                      <a:pt x="6" y="185"/>
                    </a:moveTo>
                    <a:lnTo>
                      <a:pt x="4" y="183"/>
                    </a:lnTo>
                    <a:lnTo>
                      <a:pt x="4" y="180"/>
                    </a:lnTo>
                    <a:lnTo>
                      <a:pt x="4" y="177"/>
                    </a:lnTo>
                    <a:lnTo>
                      <a:pt x="3" y="174"/>
                    </a:lnTo>
                    <a:lnTo>
                      <a:pt x="3" y="167"/>
                    </a:lnTo>
                    <a:lnTo>
                      <a:pt x="1" y="164"/>
                    </a:lnTo>
                    <a:lnTo>
                      <a:pt x="0" y="164"/>
                    </a:lnTo>
                    <a:lnTo>
                      <a:pt x="0" y="162"/>
                    </a:lnTo>
                    <a:lnTo>
                      <a:pt x="1" y="162"/>
                    </a:lnTo>
                    <a:lnTo>
                      <a:pt x="0" y="161"/>
                    </a:lnTo>
                    <a:lnTo>
                      <a:pt x="0" y="156"/>
                    </a:lnTo>
                    <a:lnTo>
                      <a:pt x="3" y="150"/>
                    </a:lnTo>
                    <a:lnTo>
                      <a:pt x="3" y="142"/>
                    </a:lnTo>
                    <a:lnTo>
                      <a:pt x="4" y="136"/>
                    </a:lnTo>
                    <a:lnTo>
                      <a:pt x="6" y="134"/>
                    </a:lnTo>
                    <a:lnTo>
                      <a:pt x="8" y="133"/>
                    </a:lnTo>
                    <a:lnTo>
                      <a:pt x="10" y="132"/>
                    </a:lnTo>
                    <a:lnTo>
                      <a:pt x="10" y="131"/>
                    </a:lnTo>
                    <a:lnTo>
                      <a:pt x="11" y="131"/>
                    </a:lnTo>
                    <a:lnTo>
                      <a:pt x="13" y="131"/>
                    </a:lnTo>
                    <a:lnTo>
                      <a:pt x="17" y="131"/>
                    </a:lnTo>
                    <a:lnTo>
                      <a:pt x="17" y="130"/>
                    </a:lnTo>
                    <a:lnTo>
                      <a:pt x="18" y="130"/>
                    </a:lnTo>
                    <a:lnTo>
                      <a:pt x="20" y="129"/>
                    </a:lnTo>
                    <a:lnTo>
                      <a:pt x="21" y="126"/>
                    </a:lnTo>
                    <a:lnTo>
                      <a:pt x="21" y="125"/>
                    </a:lnTo>
                    <a:lnTo>
                      <a:pt x="22" y="125"/>
                    </a:lnTo>
                    <a:lnTo>
                      <a:pt x="22" y="111"/>
                    </a:lnTo>
                    <a:lnTo>
                      <a:pt x="25" y="107"/>
                    </a:lnTo>
                    <a:lnTo>
                      <a:pt x="25" y="102"/>
                    </a:lnTo>
                    <a:lnTo>
                      <a:pt x="28" y="101"/>
                    </a:lnTo>
                    <a:lnTo>
                      <a:pt x="33" y="103"/>
                    </a:lnTo>
                    <a:lnTo>
                      <a:pt x="33" y="102"/>
                    </a:lnTo>
                    <a:lnTo>
                      <a:pt x="34" y="102"/>
                    </a:lnTo>
                    <a:lnTo>
                      <a:pt x="36" y="101"/>
                    </a:lnTo>
                    <a:lnTo>
                      <a:pt x="41" y="101"/>
                    </a:lnTo>
                    <a:lnTo>
                      <a:pt x="46" y="100"/>
                    </a:lnTo>
                    <a:lnTo>
                      <a:pt x="49" y="100"/>
                    </a:lnTo>
                    <a:lnTo>
                      <a:pt x="52" y="98"/>
                    </a:lnTo>
                    <a:lnTo>
                      <a:pt x="52" y="97"/>
                    </a:lnTo>
                    <a:lnTo>
                      <a:pt x="53" y="97"/>
                    </a:lnTo>
                    <a:lnTo>
                      <a:pt x="55" y="96"/>
                    </a:lnTo>
                    <a:lnTo>
                      <a:pt x="56" y="94"/>
                    </a:lnTo>
                    <a:lnTo>
                      <a:pt x="58" y="93"/>
                    </a:lnTo>
                    <a:lnTo>
                      <a:pt x="63" y="90"/>
                    </a:lnTo>
                    <a:lnTo>
                      <a:pt x="68" y="89"/>
                    </a:lnTo>
                    <a:lnTo>
                      <a:pt x="69" y="87"/>
                    </a:lnTo>
                    <a:lnTo>
                      <a:pt x="69" y="86"/>
                    </a:lnTo>
                    <a:lnTo>
                      <a:pt x="70" y="86"/>
                    </a:lnTo>
                    <a:lnTo>
                      <a:pt x="70" y="85"/>
                    </a:lnTo>
                    <a:lnTo>
                      <a:pt x="71" y="85"/>
                    </a:lnTo>
                    <a:lnTo>
                      <a:pt x="71" y="79"/>
                    </a:lnTo>
                    <a:lnTo>
                      <a:pt x="71" y="76"/>
                    </a:lnTo>
                    <a:lnTo>
                      <a:pt x="74" y="76"/>
                    </a:lnTo>
                    <a:lnTo>
                      <a:pt x="74" y="71"/>
                    </a:lnTo>
                    <a:lnTo>
                      <a:pt x="76" y="67"/>
                    </a:lnTo>
                    <a:lnTo>
                      <a:pt x="77" y="65"/>
                    </a:lnTo>
                    <a:lnTo>
                      <a:pt x="74" y="63"/>
                    </a:lnTo>
                    <a:lnTo>
                      <a:pt x="74" y="60"/>
                    </a:lnTo>
                    <a:lnTo>
                      <a:pt x="71" y="59"/>
                    </a:lnTo>
                    <a:lnTo>
                      <a:pt x="71" y="58"/>
                    </a:lnTo>
                    <a:lnTo>
                      <a:pt x="68" y="56"/>
                    </a:lnTo>
                    <a:lnTo>
                      <a:pt x="68" y="47"/>
                    </a:lnTo>
                    <a:lnTo>
                      <a:pt x="69" y="43"/>
                    </a:lnTo>
                    <a:lnTo>
                      <a:pt x="71" y="46"/>
                    </a:lnTo>
                    <a:lnTo>
                      <a:pt x="77" y="46"/>
                    </a:lnTo>
                    <a:lnTo>
                      <a:pt x="79" y="47"/>
                    </a:lnTo>
                    <a:lnTo>
                      <a:pt x="80" y="47"/>
                    </a:lnTo>
                    <a:lnTo>
                      <a:pt x="84" y="49"/>
                    </a:lnTo>
                    <a:lnTo>
                      <a:pt x="88" y="50"/>
                    </a:lnTo>
                    <a:lnTo>
                      <a:pt x="89" y="51"/>
                    </a:lnTo>
                    <a:lnTo>
                      <a:pt x="91" y="54"/>
                    </a:lnTo>
                    <a:lnTo>
                      <a:pt x="102" y="54"/>
                    </a:lnTo>
                    <a:lnTo>
                      <a:pt x="106" y="52"/>
                    </a:lnTo>
                    <a:lnTo>
                      <a:pt x="106" y="47"/>
                    </a:lnTo>
                    <a:lnTo>
                      <a:pt x="110" y="46"/>
                    </a:lnTo>
                    <a:lnTo>
                      <a:pt x="112" y="41"/>
                    </a:lnTo>
                    <a:lnTo>
                      <a:pt x="113" y="38"/>
                    </a:lnTo>
                    <a:lnTo>
                      <a:pt x="117" y="38"/>
                    </a:lnTo>
                    <a:lnTo>
                      <a:pt x="120" y="36"/>
                    </a:lnTo>
                    <a:lnTo>
                      <a:pt x="124" y="36"/>
                    </a:lnTo>
                    <a:lnTo>
                      <a:pt x="125" y="34"/>
                    </a:lnTo>
                    <a:lnTo>
                      <a:pt x="125" y="32"/>
                    </a:lnTo>
                    <a:lnTo>
                      <a:pt x="126" y="32"/>
                    </a:lnTo>
                    <a:lnTo>
                      <a:pt x="126" y="31"/>
                    </a:lnTo>
                    <a:lnTo>
                      <a:pt x="127" y="31"/>
                    </a:lnTo>
                    <a:lnTo>
                      <a:pt x="127" y="30"/>
                    </a:lnTo>
                    <a:lnTo>
                      <a:pt x="128" y="30"/>
                    </a:lnTo>
                    <a:lnTo>
                      <a:pt x="128" y="26"/>
                    </a:lnTo>
                    <a:lnTo>
                      <a:pt x="131" y="25"/>
                    </a:lnTo>
                    <a:lnTo>
                      <a:pt x="135" y="22"/>
                    </a:lnTo>
                    <a:lnTo>
                      <a:pt x="137" y="14"/>
                    </a:lnTo>
                    <a:lnTo>
                      <a:pt x="139" y="13"/>
                    </a:lnTo>
                    <a:lnTo>
                      <a:pt x="142" y="11"/>
                    </a:lnTo>
                    <a:lnTo>
                      <a:pt x="145" y="5"/>
                    </a:lnTo>
                    <a:lnTo>
                      <a:pt x="145" y="3"/>
                    </a:lnTo>
                    <a:lnTo>
                      <a:pt x="146" y="0"/>
                    </a:lnTo>
                    <a:lnTo>
                      <a:pt x="153" y="0"/>
                    </a:lnTo>
                    <a:lnTo>
                      <a:pt x="155" y="5"/>
                    </a:lnTo>
                    <a:lnTo>
                      <a:pt x="159" y="11"/>
                    </a:lnTo>
                    <a:lnTo>
                      <a:pt x="161" y="11"/>
                    </a:lnTo>
                    <a:lnTo>
                      <a:pt x="161" y="13"/>
                    </a:lnTo>
                    <a:lnTo>
                      <a:pt x="166" y="14"/>
                    </a:lnTo>
                    <a:lnTo>
                      <a:pt x="165" y="18"/>
                    </a:lnTo>
                    <a:lnTo>
                      <a:pt x="164" y="18"/>
                    </a:lnTo>
                    <a:lnTo>
                      <a:pt x="164" y="19"/>
                    </a:lnTo>
                    <a:lnTo>
                      <a:pt x="164" y="22"/>
                    </a:lnTo>
                    <a:lnTo>
                      <a:pt x="159" y="22"/>
                    </a:lnTo>
                    <a:lnTo>
                      <a:pt x="155" y="25"/>
                    </a:lnTo>
                    <a:lnTo>
                      <a:pt x="154" y="25"/>
                    </a:lnTo>
                    <a:lnTo>
                      <a:pt x="154" y="26"/>
                    </a:lnTo>
                    <a:lnTo>
                      <a:pt x="153" y="26"/>
                    </a:lnTo>
                    <a:lnTo>
                      <a:pt x="153" y="27"/>
                    </a:lnTo>
                    <a:lnTo>
                      <a:pt x="150" y="30"/>
                    </a:lnTo>
                    <a:lnTo>
                      <a:pt x="147" y="27"/>
                    </a:lnTo>
                    <a:lnTo>
                      <a:pt x="146" y="30"/>
                    </a:lnTo>
                    <a:lnTo>
                      <a:pt x="145" y="32"/>
                    </a:lnTo>
                    <a:lnTo>
                      <a:pt x="140" y="32"/>
                    </a:lnTo>
                    <a:lnTo>
                      <a:pt x="139" y="36"/>
                    </a:lnTo>
                    <a:lnTo>
                      <a:pt x="137" y="37"/>
                    </a:lnTo>
                    <a:lnTo>
                      <a:pt x="137" y="43"/>
                    </a:lnTo>
                    <a:lnTo>
                      <a:pt x="137" y="46"/>
                    </a:lnTo>
                    <a:lnTo>
                      <a:pt x="135" y="48"/>
                    </a:lnTo>
                    <a:lnTo>
                      <a:pt x="137" y="52"/>
                    </a:lnTo>
                    <a:lnTo>
                      <a:pt x="137" y="65"/>
                    </a:lnTo>
                    <a:lnTo>
                      <a:pt x="142" y="67"/>
                    </a:lnTo>
                    <a:lnTo>
                      <a:pt x="146" y="68"/>
                    </a:lnTo>
                    <a:lnTo>
                      <a:pt x="146" y="70"/>
                    </a:lnTo>
                    <a:lnTo>
                      <a:pt x="148" y="71"/>
                    </a:lnTo>
                    <a:lnTo>
                      <a:pt x="153" y="74"/>
                    </a:lnTo>
                    <a:lnTo>
                      <a:pt x="155" y="76"/>
                    </a:lnTo>
                    <a:lnTo>
                      <a:pt x="159" y="74"/>
                    </a:lnTo>
                    <a:lnTo>
                      <a:pt x="161" y="68"/>
                    </a:lnTo>
                    <a:lnTo>
                      <a:pt x="164" y="71"/>
                    </a:lnTo>
                    <a:lnTo>
                      <a:pt x="159" y="78"/>
                    </a:lnTo>
                    <a:lnTo>
                      <a:pt x="157" y="85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8" name="Freeform 142">
                <a:extLst>
                  <a:ext uri="{FF2B5EF4-FFF2-40B4-BE49-F238E27FC236}">
                    <a16:creationId xmlns:a16="http://schemas.microsoft.com/office/drawing/2014/main" id="{D3C2D4B1-38AA-6DEB-5CEF-1A90471F78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9" y="3947"/>
                <a:ext cx="29" cy="21"/>
              </a:xfrm>
              <a:custGeom>
                <a:avLst/>
                <a:gdLst>
                  <a:gd name="T0" fmla="*/ 6 w 206"/>
                  <a:gd name="T1" fmla="*/ 142 h 149"/>
                  <a:gd name="T2" fmla="*/ 6 w 206"/>
                  <a:gd name="T3" fmla="*/ 136 h 149"/>
                  <a:gd name="T4" fmla="*/ 14 w 206"/>
                  <a:gd name="T5" fmla="*/ 131 h 149"/>
                  <a:gd name="T6" fmla="*/ 20 w 206"/>
                  <a:gd name="T7" fmla="*/ 136 h 149"/>
                  <a:gd name="T8" fmla="*/ 31 w 206"/>
                  <a:gd name="T9" fmla="*/ 141 h 149"/>
                  <a:gd name="T10" fmla="*/ 43 w 206"/>
                  <a:gd name="T11" fmla="*/ 142 h 149"/>
                  <a:gd name="T12" fmla="*/ 63 w 206"/>
                  <a:gd name="T13" fmla="*/ 142 h 149"/>
                  <a:gd name="T14" fmla="*/ 65 w 206"/>
                  <a:gd name="T15" fmla="*/ 144 h 149"/>
                  <a:gd name="T16" fmla="*/ 77 w 206"/>
                  <a:gd name="T17" fmla="*/ 144 h 149"/>
                  <a:gd name="T18" fmla="*/ 85 w 206"/>
                  <a:gd name="T19" fmla="*/ 138 h 149"/>
                  <a:gd name="T20" fmla="*/ 93 w 206"/>
                  <a:gd name="T21" fmla="*/ 133 h 149"/>
                  <a:gd name="T22" fmla="*/ 100 w 206"/>
                  <a:gd name="T23" fmla="*/ 135 h 149"/>
                  <a:gd name="T24" fmla="*/ 105 w 206"/>
                  <a:gd name="T25" fmla="*/ 132 h 149"/>
                  <a:gd name="T26" fmla="*/ 109 w 206"/>
                  <a:gd name="T27" fmla="*/ 125 h 149"/>
                  <a:gd name="T28" fmla="*/ 115 w 206"/>
                  <a:gd name="T29" fmla="*/ 116 h 149"/>
                  <a:gd name="T30" fmla="*/ 112 w 206"/>
                  <a:gd name="T31" fmla="*/ 109 h 149"/>
                  <a:gd name="T32" fmla="*/ 107 w 206"/>
                  <a:gd name="T33" fmla="*/ 100 h 149"/>
                  <a:gd name="T34" fmla="*/ 120 w 206"/>
                  <a:gd name="T35" fmla="*/ 95 h 149"/>
                  <a:gd name="T36" fmla="*/ 126 w 206"/>
                  <a:gd name="T37" fmla="*/ 98 h 149"/>
                  <a:gd name="T38" fmla="*/ 128 w 206"/>
                  <a:gd name="T39" fmla="*/ 98 h 149"/>
                  <a:gd name="T40" fmla="*/ 137 w 206"/>
                  <a:gd name="T41" fmla="*/ 87 h 149"/>
                  <a:gd name="T42" fmla="*/ 141 w 206"/>
                  <a:gd name="T43" fmla="*/ 74 h 149"/>
                  <a:gd name="T44" fmla="*/ 144 w 206"/>
                  <a:gd name="T45" fmla="*/ 71 h 149"/>
                  <a:gd name="T46" fmla="*/ 140 w 206"/>
                  <a:gd name="T47" fmla="*/ 45 h 149"/>
                  <a:gd name="T48" fmla="*/ 131 w 206"/>
                  <a:gd name="T49" fmla="*/ 35 h 149"/>
                  <a:gd name="T50" fmla="*/ 120 w 206"/>
                  <a:gd name="T51" fmla="*/ 35 h 149"/>
                  <a:gd name="T52" fmla="*/ 113 w 206"/>
                  <a:gd name="T53" fmla="*/ 33 h 149"/>
                  <a:gd name="T54" fmla="*/ 107 w 206"/>
                  <a:gd name="T55" fmla="*/ 29 h 149"/>
                  <a:gd name="T56" fmla="*/ 100 w 206"/>
                  <a:gd name="T57" fmla="*/ 23 h 149"/>
                  <a:gd name="T58" fmla="*/ 99 w 206"/>
                  <a:gd name="T59" fmla="*/ 16 h 149"/>
                  <a:gd name="T60" fmla="*/ 101 w 206"/>
                  <a:gd name="T61" fmla="*/ 13 h 149"/>
                  <a:gd name="T62" fmla="*/ 104 w 206"/>
                  <a:gd name="T63" fmla="*/ 12 h 149"/>
                  <a:gd name="T64" fmla="*/ 106 w 206"/>
                  <a:gd name="T65" fmla="*/ 11 h 149"/>
                  <a:gd name="T66" fmla="*/ 114 w 206"/>
                  <a:gd name="T67" fmla="*/ 12 h 149"/>
                  <a:gd name="T68" fmla="*/ 117 w 206"/>
                  <a:gd name="T69" fmla="*/ 11 h 149"/>
                  <a:gd name="T70" fmla="*/ 120 w 206"/>
                  <a:gd name="T71" fmla="*/ 13 h 149"/>
                  <a:gd name="T72" fmla="*/ 129 w 206"/>
                  <a:gd name="T73" fmla="*/ 18 h 149"/>
                  <a:gd name="T74" fmla="*/ 139 w 206"/>
                  <a:gd name="T75" fmla="*/ 21 h 149"/>
                  <a:gd name="T76" fmla="*/ 155 w 206"/>
                  <a:gd name="T77" fmla="*/ 21 h 149"/>
                  <a:gd name="T78" fmla="*/ 161 w 206"/>
                  <a:gd name="T79" fmla="*/ 20 h 149"/>
                  <a:gd name="T80" fmla="*/ 168 w 206"/>
                  <a:gd name="T81" fmla="*/ 23 h 149"/>
                  <a:gd name="T82" fmla="*/ 170 w 206"/>
                  <a:gd name="T83" fmla="*/ 23 h 149"/>
                  <a:gd name="T84" fmla="*/ 175 w 206"/>
                  <a:gd name="T85" fmla="*/ 21 h 149"/>
                  <a:gd name="T86" fmla="*/ 190 w 206"/>
                  <a:gd name="T87" fmla="*/ 18 h 149"/>
                  <a:gd name="T88" fmla="*/ 197 w 206"/>
                  <a:gd name="T89" fmla="*/ 11 h 149"/>
                  <a:gd name="T90" fmla="*/ 205 w 206"/>
                  <a:gd name="T91" fmla="*/ 5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6" h="149">
                    <a:moveTo>
                      <a:pt x="0" y="149"/>
                    </a:moveTo>
                    <a:lnTo>
                      <a:pt x="6" y="149"/>
                    </a:lnTo>
                    <a:lnTo>
                      <a:pt x="6" y="142"/>
                    </a:lnTo>
                    <a:lnTo>
                      <a:pt x="5" y="141"/>
                    </a:lnTo>
                    <a:lnTo>
                      <a:pt x="2" y="141"/>
                    </a:lnTo>
                    <a:lnTo>
                      <a:pt x="6" y="136"/>
                    </a:lnTo>
                    <a:lnTo>
                      <a:pt x="8" y="133"/>
                    </a:lnTo>
                    <a:lnTo>
                      <a:pt x="13" y="133"/>
                    </a:lnTo>
                    <a:lnTo>
                      <a:pt x="14" y="131"/>
                    </a:lnTo>
                    <a:lnTo>
                      <a:pt x="17" y="132"/>
                    </a:lnTo>
                    <a:lnTo>
                      <a:pt x="18" y="133"/>
                    </a:lnTo>
                    <a:lnTo>
                      <a:pt x="20" y="136"/>
                    </a:lnTo>
                    <a:lnTo>
                      <a:pt x="24" y="138"/>
                    </a:lnTo>
                    <a:lnTo>
                      <a:pt x="28" y="141"/>
                    </a:lnTo>
                    <a:lnTo>
                      <a:pt x="31" y="141"/>
                    </a:lnTo>
                    <a:lnTo>
                      <a:pt x="35" y="142"/>
                    </a:lnTo>
                    <a:lnTo>
                      <a:pt x="41" y="142"/>
                    </a:lnTo>
                    <a:lnTo>
                      <a:pt x="43" y="142"/>
                    </a:lnTo>
                    <a:lnTo>
                      <a:pt x="46" y="144"/>
                    </a:lnTo>
                    <a:lnTo>
                      <a:pt x="53" y="142"/>
                    </a:lnTo>
                    <a:lnTo>
                      <a:pt x="63" y="142"/>
                    </a:lnTo>
                    <a:lnTo>
                      <a:pt x="63" y="144"/>
                    </a:lnTo>
                    <a:lnTo>
                      <a:pt x="65" y="145"/>
                    </a:lnTo>
                    <a:lnTo>
                      <a:pt x="65" y="144"/>
                    </a:lnTo>
                    <a:lnTo>
                      <a:pt x="66" y="142"/>
                    </a:lnTo>
                    <a:lnTo>
                      <a:pt x="71" y="142"/>
                    </a:lnTo>
                    <a:lnTo>
                      <a:pt x="77" y="144"/>
                    </a:lnTo>
                    <a:lnTo>
                      <a:pt x="79" y="142"/>
                    </a:lnTo>
                    <a:lnTo>
                      <a:pt x="84" y="142"/>
                    </a:lnTo>
                    <a:lnTo>
                      <a:pt x="85" y="138"/>
                    </a:lnTo>
                    <a:lnTo>
                      <a:pt x="88" y="138"/>
                    </a:lnTo>
                    <a:lnTo>
                      <a:pt x="93" y="136"/>
                    </a:lnTo>
                    <a:lnTo>
                      <a:pt x="93" y="133"/>
                    </a:lnTo>
                    <a:lnTo>
                      <a:pt x="95" y="133"/>
                    </a:lnTo>
                    <a:lnTo>
                      <a:pt x="96" y="133"/>
                    </a:lnTo>
                    <a:lnTo>
                      <a:pt x="100" y="135"/>
                    </a:lnTo>
                    <a:lnTo>
                      <a:pt x="104" y="133"/>
                    </a:lnTo>
                    <a:lnTo>
                      <a:pt x="104" y="132"/>
                    </a:lnTo>
                    <a:lnTo>
                      <a:pt x="105" y="132"/>
                    </a:lnTo>
                    <a:lnTo>
                      <a:pt x="106" y="130"/>
                    </a:lnTo>
                    <a:lnTo>
                      <a:pt x="108" y="127"/>
                    </a:lnTo>
                    <a:lnTo>
                      <a:pt x="109" y="125"/>
                    </a:lnTo>
                    <a:lnTo>
                      <a:pt x="111" y="121"/>
                    </a:lnTo>
                    <a:lnTo>
                      <a:pt x="115" y="120"/>
                    </a:lnTo>
                    <a:lnTo>
                      <a:pt x="115" y="116"/>
                    </a:lnTo>
                    <a:lnTo>
                      <a:pt x="114" y="112"/>
                    </a:lnTo>
                    <a:lnTo>
                      <a:pt x="114" y="110"/>
                    </a:lnTo>
                    <a:lnTo>
                      <a:pt x="112" y="109"/>
                    </a:lnTo>
                    <a:lnTo>
                      <a:pt x="112" y="106"/>
                    </a:lnTo>
                    <a:lnTo>
                      <a:pt x="109" y="106"/>
                    </a:lnTo>
                    <a:lnTo>
                      <a:pt x="107" y="100"/>
                    </a:lnTo>
                    <a:lnTo>
                      <a:pt x="107" y="97"/>
                    </a:lnTo>
                    <a:lnTo>
                      <a:pt x="109" y="95"/>
                    </a:lnTo>
                    <a:lnTo>
                      <a:pt x="120" y="95"/>
                    </a:lnTo>
                    <a:lnTo>
                      <a:pt x="120" y="96"/>
                    </a:lnTo>
                    <a:lnTo>
                      <a:pt x="123" y="97"/>
                    </a:lnTo>
                    <a:lnTo>
                      <a:pt x="126" y="98"/>
                    </a:lnTo>
                    <a:lnTo>
                      <a:pt x="127" y="99"/>
                    </a:lnTo>
                    <a:lnTo>
                      <a:pt x="127" y="98"/>
                    </a:lnTo>
                    <a:lnTo>
                      <a:pt x="128" y="98"/>
                    </a:lnTo>
                    <a:lnTo>
                      <a:pt x="131" y="95"/>
                    </a:lnTo>
                    <a:lnTo>
                      <a:pt x="134" y="92"/>
                    </a:lnTo>
                    <a:lnTo>
                      <a:pt x="137" y="87"/>
                    </a:lnTo>
                    <a:lnTo>
                      <a:pt x="139" y="84"/>
                    </a:lnTo>
                    <a:lnTo>
                      <a:pt x="140" y="76"/>
                    </a:lnTo>
                    <a:lnTo>
                      <a:pt x="141" y="74"/>
                    </a:lnTo>
                    <a:lnTo>
                      <a:pt x="141" y="73"/>
                    </a:lnTo>
                    <a:lnTo>
                      <a:pt x="142" y="73"/>
                    </a:lnTo>
                    <a:lnTo>
                      <a:pt x="144" y="71"/>
                    </a:lnTo>
                    <a:lnTo>
                      <a:pt x="144" y="51"/>
                    </a:lnTo>
                    <a:lnTo>
                      <a:pt x="142" y="49"/>
                    </a:lnTo>
                    <a:lnTo>
                      <a:pt x="140" y="45"/>
                    </a:lnTo>
                    <a:lnTo>
                      <a:pt x="139" y="40"/>
                    </a:lnTo>
                    <a:lnTo>
                      <a:pt x="135" y="38"/>
                    </a:lnTo>
                    <a:lnTo>
                      <a:pt x="131" y="35"/>
                    </a:lnTo>
                    <a:lnTo>
                      <a:pt x="126" y="32"/>
                    </a:lnTo>
                    <a:lnTo>
                      <a:pt x="123" y="32"/>
                    </a:lnTo>
                    <a:lnTo>
                      <a:pt x="120" y="35"/>
                    </a:lnTo>
                    <a:lnTo>
                      <a:pt x="117" y="35"/>
                    </a:lnTo>
                    <a:lnTo>
                      <a:pt x="114" y="33"/>
                    </a:lnTo>
                    <a:lnTo>
                      <a:pt x="113" y="33"/>
                    </a:lnTo>
                    <a:lnTo>
                      <a:pt x="112" y="32"/>
                    </a:lnTo>
                    <a:lnTo>
                      <a:pt x="108" y="30"/>
                    </a:lnTo>
                    <a:lnTo>
                      <a:pt x="107" y="29"/>
                    </a:lnTo>
                    <a:lnTo>
                      <a:pt x="104" y="24"/>
                    </a:lnTo>
                    <a:lnTo>
                      <a:pt x="101" y="23"/>
                    </a:lnTo>
                    <a:lnTo>
                      <a:pt x="100" y="23"/>
                    </a:lnTo>
                    <a:lnTo>
                      <a:pt x="99" y="20"/>
                    </a:lnTo>
                    <a:lnTo>
                      <a:pt x="99" y="18"/>
                    </a:lnTo>
                    <a:lnTo>
                      <a:pt x="99" y="16"/>
                    </a:lnTo>
                    <a:lnTo>
                      <a:pt x="99" y="15"/>
                    </a:lnTo>
                    <a:lnTo>
                      <a:pt x="100" y="15"/>
                    </a:lnTo>
                    <a:lnTo>
                      <a:pt x="101" y="13"/>
                    </a:lnTo>
                    <a:lnTo>
                      <a:pt x="101" y="12"/>
                    </a:lnTo>
                    <a:lnTo>
                      <a:pt x="102" y="12"/>
                    </a:lnTo>
                    <a:lnTo>
                      <a:pt x="104" y="12"/>
                    </a:lnTo>
                    <a:lnTo>
                      <a:pt x="104" y="11"/>
                    </a:lnTo>
                    <a:lnTo>
                      <a:pt x="105" y="11"/>
                    </a:lnTo>
                    <a:lnTo>
                      <a:pt x="106" y="11"/>
                    </a:lnTo>
                    <a:lnTo>
                      <a:pt x="107" y="11"/>
                    </a:lnTo>
                    <a:lnTo>
                      <a:pt x="112" y="13"/>
                    </a:lnTo>
                    <a:lnTo>
                      <a:pt x="114" y="12"/>
                    </a:lnTo>
                    <a:lnTo>
                      <a:pt x="114" y="11"/>
                    </a:lnTo>
                    <a:lnTo>
                      <a:pt x="115" y="11"/>
                    </a:lnTo>
                    <a:lnTo>
                      <a:pt x="117" y="11"/>
                    </a:lnTo>
                    <a:lnTo>
                      <a:pt x="118" y="13"/>
                    </a:lnTo>
                    <a:lnTo>
                      <a:pt x="120" y="11"/>
                    </a:lnTo>
                    <a:lnTo>
                      <a:pt x="120" y="13"/>
                    </a:lnTo>
                    <a:lnTo>
                      <a:pt x="126" y="13"/>
                    </a:lnTo>
                    <a:lnTo>
                      <a:pt x="126" y="18"/>
                    </a:lnTo>
                    <a:lnTo>
                      <a:pt x="129" y="18"/>
                    </a:lnTo>
                    <a:lnTo>
                      <a:pt x="131" y="20"/>
                    </a:lnTo>
                    <a:lnTo>
                      <a:pt x="137" y="20"/>
                    </a:lnTo>
                    <a:lnTo>
                      <a:pt x="139" y="21"/>
                    </a:lnTo>
                    <a:lnTo>
                      <a:pt x="142" y="24"/>
                    </a:lnTo>
                    <a:lnTo>
                      <a:pt x="150" y="24"/>
                    </a:lnTo>
                    <a:lnTo>
                      <a:pt x="155" y="21"/>
                    </a:lnTo>
                    <a:lnTo>
                      <a:pt x="158" y="20"/>
                    </a:lnTo>
                    <a:lnTo>
                      <a:pt x="159" y="20"/>
                    </a:lnTo>
                    <a:lnTo>
                      <a:pt x="161" y="20"/>
                    </a:lnTo>
                    <a:lnTo>
                      <a:pt x="164" y="21"/>
                    </a:lnTo>
                    <a:lnTo>
                      <a:pt x="166" y="24"/>
                    </a:lnTo>
                    <a:lnTo>
                      <a:pt x="168" y="23"/>
                    </a:lnTo>
                    <a:lnTo>
                      <a:pt x="168" y="21"/>
                    </a:lnTo>
                    <a:lnTo>
                      <a:pt x="170" y="21"/>
                    </a:lnTo>
                    <a:lnTo>
                      <a:pt x="170" y="23"/>
                    </a:lnTo>
                    <a:lnTo>
                      <a:pt x="172" y="24"/>
                    </a:lnTo>
                    <a:lnTo>
                      <a:pt x="175" y="24"/>
                    </a:lnTo>
                    <a:lnTo>
                      <a:pt x="175" y="21"/>
                    </a:lnTo>
                    <a:lnTo>
                      <a:pt x="180" y="20"/>
                    </a:lnTo>
                    <a:lnTo>
                      <a:pt x="188" y="20"/>
                    </a:lnTo>
                    <a:lnTo>
                      <a:pt x="190" y="18"/>
                    </a:lnTo>
                    <a:lnTo>
                      <a:pt x="191" y="16"/>
                    </a:lnTo>
                    <a:lnTo>
                      <a:pt x="194" y="12"/>
                    </a:lnTo>
                    <a:lnTo>
                      <a:pt x="197" y="11"/>
                    </a:lnTo>
                    <a:lnTo>
                      <a:pt x="198" y="9"/>
                    </a:lnTo>
                    <a:lnTo>
                      <a:pt x="202" y="7"/>
                    </a:lnTo>
                    <a:lnTo>
                      <a:pt x="205" y="5"/>
                    </a:lnTo>
                    <a:lnTo>
                      <a:pt x="206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39" name="Freeform 143">
                <a:extLst>
                  <a:ext uri="{FF2B5EF4-FFF2-40B4-BE49-F238E27FC236}">
                    <a16:creationId xmlns:a16="http://schemas.microsoft.com/office/drawing/2014/main" id="{76C97288-22F1-14F9-89B6-C6DBE23AA5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8" y="3969"/>
                <a:ext cx="17" cy="41"/>
              </a:xfrm>
              <a:custGeom>
                <a:avLst/>
                <a:gdLst>
                  <a:gd name="T0" fmla="*/ 17 w 115"/>
                  <a:gd name="T1" fmla="*/ 278 h 289"/>
                  <a:gd name="T2" fmla="*/ 19 w 115"/>
                  <a:gd name="T3" fmla="*/ 271 h 289"/>
                  <a:gd name="T4" fmla="*/ 22 w 115"/>
                  <a:gd name="T5" fmla="*/ 268 h 289"/>
                  <a:gd name="T6" fmla="*/ 23 w 115"/>
                  <a:gd name="T7" fmla="*/ 267 h 289"/>
                  <a:gd name="T8" fmla="*/ 25 w 115"/>
                  <a:gd name="T9" fmla="*/ 266 h 289"/>
                  <a:gd name="T10" fmla="*/ 28 w 115"/>
                  <a:gd name="T11" fmla="*/ 262 h 289"/>
                  <a:gd name="T12" fmla="*/ 30 w 115"/>
                  <a:gd name="T13" fmla="*/ 258 h 289"/>
                  <a:gd name="T14" fmla="*/ 38 w 115"/>
                  <a:gd name="T15" fmla="*/ 253 h 289"/>
                  <a:gd name="T16" fmla="*/ 38 w 115"/>
                  <a:gd name="T17" fmla="*/ 245 h 289"/>
                  <a:gd name="T18" fmla="*/ 57 w 115"/>
                  <a:gd name="T19" fmla="*/ 239 h 289"/>
                  <a:gd name="T20" fmla="*/ 59 w 115"/>
                  <a:gd name="T21" fmla="*/ 237 h 289"/>
                  <a:gd name="T22" fmla="*/ 69 w 115"/>
                  <a:gd name="T23" fmla="*/ 237 h 289"/>
                  <a:gd name="T24" fmla="*/ 77 w 115"/>
                  <a:gd name="T25" fmla="*/ 231 h 289"/>
                  <a:gd name="T26" fmla="*/ 84 w 115"/>
                  <a:gd name="T27" fmla="*/ 223 h 289"/>
                  <a:gd name="T28" fmla="*/ 90 w 115"/>
                  <a:gd name="T29" fmla="*/ 217 h 289"/>
                  <a:gd name="T30" fmla="*/ 93 w 115"/>
                  <a:gd name="T31" fmla="*/ 207 h 289"/>
                  <a:gd name="T32" fmla="*/ 100 w 115"/>
                  <a:gd name="T33" fmla="*/ 199 h 289"/>
                  <a:gd name="T34" fmla="*/ 104 w 115"/>
                  <a:gd name="T35" fmla="*/ 193 h 289"/>
                  <a:gd name="T36" fmla="*/ 104 w 115"/>
                  <a:gd name="T37" fmla="*/ 190 h 289"/>
                  <a:gd name="T38" fmla="*/ 106 w 115"/>
                  <a:gd name="T39" fmla="*/ 187 h 289"/>
                  <a:gd name="T40" fmla="*/ 109 w 115"/>
                  <a:gd name="T41" fmla="*/ 184 h 289"/>
                  <a:gd name="T42" fmla="*/ 113 w 115"/>
                  <a:gd name="T43" fmla="*/ 173 h 289"/>
                  <a:gd name="T44" fmla="*/ 113 w 115"/>
                  <a:gd name="T45" fmla="*/ 163 h 289"/>
                  <a:gd name="T46" fmla="*/ 113 w 115"/>
                  <a:gd name="T47" fmla="*/ 160 h 289"/>
                  <a:gd name="T48" fmla="*/ 109 w 115"/>
                  <a:gd name="T49" fmla="*/ 151 h 289"/>
                  <a:gd name="T50" fmla="*/ 101 w 115"/>
                  <a:gd name="T51" fmla="*/ 144 h 289"/>
                  <a:gd name="T52" fmla="*/ 93 w 115"/>
                  <a:gd name="T53" fmla="*/ 141 h 289"/>
                  <a:gd name="T54" fmla="*/ 82 w 115"/>
                  <a:gd name="T55" fmla="*/ 141 h 289"/>
                  <a:gd name="T56" fmla="*/ 71 w 115"/>
                  <a:gd name="T57" fmla="*/ 140 h 289"/>
                  <a:gd name="T58" fmla="*/ 66 w 115"/>
                  <a:gd name="T59" fmla="*/ 138 h 289"/>
                  <a:gd name="T60" fmla="*/ 58 w 115"/>
                  <a:gd name="T61" fmla="*/ 133 h 289"/>
                  <a:gd name="T62" fmla="*/ 52 w 115"/>
                  <a:gd name="T63" fmla="*/ 136 h 289"/>
                  <a:gd name="T64" fmla="*/ 28 w 115"/>
                  <a:gd name="T65" fmla="*/ 138 h 289"/>
                  <a:gd name="T66" fmla="*/ 26 w 115"/>
                  <a:gd name="T67" fmla="*/ 139 h 289"/>
                  <a:gd name="T68" fmla="*/ 11 w 115"/>
                  <a:gd name="T69" fmla="*/ 141 h 289"/>
                  <a:gd name="T70" fmla="*/ 1 w 115"/>
                  <a:gd name="T71" fmla="*/ 138 h 289"/>
                  <a:gd name="T72" fmla="*/ 0 w 115"/>
                  <a:gd name="T73" fmla="*/ 127 h 289"/>
                  <a:gd name="T74" fmla="*/ 22 w 115"/>
                  <a:gd name="T75" fmla="*/ 122 h 289"/>
                  <a:gd name="T76" fmla="*/ 25 w 115"/>
                  <a:gd name="T77" fmla="*/ 116 h 289"/>
                  <a:gd name="T78" fmla="*/ 30 w 115"/>
                  <a:gd name="T79" fmla="*/ 111 h 289"/>
                  <a:gd name="T80" fmla="*/ 33 w 115"/>
                  <a:gd name="T81" fmla="*/ 108 h 289"/>
                  <a:gd name="T82" fmla="*/ 36 w 115"/>
                  <a:gd name="T83" fmla="*/ 100 h 289"/>
                  <a:gd name="T84" fmla="*/ 41 w 115"/>
                  <a:gd name="T85" fmla="*/ 97 h 289"/>
                  <a:gd name="T86" fmla="*/ 44 w 115"/>
                  <a:gd name="T87" fmla="*/ 95 h 289"/>
                  <a:gd name="T88" fmla="*/ 49 w 115"/>
                  <a:gd name="T89" fmla="*/ 81 h 289"/>
                  <a:gd name="T90" fmla="*/ 52 w 115"/>
                  <a:gd name="T91" fmla="*/ 76 h 289"/>
                  <a:gd name="T92" fmla="*/ 55 w 115"/>
                  <a:gd name="T93" fmla="*/ 73 h 289"/>
                  <a:gd name="T94" fmla="*/ 63 w 115"/>
                  <a:gd name="T95" fmla="*/ 67 h 289"/>
                  <a:gd name="T96" fmla="*/ 68 w 115"/>
                  <a:gd name="T97" fmla="*/ 62 h 289"/>
                  <a:gd name="T98" fmla="*/ 66 w 115"/>
                  <a:gd name="T99" fmla="*/ 53 h 289"/>
                  <a:gd name="T100" fmla="*/ 67 w 115"/>
                  <a:gd name="T101" fmla="*/ 49 h 289"/>
                  <a:gd name="T102" fmla="*/ 73 w 115"/>
                  <a:gd name="T103" fmla="*/ 43 h 289"/>
                  <a:gd name="T104" fmla="*/ 73 w 115"/>
                  <a:gd name="T105" fmla="*/ 34 h 289"/>
                  <a:gd name="T106" fmla="*/ 73 w 115"/>
                  <a:gd name="T107" fmla="*/ 29 h 289"/>
                  <a:gd name="T108" fmla="*/ 70 w 115"/>
                  <a:gd name="T109" fmla="*/ 27 h 289"/>
                  <a:gd name="T110" fmla="*/ 69 w 115"/>
                  <a:gd name="T111" fmla="*/ 21 h 289"/>
                  <a:gd name="T112" fmla="*/ 63 w 115"/>
                  <a:gd name="T113" fmla="*/ 18 h 289"/>
                  <a:gd name="T114" fmla="*/ 60 w 115"/>
                  <a:gd name="T115" fmla="*/ 7 h 289"/>
                  <a:gd name="T116" fmla="*/ 69 w 115"/>
                  <a:gd name="T117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5" h="289">
                    <a:moveTo>
                      <a:pt x="17" y="289"/>
                    </a:moveTo>
                    <a:lnTo>
                      <a:pt x="17" y="278"/>
                    </a:lnTo>
                    <a:lnTo>
                      <a:pt x="17" y="273"/>
                    </a:lnTo>
                    <a:lnTo>
                      <a:pt x="19" y="271"/>
                    </a:lnTo>
                    <a:lnTo>
                      <a:pt x="22" y="269"/>
                    </a:lnTo>
                    <a:lnTo>
                      <a:pt x="22" y="268"/>
                    </a:lnTo>
                    <a:lnTo>
                      <a:pt x="23" y="268"/>
                    </a:lnTo>
                    <a:lnTo>
                      <a:pt x="23" y="267"/>
                    </a:lnTo>
                    <a:lnTo>
                      <a:pt x="24" y="267"/>
                    </a:lnTo>
                    <a:lnTo>
                      <a:pt x="25" y="266"/>
                    </a:lnTo>
                    <a:lnTo>
                      <a:pt x="28" y="264"/>
                    </a:lnTo>
                    <a:lnTo>
                      <a:pt x="28" y="262"/>
                    </a:lnTo>
                    <a:lnTo>
                      <a:pt x="30" y="262"/>
                    </a:lnTo>
                    <a:lnTo>
                      <a:pt x="30" y="258"/>
                    </a:lnTo>
                    <a:lnTo>
                      <a:pt x="36" y="258"/>
                    </a:lnTo>
                    <a:lnTo>
                      <a:pt x="38" y="253"/>
                    </a:lnTo>
                    <a:lnTo>
                      <a:pt x="41" y="250"/>
                    </a:lnTo>
                    <a:lnTo>
                      <a:pt x="38" y="245"/>
                    </a:lnTo>
                    <a:lnTo>
                      <a:pt x="46" y="239"/>
                    </a:lnTo>
                    <a:lnTo>
                      <a:pt x="57" y="239"/>
                    </a:lnTo>
                    <a:lnTo>
                      <a:pt x="59" y="238"/>
                    </a:lnTo>
                    <a:lnTo>
                      <a:pt x="59" y="237"/>
                    </a:lnTo>
                    <a:lnTo>
                      <a:pt x="60" y="237"/>
                    </a:lnTo>
                    <a:lnTo>
                      <a:pt x="69" y="237"/>
                    </a:lnTo>
                    <a:lnTo>
                      <a:pt x="71" y="234"/>
                    </a:lnTo>
                    <a:lnTo>
                      <a:pt x="77" y="231"/>
                    </a:lnTo>
                    <a:lnTo>
                      <a:pt x="79" y="228"/>
                    </a:lnTo>
                    <a:lnTo>
                      <a:pt x="84" y="223"/>
                    </a:lnTo>
                    <a:lnTo>
                      <a:pt x="85" y="219"/>
                    </a:lnTo>
                    <a:lnTo>
                      <a:pt x="90" y="217"/>
                    </a:lnTo>
                    <a:lnTo>
                      <a:pt x="91" y="212"/>
                    </a:lnTo>
                    <a:lnTo>
                      <a:pt x="93" y="207"/>
                    </a:lnTo>
                    <a:lnTo>
                      <a:pt x="99" y="204"/>
                    </a:lnTo>
                    <a:lnTo>
                      <a:pt x="100" y="199"/>
                    </a:lnTo>
                    <a:lnTo>
                      <a:pt x="104" y="196"/>
                    </a:lnTo>
                    <a:lnTo>
                      <a:pt x="104" y="193"/>
                    </a:lnTo>
                    <a:lnTo>
                      <a:pt x="104" y="191"/>
                    </a:lnTo>
                    <a:lnTo>
                      <a:pt x="104" y="190"/>
                    </a:lnTo>
                    <a:lnTo>
                      <a:pt x="105" y="190"/>
                    </a:lnTo>
                    <a:lnTo>
                      <a:pt x="106" y="187"/>
                    </a:lnTo>
                    <a:lnTo>
                      <a:pt x="108" y="185"/>
                    </a:lnTo>
                    <a:lnTo>
                      <a:pt x="109" y="184"/>
                    </a:lnTo>
                    <a:lnTo>
                      <a:pt x="109" y="182"/>
                    </a:lnTo>
                    <a:lnTo>
                      <a:pt x="113" y="173"/>
                    </a:lnTo>
                    <a:lnTo>
                      <a:pt x="115" y="169"/>
                    </a:lnTo>
                    <a:lnTo>
                      <a:pt x="113" y="163"/>
                    </a:lnTo>
                    <a:lnTo>
                      <a:pt x="112" y="161"/>
                    </a:lnTo>
                    <a:lnTo>
                      <a:pt x="113" y="160"/>
                    </a:lnTo>
                    <a:lnTo>
                      <a:pt x="112" y="155"/>
                    </a:lnTo>
                    <a:lnTo>
                      <a:pt x="109" y="151"/>
                    </a:lnTo>
                    <a:lnTo>
                      <a:pt x="104" y="149"/>
                    </a:lnTo>
                    <a:lnTo>
                      <a:pt x="101" y="144"/>
                    </a:lnTo>
                    <a:lnTo>
                      <a:pt x="96" y="140"/>
                    </a:lnTo>
                    <a:lnTo>
                      <a:pt x="93" y="141"/>
                    </a:lnTo>
                    <a:lnTo>
                      <a:pt x="90" y="140"/>
                    </a:lnTo>
                    <a:lnTo>
                      <a:pt x="82" y="141"/>
                    </a:lnTo>
                    <a:lnTo>
                      <a:pt x="77" y="141"/>
                    </a:lnTo>
                    <a:lnTo>
                      <a:pt x="71" y="140"/>
                    </a:lnTo>
                    <a:lnTo>
                      <a:pt x="68" y="138"/>
                    </a:lnTo>
                    <a:lnTo>
                      <a:pt x="66" y="138"/>
                    </a:lnTo>
                    <a:lnTo>
                      <a:pt x="60" y="134"/>
                    </a:lnTo>
                    <a:lnTo>
                      <a:pt x="58" y="133"/>
                    </a:lnTo>
                    <a:lnTo>
                      <a:pt x="54" y="135"/>
                    </a:lnTo>
                    <a:lnTo>
                      <a:pt x="52" y="136"/>
                    </a:lnTo>
                    <a:lnTo>
                      <a:pt x="44" y="138"/>
                    </a:lnTo>
                    <a:lnTo>
                      <a:pt x="28" y="138"/>
                    </a:lnTo>
                    <a:lnTo>
                      <a:pt x="26" y="138"/>
                    </a:lnTo>
                    <a:lnTo>
                      <a:pt x="26" y="139"/>
                    </a:lnTo>
                    <a:lnTo>
                      <a:pt x="25" y="141"/>
                    </a:lnTo>
                    <a:lnTo>
                      <a:pt x="11" y="141"/>
                    </a:lnTo>
                    <a:lnTo>
                      <a:pt x="4" y="140"/>
                    </a:lnTo>
                    <a:lnTo>
                      <a:pt x="1" y="138"/>
                    </a:lnTo>
                    <a:lnTo>
                      <a:pt x="0" y="138"/>
                    </a:lnTo>
                    <a:lnTo>
                      <a:pt x="0" y="127"/>
                    </a:lnTo>
                    <a:lnTo>
                      <a:pt x="6" y="122"/>
                    </a:lnTo>
                    <a:lnTo>
                      <a:pt x="22" y="122"/>
                    </a:lnTo>
                    <a:lnTo>
                      <a:pt x="24" y="120"/>
                    </a:lnTo>
                    <a:lnTo>
                      <a:pt x="25" y="116"/>
                    </a:lnTo>
                    <a:lnTo>
                      <a:pt x="28" y="116"/>
                    </a:lnTo>
                    <a:lnTo>
                      <a:pt x="30" y="111"/>
                    </a:lnTo>
                    <a:lnTo>
                      <a:pt x="32" y="109"/>
                    </a:lnTo>
                    <a:lnTo>
                      <a:pt x="33" y="108"/>
                    </a:lnTo>
                    <a:lnTo>
                      <a:pt x="35" y="105"/>
                    </a:lnTo>
                    <a:lnTo>
                      <a:pt x="36" y="100"/>
                    </a:lnTo>
                    <a:lnTo>
                      <a:pt x="38" y="98"/>
                    </a:lnTo>
                    <a:lnTo>
                      <a:pt x="41" y="97"/>
                    </a:lnTo>
                    <a:lnTo>
                      <a:pt x="41" y="95"/>
                    </a:lnTo>
                    <a:lnTo>
                      <a:pt x="44" y="95"/>
                    </a:lnTo>
                    <a:lnTo>
                      <a:pt x="49" y="95"/>
                    </a:lnTo>
                    <a:lnTo>
                      <a:pt x="49" y="81"/>
                    </a:lnTo>
                    <a:lnTo>
                      <a:pt x="49" y="77"/>
                    </a:lnTo>
                    <a:lnTo>
                      <a:pt x="52" y="76"/>
                    </a:lnTo>
                    <a:lnTo>
                      <a:pt x="55" y="75"/>
                    </a:lnTo>
                    <a:lnTo>
                      <a:pt x="55" y="73"/>
                    </a:lnTo>
                    <a:lnTo>
                      <a:pt x="58" y="67"/>
                    </a:lnTo>
                    <a:lnTo>
                      <a:pt x="63" y="67"/>
                    </a:lnTo>
                    <a:lnTo>
                      <a:pt x="66" y="64"/>
                    </a:lnTo>
                    <a:lnTo>
                      <a:pt x="68" y="62"/>
                    </a:lnTo>
                    <a:lnTo>
                      <a:pt x="68" y="56"/>
                    </a:lnTo>
                    <a:lnTo>
                      <a:pt x="66" y="53"/>
                    </a:lnTo>
                    <a:lnTo>
                      <a:pt x="66" y="51"/>
                    </a:lnTo>
                    <a:lnTo>
                      <a:pt x="67" y="49"/>
                    </a:lnTo>
                    <a:lnTo>
                      <a:pt x="69" y="45"/>
                    </a:lnTo>
                    <a:lnTo>
                      <a:pt x="73" y="43"/>
                    </a:lnTo>
                    <a:lnTo>
                      <a:pt x="77" y="40"/>
                    </a:lnTo>
                    <a:lnTo>
                      <a:pt x="73" y="34"/>
                    </a:lnTo>
                    <a:lnTo>
                      <a:pt x="73" y="31"/>
                    </a:lnTo>
                    <a:lnTo>
                      <a:pt x="73" y="29"/>
                    </a:lnTo>
                    <a:lnTo>
                      <a:pt x="71" y="29"/>
                    </a:lnTo>
                    <a:lnTo>
                      <a:pt x="70" y="27"/>
                    </a:lnTo>
                    <a:lnTo>
                      <a:pt x="69" y="27"/>
                    </a:lnTo>
                    <a:lnTo>
                      <a:pt x="69" y="21"/>
                    </a:lnTo>
                    <a:lnTo>
                      <a:pt x="68" y="18"/>
                    </a:lnTo>
                    <a:lnTo>
                      <a:pt x="63" y="18"/>
                    </a:lnTo>
                    <a:lnTo>
                      <a:pt x="60" y="13"/>
                    </a:lnTo>
                    <a:lnTo>
                      <a:pt x="60" y="7"/>
                    </a:lnTo>
                    <a:lnTo>
                      <a:pt x="68" y="5"/>
                    </a:lnTo>
                    <a:lnTo>
                      <a:pt x="69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0" name="Freeform 144">
                <a:extLst>
                  <a:ext uri="{FF2B5EF4-FFF2-40B4-BE49-F238E27FC236}">
                    <a16:creationId xmlns:a16="http://schemas.microsoft.com/office/drawing/2014/main" id="{03909241-D780-103B-285B-407CC15948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1" y="4011"/>
                <a:ext cx="41" cy="18"/>
              </a:xfrm>
              <a:custGeom>
                <a:avLst/>
                <a:gdLst>
                  <a:gd name="T0" fmla="*/ 282 w 289"/>
                  <a:gd name="T1" fmla="*/ 123 h 127"/>
                  <a:gd name="T2" fmla="*/ 269 w 289"/>
                  <a:gd name="T3" fmla="*/ 118 h 127"/>
                  <a:gd name="T4" fmla="*/ 249 w 289"/>
                  <a:gd name="T5" fmla="*/ 114 h 127"/>
                  <a:gd name="T6" fmla="*/ 244 w 289"/>
                  <a:gd name="T7" fmla="*/ 116 h 127"/>
                  <a:gd name="T8" fmla="*/ 243 w 289"/>
                  <a:gd name="T9" fmla="*/ 125 h 127"/>
                  <a:gd name="T10" fmla="*/ 222 w 289"/>
                  <a:gd name="T11" fmla="*/ 127 h 127"/>
                  <a:gd name="T12" fmla="*/ 212 w 289"/>
                  <a:gd name="T13" fmla="*/ 121 h 127"/>
                  <a:gd name="T14" fmla="*/ 205 w 289"/>
                  <a:gd name="T15" fmla="*/ 120 h 127"/>
                  <a:gd name="T16" fmla="*/ 200 w 289"/>
                  <a:gd name="T17" fmla="*/ 107 h 127"/>
                  <a:gd name="T18" fmla="*/ 196 w 289"/>
                  <a:gd name="T19" fmla="*/ 103 h 127"/>
                  <a:gd name="T20" fmla="*/ 192 w 289"/>
                  <a:gd name="T21" fmla="*/ 96 h 127"/>
                  <a:gd name="T22" fmla="*/ 181 w 289"/>
                  <a:gd name="T23" fmla="*/ 92 h 127"/>
                  <a:gd name="T24" fmla="*/ 180 w 289"/>
                  <a:gd name="T25" fmla="*/ 85 h 127"/>
                  <a:gd name="T26" fmla="*/ 175 w 289"/>
                  <a:gd name="T27" fmla="*/ 81 h 127"/>
                  <a:gd name="T28" fmla="*/ 167 w 289"/>
                  <a:gd name="T29" fmla="*/ 74 h 127"/>
                  <a:gd name="T30" fmla="*/ 148 w 289"/>
                  <a:gd name="T31" fmla="*/ 71 h 127"/>
                  <a:gd name="T32" fmla="*/ 142 w 289"/>
                  <a:gd name="T33" fmla="*/ 64 h 127"/>
                  <a:gd name="T34" fmla="*/ 140 w 289"/>
                  <a:gd name="T35" fmla="*/ 52 h 127"/>
                  <a:gd name="T36" fmla="*/ 134 w 289"/>
                  <a:gd name="T37" fmla="*/ 38 h 127"/>
                  <a:gd name="T38" fmla="*/ 127 w 289"/>
                  <a:gd name="T39" fmla="*/ 30 h 127"/>
                  <a:gd name="T40" fmla="*/ 115 w 289"/>
                  <a:gd name="T41" fmla="*/ 27 h 127"/>
                  <a:gd name="T42" fmla="*/ 108 w 289"/>
                  <a:gd name="T43" fmla="*/ 35 h 127"/>
                  <a:gd name="T44" fmla="*/ 105 w 289"/>
                  <a:gd name="T45" fmla="*/ 30 h 127"/>
                  <a:gd name="T46" fmla="*/ 90 w 289"/>
                  <a:gd name="T47" fmla="*/ 30 h 127"/>
                  <a:gd name="T48" fmla="*/ 82 w 289"/>
                  <a:gd name="T49" fmla="*/ 32 h 127"/>
                  <a:gd name="T50" fmla="*/ 81 w 289"/>
                  <a:gd name="T51" fmla="*/ 40 h 127"/>
                  <a:gd name="T52" fmla="*/ 80 w 289"/>
                  <a:gd name="T53" fmla="*/ 43 h 127"/>
                  <a:gd name="T54" fmla="*/ 77 w 289"/>
                  <a:gd name="T55" fmla="*/ 47 h 127"/>
                  <a:gd name="T56" fmla="*/ 74 w 289"/>
                  <a:gd name="T57" fmla="*/ 49 h 127"/>
                  <a:gd name="T58" fmla="*/ 71 w 289"/>
                  <a:gd name="T59" fmla="*/ 52 h 127"/>
                  <a:gd name="T60" fmla="*/ 69 w 289"/>
                  <a:gd name="T61" fmla="*/ 56 h 127"/>
                  <a:gd name="T62" fmla="*/ 61 w 289"/>
                  <a:gd name="T63" fmla="*/ 62 h 127"/>
                  <a:gd name="T64" fmla="*/ 54 w 289"/>
                  <a:gd name="T65" fmla="*/ 52 h 127"/>
                  <a:gd name="T66" fmla="*/ 51 w 289"/>
                  <a:gd name="T67" fmla="*/ 45 h 127"/>
                  <a:gd name="T68" fmla="*/ 50 w 289"/>
                  <a:gd name="T69" fmla="*/ 40 h 127"/>
                  <a:gd name="T70" fmla="*/ 44 w 289"/>
                  <a:gd name="T71" fmla="*/ 37 h 127"/>
                  <a:gd name="T72" fmla="*/ 36 w 289"/>
                  <a:gd name="T73" fmla="*/ 27 h 127"/>
                  <a:gd name="T74" fmla="*/ 34 w 289"/>
                  <a:gd name="T75" fmla="*/ 28 h 127"/>
                  <a:gd name="T76" fmla="*/ 30 w 289"/>
                  <a:gd name="T77" fmla="*/ 29 h 127"/>
                  <a:gd name="T78" fmla="*/ 19 w 289"/>
                  <a:gd name="T79" fmla="*/ 21 h 127"/>
                  <a:gd name="T80" fmla="*/ 14 w 289"/>
                  <a:gd name="T81" fmla="*/ 16 h 127"/>
                  <a:gd name="T82" fmla="*/ 3 w 289"/>
                  <a:gd name="T83" fmla="*/ 9 h 127"/>
                  <a:gd name="T84" fmla="*/ 0 w 289"/>
                  <a:gd name="T85" fmla="*/ 0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89" h="127">
                    <a:moveTo>
                      <a:pt x="289" y="125"/>
                    </a:moveTo>
                    <a:lnTo>
                      <a:pt x="282" y="125"/>
                    </a:lnTo>
                    <a:lnTo>
                      <a:pt x="282" y="123"/>
                    </a:lnTo>
                    <a:lnTo>
                      <a:pt x="278" y="120"/>
                    </a:lnTo>
                    <a:lnTo>
                      <a:pt x="271" y="120"/>
                    </a:lnTo>
                    <a:lnTo>
                      <a:pt x="269" y="118"/>
                    </a:lnTo>
                    <a:lnTo>
                      <a:pt x="267" y="114"/>
                    </a:lnTo>
                    <a:lnTo>
                      <a:pt x="251" y="114"/>
                    </a:lnTo>
                    <a:lnTo>
                      <a:pt x="249" y="114"/>
                    </a:lnTo>
                    <a:lnTo>
                      <a:pt x="249" y="116"/>
                    </a:lnTo>
                    <a:lnTo>
                      <a:pt x="246" y="116"/>
                    </a:lnTo>
                    <a:lnTo>
                      <a:pt x="244" y="116"/>
                    </a:lnTo>
                    <a:lnTo>
                      <a:pt x="244" y="119"/>
                    </a:lnTo>
                    <a:lnTo>
                      <a:pt x="243" y="121"/>
                    </a:lnTo>
                    <a:lnTo>
                      <a:pt x="243" y="125"/>
                    </a:lnTo>
                    <a:lnTo>
                      <a:pt x="238" y="125"/>
                    </a:lnTo>
                    <a:lnTo>
                      <a:pt x="236" y="127"/>
                    </a:lnTo>
                    <a:lnTo>
                      <a:pt x="222" y="127"/>
                    </a:lnTo>
                    <a:lnTo>
                      <a:pt x="218" y="125"/>
                    </a:lnTo>
                    <a:lnTo>
                      <a:pt x="214" y="123"/>
                    </a:lnTo>
                    <a:lnTo>
                      <a:pt x="212" y="121"/>
                    </a:lnTo>
                    <a:lnTo>
                      <a:pt x="211" y="121"/>
                    </a:lnTo>
                    <a:lnTo>
                      <a:pt x="211" y="123"/>
                    </a:lnTo>
                    <a:lnTo>
                      <a:pt x="205" y="120"/>
                    </a:lnTo>
                    <a:lnTo>
                      <a:pt x="202" y="120"/>
                    </a:lnTo>
                    <a:lnTo>
                      <a:pt x="202" y="112"/>
                    </a:lnTo>
                    <a:lnTo>
                      <a:pt x="200" y="107"/>
                    </a:lnTo>
                    <a:lnTo>
                      <a:pt x="200" y="106"/>
                    </a:lnTo>
                    <a:lnTo>
                      <a:pt x="196" y="104"/>
                    </a:lnTo>
                    <a:lnTo>
                      <a:pt x="196" y="103"/>
                    </a:lnTo>
                    <a:lnTo>
                      <a:pt x="194" y="103"/>
                    </a:lnTo>
                    <a:lnTo>
                      <a:pt x="193" y="98"/>
                    </a:lnTo>
                    <a:lnTo>
                      <a:pt x="192" y="96"/>
                    </a:lnTo>
                    <a:lnTo>
                      <a:pt x="189" y="96"/>
                    </a:lnTo>
                    <a:lnTo>
                      <a:pt x="186" y="92"/>
                    </a:lnTo>
                    <a:lnTo>
                      <a:pt x="181" y="92"/>
                    </a:lnTo>
                    <a:lnTo>
                      <a:pt x="180" y="91"/>
                    </a:lnTo>
                    <a:lnTo>
                      <a:pt x="181" y="90"/>
                    </a:lnTo>
                    <a:lnTo>
                      <a:pt x="180" y="85"/>
                    </a:lnTo>
                    <a:lnTo>
                      <a:pt x="180" y="84"/>
                    </a:lnTo>
                    <a:lnTo>
                      <a:pt x="178" y="81"/>
                    </a:lnTo>
                    <a:lnTo>
                      <a:pt x="175" y="81"/>
                    </a:lnTo>
                    <a:lnTo>
                      <a:pt x="170" y="79"/>
                    </a:lnTo>
                    <a:lnTo>
                      <a:pt x="169" y="74"/>
                    </a:lnTo>
                    <a:lnTo>
                      <a:pt x="167" y="74"/>
                    </a:lnTo>
                    <a:lnTo>
                      <a:pt x="161" y="73"/>
                    </a:lnTo>
                    <a:lnTo>
                      <a:pt x="158" y="71"/>
                    </a:lnTo>
                    <a:lnTo>
                      <a:pt x="148" y="71"/>
                    </a:lnTo>
                    <a:lnTo>
                      <a:pt x="146" y="66"/>
                    </a:lnTo>
                    <a:lnTo>
                      <a:pt x="145" y="65"/>
                    </a:lnTo>
                    <a:lnTo>
                      <a:pt x="142" y="64"/>
                    </a:lnTo>
                    <a:lnTo>
                      <a:pt x="142" y="62"/>
                    </a:lnTo>
                    <a:lnTo>
                      <a:pt x="142" y="54"/>
                    </a:lnTo>
                    <a:lnTo>
                      <a:pt x="140" y="52"/>
                    </a:lnTo>
                    <a:lnTo>
                      <a:pt x="140" y="49"/>
                    </a:lnTo>
                    <a:lnTo>
                      <a:pt x="136" y="41"/>
                    </a:lnTo>
                    <a:lnTo>
                      <a:pt x="134" y="38"/>
                    </a:lnTo>
                    <a:lnTo>
                      <a:pt x="131" y="38"/>
                    </a:lnTo>
                    <a:lnTo>
                      <a:pt x="128" y="33"/>
                    </a:lnTo>
                    <a:lnTo>
                      <a:pt x="127" y="30"/>
                    </a:lnTo>
                    <a:lnTo>
                      <a:pt x="123" y="27"/>
                    </a:lnTo>
                    <a:lnTo>
                      <a:pt x="118" y="27"/>
                    </a:lnTo>
                    <a:lnTo>
                      <a:pt x="115" y="27"/>
                    </a:lnTo>
                    <a:lnTo>
                      <a:pt x="109" y="29"/>
                    </a:lnTo>
                    <a:lnTo>
                      <a:pt x="109" y="32"/>
                    </a:lnTo>
                    <a:lnTo>
                      <a:pt x="108" y="35"/>
                    </a:lnTo>
                    <a:lnTo>
                      <a:pt x="107" y="35"/>
                    </a:lnTo>
                    <a:lnTo>
                      <a:pt x="107" y="36"/>
                    </a:lnTo>
                    <a:lnTo>
                      <a:pt x="105" y="30"/>
                    </a:lnTo>
                    <a:lnTo>
                      <a:pt x="104" y="29"/>
                    </a:lnTo>
                    <a:lnTo>
                      <a:pt x="94" y="29"/>
                    </a:lnTo>
                    <a:lnTo>
                      <a:pt x="90" y="30"/>
                    </a:lnTo>
                    <a:lnTo>
                      <a:pt x="85" y="30"/>
                    </a:lnTo>
                    <a:lnTo>
                      <a:pt x="83" y="31"/>
                    </a:lnTo>
                    <a:lnTo>
                      <a:pt x="82" y="32"/>
                    </a:lnTo>
                    <a:lnTo>
                      <a:pt x="82" y="36"/>
                    </a:lnTo>
                    <a:lnTo>
                      <a:pt x="82" y="38"/>
                    </a:lnTo>
                    <a:lnTo>
                      <a:pt x="81" y="40"/>
                    </a:lnTo>
                    <a:lnTo>
                      <a:pt x="80" y="40"/>
                    </a:lnTo>
                    <a:lnTo>
                      <a:pt x="80" y="41"/>
                    </a:lnTo>
                    <a:lnTo>
                      <a:pt x="80" y="43"/>
                    </a:lnTo>
                    <a:lnTo>
                      <a:pt x="78" y="43"/>
                    </a:lnTo>
                    <a:lnTo>
                      <a:pt x="78" y="44"/>
                    </a:lnTo>
                    <a:lnTo>
                      <a:pt x="77" y="47"/>
                    </a:lnTo>
                    <a:lnTo>
                      <a:pt x="75" y="48"/>
                    </a:lnTo>
                    <a:lnTo>
                      <a:pt x="74" y="48"/>
                    </a:lnTo>
                    <a:lnTo>
                      <a:pt x="74" y="49"/>
                    </a:lnTo>
                    <a:lnTo>
                      <a:pt x="74" y="51"/>
                    </a:lnTo>
                    <a:lnTo>
                      <a:pt x="72" y="52"/>
                    </a:lnTo>
                    <a:lnTo>
                      <a:pt x="71" y="52"/>
                    </a:lnTo>
                    <a:lnTo>
                      <a:pt x="71" y="54"/>
                    </a:lnTo>
                    <a:lnTo>
                      <a:pt x="70" y="56"/>
                    </a:lnTo>
                    <a:lnTo>
                      <a:pt x="69" y="56"/>
                    </a:lnTo>
                    <a:lnTo>
                      <a:pt x="69" y="57"/>
                    </a:lnTo>
                    <a:lnTo>
                      <a:pt x="65" y="60"/>
                    </a:lnTo>
                    <a:lnTo>
                      <a:pt x="61" y="62"/>
                    </a:lnTo>
                    <a:lnTo>
                      <a:pt x="58" y="62"/>
                    </a:lnTo>
                    <a:lnTo>
                      <a:pt x="58" y="54"/>
                    </a:lnTo>
                    <a:lnTo>
                      <a:pt x="54" y="52"/>
                    </a:lnTo>
                    <a:lnTo>
                      <a:pt x="52" y="51"/>
                    </a:lnTo>
                    <a:lnTo>
                      <a:pt x="52" y="49"/>
                    </a:lnTo>
                    <a:lnTo>
                      <a:pt x="51" y="45"/>
                    </a:lnTo>
                    <a:lnTo>
                      <a:pt x="51" y="44"/>
                    </a:lnTo>
                    <a:lnTo>
                      <a:pt x="50" y="43"/>
                    </a:lnTo>
                    <a:lnTo>
                      <a:pt x="50" y="40"/>
                    </a:lnTo>
                    <a:lnTo>
                      <a:pt x="48" y="38"/>
                    </a:lnTo>
                    <a:lnTo>
                      <a:pt x="47" y="38"/>
                    </a:lnTo>
                    <a:lnTo>
                      <a:pt x="44" y="37"/>
                    </a:lnTo>
                    <a:lnTo>
                      <a:pt x="44" y="36"/>
                    </a:lnTo>
                    <a:lnTo>
                      <a:pt x="44" y="27"/>
                    </a:lnTo>
                    <a:lnTo>
                      <a:pt x="36" y="27"/>
                    </a:lnTo>
                    <a:lnTo>
                      <a:pt x="35" y="27"/>
                    </a:lnTo>
                    <a:lnTo>
                      <a:pt x="34" y="27"/>
                    </a:lnTo>
                    <a:lnTo>
                      <a:pt x="34" y="28"/>
                    </a:lnTo>
                    <a:lnTo>
                      <a:pt x="31" y="28"/>
                    </a:lnTo>
                    <a:lnTo>
                      <a:pt x="30" y="28"/>
                    </a:lnTo>
                    <a:lnTo>
                      <a:pt x="30" y="29"/>
                    </a:lnTo>
                    <a:lnTo>
                      <a:pt x="27" y="27"/>
                    </a:lnTo>
                    <a:lnTo>
                      <a:pt x="23" y="25"/>
                    </a:lnTo>
                    <a:lnTo>
                      <a:pt x="19" y="21"/>
                    </a:lnTo>
                    <a:lnTo>
                      <a:pt x="17" y="19"/>
                    </a:lnTo>
                    <a:lnTo>
                      <a:pt x="14" y="18"/>
                    </a:lnTo>
                    <a:lnTo>
                      <a:pt x="14" y="16"/>
                    </a:lnTo>
                    <a:lnTo>
                      <a:pt x="11" y="16"/>
                    </a:lnTo>
                    <a:lnTo>
                      <a:pt x="5" y="11"/>
                    </a:lnTo>
                    <a:lnTo>
                      <a:pt x="3" y="9"/>
                    </a:lnTo>
                    <a:lnTo>
                      <a:pt x="3" y="8"/>
                    </a:lnTo>
                    <a:lnTo>
                      <a:pt x="0" y="5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1" name="Freeform 145">
                <a:extLst>
                  <a:ext uri="{FF2B5EF4-FFF2-40B4-BE49-F238E27FC236}">
                    <a16:creationId xmlns:a16="http://schemas.microsoft.com/office/drawing/2014/main" id="{91892B0E-0ABD-C049-DC5E-54A514AC0A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3" y="4028"/>
                <a:ext cx="14" cy="26"/>
              </a:xfrm>
              <a:custGeom>
                <a:avLst/>
                <a:gdLst>
                  <a:gd name="T0" fmla="*/ 84 w 94"/>
                  <a:gd name="T1" fmla="*/ 179 h 180"/>
                  <a:gd name="T2" fmla="*/ 74 w 94"/>
                  <a:gd name="T3" fmla="*/ 178 h 180"/>
                  <a:gd name="T4" fmla="*/ 71 w 94"/>
                  <a:gd name="T5" fmla="*/ 174 h 180"/>
                  <a:gd name="T6" fmla="*/ 69 w 94"/>
                  <a:gd name="T7" fmla="*/ 174 h 180"/>
                  <a:gd name="T8" fmla="*/ 58 w 94"/>
                  <a:gd name="T9" fmla="*/ 172 h 180"/>
                  <a:gd name="T10" fmla="*/ 51 w 94"/>
                  <a:gd name="T11" fmla="*/ 164 h 180"/>
                  <a:gd name="T12" fmla="*/ 50 w 94"/>
                  <a:gd name="T13" fmla="*/ 158 h 180"/>
                  <a:gd name="T14" fmla="*/ 52 w 94"/>
                  <a:gd name="T15" fmla="*/ 153 h 180"/>
                  <a:gd name="T16" fmla="*/ 51 w 94"/>
                  <a:gd name="T17" fmla="*/ 148 h 180"/>
                  <a:gd name="T18" fmla="*/ 49 w 94"/>
                  <a:gd name="T19" fmla="*/ 140 h 180"/>
                  <a:gd name="T20" fmla="*/ 38 w 94"/>
                  <a:gd name="T21" fmla="*/ 129 h 180"/>
                  <a:gd name="T22" fmla="*/ 33 w 94"/>
                  <a:gd name="T23" fmla="*/ 125 h 180"/>
                  <a:gd name="T24" fmla="*/ 36 w 94"/>
                  <a:gd name="T25" fmla="*/ 114 h 180"/>
                  <a:gd name="T26" fmla="*/ 43 w 94"/>
                  <a:gd name="T27" fmla="*/ 114 h 180"/>
                  <a:gd name="T28" fmla="*/ 54 w 94"/>
                  <a:gd name="T29" fmla="*/ 107 h 180"/>
                  <a:gd name="T30" fmla="*/ 63 w 94"/>
                  <a:gd name="T31" fmla="*/ 103 h 180"/>
                  <a:gd name="T32" fmla="*/ 69 w 94"/>
                  <a:gd name="T33" fmla="*/ 101 h 180"/>
                  <a:gd name="T34" fmla="*/ 76 w 94"/>
                  <a:gd name="T35" fmla="*/ 95 h 180"/>
                  <a:gd name="T36" fmla="*/ 79 w 94"/>
                  <a:gd name="T37" fmla="*/ 93 h 180"/>
                  <a:gd name="T38" fmla="*/ 76 w 94"/>
                  <a:gd name="T39" fmla="*/ 82 h 180"/>
                  <a:gd name="T40" fmla="*/ 82 w 94"/>
                  <a:gd name="T41" fmla="*/ 76 h 180"/>
                  <a:gd name="T42" fmla="*/ 82 w 94"/>
                  <a:gd name="T43" fmla="*/ 65 h 180"/>
                  <a:gd name="T44" fmla="*/ 82 w 94"/>
                  <a:gd name="T45" fmla="*/ 49 h 180"/>
                  <a:gd name="T46" fmla="*/ 85 w 94"/>
                  <a:gd name="T47" fmla="*/ 48 h 180"/>
                  <a:gd name="T48" fmla="*/ 87 w 94"/>
                  <a:gd name="T49" fmla="*/ 47 h 180"/>
                  <a:gd name="T50" fmla="*/ 89 w 94"/>
                  <a:gd name="T51" fmla="*/ 31 h 180"/>
                  <a:gd name="T52" fmla="*/ 85 w 94"/>
                  <a:gd name="T53" fmla="*/ 27 h 180"/>
                  <a:gd name="T54" fmla="*/ 79 w 94"/>
                  <a:gd name="T55" fmla="*/ 20 h 180"/>
                  <a:gd name="T56" fmla="*/ 78 w 94"/>
                  <a:gd name="T57" fmla="*/ 16 h 180"/>
                  <a:gd name="T58" fmla="*/ 82 w 94"/>
                  <a:gd name="T59" fmla="*/ 5 h 180"/>
                  <a:gd name="T60" fmla="*/ 74 w 94"/>
                  <a:gd name="T61" fmla="*/ 3 h 180"/>
                  <a:gd name="T62" fmla="*/ 69 w 94"/>
                  <a:gd name="T63" fmla="*/ 0 h 180"/>
                  <a:gd name="T64" fmla="*/ 64 w 94"/>
                  <a:gd name="T65" fmla="*/ 4 h 180"/>
                  <a:gd name="T66" fmla="*/ 63 w 94"/>
                  <a:gd name="T67" fmla="*/ 7 h 180"/>
                  <a:gd name="T68" fmla="*/ 60 w 94"/>
                  <a:gd name="T69" fmla="*/ 16 h 180"/>
                  <a:gd name="T70" fmla="*/ 58 w 94"/>
                  <a:gd name="T71" fmla="*/ 17 h 180"/>
                  <a:gd name="T72" fmla="*/ 54 w 94"/>
                  <a:gd name="T73" fmla="*/ 19 h 180"/>
                  <a:gd name="T74" fmla="*/ 50 w 94"/>
                  <a:gd name="T75" fmla="*/ 27 h 180"/>
                  <a:gd name="T76" fmla="*/ 48 w 94"/>
                  <a:gd name="T77" fmla="*/ 28 h 180"/>
                  <a:gd name="T78" fmla="*/ 47 w 94"/>
                  <a:gd name="T79" fmla="*/ 30 h 180"/>
                  <a:gd name="T80" fmla="*/ 27 w 94"/>
                  <a:gd name="T81" fmla="*/ 36 h 180"/>
                  <a:gd name="T82" fmla="*/ 22 w 94"/>
                  <a:gd name="T83" fmla="*/ 29 h 180"/>
                  <a:gd name="T84" fmla="*/ 17 w 94"/>
                  <a:gd name="T85" fmla="*/ 18 h 180"/>
                  <a:gd name="T86" fmla="*/ 8 w 94"/>
                  <a:gd name="T87" fmla="*/ 16 h 180"/>
                  <a:gd name="T88" fmla="*/ 3 w 94"/>
                  <a:gd name="T89" fmla="*/ 11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4" h="180">
                    <a:moveTo>
                      <a:pt x="93" y="180"/>
                    </a:moveTo>
                    <a:lnTo>
                      <a:pt x="85" y="180"/>
                    </a:lnTo>
                    <a:lnTo>
                      <a:pt x="84" y="179"/>
                    </a:lnTo>
                    <a:lnTo>
                      <a:pt x="83" y="180"/>
                    </a:lnTo>
                    <a:lnTo>
                      <a:pt x="82" y="178"/>
                    </a:lnTo>
                    <a:lnTo>
                      <a:pt x="74" y="178"/>
                    </a:lnTo>
                    <a:lnTo>
                      <a:pt x="72" y="177"/>
                    </a:lnTo>
                    <a:lnTo>
                      <a:pt x="72" y="174"/>
                    </a:lnTo>
                    <a:lnTo>
                      <a:pt x="71" y="174"/>
                    </a:lnTo>
                    <a:lnTo>
                      <a:pt x="71" y="178"/>
                    </a:lnTo>
                    <a:lnTo>
                      <a:pt x="69" y="177"/>
                    </a:lnTo>
                    <a:lnTo>
                      <a:pt x="69" y="174"/>
                    </a:lnTo>
                    <a:lnTo>
                      <a:pt x="60" y="174"/>
                    </a:lnTo>
                    <a:lnTo>
                      <a:pt x="58" y="173"/>
                    </a:lnTo>
                    <a:lnTo>
                      <a:pt x="58" y="172"/>
                    </a:lnTo>
                    <a:lnTo>
                      <a:pt x="53" y="170"/>
                    </a:lnTo>
                    <a:lnTo>
                      <a:pt x="52" y="169"/>
                    </a:lnTo>
                    <a:lnTo>
                      <a:pt x="51" y="164"/>
                    </a:lnTo>
                    <a:lnTo>
                      <a:pt x="52" y="161"/>
                    </a:lnTo>
                    <a:lnTo>
                      <a:pt x="50" y="159"/>
                    </a:lnTo>
                    <a:lnTo>
                      <a:pt x="50" y="158"/>
                    </a:lnTo>
                    <a:lnTo>
                      <a:pt x="52" y="156"/>
                    </a:lnTo>
                    <a:lnTo>
                      <a:pt x="53" y="153"/>
                    </a:lnTo>
                    <a:lnTo>
                      <a:pt x="52" y="153"/>
                    </a:lnTo>
                    <a:lnTo>
                      <a:pt x="50" y="153"/>
                    </a:lnTo>
                    <a:lnTo>
                      <a:pt x="50" y="150"/>
                    </a:lnTo>
                    <a:lnTo>
                      <a:pt x="51" y="148"/>
                    </a:lnTo>
                    <a:lnTo>
                      <a:pt x="51" y="147"/>
                    </a:lnTo>
                    <a:lnTo>
                      <a:pt x="52" y="147"/>
                    </a:lnTo>
                    <a:lnTo>
                      <a:pt x="49" y="140"/>
                    </a:lnTo>
                    <a:lnTo>
                      <a:pt x="39" y="134"/>
                    </a:lnTo>
                    <a:lnTo>
                      <a:pt x="38" y="131"/>
                    </a:lnTo>
                    <a:lnTo>
                      <a:pt x="38" y="129"/>
                    </a:lnTo>
                    <a:lnTo>
                      <a:pt x="36" y="129"/>
                    </a:lnTo>
                    <a:lnTo>
                      <a:pt x="33" y="126"/>
                    </a:lnTo>
                    <a:lnTo>
                      <a:pt x="33" y="125"/>
                    </a:lnTo>
                    <a:lnTo>
                      <a:pt x="33" y="117"/>
                    </a:lnTo>
                    <a:lnTo>
                      <a:pt x="30" y="117"/>
                    </a:lnTo>
                    <a:lnTo>
                      <a:pt x="36" y="114"/>
                    </a:lnTo>
                    <a:lnTo>
                      <a:pt x="37" y="114"/>
                    </a:lnTo>
                    <a:lnTo>
                      <a:pt x="39" y="117"/>
                    </a:lnTo>
                    <a:lnTo>
                      <a:pt x="43" y="114"/>
                    </a:lnTo>
                    <a:lnTo>
                      <a:pt x="50" y="114"/>
                    </a:lnTo>
                    <a:lnTo>
                      <a:pt x="52" y="109"/>
                    </a:lnTo>
                    <a:lnTo>
                      <a:pt x="54" y="107"/>
                    </a:lnTo>
                    <a:lnTo>
                      <a:pt x="58" y="107"/>
                    </a:lnTo>
                    <a:lnTo>
                      <a:pt x="60" y="106"/>
                    </a:lnTo>
                    <a:lnTo>
                      <a:pt x="63" y="103"/>
                    </a:lnTo>
                    <a:lnTo>
                      <a:pt x="65" y="103"/>
                    </a:lnTo>
                    <a:lnTo>
                      <a:pt x="65" y="101"/>
                    </a:lnTo>
                    <a:lnTo>
                      <a:pt x="69" y="101"/>
                    </a:lnTo>
                    <a:lnTo>
                      <a:pt x="69" y="98"/>
                    </a:lnTo>
                    <a:lnTo>
                      <a:pt x="72" y="98"/>
                    </a:lnTo>
                    <a:lnTo>
                      <a:pt x="76" y="95"/>
                    </a:lnTo>
                    <a:lnTo>
                      <a:pt x="78" y="94"/>
                    </a:lnTo>
                    <a:lnTo>
                      <a:pt x="78" y="93"/>
                    </a:lnTo>
                    <a:lnTo>
                      <a:pt x="79" y="93"/>
                    </a:lnTo>
                    <a:lnTo>
                      <a:pt x="79" y="85"/>
                    </a:lnTo>
                    <a:lnTo>
                      <a:pt x="76" y="84"/>
                    </a:lnTo>
                    <a:lnTo>
                      <a:pt x="76" y="82"/>
                    </a:lnTo>
                    <a:lnTo>
                      <a:pt x="78" y="79"/>
                    </a:lnTo>
                    <a:lnTo>
                      <a:pt x="79" y="77"/>
                    </a:lnTo>
                    <a:lnTo>
                      <a:pt x="82" y="76"/>
                    </a:lnTo>
                    <a:lnTo>
                      <a:pt x="82" y="71"/>
                    </a:lnTo>
                    <a:lnTo>
                      <a:pt x="82" y="69"/>
                    </a:lnTo>
                    <a:lnTo>
                      <a:pt x="82" y="65"/>
                    </a:lnTo>
                    <a:lnTo>
                      <a:pt x="83" y="63"/>
                    </a:lnTo>
                    <a:lnTo>
                      <a:pt x="82" y="60"/>
                    </a:lnTo>
                    <a:lnTo>
                      <a:pt x="82" y="49"/>
                    </a:lnTo>
                    <a:lnTo>
                      <a:pt x="82" y="48"/>
                    </a:lnTo>
                    <a:lnTo>
                      <a:pt x="83" y="48"/>
                    </a:lnTo>
                    <a:lnTo>
                      <a:pt x="85" y="48"/>
                    </a:lnTo>
                    <a:lnTo>
                      <a:pt x="85" y="47"/>
                    </a:lnTo>
                    <a:lnTo>
                      <a:pt x="86" y="47"/>
                    </a:lnTo>
                    <a:lnTo>
                      <a:pt x="87" y="47"/>
                    </a:lnTo>
                    <a:lnTo>
                      <a:pt x="94" y="40"/>
                    </a:lnTo>
                    <a:lnTo>
                      <a:pt x="93" y="36"/>
                    </a:lnTo>
                    <a:lnTo>
                      <a:pt x="89" y="31"/>
                    </a:lnTo>
                    <a:lnTo>
                      <a:pt x="87" y="30"/>
                    </a:lnTo>
                    <a:lnTo>
                      <a:pt x="87" y="29"/>
                    </a:lnTo>
                    <a:lnTo>
                      <a:pt x="85" y="27"/>
                    </a:lnTo>
                    <a:lnTo>
                      <a:pt x="83" y="27"/>
                    </a:lnTo>
                    <a:lnTo>
                      <a:pt x="82" y="22"/>
                    </a:lnTo>
                    <a:lnTo>
                      <a:pt x="79" y="20"/>
                    </a:lnTo>
                    <a:lnTo>
                      <a:pt x="79" y="19"/>
                    </a:lnTo>
                    <a:lnTo>
                      <a:pt x="76" y="18"/>
                    </a:lnTo>
                    <a:lnTo>
                      <a:pt x="78" y="16"/>
                    </a:lnTo>
                    <a:lnTo>
                      <a:pt x="79" y="14"/>
                    </a:lnTo>
                    <a:lnTo>
                      <a:pt x="82" y="8"/>
                    </a:lnTo>
                    <a:lnTo>
                      <a:pt x="82" y="5"/>
                    </a:lnTo>
                    <a:lnTo>
                      <a:pt x="76" y="5"/>
                    </a:lnTo>
                    <a:lnTo>
                      <a:pt x="75" y="3"/>
                    </a:lnTo>
                    <a:lnTo>
                      <a:pt x="74" y="3"/>
                    </a:lnTo>
                    <a:lnTo>
                      <a:pt x="72" y="3"/>
                    </a:lnTo>
                    <a:lnTo>
                      <a:pt x="70" y="0"/>
                    </a:lnTo>
                    <a:lnTo>
                      <a:pt x="69" y="0"/>
                    </a:lnTo>
                    <a:lnTo>
                      <a:pt x="65" y="3"/>
                    </a:lnTo>
                    <a:lnTo>
                      <a:pt x="64" y="3"/>
                    </a:lnTo>
                    <a:lnTo>
                      <a:pt x="64" y="4"/>
                    </a:lnTo>
                    <a:lnTo>
                      <a:pt x="63" y="4"/>
                    </a:lnTo>
                    <a:lnTo>
                      <a:pt x="63" y="5"/>
                    </a:lnTo>
                    <a:lnTo>
                      <a:pt x="63" y="7"/>
                    </a:lnTo>
                    <a:lnTo>
                      <a:pt x="61" y="8"/>
                    </a:lnTo>
                    <a:lnTo>
                      <a:pt x="61" y="14"/>
                    </a:lnTo>
                    <a:lnTo>
                      <a:pt x="60" y="16"/>
                    </a:lnTo>
                    <a:lnTo>
                      <a:pt x="59" y="16"/>
                    </a:lnTo>
                    <a:lnTo>
                      <a:pt x="59" y="17"/>
                    </a:lnTo>
                    <a:lnTo>
                      <a:pt x="58" y="17"/>
                    </a:lnTo>
                    <a:lnTo>
                      <a:pt x="58" y="18"/>
                    </a:lnTo>
                    <a:lnTo>
                      <a:pt x="57" y="18"/>
                    </a:lnTo>
                    <a:lnTo>
                      <a:pt x="54" y="19"/>
                    </a:lnTo>
                    <a:lnTo>
                      <a:pt x="52" y="22"/>
                    </a:lnTo>
                    <a:lnTo>
                      <a:pt x="50" y="23"/>
                    </a:lnTo>
                    <a:lnTo>
                      <a:pt x="50" y="27"/>
                    </a:lnTo>
                    <a:lnTo>
                      <a:pt x="49" y="27"/>
                    </a:lnTo>
                    <a:lnTo>
                      <a:pt x="48" y="27"/>
                    </a:lnTo>
                    <a:lnTo>
                      <a:pt x="48" y="28"/>
                    </a:lnTo>
                    <a:lnTo>
                      <a:pt x="47" y="28"/>
                    </a:lnTo>
                    <a:lnTo>
                      <a:pt x="47" y="29"/>
                    </a:lnTo>
                    <a:lnTo>
                      <a:pt x="47" y="30"/>
                    </a:lnTo>
                    <a:lnTo>
                      <a:pt x="43" y="30"/>
                    </a:lnTo>
                    <a:lnTo>
                      <a:pt x="38" y="36"/>
                    </a:lnTo>
                    <a:lnTo>
                      <a:pt x="27" y="36"/>
                    </a:lnTo>
                    <a:lnTo>
                      <a:pt x="25" y="35"/>
                    </a:lnTo>
                    <a:lnTo>
                      <a:pt x="22" y="38"/>
                    </a:lnTo>
                    <a:lnTo>
                      <a:pt x="22" y="29"/>
                    </a:lnTo>
                    <a:lnTo>
                      <a:pt x="19" y="25"/>
                    </a:lnTo>
                    <a:lnTo>
                      <a:pt x="17" y="19"/>
                    </a:lnTo>
                    <a:lnTo>
                      <a:pt x="17" y="18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8" y="16"/>
                    </a:lnTo>
                    <a:lnTo>
                      <a:pt x="6" y="14"/>
                    </a:lnTo>
                    <a:lnTo>
                      <a:pt x="5" y="11"/>
                    </a:lnTo>
                    <a:lnTo>
                      <a:pt x="3" y="11"/>
                    </a:lnTo>
                    <a:lnTo>
                      <a:pt x="0" y="1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2" name="Freeform 146">
                <a:extLst>
                  <a:ext uri="{FF2B5EF4-FFF2-40B4-BE49-F238E27FC236}">
                    <a16:creationId xmlns:a16="http://schemas.microsoft.com/office/drawing/2014/main" id="{4447DC90-34F7-8126-C91C-AEE5A08973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" y="4054"/>
                <a:ext cx="15" cy="43"/>
              </a:xfrm>
              <a:custGeom>
                <a:avLst/>
                <a:gdLst>
                  <a:gd name="T0" fmla="*/ 97 w 108"/>
                  <a:gd name="T1" fmla="*/ 297 h 302"/>
                  <a:gd name="T2" fmla="*/ 87 w 108"/>
                  <a:gd name="T3" fmla="*/ 289 h 302"/>
                  <a:gd name="T4" fmla="*/ 57 w 108"/>
                  <a:gd name="T5" fmla="*/ 288 h 302"/>
                  <a:gd name="T6" fmla="*/ 51 w 108"/>
                  <a:gd name="T7" fmla="*/ 284 h 302"/>
                  <a:gd name="T8" fmla="*/ 38 w 108"/>
                  <a:gd name="T9" fmla="*/ 282 h 302"/>
                  <a:gd name="T10" fmla="*/ 24 w 108"/>
                  <a:gd name="T11" fmla="*/ 278 h 302"/>
                  <a:gd name="T12" fmla="*/ 17 w 108"/>
                  <a:gd name="T13" fmla="*/ 278 h 302"/>
                  <a:gd name="T14" fmla="*/ 13 w 108"/>
                  <a:gd name="T15" fmla="*/ 278 h 302"/>
                  <a:gd name="T16" fmla="*/ 10 w 108"/>
                  <a:gd name="T17" fmla="*/ 273 h 302"/>
                  <a:gd name="T18" fmla="*/ 10 w 108"/>
                  <a:gd name="T19" fmla="*/ 255 h 302"/>
                  <a:gd name="T20" fmla="*/ 13 w 108"/>
                  <a:gd name="T21" fmla="*/ 244 h 302"/>
                  <a:gd name="T22" fmla="*/ 17 w 108"/>
                  <a:gd name="T23" fmla="*/ 231 h 302"/>
                  <a:gd name="T24" fmla="*/ 18 w 108"/>
                  <a:gd name="T25" fmla="*/ 220 h 302"/>
                  <a:gd name="T26" fmla="*/ 21 w 108"/>
                  <a:gd name="T27" fmla="*/ 212 h 302"/>
                  <a:gd name="T28" fmla="*/ 25 w 108"/>
                  <a:gd name="T29" fmla="*/ 200 h 302"/>
                  <a:gd name="T30" fmla="*/ 25 w 108"/>
                  <a:gd name="T31" fmla="*/ 193 h 302"/>
                  <a:gd name="T32" fmla="*/ 21 w 108"/>
                  <a:gd name="T33" fmla="*/ 185 h 302"/>
                  <a:gd name="T34" fmla="*/ 22 w 108"/>
                  <a:gd name="T35" fmla="*/ 178 h 302"/>
                  <a:gd name="T36" fmla="*/ 24 w 108"/>
                  <a:gd name="T37" fmla="*/ 177 h 302"/>
                  <a:gd name="T38" fmla="*/ 26 w 108"/>
                  <a:gd name="T39" fmla="*/ 176 h 302"/>
                  <a:gd name="T40" fmla="*/ 29 w 108"/>
                  <a:gd name="T41" fmla="*/ 174 h 302"/>
                  <a:gd name="T42" fmla="*/ 35 w 108"/>
                  <a:gd name="T43" fmla="*/ 169 h 302"/>
                  <a:gd name="T44" fmla="*/ 40 w 108"/>
                  <a:gd name="T45" fmla="*/ 166 h 302"/>
                  <a:gd name="T46" fmla="*/ 40 w 108"/>
                  <a:gd name="T47" fmla="*/ 157 h 302"/>
                  <a:gd name="T48" fmla="*/ 40 w 108"/>
                  <a:gd name="T49" fmla="*/ 144 h 302"/>
                  <a:gd name="T50" fmla="*/ 36 w 108"/>
                  <a:gd name="T51" fmla="*/ 133 h 302"/>
                  <a:gd name="T52" fmla="*/ 32 w 108"/>
                  <a:gd name="T53" fmla="*/ 125 h 302"/>
                  <a:gd name="T54" fmla="*/ 26 w 108"/>
                  <a:gd name="T55" fmla="*/ 120 h 302"/>
                  <a:gd name="T56" fmla="*/ 24 w 108"/>
                  <a:gd name="T57" fmla="*/ 120 h 302"/>
                  <a:gd name="T58" fmla="*/ 15 w 108"/>
                  <a:gd name="T59" fmla="*/ 121 h 302"/>
                  <a:gd name="T60" fmla="*/ 12 w 108"/>
                  <a:gd name="T61" fmla="*/ 111 h 302"/>
                  <a:gd name="T62" fmla="*/ 4 w 108"/>
                  <a:gd name="T63" fmla="*/ 101 h 302"/>
                  <a:gd name="T64" fmla="*/ 0 w 108"/>
                  <a:gd name="T65" fmla="*/ 93 h 302"/>
                  <a:gd name="T66" fmla="*/ 0 w 108"/>
                  <a:gd name="T67" fmla="*/ 81 h 302"/>
                  <a:gd name="T68" fmla="*/ 2 w 108"/>
                  <a:gd name="T69" fmla="*/ 30 h 302"/>
                  <a:gd name="T70" fmla="*/ 11 w 108"/>
                  <a:gd name="T71" fmla="*/ 24 h 302"/>
                  <a:gd name="T72" fmla="*/ 14 w 108"/>
                  <a:gd name="T73" fmla="*/ 23 h 302"/>
                  <a:gd name="T74" fmla="*/ 21 w 108"/>
                  <a:gd name="T75" fmla="*/ 22 h 302"/>
                  <a:gd name="T76" fmla="*/ 40 w 108"/>
                  <a:gd name="T77" fmla="*/ 22 h 302"/>
                  <a:gd name="T78" fmla="*/ 46 w 108"/>
                  <a:gd name="T79" fmla="*/ 15 h 302"/>
                  <a:gd name="T80" fmla="*/ 49 w 108"/>
                  <a:gd name="T81" fmla="*/ 12 h 302"/>
                  <a:gd name="T82" fmla="*/ 52 w 108"/>
                  <a:gd name="T83" fmla="*/ 11 h 302"/>
                  <a:gd name="T84" fmla="*/ 51 w 108"/>
                  <a:gd name="T85" fmla="*/ 2 h 302"/>
                  <a:gd name="T86" fmla="*/ 21 w 108"/>
                  <a:gd name="T87" fmla="*/ 2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08" h="302">
                    <a:moveTo>
                      <a:pt x="108" y="302"/>
                    </a:moveTo>
                    <a:lnTo>
                      <a:pt x="98" y="297"/>
                    </a:lnTo>
                    <a:lnTo>
                      <a:pt x="97" y="297"/>
                    </a:lnTo>
                    <a:lnTo>
                      <a:pt x="95" y="295"/>
                    </a:lnTo>
                    <a:lnTo>
                      <a:pt x="89" y="295"/>
                    </a:lnTo>
                    <a:lnTo>
                      <a:pt x="87" y="289"/>
                    </a:lnTo>
                    <a:lnTo>
                      <a:pt x="86" y="289"/>
                    </a:lnTo>
                    <a:lnTo>
                      <a:pt x="81" y="288"/>
                    </a:lnTo>
                    <a:lnTo>
                      <a:pt x="57" y="288"/>
                    </a:lnTo>
                    <a:lnTo>
                      <a:pt x="54" y="286"/>
                    </a:lnTo>
                    <a:lnTo>
                      <a:pt x="53" y="286"/>
                    </a:lnTo>
                    <a:lnTo>
                      <a:pt x="51" y="284"/>
                    </a:lnTo>
                    <a:lnTo>
                      <a:pt x="42" y="284"/>
                    </a:lnTo>
                    <a:lnTo>
                      <a:pt x="39" y="283"/>
                    </a:lnTo>
                    <a:lnTo>
                      <a:pt x="38" y="282"/>
                    </a:lnTo>
                    <a:lnTo>
                      <a:pt x="37" y="278"/>
                    </a:lnTo>
                    <a:lnTo>
                      <a:pt x="29" y="278"/>
                    </a:lnTo>
                    <a:lnTo>
                      <a:pt x="24" y="278"/>
                    </a:lnTo>
                    <a:lnTo>
                      <a:pt x="22" y="280"/>
                    </a:lnTo>
                    <a:lnTo>
                      <a:pt x="21" y="280"/>
                    </a:lnTo>
                    <a:lnTo>
                      <a:pt x="17" y="278"/>
                    </a:lnTo>
                    <a:lnTo>
                      <a:pt x="15" y="278"/>
                    </a:lnTo>
                    <a:lnTo>
                      <a:pt x="14" y="277"/>
                    </a:lnTo>
                    <a:lnTo>
                      <a:pt x="13" y="278"/>
                    </a:lnTo>
                    <a:lnTo>
                      <a:pt x="11" y="277"/>
                    </a:lnTo>
                    <a:lnTo>
                      <a:pt x="10" y="275"/>
                    </a:lnTo>
                    <a:lnTo>
                      <a:pt x="10" y="273"/>
                    </a:lnTo>
                    <a:lnTo>
                      <a:pt x="7" y="266"/>
                    </a:lnTo>
                    <a:lnTo>
                      <a:pt x="7" y="259"/>
                    </a:lnTo>
                    <a:lnTo>
                      <a:pt x="10" y="255"/>
                    </a:lnTo>
                    <a:lnTo>
                      <a:pt x="10" y="251"/>
                    </a:lnTo>
                    <a:lnTo>
                      <a:pt x="11" y="245"/>
                    </a:lnTo>
                    <a:lnTo>
                      <a:pt x="13" y="244"/>
                    </a:lnTo>
                    <a:lnTo>
                      <a:pt x="15" y="240"/>
                    </a:lnTo>
                    <a:lnTo>
                      <a:pt x="15" y="233"/>
                    </a:lnTo>
                    <a:lnTo>
                      <a:pt x="17" y="231"/>
                    </a:lnTo>
                    <a:lnTo>
                      <a:pt x="18" y="229"/>
                    </a:lnTo>
                    <a:lnTo>
                      <a:pt x="18" y="224"/>
                    </a:lnTo>
                    <a:lnTo>
                      <a:pt x="18" y="220"/>
                    </a:lnTo>
                    <a:lnTo>
                      <a:pt x="21" y="220"/>
                    </a:lnTo>
                    <a:lnTo>
                      <a:pt x="22" y="215"/>
                    </a:lnTo>
                    <a:lnTo>
                      <a:pt x="21" y="212"/>
                    </a:lnTo>
                    <a:lnTo>
                      <a:pt x="22" y="209"/>
                    </a:lnTo>
                    <a:lnTo>
                      <a:pt x="24" y="202"/>
                    </a:lnTo>
                    <a:lnTo>
                      <a:pt x="25" y="200"/>
                    </a:lnTo>
                    <a:lnTo>
                      <a:pt x="25" y="199"/>
                    </a:lnTo>
                    <a:lnTo>
                      <a:pt x="26" y="199"/>
                    </a:lnTo>
                    <a:lnTo>
                      <a:pt x="25" y="193"/>
                    </a:lnTo>
                    <a:lnTo>
                      <a:pt x="24" y="191"/>
                    </a:lnTo>
                    <a:lnTo>
                      <a:pt x="21" y="188"/>
                    </a:lnTo>
                    <a:lnTo>
                      <a:pt x="21" y="185"/>
                    </a:lnTo>
                    <a:lnTo>
                      <a:pt x="22" y="182"/>
                    </a:lnTo>
                    <a:lnTo>
                      <a:pt x="22" y="179"/>
                    </a:lnTo>
                    <a:lnTo>
                      <a:pt x="22" y="178"/>
                    </a:lnTo>
                    <a:lnTo>
                      <a:pt x="23" y="178"/>
                    </a:lnTo>
                    <a:lnTo>
                      <a:pt x="23" y="177"/>
                    </a:lnTo>
                    <a:lnTo>
                      <a:pt x="24" y="177"/>
                    </a:lnTo>
                    <a:lnTo>
                      <a:pt x="24" y="176"/>
                    </a:lnTo>
                    <a:lnTo>
                      <a:pt x="26" y="177"/>
                    </a:lnTo>
                    <a:lnTo>
                      <a:pt x="26" y="176"/>
                    </a:lnTo>
                    <a:lnTo>
                      <a:pt x="27" y="176"/>
                    </a:lnTo>
                    <a:lnTo>
                      <a:pt x="29" y="176"/>
                    </a:lnTo>
                    <a:lnTo>
                      <a:pt x="29" y="174"/>
                    </a:lnTo>
                    <a:lnTo>
                      <a:pt x="30" y="174"/>
                    </a:lnTo>
                    <a:lnTo>
                      <a:pt x="33" y="174"/>
                    </a:lnTo>
                    <a:lnTo>
                      <a:pt x="35" y="169"/>
                    </a:lnTo>
                    <a:lnTo>
                      <a:pt x="37" y="168"/>
                    </a:lnTo>
                    <a:lnTo>
                      <a:pt x="37" y="166"/>
                    </a:lnTo>
                    <a:lnTo>
                      <a:pt x="40" y="166"/>
                    </a:lnTo>
                    <a:lnTo>
                      <a:pt x="40" y="160"/>
                    </a:lnTo>
                    <a:lnTo>
                      <a:pt x="41" y="158"/>
                    </a:lnTo>
                    <a:lnTo>
                      <a:pt x="40" y="157"/>
                    </a:lnTo>
                    <a:lnTo>
                      <a:pt x="42" y="153"/>
                    </a:lnTo>
                    <a:lnTo>
                      <a:pt x="40" y="147"/>
                    </a:lnTo>
                    <a:lnTo>
                      <a:pt x="40" y="144"/>
                    </a:lnTo>
                    <a:lnTo>
                      <a:pt x="39" y="138"/>
                    </a:lnTo>
                    <a:lnTo>
                      <a:pt x="37" y="136"/>
                    </a:lnTo>
                    <a:lnTo>
                      <a:pt x="36" y="133"/>
                    </a:lnTo>
                    <a:lnTo>
                      <a:pt x="33" y="133"/>
                    </a:lnTo>
                    <a:lnTo>
                      <a:pt x="33" y="128"/>
                    </a:lnTo>
                    <a:lnTo>
                      <a:pt x="32" y="125"/>
                    </a:lnTo>
                    <a:lnTo>
                      <a:pt x="32" y="124"/>
                    </a:lnTo>
                    <a:lnTo>
                      <a:pt x="29" y="122"/>
                    </a:lnTo>
                    <a:lnTo>
                      <a:pt x="26" y="120"/>
                    </a:lnTo>
                    <a:lnTo>
                      <a:pt x="25" y="118"/>
                    </a:lnTo>
                    <a:lnTo>
                      <a:pt x="24" y="118"/>
                    </a:lnTo>
                    <a:lnTo>
                      <a:pt x="24" y="120"/>
                    </a:lnTo>
                    <a:lnTo>
                      <a:pt x="22" y="117"/>
                    </a:lnTo>
                    <a:lnTo>
                      <a:pt x="18" y="120"/>
                    </a:lnTo>
                    <a:lnTo>
                      <a:pt x="15" y="121"/>
                    </a:lnTo>
                    <a:lnTo>
                      <a:pt x="15" y="120"/>
                    </a:lnTo>
                    <a:lnTo>
                      <a:pt x="13" y="114"/>
                    </a:lnTo>
                    <a:lnTo>
                      <a:pt x="12" y="111"/>
                    </a:lnTo>
                    <a:lnTo>
                      <a:pt x="11" y="111"/>
                    </a:lnTo>
                    <a:lnTo>
                      <a:pt x="10" y="103"/>
                    </a:lnTo>
                    <a:lnTo>
                      <a:pt x="4" y="101"/>
                    </a:lnTo>
                    <a:lnTo>
                      <a:pt x="2" y="100"/>
                    </a:lnTo>
                    <a:lnTo>
                      <a:pt x="2" y="98"/>
                    </a:lnTo>
                    <a:lnTo>
                      <a:pt x="0" y="93"/>
                    </a:lnTo>
                    <a:lnTo>
                      <a:pt x="0" y="84"/>
                    </a:lnTo>
                    <a:lnTo>
                      <a:pt x="1" y="82"/>
                    </a:lnTo>
                    <a:lnTo>
                      <a:pt x="0" y="81"/>
                    </a:lnTo>
                    <a:lnTo>
                      <a:pt x="0" y="35"/>
                    </a:lnTo>
                    <a:lnTo>
                      <a:pt x="2" y="35"/>
                    </a:lnTo>
                    <a:lnTo>
                      <a:pt x="2" y="30"/>
                    </a:lnTo>
                    <a:lnTo>
                      <a:pt x="4" y="29"/>
                    </a:lnTo>
                    <a:lnTo>
                      <a:pt x="7" y="27"/>
                    </a:lnTo>
                    <a:lnTo>
                      <a:pt x="11" y="24"/>
                    </a:lnTo>
                    <a:lnTo>
                      <a:pt x="11" y="23"/>
                    </a:lnTo>
                    <a:lnTo>
                      <a:pt x="12" y="23"/>
                    </a:lnTo>
                    <a:lnTo>
                      <a:pt x="14" y="23"/>
                    </a:lnTo>
                    <a:lnTo>
                      <a:pt x="14" y="22"/>
                    </a:lnTo>
                    <a:lnTo>
                      <a:pt x="15" y="22"/>
                    </a:lnTo>
                    <a:lnTo>
                      <a:pt x="21" y="22"/>
                    </a:lnTo>
                    <a:lnTo>
                      <a:pt x="21" y="18"/>
                    </a:lnTo>
                    <a:lnTo>
                      <a:pt x="22" y="22"/>
                    </a:lnTo>
                    <a:lnTo>
                      <a:pt x="40" y="22"/>
                    </a:lnTo>
                    <a:lnTo>
                      <a:pt x="42" y="18"/>
                    </a:lnTo>
                    <a:lnTo>
                      <a:pt x="44" y="15"/>
                    </a:lnTo>
                    <a:lnTo>
                      <a:pt x="46" y="15"/>
                    </a:lnTo>
                    <a:lnTo>
                      <a:pt x="48" y="13"/>
                    </a:lnTo>
                    <a:lnTo>
                      <a:pt x="48" y="12"/>
                    </a:lnTo>
                    <a:lnTo>
                      <a:pt x="49" y="12"/>
                    </a:lnTo>
                    <a:lnTo>
                      <a:pt x="51" y="12"/>
                    </a:lnTo>
                    <a:lnTo>
                      <a:pt x="51" y="11"/>
                    </a:lnTo>
                    <a:lnTo>
                      <a:pt x="52" y="11"/>
                    </a:lnTo>
                    <a:lnTo>
                      <a:pt x="53" y="11"/>
                    </a:lnTo>
                    <a:lnTo>
                      <a:pt x="53" y="5"/>
                    </a:lnTo>
                    <a:lnTo>
                      <a:pt x="51" y="2"/>
                    </a:lnTo>
                    <a:lnTo>
                      <a:pt x="46" y="0"/>
                    </a:lnTo>
                    <a:lnTo>
                      <a:pt x="40" y="2"/>
                    </a:lnTo>
                    <a:lnTo>
                      <a:pt x="21" y="2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3" name="Freeform 147">
                <a:extLst>
                  <a:ext uri="{FF2B5EF4-FFF2-40B4-BE49-F238E27FC236}">
                    <a16:creationId xmlns:a16="http://schemas.microsoft.com/office/drawing/2014/main" id="{02D8C7F8-E5E9-3388-BC62-247C83BBC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4098"/>
                <a:ext cx="25" cy="33"/>
              </a:xfrm>
              <a:custGeom>
                <a:avLst/>
                <a:gdLst>
                  <a:gd name="T0" fmla="*/ 163 w 169"/>
                  <a:gd name="T1" fmla="*/ 225 h 230"/>
                  <a:gd name="T2" fmla="*/ 158 w 169"/>
                  <a:gd name="T3" fmla="*/ 216 h 230"/>
                  <a:gd name="T4" fmla="*/ 150 w 169"/>
                  <a:gd name="T5" fmla="*/ 207 h 230"/>
                  <a:gd name="T6" fmla="*/ 145 w 169"/>
                  <a:gd name="T7" fmla="*/ 194 h 230"/>
                  <a:gd name="T8" fmla="*/ 142 w 169"/>
                  <a:gd name="T9" fmla="*/ 178 h 230"/>
                  <a:gd name="T10" fmla="*/ 134 w 169"/>
                  <a:gd name="T11" fmla="*/ 163 h 230"/>
                  <a:gd name="T12" fmla="*/ 132 w 169"/>
                  <a:gd name="T13" fmla="*/ 157 h 230"/>
                  <a:gd name="T14" fmla="*/ 122 w 169"/>
                  <a:gd name="T15" fmla="*/ 158 h 230"/>
                  <a:gd name="T16" fmla="*/ 118 w 169"/>
                  <a:gd name="T17" fmla="*/ 156 h 230"/>
                  <a:gd name="T18" fmla="*/ 112 w 169"/>
                  <a:gd name="T19" fmla="*/ 154 h 230"/>
                  <a:gd name="T20" fmla="*/ 103 w 169"/>
                  <a:gd name="T21" fmla="*/ 151 h 230"/>
                  <a:gd name="T22" fmla="*/ 92 w 169"/>
                  <a:gd name="T23" fmla="*/ 154 h 230"/>
                  <a:gd name="T24" fmla="*/ 82 w 169"/>
                  <a:gd name="T25" fmla="*/ 154 h 230"/>
                  <a:gd name="T26" fmla="*/ 74 w 169"/>
                  <a:gd name="T27" fmla="*/ 148 h 230"/>
                  <a:gd name="T28" fmla="*/ 72 w 169"/>
                  <a:gd name="T29" fmla="*/ 140 h 230"/>
                  <a:gd name="T30" fmla="*/ 60 w 169"/>
                  <a:gd name="T31" fmla="*/ 138 h 230"/>
                  <a:gd name="T32" fmla="*/ 52 w 169"/>
                  <a:gd name="T33" fmla="*/ 132 h 230"/>
                  <a:gd name="T34" fmla="*/ 49 w 169"/>
                  <a:gd name="T35" fmla="*/ 123 h 230"/>
                  <a:gd name="T36" fmla="*/ 43 w 169"/>
                  <a:gd name="T37" fmla="*/ 118 h 230"/>
                  <a:gd name="T38" fmla="*/ 38 w 169"/>
                  <a:gd name="T39" fmla="*/ 109 h 230"/>
                  <a:gd name="T40" fmla="*/ 30 w 169"/>
                  <a:gd name="T41" fmla="*/ 98 h 230"/>
                  <a:gd name="T42" fmla="*/ 16 w 169"/>
                  <a:gd name="T43" fmla="*/ 87 h 230"/>
                  <a:gd name="T44" fmla="*/ 5 w 169"/>
                  <a:gd name="T45" fmla="*/ 83 h 230"/>
                  <a:gd name="T46" fmla="*/ 6 w 169"/>
                  <a:gd name="T47" fmla="*/ 72 h 230"/>
                  <a:gd name="T48" fmla="*/ 14 w 169"/>
                  <a:gd name="T49" fmla="*/ 63 h 230"/>
                  <a:gd name="T50" fmla="*/ 19 w 169"/>
                  <a:gd name="T51" fmla="*/ 67 h 230"/>
                  <a:gd name="T52" fmla="*/ 28 w 169"/>
                  <a:gd name="T53" fmla="*/ 67 h 230"/>
                  <a:gd name="T54" fmla="*/ 41 w 169"/>
                  <a:gd name="T55" fmla="*/ 63 h 230"/>
                  <a:gd name="T56" fmla="*/ 49 w 169"/>
                  <a:gd name="T57" fmla="*/ 52 h 230"/>
                  <a:gd name="T58" fmla="*/ 51 w 169"/>
                  <a:gd name="T59" fmla="*/ 47 h 230"/>
                  <a:gd name="T60" fmla="*/ 57 w 169"/>
                  <a:gd name="T61" fmla="*/ 44 h 230"/>
                  <a:gd name="T62" fmla="*/ 59 w 169"/>
                  <a:gd name="T63" fmla="*/ 40 h 230"/>
                  <a:gd name="T64" fmla="*/ 60 w 169"/>
                  <a:gd name="T65" fmla="*/ 36 h 230"/>
                  <a:gd name="T66" fmla="*/ 65 w 169"/>
                  <a:gd name="T67" fmla="*/ 20 h 230"/>
                  <a:gd name="T68" fmla="*/ 68 w 169"/>
                  <a:gd name="T69" fmla="*/ 17 h 230"/>
                  <a:gd name="T70" fmla="*/ 79 w 169"/>
                  <a:gd name="T71" fmla="*/ 20 h 230"/>
                  <a:gd name="T72" fmla="*/ 94 w 169"/>
                  <a:gd name="T73" fmla="*/ 25 h 230"/>
                  <a:gd name="T74" fmla="*/ 104 w 169"/>
                  <a:gd name="T75" fmla="*/ 22 h 230"/>
                  <a:gd name="T76" fmla="*/ 115 w 169"/>
                  <a:gd name="T77" fmla="*/ 22 h 230"/>
                  <a:gd name="T78" fmla="*/ 119 w 169"/>
                  <a:gd name="T79" fmla="*/ 22 h 230"/>
                  <a:gd name="T80" fmla="*/ 136 w 169"/>
                  <a:gd name="T81" fmla="*/ 21 h 230"/>
                  <a:gd name="T82" fmla="*/ 139 w 169"/>
                  <a:gd name="T83" fmla="*/ 20 h 230"/>
                  <a:gd name="T84" fmla="*/ 149 w 169"/>
                  <a:gd name="T85" fmla="*/ 16 h 230"/>
                  <a:gd name="T86" fmla="*/ 158 w 169"/>
                  <a:gd name="T87" fmla="*/ 9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69" h="230">
                    <a:moveTo>
                      <a:pt x="169" y="230"/>
                    </a:moveTo>
                    <a:lnTo>
                      <a:pt x="163" y="229"/>
                    </a:lnTo>
                    <a:lnTo>
                      <a:pt x="163" y="225"/>
                    </a:lnTo>
                    <a:lnTo>
                      <a:pt x="161" y="222"/>
                    </a:lnTo>
                    <a:lnTo>
                      <a:pt x="159" y="219"/>
                    </a:lnTo>
                    <a:lnTo>
                      <a:pt x="158" y="216"/>
                    </a:lnTo>
                    <a:lnTo>
                      <a:pt x="156" y="213"/>
                    </a:lnTo>
                    <a:lnTo>
                      <a:pt x="156" y="211"/>
                    </a:lnTo>
                    <a:lnTo>
                      <a:pt x="150" y="207"/>
                    </a:lnTo>
                    <a:lnTo>
                      <a:pt x="147" y="203"/>
                    </a:lnTo>
                    <a:lnTo>
                      <a:pt x="148" y="200"/>
                    </a:lnTo>
                    <a:lnTo>
                      <a:pt x="145" y="194"/>
                    </a:lnTo>
                    <a:lnTo>
                      <a:pt x="145" y="183"/>
                    </a:lnTo>
                    <a:lnTo>
                      <a:pt x="142" y="180"/>
                    </a:lnTo>
                    <a:lnTo>
                      <a:pt x="142" y="178"/>
                    </a:lnTo>
                    <a:lnTo>
                      <a:pt x="139" y="176"/>
                    </a:lnTo>
                    <a:lnTo>
                      <a:pt x="136" y="165"/>
                    </a:lnTo>
                    <a:lnTo>
                      <a:pt x="134" y="163"/>
                    </a:lnTo>
                    <a:lnTo>
                      <a:pt x="134" y="162"/>
                    </a:lnTo>
                    <a:lnTo>
                      <a:pt x="133" y="158"/>
                    </a:lnTo>
                    <a:lnTo>
                      <a:pt x="132" y="157"/>
                    </a:lnTo>
                    <a:lnTo>
                      <a:pt x="128" y="156"/>
                    </a:lnTo>
                    <a:lnTo>
                      <a:pt x="125" y="156"/>
                    </a:lnTo>
                    <a:lnTo>
                      <a:pt x="122" y="158"/>
                    </a:lnTo>
                    <a:lnTo>
                      <a:pt x="120" y="159"/>
                    </a:lnTo>
                    <a:lnTo>
                      <a:pt x="119" y="156"/>
                    </a:lnTo>
                    <a:lnTo>
                      <a:pt x="118" y="156"/>
                    </a:lnTo>
                    <a:lnTo>
                      <a:pt x="115" y="156"/>
                    </a:lnTo>
                    <a:lnTo>
                      <a:pt x="113" y="154"/>
                    </a:lnTo>
                    <a:lnTo>
                      <a:pt x="112" y="154"/>
                    </a:lnTo>
                    <a:lnTo>
                      <a:pt x="107" y="153"/>
                    </a:lnTo>
                    <a:lnTo>
                      <a:pt x="104" y="153"/>
                    </a:lnTo>
                    <a:lnTo>
                      <a:pt x="103" y="151"/>
                    </a:lnTo>
                    <a:lnTo>
                      <a:pt x="98" y="153"/>
                    </a:lnTo>
                    <a:lnTo>
                      <a:pt x="94" y="153"/>
                    </a:lnTo>
                    <a:lnTo>
                      <a:pt x="92" y="154"/>
                    </a:lnTo>
                    <a:lnTo>
                      <a:pt x="88" y="153"/>
                    </a:lnTo>
                    <a:lnTo>
                      <a:pt x="85" y="154"/>
                    </a:lnTo>
                    <a:lnTo>
                      <a:pt x="82" y="154"/>
                    </a:lnTo>
                    <a:lnTo>
                      <a:pt x="77" y="152"/>
                    </a:lnTo>
                    <a:lnTo>
                      <a:pt x="76" y="151"/>
                    </a:lnTo>
                    <a:lnTo>
                      <a:pt x="74" y="148"/>
                    </a:lnTo>
                    <a:lnTo>
                      <a:pt x="74" y="143"/>
                    </a:lnTo>
                    <a:lnTo>
                      <a:pt x="73" y="140"/>
                    </a:lnTo>
                    <a:lnTo>
                      <a:pt x="72" y="140"/>
                    </a:lnTo>
                    <a:lnTo>
                      <a:pt x="71" y="140"/>
                    </a:lnTo>
                    <a:lnTo>
                      <a:pt x="65" y="138"/>
                    </a:lnTo>
                    <a:lnTo>
                      <a:pt x="60" y="138"/>
                    </a:lnTo>
                    <a:lnTo>
                      <a:pt x="54" y="134"/>
                    </a:lnTo>
                    <a:lnTo>
                      <a:pt x="52" y="133"/>
                    </a:lnTo>
                    <a:lnTo>
                      <a:pt x="52" y="132"/>
                    </a:lnTo>
                    <a:lnTo>
                      <a:pt x="50" y="131"/>
                    </a:lnTo>
                    <a:lnTo>
                      <a:pt x="50" y="129"/>
                    </a:lnTo>
                    <a:lnTo>
                      <a:pt x="49" y="123"/>
                    </a:lnTo>
                    <a:lnTo>
                      <a:pt x="49" y="121"/>
                    </a:lnTo>
                    <a:lnTo>
                      <a:pt x="44" y="119"/>
                    </a:lnTo>
                    <a:lnTo>
                      <a:pt x="43" y="118"/>
                    </a:lnTo>
                    <a:lnTo>
                      <a:pt x="41" y="115"/>
                    </a:lnTo>
                    <a:lnTo>
                      <a:pt x="41" y="112"/>
                    </a:lnTo>
                    <a:lnTo>
                      <a:pt x="38" y="109"/>
                    </a:lnTo>
                    <a:lnTo>
                      <a:pt x="36" y="105"/>
                    </a:lnTo>
                    <a:lnTo>
                      <a:pt x="32" y="101"/>
                    </a:lnTo>
                    <a:lnTo>
                      <a:pt x="30" y="98"/>
                    </a:lnTo>
                    <a:lnTo>
                      <a:pt x="27" y="96"/>
                    </a:lnTo>
                    <a:lnTo>
                      <a:pt x="23" y="91"/>
                    </a:lnTo>
                    <a:lnTo>
                      <a:pt x="16" y="87"/>
                    </a:lnTo>
                    <a:lnTo>
                      <a:pt x="14" y="87"/>
                    </a:lnTo>
                    <a:lnTo>
                      <a:pt x="6" y="85"/>
                    </a:lnTo>
                    <a:lnTo>
                      <a:pt x="5" y="83"/>
                    </a:lnTo>
                    <a:lnTo>
                      <a:pt x="1" y="77"/>
                    </a:lnTo>
                    <a:lnTo>
                      <a:pt x="0" y="76"/>
                    </a:lnTo>
                    <a:lnTo>
                      <a:pt x="6" y="72"/>
                    </a:lnTo>
                    <a:lnTo>
                      <a:pt x="11" y="67"/>
                    </a:lnTo>
                    <a:lnTo>
                      <a:pt x="14" y="65"/>
                    </a:lnTo>
                    <a:lnTo>
                      <a:pt x="14" y="63"/>
                    </a:lnTo>
                    <a:lnTo>
                      <a:pt x="17" y="63"/>
                    </a:lnTo>
                    <a:lnTo>
                      <a:pt x="17" y="64"/>
                    </a:lnTo>
                    <a:lnTo>
                      <a:pt x="19" y="67"/>
                    </a:lnTo>
                    <a:lnTo>
                      <a:pt x="24" y="67"/>
                    </a:lnTo>
                    <a:lnTo>
                      <a:pt x="27" y="69"/>
                    </a:lnTo>
                    <a:lnTo>
                      <a:pt x="28" y="67"/>
                    </a:lnTo>
                    <a:lnTo>
                      <a:pt x="32" y="67"/>
                    </a:lnTo>
                    <a:lnTo>
                      <a:pt x="38" y="65"/>
                    </a:lnTo>
                    <a:lnTo>
                      <a:pt x="41" y="63"/>
                    </a:lnTo>
                    <a:lnTo>
                      <a:pt x="43" y="61"/>
                    </a:lnTo>
                    <a:lnTo>
                      <a:pt x="43" y="56"/>
                    </a:lnTo>
                    <a:lnTo>
                      <a:pt x="49" y="52"/>
                    </a:lnTo>
                    <a:lnTo>
                      <a:pt x="51" y="50"/>
                    </a:lnTo>
                    <a:lnTo>
                      <a:pt x="51" y="48"/>
                    </a:lnTo>
                    <a:lnTo>
                      <a:pt x="51" y="47"/>
                    </a:lnTo>
                    <a:lnTo>
                      <a:pt x="52" y="47"/>
                    </a:lnTo>
                    <a:lnTo>
                      <a:pt x="54" y="45"/>
                    </a:lnTo>
                    <a:lnTo>
                      <a:pt x="57" y="44"/>
                    </a:lnTo>
                    <a:lnTo>
                      <a:pt x="57" y="42"/>
                    </a:lnTo>
                    <a:lnTo>
                      <a:pt x="59" y="42"/>
                    </a:lnTo>
                    <a:lnTo>
                      <a:pt x="59" y="40"/>
                    </a:lnTo>
                    <a:lnTo>
                      <a:pt x="59" y="39"/>
                    </a:lnTo>
                    <a:lnTo>
                      <a:pt x="60" y="39"/>
                    </a:lnTo>
                    <a:lnTo>
                      <a:pt x="60" y="36"/>
                    </a:lnTo>
                    <a:lnTo>
                      <a:pt x="61" y="33"/>
                    </a:lnTo>
                    <a:lnTo>
                      <a:pt x="65" y="23"/>
                    </a:lnTo>
                    <a:lnTo>
                      <a:pt x="65" y="20"/>
                    </a:lnTo>
                    <a:lnTo>
                      <a:pt x="67" y="18"/>
                    </a:lnTo>
                    <a:lnTo>
                      <a:pt x="67" y="17"/>
                    </a:lnTo>
                    <a:lnTo>
                      <a:pt x="68" y="17"/>
                    </a:lnTo>
                    <a:lnTo>
                      <a:pt x="71" y="17"/>
                    </a:lnTo>
                    <a:lnTo>
                      <a:pt x="74" y="17"/>
                    </a:lnTo>
                    <a:lnTo>
                      <a:pt x="79" y="20"/>
                    </a:lnTo>
                    <a:lnTo>
                      <a:pt x="83" y="23"/>
                    </a:lnTo>
                    <a:lnTo>
                      <a:pt x="90" y="25"/>
                    </a:lnTo>
                    <a:lnTo>
                      <a:pt x="94" y="25"/>
                    </a:lnTo>
                    <a:lnTo>
                      <a:pt x="98" y="23"/>
                    </a:lnTo>
                    <a:lnTo>
                      <a:pt x="103" y="23"/>
                    </a:lnTo>
                    <a:lnTo>
                      <a:pt x="104" y="22"/>
                    </a:lnTo>
                    <a:lnTo>
                      <a:pt x="108" y="20"/>
                    </a:lnTo>
                    <a:lnTo>
                      <a:pt x="112" y="22"/>
                    </a:lnTo>
                    <a:lnTo>
                      <a:pt x="115" y="22"/>
                    </a:lnTo>
                    <a:lnTo>
                      <a:pt x="116" y="22"/>
                    </a:lnTo>
                    <a:lnTo>
                      <a:pt x="119" y="23"/>
                    </a:lnTo>
                    <a:lnTo>
                      <a:pt x="119" y="22"/>
                    </a:lnTo>
                    <a:lnTo>
                      <a:pt x="120" y="22"/>
                    </a:lnTo>
                    <a:lnTo>
                      <a:pt x="134" y="22"/>
                    </a:lnTo>
                    <a:lnTo>
                      <a:pt x="136" y="21"/>
                    </a:lnTo>
                    <a:lnTo>
                      <a:pt x="136" y="20"/>
                    </a:lnTo>
                    <a:lnTo>
                      <a:pt x="137" y="20"/>
                    </a:lnTo>
                    <a:lnTo>
                      <a:pt x="139" y="20"/>
                    </a:lnTo>
                    <a:lnTo>
                      <a:pt x="145" y="17"/>
                    </a:lnTo>
                    <a:lnTo>
                      <a:pt x="147" y="17"/>
                    </a:lnTo>
                    <a:lnTo>
                      <a:pt x="149" y="16"/>
                    </a:lnTo>
                    <a:lnTo>
                      <a:pt x="153" y="14"/>
                    </a:lnTo>
                    <a:lnTo>
                      <a:pt x="156" y="11"/>
                    </a:lnTo>
                    <a:lnTo>
                      <a:pt x="158" y="9"/>
                    </a:lnTo>
                    <a:lnTo>
                      <a:pt x="159" y="6"/>
                    </a:lnTo>
                    <a:lnTo>
                      <a:pt x="159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4" name="Freeform 148">
                <a:extLst>
                  <a:ext uri="{FF2B5EF4-FFF2-40B4-BE49-F238E27FC236}">
                    <a16:creationId xmlns:a16="http://schemas.microsoft.com/office/drawing/2014/main" id="{15BF670C-F2C4-B1AE-4712-53DDD0537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1" y="4131"/>
                <a:ext cx="28" cy="55"/>
              </a:xfrm>
              <a:custGeom>
                <a:avLst/>
                <a:gdLst>
                  <a:gd name="T0" fmla="*/ 164 w 198"/>
                  <a:gd name="T1" fmla="*/ 385 h 385"/>
                  <a:gd name="T2" fmla="*/ 175 w 198"/>
                  <a:gd name="T3" fmla="*/ 377 h 385"/>
                  <a:gd name="T4" fmla="*/ 183 w 198"/>
                  <a:gd name="T5" fmla="*/ 363 h 385"/>
                  <a:gd name="T6" fmla="*/ 188 w 198"/>
                  <a:gd name="T7" fmla="*/ 357 h 385"/>
                  <a:gd name="T8" fmla="*/ 191 w 198"/>
                  <a:gd name="T9" fmla="*/ 355 h 385"/>
                  <a:gd name="T10" fmla="*/ 194 w 198"/>
                  <a:gd name="T11" fmla="*/ 352 h 385"/>
                  <a:gd name="T12" fmla="*/ 195 w 198"/>
                  <a:gd name="T13" fmla="*/ 344 h 385"/>
                  <a:gd name="T14" fmla="*/ 193 w 198"/>
                  <a:gd name="T15" fmla="*/ 324 h 385"/>
                  <a:gd name="T16" fmla="*/ 189 w 198"/>
                  <a:gd name="T17" fmla="*/ 323 h 385"/>
                  <a:gd name="T18" fmla="*/ 187 w 198"/>
                  <a:gd name="T19" fmla="*/ 314 h 385"/>
                  <a:gd name="T20" fmla="*/ 197 w 198"/>
                  <a:gd name="T21" fmla="*/ 305 h 385"/>
                  <a:gd name="T22" fmla="*/ 194 w 198"/>
                  <a:gd name="T23" fmla="*/ 291 h 385"/>
                  <a:gd name="T24" fmla="*/ 197 w 198"/>
                  <a:gd name="T25" fmla="*/ 276 h 385"/>
                  <a:gd name="T26" fmla="*/ 197 w 198"/>
                  <a:gd name="T27" fmla="*/ 268 h 385"/>
                  <a:gd name="T28" fmla="*/ 189 w 198"/>
                  <a:gd name="T29" fmla="*/ 262 h 385"/>
                  <a:gd name="T30" fmla="*/ 186 w 198"/>
                  <a:gd name="T31" fmla="*/ 259 h 385"/>
                  <a:gd name="T32" fmla="*/ 172 w 198"/>
                  <a:gd name="T33" fmla="*/ 218 h 385"/>
                  <a:gd name="T34" fmla="*/ 167 w 198"/>
                  <a:gd name="T35" fmla="*/ 213 h 385"/>
                  <a:gd name="T36" fmla="*/ 157 w 198"/>
                  <a:gd name="T37" fmla="*/ 203 h 385"/>
                  <a:gd name="T38" fmla="*/ 153 w 198"/>
                  <a:gd name="T39" fmla="*/ 191 h 385"/>
                  <a:gd name="T40" fmla="*/ 153 w 198"/>
                  <a:gd name="T41" fmla="*/ 175 h 385"/>
                  <a:gd name="T42" fmla="*/ 142 w 198"/>
                  <a:gd name="T43" fmla="*/ 174 h 385"/>
                  <a:gd name="T44" fmla="*/ 131 w 198"/>
                  <a:gd name="T45" fmla="*/ 164 h 385"/>
                  <a:gd name="T46" fmla="*/ 131 w 198"/>
                  <a:gd name="T47" fmla="*/ 137 h 385"/>
                  <a:gd name="T48" fmla="*/ 126 w 198"/>
                  <a:gd name="T49" fmla="*/ 123 h 385"/>
                  <a:gd name="T50" fmla="*/ 121 w 198"/>
                  <a:gd name="T51" fmla="*/ 115 h 385"/>
                  <a:gd name="T52" fmla="*/ 120 w 198"/>
                  <a:gd name="T53" fmla="*/ 104 h 385"/>
                  <a:gd name="T54" fmla="*/ 115 w 198"/>
                  <a:gd name="T55" fmla="*/ 96 h 385"/>
                  <a:gd name="T56" fmla="*/ 109 w 198"/>
                  <a:gd name="T57" fmla="*/ 93 h 385"/>
                  <a:gd name="T58" fmla="*/ 107 w 198"/>
                  <a:gd name="T59" fmla="*/ 93 h 385"/>
                  <a:gd name="T60" fmla="*/ 88 w 198"/>
                  <a:gd name="T61" fmla="*/ 88 h 385"/>
                  <a:gd name="T62" fmla="*/ 87 w 198"/>
                  <a:gd name="T63" fmla="*/ 79 h 385"/>
                  <a:gd name="T64" fmla="*/ 82 w 198"/>
                  <a:gd name="T65" fmla="*/ 74 h 385"/>
                  <a:gd name="T66" fmla="*/ 76 w 198"/>
                  <a:gd name="T67" fmla="*/ 65 h 385"/>
                  <a:gd name="T68" fmla="*/ 67 w 198"/>
                  <a:gd name="T69" fmla="*/ 57 h 385"/>
                  <a:gd name="T70" fmla="*/ 59 w 198"/>
                  <a:gd name="T71" fmla="*/ 51 h 385"/>
                  <a:gd name="T72" fmla="*/ 49 w 198"/>
                  <a:gd name="T73" fmla="*/ 46 h 385"/>
                  <a:gd name="T74" fmla="*/ 34 w 198"/>
                  <a:gd name="T75" fmla="*/ 46 h 385"/>
                  <a:gd name="T76" fmla="*/ 30 w 198"/>
                  <a:gd name="T77" fmla="*/ 35 h 385"/>
                  <a:gd name="T78" fmla="*/ 23 w 198"/>
                  <a:gd name="T79" fmla="*/ 32 h 385"/>
                  <a:gd name="T80" fmla="*/ 16 w 198"/>
                  <a:gd name="T81" fmla="*/ 22 h 385"/>
                  <a:gd name="T82" fmla="*/ 9 w 198"/>
                  <a:gd name="T83" fmla="*/ 15 h 385"/>
                  <a:gd name="T84" fmla="*/ 1 w 198"/>
                  <a:gd name="T85" fmla="*/ 17 h 385"/>
                  <a:gd name="T86" fmla="*/ 0 w 198"/>
                  <a:gd name="T87" fmla="*/ 6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98" h="385">
                    <a:moveTo>
                      <a:pt x="158" y="383"/>
                    </a:moveTo>
                    <a:lnTo>
                      <a:pt x="160" y="383"/>
                    </a:lnTo>
                    <a:lnTo>
                      <a:pt x="164" y="385"/>
                    </a:lnTo>
                    <a:lnTo>
                      <a:pt x="167" y="383"/>
                    </a:lnTo>
                    <a:lnTo>
                      <a:pt x="172" y="381"/>
                    </a:lnTo>
                    <a:lnTo>
                      <a:pt x="175" y="377"/>
                    </a:lnTo>
                    <a:lnTo>
                      <a:pt x="176" y="374"/>
                    </a:lnTo>
                    <a:lnTo>
                      <a:pt x="180" y="371"/>
                    </a:lnTo>
                    <a:lnTo>
                      <a:pt x="183" y="363"/>
                    </a:lnTo>
                    <a:lnTo>
                      <a:pt x="186" y="360"/>
                    </a:lnTo>
                    <a:lnTo>
                      <a:pt x="188" y="359"/>
                    </a:lnTo>
                    <a:lnTo>
                      <a:pt x="188" y="357"/>
                    </a:lnTo>
                    <a:lnTo>
                      <a:pt x="189" y="357"/>
                    </a:lnTo>
                    <a:lnTo>
                      <a:pt x="191" y="357"/>
                    </a:lnTo>
                    <a:lnTo>
                      <a:pt x="191" y="355"/>
                    </a:lnTo>
                    <a:lnTo>
                      <a:pt x="191" y="354"/>
                    </a:lnTo>
                    <a:lnTo>
                      <a:pt x="192" y="354"/>
                    </a:lnTo>
                    <a:lnTo>
                      <a:pt x="194" y="352"/>
                    </a:lnTo>
                    <a:lnTo>
                      <a:pt x="195" y="348"/>
                    </a:lnTo>
                    <a:lnTo>
                      <a:pt x="195" y="345"/>
                    </a:lnTo>
                    <a:lnTo>
                      <a:pt x="195" y="344"/>
                    </a:lnTo>
                    <a:lnTo>
                      <a:pt x="197" y="344"/>
                    </a:lnTo>
                    <a:lnTo>
                      <a:pt x="197" y="325"/>
                    </a:lnTo>
                    <a:lnTo>
                      <a:pt x="193" y="324"/>
                    </a:lnTo>
                    <a:lnTo>
                      <a:pt x="192" y="324"/>
                    </a:lnTo>
                    <a:lnTo>
                      <a:pt x="191" y="323"/>
                    </a:lnTo>
                    <a:lnTo>
                      <a:pt x="189" y="323"/>
                    </a:lnTo>
                    <a:lnTo>
                      <a:pt x="187" y="320"/>
                    </a:lnTo>
                    <a:lnTo>
                      <a:pt x="187" y="317"/>
                    </a:lnTo>
                    <a:lnTo>
                      <a:pt x="187" y="314"/>
                    </a:lnTo>
                    <a:lnTo>
                      <a:pt x="189" y="314"/>
                    </a:lnTo>
                    <a:lnTo>
                      <a:pt x="194" y="312"/>
                    </a:lnTo>
                    <a:lnTo>
                      <a:pt x="197" y="305"/>
                    </a:lnTo>
                    <a:lnTo>
                      <a:pt x="198" y="297"/>
                    </a:lnTo>
                    <a:lnTo>
                      <a:pt x="197" y="294"/>
                    </a:lnTo>
                    <a:lnTo>
                      <a:pt x="194" y="291"/>
                    </a:lnTo>
                    <a:lnTo>
                      <a:pt x="197" y="290"/>
                    </a:lnTo>
                    <a:lnTo>
                      <a:pt x="197" y="279"/>
                    </a:lnTo>
                    <a:lnTo>
                      <a:pt x="197" y="276"/>
                    </a:lnTo>
                    <a:lnTo>
                      <a:pt x="198" y="274"/>
                    </a:lnTo>
                    <a:lnTo>
                      <a:pt x="197" y="273"/>
                    </a:lnTo>
                    <a:lnTo>
                      <a:pt x="197" y="268"/>
                    </a:lnTo>
                    <a:lnTo>
                      <a:pt x="193" y="265"/>
                    </a:lnTo>
                    <a:lnTo>
                      <a:pt x="191" y="265"/>
                    </a:lnTo>
                    <a:lnTo>
                      <a:pt x="189" y="262"/>
                    </a:lnTo>
                    <a:lnTo>
                      <a:pt x="186" y="261"/>
                    </a:lnTo>
                    <a:lnTo>
                      <a:pt x="185" y="260"/>
                    </a:lnTo>
                    <a:lnTo>
                      <a:pt x="186" y="259"/>
                    </a:lnTo>
                    <a:lnTo>
                      <a:pt x="186" y="235"/>
                    </a:lnTo>
                    <a:lnTo>
                      <a:pt x="178" y="221"/>
                    </a:lnTo>
                    <a:lnTo>
                      <a:pt x="172" y="218"/>
                    </a:lnTo>
                    <a:lnTo>
                      <a:pt x="170" y="217"/>
                    </a:lnTo>
                    <a:lnTo>
                      <a:pt x="168" y="214"/>
                    </a:lnTo>
                    <a:lnTo>
                      <a:pt x="167" y="213"/>
                    </a:lnTo>
                    <a:lnTo>
                      <a:pt x="164" y="210"/>
                    </a:lnTo>
                    <a:lnTo>
                      <a:pt x="162" y="207"/>
                    </a:lnTo>
                    <a:lnTo>
                      <a:pt x="157" y="203"/>
                    </a:lnTo>
                    <a:lnTo>
                      <a:pt x="156" y="202"/>
                    </a:lnTo>
                    <a:lnTo>
                      <a:pt x="154" y="197"/>
                    </a:lnTo>
                    <a:lnTo>
                      <a:pt x="153" y="191"/>
                    </a:lnTo>
                    <a:lnTo>
                      <a:pt x="154" y="183"/>
                    </a:lnTo>
                    <a:lnTo>
                      <a:pt x="154" y="181"/>
                    </a:lnTo>
                    <a:lnTo>
                      <a:pt x="153" y="175"/>
                    </a:lnTo>
                    <a:lnTo>
                      <a:pt x="147" y="174"/>
                    </a:lnTo>
                    <a:lnTo>
                      <a:pt x="144" y="175"/>
                    </a:lnTo>
                    <a:lnTo>
                      <a:pt x="142" y="174"/>
                    </a:lnTo>
                    <a:lnTo>
                      <a:pt x="134" y="174"/>
                    </a:lnTo>
                    <a:lnTo>
                      <a:pt x="131" y="170"/>
                    </a:lnTo>
                    <a:lnTo>
                      <a:pt x="131" y="164"/>
                    </a:lnTo>
                    <a:lnTo>
                      <a:pt x="130" y="163"/>
                    </a:lnTo>
                    <a:lnTo>
                      <a:pt x="131" y="163"/>
                    </a:lnTo>
                    <a:lnTo>
                      <a:pt x="131" y="137"/>
                    </a:lnTo>
                    <a:lnTo>
                      <a:pt x="129" y="130"/>
                    </a:lnTo>
                    <a:lnTo>
                      <a:pt x="126" y="127"/>
                    </a:lnTo>
                    <a:lnTo>
                      <a:pt x="126" y="123"/>
                    </a:lnTo>
                    <a:lnTo>
                      <a:pt x="123" y="119"/>
                    </a:lnTo>
                    <a:lnTo>
                      <a:pt x="123" y="117"/>
                    </a:lnTo>
                    <a:lnTo>
                      <a:pt x="121" y="115"/>
                    </a:lnTo>
                    <a:lnTo>
                      <a:pt x="121" y="112"/>
                    </a:lnTo>
                    <a:lnTo>
                      <a:pt x="121" y="108"/>
                    </a:lnTo>
                    <a:lnTo>
                      <a:pt x="120" y="104"/>
                    </a:lnTo>
                    <a:lnTo>
                      <a:pt x="120" y="99"/>
                    </a:lnTo>
                    <a:lnTo>
                      <a:pt x="118" y="98"/>
                    </a:lnTo>
                    <a:lnTo>
                      <a:pt x="115" y="96"/>
                    </a:lnTo>
                    <a:lnTo>
                      <a:pt x="115" y="95"/>
                    </a:lnTo>
                    <a:lnTo>
                      <a:pt x="110" y="95"/>
                    </a:lnTo>
                    <a:lnTo>
                      <a:pt x="109" y="93"/>
                    </a:lnTo>
                    <a:lnTo>
                      <a:pt x="108" y="91"/>
                    </a:lnTo>
                    <a:lnTo>
                      <a:pt x="107" y="91"/>
                    </a:lnTo>
                    <a:lnTo>
                      <a:pt x="107" y="93"/>
                    </a:lnTo>
                    <a:lnTo>
                      <a:pt x="104" y="90"/>
                    </a:lnTo>
                    <a:lnTo>
                      <a:pt x="93" y="90"/>
                    </a:lnTo>
                    <a:lnTo>
                      <a:pt x="88" y="88"/>
                    </a:lnTo>
                    <a:lnTo>
                      <a:pt x="87" y="84"/>
                    </a:lnTo>
                    <a:lnTo>
                      <a:pt x="88" y="82"/>
                    </a:lnTo>
                    <a:lnTo>
                      <a:pt x="87" y="79"/>
                    </a:lnTo>
                    <a:lnTo>
                      <a:pt x="85" y="76"/>
                    </a:lnTo>
                    <a:lnTo>
                      <a:pt x="84" y="74"/>
                    </a:lnTo>
                    <a:lnTo>
                      <a:pt x="82" y="74"/>
                    </a:lnTo>
                    <a:lnTo>
                      <a:pt x="81" y="68"/>
                    </a:lnTo>
                    <a:lnTo>
                      <a:pt x="80" y="66"/>
                    </a:lnTo>
                    <a:lnTo>
                      <a:pt x="76" y="65"/>
                    </a:lnTo>
                    <a:lnTo>
                      <a:pt x="71" y="65"/>
                    </a:lnTo>
                    <a:lnTo>
                      <a:pt x="69" y="60"/>
                    </a:lnTo>
                    <a:lnTo>
                      <a:pt x="67" y="57"/>
                    </a:lnTo>
                    <a:lnTo>
                      <a:pt x="63" y="54"/>
                    </a:lnTo>
                    <a:lnTo>
                      <a:pt x="60" y="54"/>
                    </a:lnTo>
                    <a:lnTo>
                      <a:pt x="59" y="51"/>
                    </a:lnTo>
                    <a:lnTo>
                      <a:pt x="56" y="49"/>
                    </a:lnTo>
                    <a:lnTo>
                      <a:pt x="52" y="46"/>
                    </a:lnTo>
                    <a:lnTo>
                      <a:pt x="49" y="46"/>
                    </a:lnTo>
                    <a:lnTo>
                      <a:pt x="38" y="46"/>
                    </a:lnTo>
                    <a:lnTo>
                      <a:pt x="36" y="49"/>
                    </a:lnTo>
                    <a:lnTo>
                      <a:pt x="34" y="46"/>
                    </a:lnTo>
                    <a:lnTo>
                      <a:pt x="33" y="43"/>
                    </a:lnTo>
                    <a:lnTo>
                      <a:pt x="30" y="40"/>
                    </a:lnTo>
                    <a:lnTo>
                      <a:pt x="30" y="35"/>
                    </a:lnTo>
                    <a:lnTo>
                      <a:pt x="28" y="33"/>
                    </a:lnTo>
                    <a:lnTo>
                      <a:pt x="25" y="33"/>
                    </a:lnTo>
                    <a:lnTo>
                      <a:pt x="23" y="32"/>
                    </a:lnTo>
                    <a:lnTo>
                      <a:pt x="22" y="30"/>
                    </a:lnTo>
                    <a:lnTo>
                      <a:pt x="16" y="28"/>
                    </a:lnTo>
                    <a:lnTo>
                      <a:pt x="16" y="22"/>
                    </a:lnTo>
                    <a:lnTo>
                      <a:pt x="12" y="19"/>
                    </a:lnTo>
                    <a:lnTo>
                      <a:pt x="10" y="16"/>
                    </a:lnTo>
                    <a:lnTo>
                      <a:pt x="9" y="15"/>
                    </a:lnTo>
                    <a:lnTo>
                      <a:pt x="5" y="13"/>
                    </a:lnTo>
                    <a:lnTo>
                      <a:pt x="3" y="17"/>
                    </a:lnTo>
                    <a:lnTo>
                      <a:pt x="1" y="17"/>
                    </a:lnTo>
                    <a:lnTo>
                      <a:pt x="1" y="10"/>
                    </a:lnTo>
                    <a:lnTo>
                      <a:pt x="0" y="9"/>
                    </a:lnTo>
                    <a:lnTo>
                      <a:pt x="0" y="6"/>
                    </a:lnTo>
                    <a:lnTo>
                      <a:pt x="0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5" name="Freeform 149">
                <a:extLst>
                  <a:ext uri="{FF2B5EF4-FFF2-40B4-BE49-F238E27FC236}">
                    <a16:creationId xmlns:a16="http://schemas.microsoft.com/office/drawing/2014/main" id="{43B91670-75C7-8BE6-CDE8-67FFAD3C43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5" y="4155"/>
                <a:ext cx="37" cy="32"/>
              </a:xfrm>
              <a:custGeom>
                <a:avLst/>
                <a:gdLst>
                  <a:gd name="T0" fmla="*/ 0 w 260"/>
                  <a:gd name="T1" fmla="*/ 3 h 228"/>
                  <a:gd name="T2" fmla="*/ 3 w 260"/>
                  <a:gd name="T3" fmla="*/ 8 h 228"/>
                  <a:gd name="T4" fmla="*/ 11 w 260"/>
                  <a:gd name="T5" fmla="*/ 9 h 228"/>
                  <a:gd name="T6" fmla="*/ 12 w 260"/>
                  <a:gd name="T7" fmla="*/ 13 h 228"/>
                  <a:gd name="T8" fmla="*/ 14 w 260"/>
                  <a:gd name="T9" fmla="*/ 18 h 228"/>
                  <a:gd name="T10" fmla="*/ 16 w 260"/>
                  <a:gd name="T11" fmla="*/ 25 h 228"/>
                  <a:gd name="T12" fmla="*/ 19 w 260"/>
                  <a:gd name="T13" fmla="*/ 39 h 228"/>
                  <a:gd name="T14" fmla="*/ 16 w 260"/>
                  <a:gd name="T15" fmla="*/ 42 h 228"/>
                  <a:gd name="T16" fmla="*/ 16 w 260"/>
                  <a:gd name="T17" fmla="*/ 47 h 228"/>
                  <a:gd name="T18" fmla="*/ 14 w 260"/>
                  <a:gd name="T19" fmla="*/ 52 h 228"/>
                  <a:gd name="T20" fmla="*/ 12 w 260"/>
                  <a:gd name="T21" fmla="*/ 58 h 228"/>
                  <a:gd name="T22" fmla="*/ 8 w 260"/>
                  <a:gd name="T23" fmla="*/ 66 h 228"/>
                  <a:gd name="T24" fmla="*/ 11 w 260"/>
                  <a:gd name="T25" fmla="*/ 75 h 228"/>
                  <a:gd name="T26" fmla="*/ 12 w 260"/>
                  <a:gd name="T27" fmla="*/ 82 h 228"/>
                  <a:gd name="T28" fmla="*/ 11 w 260"/>
                  <a:gd name="T29" fmla="*/ 88 h 228"/>
                  <a:gd name="T30" fmla="*/ 10 w 260"/>
                  <a:gd name="T31" fmla="*/ 93 h 228"/>
                  <a:gd name="T32" fmla="*/ 8 w 260"/>
                  <a:gd name="T33" fmla="*/ 95 h 228"/>
                  <a:gd name="T34" fmla="*/ 12 w 260"/>
                  <a:gd name="T35" fmla="*/ 102 h 228"/>
                  <a:gd name="T36" fmla="*/ 14 w 260"/>
                  <a:gd name="T37" fmla="*/ 110 h 228"/>
                  <a:gd name="T38" fmla="*/ 22 w 260"/>
                  <a:gd name="T39" fmla="*/ 126 h 228"/>
                  <a:gd name="T40" fmla="*/ 25 w 260"/>
                  <a:gd name="T41" fmla="*/ 131 h 228"/>
                  <a:gd name="T42" fmla="*/ 27 w 260"/>
                  <a:gd name="T43" fmla="*/ 134 h 228"/>
                  <a:gd name="T44" fmla="*/ 34 w 260"/>
                  <a:gd name="T45" fmla="*/ 135 h 228"/>
                  <a:gd name="T46" fmla="*/ 34 w 260"/>
                  <a:gd name="T47" fmla="*/ 142 h 228"/>
                  <a:gd name="T48" fmla="*/ 36 w 260"/>
                  <a:gd name="T49" fmla="*/ 150 h 228"/>
                  <a:gd name="T50" fmla="*/ 47 w 260"/>
                  <a:gd name="T51" fmla="*/ 151 h 228"/>
                  <a:gd name="T52" fmla="*/ 54 w 260"/>
                  <a:gd name="T53" fmla="*/ 150 h 228"/>
                  <a:gd name="T54" fmla="*/ 55 w 260"/>
                  <a:gd name="T55" fmla="*/ 150 h 228"/>
                  <a:gd name="T56" fmla="*/ 65 w 260"/>
                  <a:gd name="T57" fmla="*/ 148 h 228"/>
                  <a:gd name="T58" fmla="*/ 74 w 260"/>
                  <a:gd name="T59" fmla="*/ 150 h 228"/>
                  <a:gd name="T60" fmla="*/ 77 w 260"/>
                  <a:gd name="T61" fmla="*/ 153 h 228"/>
                  <a:gd name="T62" fmla="*/ 75 w 260"/>
                  <a:gd name="T63" fmla="*/ 157 h 228"/>
                  <a:gd name="T64" fmla="*/ 85 w 260"/>
                  <a:gd name="T65" fmla="*/ 162 h 228"/>
                  <a:gd name="T66" fmla="*/ 96 w 260"/>
                  <a:gd name="T67" fmla="*/ 159 h 228"/>
                  <a:gd name="T68" fmla="*/ 99 w 260"/>
                  <a:gd name="T69" fmla="*/ 164 h 228"/>
                  <a:gd name="T70" fmla="*/ 103 w 260"/>
                  <a:gd name="T71" fmla="*/ 172 h 228"/>
                  <a:gd name="T72" fmla="*/ 118 w 260"/>
                  <a:gd name="T73" fmla="*/ 175 h 228"/>
                  <a:gd name="T74" fmla="*/ 123 w 260"/>
                  <a:gd name="T75" fmla="*/ 178 h 228"/>
                  <a:gd name="T76" fmla="*/ 131 w 260"/>
                  <a:gd name="T77" fmla="*/ 181 h 228"/>
                  <a:gd name="T78" fmla="*/ 136 w 260"/>
                  <a:gd name="T79" fmla="*/ 183 h 228"/>
                  <a:gd name="T80" fmla="*/ 153 w 260"/>
                  <a:gd name="T81" fmla="*/ 186 h 228"/>
                  <a:gd name="T82" fmla="*/ 156 w 260"/>
                  <a:gd name="T83" fmla="*/ 194 h 228"/>
                  <a:gd name="T84" fmla="*/ 156 w 260"/>
                  <a:gd name="T85" fmla="*/ 198 h 228"/>
                  <a:gd name="T86" fmla="*/ 158 w 260"/>
                  <a:gd name="T87" fmla="*/ 201 h 228"/>
                  <a:gd name="T88" fmla="*/ 165 w 260"/>
                  <a:gd name="T89" fmla="*/ 206 h 228"/>
                  <a:gd name="T90" fmla="*/ 168 w 260"/>
                  <a:gd name="T91" fmla="*/ 209 h 228"/>
                  <a:gd name="T92" fmla="*/ 174 w 260"/>
                  <a:gd name="T93" fmla="*/ 215 h 228"/>
                  <a:gd name="T94" fmla="*/ 178 w 260"/>
                  <a:gd name="T95" fmla="*/ 217 h 228"/>
                  <a:gd name="T96" fmla="*/ 185 w 260"/>
                  <a:gd name="T97" fmla="*/ 219 h 228"/>
                  <a:gd name="T98" fmla="*/ 189 w 260"/>
                  <a:gd name="T99" fmla="*/ 222 h 228"/>
                  <a:gd name="T100" fmla="*/ 193 w 260"/>
                  <a:gd name="T101" fmla="*/ 222 h 228"/>
                  <a:gd name="T102" fmla="*/ 208 w 260"/>
                  <a:gd name="T103" fmla="*/ 224 h 228"/>
                  <a:gd name="T104" fmla="*/ 213 w 260"/>
                  <a:gd name="T105" fmla="*/ 226 h 228"/>
                  <a:gd name="T106" fmla="*/ 216 w 260"/>
                  <a:gd name="T107" fmla="*/ 228 h 228"/>
                  <a:gd name="T108" fmla="*/ 219 w 260"/>
                  <a:gd name="T109" fmla="*/ 226 h 228"/>
                  <a:gd name="T110" fmla="*/ 225 w 260"/>
                  <a:gd name="T111" fmla="*/ 223 h 228"/>
                  <a:gd name="T112" fmla="*/ 229 w 260"/>
                  <a:gd name="T113" fmla="*/ 226 h 228"/>
                  <a:gd name="T114" fmla="*/ 238 w 260"/>
                  <a:gd name="T115" fmla="*/ 224 h 228"/>
                  <a:gd name="T116" fmla="*/ 245 w 260"/>
                  <a:gd name="T117" fmla="*/ 222 h 228"/>
                  <a:gd name="T118" fmla="*/ 247 w 260"/>
                  <a:gd name="T119" fmla="*/ 221 h 228"/>
                  <a:gd name="T120" fmla="*/ 252 w 260"/>
                  <a:gd name="T121" fmla="*/ 219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60" h="228">
                    <a:moveTo>
                      <a:pt x="0" y="0"/>
                    </a:moveTo>
                    <a:lnTo>
                      <a:pt x="0" y="3"/>
                    </a:lnTo>
                    <a:lnTo>
                      <a:pt x="1" y="5"/>
                    </a:lnTo>
                    <a:lnTo>
                      <a:pt x="3" y="8"/>
                    </a:lnTo>
                    <a:lnTo>
                      <a:pt x="5" y="8"/>
                    </a:lnTo>
                    <a:lnTo>
                      <a:pt x="11" y="9"/>
                    </a:lnTo>
                    <a:lnTo>
                      <a:pt x="12" y="11"/>
                    </a:lnTo>
                    <a:lnTo>
                      <a:pt x="12" y="13"/>
                    </a:lnTo>
                    <a:lnTo>
                      <a:pt x="14" y="17"/>
                    </a:lnTo>
                    <a:lnTo>
                      <a:pt x="14" y="18"/>
                    </a:lnTo>
                    <a:lnTo>
                      <a:pt x="16" y="20"/>
                    </a:lnTo>
                    <a:lnTo>
                      <a:pt x="16" y="25"/>
                    </a:lnTo>
                    <a:lnTo>
                      <a:pt x="19" y="30"/>
                    </a:lnTo>
                    <a:lnTo>
                      <a:pt x="19" y="39"/>
                    </a:lnTo>
                    <a:lnTo>
                      <a:pt x="16" y="39"/>
                    </a:lnTo>
                    <a:lnTo>
                      <a:pt x="16" y="42"/>
                    </a:lnTo>
                    <a:lnTo>
                      <a:pt x="14" y="44"/>
                    </a:lnTo>
                    <a:lnTo>
                      <a:pt x="16" y="47"/>
                    </a:lnTo>
                    <a:lnTo>
                      <a:pt x="16" y="49"/>
                    </a:lnTo>
                    <a:lnTo>
                      <a:pt x="14" y="52"/>
                    </a:lnTo>
                    <a:lnTo>
                      <a:pt x="14" y="53"/>
                    </a:lnTo>
                    <a:lnTo>
                      <a:pt x="12" y="58"/>
                    </a:lnTo>
                    <a:lnTo>
                      <a:pt x="11" y="63"/>
                    </a:lnTo>
                    <a:lnTo>
                      <a:pt x="8" y="66"/>
                    </a:lnTo>
                    <a:lnTo>
                      <a:pt x="11" y="69"/>
                    </a:lnTo>
                    <a:lnTo>
                      <a:pt x="11" y="75"/>
                    </a:lnTo>
                    <a:lnTo>
                      <a:pt x="12" y="77"/>
                    </a:lnTo>
                    <a:lnTo>
                      <a:pt x="12" y="82"/>
                    </a:lnTo>
                    <a:lnTo>
                      <a:pt x="11" y="84"/>
                    </a:lnTo>
                    <a:lnTo>
                      <a:pt x="11" y="88"/>
                    </a:lnTo>
                    <a:lnTo>
                      <a:pt x="11" y="91"/>
                    </a:lnTo>
                    <a:lnTo>
                      <a:pt x="10" y="93"/>
                    </a:lnTo>
                    <a:lnTo>
                      <a:pt x="11" y="95"/>
                    </a:lnTo>
                    <a:lnTo>
                      <a:pt x="8" y="95"/>
                    </a:lnTo>
                    <a:lnTo>
                      <a:pt x="11" y="99"/>
                    </a:lnTo>
                    <a:lnTo>
                      <a:pt x="12" y="102"/>
                    </a:lnTo>
                    <a:lnTo>
                      <a:pt x="12" y="107"/>
                    </a:lnTo>
                    <a:lnTo>
                      <a:pt x="14" y="110"/>
                    </a:lnTo>
                    <a:lnTo>
                      <a:pt x="19" y="124"/>
                    </a:lnTo>
                    <a:lnTo>
                      <a:pt x="22" y="126"/>
                    </a:lnTo>
                    <a:lnTo>
                      <a:pt x="25" y="128"/>
                    </a:lnTo>
                    <a:lnTo>
                      <a:pt x="25" y="131"/>
                    </a:lnTo>
                    <a:lnTo>
                      <a:pt x="27" y="131"/>
                    </a:lnTo>
                    <a:lnTo>
                      <a:pt x="27" y="134"/>
                    </a:lnTo>
                    <a:lnTo>
                      <a:pt x="30" y="135"/>
                    </a:lnTo>
                    <a:lnTo>
                      <a:pt x="34" y="135"/>
                    </a:lnTo>
                    <a:lnTo>
                      <a:pt x="36" y="139"/>
                    </a:lnTo>
                    <a:lnTo>
                      <a:pt x="34" y="142"/>
                    </a:lnTo>
                    <a:lnTo>
                      <a:pt x="34" y="146"/>
                    </a:lnTo>
                    <a:lnTo>
                      <a:pt x="36" y="150"/>
                    </a:lnTo>
                    <a:lnTo>
                      <a:pt x="43" y="150"/>
                    </a:lnTo>
                    <a:lnTo>
                      <a:pt x="47" y="151"/>
                    </a:lnTo>
                    <a:lnTo>
                      <a:pt x="49" y="150"/>
                    </a:lnTo>
                    <a:lnTo>
                      <a:pt x="54" y="150"/>
                    </a:lnTo>
                    <a:lnTo>
                      <a:pt x="54" y="149"/>
                    </a:lnTo>
                    <a:lnTo>
                      <a:pt x="55" y="150"/>
                    </a:lnTo>
                    <a:lnTo>
                      <a:pt x="60" y="150"/>
                    </a:lnTo>
                    <a:lnTo>
                      <a:pt x="65" y="148"/>
                    </a:lnTo>
                    <a:lnTo>
                      <a:pt x="68" y="148"/>
                    </a:lnTo>
                    <a:lnTo>
                      <a:pt x="74" y="150"/>
                    </a:lnTo>
                    <a:lnTo>
                      <a:pt x="76" y="150"/>
                    </a:lnTo>
                    <a:lnTo>
                      <a:pt x="77" y="153"/>
                    </a:lnTo>
                    <a:lnTo>
                      <a:pt x="75" y="154"/>
                    </a:lnTo>
                    <a:lnTo>
                      <a:pt x="75" y="157"/>
                    </a:lnTo>
                    <a:lnTo>
                      <a:pt x="77" y="161"/>
                    </a:lnTo>
                    <a:lnTo>
                      <a:pt x="85" y="162"/>
                    </a:lnTo>
                    <a:lnTo>
                      <a:pt x="90" y="162"/>
                    </a:lnTo>
                    <a:lnTo>
                      <a:pt x="96" y="159"/>
                    </a:lnTo>
                    <a:lnTo>
                      <a:pt x="96" y="162"/>
                    </a:lnTo>
                    <a:lnTo>
                      <a:pt x="99" y="164"/>
                    </a:lnTo>
                    <a:lnTo>
                      <a:pt x="100" y="170"/>
                    </a:lnTo>
                    <a:lnTo>
                      <a:pt x="103" y="172"/>
                    </a:lnTo>
                    <a:lnTo>
                      <a:pt x="114" y="172"/>
                    </a:lnTo>
                    <a:lnTo>
                      <a:pt x="118" y="175"/>
                    </a:lnTo>
                    <a:lnTo>
                      <a:pt x="120" y="178"/>
                    </a:lnTo>
                    <a:lnTo>
                      <a:pt x="123" y="178"/>
                    </a:lnTo>
                    <a:lnTo>
                      <a:pt x="127" y="178"/>
                    </a:lnTo>
                    <a:lnTo>
                      <a:pt x="131" y="181"/>
                    </a:lnTo>
                    <a:lnTo>
                      <a:pt x="132" y="181"/>
                    </a:lnTo>
                    <a:lnTo>
                      <a:pt x="136" y="183"/>
                    </a:lnTo>
                    <a:lnTo>
                      <a:pt x="153" y="183"/>
                    </a:lnTo>
                    <a:lnTo>
                      <a:pt x="153" y="186"/>
                    </a:lnTo>
                    <a:lnTo>
                      <a:pt x="154" y="189"/>
                    </a:lnTo>
                    <a:lnTo>
                      <a:pt x="156" y="194"/>
                    </a:lnTo>
                    <a:lnTo>
                      <a:pt x="156" y="195"/>
                    </a:lnTo>
                    <a:lnTo>
                      <a:pt x="156" y="198"/>
                    </a:lnTo>
                    <a:lnTo>
                      <a:pt x="158" y="200"/>
                    </a:lnTo>
                    <a:lnTo>
                      <a:pt x="158" y="201"/>
                    </a:lnTo>
                    <a:lnTo>
                      <a:pt x="161" y="202"/>
                    </a:lnTo>
                    <a:lnTo>
                      <a:pt x="165" y="206"/>
                    </a:lnTo>
                    <a:lnTo>
                      <a:pt x="166" y="207"/>
                    </a:lnTo>
                    <a:lnTo>
                      <a:pt x="168" y="209"/>
                    </a:lnTo>
                    <a:lnTo>
                      <a:pt x="169" y="213"/>
                    </a:lnTo>
                    <a:lnTo>
                      <a:pt x="174" y="215"/>
                    </a:lnTo>
                    <a:lnTo>
                      <a:pt x="177" y="215"/>
                    </a:lnTo>
                    <a:lnTo>
                      <a:pt x="178" y="217"/>
                    </a:lnTo>
                    <a:lnTo>
                      <a:pt x="183" y="217"/>
                    </a:lnTo>
                    <a:lnTo>
                      <a:pt x="185" y="219"/>
                    </a:lnTo>
                    <a:lnTo>
                      <a:pt x="185" y="221"/>
                    </a:lnTo>
                    <a:lnTo>
                      <a:pt x="189" y="222"/>
                    </a:lnTo>
                    <a:lnTo>
                      <a:pt x="191" y="222"/>
                    </a:lnTo>
                    <a:lnTo>
                      <a:pt x="193" y="222"/>
                    </a:lnTo>
                    <a:lnTo>
                      <a:pt x="196" y="224"/>
                    </a:lnTo>
                    <a:lnTo>
                      <a:pt x="208" y="224"/>
                    </a:lnTo>
                    <a:lnTo>
                      <a:pt x="209" y="225"/>
                    </a:lnTo>
                    <a:lnTo>
                      <a:pt x="213" y="226"/>
                    </a:lnTo>
                    <a:lnTo>
                      <a:pt x="215" y="226"/>
                    </a:lnTo>
                    <a:lnTo>
                      <a:pt x="216" y="228"/>
                    </a:lnTo>
                    <a:lnTo>
                      <a:pt x="218" y="226"/>
                    </a:lnTo>
                    <a:lnTo>
                      <a:pt x="219" y="226"/>
                    </a:lnTo>
                    <a:lnTo>
                      <a:pt x="224" y="226"/>
                    </a:lnTo>
                    <a:lnTo>
                      <a:pt x="225" y="223"/>
                    </a:lnTo>
                    <a:lnTo>
                      <a:pt x="226" y="223"/>
                    </a:lnTo>
                    <a:lnTo>
                      <a:pt x="229" y="226"/>
                    </a:lnTo>
                    <a:lnTo>
                      <a:pt x="232" y="226"/>
                    </a:lnTo>
                    <a:lnTo>
                      <a:pt x="238" y="224"/>
                    </a:lnTo>
                    <a:lnTo>
                      <a:pt x="241" y="222"/>
                    </a:lnTo>
                    <a:lnTo>
                      <a:pt x="245" y="222"/>
                    </a:lnTo>
                    <a:lnTo>
                      <a:pt x="245" y="221"/>
                    </a:lnTo>
                    <a:lnTo>
                      <a:pt x="247" y="221"/>
                    </a:lnTo>
                    <a:lnTo>
                      <a:pt x="249" y="221"/>
                    </a:lnTo>
                    <a:lnTo>
                      <a:pt x="252" y="219"/>
                    </a:lnTo>
                    <a:lnTo>
                      <a:pt x="260" y="222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6" name="Freeform 150">
                <a:extLst>
                  <a:ext uri="{FF2B5EF4-FFF2-40B4-BE49-F238E27FC236}">
                    <a16:creationId xmlns:a16="http://schemas.microsoft.com/office/drawing/2014/main" id="{6647CFAE-8533-16AA-9FF6-83F1BDDF5D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7" y="4151"/>
                <a:ext cx="28" cy="31"/>
              </a:xfrm>
              <a:custGeom>
                <a:avLst/>
                <a:gdLst>
                  <a:gd name="T0" fmla="*/ 148 w 197"/>
                  <a:gd name="T1" fmla="*/ 202 h 218"/>
                  <a:gd name="T2" fmla="*/ 144 w 197"/>
                  <a:gd name="T3" fmla="*/ 202 h 218"/>
                  <a:gd name="T4" fmla="*/ 142 w 197"/>
                  <a:gd name="T5" fmla="*/ 205 h 218"/>
                  <a:gd name="T6" fmla="*/ 140 w 197"/>
                  <a:gd name="T7" fmla="*/ 205 h 218"/>
                  <a:gd name="T8" fmla="*/ 134 w 197"/>
                  <a:gd name="T9" fmla="*/ 208 h 218"/>
                  <a:gd name="T10" fmla="*/ 131 w 197"/>
                  <a:gd name="T11" fmla="*/ 210 h 218"/>
                  <a:gd name="T12" fmla="*/ 129 w 197"/>
                  <a:gd name="T13" fmla="*/ 215 h 218"/>
                  <a:gd name="T14" fmla="*/ 120 w 197"/>
                  <a:gd name="T15" fmla="*/ 218 h 218"/>
                  <a:gd name="T16" fmla="*/ 102 w 197"/>
                  <a:gd name="T17" fmla="*/ 210 h 218"/>
                  <a:gd name="T18" fmla="*/ 104 w 197"/>
                  <a:gd name="T19" fmla="*/ 207 h 218"/>
                  <a:gd name="T20" fmla="*/ 107 w 197"/>
                  <a:gd name="T21" fmla="*/ 205 h 218"/>
                  <a:gd name="T22" fmla="*/ 113 w 197"/>
                  <a:gd name="T23" fmla="*/ 199 h 218"/>
                  <a:gd name="T24" fmla="*/ 118 w 197"/>
                  <a:gd name="T25" fmla="*/ 186 h 218"/>
                  <a:gd name="T26" fmla="*/ 115 w 197"/>
                  <a:gd name="T27" fmla="*/ 183 h 218"/>
                  <a:gd name="T28" fmla="*/ 107 w 197"/>
                  <a:gd name="T29" fmla="*/ 177 h 218"/>
                  <a:gd name="T30" fmla="*/ 102 w 197"/>
                  <a:gd name="T31" fmla="*/ 174 h 218"/>
                  <a:gd name="T32" fmla="*/ 99 w 197"/>
                  <a:gd name="T33" fmla="*/ 171 h 218"/>
                  <a:gd name="T34" fmla="*/ 82 w 197"/>
                  <a:gd name="T35" fmla="*/ 166 h 218"/>
                  <a:gd name="T36" fmla="*/ 80 w 197"/>
                  <a:gd name="T37" fmla="*/ 163 h 218"/>
                  <a:gd name="T38" fmla="*/ 74 w 197"/>
                  <a:gd name="T39" fmla="*/ 156 h 218"/>
                  <a:gd name="T40" fmla="*/ 77 w 197"/>
                  <a:gd name="T41" fmla="*/ 150 h 218"/>
                  <a:gd name="T42" fmla="*/ 74 w 197"/>
                  <a:gd name="T43" fmla="*/ 141 h 218"/>
                  <a:gd name="T44" fmla="*/ 67 w 197"/>
                  <a:gd name="T45" fmla="*/ 139 h 218"/>
                  <a:gd name="T46" fmla="*/ 63 w 197"/>
                  <a:gd name="T47" fmla="*/ 131 h 218"/>
                  <a:gd name="T48" fmla="*/ 60 w 197"/>
                  <a:gd name="T49" fmla="*/ 130 h 218"/>
                  <a:gd name="T50" fmla="*/ 63 w 197"/>
                  <a:gd name="T51" fmla="*/ 112 h 218"/>
                  <a:gd name="T52" fmla="*/ 55 w 197"/>
                  <a:gd name="T53" fmla="*/ 107 h 218"/>
                  <a:gd name="T54" fmla="*/ 52 w 197"/>
                  <a:gd name="T55" fmla="*/ 101 h 218"/>
                  <a:gd name="T56" fmla="*/ 49 w 197"/>
                  <a:gd name="T57" fmla="*/ 98 h 218"/>
                  <a:gd name="T58" fmla="*/ 52 w 197"/>
                  <a:gd name="T59" fmla="*/ 87 h 218"/>
                  <a:gd name="T60" fmla="*/ 49 w 197"/>
                  <a:gd name="T61" fmla="*/ 77 h 218"/>
                  <a:gd name="T62" fmla="*/ 47 w 197"/>
                  <a:gd name="T63" fmla="*/ 71 h 218"/>
                  <a:gd name="T64" fmla="*/ 45 w 197"/>
                  <a:gd name="T65" fmla="*/ 66 h 218"/>
                  <a:gd name="T66" fmla="*/ 44 w 197"/>
                  <a:gd name="T67" fmla="*/ 60 h 218"/>
                  <a:gd name="T68" fmla="*/ 40 w 197"/>
                  <a:gd name="T69" fmla="*/ 49 h 218"/>
                  <a:gd name="T70" fmla="*/ 36 w 197"/>
                  <a:gd name="T71" fmla="*/ 46 h 218"/>
                  <a:gd name="T72" fmla="*/ 33 w 197"/>
                  <a:gd name="T73" fmla="*/ 44 h 218"/>
                  <a:gd name="T74" fmla="*/ 25 w 197"/>
                  <a:gd name="T75" fmla="*/ 41 h 218"/>
                  <a:gd name="T76" fmla="*/ 19 w 197"/>
                  <a:gd name="T77" fmla="*/ 39 h 218"/>
                  <a:gd name="T78" fmla="*/ 12 w 197"/>
                  <a:gd name="T79" fmla="*/ 39 h 218"/>
                  <a:gd name="T80" fmla="*/ 6 w 197"/>
                  <a:gd name="T81" fmla="*/ 35 h 218"/>
                  <a:gd name="T82" fmla="*/ 0 w 197"/>
                  <a:gd name="T83" fmla="*/ 32 h 218"/>
                  <a:gd name="T84" fmla="*/ 1 w 197"/>
                  <a:gd name="T85" fmla="*/ 17 h 218"/>
                  <a:gd name="T86" fmla="*/ 9 w 197"/>
                  <a:gd name="T87" fmla="*/ 10 h 218"/>
                  <a:gd name="T88" fmla="*/ 20 w 197"/>
                  <a:gd name="T89" fmla="*/ 8 h 218"/>
                  <a:gd name="T90" fmla="*/ 27 w 197"/>
                  <a:gd name="T91" fmla="*/ 6 h 218"/>
                  <a:gd name="T92" fmla="*/ 40 w 197"/>
                  <a:gd name="T93" fmla="*/ 5 h 218"/>
                  <a:gd name="T94" fmla="*/ 50 w 197"/>
                  <a:gd name="T95" fmla="*/ 2 h 218"/>
                  <a:gd name="T96" fmla="*/ 89 w 197"/>
                  <a:gd name="T97" fmla="*/ 6 h 218"/>
                  <a:gd name="T98" fmla="*/ 89 w 197"/>
                  <a:gd name="T99" fmla="*/ 1 h 218"/>
                  <a:gd name="T100" fmla="*/ 90 w 197"/>
                  <a:gd name="T101" fmla="*/ 0 h 218"/>
                  <a:gd name="T102" fmla="*/ 187 w 197"/>
                  <a:gd name="T103" fmla="*/ 0 h 218"/>
                  <a:gd name="T104" fmla="*/ 190 w 197"/>
                  <a:gd name="T105" fmla="*/ 2 h 218"/>
                  <a:gd name="T106" fmla="*/ 194 w 197"/>
                  <a:gd name="T107" fmla="*/ 11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97" h="218">
                    <a:moveTo>
                      <a:pt x="153" y="202"/>
                    </a:moveTo>
                    <a:lnTo>
                      <a:pt x="148" y="202"/>
                    </a:lnTo>
                    <a:lnTo>
                      <a:pt x="145" y="202"/>
                    </a:lnTo>
                    <a:lnTo>
                      <a:pt x="144" y="202"/>
                    </a:lnTo>
                    <a:lnTo>
                      <a:pt x="144" y="203"/>
                    </a:lnTo>
                    <a:lnTo>
                      <a:pt x="142" y="205"/>
                    </a:lnTo>
                    <a:lnTo>
                      <a:pt x="141" y="205"/>
                    </a:lnTo>
                    <a:lnTo>
                      <a:pt x="140" y="205"/>
                    </a:lnTo>
                    <a:lnTo>
                      <a:pt x="140" y="206"/>
                    </a:lnTo>
                    <a:lnTo>
                      <a:pt x="134" y="208"/>
                    </a:lnTo>
                    <a:lnTo>
                      <a:pt x="132" y="209"/>
                    </a:lnTo>
                    <a:lnTo>
                      <a:pt x="131" y="210"/>
                    </a:lnTo>
                    <a:lnTo>
                      <a:pt x="131" y="213"/>
                    </a:lnTo>
                    <a:lnTo>
                      <a:pt x="129" y="215"/>
                    </a:lnTo>
                    <a:lnTo>
                      <a:pt x="123" y="215"/>
                    </a:lnTo>
                    <a:lnTo>
                      <a:pt x="120" y="218"/>
                    </a:lnTo>
                    <a:lnTo>
                      <a:pt x="102" y="218"/>
                    </a:lnTo>
                    <a:lnTo>
                      <a:pt x="102" y="210"/>
                    </a:lnTo>
                    <a:lnTo>
                      <a:pt x="103" y="208"/>
                    </a:lnTo>
                    <a:lnTo>
                      <a:pt x="104" y="207"/>
                    </a:lnTo>
                    <a:lnTo>
                      <a:pt x="107" y="207"/>
                    </a:lnTo>
                    <a:lnTo>
                      <a:pt x="107" y="205"/>
                    </a:lnTo>
                    <a:lnTo>
                      <a:pt x="110" y="202"/>
                    </a:lnTo>
                    <a:lnTo>
                      <a:pt x="113" y="199"/>
                    </a:lnTo>
                    <a:lnTo>
                      <a:pt x="118" y="194"/>
                    </a:lnTo>
                    <a:lnTo>
                      <a:pt x="118" y="186"/>
                    </a:lnTo>
                    <a:lnTo>
                      <a:pt x="117" y="183"/>
                    </a:lnTo>
                    <a:lnTo>
                      <a:pt x="115" y="183"/>
                    </a:lnTo>
                    <a:lnTo>
                      <a:pt x="110" y="183"/>
                    </a:lnTo>
                    <a:lnTo>
                      <a:pt x="107" y="177"/>
                    </a:lnTo>
                    <a:lnTo>
                      <a:pt x="103" y="174"/>
                    </a:lnTo>
                    <a:lnTo>
                      <a:pt x="102" y="174"/>
                    </a:lnTo>
                    <a:lnTo>
                      <a:pt x="101" y="172"/>
                    </a:lnTo>
                    <a:lnTo>
                      <a:pt x="99" y="171"/>
                    </a:lnTo>
                    <a:lnTo>
                      <a:pt x="96" y="166"/>
                    </a:lnTo>
                    <a:lnTo>
                      <a:pt x="82" y="166"/>
                    </a:lnTo>
                    <a:lnTo>
                      <a:pt x="80" y="164"/>
                    </a:lnTo>
                    <a:lnTo>
                      <a:pt x="80" y="163"/>
                    </a:lnTo>
                    <a:lnTo>
                      <a:pt x="78" y="159"/>
                    </a:lnTo>
                    <a:lnTo>
                      <a:pt x="74" y="156"/>
                    </a:lnTo>
                    <a:lnTo>
                      <a:pt x="74" y="153"/>
                    </a:lnTo>
                    <a:lnTo>
                      <a:pt x="77" y="150"/>
                    </a:lnTo>
                    <a:lnTo>
                      <a:pt x="77" y="144"/>
                    </a:lnTo>
                    <a:lnTo>
                      <a:pt x="74" y="141"/>
                    </a:lnTo>
                    <a:lnTo>
                      <a:pt x="67" y="141"/>
                    </a:lnTo>
                    <a:lnTo>
                      <a:pt x="67" y="139"/>
                    </a:lnTo>
                    <a:lnTo>
                      <a:pt x="66" y="137"/>
                    </a:lnTo>
                    <a:lnTo>
                      <a:pt x="63" y="131"/>
                    </a:lnTo>
                    <a:lnTo>
                      <a:pt x="62" y="130"/>
                    </a:lnTo>
                    <a:lnTo>
                      <a:pt x="60" y="130"/>
                    </a:lnTo>
                    <a:lnTo>
                      <a:pt x="63" y="126"/>
                    </a:lnTo>
                    <a:lnTo>
                      <a:pt x="63" y="112"/>
                    </a:lnTo>
                    <a:lnTo>
                      <a:pt x="56" y="108"/>
                    </a:lnTo>
                    <a:lnTo>
                      <a:pt x="55" y="107"/>
                    </a:lnTo>
                    <a:lnTo>
                      <a:pt x="55" y="104"/>
                    </a:lnTo>
                    <a:lnTo>
                      <a:pt x="52" y="101"/>
                    </a:lnTo>
                    <a:lnTo>
                      <a:pt x="51" y="98"/>
                    </a:lnTo>
                    <a:lnTo>
                      <a:pt x="49" y="98"/>
                    </a:lnTo>
                    <a:lnTo>
                      <a:pt x="49" y="90"/>
                    </a:lnTo>
                    <a:lnTo>
                      <a:pt x="52" y="87"/>
                    </a:lnTo>
                    <a:lnTo>
                      <a:pt x="52" y="82"/>
                    </a:lnTo>
                    <a:lnTo>
                      <a:pt x="49" y="77"/>
                    </a:lnTo>
                    <a:lnTo>
                      <a:pt x="47" y="73"/>
                    </a:lnTo>
                    <a:lnTo>
                      <a:pt x="47" y="71"/>
                    </a:lnTo>
                    <a:lnTo>
                      <a:pt x="45" y="69"/>
                    </a:lnTo>
                    <a:lnTo>
                      <a:pt x="45" y="66"/>
                    </a:lnTo>
                    <a:lnTo>
                      <a:pt x="45" y="63"/>
                    </a:lnTo>
                    <a:lnTo>
                      <a:pt x="44" y="60"/>
                    </a:lnTo>
                    <a:lnTo>
                      <a:pt x="44" y="52"/>
                    </a:lnTo>
                    <a:lnTo>
                      <a:pt x="40" y="49"/>
                    </a:lnTo>
                    <a:lnTo>
                      <a:pt x="38" y="49"/>
                    </a:lnTo>
                    <a:lnTo>
                      <a:pt x="36" y="46"/>
                    </a:lnTo>
                    <a:lnTo>
                      <a:pt x="34" y="44"/>
                    </a:lnTo>
                    <a:lnTo>
                      <a:pt x="33" y="44"/>
                    </a:lnTo>
                    <a:lnTo>
                      <a:pt x="27" y="43"/>
                    </a:lnTo>
                    <a:lnTo>
                      <a:pt x="25" y="41"/>
                    </a:lnTo>
                    <a:lnTo>
                      <a:pt x="22" y="41"/>
                    </a:lnTo>
                    <a:lnTo>
                      <a:pt x="19" y="39"/>
                    </a:lnTo>
                    <a:lnTo>
                      <a:pt x="16" y="39"/>
                    </a:lnTo>
                    <a:lnTo>
                      <a:pt x="12" y="39"/>
                    </a:lnTo>
                    <a:lnTo>
                      <a:pt x="11" y="35"/>
                    </a:lnTo>
                    <a:lnTo>
                      <a:pt x="6" y="35"/>
                    </a:lnTo>
                    <a:lnTo>
                      <a:pt x="1" y="33"/>
                    </a:lnTo>
                    <a:lnTo>
                      <a:pt x="0" y="32"/>
                    </a:lnTo>
                    <a:lnTo>
                      <a:pt x="1" y="32"/>
                    </a:lnTo>
                    <a:lnTo>
                      <a:pt x="1" y="17"/>
                    </a:lnTo>
                    <a:lnTo>
                      <a:pt x="3" y="11"/>
                    </a:lnTo>
                    <a:lnTo>
                      <a:pt x="9" y="10"/>
                    </a:lnTo>
                    <a:lnTo>
                      <a:pt x="14" y="10"/>
                    </a:lnTo>
                    <a:lnTo>
                      <a:pt x="20" y="8"/>
                    </a:lnTo>
                    <a:lnTo>
                      <a:pt x="23" y="8"/>
                    </a:lnTo>
                    <a:lnTo>
                      <a:pt x="27" y="6"/>
                    </a:lnTo>
                    <a:lnTo>
                      <a:pt x="38" y="6"/>
                    </a:lnTo>
                    <a:lnTo>
                      <a:pt x="40" y="5"/>
                    </a:lnTo>
                    <a:lnTo>
                      <a:pt x="44" y="2"/>
                    </a:lnTo>
                    <a:lnTo>
                      <a:pt x="50" y="2"/>
                    </a:lnTo>
                    <a:lnTo>
                      <a:pt x="56" y="6"/>
                    </a:lnTo>
                    <a:lnTo>
                      <a:pt x="89" y="6"/>
                    </a:lnTo>
                    <a:lnTo>
                      <a:pt x="89" y="2"/>
                    </a:lnTo>
                    <a:lnTo>
                      <a:pt x="89" y="1"/>
                    </a:lnTo>
                    <a:lnTo>
                      <a:pt x="90" y="1"/>
                    </a:lnTo>
                    <a:lnTo>
                      <a:pt x="90" y="0"/>
                    </a:lnTo>
                    <a:lnTo>
                      <a:pt x="91" y="0"/>
                    </a:lnTo>
                    <a:lnTo>
                      <a:pt x="187" y="0"/>
                    </a:lnTo>
                    <a:lnTo>
                      <a:pt x="190" y="1"/>
                    </a:lnTo>
                    <a:lnTo>
                      <a:pt x="190" y="2"/>
                    </a:lnTo>
                    <a:lnTo>
                      <a:pt x="191" y="6"/>
                    </a:lnTo>
                    <a:lnTo>
                      <a:pt x="194" y="11"/>
                    </a:lnTo>
                    <a:lnTo>
                      <a:pt x="197" y="2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7" name="Freeform 151">
                <a:extLst>
                  <a:ext uri="{FF2B5EF4-FFF2-40B4-BE49-F238E27FC236}">
                    <a16:creationId xmlns:a16="http://schemas.microsoft.com/office/drawing/2014/main" id="{526855FC-1140-45E3-B4F4-FAA31A6AC7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4" y="4178"/>
                <a:ext cx="23" cy="39"/>
              </a:xfrm>
              <a:custGeom>
                <a:avLst/>
                <a:gdLst>
                  <a:gd name="T0" fmla="*/ 77 w 162"/>
                  <a:gd name="T1" fmla="*/ 263 h 268"/>
                  <a:gd name="T2" fmla="*/ 69 w 162"/>
                  <a:gd name="T3" fmla="*/ 257 h 268"/>
                  <a:gd name="T4" fmla="*/ 58 w 162"/>
                  <a:gd name="T5" fmla="*/ 246 h 268"/>
                  <a:gd name="T6" fmla="*/ 53 w 162"/>
                  <a:gd name="T7" fmla="*/ 243 h 268"/>
                  <a:gd name="T8" fmla="*/ 44 w 162"/>
                  <a:gd name="T9" fmla="*/ 235 h 268"/>
                  <a:gd name="T10" fmla="*/ 20 w 162"/>
                  <a:gd name="T11" fmla="*/ 243 h 268"/>
                  <a:gd name="T12" fmla="*/ 10 w 162"/>
                  <a:gd name="T13" fmla="*/ 245 h 268"/>
                  <a:gd name="T14" fmla="*/ 2 w 162"/>
                  <a:gd name="T15" fmla="*/ 244 h 268"/>
                  <a:gd name="T16" fmla="*/ 0 w 162"/>
                  <a:gd name="T17" fmla="*/ 234 h 268"/>
                  <a:gd name="T18" fmla="*/ 17 w 162"/>
                  <a:gd name="T19" fmla="*/ 224 h 268"/>
                  <a:gd name="T20" fmla="*/ 25 w 162"/>
                  <a:gd name="T21" fmla="*/ 219 h 268"/>
                  <a:gd name="T22" fmla="*/ 31 w 162"/>
                  <a:gd name="T23" fmla="*/ 212 h 268"/>
                  <a:gd name="T24" fmla="*/ 42 w 162"/>
                  <a:gd name="T25" fmla="*/ 205 h 268"/>
                  <a:gd name="T26" fmla="*/ 49 w 162"/>
                  <a:gd name="T27" fmla="*/ 199 h 268"/>
                  <a:gd name="T28" fmla="*/ 55 w 162"/>
                  <a:gd name="T29" fmla="*/ 200 h 268"/>
                  <a:gd name="T30" fmla="*/ 60 w 162"/>
                  <a:gd name="T31" fmla="*/ 195 h 268"/>
                  <a:gd name="T32" fmla="*/ 64 w 162"/>
                  <a:gd name="T33" fmla="*/ 194 h 268"/>
                  <a:gd name="T34" fmla="*/ 80 w 162"/>
                  <a:gd name="T35" fmla="*/ 188 h 268"/>
                  <a:gd name="T36" fmla="*/ 88 w 162"/>
                  <a:gd name="T37" fmla="*/ 185 h 268"/>
                  <a:gd name="T38" fmla="*/ 99 w 162"/>
                  <a:gd name="T39" fmla="*/ 181 h 268"/>
                  <a:gd name="T40" fmla="*/ 102 w 162"/>
                  <a:gd name="T41" fmla="*/ 177 h 268"/>
                  <a:gd name="T42" fmla="*/ 105 w 162"/>
                  <a:gd name="T43" fmla="*/ 175 h 268"/>
                  <a:gd name="T44" fmla="*/ 113 w 162"/>
                  <a:gd name="T45" fmla="*/ 170 h 268"/>
                  <a:gd name="T46" fmla="*/ 114 w 162"/>
                  <a:gd name="T47" fmla="*/ 165 h 268"/>
                  <a:gd name="T48" fmla="*/ 120 w 162"/>
                  <a:gd name="T49" fmla="*/ 156 h 268"/>
                  <a:gd name="T50" fmla="*/ 124 w 162"/>
                  <a:gd name="T51" fmla="*/ 146 h 268"/>
                  <a:gd name="T52" fmla="*/ 126 w 162"/>
                  <a:gd name="T53" fmla="*/ 145 h 268"/>
                  <a:gd name="T54" fmla="*/ 129 w 162"/>
                  <a:gd name="T55" fmla="*/ 142 h 268"/>
                  <a:gd name="T56" fmla="*/ 138 w 162"/>
                  <a:gd name="T57" fmla="*/ 135 h 268"/>
                  <a:gd name="T58" fmla="*/ 140 w 162"/>
                  <a:gd name="T59" fmla="*/ 134 h 268"/>
                  <a:gd name="T60" fmla="*/ 141 w 162"/>
                  <a:gd name="T61" fmla="*/ 130 h 268"/>
                  <a:gd name="T62" fmla="*/ 145 w 162"/>
                  <a:gd name="T63" fmla="*/ 121 h 268"/>
                  <a:gd name="T64" fmla="*/ 147 w 162"/>
                  <a:gd name="T65" fmla="*/ 118 h 268"/>
                  <a:gd name="T66" fmla="*/ 148 w 162"/>
                  <a:gd name="T67" fmla="*/ 115 h 268"/>
                  <a:gd name="T68" fmla="*/ 149 w 162"/>
                  <a:gd name="T69" fmla="*/ 109 h 268"/>
                  <a:gd name="T70" fmla="*/ 148 w 162"/>
                  <a:gd name="T71" fmla="*/ 103 h 268"/>
                  <a:gd name="T72" fmla="*/ 156 w 162"/>
                  <a:gd name="T73" fmla="*/ 66 h 268"/>
                  <a:gd name="T74" fmla="*/ 161 w 162"/>
                  <a:gd name="T75" fmla="*/ 56 h 268"/>
                  <a:gd name="T76" fmla="*/ 162 w 162"/>
                  <a:gd name="T77" fmla="*/ 39 h 268"/>
                  <a:gd name="T78" fmla="*/ 160 w 162"/>
                  <a:gd name="T79" fmla="*/ 33 h 268"/>
                  <a:gd name="T80" fmla="*/ 156 w 162"/>
                  <a:gd name="T81" fmla="*/ 24 h 268"/>
                  <a:gd name="T82" fmla="*/ 153 w 162"/>
                  <a:gd name="T83" fmla="*/ 19 h 268"/>
                  <a:gd name="T84" fmla="*/ 148 w 162"/>
                  <a:gd name="T85" fmla="*/ 8 h 268"/>
                  <a:gd name="T86" fmla="*/ 138 w 162"/>
                  <a:gd name="T87" fmla="*/ 5 h 268"/>
                  <a:gd name="T88" fmla="*/ 126 w 162"/>
                  <a:gd name="T89" fmla="*/ 5 h 268"/>
                  <a:gd name="T90" fmla="*/ 115 w 162"/>
                  <a:gd name="T91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2" h="268">
                    <a:moveTo>
                      <a:pt x="82" y="268"/>
                    </a:moveTo>
                    <a:lnTo>
                      <a:pt x="77" y="267"/>
                    </a:lnTo>
                    <a:lnTo>
                      <a:pt x="77" y="263"/>
                    </a:lnTo>
                    <a:lnTo>
                      <a:pt x="73" y="259"/>
                    </a:lnTo>
                    <a:lnTo>
                      <a:pt x="72" y="257"/>
                    </a:lnTo>
                    <a:lnTo>
                      <a:pt x="69" y="257"/>
                    </a:lnTo>
                    <a:lnTo>
                      <a:pt x="66" y="252"/>
                    </a:lnTo>
                    <a:lnTo>
                      <a:pt x="61" y="248"/>
                    </a:lnTo>
                    <a:lnTo>
                      <a:pt x="58" y="246"/>
                    </a:lnTo>
                    <a:lnTo>
                      <a:pt x="55" y="246"/>
                    </a:lnTo>
                    <a:lnTo>
                      <a:pt x="53" y="244"/>
                    </a:lnTo>
                    <a:lnTo>
                      <a:pt x="53" y="243"/>
                    </a:lnTo>
                    <a:lnTo>
                      <a:pt x="49" y="237"/>
                    </a:lnTo>
                    <a:lnTo>
                      <a:pt x="46" y="235"/>
                    </a:lnTo>
                    <a:lnTo>
                      <a:pt x="44" y="235"/>
                    </a:lnTo>
                    <a:lnTo>
                      <a:pt x="29" y="235"/>
                    </a:lnTo>
                    <a:lnTo>
                      <a:pt x="25" y="237"/>
                    </a:lnTo>
                    <a:lnTo>
                      <a:pt x="20" y="243"/>
                    </a:lnTo>
                    <a:lnTo>
                      <a:pt x="17" y="245"/>
                    </a:lnTo>
                    <a:lnTo>
                      <a:pt x="14" y="246"/>
                    </a:lnTo>
                    <a:lnTo>
                      <a:pt x="10" y="245"/>
                    </a:lnTo>
                    <a:lnTo>
                      <a:pt x="8" y="245"/>
                    </a:lnTo>
                    <a:lnTo>
                      <a:pt x="6" y="245"/>
                    </a:lnTo>
                    <a:lnTo>
                      <a:pt x="2" y="244"/>
                    </a:lnTo>
                    <a:lnTo>
                      <a:pt x="1" y="244"/>
                    </a:lnTo>
                    <a:lnTo>
                      <a:pt x="0" y="241"/>
                    </a:lnTo>
                    <a:lnTo>
                      <a:pt x="0" y="234"/>
                    </a:lnTo>
                    <a:lnTo>
                      <a:pt x="7" y="230"/>
                    </a:lnTo>
                    <a:lnTo>
                      <a:pt x="9" y="224"/>
                    </a:lnTo>
                    <a:lnTo>
                      <a:pt x="17" y="224"/>
                    </a:lnTo>
                    <a:lnTo>
                      <a:pt x="20" y="221"/>
                    </a:lnTo>
                    <a:lnTo>
                      <a:pt x="22" y="221"/>
                    </a:lnTo>
                    <a:lnTo>
                      <a:pt x="25" y="219"/>
                    </a:lnTo>
                    <a:lnTo>
                      <a:pt x="25" y="216"/>
                    </a:lnTo>
                    <a:lnTo>
                      <a:pt x="29" y="216"/>
                    </a:lnTo>
                    <a:lnTo>
                      <a:pt x="31" y="212"/>
                    </a:lnTo>
                    <a:lnTo>
                      <a:pt x="38" y="210"/>
                    </a:lnTo>
                    <a:lnTo>
                      <a:pt x="38" y="206"/>
                    </a:lnTo>
                    <a:lnTo>
                      <a:pt x="42" y="205"/>
                    </a:lnTo>
                    <a:lnTo>
                      <a:pt x="43" y="201"/>
                    </a:lnTo>
                    <a:lnTo>
                      <a:pt x="47" y="201"/>
                    </a:lnTo>
                    <a:lnTo>
                      <a:pt x="49" y="199"/>
                    </a:lnTo>
                    <a:lnTo>
                      <a:pt x="53" y="199"/>
                    </a:lnTo>
                    <a:lnTo>
                      <a:pt x="54" y="200"/>
                    </a:lnTo>
                    <a:lnTo>
                      <a:pt x="55" y="200"/>
                    </a:lnTo>
                    <a:lnTo>
                      <a:pt x="58" y="201"/>
                    </a:lnTo>
                    <a:lnTo>
                      <a:pt x="60" y="197"/>
                    </a:lnTo>
                    <a:lnTo>
                      <a:pt x="60" y="195"/>
                    </a:lnTo>
                    <a:lnTo>
                      <a:pt x="60" y="194"/>
                    </a:lnTo>
                    <a:lnTo>
                      <a:pt x="61" y="194"/>
                    </a:lnTo>
                    <a:lnTo>
                      <a:pt x="64" y="194"/>
                    </a:lnTo>
                    <a:lnTo>
                      <a:pt x="66" y="192"/>
                    </a:lnTo>
                    <a:lnTo>
                      <a:pt x="72" y="190"/>
                    </a:lnTo>
                    <a:lnTo>
                      <a:pt x="80" y="188"/>
                    </a:lnTo>
                    <a:lnTo>
                      <a:pt x="83" y="188"/>
                    </a:lnTo>
                    <a:lnTo>
                      <a:pt x="85" y="186"/>
                    </a:lnTo>
                    <a:lnTo>
                      <a:pt x="88" y="185"/>
                    </a:lnTo>
                    <a:lnTo>
                      <a:pt x="91" y="183"/>
                    </a:lnTo>
                    <a:lnTo>
                      <a:pt x="94" y="183"/>
                    </a:lnTo>
                    <a:lnTo>
                      <a:pt x="99" y="181"/>
                    </a:lnTo>
                    <a:lnTo>
                      <a:pt x="101" y="178"/>
                    </a:lnTo>
                    <a:lnTo>
                      <a:pt x="101" y="177"/>
                    </a:lnTo>
                    <a:lnTo>
                      <a:pt x="102" y="177"/>
                    </a:lnTo>
                    <a:lnTo>
                      <a:pt x="102" y="176"/>
                    </a:lnTo>
                    <a:lnTo>
                      <a:pt x="103" y="176"/>
                    </a:lnTo>
                    <a:lnTo>
                      <a:pt x="105" y="175"/>
                    </a:lnTo>
                    <a:lnTo>
                      <a:pt x="107" y="174"/>
                    </a:lnTo>
                    <a:lnTo>
                      <a:pt x="109" y="172"/>
                    </a:lnTo>
                    <a:lnTo>
                      <a:pt x="113" y="170"/>
                    </a:lnTo>
                    <a:lnTo>
                      <a:pt x="113" y="166"/>
                    </a:lnTo>
                    <a:lnTo>
                      <a:pt x="113" y="165"/>
                    </a:lnTo>
                    <a:lnTo>
                      <a:pt x="114" y="165"/>
                    </a:lnTo>
                    <a:lnTo>
                      <a:pt x="116" y="164"/>
                    </a:lnTo>
                    <a:lnTo>
                      <a:pt x="116" y="159"/>
                    </a:lnTo>
                    <a:lnTo>
                      <a:pt x="120" y="156"/>
                    </a:lnTo>
                    <a:lnTo>
                      <a:pt x="124" y="150"/>
                    </a:lnTo>
                    <a:lnTo>
                      <a:pt x="124" y="147"/>
                    </a:lnTo>
                    <a:lnTo>
                      <a:pt x="124" y="146"/>
                    </a:lnTo>
                    <a:lnTo>
                      <a:pt x="125" y="146"/>
                    </a:lnTo>
                    <a:lnTo>
                      <a:pt x="125" y="145"/>
                    </a:lnTo>
                    <a:lnTo>
                      <a:pt x="126" y="145"/>
                    </a:lnTo>
                    <a:lnTo>
                      <a:pt x="128" y="144"/>
                    </a:lnTo>
                    <a:lnTo>
                      <a:pt x="128" y="142"/>
                    </a:lnTo>
                    <a:lnTo>
                      <a:pt x="129" y="142"/>
                    </a:lnTo>
                    <a:lnTo>
                      <a:pt x="135" y="139"/>
                    </a:lnTo>
                    <a:lnTo>
                      <a:pt x="138" y="136"/>
                    </a:lnTo>
                    <a:lnTo>
                      <a:pt x="138" y="135"/>
                    </a:lnTo>
                    <a:lnTo>
                      <a:pt x="139" y="135"/>
                    </a:lnTo>
                    <a:lnTo>
                      <a:pt x="139" y="134"/>
                    </a:lnTo>
                    <a:lnTo>
                      <a:pt x="140" y="134"/>
                    </a:lnTo>
                    <a:lnTo>
                      <a:pt x="140" y="131"/>
                    </a:lnTo>
                    <a:lnTo>
                      <a:pt x="140" y="130"/>
                    </a:lnTo>
                    <a:lnTo>
                      <a:pt x="141" y="130"/>
                    </a:lnTo>
                    <a:lnTo>
                      <a:pt x="142" y="128"/>
                    </a:lnTo>
                    <a:lnTo>
                      <a:pt x="145" y="126"/>
                    </a:lnTo>
                    <a:lnTo>
                      <a:pt x="145" y="121"/>
                    </a:lnTo>
                    <a:lnTo>
                      <a:pt x="145" y="119"/>
                    </a:lnTo>
                    <a:lnTo>
                      <a:pt x="145" y="118"/>
                    </a:lnTo>
                    <a:lnTo>
                      <a:pt x="147" y="118"/>
                    </a:lnTo>
                    <a:lnTo>
                      <a:pt x="147" y="116"/>
                    </a:lnTo>
                    <a:lnTo>
                      <a:pt x="147" y="115"/>
                    </a:lnTo>
                    <a:lnTo>
                      <a:pt x="148" y="115"/>
                    </a:lnTo>
                    <a:lnTo>
                      <a:pt x="148" y="112"/>
                    </a:lnTo>
                    <a:lnTo>
                      <a:pt x="149" y="110"/>
                    </a:lnTo>
                    <a:lnTo>
                      <a:pt x="149" y="109"/>
                    </a:lnTo>
                    <a:lnTo>
                      <a:pt x="150" y="109"/>
                    </a:lnTo>
                    <a:lnTo>
                      <a:pt x="149" y="106"/>
                    </a:lnTo>
                    <a:lnTo>
                      <a:pt x="148" y="103"/>
                    </a:lnTo>
                    <a:lnTo>
                      <a:pt x="148" y="70"/>
                    </a:lnTo>
                    <a:lnTo>
                      <a:pt x="151" y="68"/>
                    </a:lnTo>
                    <a:lnTo>
                      <a:pt x="156" y="66"/>
                    </a:lnTo>
                    <a:lnTo>
                      <a:pt x="159" y="62"/>
                    </a:lnTo>
                    <a:lnTo>
                      <a:pt x="160" y="61"/>
                    </a:lnTo>
                    <a:lnTo>
                      <a:pt x="161" y="56"/>
                    </a:lnTo>
                    <a:lnTo>
                      <a:pt x="160" y="52"/>
                    </a:lnTo>
                    <a:lnTo>
                      <a:pt x="160" y="44"/>
                    </a:lnTo>
                    <a:lnTo>
                      <a:pt x="162" y="39"/>
                    </a:lnTo>
                    <a:lnTo>
                      <a:pt x="162" y="35"/>
                    </a:lnTo>
                    <a:lnTo>
                      <a:pt x="160" y="34"/>
                    </a:lnTo>
                    <a:lnTo>
                      <a:pt x="160" y="33"/>
                    </a:lnTo>
                    <a:lnTo>
                      <a:pt x="159" y="30"/>
                    </a:lnTo>
                    <a:lnTo>
                      <a:pt x="159" y="27"/>
                    </a:lnTo>
                    <a:lnTo>
                      <a:pt x="156" y="24"/>
                    </a:lnTo>
                    <a:lnTo>
                      <a:pt x="155" y="21"/>
                    </a:lnTo>
                    <a:lnTo>
                      <a:pt x="155" y="20"/>
                    </a:lnTo>
                    <a:lnTo>
                      <a:pt x="153" y="19"/>
                    </a:lnTo>
                    <a:lnTo>
                      <a:pt x="153" y="16"/>
                    </a:lnTo>
                    <a:lnTo>
                      <a:pt x="151" y="11"/>
                    </a:lnTo>
                    <a:lnTo>
                      <a:pt x="148" y="8"/>
                    </a:lnTo>
                    <a:lnTo>
                      <a:pt x="144" y="6"/>
                    </a:lnTo>
                    <a:lnTo>
                      <a:pt x="142" y="6"/>
                    </a:lnTo>
                    <a:lnTo>
                      <a:pt x="138" y="5"/>
                    </a:lnTo>
                    <a:lnTo>
                      <a:pt x="135" y="6"/>
                    </a:lnTo>
                    <a:lnTo>
                      <a:pt x="131" y="5"/>
                    </a:lnTo>
                    <a:lnTo>
                      <a:pt x="126" y="5"/>
                    </a:lnTo>
                    <a:lnTo>
                      <a:pt x="120" y="3"/>
                    </a:lnTo>
                    <a:lnTo>
                      <a:pt x="118" y="3"/>
                    </a:lnTo>
                    <a:lnTo>
                      <a:pt x="115" y="0"/>
                    </a:lnTo>
                    <a:lnTo>
                      <a:pt x="113" y="3"/>
                    </a:lnTo>
                    <a:lnTo>
                      <a:pt x="107" y="5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8" name="Freeform 152">
                <a:extLst>
                  <a:ext uri="{FF2B5EF4-FFF2-40B4-BE49-F238E27FC236}">
                    <a16:creationId xmlns:a16="http://schemas.microsoft.com/office/drawing/2014/main" id="{FA990172-6EAB-9F5D-EE85-ADF2DBE2F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6" y="4210"/>
                <a:ext cx="18" cy="32"/>
              </a:xfrm>
              <a:custGeom>
                <a:avLst/>
                <a:gdLst>
                  <a:gd name="T0" fmla="*/ 123 w 126"/>
                  <a:gd name="T1" fmla="*/ 196 h 227"/>
                  <a:gd name="T2" fmla="*/ 122 w 126"/>
                  <a:gd name="T3" fmla="*/ 219 h 227"/>
                  <a:gd name="T4" fmla="*/ 119 w 126"/>
                  <a:gd name="T5" fmla="*/ 222 h 227"/>
                  <a:gd name="T6" fmla="*/ 119 w 126"/>
                  <a:gd name="T7" fmla="*/ 225 h 227"/>
                  <a:gd name="T8" fmla="*/ 116 w 126"/>
                  <a:gd name="T9" fmla="*/ 227 h 227"/>
                  <a:gd name="T10" fmla="*/ 106 w 126"/>
                  <a:gd name="T11" fmla="*/ 225 h 227"/>
                  <a:gd name="T12" fmla="*/ 104 w 126"/>
                  <a:gd name="T13" fmla="*/ 212 h 227"/>
                  <a:gd name="T14" fmla="*/ 103 w 126"/>
                  <a:gd name="T15" fmla="*/ 206 h 227"/>
                  <a:gd name="T16" fmla="*/ 97 w 126"/>
                  <a:gd name="T17" fmla="*/ 201 h 227"/>
                  <a:gd name="T18" fmla="*/ 90 w 126"/>
                  <a:gd name="T19" fmla="*/ 196 h 227"/>
                  <a:gd name="T20" fmla="*/ 90 w 126"/>
                  <a:gd name="T21" fmla="*/ 182 h 227"/>
                  <a:gd name="T22" fmla="*/ 92 w 126"/>
                  <a:gd name="T23" fmla="*/ 175 h 227"/>
                  <a:gd name="T24" fmla="*/ 93 w 126"/>
                  <a:gd name="T25" fmla="*/ 171 h 227"/>
                  <a:gd name="T26" fmla="*/ 97 w 126"/>
                  <a:gd name="T27" fmla="*/ 165 h 227"/>
                  <a:gd name="T28" fmla="*/ 99 w 126"/>
                  <a:gd name="T29" fmla="*/ 164 h 227"/>
                  <a:gd name="T30" fmla="*/ 101 w 126"/>
                  <a:gd name="T31" fmla="*/ 160 h 227"/>
                  <a:gd name="T32" fmla="*/ 104 w 126"/>
                  <a:gd name="T33" fmla="*/ 153 h 227"/>
                  <a:gd name="T34" fmla="*/ 106 w 126"/>
                  <a:gd name="T35" fmla="*/ 142 h 227"/>
                  <a:gd name="T36" fmla="*/ 101 w 126"/>
                  <a:gd name="T37" fmla="*/ 133 h 227"/>
                  <a:gd name="T38" fmla="*/ 99 w 126"/>
                  <a:gd name="T39" fmla="*/ 117 h 227"/>
                  <a:gd name="T40" fmla="*/ 95 w 126"/>
                  <a:gd name="T41" fmla="*/ 103 h 227"/>
                  <a:gd name="T42" fmla="*/ 95 w 126"/>
                  <a:gd name="T43" fmla="*/ 92 h 227"/>
                  <a:gd name="T44" fmla="*/ 98 w 126"/>
                  <a:gd name="T45" fmla="*/ 87 h 227"/>
                  <a:gd name="T46" fmla="*/ 101 w 126"/>
                  <a:gd name="T47" fmla="*/ 81 h 227"/>
                  <a:gd name="T48" fmla="*/ 105 w 126"/>
                  <a:gd name="T49" fmla="*/ 80 h 227"/>
                  <a:gd name="T50" fmla="*/ 107 w 126"/>
                  <a:gd name="T51" fmla="*/ 75 h 227"/>
                  <a:gd name="T52" fmla="*/ 110 w 126"/>
                  <a:gd name="T53" fmla="*/ 72 h 227"/>
                  <a:gd name="T54" fmla="*/ 115 w 126"/>
                  <a:gd name="T55" fmla="*/ 70 h 227"/>
                  <a:gd name="T56" fmla="*/ 118 w 126"/>
                  <a:gd name="T57" fmla="*/ 54 h 227"/>
                  <a:gd name="T58" fmla="*/ 115 w 126"/>
                  <a:gd name="T59" fmla="*/ 48 h 227"/>
                  <a:gd name="T60" fmla="*/ 115 w 126"/>
                  <a:gd name="T61" fmla="*/ 29 h 227"/>
                  <a:gd name="T62" fmla="*/ 116 w 126"/>
                  <a:gd name="T63" fmla="*/ 25 h 227"/>
                  <a:gd name="T64" fmla="*/ 114 w 126"/>
                  <a:gd name="T65" fmla="*/ 16 h 227"/>
                  <a:gd name="T66" fmla="*/ 107 w 126"/>
                  <a:gd name="T67" fmla="*/ 13 h 227"/>
                  <a:gd name="T68" fmla="*/ 99 w 126"/>
                  <a:gd name="T69" fmla="*/ 10 h 227"/>
                  <a:gd name="T70" fmla="*/ 93 w 126"/>
                  <a:gd name="T71" fmla="*/ 4 h 227"/>
                  <a:gd name="T72" fmla="*/ 86 w 126"/>
                  <a:gd name="T73" fmla="*/ 0 h 227"/>
                  <a:gd name="T74" fmla="*/ 74 w 126"/>
                  <a:gd name="T75" fmla="*/ 5 h 227"/>
                  <a:gd name="T76" fmla="*/ 69 w 126"/>
                  <a:gd name="T77" fmla="*/ 16 h 227"/>
                  <a:gd name="T78" fmla="*/ 63 w 126"/>
                  <a:gd name="T79" fmla="*/ 27 h 227"/>
                  <a:gd name="T80" fmla="*/ 56 w 126"/>
                  <a:gd name="T81" fmla="*/ 36 h 227"/>
                  <a:gd name="T82" fmla="*/ 53 w 126"/>
                  <a:gd name="T83" fmla="*/ 37 h 227"/>
                  <a:gd name="T84" fmla="*/ 39 w 126"/>
                  <a:gd name="T85" fmla="*/ 38 h 227"/>
                  <a:gd name="T86" fmla="*/ 30 w 126"/>
                  <a:gd name="T87" fmla="*/ 44 h 227"/>
                  <a:gd name="T88" fmla="*/ 27 w 126"/>
                  <a:gd name="T89" fmla="*/ 45 h 227"/>
                  <a:gd name="T90" fmla="*/ 17 w 126"/>
                  <a:gd name="T91" fmla="*/ 51 h 227"/>
                  <a:gd name="T92" fmla="*/ 8 w 126"/>
                  <a:gd name="T93" fmla="*/ 51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26" h="227">
                    <a:moveTo>
                      <a:pt x="126" y="191"/>
                    </a:moveTo>
                    <a:lnTo>
                      <a:pt x="125" y="193"/>
                    </a:lnTo>
                    <a:lnTo>
                      <a:pt x="123" y="196"/>
                    </a:lnTo>
                    <a:lnTo>
                      <a:pt x="123" y="218"/>
                    </a:lnTo>
                    <a:lnTo>
                      <a:pt x="122" y="218"/>
                    </a:lnTo>
                    <a:lnTo>
                      <a:pt x="122" y="219"/>
                    </a:lnTo>
                    <a:lnTo>
                      <a:pt x="121" y="219"/>
                    </a:lnTo>
                    <a:lnTo>
                      <a:pt x="121" y="220"/>
                    </a:lnTo>
                    <a:lnTo>
                      <a:pt x="119" y="222"/>
                    </a:lnTo>
                    <a:lnTo>
                      <a:pt x="121" y="224"/>
                    </a:lnTo>
                    <a:lnTo>
                      <a:pt x="119" y="224"/>
                    </a:lnTo>
                    <a:lnTo>
                      <a:pt x="119" y="225"/>
                    </a:lnTo>
                    <a:lnTo>
                      <a:pt x="118" y="225"/>
                    </a:lnTo>
                    <a:lnTo>
                      <a:pt x="118" y="226"/>
                    </a:lnTo>
                    <a:lnTo>
                      <a:pt x="116" y="227"/>
                    </a:lnTo>
                    <a:lnTo>
                      <a:pt x="115" y="226"/>
                    </a:lnTo>
                    <a:lnTo>
                      <a:pt x="110" y="226"/>
                    </a:lnTo>
                    <a:lnTo>
                      <a:pt x="106" y="225"/>
                    </a:lnTo>
                    <a:lnTo>
                      <a:pt x="106" y="223"/>
                    </a:lnTo>
                    <a:lnTo>
                      <a:pt x="106" y="215"/>
                    </a:lnTo>
                    <a:lnTo>
                      <a:pt x="104" y="212"/>
                    </a:lnTo>
                    <a:lnTo>
                      <a:pt x="104" y="210"/>
                    </a:lnTo>
                    <a:lnTo>
                      <a:pt x="103" y="207"/>
                    </a:lnTo>
                    <a:lnTo>
                      <a:pt x="103" y="206"/>
                    </a:lnTo>
                    <a:lnTo>
                      <a:pt x="101" y="204"/>
                    </a:lnTo>
                    <a:lnTo>
                      <a:pt x="98" y="203"/>
                    </a:lnTo>
                    <a:lnTo>
                      <a:pt x="97" y="201"/>
                    </a:lnTo>
                    <a:lnTo>
                      <a:pt x="95" y="199"/>
                    </a:lnTo>
                    <a:lnTo>
                      <a:pt x="93" y="196"/>
                    </a:lnTo>
                    <a:lnTo>
                      <a:pt x="90" y="196"/>
                    </a:lnTo>
                    <a:lnTo>
                      <a:pt x="89" y="193"/>
                    </a:lnTo>
                    <a:lnTo>
                      <a:pt x="90" y="191"/>
                    </a:lnTo>
                    <a:lnTo>
                      <a:pt x="90" y="182"/>
                    </a:lnTo>
                    <a:lnTo>
                      <a:pt x="88" y="180"/>
                    </a:lnTo>
                    <a:lnTo>
                      <a:pt x="90" y="177"/>
                    </a:lnTo>
                    <a:lnTo>
                      <a:pt x="92" y="175"/>
                    </a:lnTo>
                    <a:lnTo>
                      <a:pt x="92" y="172"/>
                    </a:lnTo>
                    <a:lnTo>
                      <a:pt x="92" y="171"/>
                    </a:lnTo>
                    <a:lnTo>
                      <a:pt x="93" y="171"/>
                    </a:lnTo>
                    <a:lnTo>
                      <a:pt x="97" y="168"/>
                    </a:lnTo>
                    <a:lnTo>
                      <a:pt x="97" y="166"/>
                    </a:lnTo>
                    <a:lnTo>
                      <a:pt x="97" y="165"/>
                    </a:lnTo>
                    <a:lnTo>
                      <a:pt x="98" y="165"/>
                    </a:lnTo>
                    <a:lnTo>
                      <a:pt x="98" y="164"/>
                    </a:lnTo>
                    <a:lnTo>
                      <a:pt x="99" y="164"/>
                    </a:lnTo>
                    <a:lnTo>
                      <a:pt x="99" y="163"/>
                    </a:lnTo>
                    <a:lnTo>
                      <a:pt x="100" y="163"/>
                    </a:lnTo>
                    <a:lnTo>
                      <a:pt x="101" y="160"/>
                    </a:lnTo>
                    <a:lnTo>
                      <a:pt x="101" y="157"/>
                    </a:lnTo>
                    <a:lnTo>
                      <a:pt x="103" y="155"/>
                    </a:lnTo>
                    <a:lnTo>
                      <a:pt x="104" y="153"/>
                    </a:lnTo>
                    <a:lnTo>
                      <a:pt x="104" y="147"/>
                    </a:lnTo>
                    <a:lnTo>
                      <a:pt x="106" y="146"/>
                    </a:lnTo>
                    <a:lnTo>
                      <a:pt x="106" y="142"/>
                    </a:lnTo>
                    <a:lnTo>
                      <a:pt x="104" y="136"/>
                    </a:lnTo>
                    <a:lnTo>
                      <a:pt x="101" y="135"/>
                    </a:lnTo>
                    <a:lnTo>
                      <a:pt x="101" y="133"/>
                    </a:lnTo>
                    <a:lnTo>
                      <a:pt x="98" y="128"/>
                    </a:lnTo>
                    <a:lnTo>
                      <a:pt x="101" y="124"/>
                    </a:lnTo>
                    <a:lnTo>
                      <a:pt x="99" y="117"/>
                    </a:lnTo>
                    <a:lnTo>
                      <a:pt x="97" y="113"/>
                    </a:lnTo>
                    <a:lnTo>
                      <a:pt x="97" y="109"/>
                    </a:lnTo>
                    <a:lnTo>
                      <a:pt x="95" y="103"/>
                    </a:lnTo>
                    <a:lnTo>
                      <a:pt x="93" y="98"/>
                    </a:lnTo>
                    <a:lnTo>
                      <a:pt x="95" y="95"/>
                    </a:lnTo>
                    <a:lnTo>
                      <a:pt x="95" y="92"/>
                    </a:lnTo>
                    <a:lnTo>
                      <a:pt x="98" y="91"/>
                    </a:lnTo>
                    <a:lnTo>
                      <a:pt x="98" y="88"/>
                    </a:lnTo>
                    <a:lnTo>
                      <a:pt x="98" y="87"/>
                    </a:lnTo>
                    <a:lnTo>
                      <a:pt x="99" y="87"/>
                    </a:lnTo>
                    <a:lnTo>
                      <a:pt x="101" y="84"/>
                    </a:lnTo>
                    <a:lnTo>
                      <a:pt x="101" y="81"/>
                    </a:lnTo>
                    <a:lnTo>
                      <a:pt x="104" y="81"/>
                    </a:lnTo>
                    <a:lnTo>
                      <a:pt x="104" y="80"/>
                    </a:lnTo>
                    <a:lnTo>
                      <a:pt x="105" y="80"/>
                    </a:lnTo>
                    <a:lnTo>
                      <a:pt x="107" y="78"/>
                    </a:lnTo>
                    <a:lnTo>
                      <a:pt x="107" y="76"/>
                    </a:lnTo>
                    <a:lnTo>
                      <a:pt x="107" y="75"/>
                    </a:lnTo>
                    <a:lnTo>
                      <a:pt x="109" y="75"/>
                    </a:lnTo>
                    <a:lnTo>
                      <a:pt x="110" y="73"/>
                    </a:lnTo>
                    <a:lnTo>
                      <a:pt x="110" y="72"/>
                    </a:lnTo>
                    <a:lnTo>
                      <a:pt x="111" y="72"/>
                    </a:lnTo>
                    <a:lnTo>
                      <a:pt x="113" y="72"/>
                    </a:lnTo>
                    <a:lnTo>
                      <a:pt x="115" y="70"/>
                    </a:lnTo>
                    <a:lnTo>
                      <a:pt x="115" y="60"/>
                    </a:lnTo>
                    <a:lnTo>
                      <a:pt x="117" y="59"/>
                    </a:lnTo>
                    <a:lnTo>
                      <a:pt x="118" y="54"/>
                    </a:lnTo>
                    <a:lnTo>
                      <a:pt x="121" y="51"/>
                    </a:lnTo>
                    <a:lnTo>
                      <a:pt x="118" y="48"/>
                    </a:lnTo>
                    <a:lnTo>
                      <a:pt x="115" y="48"/>
                    </a:lnTo>
                    <a:lnTo>
                      <a:pt x="115" y="33"/>
                    </a:lnTo>
                    <a:lnTo>
                      <a:pt x="113" y="32"/>
                    </a:lnTo>
                    <a:lnTo>
                      <a:pt x="115" y="29"/>
                    </a:lnTo>
                    <a:lnTo>
                      <a:pt x="115" y="26"/>
                    </a:lnTo>
                    <a:lnTo>
                      <a:pt x="115" y="25"/>
                    </a:lnTo>
                    <a:lnTo>
                      <a:pt x="116" y="25"/>
                    </a:lnTo>
                    <a:lnTo>
                      <a:pt x="115" y="24"/>
                    </a:lnTo>
                    <a:lnTo>
                      <a:pt x="115" y="18"/>
                    </a:lnTo>
                    <a:lnTo>
                      <a:pt x="114" y="16"/>
                    </a:lnTo>
                    <a:lnTo>
                      <a:pt x="112" y="16"/>
                    </a:lnTo>
                    <a:lnTo>
                      <a:pt x="112" y="13"/>
                    </a:lnTo>
                    <a:lnTo>
                      <a:pt x="107" y="13"/>
                    </a:lnTo>
                    <a:lnTo>
                      <a:pt x="106" y="11"/>
                    </a:lnTo>
                    <a:lnTo>
                      <a:pt x="101" y="11"/>
                    </a:lnTo>
                    <a:lnTo>
                      <a:pt x="99" y="10"/>
                    </a:lnTo>
                    <a:lnTo>
                      <a:pt x="97" y="8"/>
                    </a:lnTo>
                    <a:lnTo>
                      <a:pt x="95" y="4"/>
                    </a:lnTo>
                    <a:lnTo>
                      <a:pt x="93" y="4"/>
                    </a:lnTo>
                    <a:lnTo>
                      <a:pt x="90" y="2"/>
                    </a:lnTo>
                    <a:lnTo>
                      <a:pt x="87" y="1"/>
                    </a:lnTo>
                    <a:lnTo>
                      <a:pt x="86" y="0"/>
                    </a:lnTo>
                    <a:lnTo>
                      <a:pt x="82" y="2"/>
                    </a:lnTo>
                    <a:lnTo>
                      <a:pt x="79" y="2"/>
                    </a:lnTo>
                    <a:lnTo>
                      <a:pt x="74" y="5"/>
                    </a:lnTo>
                    <a:lnTo>
                      <a:pt x="68" y="13"/>
                    </a:lnTo>
                    <a:lnTo>
                      <a:pt x="68" y="16"/>
                    </a:lnTo>
                    <a:lnTo>
                      <a:pt x="69" y="16"/>
                    </a:lnTo>
                    <a:lnTo>
                      <a:pt x="68" y="18"/>
                    </a:lnTo>
                    <a:lnTo>
                      <a:pt x="64" y="24"/>
                    </a:lnTo>
                    <a:lnTo>
                      <a:pt x="63" y="27"/>
                    </a:lnTo>
                    <a:lnTo>
                      <a:pt x="63" y="35"/>
                    </a:lnTo>
                    <a:lnTo>
                      <a:pt x="60" y="35"/>
                    </a:lnTo>
                    <a:lnTo>
                      <a:pt x="56" y="36"/>
                    </a:lnTo>
                    <a:lnTo>
                      <a:pt x="54" y="36"/>
                    </a:lnTo>
                    <a:lnTo>
                      <a:pt x="53" y="36"/>
                    </a:lnTo>
                    <a:lnTo>
                      <a:pt x="53" y="37"/>
                    </a:lnTo>
                    <a:lnTo>
                      <a:pt x="46" y="37"/>
                    </a:lnTo>
                    <a:lnTo>
                      <a:pt x="44" y="38"/>
                    </a:lnTo>
                    <a:lnTo>
                      <a:pt x="39" y="38"/>
                    </a:lnTo>
                    <a:lnTo>
                      <a:pt x="35" y="40"/>
                    </a:lnTo>
                    <a:lnTo>
                      <a:pt x="31" y="40"/>
                    </a:lnTo>
                    <a:lnTo>
                      <a:pt x="30" y="44"/>
                    </a:lnTo>
                    <a:lnTo>
                      <a:pt x="28" y="44"/>
                    </a:lnTo>
                    <a:lnTo>
                      <a:pt x="27" y="44"/>
                    </a:lnTo>
                    <a:lnTo>
                      <a:pt x="27" y="45"/>
                    </a:lnTo>
                    <a:lnTo>
                      <a:pt x="24" y="46"/>
                    </a:lnTo>
                    <a:lnTo>
                      <a:pt x="19" y="49"/>
                    </a:lnTo>
                    <a:lnTo>
                      <a:pt x="17" y="51"/>
                    </a:lnTo>
                    <a:lnTo>
                      <a:pt x="14" y="51"/>
                    </a:lnTo>
                    <a:lnTo>
                      <a:pt x="11" y="54"/>
                    </a:lnTo>
                    <a:lnTo>
                      <a:pt x="8" y="51"/>
                    </a:lnTo>
                    <a:lnTo>
                      <a:pt x="6" y="51"/>
                    </a:lnTo>
                    <a:lnTo>
                      <a:pt x="0" y="5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49" name="Freeform 153">
                <a:extLst>
                  <a:ext uri="{FF2B5EF4-FFF2-40B4-BE49-F238E27FC236}">
                    <a16:creationId xmlns:a16="http://schemas.microsoft.com/office/drawing/2014/main" id="{5B5C2A1D-D1E8-2F33-468B-5E10CEC7D4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4231"/>
                <a:ext cx="39" cy="18"/>
              </a:xfrm>
              <a:custGeom>
                <a:avLst/>
                <a:gdLst>
                  <a:gd name="T0" fmla="*/ 265 w 270"/>
                  <a:gd name="T1" fmla="*/ 111 h 127"/>
                  <a:gd name="T2" fmla="*/ 261 w 270"/>
                  <a:gd name="T3" fmla="*/ 113 h 127"/>
                  <a:gd name="T4" fmla="*/ 259 w 270"/>
                  <a:gd name="T5" fmla="*/ 116 h 127"/>
                  <a:gd name="T6" fmla="*/ 254 w 270"/>
                  <a:gd name="T7" fmla="*/ 120 h 127"/>
                  <a:gd name="T8" fmla="*/ 244 w 270"/>
                  <a:gd name="T9" fmla="*/ 121 h 127"/>
                  <a:gd name="T10" fmla="*/ 237 w 270"/>
                  <a:gd name="T11" fmla="*/ 127 h 127"/>
                  <a:gd name="T12" fmla="*/ 222 w 270"/>
                  <a:gd name="T13" fmla="*/ 123 h 127"/>
                  <a:gd name="T14" fmla="*/ 218 w 270"/>
                  <a:gd name="T15" fmla="*/ 120 h 127"/>
                  <a:gd name="T16" fmla="*/ 207 w 270"/>
                  <a:gd name="T17" fmla="*/ 118 h 127"/>
                  <a:gd name="T18" fmla="*/ 205 w 270"/>
                  <a:gd name="T19" fmla="*/ 126 h 127"/>
                  <a:gd name="T20" fmla="*/ 197 w 270"/>
                  <a:gd name="T21" fmla="*/ 126 h 127"/>
                  <a:gd name="T22" fmla="*/ 194 w 270"/>
                  <a:gd name="T23" fmla="*/ 118 h 127"/>
                  <a:gd name="T24" fmla="*/ 185 w 270"/>
                  <a:gd name="T25" fmla="*/ 103 h 127"/>
                  <a:gd name="T26" fmla="*/ 182 w 270"/>
                  <a:gd name="T27" fmla="*/ 95 h 127"/>
                  <a:gd name="T28" fmla="*/ 177 w 270"/>
                  <a:gd name="T29" fmla="*/ 89 h 127"/>
                  <a:gd name="T30" fmla="*/ 177 w 270"/>
                  <a:gd name="T31" fmla="*/ 83 h 127"/>
                  <a:gd name="T32" fmla="*/ 172 w 270"/>
                  <a:gd name="T33" fmla="*/ 69 h 127"/>
                  <a:gd name="T34" fmla="*/ 164 w 270"/>
                  <a:gd name="T35" fmla="*/ 64 h 127"/>
                  <a:gd name="T36" fmla="*/ 152 w 270"/>
                  <a:gd name="T37" fmla="*/ 61 h 127"/>
                  <a:gd name="T38" fmla="*/ 136 w 270"/>
                  <a:gd name="T39" fmla="*/ 72 h 127"/>
                  <a:gd name="T40" fmla="*/ 130 w 270"/>
                  <a:gd name="T41" fmla="*/ 83 h 127"/>
                  <a:gd name="T42" fmla="*/ 120 w 270"/>
                  <a:gd name="T43" fmla="*/ 85 h 127"/>
                  <a:gd name="T44" fmla="*/ 103 w 270"/>
                  <a:gd name="T45" fmla="*/ 89 h 127"/>
                  <a:gd name="T46" fmla="*/ 102 w 270"/>
                  <a:gd name="T47" fmla="*/ 95 h 127"/>
                  <a:gd name="T48" fmla="*/ 95 w 270"/>
                  <a:gd name="T49" fmla="*/ 96 h 127"/>
                  <a:gd name="T50" fmla="*/ 92 w 270"/>
                  <a:gd name="T51" fmla="*/ 83 h 127"/>
                  <a:gd name="T52" fmla="*/ 88 w 270"/>
                  <a:gd name="T53" fmla="*/ 74 h 127"/>
                  <a:gd name="T54" fmla="*/ 89 w 270"/>
                  <a:gd name="T55" fmla="*/ 71 h 127"/>
                  <a:gd name="T56" fmla="*/ 87 w 270"/>
                  <a:gd name="T57" fmla="*/ 64 h 127"/>
                  <a:gd name="T58" fmla="*/ 84 w 270"/>
                  <a:gd name="T59" fmla="*/ 58 h 127"/>
                  <a:gd name="T60" fmla="*/ 89 w 270"/>
                  <a:gd name="T61" fmla="*/ 46 h 127"/>
                  <a:gd name="T62" fmla="*/ 89 w 270"/>
                  <a:gd name="T63" fmla="*/ 43 h 127"/>
                  <a:gd name="T64" fmla="*/ 90 w 270"/>
                  <a:gd name="T65" fmla="*/ 33 h 127"/>
                  <a:gd name="T66" fmla="*/ 90 w 270"/>
                  <a:gd name="T67" fmla="*/ 22 h 127"/>
                  <a:gd name="T68" fmla="*/ 82 w 270"/>
                  <a:gd name="T69" fmla="*/ 14 h 127"/>
                  <a:gd name="T70" fmla="*/ 77 w 270"/>
                  <a:gd name="T71" fmla="*/ 15 h 127"/>
                  <a:gd name="T72" fmla="*/ 68 w 270"/>
                  <a:gd name="T73" fmla="*/ 14 h 127"/>
                  <a:gd name="T74" fmla="*/ 64 w 270"/>
                  <a:gd name="T75" fmla="*/ 9 h 127"/>
                  <a:gd name="T76" fmla="*/ 55 w 270"/>
                  <a:gd name="T77" fmla="*/ 3 h 127"/>
                  <a:gd name="T78" fmla="*/ 37 w 270"/>
                  <a:gd name="T79" fmla="*/ 0 h 127"/>
                  <a:gd name="T80" fmla="*/ 24 w 270"/>
                  <a:gd name="T81" fmla="*/ 1 h 127"/>
                  <a:gd name="T82" fmla="*/ 19 w 270"/>
                  <a:gd name="T83" fmla="*/ 11 h 127"/>
                  <a:gd name="T84" fmla="*/ 13 w 270"/>
                  <a:gd name="T85" fmla="*/ 18 h 127"/>
                  <a:gd name="T86" fmla="*/ 10 w 270"/>
                  <a:gd name="T87" fmla="*/ 22 h 127"/>
                  <a:gd name="T88" fmla="*/ 8 w 270"/>
                  <a:gd name="T89" fmla="*/ 25 h 127"/>
                  <a:gd name="T90" fmla="*/ 2 w 270"/>
                  <a:gd name="T91" fmla="*/ 34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70" h="127">
                    <a:moveTo>
                      <a:pt x="270" y="105"/>
                    </a:moveTo>
                    <a:lnTo>
                      <a:pt x="265" y="107"/>
                    </a:lnTo>
                    <a:lnTo>
                      <a:pt x="265" y="111"/>
                    </a:lnTo>
                    <a:lnTo>
                      <a:pt x="264" y="111"/>
                    </a:lnTo>
                    <a:lnTo>
                      <a:pt x="264" y="112"/>
                    </a:lnTo>
                    <a:lnTo>
                      <a:pt x="261" y="113"/>
                    </a:lnTo>
                    <a:lnTo>
                      <a:pt x="260" y="115"/>
                    </a:lnTo>
                    <a:lnTo>
                      <a:pt x="259" y="115"/>
                    </a:lnTo>
                    <a:lnTo>
                      <a:pt x="259" y="116"/>
                    </a:lnTo>
                    <a:lnTo>
                      <a:pt x="255" y="116"/>
                    </a:lnTo>
                    <a:lnTo>
                      <a:pt x="254" y="118"/>
                    </a:lnTo>
                    <a:lnTo>
                      <a:pt x="254" y="120"/>
                    </a:lnTo>
                    <a:lnTo>
                      <a:pt x="252" y="124"/>
                    </a:lnTo>
                    <a:lnTo>
                      <a:pt x="248" y="124"/>
                    </a:lnTo>
                    <a:lnTo>
                      <a:pt x="244" y="121"/>
                    </a:lnTo>
                    <a:lnTo>
                      <a:pt x="241" y="124"/>
                    </a:lnTo>
                    <a:lnTo>
                      <a:pt x="240" y="124"/>
                    </a:lnTo>
                    <a:lnTo>
                      <a:pt x="237" y="127"/>
                    </a:lnTo>
                    <a:lnTo>
                      <a:pt x="234" y="124"/>
                    </a:lnTo>
                    <a:lnTo>
                      <a:pt x="226" y="124"/>
                    </a:lnTo>
                    <a:lnTo>
                      <a:pt x="222" y="123"/>
                    </a:lnTo>
                    <a:lnTo>
                      <a:pt x="220" y="123"/>
                    </a:lnTo>
                    <a:lnTo>
                      <a:pt x="219" y="121"/>
                    </a:lnTo>
                    <a:lnTo>
                      <a:pt x="218" y="120"/>
                    </a:lnTo>
                    <a:lnTo>
                      <a:pt x="214" y="118"/>
                    </a:lnTo>
                    <a:lnTo>
                      <a:pt x="212" y="118"/>
                    </a:lnTo>
                    <a:lnTo>
                      <a:pt x="207" y="118"/>
                    </a:lnTo>
                    <a:lnTo>
                      <a:pt x="207" y="124"/>
                    </a:lnTo>
                    <a:lnTo>
                      <a:pt x="206" y="126"/>
                    </a:lnTo>
                    <a:lnTo>
                      <a:pt x="205" y="126"/>
                    </a:lnTo>
                    <a:lnTo>
                      <a:pt x="205" y="127"/>
                    </a:lnTo>
                    <a:lnTo>
                      <a:pt x="199" y="127"/>
                    </a:lnTo>
                    <a:lnTo>
                      <a:pt x="197" y="126"/>
                    </a:lnTo>
                    <a:lnTo>
                      <a:pt x="197" y="124"/>
                    </a:lnTo>
                    <a:lnTo>
                      <a:pt x="194" y="124"/>
                    </a:lnTo>
                    <a:lnTo>
                      <a:pt x="194" y="118"/>
                    </a:lnTo>
                    <a:lnTo>
                      <a:pt x="188" y="113"/>
                    </a:lnTo>
                    <a:lnTo>
                      <a:pt x="188" y="105"/>
                    </a:lnTo>
                    <a:lnTo>
                      <a:pt x="185" y="103"/>
                    </a:lnTo>
                    <a:lnTo>
                      <a:pt x="185" y="100"/>
                    </a:lnTo>
                    <a:lnTo>
                      <a:pt x="185" y="96"/>
                    </a:lnTo>
                    <a:lnTo>
                      <a:pt x="182" y="95"/>
                    </a:lnTo>
                    <a:lnTo>
                      <a:pt x="181" y="94"/>
                    </a:lnTo>
                    <a:lnTo>
                      <a:pt x="179" y="91"/>
                    </a:lnTo>
                    <a:lnTo>
                      <a:pt x="177" y="89"/>
                    </a:lnTo>
                    <a:lnTo>
                      <a:pt x="175" y="86"/>
                    </a:lnTo>
                    <a:lnTo>
                      <a:pt x="175" y="85"/>
                    </a:lnTo>
                    <a:lnTo>
                      <a:pt x="177" y="83"/>
                    </a:lnTo>
                    <a:lnTo>
                      <a:pt x="175" y="78"/>
                    </a:lnTo>
                    <a:lnTo>
                      <a:pt x="174" y="72"/>
                    </a:lnTo>
                    <a:lnTo>
                      <a:pt x="172" y="69"/>
                    </a:lnTo>
                    <a:lnTo>
                      <a:pt x="169" y="66"/>
                    </a:lnTo>
                    <a:lnTo>
                      <a:pt x="167" y="64"/>
                    </a:lnTo>
                    <a:lnTo>
                      <a:pt x="164" y="64"/>
                    </a:lnTo>
                    <a:lnTo>
                      <a:pt x="158" y="64"/>
                    </a:lnTo>
                    <a:lnTo>
                      <a:pt x="153" y="62"/>
                    </a:lnTo>
                    <a:lnTo>
                      <a:pt x="152" y="61"/>
                    </a:lnTo>
                    <a:lnTo>
                      <a:pt x="147" y="61"/>
                    </a:lnTo>
                    <a:lnTo>
                      <a:pt x="144" y="64"/>
                    </a:lnTo>
                    <a:lnTo>
                      <a:pt x="136" y="72"/>
                    </a:lnTo>
                    <a:lnTo>
                      <a:pt x="134" y="74"/>
                    </a:lnTo>
                    <a:lnTo>
                      <a:pt x="134" y="80"/>
                    </a:lnTo>
                    <a:lnTo>
                      <a:pt x="130" y="83"/>
                    </a:lnTo>
                    <a:lnTo>
                      <a:pt x="125" y="83"/>
                    </a:lnTo>
                    <a:lnTo>
                      <a:pt x="123" y="85"/>
                    </a:lnTo>
                    <a:lnTo>
                      <a:pt x="120" y="85"/>
                    </a:lnTo>
                    <a:lnTo>
                      <a:pt x="120" y="88"/>
                    </a:lnTo>
                    <a:lnTo>
                      <a:pt x="114" y="89"/>
                    </a:lnTo>
                    <a:lnTo>
                      <a:pt x="103" y="89"/>
                    </a:lnTo>
                    <a:lnTo>
                      <a:pt x="103" y="94"/>
                    </a:lnTo>
                    <a:lnTo>
                      <a:pt x="102" y="94"/>
                    </a:lnTo>
                    <a:lnTo>
                      <a:pt x="102" y="95"/>
                    </a:lnTo>
                    <a:lnTo>
                      <a:pt x="101" y="95"/>
                    </a:lnTo>
                    <a:lnTo>
                      <a:pt x="101" y="96"/>
                    </a:lnTo>
                    <a:lnTo>
                      <a:pt x="95" y="96"/>
                    </a:lnTo>
                    <a:lnTo>
                      <a:pt x="95" y="89"/>
                    </a:lnTo>
                    <a:lnTo>
                      <a:pt x="92" y="86"/>
                    </a:lnTo>
                    <a:lnTo>
                      <a:pt x="92" y="83"/>
                    </a:lnTo>
                    <a:lnTo>
                      <a:pt x="90" y="80"/>
                    </a:lnTo>
                    <a:lnTo>
                      <a:pt x="90" y="78"/>
                    </a:lnTo>
                    <a:lnTo>
                      <a:pt x="88" y="74"/>
                    </a:lnTo>
                    <a:lnTo>
                      <a:pt x="88" y="72"/>
                    </a:lnTo>
                    <a:lnTo>
                      <a:pt x="88" y="71"/>
                    </a:lnTo>
                    <a:lnTo>
                      <a:pt x="89" y="71"/>
                    </a:lnTo>
                    <a:lnTo>
                      <a:pt x="88" y="69"/>
                    </a:lnTo>
                    <a:lnTo>
                      <a:pt x="88" y="67"/>
                    </a:lnTo>
                    <a:lnTo>
                      <a:pt x="87" y="64"/>
                    </a:lnTo>
                    <a:lnTo>
                      <a:pt x="86" y="60"/>
                    </a:lnTo>
                    <a:lnTo>
                      <a:pt x="86" y="59"/>
                    </a:lnTo>
                    <a:lnTo>
                      <a:pt x="84" y="58"/>
                    </a:lnTo>
                    <a:lnTo>
                      <a:pt x="87" y="55"/>
                    </a:lnTo>
                    <a:lnTo>
                      <a:pt x="88" y="50"/>
                    </a:lnTo>
                    <a:lnTo>
                      <a:pt x="89" y="46"/>
                    </a:lnTo>
                    <a:lnTo>
                      <a:pt x="88" y="44"/>
                    </a:lnTo>
                    <a:lnTo>
                      <a:pt x="88" y="43"/>
                    </a:lnTo>
                    <a:lnTo>
                      <a:pt x="89" y="43"/>
                    </a:lnTo>
                    <a:lnTo>
                      <a:pt x="89" y="42"/>
                    </a:lnTo>
                    <a:lnTo>
                      <a:pt x="90" y="42"/>
                    </a:lnTo>
                    <a:lnTo>
                      <a:pt x="90" y="33"/>
                    </a:lnTo>
                    <a:lnTo>
                      <a:pt x="88" y="30"/>
                    </a:lnTo>
                    <a:lnTo>
                      <a:pt x="88" y="25"/>
                    </a:lnTo>
                    <a:lnTo>
                      <a:pt x="90" y="22"/>
                    </a:lnTo>
                    <a:lnTo>
                      <a:pt x="89" y="19"/>
                    </a:lnTo>
                    <a:lnTo>
                      <a:pt x="87" y="18"/>
                    </a:lnTo>
                    <a:lnTo>
                      <a:pt x="82" y="14"/>
                    </a:lnTo>
                    <a:lnTo>
                      <a:pt x="80" y="14"/>
                    </a:lnTo>
                    <a:lnTo>
                      <a:pt x="79" y="18"/>
                    </a:lnTo>
                    <a:lnTo>
                      <a:pt x="77" y="15"/>
                    </a:lnTo>
                    <a:lnTo>
                      <a:pt x="76" y="18"/>
                    </a:lnTo>
                    <a:lnTo>
                      <a:pt x="73" y="18"/>
                    </a:lnTo>
                    <a:lnTo>
                      <a:pt x="68" y="14"/>
                    </a:lnTo>
                    <a:lnTo>
                      <a:pt x="66" y="13"/>
                    </a:lnTo>
                    <a:lnTo>
                      <a:pt x="66" y="11"/>
                    </a:lnTo>
                    <a:lnTo>
                      <a:pt x="64" y="9"/>
                    </a:lnTo>
                    <a:lnTo>
                      <a:pt x="63" y="9"/>
                    </a:lnTo>
                    <a:lnTo>
                      <a:pt x="57" y="7"/>
                    </a:lnTo>
                    <a:lnTo>
                      <a:pt x="55" y="3"/>
                    </a:lnTo>
                    <a:lnTo>
                      <a:pt x="48" y="3"/>
                    </a:lnTo>
                    <a:lnTo>
                      <a:pt x="43" y="1"/>
                    </a:lnTo>
                    <a:lnTo>
                      <a:pt x="37" y="0"/>
                    </a:lnTo>
                    <a:lnTo>
                      <a:pt x="33" y="0"/>
                    </a:lnTo>
                    <a:lnTo>
                      <a:pt x="30" y="1"/>
                    </a:lnTo>
                    <a:lnTo>
                      <a:pt x="24" y="1"/>
                    </a:lnTo>
                    <a:lnTo>
                      <a:pt x="21" y="3"/>
                    </a:lnTo>
                    <a:lnTo>
                      <a:pt x="21" y="9"/>
                    </a:lnTo>
                    <a:lnTo>
                      <a:pt x="19" y="11"/>
                    </a:lnTo>
                    <a:lnTo>
                      <a:pt x="16" y="12"/>
                    </a:lnTo>
                    <a:lnTo>
                      <a:pt x="16" y="14"/>
                    </a:lnTo>
                    <a:lnTo>
                      <a:pt x="13" y="18"/>
                    </a:lnTo>
                    <a:lnTo>
                      <a:pt x="11" y="18"/>
                    </a:lnTo>
                    <a:lnTo>
                      <a:pt x="11" y="20"/>
                    </a:lnTo>
                    <a:lnTo>
                      <a:pt x="10" y="22"/>
                    </a:lnTo>
                    <a:lnTo>
                      <a:pt x="10" y="23"/>
                    </a:lnTo>
                    <a:lnTo>
                      <a:pt x="8" y="23"/>
                    </a:lnTo>
                    <a:lnTo>
                      <a:pt x="8" y="25"/>
                    </a:lnTo>
                    <a:lnTo>
                      <a:pt x="5" y="25"/>
                    </a:lnTo>
                    <a:lnTo>
                      <a:pt x="4" y="28"/>
                    </a:lnTo>
                    <a:lnTo>
                      <a:pt x="2" y="34"/>
                    </a:lnTo>
                    <a:lnTo>
                      <a:pt x="0" y="35"/>
                    </a:lnTo>
                    <a:lnTo>
                      <a:pt x="0" y="4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0" name="Freeform 154">
                <a:extLst>
                  <a:ext uri="{FF2B5EF4-FFF2-40B4-BE49-F238E27FC236}">
                    <a16:creationId xmlns:a16="http://schemas.microsoft.com/office/drawing/2014/main" id="{6233988A-067D-0BC7-46E6-FE60CD46E6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" y="4225"/>
                <a:ext cx="25" cy="21"/>
              </a:xfrm>
              <a:custGeom>
                <a:avLst/>
                <a:gdLst>
                  <a:gd name="T0" fmla="*/ 166 w 175"/>
                  <a:gd name="T1" fmla="*/ 97 h 147"/>
                  <a:gd name="T2" fmla="*/ 164 w 175"/>
                  <a:gd name="T3" fmla="*/ 103 h 147"/>
                  <a:gd name="T4" fmla="*/ 160 w 175"/>
                  <a:gd name="T5" fmla="*/ 108 h 147"/>
                  <a:gd name="T6" fmla="*/ 161 w 175"/>
                  <a:gd name="T7" fmla="*/ 110 h 147"/>
                  <a:gd name="T8" fmla="*/ 166 w 175"/>
                  <a:gd name="T9" fmla="*/ 116 h 147"/>
                  <a:gd name="T10" fmla="*/ 172 w 175"/>
                  <a:gd name="T11" fmla="*/ 119 h 147"/>
                  <a:gd name="T12" fmla="*/ 175 w 175"/>
                  <a:gd name="T13" fmla="*/ 125 h 147"/>
                  <a:gd name="T14" fmla="*/ 172 w 175"/>
                  <a:gd name="T15" fmla="*/ 130 h 147"/>
                  <a:gd name="T16" fmla="*/ 161 w 175"/>
                  <a:gd name="T17" fmla="*/ 131 h 147"/>
                  <a:gd name="T18" fmla="*/ 153 w 175"/>
                  <a:gd name="T19" fmla="*/ 133 h 147"/>
                  <a:gd name="T20" fmla="*/ 145 w 175"/>
                  <a:gd name="T21" fmla="*/ 135 h 147"/>
                  <a:gd name="T22" fmla="*/ 142 w 175"/>
                  <a:gd name="T23" fmla="*/ 132 h 147"/>
                  <a:gd name="T24" fmla="*/ 142 w 175"/>
                  <a:gd name="T25" fmla="*/ 130 h 147"/>
                  <a:gd name="T26" fmla="*/ 139 w 175"/>
                  <a:gd name="T27" fmla="*/ 109 h 147"/>
                  <a:gd name="T28" fmla="*/ 134 w 175"/>
                  <a:gd name="T29" fmla="*/ 98 h 147"/>
                  <a:gd name="T30" fmla="*/ 133 w 175"/>
                  <a:gd name="T31" fmla="*/ 71 h 147"/>
                  <a:gd name="T32" fmla="*/ 134 w 175"/>
                  <a:gd name="T33" fmla="*/ 67 h 147"/>
                  <a:gd name="T34" fmla="*/ 133 w 175"/>
                  <a:gd name="T35" fmla="*/ 62 h 147"/>
                  <a:gd name="T36" fmla="*/ 131 w 175"/>
                  <a:gd name="T37" fmla="*/ 56 h 147"/>
                  <a:gd name="T38" fmla="*/ 125 w 175"/>
                  <a:gd name="T39" fmla="*/ 51 h 147"/>
                  <a:gd name="T40" fmla="*/ 122 w 175"/>
                  <a:gd name="T41" fmla="*/ 45 h 147"/>
                  <a:gd name="T42" fmla="*/ 120 w 175"/>
                  <a:gd name="T43" fmla="*/ 42 h 147"/>
                  <a:gd name="T44" fmla="*/ 116 w 175"/>
                  <a:gd name="T45" fmla="*/ 37 h 147"/>
                  <a:gd name="T46" fmla="*/ 115 w 175"/>
                  <a:gd name="T47" fmla="*/ 21 h 147"/>
                  <a:gd name="T48" fmla="*/ 112 w 175"/>
                  <a:gd name="T49" fmla="*/ 17 h 147"/>
                  <a:gd name="T50" fmla="*/ 104 w 175"/>
                  <a:gd name="T51" fmla="*/ 11 h 147"/>
                  <a:gd name="T52" fmla="*/ 95 w 175"/>
                  <a:gd name="T53" fmla="*/ 9 h 147"/>
                  <a:gd name="T54" fmla="*/ 91 w 175"/>
                  <a:gd name="T55" fmla="*/ 7 h 147"/>
                  <a:gd name="T56" fmla="*/ 84 w 175"/>
                  <a:gd name="T57" fmla="*/ 5 h 147"/>
                  <a:gd name="T58" fmla="*/ 79 w 175"/>
                  <a:gd name="T59" fmla="*/ 2 h 147"/>
                  <a:gd name="T60" fmla="*/ 72 w 175"/>
                  <a:gd name="T61" fmla="*/ 5 h 147"/>
                  <a:gd name="T62" fmla="*/ 69 w 175"/>
                  <a:gd name="T63" fmla="*/ 7 h 147"/>
                  <a:gd name="T64" fmla="*/ 66 w 175"/>
                  <a:gd name="T65" fmla="*/ 13 h 147"/>
                  <a:gd name="T66" fmla="*/ 62 w 175"/>
                  <a:gd name="T67" fmla="*/ 16 h 147"/>
                  <a:gd name="T68" fmla="*/ 60 w 175"/>
                  <a:gd name="T69" fmla="*/ 18 h 147"/>
                  <a:gd name="T70" fmla="*/ 56 w 175"/>
                  <a:gd name="T71" fmla="*/ 19 h 147"/>
                  <a:gd name="T72" fmla="*/ 55 w 175"/>
                  <a:gd name="T73" fmla="*/ 20 h 147"/>
                  <a:gd name="T74" fmla="*/ 47 w 175"/>
                  <a:gd name="T75" fmla="*/ 21 h 147"/>
                  <a:gd name="T76" fmla="*/ 43 w 175"/>
                  <a:gd name="T77" fmla="*/ 26 h 147"/>
                  <a:gd name="T78" fmla="*/ 35 w 175"/>
                  <a:gd name="T79" fmla="*/ 32 h 147"/>
                  <a:gd name="T80" fmla="*/ 27 w 175"/>
                  <a:gd name="T81" fmla="*/ 38 h 147"/>
                  <a:gd name="T82" fmla="*/ 25 w 175"/>
                  <a:gd name="T83" fmla="*/ 42 h 147"/>
                  <a:gd name="T84" fmla="*/ 27 w 175"/>
                  <a:gd name="T85" fmla="*/ 49 h 147"/>
                  <a:gd name="T86" fmla="*/ 30 w 175"/>
                  <a:gd name="T87" fmla="*/ 60 h 147"/>
                  <a:gd name="T88" fmla="*/ 33 w 175"/>
                  <a:gd name="T89" fmla="*/ 65 h 147"/>
                  <a:gd name="T90" fmla="*/ 33 w 175"/>
                  <a:gd name="T91" fmla="*/ 74 h 147"/>
                  <a:gd name="T92" fmla="*/ 35 w 175"/>
                  <a:gd name="T93" fmla="*/ 84 h 147"/>
                  <a:gd name="T94" fmla="*/ 33 w 175"/>
                  <a:gd name="T95" fmla="*/ 86 h 147"/>
                  <a:gd name="T96" fmla="*/ 33 w 175"/>
                  <a:gd name="T97" fmla="*/ 89 h 147"/>
                  <a:gd name="T98" fmla="*/ 35 w 175"/>
                  <a:gd name="T99" fmla="*/ 92 h 147"/>
                  <a:gd name="T100" fmla="*/ 32 w 175"/>
                  <a:gd name="T101" fmla="*/ 95 h 147"/>
                  <a:gd name="T102" fmla="*/ 24 w 175"/>
                  <a:gd name="T103" fmla="*/ 103 h 147"/>
                  <a:gd name="T104" fmla="*/ 22 w 175"/>
                  <a:gd name="T105" fmla="*/ 111 h 147"/>
                  <a:gd name="T106" fmla="*/ 19 w 175"/>
                  <a:gd name="T107" fmla="*/ 114 h 147"/>
                  <a:gd name="T108" fmla="*/ 13 w 175"/>
                  <a:gd name="T109" fmla="*/ 119 h 147"/>
                  <a:gd name="T110" fmla="*/ 11 w 175"/>
                  <a:gd name="T111" fmla="*/ 120 h 147"/>
                  <a:gd name="T112" fmla="*/ 8 w 175"/>
                  <a:gd name="T113" fmla="*/ 127 h 147"/>
                  <a:gd name="T114" fmla="*/ 7 w 175"/>
                  <a:gd name="T115" fmla="*/ 128 h 147"/>
                  <a:gd name="T116" fmla="*/ 6 w 175"/>
                  <a:gd name="T117" fmla="*/ 136 h 147"/>
                  <a:gd name="T118" fmla="*/ 6 w 175"/>
                  <a:gd name="T119" fmla="*/ 138 h 147"/>
                  <a:gd name="T120" fmla="*/ 2 w 175"/>
                  <a:gd name="T121" fmla="*/ 142 h 147"/>
                  <a:gd name="T122" fmla="*/ 2 w 175"/>
                  <a:gd name="T123" fmla="*/ 145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5" h="147">
                    <a:moveTo>
                      <a:pt x="169" y="92"/>
                    </a:moveTo>
                    <a:lnTo>
                      <a:pt x="166" y="97"/>
                    </a:lnTo>
                    <a:lnTo>
                      <a:pt x="164" y="98"/>
                    </a:lnTo>
                    <a:lnTo>
                      <a:pt x="164" y="103"/>
                    </a:lnTo>
                    <a:lnTo>
                      <a:pt x="164" y="108"/>
                    </a:lnTo>
                    <a:lnTo>
                      <a:pt x="160" y="108"/>
                    </a:lnTo>
                    <a:lnTo>
                      <a:pt x="159" y="110"/>
                    </a:lnTo>
                    <a:lnTo>
                      <a:pt x="161" y="110"/>
                    </a:lnTo>
                    <a:lnTo>
                      <a:pt x="166" y="111"/>
                    </a:lnTo>
                    <a:lnTo>
                      <a:pt x="166" y="116"/>
                    </a:lnTo>
                    <a:lnTo>
                      <a:pt x="167" y="116"/>
                    </a:lnTo>
                    <a:lnTo>
                      <a:pt x="172" y="119"/>
                    </a:lnTo>
                    <a:lnTo>
                      <a:pt x="172" y="122"/>
                    </a:lnTo>
                    <a:lnTo>
                      <a:pt x="175" y="125"/>
                    </a:lnTo>
                    <a:lnTo>
                      <a:pt x="174" y="127"/>
                    </a:lnTo>
                    <a:lnTo>
                      <a:pt x="172" y="130"/>
                    </a:lnTo>
                    <a:lnTo>
                      <a:pt x="167" y="130"/>
                    </a:lnTo>
                    <a:lnTo>
                      <a:pt x="161" y="131"/>
                    </a:lnTo>
                    <a:lnTo>
                      <a:pt x="156" y="133"/>
                    </a:lnTo>
                    <a:lnTo>
                      <a:pt x="153" y="133"/>
                    </a:lnTo>
                    <a:lnTo>
                      <a:pt x="148" y="136"/>
                    </a:lnTo>
                    <a:lnTo>
                      <a:pt x="145" y="135"/>
                    </a:lnTo>
                    <a:lnTo>
                      <a:pt x="144" y="133"/>
                    </a:lnTo>
                    <a:lnTo>
                      <a:pt x="142" y="132"/>
                    </a:lnTo>
                    <a:lnTo>
                      <a:pt x="142" y="131"/>
                    </a:lnTo>
                    <a:lnTo>
                      <a:pt x="142" y="130"/>
                    </a:lnTo>
                    <a:lnTo>
                      <a:pt x="139" y="127"/>
                    </a:lnTo>
                    <a:lnTo>
                      <a:pt x="139" y="109"/>
                    </a:lnTo>
                    <a:lnTo>
                      <a:pt x="134" y="108"/>
                    </a:lnTo>
                    <a:lnTo>
                      <a:pt x="134" y="98"/>
                    </a:lnTo>
                    <a:lnTo>
                      <a:pt x="133" y="92"/>
                    </a:lnTo>
                    <a:lnTo>
                      <a:pt x="133" y="71"/>
                    </a:lnTo>
                    <a:lnTo>
                      <a:pt x="133" y="70"/>
                    </a:lnTo>
                    <a:lnTo>
                      <a:pt x="134" y="67"/>
                    </a:lnTo>
                    <a:lnTo>
                      <a:pt x="134" y="65"/>
                    </a:lnTo>
                    <a:lnTo>
                      <a:pt x="133" y="62"/>
                    </a:lnTo>
                    <a:lnTo>
                      <a:pt x="131" y="60"/>
                    </a:lnTo>
                    <a:lnTo>
                      <a:pt x="131" y="56"/>
                    </a:lnTo>
                    <a:lnTo>
                      <a:pt x="126" y="53"/>
                    </a:lnTo>
                    <a:lnTo>
                      <a:pt x="125" y="51"/>
                    </a:lnTo>
                    <a:lnTo>
                      <a:pt x="124" y="51"/>
                    </a:lnTo>
                    <a:lnTo>
                      <a:pt x="122" y="45"/>
                    </a:lnTo>
                    <a:lnTo>
                      <a:pt x="122" y="43"/>
                    </a:lnTo>
                    <a:lnTo>
                      <a:pt x="120" y="42"/>
                    </a:lnTo>
                    <a:lnTo>
                      <a:pt x="118" y="40"/>
                    </a:lnTo>
                    <a:lnTo>
                      <a:pt x="116" y="37"/>
                    </a:lnTo>
                    <a:lnTo>
                      <a:pt x="115" y="35"/>
                    </a:lnTo>
                    <a:lnTo>
                      <a:pt x="115" y="21"/>
                    </a:lnTo>
                    <a:lnTo>
                      <a:pt x="113" y="19"/>
                    </a:lnTo>
                    <a:lnTo>
                      <a:pt x="112" y="17"/>
                    </a:lnTo>
                    <a:lnTo>
                      <a:pt x="112" y="16"/>
                    </a:lnTo>
                    <a:lnTo>
                      <a:pt x="104" y="11"/>
                    </a:lnTo>
                    <a:lnTo>
                      <a:pt x="101" y="9"/>
                    </a:lnTo>
                    <a:lnTo>
                      <a:pt x="95" y="9"/>
                    </a:lnTo>
                    <a:lnTo>
                      <a:pt x="94" y="7"/>
                    </a:lnTo>
                    <a:lnTo>
                      <a:pt x="91" y="7"/>
                    </a:lnTo>
                    <a:lnTo>
                      <a:pt x="90" y="5"/>
                    </a:lnTo>
                    <a:lnTo>
                      <a:pt x="84" y="5"/>
                    </a:lnTo>
                    <a:lnTo>
                      <a:pt x="82" y="0"/>
                    </a:lnTo>
                    <a:lnTo>
                      <a:pt x="79" y="2"/>
                    </a:lnTo>
                    <a:lnTo>
                      <a:pt x="77" y="5"/>
                    </a:lnTo>
                    <a:lnTo>
                      <a:pt x="72" y="5"/>
                    </a:lnTo>
                    <a:lnTo>
                      <a:pt x="71" y="7"/>
                    </a:lnTo>
                    <a:lnTo>
                      <a:pt x="69" y="7"/>
                    </a:lnTo>
                    <a:lnTo>
                      <a:pt x="69" y="11"/>
                    </a:lnTo>
                    <a:lnTo>
                      <a:pt x="66" y="13"/>
                    </a:lnTo>
                    <a:lnTo>
                      <a:pt x="65" y="15"/>
                    </a:lnTo>
                    <a:lnTo>
                      <a:pt x="62" y="16"/>
                    </a:lnTo>
                    <a:lnTo>
                      <a:pt x="60" y="16"/>
                    </a:lnTo>
                    <a:lnTo>
                      <a:pt x="60" y="18"/>
                    </a:lnTo>
                    <a:lnTo>
                      <a:pt x="58" y="18"/>
                    </a:lnTo>
                    <a:lnTo>
                      <a:pt x="56" y="19"/>
                    </a:lnTo>
                    <a:lnTo>
                      <a:pt x="55" y="19"/>
                    </a:lnTo>
                    <a:lnTo>
                      <a:pt x="55" y="20"/>
                    </a:lnTo>
                    <a:lnTo>
                      <a:pt x="51" y="21"/>
                    </a:lnTo>
                    <a:lnTo>
                      <a:pt x="47" y="21"/>
                    </a:lnTo>
                    <a:lnTo>
                      <a:pt x="46" y="24"/>
                    </a:lnTo>
                    <a:lnTo>
                      <a:pt x="43" y="26"/>
                    </a:lnTo>
                    <a:lnTo>
                      <a:pt x="41" y="27"/>
                    </a:lnTo>
                    <a:lnTo>
                      <a:pt x="35" y="32"/>
                    </a:lnTo>
                    <a:lnTo>
                      <a:pt x="31" y="33"/>
                    </a:lnTo>
                    <a:lnTo>
                      <a:pt x="27" y="38"/>
                    </a:lnTo>
                    <a:lnTo>
                      <a:pt x="25" y="38"/>
                    </a:lnTo>
                    <a:lnTo>
                      <a:pt x="25" y="42"/>
                    </a:lnTo>
                    <a:lnTo>
                      <a:pt x="27" y="45"/>
                    </a:lnTo>
                    <a:lnTo>
                      <a:pt x="27" y="49"/>
                    </a:lnTo>
                    <a:lnTo>
                      <a:pt x="30" y="53"/>
                    </a:lnTo>
                    <a:lnTo>
                      <a:pt x="30" y="60"/>
                    </a:lnTo>
                    <a:lnTo>
                      <a:pt x="30" y="63"/>
                    </a:lnTo>
                    <a:lnTo>
                      <a:pt x="33" y="65"/>
                    </a:lnTo>
                    <a:lnTo>
                      <a:pt x="33" y="73"/>
                    </a:lnTo>
                    <a:lnTo>
                      <a:pt x="33" y="74"/>
                    </a:lnTo>
                    <a:lnTo>
                      <a:pt x="35" y="76"/>
                    </a:lnTo>
                    <a:lnTo>
                      <a:pt x="35" y="84"/>
                    </a:lnTo>
                    <a:lnTo>
                      <a:pt x="34" y="86"/>
                    </a:lnTo>
                    <a:lnTo>
                      <a:pt x="33" y="86"/>
                    </a:lnTo>
                    <a:lnTo>
                      <a:pt x="33" y="87"/>
                    </a:lnTo>
                    <a:lnTo>
                      <a:pt x="33" y="89"/>
                    </a:lnTo>
                    <a:lnTo>
                      <a:pt x="33" y="91"/>
                    </a:lnTo>
                    <a:lnTo>
                      <a:pt x="35" y="92"/>
                    </a:lnTo>
                    <a:lnTo>
                      <a:pt x="33" y="92"/>
                    </a:lnTo>
                    <a:lnTo>
                      <a:pt x="32" y="95"/>
                    </a:lnTo>
                    <a:lnTo>
                      <a:pt x="30" y="98"/>
                    </a:lnTo>
                    <a:lnTo>
                      <a:pt x="24" y="103"/>
                    </a:lnTo>
                    <a:lnTo>
                      <a:pt x="24" y="108"/>
                    </a:lnTo>
                    <a:lnTo>
                      <a:pt x="22" y="111"/>
                    </a:lnTo>
                    <a:lnTo>
                      <a:pt x="21" y="113"/>
                    </a:lnTo>
                    <a:lnTo>
                      <a:pt x="19" y="114"/>
                    </a:lnTo>
                    <a:lnTo>
                      <a:pt x="14" y="114"/>
                    </a:lnTo>
                    <a:lnTo>
                      <a:pt x="13" y="119"/>
                    </a:lnTo>
                    <a:lnTo>
                      <a:pt x="13" y="120"/>
                    </a:lnTo>
                    <a:lnTo>
                      <a:pt x="11" y="120"/>
                    </a:lnTo>
                    <a:lnTo>
                      <a:pt x="8" y="122"/>
                    </a:lnTo>
                    <a:lnTo>
                      <a:pt x="8" y="127"/>
                    </a:lnTo>
                    <a:lnTo>
                      <a:pt x="7" y="127"/>
                    </a:lnTo>
                    <a:lnTo>
                      <a:pt x="7" y="128"/>
                    </a:lnTo>
                    <a:lnTo>
                      <a:pt x="6" y="131"/>
                    </a:lnTo>
                    <a:lnTo>
                      <a:pt x="6" y="136"/>
                    </a:lnTo>
                    <a:lnTo>
                      <a:pt x="4" y="137"/>
                    </a:lnTo>
                    <a:lnTo>
                      <a:pt x="6" y="138"/>
                    </a:lnTo>
                    <a:lnTo>
                      <a:pt x="3" y="142"/>
                    </a:lnTo>
                    <a:lnTo>
                      <a:pt x="2" y="142"/>
                    </a:lnTo>
                    <a:lnTo>
                      <a:pt x="2" y="143"/>
                    </a:lnTo>
                    <a:lnTo>
                      <a:pt x="2" y="145"/>
                    </a:lnTo>
                    <a:lnTo>
                      <a:pt x="0" y="147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1" name="Freeform 155">
                <a:extLst>
                  <a:ext uri="{FF2B5EF4-FFF2-40B4-BE49-F238E27FC236}">
                    <a16:creationId xmlns:a16="http://schemas.microsoft.com/office/drawing/2014/main" id="{FCA537BD-A411-84A0-4EC5-9BA8351DA1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8" y="4217"/>
                <a:ext cx="22" cy="20"/>
              </a:xfrm>
              <a:custGeom>
                <a:avLst/>
                <a:gdLst>
                  <a:gd name="T0" fmla="*/ 13 w 157"/>
                  <a:gd name="T1" fmla="*/ 2 h 139"/>
                  <a:gd name="T2" fmla="*/ 18 w 157"/>
                  <a:gd name="T3" fmla="*/ 6 h 139"/>
                  <a:gd name="T4" fmla="*/ 22 w 157"/>
                  <a:gd name="T5" fmla="*/ 8 h 139"/>
                  <a:gd name="T6" fmla="*/ 27 w 157"/>
                  <a:gd name="T7" fmla="*/ 11 h 139"/>
                  <a:gd name="T8" fmla="*/ 29 w 157"/>
                  <a:gd name="T9" fmla="*/ 17 h 139"/>
                  <a:gd name="T10" fmla="*/ 33 w 157"/>
                  <a:gd name="T11" fmla="*/ 15 h 139"/>
                  <a:gd name="T12" fmla="*/ 36 w 157"/>
                  <a:gd name="T13" fmla="*/ 14 h 139"/>
                  <a:gd name="T14" fmla="*/ 49 w 157"/>
                  <a:gd name="T15" fmla="*/ 17 h 139"/>
                  <a:gd name="T16" fmla="*/ 68 w 157"/>
                  <a:gd name="T17" fmla="*/ 20 h 139"/>
                  <a:gd name="T18" fmla="*/ 73 w 157"/>
                  <a:gd name="T19" fmla="*/ 31 h 139"/>
                  <a:gd name="T20" fmla="*/ 79 w 157"/>
                  <a:gd name="T21" fmla="*/ 38 h 139"/>
                  <a:gd name="T22" fmla="*/ 82 w 157"/>
                  <a:gd name="T23" fmla="*/ 42 h 139"/>
                  <a:gd name="T24" fmla="*/ 91 w 157"/>
                  <a:gd name="T25" fmla="*/ 49 h 139"/>
                  <a:gd name="T26" fmla="*/ 104 w 157"/>
                  <a:gd name="T27" fmla="*/ 52 h 139"/>
                  <a:gd name="T28" fmla="*/ 109 w 157"/>
                  <a:gd name="T29" fmla="*/ 47 h 139"/>
                  <a:gd name="T30" fmla="*/ 112 w 157"/>
                  <a:gd name="T31" fmla="*/ 44 h 139"/>
                  <a:gd name="T32" fmla="*/ 123 w 157"/>
                  <a:gd name="T33" fmla="*/ 42 h 139"/>
                  <a:gd name="T34" fmla="*/ 134 w 157"/>
                  <a:gd name="T35" fmla="*/ 42 h 139"/>
                  <a:gd name="T36" fmla="*/ 144 w 157"/>
                  <a:gd name="T37" fmla="*/ 41 h 139"/>
                  <a:gd name="T38" fmla="*/ 155 w 157"/>
                  <a:gd name="T39" fmla="*/ 42 h 139"/>
                  <a:gd name="T40" fmla="*/ 156 w 157"/>
                  <a:gd name="T41" fmla="*/ 47 h 139"/>
                  <a:gd name="T42" fmla="*/ 157 w 157"/>
                  <a:gd name="T43" fmla="*/ 50 h 139"/>
                  <a:gd name="T44" fmla="*/ 153 w 157"/>
                  <a:gd name="T45" fmla="*/ 58 h 139"/>
                  <a:gd name="T46" fmla="*/ 150 w 157"/>
                  <a:gd name="T47" fmla="*/ 60 h 139"/>
                  <a:gd name="T48" fmla="*/ 147 w 157"/>
                  <a:gd name="T49" fmla="*/ 66 h 139"/>
                  <a:gd name="T50" fmla="*/ 139 w 157"/>
                  <a:gd name="T51" fmla="*/ 71 h 139"/>
                  <a:gd name="T52" fmla="*/ 135 w 157"/>
                  <a:gd name="T53" fmla="*/ 73 h 139"/>
                  <a:gd name="T54" fmla="*/ 134 w 157"/>
                  <a:gd name="T55" fmla="*/ 74 h 139"/>
                  <a:gd name="T56" fmla="*/ 136 w 157"/>
                  <a:gd name="T57" fmla="*/ 88 h 139"/>
                  <a:gd name="T58" fmla="*/ 128 w 157"/>
                  <a:gd name="T59" fmla="*/ 92 h 139"/>
                  <a:gd name="T60" fmla="*/ 127 w 157"/>
                  <a:gd name="T61" fmla="*/ 91 h 139"/>
                  <a:gd name="T62" fmla="*/ 126 w 157"/>
                  <a:gd name="T63" fmla="*/ 92 h 139"/>
                  <a:gd name="T64" fmla="*/ 123 w 157"/>
                  <a:gd name="T65" fmla="*/ 93 h 139"/>
                  <a:gd name="T66" fmla="*/ 120 w 157"/>
                  <a:gd name="T67" fmla="*/ 95 h 139"/>
                  <a:gd name="T68" fmla="*/ 115 w 157"/>
                  <a:gd name="T69" fmla="*/ 96 h 139"/>
                  <a:gd name="T70" fmla="*/ 111 w 157"/>
                  <a:gd name="T71" fmla="*/ 102 h 139"/>
                  <a:gd name="T72" fmla="*/ 109 w 157"/>
                  <a:gd name="T73" fmla="*/ 106 h 139"/>
                  <a:gd name="T74" fmla="*/ 106 w 157"/>
                  <a:gd name="T75" fmla="*/ 113 h 139"/>
                  <a:gd name="T76" fmla="*/ 101 w 157"/>
                  <a:gd name="T77" fmla="*/ 113 h 139"/>
                  <a:gd name="T78" fmla="*/ 99 w 157"/>
                  <a:gd name="T79" fmla="*/ 113 h 139"/>
                  <a:gd name="T80" fmla="*/ 96 w 157"/>
                  <a:gd name="T81" fmla="*/ 113 h 139"/>
                  <a:gd name="T82" fmla="*/ 93 w 157"/>
                  <a:gd name="T83" fmla="*/ 118 h 139"/>
                  <a:gd name="T84" fmla="*/ 91 w 157"/>
                  <a:gd name="T85" fmla="*/ 128 h 139"/>
                  <a:gd name="T86" fmla="*/ 89 w 157"/>
                  <a:gd name="T87" fmla="*/ 135 h 139"/>
                  <a:gd name="T88" fmla="*/ 89 w 157"/>
                  <a:gd name="T89" fmla="*/ 138 h 139"/>
                  <a:gd name="T90" fmla="*/ 84 w 157"/>
                  <a:gd name="T91" fmla="*/ 138 h 139"/>
                  <a:gd name="T92" fmla="*/ 76 w 157"/>
                  <a:gd name="T93" fmla="*/ 137 h 139"/>
                  <a:gd name="T94" fmla="*/ 69 w 157"/>
                  <a:gd name="T95" fmla="*/ 135 h 139"/>
                  <a:gd name="T96" fmla="*/ 68 w 157"/>
                  <a:gd name="T97" fmla="*/ 128 h 139"/>
                  <a:gd name="T98" fmla="*/ 65 w 157"/>
                  <a:gd name="T99" fmla="*/ 126 h 139"/>
                  <a:gd name="T100" fmla="*/ 57 w 157"/>
                  <a:gd name="T101" fmla="*/ 120 h 139"/>
                  <a:gd name="T102" fmla="*/ 48 w 157"/>
                  <a:gd name="T103" fmla="*/ 123 h 139"/>
                  <a:gd name="T104" fmla="*/ 38 w 157"/>
                  <a:gd name="T105" fmla="*/ 117 h 139"/>
                  <a:gd name="T106" fmla="*/ 33 w 157"/>
                  <a:gd name="T107" fmla="*/ 115 h 139"/>
                  <a:gd name="T108" fmla="*/ 29 w 157"/>
                  <a:gd name="T109" fmla="*/ 113 h 139"/>
                  <a:gd name="T110" fmla="*/ 24 w 157"/>
                  <a:gd name="T111" fmla="*/ 110 h 139"/>
                  <a:gd name="T112" fmla="*/ 18 w 157"/>
                  <a:gd name="T113" fmla="*/ 113 h 139"/>
                  <a:gd name="T114" fmla="*/ 13 w 157"/>
                  <a:gd name="T115" fmla="*/ 115 h 139"/>
                  <a:gd name="T116" fmla="*/ 8 w 157"/>
                  <a:gd name="T117" fmla="*/ 117 h 139"/>
                  <a:gd name="T118" fmla="*/ 0 w 157"/>
                  <a:gd name="T119" fmla="*/ 12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57" h="139">
                    <a:moveTo>
                      <a:pt x="11" y="0"/>
                    </a:moveTo>
                    <a:lnTo>
                      <a:pt x="13" y="2"/>
                    </a:lnTo>
                    <a:lnTo>
                      <a:pt x="16" y="3"/>
                    </a:lnTo>
                    <a:lnTo>
                      <a:pt x="18" y="6"/>
                    </a:lnTo>
                    <a:lnTo>
                      <a:pt x="21" y="6"/>
                    </a:lnTo>
                    <a:lnTo>
                      <a:pt x="22" y="8"/>
                    </a:lnTo>
                    <a:lnTo>
                      <a:pt x="24" y="11"/>
                    </a:lnTo>
                    <a:lnTo>
                      <a:pt x="27" y="11"/>
                    </a:lnTo>
                    <a:lnTo>
                      <a:pt x="27" y="13"/>
                    </a:lnTo>
                    <a:lnTo>
                      <a:pt x="29" y="17"/>
                    </a:lnTo>
                    <a:lnTo>
                      <a:pt x="33" y="17"/>
                    </a:lnTo>
                    <a:lnTo>
                      <a:pt x="33" y="15"/>
                    </a:lnTo>
                    <a:lnTo>
                      <a:pt x="34" y="15"/>
                    </a:lnTo>
                    <a:lnTo>
                      <a:pt x="36" y="14"/>
                    </a:lnTo>
                    <a:lnTo>
                      <a:pt x="46" y="14"/>
                    </a:lnTo>
                    <a:lnTo>
                      <a:pt x="49" y="17"/>
                    </a:lnTo>
                    <a:lnTo>
                      <a:pt x="62" y="17"/>
                    </a:lnTo>
                    <a:lnTo>
                      <a:pt x="68" y="20"/>
                    </a:lnTo>
                    <a:lnTo>
                      <a:pt x="69" y="27"/>
                    </a:lnTo>
                    <a:lnTo>
                      <a:pt x="73" y="31"/>
                    </a:lnTo>
                    <a:lnTo>
                      <a:pt x="75" y="33"/>
                    </a:lnTo>
                    <a:lnTo>
                      <a:pt x="79" y="38"/>
                    </a:lnTo>
                    <a:lnTo>
                      <a:pt x="79" y="40"/>
                    </a:lnTo>
                    <a:lnTo>
                      <a:pt x="82" y="42"/>
                    </a:lnTo>
                    <a:lnTo>
                      <a:pt x="87" y="47"/>
                    </a:lnTo>
                    <a:lnTo>
                      <a:pt x="91" y="49"/>
                    </a:lnTo>
                    <a:lnTo>
                      <a:pt x="93" y="52"/>
                    </a:lnTo>
                    <a:lnTo>
                      <a:pt x="104" y="52"/>
                    </a:lnTo>
                    <a:lnTo>
                      <a:pt x="106" y="50"/>
                    </a:lnTo>
                    <a:lnTo>
                      <a:pt x="109" y="47"/>
                    </a:lnTo>
                    <a:lnTo>
                      <a:pt x="109" y="44"/>
                    </a:lnTo>
                    <a:lnTo>
                      <a:pt x="112" y="44"/>
                    </a:lnTo>
                    <a:lnTo>
                      <a:pt x="117" y="42"/>
                    </a:lnTo>
                    <a:lnTo>
                      <a:pt x="123" y="42"/>
                    </a:lnTo>
                    <a:lnTo>
                      <a:pt x="128" y="41"/>
                    </a:lnTo>
                    <a:lnTo>
                      <a:pt x="134" y="42"/>
                    </a:lnTo>
                    <a:lnTo>
                      <a:pt x="139" y="41"/>
                    </a:lnTo>
                    <a:lnTo>
                      <a:pt x="144" y="41"/>
                    </a:lnTo>
                    <a:lnTo>
                      <a:pt x="145" y="42"/>
                    </a:lnTo>
                    <a:lnTo>
                      <a:pt x="155" y="42"/>
                    </a:lnTo>
                    <a:lnTo>
                      <a:pt x="156" y="46"/>
                    </a:lnTo>
                    <a:lnTo>
                      <a:pt x="156" y="47"/>
                    </a:lnTo>
                    <a:lnTo>
                      <a:pt x="156" y="49"/>
                    </a:lnTo>
                    <a:lnTo>
                      <a:pt x="157" y="50"/>
                    </a:lnTo>
                    <a:lnTo>
                      <a:pt x="156" y="53"/>
                    </a:lnTo>
                    <a:lnTo>
                      <a:pt x="153" y="58"/>
                    </a:lnTo>
                    <a:lnTo>
                      <a:pt x="150" y="58"/>
                    </a:lnTo>
                    <a:lnTo>
                      <a:pt x="150" y="60"/>
                    </a:lnTo>
                    <a:lnTo>
                      <a:pt x="147" y="62"/>
                    </a:lnTo>
                    <a:lnTo>
                      <a:pt x="147" y="66"/>
                    </a:lnTo>
                    <a:lnTo>
                      <a:pt x="144" y="69"/>
                    </a:lnTo>
                    <a:lnTo>
                      <a:pt x="139" y="71"/>
                    </a:lnTo>
                    <a:lnTo>
                      <a:pt x="138" y="73"/>
                    </a:lnTo>
                    <a:lnTo>
                      <a:pt x="135" y="73"/>
                    </a:lnTo>
                    <a:lnTo>
                      <a:pt x="134" y="73"/>
                    </a:lnTo>
                    <a:lnTo>
                      <a:pt x="134" y="74"/>
                    </a:lnTo>
                    <a:lnTo>
                      <a:pt x="134" y="82"/>
                    </a:lnTo>
                    <a:lnTo>
                      <a:pt x="136" y="88"/>
                    </a:lnTo>
                    <a:lnTo>
                      <a:pt x="131" y="93"/>
                    </a:lnTo>
                    <a:lnTo>
                      <a:pt x="128" y="92"/>
                    </a:lnTo>
                    <a:lnTo>
                      <a:pt x="128" y="91"/>
                    </a:lnTo>
                    <a:lnTo>
                      <a:pt x="127" y="91"/>
                    </a:lnTo>
                    <a:lnTo>
                      <a:pt x="127" y="92"/>
                    </a:lnTo>
                    <a:lnTo>
                      <a:pt x="126" y="92"/>
                    </a:lnTo>
                    <a:lnTo>
                      <a:pt x="126" y="93"/>
                    </a:lnTo>
                    <a:lnTo>
                      <a:pt x="123" y="93"/>
                    </a:lnTo>
                    <a:lnTo>
                      <a:pt x="123" y="95"/>
                    </a:lnTo>
                    <a:lnTo>
                      <a:pt x="120" y="95"/>
                    </a:lnTo>
                    <a:lnTo>
                      <a:pt x="117" y="96"/>
                    </a:lnTo>
                    <a:lnTo>
                      <a:pt x="115" y="96"/>
                    </a:lnTo>
                    <a:lnTo>
                      <a:pt x="115" y="98"/>
                    </a:lnTo>
                    <a:lnTo>
                      <a:pt x="111" y="102"/>
                    </a:lnTo>
                    <a:lnTo>
                      <a:pt x="111" y="106"/>
                    </a:lnTo>
                    <a:lnTo>
                      <a:pt x="109" y="106"/>
                    </a:lnTo>
                    <a:lnTo>
                      <a:pt x="109" y="109"/>
                    </a:lnTo>
                    <a:lnTo>
                      <a:pt x="106" y="113"/>
                    </a:lnTo>
                    <a:lnTo>
                      <a:pt x="104" y="113"/>
                    </a:lnTo>
                    <a:lnTo>
                      <a:pt x="101" y="113"/>
                    </a:lnTo>
                    <a:lnTo>
                      <a:pt x="101" y="115"/>
                    </a:lnTo>
                    <a:lnTo>
                      <a:pt x="99" y="113"/>
                    </a:lnTo>
                    <a:lnTo>
                      <a:pt x="98" y="113"/>
                    </a:lnTo>
                    <a:lnTo>
                      <a:pt x="96" y="113"/>
                    </a:lnTo>
                    <a:lnTo>
                      <a:pt x="95" y="115"/>
                    </a:lnTo>
                    <a:lnTo>
                      <a:pt x="93" y="118"/>
                    </a:lnTo>
                    <a:lnTo>
                      <a:pt x="93" y="126"/>
                    </a:lnTo>
                    <a:lnTo>
                      <a:pt x="91" y="128"/>
                    </a:lnTo>
                    <a:lnTo>
                      <a:pt x="91" y="135"/>
                    </a:lnTo>
                    <a:lnTo>
                      <a:pt x="89" y="135"/>
                    </a:lnTo>
                    <a:lnTo>
                      <a:pt x="89" y="136"/>
                    </a:lnTo>
                    <a:lnTo>
                      <a:pt x="89" y="138"/>
                    </a:lnTo>
                    <a:lnTo>
                      <a:pt x="87" y="139"/>
                    </a:lnTo>
                    <a:lnTo>
                      <a:pt x="84" y="138"/>
                    </a:lnTo>
                    <a:lnTo>
                      <a:pt x="84" y="137"/>
                    </a:lnTo>
                    <a:lnTo>
                      <a:pt x="76" y="137"/>
                    </a:lnTo>
                    <a:lnTo>
                      <a:pt x="71" y="135"/>
                    </a:lnTo>
                    <a:lnTo>
                      <a:pt x="69" y="135"/>
                    </a:lnTo>
                    <a:lnTo>
                      <a:pt x="69" y="129"/>
                    </a:lnTo>
                    <a:lnTo>
                      <a:pt x="68" y="128"/>
                    </a:lnTo>
                    <a:lnTo>
                      <a:pt x="65" y="127"/>
                    </a:lnTo>
                    <a:lnTo>
                      <a:pt x="65" y="126"/>
                    </a:lnTo>
                    <a:lnTo>
                      <a:pt x="58" y="126"/>
                    </a:lnTo>
                    <a:lnTo>
                      <a:pt x="57" y="120"/>
                    </a:lnTo>
                    <a:lnTo>
                      <a:pt x="51" y="120"/>
                    </a:lnTo>
                    <a:lnTo>
                      <a:pt x="48" y="123"/>
                    </a:lnTo>
                    <a:lnTo>
                      <a:pt x="46" y="120"/>
                    </a:lnTo>
                    <a:lnTo>
                      <a:pt x="38" y="117"/>
                    </a:lnTo>
                    <a:lnTo>
                      <a:pt x="38" y="115"/>
                    </a:lnTo>
                    <a:lnTo>
                      <a:pt x="33" y="115"/>
                    </a:lnTo>
                    <a:lnTo>
                      <a:pt x="29" y="114"/>
                    </a:lnTo>
                    <a:lnTo>
                      <a:pt x="29" y="113"/>
                    </a:lnTo>
                    <a:lnTo>
                      <a:pt x="27" y="113"/>
                    </a:lnTo>
                    <a:lnTo>
                      <a:pt x="24" y="110"/>
                    </a:lnTo>
                    <a:lnTo>
                      <a:pt x="24" y="113"/>
                    </a:lnTo>
                    <a:lnTo>
                      <a:pt x="18" y="113"/>
                    </a:lnTo>
                    <a:lnTo>
                      <a:pt x="14" y="115"/>
                    </a:lnTo>
                    <a:lnTo>
                      <a:pt x="13" y="115"/>
                    </a:lnTo>
                    <a:lnTo>
                      <a:pt x="11" y="117"/>
                    </a:lnTo>
                    <a:lnTo>
                      <a:pt x="8" y="117"/>
                    </a:lnTo>
                    <a:lnTo>
                      <a:pt x="2" y="118"/>
                    </a:lnTo>
                    <a:lnTo>
                      <a:pt x="0" y="124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2" name="Freeform 156">
                <a:extLst>
                  <a:ext uri="{FF2B5EF4-FFF2-40B4-BE49-F238E27FC236}">
                    <a16:creationId xmlns:a16="http://schemas.microsoft.com/office/drawing/2014/main" id="{9FF36499-F9BD-9095-DECC-67878881BA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" y="4179"/>
                <a:ext cx="10" cy="35"/>
              </a:xfrm>
              <a:custGeom>
                <a:avLst/>
                <a:gdLst>
                  <a:gd name="T0" fmla="*/ 65 w 74"/>
                  <a:gd name="T1" fmla="*/ 2 h 249"/>
                  <a:gd name="T2" fmla="*/ 62 w 74"/>
                  <a:gd name="T3" fmla="*/ 8 h 249"/>
                  <a:gd name="T4" fmla="*/ 60 w 74"/>
                  <a:gd name="T5" fmla="*/ 13 h 249"/>
                  <a:gd name="T6" fmla="*/ 55 w 74"/>
                  <a:gd name="T7" fmla="*/ 19 h 249"/>
                  <a:gd name="T8" fmla="*/ 52 w 74"/>
                  <a:gd name="T9" fmla="*/ 25 h 249"/>
                  <a:gd name="T10" fmla="*/ 50 w 74"/>
                  <a:gd name="T11" fmla="*/ 29 h 249"/>
                  <a:gd name="T12" fmla="*/ 49 w 74"/>
                  <a:gd name="T13" fmla="*/ 32 h 249"/>
                  <a:gd name="T14" fmla="*/ 48 w 74"/>
                  <a:gd name="T15" fmla="*/ 33 h 249"/>
                  <a:gd name="T16" fmla="*/ 46 w 74"/>
                  <a:gd name="T17" fmla="*/ 38 h 249"/>
                  <a:gd name="T18" fmla="*/ 45 w 74"/>
                  <a:gd name="T19" fmla="*/ 39 h 249"/>
                  <a:gd name="T20" fmla="*/ 44 w 74"/>
                  <a:gd name="T21" fmla="*/ 41 h 249"/>
                  <a:gd name="T22" fmla="*/ 44 w 74"/>
                  <a:gd name="T23" fmla="*/ 43 h 249"/>
                  <a:gd name="T24" fmla="*/ 46 w 74"/>
                  <a:gd name="T25" fmla="*/ 52 h 249"/>
                  <a:gd name="T26" fmla="*/ 49 w 74"/>
                  <a:gd name="T27" fmla="*/ 56 h 249"/>
                  <a:gd name="T28" fmla="*/ 51 w 74"/>
                  <a:gd name="T29" fmla="*/ 60 h 249"/>
                  <a:gd name="T30" fmla="*/ 57 w 74"/>
                  <a:gd name="T31" fmla="*/ 63 h 249"/>
                  <a:gd name="T32" fmla="*/ 62 w 74"/>
                  <a:gd name="T33" fmla="*/ 67 h 249"/>
                  <a:gd name="T34" fmla="*/ 65 w 74"/>
                  <a:gd name="T35" fmla="*/ 75 h 249"/>
                  <a:gd name="T36" fmla="*/ 71 w 74"/>
                  <a:gd name="T37" fmla="*/ 82 h 249"/>
                  <a:gd name="T38" fmla="*/ 72 w 74"/>
                  <a:gd name="T39" fmla="*/ 89 h 249"/>
                  <a:gd name="T40" fmla="*/ 71 w 74"/>
                  <a:gd name="T41" fmla="*/ 90 h 249"/>
                  <a:gd name="T42" fmla="*/ 72 w 74"/>
                  <a:gd name="T43" fmla="*/ 97 h 249"/>
                  <a:gd name="T44" fmla="*/ 71 w 74"/>
                  <a:gd name="T45" fmla="*/ 98 h 249"/>
                  <a:gd name="T46" fmla="*/ 74 w 74"/>
                  <a:gd name="T47" fmla="*/ 114 h 249"/>
                  <a:gd name="T48" fmla="*/ 65 w 74"/>
                  <a:gd name="T49" fmla="*/ 120 h 249"/>
                  <a:gd name="T50" fmla="*/ 57 w 74"/>
                  <a:gd name="T51" fmla="*/ 112 h 249"/>
                  <a:gd name="T52" fmla="*/ 50 w 74"/>
                  <a:gd name="T53" fmla="*/ 109 h 249"/>
                  <a:gd name="T54" fmla="*/ 41 w 74"/>
                  <a:gd name="T55" fmla="*/ 109 h 249"/>
                  <a:gd name="T56" fmla="*/ 30 w 74"/>
                  <a:gd name="T57" fmla="*/ 104 h 249"/>
                  <a:gd name="T58" fmla="*/ 27 w 74"/>
                  <a:gd name="T59" fmla="*/ 107 h 249"/>
                  <a:gd name="T60" fmla="*/ 20 w 74"/>
                  <a:gd name="T61" fmla="*/ 109 h 249"/>
                  <a:gd name="T62" fmla="*/ 12 w 74"/>
                  <a:gd name="T63" fmla="*/ 109 h 249"/>
                  <a:gd name="T64" fmla="*/ 11 w 74"/>
                  <a:gd name="T65" fmla="*/ 110 h 249"/>
                  <a:gd name="T66" fmla="*/ 8 w 74"/>
                  <a:gd name="T67" fmla="*/ 114 h 249"/>
                  <a:gd name="T68" fmla="*/ 5 w 74"/>
                  <a:gd name="T69" fmla="*/ 122 h 249"/>
                  <a:gd name="T70" fmla="*/ 2 w 74"/>
                  <a:gd name="T71" fmla="*/ 125 h 249"/>
                  <a:gd name="T72" fmla="*/ 0 w 74"/>
                  <a:gd name="T73" fmla="*/ 142 h 249"/>
                  <a:gd name="T74" fmla="*/ 8 w 74"/>
                  <a:gd name="T75" fmla="*/ 144 h 249"/>
                  <a:gd name="T76" fmla="*/ 13 w 74"/>
                  <a:gd name="T77" fmla="*/ 169 h 249"/>
                  <a:gd name="T78" fmla="*/ 22 w 74"/>
                  <a:gd name="T79" fmla="*/ 174 h 249"/>
                  <a:gd name="T80" fmla="*/ 29 w 74"/>
                  <a:gd name="T81" fmla="*/ 178 h 249"/>
                  <a:gd name="T82" fmla="*/ 30 w 74"/>
                  <a:gd name="T83" fmla="*/ 184 h 249"/>
                  <a:gd name="T84" fmla="*/ 34 w 74"/>
                  <a:gd name="T85" fmla="*/ 184 h 249"/>
                  <a:gd name="T86" fmla="*/ 39 w 74"/>
                  <a:gd name="T87" fmla="*/ 187 h 249"/>
                  <a:gd name="T88" fmla="*/ 40 w 74"/>
                  <a:gd name="T89" fmla="*/ 193 h 249"/>
                  <a:gd name="T90" fmla="*/ 44 w 74"/>
                  <a:gd name="T91" fmla="*/ 198 h 249"/>
                  <a:gd name="T92" fmla="*/ 49 w 74"/>
                  <a:gd name="T93" fmla="*/ 205 h 249"/>
                  <a:gd name="T94" fmla="*/ 50 w 74"/>
                  <a:gd name="T95" fmla="*/ 233 h 249"/>
                  <a:gd name="T96" fmla="*/ 49 w 74"/>
                  <a:gd name="T97" fmla="*/ 24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4" h="249">
                    <a:moveTo>
                      <a:pt x="71" y="0"/>
                    </a:moveTo>
                    <a:lnTo>
                      <a:pt x="65" y="2"/>
                    </a:lnTo>
                    <a:lnTo>
                      <a:pt x="63" y="5"/>
                    </a:lnTo>
                    <a:lnTo>
                      <a:pt x="62" y="8"/>
                    </a:lnTo>
                    <a:lnTo>
                      <a:pt x="62" y="11"/>
                    </a:lnTo>
                    <a:lnTo>
                      <a:pt x="60" y="13"/>
                    </a:lnTo>
                    <a:lnTo>
                      <a:pt x="55" y="14"/>
                    </a:lnTo>
                    <a:lnTo>
                      <a:pt x="55" y="19"/>
                    </a:lnTo>
                    <a:lnTo>
                      <a:pt x="52" y="24"/>
                    </a:lnTo>
                    <a:lnTo>
                      <a:pt x="52" y="25"/>
                    </a:lnTo>
                    <a:lnTo>
                      <a:pt x="51" y="27"/>
                    </a:lnTo>
                    <a:lnTo>
                      <a:pt x="50" y="29"/>
                    </a:lnTo>
                    <a:lnTo>
                      <a:pt x="51" y="30"/>
                    </a:lnTo>
                    <a:lnTo>
                      <a:pt x="49" y="32"/>
                    </a:lnTo>
                    <a:lnTo>
                      <a:pt x="48" y="32"/>
                    </a:lnTo>
                    <a:lnTo>
                      <a:pt x="48" y="33"/>
                    </a:lnTo>
                    <a:lnTo>
                      <a:pt x="46" y="36"/>
                    </a:lnTo>
                    <a:lnTo>
                      <a:pt x="46" y="38"/>
                    </a:lnTo>
                    <a:lnTo>
                      <a:pt x="45" y="38"/>
                    </a:lnTo>
                    <a:lnTo>
                      <a:pt x="45" y="39"/>
                    </a:lnTo>
                    <a:lnTo>
                      <a:pt x="45" y="41"/>
                    </a:lnTo>
                    <a:lnTo>
                      <a:pt x="44" y="41"/>
                    </a:lnTo>
                    <a:lnTo>
                      <a:pt x="44" y="42"/>
                    </a:lnTo>
                    <a:lnTo>
                      <a:pt x="44" y="43"/>
                    </a:lnTo>
                    <a:lnTo>
                      <a:pt x="44" y="47"/>
                    </a:lnTo>
                    <a:lnTo>
                      <a:pt x="46" y="52"/>
                    </a:lnTo>
                    <a:lnTo>
                      <a:pt x="49" y="54"/>
                    </a:lnTo>
                    <a:lnTo>
                      <a:pt x="49" y="56"/>
                    </a:lnTo>
                    <a:lnTo>
                      <a:pt x="51" y="58"/>
                    </a:lnTo>
                    <a:lnTo>
                      <a:pt x="51" y="60"/>
                    </a:lnTo>
                    <a:lnTo>
                      <a:pt x="55" y="63"/>
                    </a:lnTo>
                    <a:lnTo>
                      <a:pt x="57" y="63"/>
                    </a:lnTo>
                    <a:lnTo>
                      <a:pt x="60" y="65"/>
                    </a:lnTo>
                    <a:lnTo>
                      <a:pt x="62" y="67"/>
                    </a:lnTo>
                    <a:lnTo>
                      <a:pt x="65" y="71"/>
                    </a:lnTo>
                    <a:lnTo>
                      <a:pt x="65" y="75"/>
                    </a:lnTo>
                    <a:lnTo>
                      <a:pt x="68" y="78"/>
                    </a:lnTo>
                    <a:lnTo>
                      <a:pt x="71" y="82"/>
                    </a:lnTo>
                    <a:lnTo>
                      <a:pt x="71" y="89"/>
                    </a:lnTo>
                    <a:lnTo>
                      <a:pt x="72" y="89"/>
                    </a:lnTo>
                    <a:lnTo>
                      <a:pt x="71" y="89"/>
                    </a:lnTo>
                    <a:lnTo>
                      <a:pt x="71" y="90"/>
                    </a:lnTo>
                    <a:lnTo>
                      <a:pt x="71" y="96"/>
                    </a:lnTo>
                    <a:lnTo>
                      <a:pt x="72" y="97"/>
                    </a:lnTo>
                    <a:lnTo>
                      <a:pt x="71" y="97"/>
                    </a:lnTo>
                    <a:lnTo>
                      <a:pt x="71" y="98"/>
                    </a:lnTo>
                    <a:lnTo>
                      <a:pt x="71" y="111"/>
                    </a:lnTo>
                    <a:lnTo>
                      <a:pt x="74" y="114"/>
                    </a:lnTo>
                    <a:lnTo>
                      <a:pt x="74" y="120"/>
                    </a:lnTo>
                    <a:lnTo>
                      <a:pt x="65" y="120"/>
                    </a:lnTo>
                    <a:lnTo>
                      <a:pt x="60" y="114"/>
                    </a:lnTo>
                    <a:lnTo>
                      <a:pt x="57" y="112"/>
                    </a:lnTo>
                    <a:lnTo>
                      <a:pt x="52" y="111"/>
                    </a:lnTo>
                    <a:lnTo>
                      <a:pt x="50" y="109"/>
                    </a:lnTo>
                    <a:lnTo>
                      <a:pt x="49" y="109"/>
                    </a:lnTo>
                    <a:lnTo>
                      <a:pt x="41" y="109"/>
                    </a:lnTo>
                    <a:lnTo>
                      <a:pt x="35" y="107"/>
                    </a:lnTo>
                    <a:lnTo>
                      <a:pt x="30" y="104"/>
                    </a:lnTo>
                    <a:lnTo>
                      <a:pt x="28" y="104"/>
                    </a:lnTo>
                    <a:lnTo>
                      <a:pt x="27" y="107"/>
                    </a:lnTo>
                    <a:lnTo>
                      <a:pt x="24" y="107"/>
                    </a:lnTo>
                    <a:lnTo>
                      <a:pt x="20" y="109"/>
                    </a:lnTo>
                    <a:lnTo>
                      <a:pt x="13" y="109"/>
                    </a:lnTo>
                    <a:lnTo>
                      <a:pt x="12" y="109"/>
                    </a:lnTo>
                    <a:lnTo>
                      <a:pt x="12" y="110"/>
                    </a:lnTo>
                    <a:lnTo>
                      <a:pt x="11" y="110"/>
                    </a:lnTo>
                    <a:lnTo>
                      <a:pt x="11" y="111"/>
                    </a:lnTo>
                    <a:lnTo>
                      <a:pt x="8" y="114"/>
                    </a:lnTo>
                    <a:lnTo>
                      <a:pt x="8" y="120"/>
                    </a:lnTo>
                    <a:lnTo>
                      <a:pt x="5" y="122"/>
                    </a:lnTo>
                    <a:lnTo>
                      <a:pt x="5" y="123"/>
                    </a:lnTo>
                    <a:lnTo>
                      <a:pt x="2" y="125"/>
                    </a:lnTo>
                    <a:lnTo>
                      <a:pt x="0" y="131"/>
                    </a:lnTo>
                    <a:lnTo>
                      <a:pt x="0" y="142"/>
                    </a:lnTo>
                    <a:lnTo>
                      <a:pt x="2" y="144"/>
                    </a:lnTo>
                    <a:lnTo>
                      <a:pt x="8" y="144"/>
                    </a:lnTo>
                    <a:lnTo>
                      <a:pt x="8" y="161"/>
                    </a:lnTo>
                    <a:lnTo>
                      <a:pt x="13" y="169"/>
                    </a:lnTo>
                    <a:lnTo>
                      <a:pt x="18" y="174"/>
                    </a:lnTo>
                    <a:lnTo>
                      <a:pt x="22" y="174"/>
                    </a:lnTo>
                    <a:lnTo>
                      <a:pt x="24" y="177"/>
                    </a:lnTo>
                    <a:lnTo>
                      <a:pt x="29" y="178"/>
                    </a:lnTo>
                    <a:lnTo>
                      <a:pt x="29" y="183"/>
                    </a:lnTo>
                    <a:lnTo>
                      <a:pt x="30" y="184"/>
                    </a:lnTo>
                    <a:lnTo>
                      <a:pt x="33" y="183"/>
                    </a:lnTo>
                    <a:lnTo>
                      <a:pt x="34" y="184"/>
                    </a:lnTo>
                    <a:lnTo>
                      <a:pt x="38" y="187"/>
                    </a:lnTo>
                    <a:lnTo>
                      <a:pt x="39" y="187"/>
                    </a:lnTo>
                    <a:lnTo>
                      <a:pt x="40" y="191"/>
                    </a:lnTo>
                    <a:lnTo>
                      <a:pt x="40" y="193"/>
                    </a:lnTo>
                    <a:lnTo>
                      <a:pt x="41" y="195"/>
                    </a:lnTo>
                    <a:lnTo>
                      <a:pt x="44" y="198"/>
                    </a:lnTo>
                    <a:lnTo>
                      <a:pt x="44" y="199"/>
                    </a:lnTo>
                    <a:lnTo>
                      <a:pt x="49" y="205"/>
                    </a:lnTo>
                    <a:lnTo>
                      <a:pt x="49" y="232"/>
                    </a:lnTo>
                    <a:lnTo>
                      <a:pt x="50" y="233"/>
                    </a:lnTo>
                    <a:lnTo>
                      <a:pt x="51" y="236"/>
                    </a:lnTo>
                    <a:lnTo>
                      <a:pt x="49" y="240"/>
                    </a:lnTo>
                    <a:lnTo>
                      <a:pt x="55" y="249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3" name="Freeform 157">
                <a:extLst>
                  <a:ext uri="{FF2B5EF4-FFF2-40B4-BE49-F238E27FC236}">
                    <a16:creationId xmlns:a16="http://schemas.microsoft.com/office/drawing/2014/main" id="{9377EF5F-9B8E-9003-F74D-7878CA0D32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2" y="4151"/>
                <a:ext cx="23" cy="26"/>
              </a:xfrm>
              <a:custGeom>
                <a:avLst/>
                <a:gdLst>
                  <a:gd name="T0" fmla="*/ 88 w 159"/>
                  <a:gd name="T1" fmla="*/ 6 h 181"/>
                  <a:gd name="T2" fmla="*/ 93 w 159"/>
                  <a:gd name="T3" fmla="*/ 11 h 181"/>
                  <a:gd name="T4" fmla="*/ 90 w 159"/>
                  <a:gd name="T5" fmla="*/ 19 h 181"/>
                  <a:gd name="T6" fmla="*/ 89 w 159"/>
                  <a:gd name="T7" fmla="*/ 20 h 181"/>
                  <a:gd name="T8" fmla="*/ 82 w 159"/>
                  <a:gd name="T9" fmla="*/ 32 h 181"/>
                  <a:gd name="T10" fmla="*/ 82 w 159"/>
                  <a:gd name="T11" fmla="*/ 37 h 181"/>
                  <a:gd name="T12" fmla="*/ 85 w 159"/>
                  <a:gd name="T13" fmla="*/ 44 h 181"/>
                  <a:gd name="T14" fmla="*/ 84 w 159"/>
                  <a:gd name="T15" fmla="*/ 57 h 181"/>
                  <a:gd name="T16" fmla="*/ 90 w 159"/>
                  <a:gd name="T17" fmla="*/ 68 h 181"/>
                  <a:gd name="T18" fmla="*/ 93 w 159"/>
                  <a:gd name="T19" fmla="*/ 73 h 181"/>
                  <a:gd name="T20" fmla="*/ 95 w 159"/>
                  <a:gd name="T21" fmla="*/ 79 h 181"/>
                  <a:gd name="T22" fmla="*/ 99 w 159"/>
                  <a:gd name="T23" fmla="*/ 84 h 181"/>
                  <a:gd name="T24" fmla="*/ 95 w 159"/>
                  <a:gd name="T25" fmla="*/ 90 h 181"/>
                  <a:gd name="T26" fmla="*/ 88 w 159"/>
                  <a:gd name="T27" fmla="*/ 99 h 181"/>
                  <a:gd name="T28" fmla="*/ 90 w 159"/>
                  <a:gd name="T29" fmla="*/ 105 h 181"/>
                  <a:gd name="T30" fmla="*/ 90 w 159"/>
                  <a:gd name="T31" fmla="*/ 108 h 181"/>
                  <a:gd name="T32" fmla="*/ 93 w 159"/>
                  <a:gd name="T33" fmla="*/ 113 h 181"/>
                  <a:gd name="T34" fmla="*/ 102 w 159"/>
                  <a:gd name="T35" fmla="*/ 116 h 181"/>
                  <a:gd name="T36" fmla="*/ 108 w 159"/>
                  <a:gd name="T37" fmla="*/ 120 h 181"/>
                  <a:gd name="T38" fmla="*/ 109 w 159"/>
                  <a:gd name="T39" fmla="*/ 125 h 181"/>
                  <a:gd name="T40" fmla="*/ 114 w 159"/>
                  <a:gd name="T41" fmla="*/ 128 h 181"/>
                  <a:gd name="T42" fmla="*/ 115 w 159"/>
                  <a:gd name="T43" fmla="*/ 131 h 181"/>
                  <a:gd name="T44" fmla="*/ 118 w 159"/>
                  <a:gd name="T45" fmla="*/ 134 h 181"/>
                  <a:gd name="T46" fmla="*/ 125 w 159"/>
                  <a:gd name="T47" fmla="*/ 139 h 181"/>
                  <a:gd name="T48" fmla="*/ 128 w 159"/>
                  <a:gd name="T49" fmla="*/ 148 h 181"/>
                  <a:gd name="T50" fmla="*/ 139 w 159"/>
                  <a:gd name="T51" fmla="*/ 150 h 181"/>
                  <a:gd name="T52" fmla="*/ 151 w 159"/>
                  <a:gd name="T53" fmla="*/ 152 h 181"/>
                  <a:gd name="T54" fmla="*/ 159 w 159"/>
                  <a:gd name="T55" fmla="*/ 159 h 181"/>
                  <a:gd name="T56" fmla="*/ 155 w 159"/>
                  <a:gd name="T57" fmla="*/ 163 h 181"/>
                  <a:gd name="T58" fmla="*/ 150 w 159"/>
                  <a:gd name="T59" fmla="*/ 164 h 181"/>
                  <a:gd name="T60" fmla="*/ 142 w 159"/>
                  <a:gd name="T61" fmla="*/ 163 h 181"/>
                  <a:gd name="T62" fmla="*/ 140 w 159"/>
                  <a:gd name="T63" fmla="*/ 161 h 181"/>
                  <a:gd name="T64" fmla="*/ 133 w 159"/>
                  <a:gd name="T65" fmla="*/ 160 h 181"/>
                  <a:gd name="T66" fmla="*/ 123 w 159"/>
                  <a:gd name="T67" fmla="*/ 159 h 181"/>
                  <a:gd name="T68" fmla="*/ 104 w 159"/>
                  <a:gd name="T69" fmla="*/ 155 h 181"/>
                  <a:gd name="T70" fmla="*/ 96 w 159"/>
                  <a:gd name="T71" fmla="*/ 153 h 181"/>
                  <a:gd name="T72" fmla="*/ 88 w 159"/>
                  <a:gd name="T73" fmla="*/ 152 h 181"/>
                  <a:gd name="T74" fmla="*/ 82 w 159"/>
                  <a:gd name="T75" fmla="*/ 149 h 181"/>
                  <a:gd name="T76" fmla="*/ 77 w 159"/>
                  <a:gd name="T77" fmla="*/ 144 h 181"/>
                  <a:gd name="T78" fmla="*/ 73 w 159"/>
                  <a:gd name="T79" fmla="*/ 142 h 181"/>
                  <a:gd name="T80" fmla="*/ 67 w 159"/>
                  <a:gd name="T81" fmla="*/ 139 h 181"/>
                  <a:gd name="T82" fmla="*/ 66 w 159"/>
                  <a:gd name="T83" fmla="*/ 137 h 181"/>
                  <a:gd name="T84" fmla="*/ 64 w 159"/>
                  <a:gd name="T85" fmla="*/ 138 h 181"/>
                  <a:gd name="T86" fmla="*/ 60 w 159"/>
                  <a:gd name="T87" fmla="*/ 137 h 181"/>
                  <a:gd name="T88" fmla="*/ 55 w 159"/>
                  <a:gd name="T89" fmla="*/ 134 h 181"/>
                  <a:gd name="T90" fmla="*/ 49 w 159"/>
                  <a:gd name="T91" fmla="*/ 134 h 181"/>
                  <a:gd name="T92" fmla="*/ 45 w 159"/>
                  <a:gd name="T93" fmla="*/ 132 h 181"/>
                  <a:gd name="T94" fmla="*/ 41 w 159"/>
                  <a:gd name="T95" fmla="*/ 131 h 181"/>
                  <a:gd name="T96" fmla="*/ 35 w 159"/>
                  <a:gd name="T97" fmla="*/ 134 h 181"/>
                  <a:gd name="T98" fmla="*/ 20 w 159"/>
                  <a:gd name="T99" fmla="*/ 131 h 181"/>
                  <a:gd name="T100" fmla="*/ 17 w 159"/>
                  <a:gd name="T101" fmla="*/ 132 h 181"/>
                  <a:gd name="T102" fmla="*/ 13 w 159"/>
                  <a:gd name="T103" fmla="*/ 136 h 181"/>
                  <a:gd name="T104" fmla="*/ 10 w 159"/>
                  <a:gd name="T105" fmla="*/ 137 h 181"/>
                  <a:gd name="T106" fmla="*/ 9 w 159"/>
                  <a:gd name="T107" fmla="*/ 138 h 181"/>
                  <a:gd name="T108" fmla="*/ 7 w 159"/>
                  <a:gd name="T109" fmla="*/ 140 h 181"/>
                  <a:gd name="T110" fmla="*/ 6 w 159"/>
                  <a:gd name="T111" fmla="*/ 141 h 181"/>
                  <a:gd name="T112" fmla="*/ 5 w 159"/>
                  <a:gd name="T113" fmla="*/ 142 h 181"/>
                  <a:gd name="T114" fmla="*/ 2 w 159"/>
                  <a:gd name="T115" fmla="*/ 144 h 181"/>
                  <a:gd name="T116" fmla="*/ 0 w 159"/>
                  <a:gd name="T117" fmla="*/ 155 h 181"/>
                  <a:gd name="T118" fmla="*/ 2 w 159"/>
                  <a:gd name="T119" fmla="*/ 170 h 181"/>
                  <a:gd name="T120" fmla="*/ 6 w 159"/>
                  <a:gd name="T121" fmla="*/ 174 h 181"/>
                  <a:gd name="T122" fmla="*/ 8 w 159"/>
                  <a:gd name="T123" fmla="*/ 181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9" h="181">
                    <a:moveTo>
                      <a:pt x="90" y="0"/>
                    </a:moveTo>
                    <a:lnTo>
                      <a:pt x="88" y="6"/>
                    </a:lnTo>
                    <a:lnTo>
                      <a:pt x="90" y="10"/>
                    </a:lnTo>
                    <a:lnTo>
                      <a:pt x="93" y="11"/>
                    </a:lnTo>
                    <a:lnTo>
                      <a:pt x="90" y="13"/>
                    </a:lnTo>
                    <a:lnTo>
                      <a:pt x="90" y="19"/>
                    </a:lnTo>
                    <a:lnTo>
                      <a:pt x="89" y="19"/>
                    </a:lnTo>
                    <a:lnTo>
                      <a:pt x="89" y="20"/>
                    </a:lnTo>
                    <a:lnTo>
                      <a:pt x="88" y="22"/>
                    </a:lnTo>
                    <a:lnTo>
                      <a:pt x="82" y="32"/>
                    </a:lnTo>
                    <a:lnTo>
                      <a:pt x="82" y="35"/>
                    </a:lnTo>
                    <a:lnTo>
                      <a:pt x="82" y="37"/>
                    </a:lnTo>
                    <a:lnTo>
                      <a:pt x="84" y="41"/>
                    </a:lnTo>
                    <a:lnTo>
                      <a:pt x="85" y="44"/>
                    </a:lnTo>
                    <a:lnTo>
                      <a:pt x="84" y="46"/>
                    </a:lnTo>
                    <a:lnTo>
                      <a:pt x="84" y="57"/>
                    </a:lnTo>
                    <a:lnTo>
                      <a:pt x="85" y="65"/>
                    </a:lnTo>
                    <a:lnTo>
                      <a:pt x="90" y="68"/>
                    </a:lnTo>
                    <a:lnTo>
                      <a:pt x="90" y="70"/>
                    </a:lnTo>
                    <a:lnTo>
                      <a:pt x="93" y="73"/>
                    </a:lnTo>
                    <a:lnTo>
                      <a:pt x="93" y="77"/>
                    </a:lnTo>
                    <a:lnTo>
                      <a:pt x="95" y="79"/>
                    </a:lnTo>
                    <a:lnTo>
                      <a:pt x="96" y="82"/>
                    </a:lnTo>
                    <a:lnTo>
                      <a:pt x="99" y="84"/>
                    </a:lnTo>
                    <a:lnTo>
                      <a:pt x="96" y="87"/>
                    </a:lnTo>
                    <a:lnTo>
                      <a:pt x="95" y="90"/>
                    </a:lnTo>
                    <a:lnTo>
                      <a:pt x="93" y="93"/>
                    </a:lnTo>
                    <a:lnTo>
                      <a:pt x="88" y="99"/>
                    </a:lnTo>
                    <a:lnTo>
                      <a:pt x="93" y="104"/>
                    </a:lnTo>
                    <a:lnTo>
                      <a:pt x="90" y="105"/>
                    </a:lnTo>
                    <a:lnTo>
                      <a:pt x="89" y="107"/>
                    </a:lnTo>
                    <a:lnTo>
                      <a:pt x="90" y="108"/>
                    </a:lnTo>
                    <a:lnTo>
                      <a:pt x="93" y="110"/>
                    </a:lnTo>
                    <a:lnTo>
                      <a:pt x="93" y="113"/>
                    </a:lnTo>
                    <a:lnTo>
                      <a:pt x="96" y="115"/>
                    </a:lnTo>
                    <a:lnTo>
                      <a:pt x="102" y="116"/>
                    </a:lnTo>
                    <a:lnTo>
                      <a:pt x="106" y="120"/>
                    </a:lnTo>
                    <a:lnTo>
                      <a:pt x="108" y="120"/>
                    </a:lnTo>
                    <a:lnTo>
                      <a:pt x="109" y="123"/>
                    </a:lnTo>
                    <a:lnTo>
                      <a:pt x="109" y="125"/>
                    </a:lnTo>
                    <a:lnTo>
                      <a:pt x="112" y="128"/>
                    </a:lnTo>
                    <a:lnTo>
                      <a:pt x="114" y="128"/>
                    </a:lnTo>
                    <a:lnTo>
                      <a:pt x="115" y="130"/>
                    </a:lnTo>
                    <a:lnTo>
                      <a:pt x="115" y="131"/>
                    </a:lnTo>
                    <a:lnTo>
                      <a:pt x="116" y="131"/>
                    </a:lnTo>
                    <a:lnTo>
                      <a:pt x="118" y="134"/>
                    </a:lnTo>
                    <a:lnTo>
                      <a:pt x="123" y="139"/>
                    </a:lnTo>
                    <a:lnTo>
                      <a:pt x="125" y="139"/>
                    </a:lnTo>
                    <a:lnTo>
                      <a:pt x="128" y="141"/>
                    </a:lnTo>
                    <a:lnTo>
                      <a:pt x="128" y="148"/>
                    </a:lnTo>
                    <a:lnTo>
                      <a:pt x="137" y="148"/>
                    </a:lnTo>
                    <a:lnTo>
                      <a:pt x="139" y="150"/>
                    </a:lnTo>
                    <a:lnTo>
                      <a:pt x="150" y="150"/>
                    </a:lnTo>
                    <a:lnTo>
                      <a:pt x="151" y="152"/>
                    </a:lnTo>
                    <a:lnTo>
                      <a:pt x="155" y="155"/>
                    </a:lnTo>
                    <a:lnTo>
                      <a:pt x="159" y="159"/>
                    </a:lnTo>
                    <a:lnTo>
                      <a:pt x="158" y="161"/>
                    </a:lnTo>
                    <a:lnTo>
                      <a:pt x="155" y="163"/>
                    </a:lnTo>
                    <a:lnTo>
                      <a:pt x="153" y="164"/>
                    </a:lnTo>
                    <a:lnTo>
                      <a:pt x="150" y="164"/>
                    </a:lnTo>
                    <a:lnTo>
                      <a:pt x="148" y="163"/>
                    </a:lnTo>
                    <a:lnTo>
                      <a:pt x="142" y="163"/>
                    </a:lnTo>
                    <a:lnTo>
                      <a:pt x="141" y="161"/>
                    </a:lnTo>
                    <a:lnTo>
                      <a:pt x="140" y="161"/>
                    </a:lnTo>
                    <a:lnTo>
                      <a:pt x="137" y="161"/>
                    </a:lnTo>
                    <a:lnTo>
                      <a:pt x="133" y="160"/>
                    </a:lnTo>
                    <a:lnTo>
                      <a:pt x="133" y="159"/>
                    </a:lnTo>
                    <a:lnTo>
                      <a:pt x="123" y="159"/>
                    </a:lnTo>
                    <a:lnTo>
                      <a:pt x="120" y="155"/>
                    </a:lnTo>
                    <a:lnTo>
                      <a:pt x="104" y="155"/>
                    </a:lnTo>
                    <a:lnTo>
                      <a:pt x="99" y="153"/>
                    </a:lnTo>
                    <a:lnTo>
                      <a:pt x="96" y="153"/>
                    </a:lnTo>
                    <a:lnTo>
                      <a:pt x="95" y="152"/>
                    </a:lnTo>
                    <a:lnTo>
                      <a:pt x="88" y="152"/>
                    </a:lnTo>
                    <a:lnTo>
                      <a:pt x="85" y="150"/>
                    </a:lnTo>
                    <a:lnTo>
                      <a:pt x="82" y="149"/>
                    </a:lnTo>
                    <a:lnTo>
                      <a:pt x="82" y="148"/>
                    </a:lnTo>
                    <a:lnTo>
                      <a:pt x="77" y="144"/>
                    </a:lnTo>
                    <a:lnTo>
                      <a:pt x="74" y="144"/>
                    </a:lnTo>
                    <a:lnTo>
                      <a:pt x="73" y="142"/>
                    </a:lnTo>
                    <a:lnTo>
                      <a:pt x="68" y="141"/>
                    </a:lnTo>
                    <a:lnTo>
                      <a:pt x="67" y="139"/>
                    </a:lnTo>
                    <a:lnTo>
                      <a:pt x="68" y="137"/>
                    </a:lnTo>
                    <a:lnTo>
                      <a:pt x="66" y="137"/>
                    </a:lnTo>
                    <a:lnTo>
                      <a:pt x="66" y="139"/>
                    </a:lnTo>
                    <a:lnTo>
                      <a:pt x="64" y="138"/>
                    </a:lnTo>
                    <a:lnTo>
                      <a:pt x="64" y="137"/>
                    </a:lnTo>
                    <a:lnTo>
                      <a:pt x="60" y="137"/>
                    </a:lnTo>
                    <a:lnTo>
                      <a:pt x="58" y="134"/>
                    </a:lnTo>
                    <a:lnTo>
                      <a:pt x="55" y="134"/>
                    </a:lnTo>
                    <a:lnTo>
                      <a:pt x="53" y="131"/>
                    </a:lnTo>
                    <a:lnTo>
                      <a:pt x="49" y="134"/>
                    </a:lnTo>
                    <a:lnTo>
                      <a:pt x="46" y="132"/>
                    </a:lnTo>
                    <a:lnTo>
                      <a:pt x="45" y="132"/>
                    </a:lnTo>
                    <a:lnTo>
                      <a:pt x="44" y="131"/>
                    </a:lnTo>
                    <a:lnTo>
                      <a:pt x="41" y="131"/>
                    </a:lnTo>
                    <a:lnTo>
                      <a:pt x="41" y="134"/>
                    </a:lnTo>
                    <a:lnTo>
                      <a:pt x="35" y="134"/>
                    </a:lnTo>
                    <a:lnTo>
                      <a:pt x="31" y="131"/>
                    </a:lnTo>
                    <a:lnTo>
                      <a:pt x="20" y="131"/>
                    </a:lnTo>
                    <a:lnTo>
                      <a:pt x="18" y="132"/>
                    </a:lnTo>
                    <a:lnTo>
                      <a:pt x="17" y="132"/>
                    </a:lnTo>
                    <a:lnTo>
                      <a:pt x="17" y="134"/>
                    </a:lnTo>
                    <a:lnTo>
                      <a:pt x="13" y="136"/>
                    </a:lnTo>
                    <a:lnTo>
                      <a:pt x="11" y="137"/>
                    </a:lnTo>
                    <a:lnTo>
                      <a:pt x="10" y="137"/>
                    </a:lnTo>
                    <a:lnTo>
                      <a:pt x="10" y="138"/>
                    </a:lnTo>
                    <a:lnTo>
                      <a:pt x="9" y="138"/>
                    </a:lnTo>
                    <a:lnTo>
                      <a:pt x="9" y="139"/>
                    </a:lnTo>
                    <a:lnTo>
                      <a:pt x="7" y="140"/>
                    </a:lnTo>
                    <a:lnTo>
                      <a:pt x="6" y="140"/>
                    </a:lnTo>
                    <a:lnTo>
                      <a:pt x="6" y="141"/>
                    </a:lnTo>
                    <a:lnTo>
                      <a:pt x="6" y="142"/>
                    </a:lnTo>
                    <a:lnTo>
                      <a:pt x="5" y="142"/>
                    </a:lnTo>
                    <a:lnTo>
                      <a:pt x="5" y="143"/>
                    </a:lnTo>
                    <a:lnTo>
                      <a:pt x="2" y="144"/>
                    </a:lnTo>
                    <a:lnTo>
                      <a:pt x="2" y="153"/>
                    </a:lnTo>
                    <a:lnTo>
                      <a:pt x="0" y="155"/>
                    </a:lnTo>
                    <a:lnTo>
                      <a:pt x="2" y="161"/>
                    </a:lnTo>
                    <a:lnTo>
                      <a:pt x="2" y="170"/>
                    </a:lnTo>
                    <a:lnTo>
                      <a:pt x="5" y="172"/>
                    </a:lnTo>
                    <a:lnTo>
                      <a:pt x="6" y="174"/>
                    </a:lnTo>
                    <a:lnTo>
                      <a:pt x="6" y="175"/>
                    </a:lnTo>
                    <a:lnTo>
                      <a:pt x="8" y="18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4" name="Freeform 158">
                <a:extLst>
                  <a:ext uri="{FF2B5EF4-FFF2-40B4-BE49-F238E27FC236}">
                    <a16:creationId xmlns:a16="http://schemas.microsoft.com/office/drawing/2014/main" id="{3A7AEA61-D504-CF6E-B521-9925BF8BFA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5" y="4118"/>
                <a:ext cx="22" cy="33"/>
              </a:xfrm>
              <a:custGeom>
                <a:avLst/>
                <a:gdLst>
                  <a:gd name="T0" fmla="*/ 69 w 153"/>
                  <a:gd name="T1" fmla="*/ 3 h 230"/>
                  <a:gd name="T2" fmla="*/ 70 w 153"/>
                  <a:gd name="T3" fmla="*/ 1 h 230"/>
                  <a:gd name="T4" fmla="*/ 80 w 153"/>
                  <a:gd name="T5" fmla="*/ 0 h 230"/>
                  <a:gd name="T6" fmla="*/ 88 w 153"/>
                  <a:gd name="T7" fmla="*/ 3 h 230"/>
                  <a:gd name="T8" fmla="*/ 94 w 153"/>
                  <a:gd name="T9" fmla="*/ 14 h 230"/>
                  <a:gd name="T10" fmla="*/ 87 w 153"/>
                  <a:gd name="T11" fmla="*/ 23 h 230"/>
                  <a:gd name="T12" fmla="*/ 83 w 153"/>
                  <a:gd name="T13" fmla="*/ 36 h 230"/>
                  <a:gd name="T14" fmla="*/ 83 w 153"/>
                  <a:gd name="T15" fmla="*/ 52 h 230"/>
                  <a:gd name="T16" fmla="*/ 89 w 153"/>
                  <a:gd name="T17" fmla="*/ 60 h 230"/>
                  <a:gd name="T18" fmla="*/ 94 w 153"/>
                  <a:gd name="T19" fmla="*/ 64 h 230"/>
                  <a:gd name="T20" fmla="*/ 104 w 153"/>
                  <a:gd name="T21" fmla="*/ 69 h 230"/>
                  <a:gd name="T22" fmla="*/ 114 w 153"/>
                  <a:gd name="T23" fmla="*/ 65 h 230"/>
                  <a:gd name="T24" fmla="*/ 117 w 153"/>
                  <a:gd name="T25" fmla="*/ 62 h 230"/>
                  <a:gd name="T26" fmla="*/ 120 w 153"/>
                  <a:gd name="T27" fmla="*/ 61 h 230"/>
                  <a:gd name="T28" fmla="*/ 129 w 153"/>
                  <a:gd name="T29" fmla="*/ 58 h 230"/>
                  <a:gd name="T30" fmla="*/ 137 w 153"/>
                  <a:gd name="T31" fmla="*/ 56 h 230"/>
                  <a:gd name="T32" fmla="*/ 144 w 153"/>
                  <a:gd name="T33" fmla="*/ 57 h 230"/>
                  <a:gd name="T34" fmla="*/ 153 w 153"/>
                  <a:gd name="T35" fmla="*/ 58 h 230"/>
                  <a:gd name="T36" fmla="*/ 151 w 153"/>
                  <a:gd name="T37" fmla="*/ 85 h 230"/>
                  <a:gd name="T38" fmla="*/ 145 w 153"/>
                  <a:gd name="T39" fmla="*/ 91 h 230"/>
                  <a:gd name="T40" fmla="*/ 140 w 153"/>
                  <a:gd name="T41" fmla="*/ 91 h 230"/>
                  <a:gd name="T42" fmla="*/ 131 w 153"/>
                  <a:gd name="T43" fmla="*/ 94 h 230"/>
                  <a:gd name="T44" fmla="*/ 126 w 153"/>
                  <a:gd name="T45" fmla="*/ 101 h 230"/>
                  <a:gd name="T46" fmla="*/ 123 w 153"/>
                  <a:gd name="T47" fmla="*/ 116 h 230"/>
                  <a:gd name="T48" fmla="*/ 117 w 153"/>
                  <a:gd name="T49" fmla="*/ 139 h 230"/>
                  <a:gd name="T50" fmla="*/ 123 w 153"/>
                  <a:gd name="T51" fmla="*/ 142 h 230"/>
                  <a:gd name="T52" fmla="*/ 129 w 153"/>
                  <a:gd name="T53" fmla="*/ 143 h 230"/>
                  <a:gd name="T54" fmla="*/ 126 w 153"/>
                  <a:gd name="T55" fmla="*/ 154 h 230"/>
                  <a:gd name="T56" fmla="*/ 123 w 153"/>
                  <a:gd name="T57" fmla="*/ 158 h 230"/>
                  <a:gd name="T58" fmla="*/ 123 w 153"/>
                  <a:gd name="T59" fmla="*/ 164 h 230"/>
                  <a:gd name="T60" fmla="*/ 106 w 153"/>
                  <a:gd name="T61" fmla="*/ 164 h 230"/>
                  <a:gd name="T62" fmla="*/ 101 w 153"/>
                  <a:gd name="T63" fmla="*/ 170 h 230"/>
                  <a:gd name="T64" fmla="*/ 92 w 153"/>
                  <a:gd name="T65" fmla="*/ 175 h 230"/>
                  <a:gd name="T66" fmla="*/ 87 w 153"/>
                  <a:gd name="T67" fmla="*/ 181 h 230"/>
                  <a:gd name="T68" fmla="*/ 85 w 153"/>
                  <a:gd name="T69" fmla="*/ 192 h 230"/>
                  <a:gd name="T70" fmla="*/ 80 w 153"/>
                  <a:gd name="T71" fmla="*/ 195 h 230"/>
                  <a:gd name="T72" fmla="*/ 75 w 153"/>
                  <a:gd name="T73" fmla="*/ 198 h 230"/>
                  <a:gd name="T74" fmla="*/ 69 w 153"/>
                  <a:gd name="T75" fmla="*/ 203 h 230"/>
                  <a:gd name="T76" fmla="*/ 66 w 153"/>
                  <a:gd name="T77" fmla="*/ 204 h 230"/>
                  <a:gd name="T78" fmla="*/ 63 w 153"/>
                  <a:gd name="T79" fmla="*/ 203 h 230"/>
                  <a:gd name="T80" fmla="*/ 54 w 153"/>
                  <a:gd name="T81" fmla="*/ 205 h 230"/>
                  <a:gd name="T82" fmla="*/ 39 w 153"/>
                  <a:gd name="T83" fmla="*/ 208 h 230"/>
                  <a:gd name="T84" fmla="*/ 33 w 153"/>
                  <a:gd name="T85" fmla="*/ 218 h 230"/>
                  <a:gd name="T86" fmla="*/ 25 w 153"/>
                  <a:gd name="T87" fmla="*/ 218 h 230"/>
                  <a:gd name="T88" fmla="*/ 11 w 153"/>
                  <a:gd name="T89" fmla="*/ 222 h 230"/>
                  <a:gd name="T90" fmla="*/ 2 w 153"/>
                  <a:gd name="T91" fmla="*/ 229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3" h="230">
                    <a:moveTo>
                      <a:pt x="61" y="3"/>
                    </a:moveTo>
                    <a:lnTo>
                      <a:pt x="64" y="5"/>
                    </a:lnTo>
                    <a:lnTo>
                      <a:pt x="69" y="3"/>
                    </a:lnTo>
                    <a:lnTo>
                      <a:pt x="69" y="2"/>
                    </a:lnTo>
                    <a:lnTo>
                      <a:pt x="70" y="2"/>
                    </a:lnTo>
                    <a:lnTo>
                      <a:pt x="70" y="1"/>
                    </a:lnTo>
                    <a:lnTo>
                      <a:pt x="71" y="1"/>
                    </a:lnTo>
                    <a:lnTo>
                      <a:pt x="72" y="0"/>
                    </a:lnTo>
                    <a:lnTo>
                      <a:pt x="80" y="0"/>
                    </a:lnTo>
                    <a:lnTo>
                      <a:pt x="82" y="1"/>
                    </a:lnTo>
                    <a:lnTo>
                      <a:pt x="87" y="1"/>
                    </a:lnTo>
                    <a:lnTo>
                      <a:pt x="88" y="3"/>
                    </a:lnTo>
                    <a:lnTo>
                      <a:pt x="93" y="6"/>
                    </a:lnTo>
                    <a:lnTo>
                      <a:pt x="93" y="11"/>
                    </a:lnTo>
                    <a:lnTo>
                      <a:pt x="94" y="14"/>
                    </a:lnTo>
                    <a:lnTo>
                      <a:pt x="93" y="20"/>
                    </a:lnTo>
                    <a:lnTo>
                      <a:pt x="88" y="20"/>
                    </a:lnTo>
                    <a:lnTo>
                      <a:pt x="87" y="23"/>
                    </a:lnTo>
                    <a:lnTo>
                      <a:pt x="85" y="24"/>
                    </a:lnTo>
                    <a:lnTo>
                      <a:pt x="83" y="30"/>
                    </a:lnTo>
                    <a:lnTo>
                      <a:pt x="83" y="36"/>
                    </a:lnTo>
                    <a:lnTo>
                      <a:pt x="82" y="44"/>
                    </a:lnTo>
                    <a:lnTo>
                      <a:pt x="82" y="47"/>
                    </a:lnTo>
                    <a:lnTo>
                      <a:pt x="83" y="52"/>
                    </a:lnTo>
                    <a:lnTo>
                      <a:pt x="87" y="58"/>
                    </a:lnTo>
                    <a:lnTo>
                      <a:pt x="88" y="60"/>
                    </a:lnTo>
                    <a:lnTo>
                      <a:pt x="89" y="60"/>
                    </a:lnTo>
                    <a:lnTo>
                      <a:pt x="93" y="61"/>
                    </a:lnTo>
                    <a:lnTo>
                      <a:pt x="93" y="62"/>
                    </a:lnTo>
                    <a:lnTo>
                      <a:pt x="94" y="64"/>
                    </a:lnTo>
                    <a:lnTo>
                      <a:pt x="96" y="66"/>
                    </a:lnTo>
                    <a:lnTo>
                      <a:pt x="101" y="66"/>
                    </a:lnTo>
                    <a:lnTo>
                      <a:pt x="104" y="69"/>
                    </a:lnTo>
                    <a:lnTo>
                      <a:pt x="107" y="66"/>
                    </a:lnTo>
                    <a:lnTo>
                      <a:pt x="112" y="65"/>
                    </a:lnTo>
                    <a:lnTo>
                      <a:pt x="114" y="65"/>
                    </a:lnTo>
                    <a:lnTo>
                      <a:pt x="116" y="63"/>
                    </a:lnTo>
                    <a:lnTo>
                      <a:pt x="116" y="62"/>
                    </a:lnTo>
                    <a:lnTo>
                      <a:pt x="117" y="62"/>
                    </a:lnTo>
                    <a:lnTo>
                      <a:pt x="119" y="62"/>
                    </a:lnTo>
                    <a:lnTo>
                      <a:pt x="119" y="61"/>
                    </a:lnTo>
                    <a:lnTo>
                      <a:pt x="120" y="61"/>
                    </a:lnTo>
                    <a:lnTo>
                      <a:pt x="123" y="61"/>
                    </a:lnTo>
                    <a:lnTo>
                      <a:pt x="126" y="58"/>
                    </a:lnTo>
                    <a:lnTo>
                      <a:pt x="129" y="58"/>
                    </a:lnTo>
                    <a:lnTo>
                      <a:pt x="134" y="56"/>
                    </a:lnTo>
                    <a:lnTo>
                      <a:pt x="135" y="54"/>
                    </a:lnTo>
                    <a:lnTo>
                      <a:pt x="137" y="56"/>
                    </a:lnTo>
                    <a:lnTo>
                      <a:pt x="142" y="56"/>
                    </a:lnTo>
                    <a:lnTo>
                      <a:pt x="143" y="57"/>
                    </a:lnTo>
                    <a:lnTo>
                      <a:pt x="144" y="57"/>
                    </a:lnTo>
                    <a:lnTo>
                      <a:pt x="147" y="58"/>
                    </a:lnTo>
                    <a:lnTo>
                      <a:pt x="149" y="56"/>
                    </a:lnTo>
                    <a:lnTo>
                      <a:pt x="153" y="58"/>
                    </a:lnTo>
                    <a:lnTo>
                      <a:pt x="153" y="77"/>
                    </a:lnTo>
                    <a:lnTo>
                      <a:pt x="151" y="80"/>
                    </a:lnTo>
                    <a:lnTo>
                      <a:pt x="151" y="85"/>
                    </a:lnTo>
                    <a:lnTo>
                      <a:pt x="149" y="87"/>
                    </a:lnTo>
                    <a:lnTo>
                      <a:pt x="151" y="91"/>
                    </a:lnTo>
                    <a:lnTo>
                      <a:pt x="145" y="91"/>
                    </a:lnTo>
                    <a:lnTo>
                      <a:pt x="142" y="88"/>
                    </a:lnTo>
                    <a:lnTo>
                      <a:pt x="141" y="88"/>
                    </a:lnTo>
                    <a:lnTo>
                      <a:pt x="140" y="91"/>
                    </a:lnTo>
                    <a:lnTo>
                      <a:pt x="136" y="91"/>
                    </a:lnTo>
                    <a:lnTo>
                      <a:pt x="132" y="91"/>
                    </a:lnTo>
                    <a:lnTo>
                      <a:pt x="131" y="94"/>
                    </a:lnTo>
                    <a:lnTo>
                      <a:pt x="131" y="96"/>
                    </a:lnTo>
                    <a:lnTo>
                      <a:pt x="129" y="98"/>
                    </a:lnTo>
                    <a:lnTo>
                      <a:pt x="126" y="101"/>
                    </a:lnTo>
                    <a:lnTo>
                      <a:pt x="126" y="109"/>
                    </a:lnTo>
                    <a:lnTo>
                      <a:pt x="123" y="110"/>
                    </a:lnTo>
                    <a:lnTo>
                      <a:pt x="123" y="116"/>
                    </a:lnTo>
                    <a:lnTo>
                      <a:pt x="116" y="123"/>
                    </a:lnTo>
                    <a:lnTo>
                      <a:pt x="116" y="137"/>
                    </a:lnTo>
                    <a:lnTo>
                      <a:pt x="117" y="139"/>
                    </a:lnTo>
                    <a:lnTo>
                      <a:pt x="119" y="139"/>
                    </a:lnTo>
                    <a:lnTo>
                      <a:pt x="123" y="140"/>
                    </a:lnTo>
                    <a:lnTo>
                      <a:pt x="123" y="142"/>
                    </a:lnTo>
                    <a:lnTo>
                      <a:pt x="126" y="143"/>
                    </a:lnTo>
                    <a:lnTo>
                      <a:pt x="126" y="142"/>
                    </a:lnTo>
                    <a:lnTo>
                      <a:pt x="129" y="143"/>
                    </a:lnTo>
                    <a:lnTo>
                      <a:pt x="131" y="143"/>
                    </a:lnTo>
                    <a:lnTo>
                      <a:pt x="126" y="153"/>
                    </a:lnTo>
                    <a:lnTo>
                      <a:pt x="126" y="154"/>
                    </a:lnTo>
                    <a:lnTo>
                      <a:pt x="125" y="156"/>
                    </a:lnTo>
                    <a:lnTo>
                      <a:pt x="124" y="158"/>
                    </a:lnTo>
                    <a:lnTo>
                      <a:pt x="123" y="158"/>
                    </a:lnTo>
                    <a:lnTo>
                      <a:pt x="123" y="159"/>
                    </a:lnTo>
                    <a:lnTo>
                      <a:pt x="123" y="162"/>
                    </a:lnTo>
                    <a:lnTo>
                      <a:pt x="123" y="164"/>
                    </a:lnTo>
                    <a:lnTo>
                      <a:pt x="116" y="165"/>
                    </a:lnTo>
                    <a:lnTo>
                      <a:pt x="109" y="165"/>
                    </a:lnTo>
                    <a:lnTo>
                      <a:pt x="106" y="164"/>
                    </a:lnTo>
                    <a:lnTo>
                      <a:pt x="104" y="165"/>
                    </a:lnTo>
                    <a:lnTo>
                      <a:pt x="104" y="167"/>
                    </a:lnTo>
                    <a:lnTo>
                      <a:pt x="101" y="170"/>
                    </a:lnTo>
                    <a:lnTo>
                      <a:pt x="96" y="170"/>
                    </a:lnTo>
                    <a:lnTo>
                      <a:pt x="94" y="172"/>
                    </a:lnTo>
                    <a:lnTo>
                      <a:pt x="92" y="175"/>
                    </a:lnTo>
                    <a:lnTo>
                      <a:pt x="90" y="175"/>
                    </a:lnTo>
                    <a:lnTo>
                      <a:pt x="90" y="176"/>
                    </a:lnTo>
                    <a:lnTo>
                      <a:pt x="87" y="181"/>
                    </a:lnTo>
                    <a:lnTo>
                      <a:pt x="87" y="186"/>
                    </a:lnTo>
                    <a:lnTo>
                      <a:pt x="85" y="187"/>
                    </a:lnTo>
                    <a:lnTo>
                      <a:pt x="85" y="192"/>
                    </a:lnTo>
                    <a:lnTo>
                      <a:pt x="83" y="194"/>
                    </a:lnTo>
                    <a:lnTo>
                      <a:pt x="81" y="195"/>
                    </a:lnTo>
                    <a:lnTo>
                      <a:pt x="80" y="195"/>
                    </a:lnTo>
                    <a:lnTo>
                      <a:pt x="80" y="196"/>
                    </a:lnTo>
                    <a:lnTo>
                      <a:pt x="76" y="196"/>
                    </a:lnTo>
                    <a:lnTo>
                      <a:pt x="75" y="198"/>
                    </a:lnTo>
                    <a:lnTo>
                      <a:pt x="74" y="200"/>
                    </a:lnTo>
                    <a:lnTo>
                      <a:pt x="71" y="200"/>
                    </a:lnTo>
                    <a:lnTo>
                      <a:pt x="69" y="203"/>
                    </a:lnTo>
                    <a:lnTo>
                      <a:pt x="68" y="203"/>
                    </a:lnTo>
                    <a:lnTo>
                      <a:pt x="68" y="204"/>
                    </a:lnTo>
                    <a:lnTo>
                      <a:pt x="66" y="204"/>
                    </a:lnTo>
                    <a:lnTo>
                      <a:pt x="66" y="205"/>
                    </a:lnTo>
                    <a:lnTo>
                      <a:pt x="64" y="204"/>
                    </a:lnTo>
                    <a:lnTo>
                      <a:pt x="63" y="203"/>
                    </a:lnTo>
                    <a:lnTo>
                      <a:pt x="61" y="203"/>
                    </a:lnTo>
                    <a:lnTo>
                      <a:pt x="61" y="205"/>
                    </a:lnTo>
                    <a:lnTo>
                      <a:pt x="54" y="205"/>
                    </a:lnTo>
                    <a:lnTo>
                      <a:pt x="52" y="207"/>
                    </a:lnTo>
                    <a:lnTo>
                      <a:pt x="50" y="208"/>
                    </a:lnTo>
                    <a:lnTo>
                      <a:pt x="39" y="208"/>
                    </a:lnTo>
                    <a:lnTo>
                      <a:pt x="36" y="211"/>
                    </a:lnTo>
                    <a:lnTo>
                      <a:pt x="35" y="215"/>
                    </a:lnTo>
                    <a:lnTo>
                      <a:pt x="33" y="218"/>
                    </a:lnTo>
                    <a:lnTo>
                      <a:pt x="28" y="222"/>
                    </a:lnTo>
                    <a:lnTo>
                      <a:pt x="27" y="218"/>
                    </a:lnTo>
                    <a:lnTo>
                      <a:pt x="25" y="218"/>
                    </a:lnTo>
                    <a:lnTo>
                      <a:pt x="19" y="219"/>
                    </a:lnTo>
                    <a:lnTo>
                      <a:pt x="14" y="219"/>
                    </a:lnTo>
                    <a:lnTo>
                      <a:pt x="11" y="222"/>
                    </a:lnTo>
                    <a:lnTo>
                      <a:pt x="7" y="223"/>
                    </a:lnTo>
                    <a:lnTo>
                      <a:pt x="5" y="227"/>
                    </a:lnTo>
                    <a:lnTo>
                      <a:pt x="2" y="229"/>
                    </a:lnTo>
                    <a:lnTo>
                      <a:pt x="0" y="23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5" name="Freeform 159">
                <a:extLst>
                  <a:ext uri="{FF2B5EF4-FFF2-40B4-BE49-F238E27FC236}">
                    <a16:creationId xmlns:a16="http://schemas.microsoft.com/office/drawing/2014/main" id="{C8E11A8F-EE76-AC7D-F5DD-F12C59BD24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9" y="4076"/>
                <a:ext cx="13" cy="42"/>
              </a:xfrm>
              <a:custGeom>
                <a:avLst/>
                <a:gdLst>
                  <a:gd name="T0" fmla="*/ 76 w 90"/>
                  <a:gd name="T1" fmla="*/ 10 h 294"/>
                  <a:gd name="T2" fmla="*/ 76 w 90"/>
                  <a:gd name="T3" fmla="*/ 21 h 294"/>
                  <a:gd name="T4" fmla="*/ 63 w 90"/>
                  <a:gd name="T5" fmla="*/ 22 h 294"/>
                  <a:gd name="T6" fmla="*/ 60 w 90"/>
                  <a:gd name="T7" fmla="*/ 24 h 294"/>
                  <a:gd name="T8" fmla="*/ 47 w 90"/>
                  <a:gd name="T9" fmla="*/ 30 h 294"/>
                  <a:gd name="T10" fmla="*/ 32 w 90"/>
                  <a:gd name="T11" fmla="*/ 38 h 294"/>
                  <a:gd name="T12" fmla="*/ 27 w 90"/>
                  <a:gd name="T13" fmla="*/ 44 h 294"/>
                  <a:gd name="T14" fmla="*/ 19 w 90"/>
                  <a:gd name="T15" fmla="*/ 60 h 294"/>
                  <a:gd name="T16" fmla="*/ 14 w 90"/>
                  <a:gd name="T17" fmla="*/ 66 h 294"/>
                  <a:gd name="T18" fmla="*/ 14 w 90"/>
                  <a:gd name="T19" fmla="*/ 81 h 294"/>
                  <a:gd name="T20" fmla="*/ 18 w 90"/>
                  <a:gd name="T21" fmla="*/ 83 h 294"/>
                  <a:gd name="T22" fmla="*/ 27 w 90"/>
                  <a:gd name="T23" fmla="*/ 86 h 294"/>
                  <a:gd name="T24" fmla="*/ 44 w 90"/>
                  <a:gd name="T25" fmla="*/ 89 h 294"/>
                  <a:gd name="T26" fmla="*/ 38 w 90"/>
                  <a:gd name="T27" fmla="*/ 92 h 294"/>
                  <a:gd name="T28" fmla="*/ 34 w 90"/>
                  <a:gd name="T29" fmla="*/ 94 h 294"/>
                  <a:gd name="T30" fmla="*/ 30 w 90"/>
                  <a:gd name="T31" fmla="*/ 101 h 294"/>
                  <a:gd name="T32" fmla="*/ 22 w 90"/>
                  <a:gd name="T33" fmla="*/ 109 h 294"/>
                  <a:gd name="T34" fmla="*/ 16 w 90"/>
                  <a:gd name="T35" fmla="*/ 116 h 294"/>
                  <a:gd name="T36" fmla="*/ 12 w 90"/>
                  <a:gd name="T37" fmla="*/ 122 h 294"/>
                  <a:gd name="T38" fmla="*/ 5 w 90"/>
                  <a:gd name="T39" fmla="*/ 130 h 294"/>
                  <a:gd name="T40" fmla="*/ 3 w 90"/>
                  <a:gd name="T41" fmla="*/ 139 h 294"/>
                  <a:gd name="T42" fmla="*/ 1 w 90"/>
                  <a:gd name="T43" fmla="*/ 153 h 294"/>
                  <a:gd name="T44" fmla="*/ 3 w 90"/>
                  <a:gd name="T45" fmla="*/ 161 h 294"/>
                  <a:gd name="T46" fmla="*/ 9 w 90"/>
                  <a:gd name="T47" fmla="*/ 166 h 294"/>
                  <a:gd name="T48" fmla="*/ 17 w 90"/>
                  <a:gd name="T49" fmla="*/ 174 h 294"/>
                  <a:gd name="T50" fmla="*/ 25 w 90"/>
                  <a:gd name="T51" fmla="*/ 177 h 294"/>
                  <a:gd name="T52" fmla="*/ 24 w 90"/>
                  <a:gd name="T53" fmla="*/ 184 h 294"/>
                  <a:gd name="T54" fmla="*/ 16 w 90"/>
                  <a:gd name="T55" fmla="*/ 191 h 294"/>
                  <a:gd name="T56" fmla="*/ 16 w 90"/>
                  <a:gd name="T57" fmla="*/ 202 h 294"/>
                  <a:gd name="T58" fmla="*/ 21 w 90"/>
                  <a:gd name="T59" fmla="*/ 210 h 294"/>
                  <a:gd name="T60" fmla="*/ 21 w 90"/>
                  <a:gd name="T61" fmla="*/ 215 h 294"/>
                  <a:gd name="T62" fmla="*/ 30 w 90"/>
                  <a:gd name="T63" fmla="*/ 229 h 294"/>
                  <a:gd name="T64" fmla="*/ 32 w 90"/>
                  <a:gd name="T65" fmla="*/ 237 h 294"/>
                  <a:gd name="T66" fmla="*/ 34 w 90"/>
                  <a:gd name="T67" fmla="*/ 247 h 294"/>
                  <a:gd name="T68" fmla="*/ 40 w 90"/>
                  <a:gd name="T69" fmla="*/ 246 h 294"/>
                  <a:gd name="T70" fmla="*/ 44 w 90"/>
                  <a:gd name="T71" fmla="*/ 240 h 294"/>
                  <a:gd name="T72" fmla="*/ 54 w 90"/>
                  <a:gd name="T73" fmla="*/ 239 h 294"/>
                  <a:gd name="T74" fmla="*/ 57 w 90"/>
                  <a:gd name="T75" fmla="*/ 250 h 294"/>
                  <a:gd name="T76" fmla="*/ 66 w 90"/>
                  <a:gd name="T77" fmla="*/ 259 h 294"/>
                  <a:gd name="T78" fmla="*/ 68 w 90"/>
                  <a:gd name="T79" fmla="*/ 275 h 294"/>
                  <a:gd name="T80" fmla="*/ 76 w 90"/>
                  <a:gd name="T81" fmla="*/ 283 h 294"/>
                  <a:gd name="T82" fmla="*/ 83 w 90"/>
                  <a:gd name="T83" fmla="*/ 287 h 294"/>
                  <a:gd name="T84" fmla="*/ 87 w 90"/>
                  <a:gd name="T85" fmla="*/ 29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0" h="294">
                    <a:moveTo>
                      <a:pt x="77" y="0"/>
                    </a:moveTo>
                    <a:lnTo>
                      <a:pt x="76" y="6"/>
                    </a:lnTo>
                    <a:lnTo>
                      <a:pt x="76" y="10"/>
                    </a:lnTo>
                    <a:lnTo>
                      <a:pt x="79" y="13"/>
                    </a:lnTo>
                    <a:lnTo>
                      <a:pt x="77" y="16"/>
                    </a:lnTo>
                    <a:lnTo>
                      <a:pt x="76" y="21"/>
                    </a:lnTo>
                    <a:lnTo>
                      <a:pt x="74" y="21"/>
                    </a:lnTo>
                    <a:lnTo>
                      <a:pt x="68" y="22"/>
                    </a:lnTo>
                    <a:lnTo>
                      <a:pt x="63" y="22"/>
                    </a:lnTo>
                    <a:lnTo>
                      <a:pt x="62" y="22"/>
                    </a:lnTo>
                    <a:lnTo>
                      <a:pt x="62" y="23"/>
                    </a:lnTo>
                    <a:lnTo>
                      <a:pt x="60" y="24"/>
                    </a:lnTo>
                    <a:lnTo>
                      <a:pt x="55" y="24"/>
                    </a:lnTo>
                    <a:lnTo>
                      <a:pt x="52" y="27"/>
                    </a:lnTo>
                    <a:lnTo>
                      <a:pt x="47" y="30"/>
                    </a:lnTo>
                    <a:lnTo>
                      <a:pt x="38" y="35"/>
                    </a:lnTo>
                    <a:lnTo>
                      <a:pt x="33" y="35"/>
                    </a:lnTo>
                    <a:lnTo>
                      <a:pt x="32" y="38"/>
                    </a:lnTo>
                    <a:lnTo>
                      <a:pt x="30" y="41"/>
                    </a:lnTo>
                    <a:lnTo>
                      <a:pt x="30" y="44"/>
                    </a:lnTo>
                    <a:lnTo>
                      <a:pt x="27" y="44"/>
                    </a:lnTo>
                    <a:lnTo>
                      <a:pt x="22" y="47"/>
                    </a:lnTo>
                    <a:lnTo>
                      <a:pt x="21" y="54"/>
                    </a:lnTo>
                    <a:lnTo>
                      <a:pt x="19" y="60"/>
                    </a:lnTo>
                    <a:lnTo>
                      <a:pt x="17" y="61"/>
                    </a:lnTo>
                    <a:lnTo>
                      <a:pt x="14" y="65"/>
                    </a:lnTo>
                    <a:lnTo>
                      <a:pt x="14" y="66"/>
                    </a:lnTo>
                    <a:lnTo>
                      <a:pt x="12" y="68"/>
                    </a:lnTo>
                    <a:lnTo>
                      <a:pt x="12" y="79"/>
                    </a:lnTo>
                    <a:lnTo>
                      <a:pt x="14" y="81"/>
                    </a:lnTo>
                    <a:lnTo>
                      <a:pt x="16" y="82"/>
                    </a:lnTo>
                    <a:lnTo>
                      <a:pt x="17" y="83"/>
                    </a:lnTo>
                    <a:lnTo>
                      <a:pt x="18" y="83"/>
                    </a:lnTo>
                    <a:lnTo>
                      <a:pt x="21" y="84"/>
                    </a:lnTo>
                    <a:lnTo>
                      <a:pt x="22" y="84"/>
                    </a:lnTo>
                    <a:lnTo>
                      <a:pt x="27" y="86"/>
                    </a:lnTo>
                    <a:lnTo>
                      <a:pt x="41" y="86"/>
                    </a:lnTo>
                    <a:lnTo>
                      <a:pt x="43" y="86"/>
                    </a:lnTo>
                    <a:lnTo>
                      <a:pt x="44" y="89"/>
                    </a:lnTo>
                    <a:lnTo>
                      <a:pt x="43" y="89"/>
                    </a:lnTo>
                    <a:lnTo>
                      <a:pt x="41" y="90"/>
                    </a:lnTo>
                    <a:lnTo>
                      <a:pt x="38" y="92"/>
                    </a:lnTo>
                    <a:lnTo>
                      <a:pt x="36" y="93"/>
                    </a:lnTo>
                    <a:lnTo>
                      <a:pt x="34" y="93"/>
                    </a:lnTo>
                    <a:lnTo>
                      <a:pt x="34" y="94"/>
                    </a:lnTo>
                    <a:lnTo>
                      <a:pt x="34" y="96"/>
                    </a:lnTo>
                    <a:lnTo>
                      <a:pt x="32" y="97"/>
                    </a:lnTo>
                    <a:lnTo>
                      <a:pt x="30" y="101"/>
                    </a:lnTo>
                    <a:lnTo>
                      <a:pt x="30" y="106"/>
                    </a:lnTo>
                    <a:lnTo>
                      <a:pt x="27" y="108"/>
                    </a:lnTo>
                    <a:lnTo>
                      <a:pt x="22" y="109"/>
                    </a:lnTo>
                    <a:lnTo>
                      <a:pt x="21" y="110"/>
                    </a:lnTo>
                    <a:lnTo>
                      <a:pt x="19" y="115"/>
                    </a:lnTo>
                    <a:lnTo>
                      <a:pt x="16" y="116"/>
                    </a:lnTo>
                    <a:lnTo>
                      <a:pt x="16" y="119"/>
                    </a:lnTo>
                    <a:lnTo>
                      <a:pt x="12" y="120"/>
                    </a:lnTo>
                    <a:lnTo>
                      <a:pt x="12" y="122"/>
                    </a:lnTo>
                    <a:lnTo>
                      <a:pt x="9" y="126"/>
                    </a:lnTo>
                    <a:lnTo>
                      <a:pt x="8" y="128"/>
                    </a:lnTo>
                    <a:lnTo>
                      <a:pt x="5" y="130"/>
                    </a:lnTo>
                    <a:lnTo>
                      <a:pt x="5" y="137"/>
                    </a:lnTo>
                    <a:lnTo>
                      <a:pt x="3" y="137"/>
                    </a:lnTo>
                    <a:lnTo>
                      <a:pt x="3" y="139"/>
                    </a:lnTo>
                    <a:lnTo>
                      <a:pt x="3" y="142"/>
                    </a:lnTo>
                    <a:lnTo>
                      <a:pt x="1" y="148"/>
                    </a:lnTo>
                    <a:lnTo>
                      <a:pt x="1" y="153"/>
                    </a:lnTo>
                    <a:lnTo>
                      <a:pt x="0" y="154"/>
                    </a:lnTo>
                    <a:lnTo>
                      <a:pt x="1" y="158"/>
                    </a:lnTo>
                    <a:lnTo>
                      <a:pt x="3" y="161"/>
                    </a:lnTo>
                    <a:lnTo>
                      <a:pt x="8" y="163"/>
                    </a:lnTo>
                    <a:lnTo>
                      <a:pt x="8" y="166"/>
                    </a:lnTo>
                    <a:lnTo>
                      <a:pt x="9" y="166"/>
                    </a:lnTo>
                    <a:lnTo>
                      <a:pt x="12" y="169"/>
                    </a:lnTo>
                    <a:lnTo>
                      <a:pt x="14" y="174"/>
                    </a:lnTo>
                    <a:lnTo>
                      <a:pt x="17" y="174"/>
                    </a:lnTo>
                    <a:lnTo>
                      <a:pt x="18" y="174"/>
                    </a:lnTo>
                    <a:lnTo>
                      <a:pt x="20" y="175"/>
                    </a:lnTo>
                    <a:lnTo>
                      <a:pt x="25" y="177"/>
                    </a:lnTo>
                    <a:lnTo>
                      <a:pt x="25" y="182"/>
                    </a:lnTo>
                    <a:lnTo>
                      <a:pt x="24" y="182"/>
                    </a:lnTo>
                    <a:lnTo>
                      <a:pt x="24" y="184"/>
                    </a:lnTo>
                    <a:lnTo>
                      <a:pt x="22" y="186"/>
                    </a:lnTo>
                    <a:lnTo>
                      <a:pt x="21" y="191"/>
                    </a:lnTo>
                    <a:lnTo>
                      <a:pt x="16" y="191"/>
                    </a:lnTo>
                    <a:lnTo>
                      <a:pt x="14" y="193"/>
                    </a:lnTo>
                    <a:lnTo>
                      <a:pt x="14" y="197"/>
                    </a:lnTo>
                    <a:lnTo>
                      <a:pt x="16" y="202"/>
                    </a:lnTo>
                    <a:lnTo>
                      <a:pt x="16" y="207"/>
                    </a:lnTo>
                    <a:lnTo>
                      <a:pt x="19" y="208"/>
                    </a:lnTo>
                    <a:lnTo>
                      <a:pt x="21" y="210"/>
                    </a:lnTo>
                    <a:lnTo>
                      <a:pt x="21" y="213"/>
                    </a:lnTo>
                    <a:lnTo>
                      <a:pt x="22" y="215"/>
                    </a:lnTo>
                    <a:lnTo>
                      <a:pt x="21" y="215"/>
                    </a:lnTo>
                    <a:lnTo>
                      <a:pt x="25" y="221"/>
                    </a:lnTo>
                    <a:lnTo>
                      <a:pt x="30" y="226"/>
                    </a:lnTo>
                    <a:lnTo>
                      <a:pt x="30" y="229"/>
                    </a:lnTo>
                    <a:lnTo>
                      <a:pt x="32" y="235"/>
                    </a:lnTo>
                    <a:lnTo>
                      <a:pt x="32" y="236"/>
                    </a:lnTo>
                    <a:lnTo>
                      <a:pt x="32" y="237"/>
                    </a:lnTo>
                    <a:lnTo>
                      <a:pt x="32" y="243"/>
                    </a:lnTo>
                    <a:lnTo>
                      <a:pt x="33" y="246"/>
                    </a:lnTo>
                    <a:lnTo>
                      <a:pt x="34" y="247"/>
                    </a:lnTo>
                    <a:lnTo>
                      <a:pt x="38" y="248"/>
                    </a:lnTo>
                    <a:lnTo>
                      <a:pt x="40" y="247"/>
                    </a:lnTo>
                    <a:lnTo>
                      <a:pt x="40" y="246"/>
                    </a:lnTo>
                    <a:lnTo>
                      <a:pt x="41" y="246"/>
                    </a:lnTo>
                    <a:lnTo>
                      <a:pt x="43" y="240"/>
                    </a:lnTo>
                    <a:lnTo>
                      <a:pt x="44" y="240"/>
                    </a:lnTo>
                    <a:lnTo>
                      <a:pt x="45" y="239"/>
                    </a:lnTo>
                    <a:lnTo>
                      <a:pt x="49" y="239"/>
                    </a:lnTo>
                    <a:lnTo>
                      <a:pt x="54" y="239"/>
                    </a:lnTo>
                    <a:lnTo>
                      <a:pt x="54" y="243"/>
                    </a:lnTo>
                    <a:lnTo>
                      <a:pt x="57" y="248"/>
                    </a:lnTo>
                    <a:lnTo>
                      <a:pt x="57" y="250"/>
                    </a:lnTo>
                    <a:lnTo>
                      <a:pt x="60" y="253"/>
                    </a:lnTo>
                    <a:lnTo>
                      <a:pt x="63" y="259"/>
                    </a:lnTo>
                    <a:lnTo>
                      <a:pt x="66" y="259"/>
                    </a:lnTo>
                    <a:lnTo>
                      <a:pt x="65" y="264"/>
                    </a:lnTo>
                    <a:lnTo>
                      <a:pt x="65" y="272"/>
                    </a:lnTo>
                    <a:lnTo>
                      <a:pt x="68" y="275"/>
                    </a:lnTo>
                    <a:lnTo>
                      <a:pt x="68" y="277"/>
                    </a:lnTo>
                    <a:lnTo>
                      <a:pt x="71" y="279"/>
                    </a:lnTo>
                    <a:lnTo>
                      <a:pt x="76" y="283"/>
                    </a:lnTo>
                    <a:lnTo>
                      <a:pt x="77" y="283"/>
                    </a:lnTo>
                    <a:lnTo>
                      <a:pt x="81" y="284"/>
                    </a:lnTo>
                    <a:lnTo>
                      <a:pt x="83" y="287"/>
                    </a:lnTo>
                    <a:lnTo>
                      <a:pt x="84" y="288"/>
                    </a:lnTo>
                    <a:lnTo>
                      <a:pt x="87" y="290"/>
                    </a:lnTo>
                    <a:lnTo>
                      <a:pt x="87" y="291"/>
                    </a:lnTo>
                    <a:lnTo>
                      <a:pt x="90" y="294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6" name="Freeform 160">
                <a:extLst>
                  <a:ext uri="{FF2B5EF4-FFF2-40B4-BE49-F238E27FC236}">
                    <a16:creationId xmlns:a16="http://schemas.microsoft.com/office/drawing/2014/main" id="{76CA833F-DA85-BAD4-A757-719A7542EF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1" y="4037"/>
                <a:ext cx="31" cy="39"/>
              </a:xfrm>
              <a:custGeom>
                <a:avLst/>
                <a:gdLst>
                  <a:gd name="T0" fmla="*/ 183 w 218"/>
                  <a:gd name="T1" fmla="*/ 7 h 271"/>
                  <a:gd name="T2" fmla="*/ 183 w 218"/>
                  <a:gd name="T3" fmla="*/ 14 h 271"/>
                  <a:gd name="T4" fmla="*/ 187 w 218"/>
                  <a:gd name="T5" fmla="*/ 22 h 271"/>
                  <a:gd name="T6" fmla="*/ 195 w 218"/>
                  <a:gd name="T7" fmla="*/ 22 h 271"/>
                  <a:gd name="T8" fmla="*/ 202 w 218"/>
                  <a:gd name="T9" fmla="*/ 23 h 271"/>
                  <a:gd name="T10" fmla="*/ 209 w 218"/>
                  <a:gd name="T11" fmla="*/ 31 h 271"/>
                  <a:gd name="T12" fmla="*/ 213 w 218"/>
                  <a:gd name="T13" fmla="*/ 36 h 271"/>
                  <a:gd name="T14" fmla="*/ 216 w 218"/>
                  <a:gd name="T15" fmla="*/ 43 h 271"/>
                  <a:gd name="T16" fmla="*/ 218 w 218"/>
                  <a:gd name="T17" fmla="*/ 55 h 271"/>
                  <a:gd name="T18" fmla="*/ 214 w 218"/>
                  <a:gd name="T19" fmla="*/ 69 h 271"/>
                  <a:gd name="T20" fmla="*/ 208 w 218"/>
                  <a:gd name="T21" fmla="*/ 72 h 271"/>
                  <a:gd name="T22" fmla="*/ 207 w 218"/>
                  <a:gd name="T23" fmla="*/ 74 h 271"/>
                  <a:gd name="T24" fmla="*/ 190 w 218"/>
                  <a:gd name="T25" fmla="*/ 69 h 271"/>
                  <a:gd name="T26" fmla="*/ 182 w 218"/>
                  <a:gd name="T27" fmla="*/ 63 h 271"/>
                  <a:gd name="T28" fmla="*/ 169 w 218"/>
                  <a:gd name="T29" fmla="*/ 72 h 271"/>
                  <a:gd name="T30" fmla="*/ 163 w 218"/>
                  <a:gd name="T31" fmla="*/ 76 h 271"/>
                  <a:gd name="T32" fmla="*/ 150 w 218"/>
                  <a:gd name="T33" fmla="*/ 74 h 271"/>
                  <a:gd name="T34" fmla="*/ 141 w 218"/>
                  <a:gd name="T35" fmla="*/ 80 h 271"/>
                  <a:gd name="T36" fmla="*/ 130 w 218"/>
                  <a:gd name="T37" fmla="*/ 87 h 271"/>
                  <a:gd name="T38" fmla="*/ 125 w 218"/>
                  <a:gd name="T39" fmla="*/ 98 h 271"/>
                  <a:gd name="T40" fmla="*/ 116 w 218"/>
                  <a:gd name="T41" fmla="*/ 100 h 271"/>
                  <a:gd name="T42" fmla="*/ 109 w 218"/>
                  <a:gd name="T43" fmla="*/ 109 h 271"/>
                  <a:gd name="T44" fmla="*/ 87 w 218"/>
                  <a:gd name="T45" fmla="*/ 118 h 271"/>
                  <a:gd name="T46" fmla="*/ 82 w 218"/>
                  <a:gd name="T47" fmla="*/ 123 h 271"/>
                  <a:gd name="T48" fmla="*/ 81 w 218"/>
                  <a:gd name="T49" fmla="*/ 127 h 271"/>
                  <a:gd name="T50" fmla="*/ 81 w 218"/>
                  <a:gd name="T51" fmla="*/ 167 h 271"/>
                  <a:gd name="T52" fmla="*/ 77 w 218"/>
                  <a:gd name="T53" fmla="*/ 175 h 271"/>
                  <a:gd name="T54" fmla="*/ 75 w 218"/>
                  <a:gd name="T55" fmla="*/ 178 h 271"/>
                  <a:gd name="T56" fmla="*/ 70 w 218"/>
                  <a:gd name="T57" fmla="*/ 181 h 271"/>
                  <a:gd name="T58" fmla="*/ 63 w 218"/>
                  <a:gd name="T59" fmla="*/ 183 h 271"/>
                  <a:gd name="T60" fmla="*/ 52 w 218"/>
                  <a:gd name="T61" fmla="*/ 189 h 271"/>
                  <a:gd name="T62" fmla="*/ 48 w 218"/>
                  <a:gd name="T63" fmla="*/ 197 h 271"/>
                  <a:gd name="T64" fmla="*/ 42 w 218"/>
                  <a:gd name="T65" fmla="*/ 203 h 271"/>
                  <a:gd name="T66" fmla="*/ 41 w 218"/>
                  <a:gd name="T67" fmla="*/ 205 h 271"/>
                  <a:gd name="T68" fmla="*/ 39 w 218"/>
                  <a:gd name="T69" fmla="*/ 209 h 271"/>
                  <a:gd name="T70" fmla="*/ 38 w 218"/>
                  <a:gd name="T71" fmla="*/ 211 h 271"/>
                  <a:gd name="T72" fmla="*/ 29 w 218"/>
                  <a:gd name="T73" fmla="*/ 218 h 271"/>
                  <a:gd name="T74" fmla="*/ 19 w 218"/>
                  <a:gd name="T75" fmla="*/ 223 h 271"/>
                  <a:gd name="T76" fmla="*/ 18 w 218"/>
                  <a:gd name="T77" fmla="*/ 233 h 271"/>
                  <a:gd name="T78" fmla="*/ 12 w 218"/>
                  <a:gd name="T79" fmla="*/ 241 h 271"/>
                  <a:gd name="T80" fmla="*/ 10 w 218"/>
                  <a:gd name="T81" fmla="*/ 242 h 271"/>
                  <a:gd name="T82" fmla="*/ 8 w 218"/>
                  <a:gd name="T83" fmla="*/ 248 h 271"/>
                  <a:gd name="T84" fmla="*/ 5 w 218"/>
                  <a:gd name="T85" fmla="*/ 254 h 271"/>
                  <a:gd name="T86" fmla="*/ 1 w 218"/>
                  <a:gd name="T87" fmla="*/ 263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8" h="271">
                    <a:moveTo>
                      <a:pt x="176" y="0"/>
                    </a:moveTo>
                    <a:lnTo>
                      <a:pt x="182" y="3"/>
                    </a:lnTo>
                    <a:lnTo>
                      <a:pt x="183" y="7"/>
                    </a:lnTo>
                    <a:lnTo>
                      <a:pt x="183" y="9"/>
                    </a:lnTo>
                    <a:lnTo>
                      <a:pt x="182" y="12"/>
                    </a:lnTo>
                    <a:lnTo>
                      <a:pt x="183" y="14"/>
                    </a:lnTo>
                    <a:lnTo>
                      <a:pt x="183" y="20"/>
                    </a:lnTo>
                    <a:lnTo>
                      <a:pt x="184" y="21"/>
                    </a:lnTo>
                    <a:lnTo>
                      <a:pt x="187" y="22"/>
                    </a:lnTo>
                    <a:lnTo>
                      <a:pt x="189" y="21"/>
                    </a:lnTo>
                    <a:lnTo>
                      <a:pt x="193" y="22"/>
                    </a:lnTo>
                    <a:lnTo>
                      <a:pt x="195" y="22"/>
                    </a:lnTo>
                    <a:lnTo>
                      <a:pt x="196" y="23"/>
                    </a:lnTo>
                    <a:lnTo>
                      <a:pt x="201" y="23"/>
                    </a:lnTo>
                    <a:lnTo>
                      <a:pt x="202" y="23"/>
                    </a:lnTo>
                    <a:lnTo>
                      <a:pt x="205" y="25"/>
                    </a:lnTo>
                    <a:lnTo>
                      <a:pt x="207" y="28"/>
                    </a:lnTo>
                    <a:lnTo>
                      <a:pt x="209" y="31"/>
                    </a:lnTo>
                    <a:lnTo>
                      <a:pt x="209" y="33"/>
                    </a:lnTo>
                    <a:lnTo>
                      <a:pt x="212" y="36"/>
                    </a:lnTo>
                    <a:lnTo>
                      <a:pt x="213" y="36"/>
                    </a:lnTo>
                    <a:lnTo>
                      <a:pt x="216" y="39"/>
                    </a:lnTo>
                    <a:lnTo>
                      <a:pt x="216" y="41"/>
                    </a:lnTo>
                    <a:lnTo>
                      <a:pt x="216" y="43"/>
                    </a:lnTo>
                    <a:lnTo>
                      <a:pt x="217" y="46"/>
                    </a:lnTo>
                    <a:lnTo>
                      <a:pt x="217" y="49"/>
                    </a:lnTo>
                    <a:lnTo>
                      <a:pt x="218" y="55"/>
                    </a:lnTo>
                    <a:lnTo>
                      <a:pt x="218" y="65"/>
                    </a:lnTo>
                    <a:lnTo>
                      <a:pt x="216" y="67"/>
                    </a:lnTo>
                    <a:lnTo>
                      <a:pt x="214" y="69"/>
                    </a:lnTo>
                    <a:lnTo>
                      <a:pt x="212" y="69"/>
                    </a:lnTo>
                    <a:lnTo>
                      <a:pt x="209" y="72"/>
                    </a:lnTo>
                    <a:lnTo>
                      <a:pt x="208" y="72"/>
                    </a:lnTo>
                    <a:lnTo>
                      <a:pt x="208" y="73"/>
                    </a:lnTo>
                    <a:lnTo>
                      <a:pt x="207" y="73"/>
                    </a:lnTo>
                    <a:lnTo>
                      <a:pt x="207" y="74"/>
                    </a:lnTo>
                    <a:lnTo>
                      <a:pt x="196" y="74"/>
                    </a:lnTo>
                    <a:lnTo>
                      <a:pt x="193" y="70"/>
                    </a:lnTo>
                    <a:lnTo>
                      <a:pt x="190" y="69"/>
                    </a:lnTo>
                    <a:lnTo>
                      <a:pt x="189" y="65"/>
                    </a:lnTo>
                    <a:lnTo>
                      <a:pt x="187" y="63"/>
                    </a:lnTo>
                    <a:lnTo>
                      <a:pt x="182" y="63"/>
                    </a:lnTo>
                    <a:lnTo>
                      <a:pt x="176" y="63"/>
                    </a:lnTo>
                    <a:lnTo>
                      <a:pt x="174" y="65"/>
                    </a:lnTo>
                    <a:lnTo>
                      <a:pt x="169" y="72"/>
                    </a:lnTo>
                    <a:lnTo>
                      <a:pt x="165" y="74"/>
                    </a:lnTo>
                    <a:lnTo>
                      <a:pt x="163" y="74"/>
                    </a:lnTo>
                    <a:lnTo>
                      <a:pt x="163" y="76"/>
                    </a:lnTo>
                    <a:lnTo>
                      <a:pt x="154" y="76"/>
                    </a:lnTo>
                    <a:lnTo>
                      <a:pt x="152" y="74"/>
                    </a:lnTo>
                    <a:lnTo>
                      <a:pt x="150" y="74"/>
                    </a:lnTo>
                    <a:lnTo>
                      <a:pt x="150" y="76"/>
                    </a:lnTo>
                    <a:lnTo>
                      <a:pt x="147" y="78"/>
                    </a:lnTo>
                    <a:lnTo>
                      <a:pt x="141" y="80"/>
                    </a:lnTo>
                    <a:lnTo>
                      <a:pt x="139" y="85"/>
                    </a:lnTo>
                    <a:lnTo>
                      <a:pt x="133" y="85"/>
                    </a:lnTo>
                    <a:lnTo>
                      <a:pt x="130" y="87"/>
                    </a:lnTo>
                    <a:lnTo>
                      <a:pt x="127" y="88"/>
                    </a:lnTo>
                    <a:lnTo>
                      <a:pt x="125" y="96"/>
                    </a:lnTo>
                    <a:lnTo>
                      <a:pt x="125" y="98"/>
                    </a:lnTo>
                    <a:lnTo>
                      <a:pt x="117" y="99"/>
                    </a:lnTo>
                    <a:lnTo>
                      <a:pt x="116" y="99"/>
                    </a:lnTo>
                    <a:lnTo>
                      <a:pt x="116" y="100"/>
                    </a:lnTo>
                    <a:lnTo>
                      <a:pt x="116" y="103"/>
                    </a:lnTo>
                    <a:lnTo>
                      <a:pt x="114" y="107"/>
                    </a:lnTo>
                    <a:lnTo>
                      <a:pt x="109" y="109"/>
                    </a:lnTo>
                    <a:lnTo>
                      <a:pt x="100" y="109"/>
                    </a:lnTo>
                    <a:lnTo>
                      <a:pt x="92" y="112"/>
                    </a:lnTo>
                    <a:lnTo>
                      <a:pt x="87" y="118"/>
                    </a:lnTo>
                    <a:lnTo>
                      <a:pt x="84" y="121"/>
                    </a:lnTo>
                    <a:lnTo>
                      <a:pt x="83" y="123"/>
                    </a:lnTo>
                    <a:lnTo>
                      <a:pt x="82" y="123"/>
                    </a:lnTo>
                    <a:lnTo>
                      <a:pt x="82" y="124"/>
                    </a:lnTo>
                    <a:lnTo>
                      <a:pt x="82" y="127"/>
                    </a:lnTo>
                    <a:lnTo>
                      <a:pt x="81" y="127"/>
                    </a:lnTo>
                    <a:lnTo>
                      <a:pt x="81" y="128"/>
                    </a:lnTo>
                    <a:lnTo>
                      <a:pt x="81" y="129"/>
                    </a:lnTo>
                    <a:lnTo>
                      <a:pt x="81" y="167"/>
                    </a:lnTo>
                    <a:lnTo>
                      <a:pt x="80" y="169"/>
                    </a:lnTo>
                    <a:lnTo>
                      <a:pt x="78" y="173"/>
                    </a:lnTo>
                    <a:lnTo>
                      <a:pt x="77" y="175"/>
                    </a:lnTo>
                    <a:lnTo>
                      <a:pt x="76" y="175"/>
                    </a:lnTo>
                    <a:lnTo>
                      <a:pt x="76" y="176"/>
                    </a:lnTo>
                    <a:lnTo>
                      <a:pt x="75" y="178"/>
                    </a:lnTo>
                    <a:lnTo>
                      <a:pt x="74" y="183"/>
                    </a:lnTo>
                    <a:lnTo>
                      <a:pt x="71" y="181"/>
                    </a:lnTo>
                    <a:lnTo>
                      <a:pt x="70" y="181"/>
                    </a:lnTo>
                    <a:lnTo>
                      <a:pt x="68" y="181"/>
                    </a:lnTo>
                    <a:lnTo>
                      <a:pt x="67" y="183"/>
                    </a:lnTo>
                    <a:lnTo>
                      <a:pt x="63" y="183"/>
                    </a:lnTo>
                    <a:lnTo>
                      <a:pt x="62" y="186"/>
                    </a:lnTo>
                    <a:lnTo>
                      <a:pt x="56" y="187"/>
                    </a:lnTo>
                    <a:lnTo>
                      <a:pt x="52" y="189"/>
                    </a:lnTo>
                    <a:lnTo>
                      <a:pt x="50" y="192"/>
                    </a:lnTo>
                    <a:lnTo>
                      <a:pt x="48" y="194"/>
                    </a:lnTo>
                    <a:lnTo>
                      <a:pt x="48" y="197"/>
                    </a:lnTo>
                    <a:lnTo>
                      <a:pt x="43" y="198"/>
                    </a:lnTo>
                    <a:lnTo>
                      <a:pt x="43" y="203"/>
                    </a:lnTo>
                    <a:lnTo>
                      <a:pt x="42" y="203"/>
                    </a:lnTo>
                    <a:lnTo>
                      <a:pt x="42" y="204"/>
                    </a:lnTo>
                    <a:lnTo>
                      <a:pt x="41" y="204"/>
                    </a:lnTo>
                    <a:lnTo>
                      <a:pt x="41" y="205"/>
                    </a:lnTo>
                    <a:lnTo>
                      <a:pt x="41" y="207"/>
                    </a:lnTo>
                    <a:lnTo>
                      <a:pt x="40" y="209"/>
                    </a:lnTo>
                    <a:lnTo>
                      <a:pt x="39" y="209"/>
                    </a:lnTo>
                    <a:lnTo>
                      <a:pt x="39" y="210"/>
                    </a:lnTo>
                    <a:lnTo>
                      <a:pt x="38" y="210"/>
                    </a:lnTo>
                    <a:lnTo>
                      <a:pt x="38" y="211"/>
                    </a:lnTo>
                    <a:lnTo>
                      <a:pt x="38" y="216"/>
                    </a:lnTo>
                    <a:lnTo>
                      <a:pt x="32" y="218"/>
                    </a:lnTo>
                    <a:lnTo>
                      <a:pt x="29" y="218"/>
                    </a:lnTo>
                    <a:lnTo>
                      <a:pt x="27" y="219"/>
                    </a:lnTo>
                    <a:lnTo>
                      <a:pt x="21" y="222"/>
                    </a:lnTo>
                    <a:lnTo>
                      <a:pt x="19" y="223"/>
                    </a:lnTo>
                    <a:lnTo>
                      <a:pt x="19" y="227"/>
                    </a:lnTo>
                    <a:lnTo>
                      <a:pt x="18" y="230"/>
                    </a:lnTo>
                    <a:lnTo>
                      <a:pt x="18" y="233"/>
                    </a:lnTo>
                    <a:lnTo>
                      <a:pt x="16" y="238"/>
                    </a:lnTo>
                    <a:lnTo>
                      <a:pt x="12" y="240"/>
                    </a:lnTo>
                    <a:lnTo>
                      <a:pt x="12" y="241"/>
                    </a:lnTo>
                    <a:lnTo>
                      <a:pt x="11" y="241"/>
                    </a:lnTo>
                    <a:lnTo>
                      <a:pt x="11" y="242"/>
                    </a:lnTo>
                    <a:lnTo>
                      <a:pt x="10" y="242"/>
                    </a:lnTo>
                    <a:lnTo>
                      <a:pt x="10" y="244"/>
                    </a:lnTo>
                    <a:lnTo>
                      <a:pt x="9" y="248"/>
                    </a:lnTo>
                    <a:lnTo>
                      <a:pt x="8" y="248"/>
                    </a:lnTo>
                    <a:lnTo>
                      <a:pt x="8" y="249"/>
                    </a:lnTo>
                    <a:lnTo>
                      <a:pt x="8" y="251"/>
                    </a:lnTo>
                    <a:lnTo>
                      <a:pt x="5" y="254"/>
                    </a:lnTo>
                    <a:lnTo>
                      <a:pt x="5" y="260"/>
                    </a:lnTo>
                    <a:lnTo>
                      <a:pt x="5" y="262"/>
                    </a:lnTo>
                    <a:lnTo>
                      <a:pt x="1" y="263"/>
                    </a:lnTo>
                    <a:lnTo>
                      <a:pt x="0" y="265"/>
                    </a:lnTo>
                    <a:lnTo>
                      <a:pt x="1" y="27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7" name="Freeform 161">
                <a:extLst>
                  <a:ext uri="{FF2B5EF4-FFF2-40B4-BE49-F238E27FC236}">
                    <a16:creationId xmlns:a16="http://schemas.microsoft.com/office/drawing/2014/main" id="{66E6010C-4E8C-BD82-EA56-D0DDE6990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48" y="4002"/>
                <a:ext cx="25" cy="35"/>
              </a:xfrm>
              <a:custGeom>
                <a:avLst/>
                <a:gdLst>
                  <a:gd name="T0" fmla="*/ 0 w 181"/>
                  <a:gd name="T1" fmla="*/ 1 h 246"/>
                  <a:gd name="T2" fmla="*/ 3 w 181"/>
                  <a:gd name="T3" fmla="*/ 8 h 246"/>
                  <a:gd name="T4" fmla="*/ 6 w 181"/>
                  <a:gd name="T5" fmla="*/ 9 h 246"/>
                  <a:gd name="T6" fmla="*/ 8 w 181"/>
                  <a:gd name="T7" fmla="*/ 11 h 246"/>
                  <a:gd name="T8" fmla="*/ 11 w 181"/>
                  <a:gd name="T9" fmla="*/ 19 h 246"/>
                  <a:gd name="T10" fmla="*/ 17 w 181"/>
                  <a:gd name="T11" fmla="*/ 22 h 246"/>
                  <a:gd name="T12" fmla="*/ 24 w 181"/>
                  <a:gd name="T13" fmla="*/ 25 h 246"/>
                  <a:gd name="T14" fmla="*/ 30 w 181"/>
                  <a:gd name="T15" fmla="*/ 22 h 246"/>
                  <a:gd name="T16" fmla="*/ 34 w 181"/>
                  <a:gd name="T17" fmla="*/ 26 h 246"/>
                  <a:gd name="T18" fmla="*/ 35 w 181"/>
                  <a:gd name="T19" fmla="*/ 25 h 246"/>
                  <a:gd name="T20" fmla="*/ 36 w 181"/>
                  <a:gd name="T21" fmla="*/ 19 h 246"/>
                  <a:gd name="T22" fmla="*/ 40 w 181"/>
                  <a:gd name="T23" fmla="*/ 19 h 246"/>
                  <a:gd name="T24" fmla="*/ 41 w 181"/>
                  <a:gd name="T25" fmla="*/ 27 h 246"/>
                  <a:gd name="T26" fmla="*/ 47 w 181"/>
                  <a:gd name="T27" fmla="*/ 30 h 246"/>
                  <a:gd name="T28" fmla="*/ 51 w 181"/>
                  <a:gd name="T29" fmla="*/ 31 h 246"/>
                  <a:gd name="T30" fmla="*/ 53 w 181"/>
                  <a:gd name="T31" fmla="*/ 35 h 246"/>
                  <a:gd name="T32" fmla="*/ 61 w 181"/>
                  <a:gd name="T33" fmla="*/ 40 h 246"/>
                  <a:gd name="T34" fmla="*/ 68 w 181"/>
                  <a:gd name="T35" fmla="*/ 42 h 246"/>
                  <a:gd name="T36" fmla="*/ 74 w 181"/>
                  <a:gd name="T37" fmla="*/ 40 h 246"/>
                  <a:gd name="T38" fmla="*/ 76 w 181"/>
                  <a:gd name="T39" fmla="*/ 38 h 246"/>
                  <a:gd name="T40" fmla="*/ 79 w 181"/>
                  <a:gd name="T41" fmla="*/ 38 h 246"/>
                  <a:gd name="T42" fmla="*/ 88 w 181"/>
                  <a:gd name="T43" fmla="*/ 38 h 246"/>
                  <a:gd name="T44" fmla="*/ 95 w 181"/>
                  <a:gd name="T45" fmla="*/ 47 h 246"/>
                  <a:gd name="T46" fmla="*/ 99 w 181"/>
                  <a:gd name="T47" fmla="*/ 52 h 246"/>
                  <a:gd name="T48" fmla="*/ 102 w 181"/>
                  <a:gd name="T49" fmla="*/ 60 h 246"/>
                  <a:gd name="T50" fmla="*/ 103 w 181"/>
                  <a:gd name="T51" fmla="*/ 62 h 246"/>
                  <a:gd name="T52" fmla="*/ 110 w 181"/>
                  <a:gd name="T53" fmla="*/ 69 h 246"/>
                  <a:gd name="T54" fmla="*/ 113 w 181"/>
                  <a:gd name="T55" fmla="*/ 71 h 246"/>
                  <a:gd name="T56" fmla="*/ 117 w 181"/>
                  <a:gd name="T57" fmla="*/ 74 h 246"/>
                  <a:gd name="T58" fmla="*/ 124 w 181"/>
                  <a:gd name="T59" fmla="*/ 82 h 246"/>
                  <a:gd name="T60" fmla="*/ 139 w 181"/>
                  <a:gd name="T61" fmla="*/ 93 h 246"/>
                  <a:gd name="T62" fmla="*/ 142 w 181"/>
                  <a:gd name="T63" fmla="*/ 91 h 246"/>
                  <a:gd name="T64" fmla="*/ 153 w 181"/>
                  <a:gd name="T65" fmla="*/ 93 h 246"/>
                  <a:gd name="T66" fmla="*/ 161 w 181"/>
                  <a:gd name="T67" fmla="*/ 104 h 246"/>
                  <a:gd name="T68" fmla="*/ 164 w 181"/>
                  <a:gd name="T69" fmla="*/ 106 h 246"/>
                  <a:gd name="T70" fmla="*/ 164 w 181"/>
                  <a:gd name="T71" fmla="*/ 109 h 246"/>
                  <a:gd name="T72" fmla="*/ 165 w 181"/>
                  <a:gd name="T73" fmla="*/ 115 h 246"/>
                  <a:gd name="T74" fmla="*/ 164 w 181"/>
                  <a:gd name="T75" fmla="*/ 123 h 246"/>
                  <a:gd name="T76" fmla="*/ 166 w 181"/>
                  <a:gd name="T77" fmla="*/ 137 h 246"/>
                  <a:gd name="T78" fmla="*/ 170 w 181"/>
                  <a:gd name="T79" fmla="*/ 145 h 246"/>
                  <a:gd name="T80" fmla="*/ 172 w 181"/>
                  <a:gd name="T81" fmla="*/ 147 h 246"/>
                  <a:gd name="T82" fmla="*/ 177 w 181"/>
                  <a:gd name="T83" fmla="*/ 151 h 246"/>
                  <a:gd name="T84" fmla="*/ 177 w 181"/>
                  <a:gd name="T85" fmla="*/ 154 h 246"/>
                  <a:gd name="T86" fmla="*/ 181 w 181"/>
                  <a:gd name="T87" fmla="*/ 158 h 246"/>
                  <a:gd name="T88" fmla="*/ 177 w 181"/>
                  <a:gd name="T89" fmla="*/ 167 h 246"/>
                  <a:gd name="T90" fmla="*/ 173 w 181"/>
                  <a:gd name="T91" fmla="*/ 170 h 246"/>
                  <a:gd name="T92" fmla="*/ 168 w 181"/>
                  <a:gd name="T93" fmla="*/ 172 h 246"/>
                  <a:gd name="T94" fmla="*/ 164 w 181"/>
                  <a:gd name="T95" fmla="*/ 173 h 246"/>
                  <a:gd name="T96" fmla="*/ 163 w 181"/>
                  <a:gd name="T97" fmla="*/ 174 h 246"/>
                  <a:gd name="T98" fmla="*/ 157 w 181"/>
                  <a:gd name="T99" fmla="*/ 180 h 246"/>
                  <a:gd name="T100" fmla="*/ 156 w 181"/>
                  <a:gd name="T101" fmla="*/ 189 h 246"/>
                  <a:gd name="T102" fmla="*/ 157 w 181"/>
                  <a:gd name="T103" fmla="*/ 200 h 246"/>
                  <a:gd name="T104" fmla="*/ 153 w 181"/>
                  <a:gd name="T105" fmla="*/ 204 h 246"/>
                  <a:gd name="T106" fmla="*/ 150 w 181"/>
                  <a:gd name="T107" fmla="*/ 213 h 246"/>
                  <a:gd name="T108" fmla="*/ 150 w 181"/>
                  <a:gd name="T109" fmla="*/ 218 h 246"/>
                  <a:gd name="T110" fmla="*/ 148 w 181"/>
                  <a:gd name="T111" fmla="*/ 223 h 246"/>
                  <a:gd name="T112" fmla="*/ 148 w 181"/>
                  <a:gd name="T113" fmla="*/ 226 h 246"/>
                  <a:gd name="T114" fmla="*/ 145 w 181"/>
                  <a:gd name="T115" fmla="*/ 237 h 246"/>
                  <a:gd name="T116" fmla="*/ 134 w 181"/>
                  <a:gd name="T117" fmla="*/ 235 h 246"/>
                  <a:gd name="T118" fmla="*/ 126 w 181"/>
                  <a:gd name="T119" fmla="*/ 238 h 246"/>
                  <a:gd name="T120" fmla="*/ 124 w 181"/>
                  <a:gd name="T121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1" h="246">
                    <a:moveTo>
                      <a:pt x="3" y="0"/>
                    </a:moveTo>
                    <a:lnTo>
                      <a:pt x="0" y="1"/>
                    </a:lnTo>
                    <a:lnTo>
                      <a:pt x="0" y="6"/>
                    </a:lnTo>
                    <a:lnTo>
                      <a:pt x="3" y="8"/>
                    </a:lnTo>
                    <a:lnTo>
                      <a:pt x="4" y="8"/>
                    </a:lnTo>
                    <a:lnTo>
                      <a:pt x="6" y="9"/>
                    </a:lnTo>
                    <a:lnTo>
                      <a:pt x="6" y="10"/>
                    </a:lnTo>
                    <a:lnTo>
                      <a:pt x="8" y="11"/>
                    </a:lnTo>
                    <a:lnTo>
                      <a:pt x="11" y="14"/>
                    </a:lnTo>
                    <a:lnTo>
                      <a:pt x="11" y="19"/>
                    </a:lnTo>
                    <a:lnTo>
                      <a:pt x="14" y="20"/>
                    </a:lnTo>
                    <a:lnTo>
                      <a:pt x="17" y="22"/>
                    </a:lnTo>
                    <a:lnTo>
                      <a:pt x="24" y="22"/>
                    </a:lnTo>
                    <a:lnTo>
                      <a:pt x="24" y="25"/>
                    </a:lnTo>
                    <a:lnTo>
                      <a:pt x="26" y="22"/>
                    </a:lnTo>
                    <a:lnTo>
                      <a:pt x="30" y="22"/>
                    </a:lnTo>
                    <a:lnTo>
                      <a:pt x="33" y="25"/>
                    </a:lnTo>
                    <a:lnTo>
                      <a:pt x="34" y="26"/>
                    </a:lnTo>
                    <a:lnTo>
                      <a:pt x="34" y="25"/>
                    </a:lnTo>
                    <a:lnTo>
                      <a:pt x="35" y="25"/>
                    </a:lnTo>
                    <a:lnTo>
                      <a:pt x="35" y="21"/>
                    </a:lnTo>
                    <a:lnTo>
                      <a:pt x="36" y="19"/>
                    </a:lnTo>
                    <a:lnTo>
                      <a:pt x="39" y="16"/>
                    </a:lnTo>
                    <a:lnTo>
                      <a:pt x="40" y="19"/>
                    </a:lnTo>
                    <a:lnTo>
                      <a:pt x="40" y="22"/>
                    </a:lnTo>
                    <a:lnTo>
                      <a:pt x="41" y="27"/>
                    </a:lnTo>
                    <a:lnTo>
                      <a:pt x="44" y="27"/>
                    </a:lnTo>
                    <a:lnTo>
                      <a:pt x="47" y="30"/>
                    </a:lnTo>
                    <a:lnTo>
                      <a:pt x="49" y="30"/>
                    </a:lnTo>
                    <a:lnTo>
                      <a:pt x="51" y="31"/>
                    </a:lnTo>
                    <a:lnTo>
                      <a:pt x="52" y="33"/>
                    </a:lnTo>
                    <a:lnTo>
                      <a:pt x="53" y="35"/>
                    </a:lnTo>
                    <a:lnTo>
                      <a:pt x="57" y="40"/>
                    </a:lnTo>
                    <a:lnTo>
                      <a:pt x="61" y="40"/>
                    </a:lnTo>
                    <a:lnTo>
                      <a:pt x="63" y="42"/>
                    </a:lnTo>
                    <a:lnTo>
                      <a:pt x="68" y="42"/>
                    </a:lnTo>
                    <a:lnTo>
                      <a:pt x="71" y="40"/>
                    </a:lnTo>
                    <a:lnTo>
                      <a:pt x="74" y="40"/>
                    </a:lnTo>
                    <a:lnTo>
                      <a:pt x="76" y="39"/>
                    </a:lnTo>
                    <a:lnTo>
                      <a:pt x="76" y="38"/>
                    </a:lnTo>
                    <a:lnTo>
                      <a:pt x="77" y="38"/>
                    </a:lnTo>
                    <a:lnTo>
                      <a:pt x="79" y="38"/>
                    </a:lnTo>
                    <a:lnTo>
                      <a:pt x="85" y="38"/>
                    </a:lnTo>
                    <a:lnTo>
                      <a:pt x="88" y="38"/>
                    </a:lnTo>
                    <a:lnTo>
                      <a:pt x="91" y="40"/>
                    </a:lnTo>
                    <a:lnTo>
                      <a:pt x="95" y="47"/>
                    </a:lnTo>
                    <a:lnTo>
                      <a:pt x="99" y="51"/>
                    </a:lnTo>
                    <a:lnTo>
                      <a:pt x="99" y="52"/>
                    </a:lnTo>
                    <a:lnTo>
                      <a:pt x="102" y="52"/>
                    </a:lnTo>
                    <a:lnTo>
                      <a:pt x="102" y="60"/>
                    </a:lnTo>
                    <a:lnTo>
                      <a:pt x="104" y="62"/>
                    </a:lnTo>
                    <a:lnTo>
                      <a:pt x="103" y="62"/>
                    </a:lnTo>
                    <a:lnTo>
                      <a:pt x="104" y="63"/>
                    </a:lnTo>
                    <a:lnTo>
                      <a:pt x="110" y="69"/>
                    </a:lnTo>
                    <a:lnTo>
                      <a:pt x="111" y="69"/>
                    </a:lnTo>
                    <a:lnTo>
                      <a:pt x="113" y="71"/>
                    </a:lnTo>
                    <a:lnTo>
                      <a:pt x="117" y="73"/>
                    </a:lnTo>
                    <a:lnTo>
                      <a:pt x="117" y="74"/>
                    </a:lnTo>
                    <a:lnTo>
                      <a:pt x="121" y="77"/>
                    </a:lnTo>
                    <a:lnTo>
                      <a:pt x="124" y="82"/>
                    </a:lnTo>
                    <a:lnTo>
                      <a:pt x="134" y="87"/>
                    </a:lnTo>
                    <a:lnTo>
                      <a:pt x="139" y="93"/>
                    </a:lnTo>
                    <a:lnTo>
                      <a:pt x="142" y="93"/>
                    </a:lnTo>
                    <a:lnTo>
                      <a:pt x="142" y="91"/>
                    </a:lnTo>
                    <a:lnTo>
                      <a:pt x="150" y="91"/>
                    </a:lnTo>
                    <a:lnTo>
                      <a:pt x="153" y="93"/>
                    </a:lnTo>
                    <a:lnTo>
                      <a:pt x="159" y="102"/>
                    </a:lnTo>
                    <a:lnTo>
                      <a:pt x="161" y="104"/>
                    </a:lnTo>
                    <a:lnTo>
                      <a:pt x="161" y="105"/>
                    </a:lnTo>
                    <a:lnTo>
                      <a:pt x="164" y="106"/>
                    </a:lnTo>
                    <a:lnTo>
                      <a:pt x="162" y="107"/>
                    </a:lnTo>
                    <a:lnTo>
                      <a:pt x="164" y="109"/>
                    </a:lnTo>
                    <a:lnTo>
                      <a:pt x="164" y="113"/>
                    </a:lnTo>
                    <a:lnTo>
                      <a:pt x="165" y="115"/>
                    </a:lnTo>
                    <a:lnTo>
                      <a:pt x="164" y="117"/>
                    </a:lnTo>
                    <a:lnTo>
                      <a:pt x="164" y="123"/>
                    </a:lnTo>
                    <a:lnTo>
                      <a:pt x="166" y="128"/>
                    </a:lnTo>
                    <a:lnTo>
                      <a:pt x="166" y="137"/>
                    </a:lnTo>
                    <a:lnTo>
                      <a:pt x="168" y="139"/>
                    </a:lnTo>
                    <a:lnTo>
                      <a:pt x="170" y="145"/>
                    </a:lnTo>
                    <a:lnTo>
                      <a:pt x="170" y="146"/>
                    </a:lnTo>
                    <a:lnTo>
                      <a:pt x="172" y="147"/>
                    </a:lnTo>
                    <a:lnTo>
                      <a:pt x="175" y="150"/>
                    </a:lnTo>
                    <a:lnTo>
                      <a:pt x="177" y="151"/>
                    </a:lnTo>
                    <a:lnTo>
                      <a:pt x="177" y="153"/>
                    </a:lnTo>
                    <a:lnTo>
                      <a:pt x="177" y="154"/>
                    </a:lnTo>
                    <a:lnTo>
                      <a:pt x="178" y="156"/>
                    </a:lnTo>
                    <a:lnTo>
                      <a:pt x="181" y="158"/>
                    </a:lnTo>
                    <a:lnTo>
                      <a:pt x="181" y="164"/>
                    </a:lnTo>
                    <a:lnTo>
                      <a:pt x="177" y="167"/>
                    </a:lnTo>
                    <a:lnTo>
                      <a:pt x="175" y="169"/>
                    </a:lnTo>
                    <a:lnTo>
                      <a:pt x="173" y="170"/>
                    </a:lnTo>
                    <a:lnTo>
                      <a:pt x="170" y="173"/>
                    </a:lnTo>
                    <a:lnTo>
                      <a:pt x="168" y="172"/>
                    </a:lnTo>
                    <a:lnTo>
                      <a:pt x="166" y="173"/>
                    </a:lnTo>
                    <a:lnTo>
                      <a:pt x="164" y="173"/>
                    </a:lnTo>
                    <a:lnTo>
                      <a:pt x="163" y="173"/>
                    </a:lnTo>
                    <a:lnTo>
                      <a:pt x="163" y="174"/>
                    </a:lnTo>
                    <a:lnTo>
                      <a:pt x="161" y="173"/>
                    </a:lnTo>
                    <a:lnTo>
                      <a:pt x="157" y="180"/>
                    </a:lnTo>
                    <a:lnTo>
                      <a:pt x="157" y="184"/>
                    </a:lnTo>
                    <a:lnTo>
                      <a:pt x="156" y="189"/>
                    </a:lnTo>
                    <a:lnTo>
                      <a:pt x="157" y="193"/>
                    </a:lnTo>
                    <a:lnTo>
                      <a:pt x="157" y="200"/>
                    </a:lnTo>
                    <a:lnTo>
                      <a:pt x="156" y="202"/>
                    </a:lnTo>
                    <a:lnTo>
                      <a:pt x="153" y="204"/>
                    </a:lnTo>
                    <a:lnTo>
                      <a:pt x="150" y="208"/>
                    </a:lnTo>
                    <a:lnTo>
                      <a:pt x="150" y="213"/>
                    </a:lnTo>
                    <a:lnTo>
                      <a:pt x="148" y="215"/>
                    </a:lnTo>
                    <a:lnTo>
                      <a:pt x="150" y="218"/>
                    </a:lnTo>
                    <a:lnTo>
                      <a:pt x="149" y="223"/>
                    </a:lnTo>
                    <a:lnTo>
                      <a:pt x="148" y="223"/>
                    </a:lnTo>
                    <a:lnTo>
                      <a:pt x="148" y="224"/>
                    </a:lnTo>
                    <a:lnTo>
                      <a:pt x="148" y="226"/>
                    </a:lnTo>
                    <a:lnTo>
                      <a:pt x="146" y="229"/>
                    </a:lnTo>
                    <a:lnTo>
                      <a:pt x="145" y="237"/>
                    </a:lnTo>
                    <a:lnTo>
                      <a:pt x="137" y="237"/>
                    </a:lnTo>
                    <a:lnTo>
                      <a:pt x="134" y="235"/>
                    </a:lnTo>
                    <a:lnTo>
                      <a:pt x="128" y="237"/>
                    </a:lnTo>
                    <a:lnTo>
                      <a:pt x="126" y="238"/>
                    </a:lnTo>
                    <a:lnTo>
                      <a:pt x="124" y="240"/>
                    </a:lnTo>
                    <a:lnTo>
                      <a:pt x="124" y="246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8" name="Freeform 162">
                <a:extLst>
                  <a:ext uri="{FF2B5EF4-FFF2-40B4-BE49-F238E27FC236}">
                    <a16:creationId xmlns:a16="http://schemas.microsoft.com/office/drawing/2014/main" id="{AB49FD09-3F77-0753-8A2B-2CA7B33E9A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0" y="3994"/>
                <a:ext cx="20" cy="5"/>
              </a:xfrm>
              <a:custGeom>
                <a:avLst/>
                <a:gdLst>
                  <a:gd name="T0" fmla="*/ 0 w 140"/>
                  <a:gd name="T1" fmla="*/ 2 h 41"/>
                  <a:gd name="T2" fmla="*/ 0 w 140"/>
                  <a:gd name="T3" fmla="*/ 8 h 41"/>
                  <a:gd name="T4" fmla="*/ 3 w 140"/>
                  <a:gd name="T5" fmla="*/ 8 h 41"/>
                  <a:gd name="T6" fmla="*/ 5 w 140"/>
                  <a:gd name="T7" fmla="*/ 10 h 41"/>
                  <a:gd name="T8" fmla="*/ 11 w 140"/>
                  <a:gd name="T9" fmla="*/ 10 h 41"/>
                  <a:gd name="T10" fmla="*/ 14 w 140"/>
                  <a:gd name="T11" fmla="*/ 11 h 41"/>
                  <a:gd name="T12" fmla="*/ 16 w 140"/>
                  <a:gd name="T13" fmla="*/ 10 h 41"/>
                  <a:gd name="T14" fmla="*/ 20 w 140"/>
                  <a:gd name="T15" fmla="*/ 10 h 41"/>
                  <a:gd name="T16" fmla="*/ 25 w 140"/>
                  <a:gd name="T17" fmla="*/ 8 h 41"/>
                  <a:gd name="T18" fmla="*/ 27 w 140"/>
                  <a:gd name="T19" fmla="*/ 8 h 41"/>
                  <a:gd name="T20" fmla="*/ 33 w 140"/>
                  <a:gd name="T21" fmla="*/ 6 h 41"/>
                  <a:gd name="T22" fmla="*/ 35 w 140"/>
                  <a:gd name="T23" fmla="*/ 4 h 41"/>
                  <a:gd name="T24" fmla="*/ 39 w 140"/>
                  <a:gd name="T25" fmla="*/ 8 h 41"/>
                  <a:gd name="T26" fmla="*/ 38 w 140"/>
                  <a:gd name="T27" fmla="*/ 10 h 41"/>
                  <a:gd name="T28" fmla="*/ 39 w 140"/>
                  <a:gd name="T29" fmla="*/ 11 h 41"/>
                  <a:gd name="T30" fmla="*/ 44 w 140"/>
                  <a:gd name="T31" fmla="*/ 11 h 41"/>
                  <a:gd name="T32" fmla="*/ 49 w 140"/>
                  <a:gd name="T33" fmla="*/ 8 h 41"/>
                  <a:gd name="T34" fmla="*/ 50 w 140"/>
                  <a:gd name="T35" fmla="*/ 2 h 41"/>
                  <a:gd name="T36" fmla="*/ 55 w 140"/>
                  <a:gd name="T37" fmla="*/ 2 h 41"/>
                  <a:gd name="T38" fmla="*/ 57 w 140"/>
                  <a:gd name="T39" fmla="*/ 1 h 41"/>
                  <a:gd name="T40" fmla="*/ 57 w 140"/>
                  <a:gd name="T41" fmla="*/ 0 h 41"/>
                  <a:gd name="T42" fmla="*/ 58 w 140"/>
                  <a:gd name="T43" fmla="*/ 0 h 41"/>
                  <a:gd name="T44" fmla="*/ 61 w 140"/>
                  <a:gd name="T45" fmla="*/ 2 h 41"/>
                  <a:gd name="T46" fmla="*/ 63 w 140"/>
                  <a:gd name="T47" fmla="*/ 5 h 41"/>
                  <a:gd name="T48" fmla="*/ 66 w 140"/>
                  <a:gd name="T49" fmla="*/ 6 h 41"/>
                  <a:gd name="T50" fmla="*/ 68 w 140"/>
                  <a:gd name="T51" fmla="*/ 6 h 41"/>
                  <a:gd name="T52" fmla="*/ 71 w 140"/>
                  <a:gd name="T53" fmla="*/ 8 h 41"/>
                  <a:gd name="T54" fmla="*/ 73 w 140"/>
                  <a:gd name="T55" fmla="*/ 8 h 41"/>
                  <a:gd name="T56" fmla="*/ 80 w 140"/>
                  <a:gd name="T57" fmla="*/ 10 h 41"/>
                  <a:gd name="T58" fmla="*/ 81 w 140"/>
                  <a:gd name="T59" fmla="*/ 10 h 41"/>
                  <a:gd name="T60" fmla="*/ 83 w 140"/>
                  <a:gd name="T61" fmla="*/ 13 h 41"/>
                  <a:gd name="T62" fmla="*/ 84 w 140"/>
                  <a:gd name="T63" fmla="*/ 17 h 41"/>
                  <a:gd name="T64" fmla="*/ 87 w 140"/>
                  <a:gd name="T65" fmla="*/ 21 h 41"/>
                  <a:gd name="T66" fmla="*/ 91 w 140"/>
                  <a:gd name="T67" fmla="*/ 21 h 41"/>
                  <a:gd name="T68" fmla="*/ 91 w 140"/>
                  <a:gd name="T69" fmla="*/ 24 h 41"/>
                  <a:gd name="T70" fmla="*/ 91 w 140"/>
                  <a:gd name="T71" fmla="*/ 28 h 41"/>
                  <a:gd name="T72" fmla="*/ 93 w 140"/>
                  <a:gd name="T73" fmla="*/ 30 h 41"/>
                  <a:gd name="T74" fmla="*/ 102 w 140"/>
                  <a:gd name="T75" fmla="*/ 33 h 41"/>
                  <a:gd name="T76" fmla="*/ 118 w 140"/>
                  <a:gd name="T77" fmla="*/ 33 h 41"/>
                  <a:gd name="T78" fmla="*/ 119 w 140"/>
                  <a:gd name="T79" fmla="*/ 31 h 41"/>
                  <a:gd name="T80" fmla="*/ 118 w 140"/>
                  <a:gd name="T81" fmla="*/ 30 h 41"/>
                  <a:gd name="T82" fmla="*/ 120 w 140"/>
                  <a:gd name="T83" fmla="*/ 24 h 41"/>
                  <a:gd name="T84" fmla="*/ 122 w 140"/>
                  <a:gd name="T85" fmla="*/ 23 h 41"/>
                  <a:gd name="T86" fmla="*/ 122 w 140"/>
                  <a:gd name="T87" fmla="*/ 22 h 41"/>
                  <a:gd name="T88" fmla="*/ 123 w 140"/>
                  <a:gd name="T89" fmla="*/ 22 h 41"/>
                  <a:gd name="T90" fmla="*/ 126 w 140"/>
                  <a:gd name="T91" fmla="*/ 22 h 41"/>
                  <a:gd name="T92" fmla="*/ 126 w 140"/>
                  <a:gd name="T93" fmla="*/ 19 h 41"/>
                  <a:gd name="T94" fmla="*/ 131 w 140"/>
                  <a:gd name="T95" fmla="*/ 19 h 41"/>
                  <a:gd name="T96" fmla="*/ 134 w 140"/>
                  <a:gd name="T97" fmla="*/ 19 h 41"/>
                  <a:gd name="T98" fmla="*/ 138 w 140"/>
                  <a:gd name="T99" fmla="*/ 21 h 41"/>
                  <a:gd name="T100" fmla="*/ 135 w 140"/>
                  <a:gd name="T101" fmla="*/ 23 h 41"/>
                  <a:gd name="T102" fmla="*/ 138 w 140"/>
                  <a:gd name="T103" fmla="*/ 24 h 41"/>
                  <a:gd name="T104" fmla="*/ 138 w 140"/>
                  <a:gd name="T105" fmla="*/ 28 h 41"/>
                  <a:gd name="T106" fmla="*/ 140 w 140"/>
                  <a:gd name="T107" fmla="*/ 30 h 41"/>
                  <a:gd name="T108" fmla="*/ 138 w 140"/>
                  <a:gd name="T109" fmla="*/ 35 h 41"/>
                  <a:gd name="T110" fmla="*/ 138 w 140"/>
                  <a:gd name="T111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40" h="41">
                    <a:moveTo>
                      <a:pt x="0" y="2"/>
                    </a:moveTo>
                    <a:lnTo>
                      <a:pt x="0" y="8"/>
                    </a:lnTo>
                    <a:lnTo>
                      <a:pt x="3" y="8"/>
                    </a:lnTo>
                    <a:lnTo>
                      <a:pt x="5" y="10"/>
                    </a:lnTo>
                    <a:lnTo>
                      <a:pt x="11" y="10"/>
                    </a:lnTo>
                    <a:lnTo>
                      <a:pt x="14" y="11"/>
                    </a:lnTo>
                    <a:lnTo>
                      <a:pt x="16" y="10"/>
                    </a:lnTo>
                    <a:lnTo>
                      <a:pt x="20" y="10"/>
                    </a:lnTo>
                    <a:lnTo>
                      <a:pt x="25" y="8"/>
                    </a:lnTo>
                    <a:lnTo>
                      <a:pt x="27" y="8"/>
                    </a:lnTo>
                    <a:lnTo>
                      <a:pt x="33" y="6"/>
                    </a:lnTo>
                    <a:lnTo>
                      <a:pt x="35" y="4"/>
                    </a:lnTo>
                    <a:lnTo>
                      <a:pt x="39" y="8"/>
                    </a:lnTo>
                    <a:lnTo>
                      <a:pt x="38" y="10"/>
                    </a:lnTo>
                    <a:lnTo>
                      <a:pt x="39" y="11"/>
                    </a:lnTo>
                    <a:lnTo>
                      <a:pt x="44" y="11"/>
                    </a:lnTo>
                    <a:lnTo>
                      <a:pt x="49" y="8"/>
                    </a:lnTo>
                    <a:lnTo>
                      <a:pt x="50" y="2"/>
                    </a:lnTo>
                    <a:lnTo>
                      <a:pt x="55" y="2"/>
                    </a:lnTo>
                    <a:lnTo>
                      <a:pt x="57" y="1"/>
                    </a:lnTo>
                    <a:lnTo>
                      <a:pt x="57" y="0"/>
                    </a:lnTo>
                    <a:lnTo>
                      <a:pt x="58" y="0"/>
                    </a:lnTo>
                    <a:lnTo>
                      <a:pt x="61" y="2"/>
                    </a:lnTo>
                    <a:lnTo>
                      <a:pt x="63" y="5"/>
                    </a:lnTo>
                    <a:lnTo>
                      <a:pt x="66" y="6"/>
                    </a:lnTo>
                    <a:lnTo>
                      <a:pt x="68" y="6"/>
                    </a:lnTo>
                    <a:lnTo>
                      <a:pt x="71" y="8"/>
                    </a:lnTo>
                    <a:lnTo>
                      <a:pt x="73" y="8"/>
                    </a:lnTo>
                    <a:lnTo>
                      <a:pt x="80" y="10"/>
                    </a:lnTo>
                    <a:lnTo>
                      <a:pt x="81" y="10"/>
                    </a:lnTo>
                    <a:lnTo>
                      <a:pt x="83" y="13"/>
                    </a:lnTo>
                    <a:lnTo>
                      <a:pt x="84" y="17"/>
                    </a:lnTo>
                    <a:lnTo>
                      <a:pt x="87" y="21"/>
                    </a:lnTo>
                    <a:lnTo>
                      <a:pt x="91" y="21"/>
                    </a:lnTo>
                    <a:lnTo>
                      <a:pt x="91" y="24"/>
                    </a:lnTo>
                    <a:lnTo>
                      <a:pt x="91" y="28"/>
                    </a:lnTo>
                    <a:lnTo>
                      <a:pt x="93" y="30"/>
                    </a:lnTo>
                    <a:lnTo>
                      <a:pt x="102" y="33"/>
                    </a:lnTo>
                    <a:lnTo>
                      <a:pt x="118" y="33"/>
                    </a:lnTo>
                    <a:lnTo>
                      <a:pt x="119" y="31"/>
                    </a:lnTo>
                    <a:lnTo>
                      <a:pt x="118" y="30"/>
                    </a:lnTo>
                    <a:lnTo>
                      <a:pt x="120" y="24"/>
                    </a:lnTo>
                    <a:lnTo>
                      <a:pt x="122" y="23"/>
                    </a:lnTo>
                    <a:lnTo>
                      <a:pt x="122" y="22"/>
                    </a:lnTo>
                    <a:lnTo>
                      <a:pt x="123" y="22"/>
                    </a:lnTo>
                    <a:lnTo>
                      <a:pt x="126" y="22"/>
                    </a:lnTo>
                    <a:lnTo>
                      <a:pt x="126" y="19"/>
                    </a:lnTo>
                    <a:lnTo>
                      <a:pt x="131" y="19"/>
                    </a:lnTo>
                    <a:lnTo>
                      <a:pt x="134" y="19"/>
                    </a:lnTo>
                    <a:lnTo>
                      <a:pt x="138" y="21"/>
                    </a:lnTo>
                    <a:lnTo>
                      <a:pt x="135" y="23"/>
                    </a:lnTo>
                    <a:lnTo>
                      <a:pt x="138" y="24"/>
                    </a:lnTo>
                    <a:lnTo>
                      <a:pt x="138" y="28"/>
                    </a:lnTo>
                    <a:lnTo>
                      <a:pt x="140" y="30"/>
                    </a:lnTo>
                    <a:lnTo>
                      <a:pt x="138" y="35"/>
                    </a:lnTo>
                    <a:lnTo>
                      <a:pt x="138" y="4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59" name="Freeform 163">
                <a:extLst>
                  <a:ext uri="{FF2B5EF4-FFF2-40B4-BE49-F238E27FC236}">
                    <a16:creationId xmlns:a16="http://schemas.microsoft.com/office/drawing/2014/main" id="{DDD44569-FF6A-459B-46CF-E17E463697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1" y="4020"/>
                <a:ext cx="3" cy="2"/>
              </a:xfrm>
              <a:custGeom>
                <a:avLst/>
                <a:gdLst>
                  <a:gd name="T0" fmla="*/ 11 w 22"/>
                  <a:gd name="T1" fmla="*/ 2 h 13"/>
                  <a:gd name="T2" fmla="*/ 8 w 22"/>
                  <a:gd name="T3" fmla="*/ 0 h 13"/>
                  <a:gd name="T4" fmla="*/ 5 w 22"/>
                  <a:gd name="T5" fmla="*/ 0 h 13"/>
                  <a:gd name="T6" fmla="*/ 1 w 22"/>
                  <a:gd name="T7" fmla="*/ 0 h 13"/>
                  <a:gd name="T8" fmla="*/ 1 w 22"/>
                  <a:gd name="T9" fmla="*/ 2 h 13"/>
                  <a:gd name="T10" fmla="*/ 0 w 22"/>
                  <a:gd name="T11" fmla="*/ 8 h 13"/>
                  <a:gd name="T12" fmla="*/ 3 w 22"/>
                  <a:gd name="T13" fmla="*/ 8 h 13"/>
                  <a:gd name="T14" fmla="*/ 3 w 22"/>
                  <a:gd name="T15" fmla="*/ 9 h 13"/>
                  <a:gd name="T16" fmla="*/ 5 w 22"/>
                  <a:gd name="T17" fmla="*/ 10 h 13"/>
                  <a:gd name="T18" fmla="*/ 9 w 22"/>
                  <a:gd name="T19" fmla="*/ 10 h 13"/>
                  <a:gd name="T20" fmla="*/ 11 w 22"/>
                  <a:gd name="T21" fmla="*/ 11 h 13"/>
                  <a:gd name="T22" fmla="*/ 11 w 22"/>
                  <a:gd name="T23" fmla="*/ 13 h 13"/>
                  <a:gd name="T24" fmla="*/ 16 w 22"/>
                  <a:gd name="T25" fmla="*/ 13 h 13"/>
                  <a:gd name="T26" fmla="*/ 19 w 22"/>
                  <a:gd name="T27" fmla="*/ 12 h 13"/>
                  <a:gd name="T28" fmla="*/ 19 w 22"/>
                  <a:gd name="T29" fmla="*/ 11 h 13"/>
                  <a:gd name="T30" fmla="*/ 20 w 22"/>
                  <a:gd name="T31" fmla="*/ 11 h 13"/>
                  <a:gd name="T32" fmla="*/ 22 w 22"/>
                  <a:gd name="T33" fmla="*/ 11 h 13"/>
                  <a:gd name="T34" fmla="*/ 22 w 22"/>
                  <a:gd name="T35" fmla="*/ 8 h 13"/>
                  <a:gd name="T36" fmla="*/ 19 w 22"/>
                  <a:gd name="T37" fmla="*/ 6 h 13"/>
                  <a:gd name="T38" fmla="*/ 16 w 22"/>
                  <a:gd name="T39" fmla="*/ 8 h 13"/>
                  <a:gd name="T40" fmla="*/ 12 w 22"/>
                  <a:gd name="T41" fmla="*/ 6 h 13"/>
                  <a:gd name="T42" fmla="*/ 11 w 22"/>
                  <a:gd name="T43" fmla="*/ 5 h 13"/>
                  <a:gd name="T44" fmla="*/ 11 w 22"/>
                  <a:gd name="T45" fmla="*/ 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2" h="13">
                    <a:moveTo>
                      <a:pt x="11" y="2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1" y="0"/>
                    </a:lnTo>
                    <a:lnTo>
                      <a:pt x="1" y="2"/>
                    </a:lnTo>
                    <a:lnTo>
                      <a:pt x="0" y="8"/>
                    </a:lnTo>
                    <a:lnTo>
                      <a:pt x="3" y="8"/>
                    </a:lnTo>
                    <a:lnTo>
                      <a:pt x="3" y="9"/>
                    </a:lnTo>
                    <a:lnTo>
                      <a:pt x="5" y="10"/>
                    </a:lnTo>
                    <a:lnTo>
                      <a:pt x="9" y="10"/>
                    </a:lnTo>
                    <a:lnTo>
                      <a:pt x="11" y="11"/>
                    </a:lnTo>
                    <a:lnTo>
                      <a:pt x="11" y="13"/>
                    </a:lnTo>
                    <a:lnTo>
                      <a:pt x="16" y="13"/>
                    </a:lnTo>
                    <a:lnTo>
                      <a:pt x="19" y="12"/>
                    </a:lnTo>
                    <a:lnTo>
                      <a:pt x="19" y="11"/>
                    </a:lnTo>
                    <a:lnTo>
                      <a:pt x="20" y="11"/>
                    </a:lnTo>
                    <a:lnTo>
                      <a:pt x="22" y="11"/>
                    </a:lnTo>
                    <a:lnTo>
                      <a:pt x="22" y="8"/>
                    </a:lnTo>
                    <a:lnTo>
                      <a:pt x="19" y="6"/>
                    </a:lnTo>
                    <a:lnTo>
                      <a:pt x="16" y="8"/>
                    </a:lnTo>
                    <a:lnTo>
                      <a:pt x="12" y="6"/>
                    </a:lnTo>
                    <a:lnTo>
                      <a:pt x="11" y="5"/>
                    </a:lnTo>
                    <a:lnTo>
                      <a:pt x="11" y="2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0" name="Freeform 164">
                <a:extLst>
                  <a:ext uri="{FF2B5EF4-FFF2-40B4-BE49-F238E27FC236}">
                    <a16:creationId xmlns:a16="http://schemas.microsoft.com/office/drawing/2014/main" id="{9DE7FF31-9EA3-AAC5-920E-A6A41324D3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9" y="4012"/>
                <a:ext cx="2" cy="2"/>
              </a:xfrm>
              <a:custGeom>
                <a:avLst/>
                <a:gdLst>
                  <a:gd name="T0" fmla="*/ 2 w 14"/>
                  <a:gd name="T1" fmla="*/ 4 h 12"/>
                  <a:gd name="T2" fmla="*/ 2 w 14"/>
                  <a:gd name="T3" fmla="*/ 7 h 12"/>
                  <a:gd name="T4" fmla="*/ 1 w 14"/>
                  <a:gd name="T5" fmla="*/ 7 h 12"/>
                  <a:gd name="T6" fmla="*/ 1 w 14"/>
                  <a:gd name="T7" fmla="*/ 8 h 12"/>
                  <a:gd name="T8" fmla="*/ 0 w 14"/>
                  <a:gd name="T9" fmla="*/ 8 h 12"/>
                  <a:gd name="T10" fmla="*/ 0 w 14"/>
                  <a:gd name="T11" fmla="*/ 9 h 12"/>
                  <a:gd name="T12" fmla="*/ 0 w 14"/>
                  <a:gd name="T13" fmla="*/ 12 h 12"/>
                  <a:gd name="T14" fmla="*/ 8 w 14"/>
                  <a:gd name="T15" fmla="*/ 12 h 12"/>
                  <a:gd name="T16" fmla="*/ 11 w 14"/>
                  <a:gd name="T17" fmla="*/ 11 h 12"/>
                  <a:gd name="T18" fmla="*/ 13 w 14"/>
                  <a:gd name="T19" fmla="*/ 11 h 12"/>
                  <a:gd name="T20" fmla="*/ 13 w 14"/>
                  <a:gd name="T21" fmla="*/ 9 h 12"/>
                  <a:gd name="T22" fmla="*/ 14 w 14"/>
                  <a:gd name="T23" fmla="*/ 7 h 12"/>
                  <a:gd name="T24" fmla="*/ 14 w 14"/>
                  <a:gd name="T25" fmla="*/ 1 h 12"/>
                  <a:gd name="T26" fmla="*/ 13 w 14"/>
                  <a:gd name="T27" fmla="*/ 0 h 12"/>
                  <a:gd name="T28" fmla="*/ 5 w 14"/>
                  <a:gd name="T29" fmla="*/ 0 h 12"/>
                  <a:gd name="T30" fmla="*/ 5 w 14"/>
                  <a:gd name="T31" fmla="*/ 1 h 12"/>
                  <a:gd name="T32" fmla="*/ 3 w 14"/>
                  <a:gd name="T33" fmla="*/ 1 h 12"/>
                  <a:gd name="T34" fmla="*/ 2 w 14"/>
                  <a:gd name="T35" fmla="*/ 4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" h="12">
                    <a:moveTo>
                      <a:pt x="2" y="4"/>
                    </a:moveTo>
                    <a:lnTo>
                      <a:pt x="2" y="7"/>
                    </a:lnTo>
                    <a:lnTo>
                      <a:pt x="1" y="7"/>
                    </a:lnTo>
                    <a:lnTo>
                      <a:pt x="1" y="8"/>
                    </a:lnTo>
                    <a:lnTo>
                      <a:pt x="0" y="8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8" y="12"/>
                    </a:lnTo>
                    <a:lnTo>
                      <a:pt x="11" y="11"/>
                    </a:lnTo>
                    <a:lnTo>
                      <a:pt x="13" y="11"/>
                    </a:lnTo>
                    <a:lnTo>
                      <a:pt x="13" y="9"/>
                    </a:lnTo>
                    <a:lnTo>
                      <a:pt x="14" y="7"/>
                    </a:lnTo>
                    <a:lnTo>
                      <a:pt x="14" y="1"/>
                    </a:lnTo>
                    <a:lnTo>
                      <a:pt x="1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3" y="1"/>
                    </a:lnTo>
                    <a:lnTo>
                      <a:pt x="2" y="4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1" name="Freeform 165">
                <a:extLst>
                  <a:ext uri="{FF2B5EF4-FFF2-40B4-BE49-F238E27FC236}">
                    <a16:creationId xmlns:a16="http://schemas.microsoft.com/office/drawing/2014/main" id="{E0BDE340-9012-C472-7172-BDA50B36FC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2" y="4031"/>
                <a:ext cx="3" cy="4"/>
              </a:xfrm>
              <a:custGeom>
                <a:avLst/>
                <a:gdLst>
                  <a:gd name="T0" fmla="*/ 12 w 23"/>
                  <a:gd name="T1" fmla="*/ 8 h 30"/>
                  <a:gd name="T2" fmla="*/ 8 w 23"/>
                  <a:gd name="T3" fmla="*/ 8 h 30"/>
                  <a:gd name="T4" fmla="*/ 8 w 23"/>
                  <a:gd name="T5" fmla="*/ 11 h 30"/>
                  <a:gd name="T6" fmla="*/ 4 w 23"/>
                  <a:gd name="T7" fmla="*/ 11 h 30"/>
                  <a:gd name="T8" fmla="*/ 3 w 23"/>
                  <a:gd name="T9" fmla="*/ 13 h 30"/>
                  <a:gd name="T10" fmla="*/ 0 w 23"/>
                  <a:gd name="T11" fmla="*/ 15 h 30"/>
                  <a:gd name="T12" fmla="*/ 0 w 23"/>
                  <a:gd name="T13" fmla="*/ 16 h 30"/>
                  <a:gd name="T14" fmla="*/ 3 w 23"/>
                  <a:gd name="T15" fmla="*/ 19 h 30"/>
                  <a:gd name="T16" fmla="*/ 3 w 23"/>
                  <a:gd name="T17" fmla="*/ 24 h 30"/>
                  <a:gd name="T18" fmla="*/ 3 w 23"/>
                  <a:gd name="T19" fmla="*/ 28 h 30"/>
                  <a:gd name="T20" fmla="*/ 6 w 23"/>
                  <a:gd name="T21" fmla="*/ 30 h 30"/>
                  <a:gd name="T22" fmla="*/ 8 w 23"/>
                  <a:gd name="T23" fmla="*/ 30 h 30"/>
                  <a:gd name="T24" fmla="*/ 11 w 23"/>
                  <a:gd name="T25" fmla="*/ 29 h 30"/>
                  <a:gd name="T26" fmla="*/ 11 w 23"/>
                  <a:gd name="T27" fmla="*/ 28 h 30"/>
                  <a:gd name="T28" fmla="*/ 12 w 23"/>
                  <a:gd name="T29" fmla="*/ 28 h 30"/>
                  <a:gd name="T30" fmla="*/ 14 w 23"/>
                  <a:gd name="T31" fmla="*/ 24 h 30"/>
                  <a:gd name="T32" fmla="*/ 15 w 23"/>
                  <a:gd name="T33" fmla="*/ 19 h 30"/>
                  <a:gd name="T34" fmla="*/ 19 w 23"/>
                  <a:gd name="T35" fmla="*/ 19 h 30"/>
                  <a:gd name="T36" fmla="*/ 22 w 23"/>
                  <a:gd name="T37" fmla="*/ 17 h 30"/>
                  <a:gd name="T38" fmla="*/ 23 w 23"/>
                  <a:gd name="T39" fmla="*/ 15 h 30"/>
                  <a:gd name="T40" fmla="*/ 23 w 23"/>
                  <a:gd name="T41" fmla="*/ 11 h 30"/>
                  <a:gd name="T42" fmla="*/ 20 w 23"/>
                  <a:gd name="T43" fmla="*/ 8 h 30"/>
                  <a:gd name="T44" fmla="*/ 17 w 23"/>
                  <a:gd name="T45" fmla="*/ 8 h 30"/>
                  <a:gd name="T46" fmla="*/ 16 w 23"/>
                  <a:gd name="T47" fmla="*/ 3 h 30"/>
                  <a:gd name="T48" fmla="*/ 15 w 23"/>
                  <a:gd name="T49" fmla="*/ 0 h 30"/>
                  <a:gd name="T50" fmla="*/ 12 w 23"/>
                  <a:gd name="T51" fmla="*/ 0 h 30"/>
                  <a:gd name="T52" fmla="*/ 12 w 23"/>
                  <a:gd name="T53" fmla="*/ 8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3" h="30">
                    <a:moveTo>
                      <a:pt x="12" y="8"/>
                    </a:moveTo>
                    <a:lnTo>
                      <a:pt x="8" y="8"/>
                    </a:lnTo>
                    <a:lnTo>
                      <a:pt x="8" y="11"/>
                    </a:lnTo>
                    <a:lnTo>
                      <a:pt x="4" y="11"/>
                    </a:lnTo>
                    <a:lnTo>
                      <a:pt x="3" y="13"/>
                    </a:lnTo>
                    <a:lnTo>
                      <a:pt x="0" y="15"/>
                    </a:lnTo>
                    <a:lnTo>
                      <a:pt x="0" y="16"/>
                    </a:lnTo>
                    <a:lnTo>
                      <a:pt x="3" y="19"/>
                    </a:lnTo>
                    <a:lnTo>
                      <a:pt x="3" y="24"/>
                    </a:lnTo>
                    <a:lnTo>
                      <a:pt x="3" y="28"/>
                    </a:lnTo>
                    <a:lnTo>
                      <a:pt x="6" y="30"/>
                    </a:lnTo>
                    <a:lnTo>
                      <a:pt x="8" y="30"/>
                    </a:lnTo>
                    <a:lnTo>
                      <a:pt x="11" y="29"/>
                    </a:lnTo>
                    <a:lnTo>
                      <a:pt x="11" y="28"/>
                    </a:lnTo>
                    <a:lnTo>
                      <a:pt x="12" y="28"/>
                    </a:lnTo>
                    <a:lnTo>
                      <a:pt x="14" y="24"/>
                    </a:lnTo>
                    <a:lnTo>
                      <a:pt x="15" y="19"/>
                    </a:lnTo>
                    <a:lnTo>
                      <a:pt x="19" y="19"/>
                    </a:lnTo>
                    <a:lnTo>
                      <a:pt x="22" y="17"/>
                    </a:lnTo>
                    <a:lnTo>
                      <a:pt x="23" y="15"/>
                    </a:lnTo>
                    <a:lnTo>
                      <a:pt x="23" y="11"/>
                    </a:lnTo>
                    <a:lnTo>
                      <a:pt x="20" y="8"/>
                    </a:lnTo>
                    <a:lnTo>
                      <a:pt x="17" y="8"/>
                    </a:lnTo>
                    <a:lnTo>
                      <a:pt x="16" y="3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12" y="8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2" name="Freeform 166">
                <a:extLst>
                  <a:ext uri="{FF2B5EF4-FFF2-40B4-BE49-F238E27FC236}">
                    <a16:creationId xmlns:a16="http://schemas.microsoft.com/office/drawing/2014/main" id="{789E8403-4CAC-5CCA-8EA2-37DBF3112C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5" y="4021"/>
                <a:ext cx="43" cy="35"/>
              </a:xfrm>
              <a:custGeom>
                <a:avLst/>
                <a:gdLst>
                  <a:gd name="T0" fmla="*/ 283 w 302"/>
                  <a:gd name="T1" fmla="*/ 235 h 240"/>
                  <a:gd name="T2" fmla="*/ 281 w 302"/>
                  <a:gd name="T3" fmla="*/ 226 h 240"/>
                  <a:gd name="T4" fmla="*/ 275 w 302"/>
                  <a:gd name="T5" fmla="*/ 213 h 240"/>
                  <a:gd name="T6" fmla="*/ 267 w 302"/>
                  <a:gd name="T7" fmla="*/ 199 h 240"/>
                  <a:gd name="T8" fmla="*/ 273 w 302"/>
                  <a:gd name="T9" fmla="*/ 187 h 240"/>
                  <a:gd name="T10" fmla="*/ 283 w 302"/>
                  <a:gd name="T11" fmla="*/ 171 h 240"/>
                  <a:gd name="T12" fmla="*/ 291 w 302"/>
                  <a:gd name="T13" fmla="*/ 171 h 240"/>
                  <a:gd name="T14" fmla="*/ 298 w 302"/>
                  <a:gd name="T15" fmla="*/ 176 h 240"/>
                  <a:gd name="T16" fmla="*/ 300 w 302"/>
                  <a:gd name="T17" fmla="*/ 172 h 240"/>
                  <a:gd name="T18" fmla="*/ 302 w 302"/>
                  <a:gd name="T19" fmla="*/ 167 h 240"/>
                  <a:gd name="T20" fmla="*/ 297 w 302"/>
                  <a:gd name="T21" fmla="*/ 158 h 240"/>
                  <a:gd name="T22" fmla="*/ 290 w 302"/>
                  <a:gd name="T23" fmla="*/ 147 h 240"/>
                  <a:gd name="T24" fmla="*/ 289 w 302"/>
                  <a:gd name="T25" fmla="*/ 139 h 240"/>
                  <a:gd name="T26" fmla="*/ 286 w 302"/>
                  <a:gd name="T27" fmla="*/ 122 h 240"/>
                  <a:gd name="T28" fmla="*/ 275 w 302"/>
                  <a:gd name="T29" fmla="*/ 118 h 240"/>
                  <a:gd name="T30" fmla="*/ 269 w 302"/>
                  <a:gd name="T31" fmla="*/ 115 h 240"/>
                  <a:gd name="T32" fmla="*/ 263 w 302"/>
                  <a:gd name="T33" fmla="*/ 107 h 240"/>
                  <a:gd name="T34" fmla="*/ 265 w 302"/>
                  <a:gd name="T35" fmla="*/ 89 h 240"/>
                  <a:gd name="T36" fmla="*/ 264 w 302"/>
                  <a:gd name="T37" fmla="*/ 71 h 240"/>
                  <a:gd name="T38" fmla="*/ 258 w 302"/>
                  <a:gd name="T39" fmla="*/ 64 h 240"/>
                  <a:gd name="T40" fmla="*/ 251 w 302"/>
                  <a:gd name="T41" fmla="*/ 54 h 240"/>
                  <a:gd name="T42" fmla="*/ 245 w 302"/>
                  <a:gd name="T43" fmla="*/ 47 h 240"/>
                  <a:gd name="T44" fmla="*/ 231 w 302"/>
                  <a:gd name="T45" fmla="*/ 32 h 240"/>
                  <a:gd name="T46" fmla="*/ 226 w 302"/>
                  <a:gd name="T47" fmla="*/ 25 h 240"/>
                  <a:gd name="T48" fmla="*/ 220 w 302"/>
                  <a:gd name="T49" fmla="*/ 14 h 240"/>
                  <a:gd name="T50" fmla="*/ 215 w 302"/>
                  <a:gd name="T51" fmla="*/ 8 h 240"/>
                  <a:gd name="T52" fmla="*/ 207 w 302"/>
                  <a:gd name="T53" fmla="*/ 0 h 240"/>
                  <a:gd name="T54" fmla="*/ 196 w 302"/>
                  <a:gd name="T55" fmla="*/ 2 h 240"/>
                  <a:gd name="T56" fmla="*/ 185 w 302"/>
                  <a:gd name="T57" fmla="*/ 16 h 240"/>
                  <a:gd name="T58" fmla="*/ 184 w 302"/>
                  <a:gd name="T59" fmla="*/ 19 h 240"/>
                  <a:gd name="T60" fmla="*/ 171 w 302"/>
                  <a:gd name="T61" fmla="*/ 39 h 240"/>
                  <a:gd name="T62" fmla="*/ 158 w 302"/>
                  <a:gd name="T63" fmla="*/ 60 h 240"/>
                  <a:gd name="T64" fmla="*/ 144 w 302"/>
                  <a:gd name="T65" fmla="*/ 71 h 240"/>
                  <a:gd name="T66" fmla="*/ 135 w 302"/>
                  <a:gd name="T67" fmla="*/ 80 h 240"/>
                  <a:gd name="T68" fmla="*/ 123 w 302"/>
                  <a:gd name="T69" fmla="*/ 98 h 240"/>
                  <a:gd name="T70" fmla="*/ 109 w 302"/>
                  <a:gd name="T71" fmla="*/ 106 h 240"/>
                  <a:gd name="T72" fmla="*/ 103 w 302"/>
                  <a:gd name="T73" fmla="*/ 111 h 240"/>
                  <a:gd name="T74" fmla="*/ 98 w 302"/>
                  <a:gd name="T75" fmla="*/ 118 h 240"/>
                  <a:gd name="T76" fmla="*/ 95 w 302"/>
                  <a:gd name="T77" fmla="*/ 120 h 240"/>
                  <a:gd name="T78" fmla="*/ 92 w 302"/>
                  <a:gd name="T79" fmla="*/ 123 h 240"/>
                  <a:gd name="T80" fmla="*/ 87 w 302"/>
                  <a:gd name="T81" fmla="*/ 127 h 240"/>
                  <a:gd name="T82" fmla="*/ 82 w 302"/>
                  <a:gd name="T83" fmla="*/ 133 h 240"/>
                  <a:gd name="T84" fmla="*/ 73 w 302"/>
                  <a:gd name="T85" fmla="*/ 133 h 240"/>
                  <a:gd name="T86" fmla="*/ 68 w 302"/>
                  <a:gd name="T87" fmla="*/ 121 h 240"/>
                  <a:gd name="T88" fmla="*/ 71 w 302"/>
                  <a:gd name="T89" fmla="*/ 118 h 240"/>
                  <a:gd name="T90" fmla="*/ 72 w 302"/>
                  <a:gd name="T91" fmla="*/ 114 h 240"/>
                  <a:gd name="T92" fmla="*/ 71 w 302"/>
                  <a:gd name="T93" fmla="*/ 112 h 240"/>
                  <a:gd name="T94" fmla="*/ 60 w 302"/>
                  <a:gd name="T95" fmla="*/ 112 h 240"/>
                  <a:gd name="T96" fmla="*/ 54 w 302"/>
                  <a:gd name="T97" fmla="*/ 136 h 240"/>
                  <a:gd name="T98" fmla="*/ 47 w 302"/>
                  <a:gd name="T99" fmla="*/ 148 h 240"/>
                  <a:gd name="T100" fmla="*/ 36 w 302"/>
                  <a:gd name="T101" fmla="*/ 147 h 240"/>
                  <a:gd name="T102" fmla="*/ 25 w 302"/>
                  <a:gd name="T103" fmla="*/ 145 h 240"/>
                  <a:gd name="T104" fmla="*/ 3 w 302"/>
                  <a:gd name="T105" fmla="*/ 147 h 240"/>
                  <a:gd name="T106" fmla="*/ 0 w 302"/>
                  <a:gd name="T107" fmla="*/ 164 h 240"/>
                  <a:gd name="T108" fmla="*/ 14 w 302"/>
                  <a:gd name="T109" fmla="*/ 169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02" h="240">
                    <a:moveTo>
                      <a:pt x="284" y="240"/>
                    </a:moveTo>
                    <a:lnTo>
                      <a:pt x="283" y="237"/>
                    </a:lnTo>
                    <a:lnTo>
                      <a:pt x="283" y="235"/>
                    </a:lnTo>
                    <a:lnTo>
                      <a:pt x="280" y="234"/>
                    </a:lnTo>
                    <a:lnTo>
                      <a:pt x="284" y="232"/>
                    </a:lnTo>
                    <a:lnTo>
                      <a:pt x="281" y="226"/>
                    </a:lnTo>
                    <a:lnTo>
                      <a:pt x="278" y="221"/>
                    </a:lnTo>
                    <a:lnTo>
                      <a:pt x="275" y="218"/>
                    </a:lnTo>
                    <a:lnTo>
                      <a:pt x="275" y="213"/>
                    </a:lnTo>
                    <a:lnTo>
                      <a:pt x="269" y="209"/>
                    </a:lnTo>
                    <a:lnTo>
                      <a:pt x="267" y="207"/>
                    </a:lnTo>
                    <a:lnTo>
                      <a:pt x="267" y="199"/>
                    </a:lnTo>
                    <a:lnTo>
                      <a:pt x="269" y="191"/>
                    </a:lnTo>
                    <a:lnTo>
                      <a:pt x="271" y="189"/>
                    </a:lnTo>
                    <a:lnTo>
                      <a:pt x="273" y="187"/>
                    </a:lnTo>
                    <a:lnTo>
                      <a:pt x="276" y="185"/>
                    </a:lnTo>
                    <a:lnTo>
                      <a:pt x="280" y="174"/>
                    </a:lnTo>
                    <a:lnTo>
                      <a:pt x="283" y="171"/>
                    </a:lnTo>
                    <a:lnTo>
                      <a:pt x="286" y="169"/>
                    </a:lnTo>
                    <a:lnTo>
                      <a:pt x="291" y="169"/>
                    </a:lnTo>
                    <a:lnTo>
                      <a:pt x="291" y="171"/>
                    </a:lnTo>
                    <a:lnTo>
                      <a:pt x="295" y="174"/>
                    </a:lnTo>
                    <a:lnTo>
                      <a:pt x="298" y="178"/>
                    </a:lnTo>
                    <a:lnTo>
                      <a:pt x="298" y="176"/>
                    </a:lnTo>
                    <a:lnTo>
                      <a:pt x="299" y="176"/>
                    </a:lnTo>
                    <a:lnTo>
                      <a:pt x="300" y="174"/>
                    </a:lnTo>
                    <a:lnTo>
                      <a:pt x="300" y="172"/>
                    </a:lnTo>
                    <a:lnTo>
                      <a:pt x="300" y="171"/>
                    </a:lnTo>
                    <a:lnTo>
                      <a:pt x="301" y="171"/>
                    </a:lnTo>
                    <a:lnTo>
                      <a:pt x="302" y="167"/>
                    </a:lnTo>
                    <a:lnTo>
                      <a:pt x="300" y="166"/>
                    </a:lnTo>
                    <a:lnTo>
                      <a:pt x="300" y="158"/>
                    </a:lnTo>
                    <a:lnTo>
                      <a:pt x="297" y="158"/>
                    </a:lnTo>
                    <a:lnTo>
                      <a:pt x="295" y="155"/>
                    </a:lnTo>
                    <a:lnTo>
                      <a:pt x="291" y="152"/>
                    </a:lnTo>
                    <a:lnTo>
                      <a:pt x="290" y="147"/>
                    </a:lnTo>
                    <a:lnTo>
                      <a:pt x="290" y="144"/>
                    </a:lnTo>
                    <a:lnTo>
                      <a:pt x="289" y="140"/>
                    </a:lnTo>
                    <a:lnTo>
                      <a:pt x="289" y="139"/>
                    </a:lnTo>
                    <a:lnTo>
                      <a:pt x="288" y="131"/>
                    </a:lnTo>
                    <a:lnTo>
                      <a:pt x="287" y="125"/>
                    </a:lnTo>
                    <a:lnTo>
                      <a:pt x="286" y="122"/>
                    </a:lnTo>
                    <a:lnTo>
                      <a:pt x="283" y="120"/>
                    </a:lnTo>
                    <a:lnTo>
                      <a:pt x="278" y="120"/>
                    </a:lnTo>
                    <a:lnTo>
                      <a:pt x="275" y="118"/>
                    </a:lnTo>
                    <a:lnTo>
                      <a:pt x="273" y="116"/>
                    </a:lnTo>
                    <a:lnTo>
                      <a:pt x="272" y="116"/>
                    </a:lnTo>
                    <a:lnTo>
                      <a:pt x="269" y="115"/>
                    </a:lnTo>
                    <a:lnTo>
                      <a:pt x="265" y="112"/>
                    </a:lnTo>
                    <a:lnTo>
                      <a:pt x="263" y="109"/>
                    </a:lnTo>
                    <a:lnTo>
                      <a:pt x="263" y="107"/>
                    </a:lnTo>
                    <a:lnTo>
                      <a:pt x="264" y="101"/>
                    </a:lnTo>
                    <a:lnTo>
                      <a:pt x="265" y="100"/>
                    </a:lnTo>
                    <a:lnTo>
                      <a:pt x="265" y="89"/>
                    </a:lnTo>
                    <a:lnTo>
                      <a:pt x="267" y="85"/>
                    </a:lnTo>
                    <a:lnTo>
                      <a:pt x="265" y="79"/>
                    </a:lnTo>
                    <a:lnTo>
                      <a:pt x="264" y="71"/>
                    </a:lnTo>
                    <a:lnTo>
                      <a:pt x="262" y="67"/>
                    </a:lnTo>
                    <a:lnTo>
                      <a:pt x="262" y="65"/>
                    </a:lnTo>
                    <a:lnTo>
                      <a:pt x="258" y="64"/>
                    </a:lnTo>
                    <a:lnTo>
                      <a:pt x="258" y="63"/>
                    </a:lnTo>
                    <a:lnTo>
                      <a:pt x="256" y="60"/>
                    </a:lnTo>
                    <a:lnTo>
                      <a:pt x="251" y="54"/>
                    </a:lnTo>
                    <a:lnTo>
                      <a:pt x="248" y="54"/>
                    </a:lnTo>
                    <a:lnTo>
                      <a:pt x="245" y="51"/>
                    </a:lnTo>
                    <a:lnTo>
                      <a:pt x="245" y="47"/>
                    </a:lnTo>
                    <a:lnTo>
                      <a:pt x="237" y="41"/>
                    </a:lnTo>
                    <a:lnTo>
                      <a:pt x="233" y="36"/>
                    </a:lnTo>
                    <a:lnTo>
                      <a:pt x="231" y="32"/>
                    </a:lnTo>
                    <a:lnTo>
                      <a:pt x="229" y="31"/>
                    </a:lnTo>
                    <a:lnTo>
                      <a:pt x="229" y="30"/>
                    </a:lnTo>
                    <a:lnTo>
                      <a:pt x="226" y="25"/>
                    </a:lnTo>
                    <a:lnTo>
                      <a:pt x="222" y="24"/>
                    </a:lnTo>
                    <a:lnTo>
                      <a:pt x="220" y="21"/>
                    </a:lnTo>
                    <a:lnTo>
                      <a:pt x="220" y="14"/>
                    </a:lnTo>
                    <a:lnTo>
                      <a:pt x="219" y="12"/>
                    </a:lnTo>
                    <a:lnTo>
                      <a:pt x="218" y="10"/>
                    </a:lnTo>
                    <a:lnTo>
                      <a:pt x="215" y="8"/>
                    </a:lnTo>
                    <a:lnTo>
                      <a:pt x="214" y="3"/>
                    </a:lnTo>
                    <a:lnTo>
                      <a:pt x="210" y="2"/>
                    </a:lnTo>
                    <a:lnTo>
                      <a:pt x="207" y="0"/>
                    </a:lnTo>
                    <a:lnTo>
                      <a:pt x="202" y="0"/>
                    </a:lnTo>
                    <a:lnTo>
                      <a:pt x="200" y="2"/>
                    </a:lnTo>
                    <a:lnTo>
                      <a:pt x="196" y="2"/>
                    </a:lnTo>
                    <a:lnTo>
                      <a:pt x="193" y="3"/>
                    </a:lnTo>
                    <a:lnTo>
                      <a:pt x="187" y="13"/>
                    </a:lnTo>
                    <a:lnTo>
                      <a:pt x="185" y="16"/>
                    </a:lnTo>
                    <a:lnTo>
                      <a:pt x="184" y="16"/>
                    </a:lnTo>
                    <a:lnTo>
                      <a:pt x="184" y="17"/>
                    </a:lnTo>
                    <a:lnTo>
                      <a:pt x="184" y="19"/>
                    </a:lnTo>
                    <a:lnTo>
                      <a:pt x="182" y="21"/>
                    </a:lnTo>
                    <a:lnTo>
                      <a:pt x="177" y="38"/>
                    </a:lnTo>
                    <a:lnTo>
                      <a:pt x="171" y="39"/>
                    </a:lnTo>
                    <a:lnTo>
                      <a:pt x="167" y="43"/>
                    </a:lnTo>
                    <a:lnTo>
                      <a:pt x="166" y="54"/>
                    </a:lnTo>
                    <a:lnTo>
                      <a:pt x="158" y="60"/>
                    </a:lnTo>
                    <a:lnTo>
                      <a:pt x="155" y="62"/>
                    </a:lnTo>
                    <a:lnTo>
                      <a:pt x="149" y="67"/>
                    </a:lnTo>
                    <a:lnTo>
                      <a:pt x="144" y="71"/>
                    </a:lnTo>
                    <a:lnTo>
                      <a:pt x="139" y="72"/>
                    </a:lnTo>
                    <a:lnTo>
                      <a:pt x="138" y="78"/>
                    </a:lnTo>
                    <a:lnTo>
                      <a:pt x="135" y="80"/>
                    </a:lnTo>
                    <a:lnTo>
                      <a:pt x="133" y="89"/>
                    </a:lnTo>
                    <a:lnTo>
                      <a:pt x="127" y="95"/>
                    </a:lnTo>
                    <a:lnTo>
                      <a:pt x="123" y="98"/>
                    </a:lnTo>
                    <a:lnTo>
                      <a:pt x="111" y="103"/>
                    </a:lnTo>
                    <a:lnTo>
                      <a:pt x="110" y="106"/>
                    </a:lnTo>
                    <a:lnTo>
                      <a:pt x="109" y="106"/>
                    </a:lnTo>
                    <a:lnTo>
                      <a:pt x="109" y="107"/>
                    </a:lnTo>
                    <a:lnTo>
                      <a:pt x="109" y="109"/>
                    </a:lnTo>
                    <a:lnTo>
                      <a:pt x="103" y="111"/>
                    </a:lnTo>
                    <a:lnTo>
                      <a:pt x="101" y="112"/>
                    </a:lnTo>
                    <a:lnTo>
                      <a:pt x="100" y="118"/>
                    </a:lnTo>
                    <a:lnTo>
                      <a:pt x="98" y="118"/>
                    </a:lnTo>
                    <a:lnTo>
                      <a:pt x="97" y="118"/>
                    </a:lnTo>
                    <a:lnTo>
                      <a:pt x="97" y="119"/>
                    </a:lnTo>
                    <a:lnTo>
                      <a:pt x="95" y="120"/>
                    </a:lnTo>
                    <a:lnTo>
                      <a:pt x="94" y="120"/>
                    </a:lnTo>
                    <a:lnTo>
                      <a:pt x="94" y="121"/>
                    </a:lnTo>
                    <a:lnTo>
                      <a:pt x="92" y="123"/>
                    </a:lnTo>
                    <a:lnTo>
                      <a:pt x="89" y="125"/>
                    </a:lnTo>
                    <a:lnTo>
                      <a:pt x="88" y="127"/>
                    </a:lnTo>
                    <a:lnTo>
                      <a:pt x="87" y="127"/>
                    </a:lnTo>
                    <a:lnTo>
                      <a:pt x="87" y="128"/>
                    </a:lnTo>
                    <a:lnTo>
                      <a:pt x="87" y="131"/>
                    </a:lnTo>
                    <a:lnTo>
                      <a:pt x="82" y="133"/>
                    </a:lnTo>
                    <a:lnTo>
                      <a:pt x="79" y="133"/>
                    </a:lnTo>
                    <a:lnTo>
                      <a:pt x="74" y="134"/>
                    </a:lnTo>
                    <a:lnTo>
                      <a:pt x="73" y="133"/>
                    </a:lnTo>
                    <a:lnTo>
                      <a:pt x="70" y="128"/>
                    </a:lnTo>
                    <a:lnTo>
                      <a:pt x="68" y="125"/>
                    </a:lnTo>
                    <a:lnTo>
                      <a:pt x="68" y="121"/>
                    </a:lnTo>
                    <a:lnTo>
                      <a:pt x="71" y="120"/>
                    </a:lnTo>
                    <a:lnTo>
                      <a:pt x="71" y="119"/>
                    </a:lnTo>
                    <a:lnTo>
                      <a:pt x="71" y="118"/>
                    </a:lnTo>
                    <a:lnTo>
                      <a:pt x="72" y="118"/>
                    </a:lnTo>
                    <a:lnTo>
                      <a:pt x="72" y="115"/>
                    </a:lnTo>
                    <a:lnTo>
                      <a:pt x="72" y="114"/>
                    </a:lnTo>
                    <a:lnTo>
                      <a:pt x="73" y="114"/>
                    </a:lnTo>
                    <a:lnTo>
                      <a:pt x="71" y="113"/>
                    </a:lnTo>
                    <a:lnTo>
                      <a:pt x="71" y="112"/>
                    </a:lnTo>
                    <a:lnTo>
                      <a:pt x="68" y="111"/>
                    </a:lnTo>
                    <a:lnTo>
                      <a:pt x="65" y="111"/>
                    </a:lnTo>
                    <a:lnTo>
                      <a:pt x="60" y="112"/>
                    </a:lnTo>
                    <a:lnTo>
                      <a:pt x="60" y="125"/>
                    </a:lnTo>
                    <a:lnTo>
                      <a:pt x="56" y="131"/>
                    </a:lnTo>
                    <a:lnTo>
                      <a:pt x="54" y="136"/>
                    </a:lnTo>
                    <a:lnTo>
                      <a:pt x="49" y="142"/>
                    </a:lnTo>
                    <a:lnTo>
                      <a:pt x="49" y="144"/>
                    </a:lnTo>
                    <a:lnTo>
                      <a:pt x="47" y="148"/>
                    </a:lnTo>
                    <a:lnTo>
                      <a:pt x="43" y="152"/>
                    </a:lnTo>
                    <a:lnTo>
                      <a:pt x="38" y="150"/>
                    </a:lnTo>
                    <a:lnTo>
                      <a:pt x="36" y="147"/>
                    </a:lnTo>
                    <a:lnTo>
                      <a:pt x="32" y="147"/>
                    </a:lnTo>
                    <a:lnTo>
                      <a:pt x="28" y="145"/>
                    </a:lnTo>
                    <a:lnTo>
                      <a:pt x="25" y="145"/>
                    </a:lnTo>
                    <a:lnTo>
                      <a:pt x="25" y="142"/>
                    </a:lnTo>
                    <a:lnTo>
                      <a:pt x="13" y="142"/>
                    </a:lnTo>
                    <a:lnTo>
                      <a:pt x="3" y="147"/>
                    </a:lnTo>
                    <a:lnTo>
                      <a:pt x="2" y="155"/>
                    </a:lnTo>
                    <a:lnTo>
                      <a:pt x="0" y="161"/>
                    </a:lnTo>
                    <a:lnTo>
                      <a:pt x="0" y="164"/>
                    </a:lnTo>
                    <a:lnTo>
                      <a:pt x="3" y="166"/>
                    </a:lnTo>
                    <a:lnTo>
                      <a:pt x="6" y="167"/>
                    </a:lnTo>
                    <a:lnTo>
                      <a:pt x="14" y="169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3" name="Freeform 167">
                <a:extLst>
                  <a:ext uri="{FF2B5EF4-FFF2-40B4-BE49-F238E27FC236}">
                    <a16:creationId xmlns:a16="http://schemas.microsoft.com/office/drawing/2014/main" id="{D8E57F47-0DCA-195F-E627-35AB953F46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7" y="4045"/>
                <a:ext cx="39" cy="33"/>
              </a:xfrm>
              <a:custGeom>
                <a:avLst/>
                <a:gdLst>
                  <a:gd name="T0" fmla="*/ 3 w 270"/>
                  <a:gd name="T1" fmla="*/ 1 h 226"/>
                  <a:gd name="T2" fmla="*/ 21 w 270"/>
                  <a:gd name="T3" fmla="*/ 5 h 226"/>
                  <a:gd name="T4" fmla="*/ 28 w 270"/>
                  <a:gd name="T5" fmla="*/ 12 h 226"/>
                  <a:gd name="T6" fmla="*/ 29 w 270"/>
                  <a:gd name="T7" fmla="*/ 16 h 226"/>
                  <a:gd name="T8" fmla="*/ 28 w 270"/>
                  <a:gd name="T9" fmla="*/ 17 h 226"/>
                  <a:gd name="T10" fmla="*/ 29 w 270"/>
                  <a:gd name="T11" fmla="*/ 27 h 226"/>
                  <a:gd name="T12" fmla="*/ 35 w 270"/>
                  <a:gd name="T13" fmla="*/ 29 h 226"/>
                  <a:gd name="T14" fmla="*/ 39 w 270"/>
                  <a:gd name="T15" fmla="*/ 32 h 226"/>
                  <a:gd name="T16" fmla="*/ 40 w 270"/>
                  <a:gd name="T17" fmla="*/ 30 h 226"/>
                  <a:gd name="T18" fmla="*/ 46 w 270"/>
                  <a:gd name="T19" fmla="*/ 29 h 226"/>
                  <a:gd name="T20" fmla="*/ 54 w 270"/>
                  <a:gd name="T21" fmla="*/ 33 h 226"/>
                  <a:gd name="T22" fmla="*/ 62 w 270"/>
                  <a:gd name="T23" fmla="*/ 36 h 226"/>
                  <a:gd name="T24" fmla="*/ 65 w 270"/>
                  <a:gd name="T25" fmla="*/ 38 h 226"/>
                  <a:gd name="T26" fmla="*/ 73 w 270"/>
                  <a:gd name="T27" fmla="*/ 40 h 226"/>
                  <a:gd name="T28" fmla="*/ 77 w 270"/>
                  <a:gd name="T29" fmla="*/ 47 h 226"/>
                  <a:gd name="T30" fmla="*/ 89 w 270"/>
                  <a:gd name="T31" fmla="*/ 54 h 226"/>
                  <a:gd name="T32" fmla="*/ 98 w 270"/>
                  <a:gd name="T33" fmla="*/ 60 h 226"/>
                  <a:gd name="T34" fmla="*/ 102 w 270"/>
                  <a:gd name="T35" fmla="*/ 65 h 226"/>
                  <a:gd name="T36" fmla="*/ 106 w 270"/>
                  <a:gd name="T37" fmla="*/ 73 h 226"/>
                  <a:gd name="T38" fmla="*/ 111 w 270"/>
                  <a:gd name="T39" fmla="*/ 82 h 226"/>
                  <a:gd name="T40" fmla="*/ 111 w 270"/>
                  <a:gd name="T41" fmla="*/ 92 h 226"/>
                  <a:gd name="T42" fmla="*/ 111 w 270"/>
                  <a:gd name="T43" fmla="*/ 99 h 226"/>
                  <a:gd name="T44" fmla="*/ 120 w 270"/>
                  <a:gd name="T45" fmla="*/ 107 h 226"/>
                  <a:gd name="T46" fmla="*/ 130 w 270"/>
                  <a:gd name="T47" fmla="*/ 112 h 226"/>
                  <a:gd name="T48" fmla="*/ 135 w 270"/>
                  <a:gd name="T49" fmla="*/ 120 h 226"/>
                  <a:gd name="T50" fmla="*/ 141 w 270"/>
                  <a:gd name="T51" fmla="*/ 128 h 226"/>
                  <a:gd name="T52" fmla="*/ 141 w 270"/>
                  <a:gd name="T53" fmla="*/ 139 h 226"/>
                  <a:gd name="T54" fmla="*/ 142 w 270"/>
                  <a:gd name="T55" fmla="*/ 147 h 226"/>
                  <a:gd name="T56" fmla="*/ 145 w 270"/>
                  <a:gd name="T57" fmla="*/ 151 h 226"/>
                  <a:gd name="T58" fmla="*/ 146 w 270"/>
                  <a:gd name="T59" fmla="*/ 180 h 226"/>
                  <a:gd name="T60" fmla="*/ 153 w 270"/>
                  <a:gd name="T61" fmla="*/ 193 h 226"/>
                  <a:gd name="T62" fmla="*/ 166 w 270"/>
                  <a:gd name="T63" fmla="*/ 194 h 226"/>
                  <a:gd name="T64" fmla="*/ 177 w 270"/>
                  <a:gd name="T65" fmla="*/ 200 h 226"/>
                  <a:gd name="T66" fmla="*/ 183 w 270"/>
                  <a:gd name="T67" fmla="*/ 202 h 226"/>
                  <a:gd name="T68" fmla="*/ 184 w 270"/>
                  <a:gd name="T69" fmla="*/ 206 h 226"/>
                  <a:gd name="T70" fmla="*/ 188 w 270"/>
                  <a:gd name="T71" fmla="*/ 212 h 226"/>
                  <a:gd name="T72" fmla="*/ 195 w 270"/>
                  <a:gd name="T73" fmla="*/ 218 h 226"/>
                  <a:gd name="T74" fmla="*/ 201 w 270"/>
                  <a:gd name="T75" fmla="*/ 226 h 226"/>
                  <a:gd name="T76" fmla="*/ 210 w 270"/>
                  <a:gd name="T77" fmla="*/ 222 h 226"/>
                  <a:gd name="T78" fmla="*/ 207 w 270"/>
                  <a:gd name="T79" fmla="*/ 211 h 226"/>
                  <a:gd name="T80" fmla="*/ 201 w 270"/>
                  <a:gd name="T81" fmla="*/ 202 h 226"/>
                  <a:gd name="T82" fmla="*/ 199 w 270"/>
                  <a:gd name="T83" fmla="*/ 193 h 226"/>
                  <a:gd name="T84" fmla="*/ 195 w 270"/>
                  <a:gd name="T85" fmla="*/ 183 h 226"/>
                  <a:gd name="T86" fmla="*/ 190 w 270"/>
                  <a:gd name="T87" fmla="*/ 173 h 226"/>
                  <a:gd name="T88" fmla="*/ 193 w 270"/>
                  <a:gd name="T89" fmla="*/ 169 h 226"/>
                  <a:gd name="T90" fmla="*/ 194 w 270"/>
                  <a:gd name="T91" fmla="*/ 164 h 226"/>
                  <a:gd name="T92" fmla="*/ 195 w 270"/>
                  <a:gd name="T93" fmla="*/ 151 h 226"/>
                  <a:gd name="T94" fmla="*/ 193 w 270"/>
                  <a:gd name="T95" fmla="*/ 148 h 226"/>
                  <a:gd name="T96" fmla="*/ 194 w 270"/>
                  <a:gd name="T97" fmla="*/ 147 h 226"/>
                  <a:gd name="T98" fmla="*/ 193 w 270"/>
                  <a:gd name="T99" fmla="*/ 147 h 226"/>
                  <a:gd name="T100" fmla="*/ 196 w 270"/>
                  <a:gd name="T101" fmla="*/ 129 h 226"/>
                  <a:gd name="T102" fmla="*/ 199 w 270"/>
                  <a:gd name="T103" fmla="*/ 125 h 226"/>
                  <a:gd name="T104" fmla="*/ 204 w 270"/>
                  <a:gd name="T105" fmla="*/ 118 h 226"/>
                  <a:gd name="T106" fmla="*/ 205 w 270"/>
                  <a:gd name="T107" fmla="*/ 115 h 226"/>
                  <a:gd name="T108" fmla="*/ 207 w 270"/>
                  <a:gd name="T109" fmla="*/ 108 h 226"/>
                  <a:gd name="T110" fmla="*/ 214 w 270"/>
                  <a:gd name="T111" fmla="*/ 105 h 226"/>
                  <a:gd name="T112" fmla="*/ 215 w 270"/>
                  <a:gd name="T113" fmla="*/ 104 h 226"/>
                  <a:gd name="T114" fmla="*/ 219 w 270"/>
                  <a:gd name="T115" fmla="*/ 104 h 226"/>
                  <a:gd name="T116" fmla="*/ 229 w 270"/>
                  <a:gd name="T117" fmla="*/ 104 h 226"/>
                  <a:gd name="T118" fmla="*/ 259 w 270"/>
                  <a:gd name="T119" fmla="*/ 90 h 226"/>
                  <a:gd name="T120" fmla="*/ 266 w 270"/>
                  <a:gd name="T121" fmla="*/ 81 h 226"/>
                  <a:gd name="T122" fmla="*/ 270 w 270"/>
                  <a:gd name="T123" fmla="*/ 71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70" h="226">
                    <a:moveTo>
                      <a:pt x="0" y="0"/>
                    </a:moveTo>
                    <a:lnTo>
                      <a:pt x="3" y="1"/>
                    </a:lnTo>
                    <a:lnTo>
                      <a:pt x="11" y="5"/>
                    </a:lnTo>
                    <a:lnTo>
                      <a:pt x="21" y="5"/>
                    </a:lnTo>
                    <a:lnTo>
                      <a:pt x="26" y="11"/>
                    </a:lnTo>
                    <a:lnTo>
                      <a:pt x="28" y="12"/>
                    </a:lnTo>
                    <a:lnTo>
                      <a:pt x="28" y="13"/>
                    </a:lnTo>
                    <a:lnTo>
                      <a:pt x="29" y="16"/>
                    </a:lnTo>
                    <a:lnTo>
                      <a:pt x="28" y="16"/>
                    </a:lnTo>
                    <a:lnTo>
                      <a:pt x="28" y="17"/>
                    </a:lnTo>
                    <a:lnTo>
                      <a:pt x="26" y="20"/>
                    </a:lnTo>
                    <a:lnTo>
                      <a:pt x="29" y="27"/>
                    </a:lnTo>
                    <a:lnTo>
                      <a:pt x="31" y="27"/>
                    </a:lnTo>
                    <a:lnTo>
                      <a:pt x="35" y="29"/>
                    </a:lnTo>
                    <a:lnTo>
                      <a:pt x="37" y="33"/>
                    </a:lnTo>
                    <a:lnTo>
                      <a:pt x="39" y="32"/>
                    </a:lnTo>
                    <a:lnTo>
                      <a:pt x="39" y="30"/>
                    </a:lnTo>
                    <a:lnTo>
                      <a:pt x="40" y="30"/>
                    </a:lnTo>
                    <a:lnTo>
                      <a:pt x="42" y="30"/>
                    </a:lnTo>
                    <a:lnTo>
                      <a:pt x="46" y="29"/>
                    </a:lnTo>
                    <a:lnTo>
                      <a:pt x="51" y="33"/>
                    </a:lnTo>
                    <a:lnTo>
                      <a:pt x="54" y="33"/>
                    </a:lnTo>
                    <a:lnTo>
                      <a:pt x="58" y="33"/>
                    </a:lnTo>
                    <a:lnTo>
                      <a:pt x="62" y="36"/>
                    </a:lnTo>
                    <a:lnTo>
                      <a:pt x="63" y="36"/>
                    </a:lnTo>
                    <a:lnTo>
                      <a:pt x="65" y="38"/>
                    </a:lnTo>
                    <a:lnTo>
                      <a:pt x="69" y="38"/>
                    </a:lnTo>
                    <a:lnTo>
                      <a:pt x="73" y="40"/>
                    </a:lnTo>
                    <a:lnTo>
                      <a:pt x="75" y="44"/>
                    </a:lnTo>
                    <a:lnTo>
                      <a:pt x="77" y="47"/>
                    </a:lnTo>
                    <a:lnTo>
                      <a:pt x="81" y="49"/>
                    </a:lnTo>
                    <a:lnTo>
                      <a:pt x="89" y="54"/>
                    </a:lnTo>
                    <a:lnTo>
                      <a:pt x="93" y="58"/>
                    </a:lnTo>
                    <a:lnTo>
                      <a:pt x="98" y="60"/>
                    </a:lnTo>
                    <a:lnTo>
                      <a:pt x="99" y="61"/>
                    </a:lnTo>
                    <a:lnTo>
                      <a:pt x="102" y="65"/>
                    </a:lnTo>
                    <a:lnTo>
                      <a:pt x="102" y="70"/>
                    </a:lnTo>
                    <a:lnTo>
                      <a:pt x="106" y="73"/>
                    </a:lnTo>
                    <a:lnTo>
                      <a:pt x="109" y="76"/>
                    </a:lnTo>
                    <a:lnTo>
                      <a:pt x="111" y="82"/>
                    </a:lnTo>
                    <a:lnTo>
                      <a:pt x="111" y="87"/>
                    </a:lnTo>
                    <a:lnTo>
                      <a:pt x="111" y="92"/>
                    </a:lnTo>
                    <a:lnTo>
                      <a:pt x="113" y="95"/>
                    </a:lnTo>
                    <a:lnTo>
                      <a:pt x="111" y="99"/>
                    </a:lnTo>
                    <a:lnTo>
                      <a:pt x="113" y="104"/>
                    </a:lnTo>
                    <a:lnTo>
                      <a:pt x="120" y="107"/>
                    </a:lnTo>
                    <a:lnTo>
                      <a:pt x="125" y="108"/>
                    </a:lnTo>
                    <a:lnTo>
                      <a:pt x="130" y="112"/>
                    </a:lnTo>
                    <a:lnTo>
                      <a:pt x="133" y="115"/>
                    </a:lnTo>
                    <a:lnTo>
                      <a:pt x="135" y="120"/>
                    </a:lnTo>
                    <a:lnTo>
                      <a:pt x="136" y="122"/>
                    </a:lnTo>
                    <a:lnTo>
                      <a:pt x="141" y="128"/>
                    </a:lnTo>
                    <a:lnTo>
                      <a:pt x="142" y="134"/>
                    </a:lnTo>
                    <a:lnTo>
                      <a:pt x="141" y="139"/>
                    </a:lnTo>
                    <a:lnTo>
                      <a:pt x="142" y="142"/>
                    </a:lnTo>
                    <a:lnTo>
                      <a:pt x="142" y="147"/>
                    </a:lnTo>
                    <a:lnTo>
                      <a:pt x="144" y="149"/>
                    </a:lnTo>
                    <a:lnTo>
                      <a:pt x="145" y="151"/>
                    </a:lnTo>
                    <a:lnTo>
                      <a:pt x="146" y="156"/>
                    </a:lnTo>
                    <a:lnTo>
                      <a:pt x="146" y="180"/>
                    </a:lnTo>
                    <a:lnTo>
                      <a:pt x="152" y="186"/>
                    </a:lnTo>
                    <a:lnTo>
                      <a:pt x="153" y="193"/>
                    </a:lnTo>
                    <a:lnTo>
                      <a:pt x="160" y="193"/>
                    </a:lnTo>
                    <a:lnTo>
                      <a:pt x="166" y="194"/>
                    </a:lnTo>
                    <a:lnTo>
                      <a:pt x="175" y="194"/>
                    </a:lnTo>
                    <a:lnTo>
                      <a:pt x="177" y="200"/>
                    </a:lnTo>
                    <a:lnTo>
                      <a:pt x="182" y="202"/>
                    </a:lnTo>
                    <a:lnTo>
                      <a:pt x="183" y="202"/>
                    </a:lnTo>
                    <a:lnTo>
                      <a:pt x="184" y="205"/>
                    </a:lnTo>
                    <a:lnTo>
                      <a:pt x="184" y="206"/>
                    </a:lnTo>
                    <a:lnTo>
                      <a:pt x="188" y="207"/>
                    </a:lnTo>
                    <a:lnTo>
                      <a:pt x="188" y="212"/>
                    </a:lnTo>
                    <a:lnTo>
                      <a:pt x="190" y="215"/>
                    </a:lnTo>
                    <a:lnTo>
                      <a:pt x="195" y="218"/>
                    </a:lnTo>
                    <a:lnTo>
                      <a:pt x="195" y="226"/>
                    </a:lnTo>
                    <a:lnTo>
                      <a:pt x="201" y="226"/>
                    </a:lnTo>
                    <a:lnTo>
                      <a:pt x="206" y="224"/>
                    </a:lnTo>
                    <a:lnTo>
                      <a:pt x="210" y="222"/>
                    </a:lnTo>
                    <a:lnTo>
                      <a:pt x="208" y="214"/>
                    </a:lnTo>
                    <a:lnTo>
                      <a:pt x="207" y="211"/>
                    </a:lnTo>
                    <a:lnTo>
                      <a:pt x="204" y="205"/>
                    </a:lnTo>
                    <a:lnTo>
                      <a:pt x="201" y="202"/>
                    </a:lnTo>
                    <a:lnTo>
                      <a:pt x="199" y="195"/>
                    </a:lnTo>
                    <a:lnTo>
                      <a:pt x="199" y="193"/>
                    </a:lnTo>
                    <a:lnTo>
                      <a:pt x="195" y="189"/>
                    </a:lnTo>
                    <a:lnTo>
                      <a:pt x="195" y="183"/>
                    </a:lnTo>
                    <a:lnTo>
                      <a:pt x="190" y="180"/>
                    </a:lnTo>
                    <a:lnTo>
                      <a:pt x="190" y="173"/>
                    </a:lnTo>
                    <a:lnTo>
                      <a:pt x="193" y="171"/>
                    </a:lnTo>
                    <a:lnTo>
                      <a:pt x="193" y="169"/>
                    </a:lnTo>
                    <a:lnTo>
                      <a:pt x="194" y="167"/>
                    </a:lnTo>
                    <a:lnTo>
                      <a:pt x="194" y="164"/>
                    </a:lnTo>
                    <a:lnTo>
                      <a:pt x="195" y="161"/>
                    </a:lnTo>
                    <a:lnTo>
                      <a:pt x="195" y="151"/>
                    </a:lnTo>
                    <a:lnTo>
                      <a:pt x="193" y="149"/>
                    </a:lnTo>
                    <a:lnTo>
                      <a:pt x="193" y="148"/>
                    </a:lnTo>
                    <a:lnTo>
                      <a:pt x="194" y="148"/>
                    </a:lnTo>
                    <a:lnTo>
                      <a:pt x="194" y="147"/>
                    </a:lnTo>
                    <a:lnTo>
                      <a:pt x="195" y="147"/>
                    </a:lnTo>
                    <a:lnTo>
                      <a:pt x="193" y="147"/>
                    </a:lnTo>
                    <a:lnTo>
                      <a:pt x="195" y="139"/>
                    </a:lnTo>
                    <a:lnTo>
                      <a:pt x="196" y="129"/>
                    </a:lnTo>
                    <a:lnTo>
                      <a:pt x="196" y="125"/>
                    </a:lnTo>
                    <a:lnTo>
                      <a:pt x="199" y="125"/>
                    </a:lnTo>
                    <a:lnTo>
                      <a:pt x="200" y="121"/>
                    </a:lnTo>
                    <a:lnTo>
                      <a:pt x="204" y="118"/>
                    </a:lnTo>
                    <a:lnTo>
                      <a:pt x="205" y="116"/>
                    </a:lnTo>
                    <a:lnTo>
                      <a:pt x="205" y="115"/>
                    </a:lnTo>
                    <a:lnTo>
                      <a:pt x="206" y="115"/>
                    </a:lnTo>
                    <a:lnTo>
                      <a:pt x="207" y="108"/>
                    </a:lnTo>
                    <a:lnTo>
                      <a:pt x="210" y="107"/>
                    </a:lnTo>
                    <a:lnTo>
                      <a:pt x="214" y="105"/>
                    </a:lnTo>
                    <a:lnTo>
                      <a:pt x="214" y="104"/>
                    </a:lnTo>
                    <a:lnTo>
                      <a:pt x="215" y="104"/>
                    </a:lnTo>
                    <a:lnTo>
                      <a:pt x="217" y="104"/>
                    </a:lnTo>
                    <a:lnTo>
                      <a:pt x="219" y="104"/>
                    </a:lnTo>
                    <a:lnTo>
                      <a:pt x="223" y="106"/>
                    </a:lnTo>
                    <a:lnTo>
                      <a:pt x="229" y="104"/>
                    </a:lnTo>
                    <a:lnTo>
                      <a:pt x="242" y="104"/>
                    </a:lnTo>
                    <a:lnTo>
                      <a:pt x="259" y="90"/>
                    </a:lnTo>
                    <a:lnTo>
                      <a:pt x="264" y="84"/>
                    </a:lnTo>
                    <a:lnTo>
                      <a:pt x="266" y="81"/>
                    </a:lnTo>
                    <a:lnTo>
                      <a:pt x="270" y="76"/>
                    </a:lnTo>
                    <a:lnTo>
                      <a:pt x="270" y="7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4" name="Freeform 168">
                <a:extLst>
                  <a:ext uri="{FF2B5EF4-FFF2-40B4-BE49-F238E27FC236}">
                    <a16:creationId xmlns:a16="http://schemas.microsoft.com/office/drawing/2014/main" id="{D278BD80-CFDA-B7B7-879E-02541901F9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4" y="4064"/>
                <a:ext cx="10" cy="13"/>
              </a:xfrm>
              <a:custGeom>
                <a:avLst/>
                <a:gdLst>
                  <a:gd name="T0" fmla="*/ 28 w 70"/>
                  <a:gd name="T1" fmla="*/ 0 h 89"/>
                  <a:gd name="T2" fmla="*/ 27 w 70"/>
                  <a:gd name="T3" fmla="*/ 3 h 89"/>
                  <a:gd name="T4" fmla="*/ 24 w 70"/>
                  <a:gd name="T5" fmla="*/ 4 h 89"/>
                  <a:gd name="T6" fmla="*/ 21 w 70"/>
                  <a:gd name="T7" fmla="*/ 7 h 89"/>
                  <a:gd name="T8" fmla="*/ 17 w 70"/>
                  <a:gd name="T9" fmla="*/ 7 h 89"/>
                  <a:gd name="T10" fmla="*/ 13 w 70"/>
                  <a:gd name="T11" fmla="*/ 11 h 89"/>
                  <a:gd name="T12" fmla="*/ 5 w 70"/>
                  <a:gd name="T13" fmla="*/ 20 h 89"/>
                  <a:gd name="T14" fmla="*/ 4 w 70"/>
                  <a:gd name="T15" fmla="*/ 31 h 89"/>
                  <a:gd name="T16" fmla="*/ 9 w 70"/>
                  <a:gd name="T17" fmla="*/ 34 h 89"/>
                  <a:gd name="T18" fmla="*/ 8 w 70"/>
                  <a:gd name="T19" fmla="*/ 40 h 89"/>
                  <a:gd name="T20" fmla="*/ 11 w 70"/>
                  <a:gd name="T21" fmla="*/ 42 h 89"/>
                  <a:gd name="T22" fmla="*/ 10 w 70"/>
                  <a:gd name="T23" fmla="*/ 49 h 89"/>
                  <a:gd name="T24" fmla="*/ 8 w 70"/>
                  <a:gd name="T25" fmla="*/ 51 h 89"/>
                  <a:gd name="T26" fmla="*/ 4 w 70"/>
                  <a:gd name="T27" fmla="*/ 54 h 89"/>
                  <a:gd name="T28" fmla="*/ 0 w 70"/>
                  <a:gd name="T29" fmla="*/ 65 h 89"/>
                  <a:gd name="T30" fmla="*/ 2 w 70"/>
                  <a:gd name="T31" fmla="*/ 67 h 89"/>
                  <a:gd name="T32" fmla="*/ 13 w 70"/>
                  <a:gd name="T33" fmla="*/ 75 h 89"/>
                  <a:gd name="T34" fmla="*/ 13 w 70"/>
                  <a:gd name="T35" fmla="*/ 86 h 89"/>
                  <a:gd name="T36" fmla="*/ 29 w 70"/>
                  <a:gd name="T37" fmla="*/ 89 h 89"/>
                  <a:gd name="T38" fmla="*/ 37 w 70"/>
                  <a:gd name="T39" fmla="*/ 84 h 89"/>
                  <a:gd name="T40" fmla="*/ 44 w 70"/>
                  <a:gd name="T41" fmla="*/ 87 h 89"/>
                  <a:gd name="T42" fmla="*/ 44 w 70"/>
                  <a:gd name="T43" fmla="*/ 78 h 89"/>
                  <a:gd name="T44" fmla="*/ 53 w 70"/>
                  <a:gd name="T45" fmla="*/ 76 h 89"/>
                  <a:gd name="T46" fmla="*/ 59 w 70"/>
                  <a:gd name="T47" fmla="*/ 73 h 89"/>
                  <a:gd name="T48" fmla="*/ 64 w 70"/>
                  <a:gd name="T49" fmla="*/ 67 h 89"/>
                  <a:gd name="T50" fmla="*/ 70 w 70"/>
                  <a:gd name="T51" fmla="*/ 57 h 89"/>
                  <a:gd name="T52" fmla="*/ 68 w 70"/>
                  <a:gd name="T53" fmla="*/ 43 h 89"/>
                  <a:gd name="T54" fmla="*/ 65 w 70"/>
                  <a:gd name="T55" fmla="*/ 40 h 89"/>
                  <a:gd name="T56" fmla="*/ 53 w 70"/>
                  <a:gd name="T57" fmla="*/ 31 h 89"/>
                  <a:gd name="T58" fmla="*/ 50 w 70"/>
                  <a:gd name="T59" fmla="*/ 26 h 89"/>
                  <a:gd name="T60" fmla="*/ 46 w 70"/>
                  <a:gd name="T61" fmla="*/ 18 h 89"/>
                  <a:gd name="T62" fmla="*/ 43 w 70"/>
                  <a:gd name="T63" fmla="*/ 13 h 89"/>
                  <a:gd name="T64" fmla="*/ 37 w 70"/>
                  <a:gd name="T65" fmla="*/ 4 h 89"/>
                  <a:gd name="T66" fmla="*/ 32 w 70"/>
                  <a:gd name="T67" fmla="*/ 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0" h="89">
                    <a:moveTo>
                      <a:pt x="29" y="0"/>
                    </a:moveTo>
                    <a:lnTo>
                      <a:pt x="28" y="0"/>
                    </a:lnTo>
                    <a:lnTo>
                      <a:pt x="28" y="1"/>
                    </a:lnTo>
                    <a:lnTo>
                      <a:pt x="27" y="3"/>
                    </a:lnTo>
                    <a:lnTo>
                      <a:pt x="25" y="4"/>
                    </a:lnTo>
                    <a:lnTo>
                      <a:pt x="24" y="4"/>
                    </a:lnTo>
                    <a:lnTo>
                      <a:pt x="24" y="5"/>
                    </a:lnTo>
                    <a:lnTo>
                      <a:pt x="21" y="7"/>
                    </a:lnTo>
                    <a:lnTo>
                      <a:pt x="19" y="7"/>
                    </a:lnTo>
                    <a:lnTo>
                      <a:pt x="17" y="7"/>
                    </a:lnTo>
                    <a:lnTo>
                      <a:pt x="17" y="8"/>
                    </a:lnTo>
                    <a:lnTo>
                      <a:pt x="13" y="11"/>
                    </a:lnTo>
                    <a:lnTo>
                      <a:pt x="10" y="18"/>
                    </a:lnTo>
                    <a:lnTo>
                      <a:pt x="5" y="20"/>
                    </a:lnTo>
                    <a:lnTo>
                      <a:pt x="2" y="27"/>
                    </a:lnTo>
                    <a:lnTo>
                      <a:pt x="4" y="31"/>
                    </a:lnTo>
                    <a:lnTo>
                      <a:pt x="8" y="32"/>
                    </a:lnTo>
                    <a:lnTo>
                      <a:pt x="9" y="34"/>
                    </a:lnTo>
                    <a:lnTo>
                      <a:pt x="10" y="36"/>
                    </a:lnTo>
                    <a:lnTo>
                      <a:pt x="8" y="40"/>
                    </a:lnTo>
                    <a:lnTo>
                      <a:pt x="10" y="40"/>
                    </a:lnTo>
                    <a:lnTo>
                      <a:pt x="11" y="42"/>
                    </a:lnTo>
                    <a:lnTo>
                      <a:pt x="11" y="49"/>
                    </a:lnTo>
                    <a:lnTo>
                      <a:pt x="10" y="49"/>
                    </a:lnTo>
                    <a:lnTo>
                      <a:pt x="10" y="50"/>
                    </a:lnTo>
                    <a:lnTo>
                      <a:pt x="8" y="51"/>
                    </a:lnTo>
                    <a:lnTo>
                      <a:pt x="7" y="53"/>
                    </a:lnTo>
                    <a:lnTo>
                      <a:pt x="4" y="54"/>
                    </a:lnTo>
                    <a:lnTo>
                      <a:pt x="0" y="62"/>
                    </a:lnTo>
                    <a:lnTo>
                      <a:pt x="0" y="65"/>
                    </a:lnTo>
                    <a:lnTo>
                      <a:pt x="0" y="66"/>
                    </a:lnTo>
                    <a:lnTo>
                      <a:pt x="2" y="67"/>
                    </a:lnTo>
                    <a:lnTo>
                      <a:pt x="8" y="71"/>
                    </a:lnTo>
                    <a:lnTo>
                      <a:pt x="13" y="75"/>
                    </a:lnTo>
                    <a:lnTo>
                      <a:pt x="15" y="78"/>
                    </a:lnTo>
                    <a:lnTo>
                      <a:pt x="13" y="86"/>
                    </a:lnTo>
                    <a:lnTo>
                      <a:pt x="21" y="89"/>
                    </a:lnTo>
                    <a:lnTo>
                      <a:pt x="29" y="89"/>
                    </a:lnTo>
                    <a:lnTo>
                      <a:pt x="33" y="86"/>
                    </a:lnTo>
                    <a:lnTo>
                      <a:pt x="37" y="84"/>
                    </a:lnTo>
                    <a:lnTo>
                      <a:pt x="40" y="86"/>
                    </a:lnTo>
                    <a:lnTo>
                      <a:pt x="44" y="87"/>
                    </a:lnTo>
                    <a:lnTo>
                      <a:pt x="44" y="84"/>
                    </a:lnTo>
                    <a:lnTo>
                      <a:pt x="44" y="78"/>
                    </a:lnTo>
                    <a:lnTo>
                      <a:pt x="46" y="76"/>
                    </a:lnTo>
                    <a:lnTo>
                      <a:pt x="53" y="76"/>
                    </a:lnTo>
                    <a:lnTo>
                      <a:pt x="56" y="73"/>
                    </a:lnTo>
                    <a:lnTo>
                      <a:pt x="59" y="73"/>
                    </a:lnTo>
                    <a:lnTo>
                      <a:pt x="60" y="69"/>
                    </a:lnTo>
                    <a:lnTo>
                      <a:pt x="64" y="67"/>
                    </a:lnTo>
                    <a:lnTo>
                      <a:pt x="68" y="64"/>
                    </a:lnTo>
                    <a:lnTo>
                      <a:pt x="70" y="57"/>
                    </a:lnTo>
                    <a:lnTo>
                      <a:pt x="68" y="51"/>
                    </a:lnTo>
                    <a:lnTo>
                      <a:pt x="68" y="43"/>
                    </a:lnTo>
                    <a:lnTo>
                      <a:pt x="67" y="40"/>
                    </a:lnTo>
                    <a:lnTo>
                      <a:pt x="65" y="40"/>
                    </a:lnTo>
                    <a:lnTo>
                      <a:pt x="62" y="40"/>
                    </a:lnTo>
                    <a:lnTo>
                      <a:pt x="53" y="31"/>
                    </a:lnTo>
                    <a:lnTo>
                      <a:pt x="51" y="28"/>
                    </a:lnTo>
                    <a:lnTo>
                      <a:pt x="50" y="26"/>
                    </a:lnTo>
                    <a:lnTo>
                      <a:pt x="48" y="22"/>
                    </a:lnTo>
                    <a:lnTo>
                      <a:pt x="46" y="18"/>
                    </a:lnTo>
                    <a:lnTo>
                      <a:pt x="44" y="14"/>
                    </a:lnTo>
                    <a:lnTo>
                      <a:pt x="43" y="13"/>
                    </a:lnTo>
                    <a:lnTo>
                      <a:pt x="40" y="7"/>
                    </a:lnTo>
                    <a:lnTo>
                      <a:pt x="37" y="4"/>
                    </a:lnTo>
                    <a:lnTo>
                      <a:pt x="37" y="2"/>
                    </a:lnTo>
                    <a:lnTo>
                      <a:pt x="32" y="1"/>
                    </a:lnTo>
                    <a:lnTo>
                      <a:pt x="29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5" name="Freeform 169">
                <a:extLst>
                  <a:ext uri="{FF2B5EF4-FFF2-40B4-BE49-F238E27FC236}">
                    <a16:creationId xmlns:a16="http://schemas.microsoft.com/office/drawing/2014/main" id="{C4AA0D33-7B25-E305-24BB-5BAE85BAF4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" y="4093"/>
                <a:ext cx="5" cy="5"/>
              </a:xfrm>
              <a:custGeom>
                <a:avLst/>
                <a:gdLst>
                  <a:gd name="T0" fmla="*/ 37 w 37"/>
                  <a:gd name="T1" fmla="*/ 21 h 30"/>
                  <a:gd name="T2" fmla="*/ 34 w 37"/>
                  <a:gd name="T3" fmla="*/ 20 h 30"/>
                  <a:gd name="T4" fmla="*/ 34 w 37"/>
                  <a:gd name="T5" fmla="*/ 19 h 30"/>
                  <a:gd name="T6" fmla="*/ 29 w 37"/>
                  <a:gd name="T7" fmla="*/ 19 h 30"/>
                  <a:gd name="T8" fmla="*/ 27 w 37"/>
                  <a:gd name="T9" fmla="*/ 17 h 30"/>
                  <a:gd name="T10" fmla="*/ 26 w 37"/>
                  <a:gd name="T11" fmla="*/ 17 h 30"/>
                  <a:gd name="T12" fmla="*/ 25 w 37"/>
                  <a:gd name="T13" fmla="*/ 13 h 30"/>
                  <a:gd name="T14" fmla="*/ 23 w 37"/>
                  <a:gd name="T15" fmla="*/ 13 h 30"/>
                  <a:gd name="T16" fmla="*/ 21 w 37"/>
                  <a:gd name="T17" fmla="*/ 13 h 30"/>
                  <a:gd name="T18" fmla="*/ 19 w 37"/>
                  <a:gd name="T19" fmla="*/ 10 h 30"/>
                  <a:gd name="T20" fmla="*/ 18 w 37"/>
                  <a:gd name="T21" fmla="*/ 10 h 30"/>
                  <a:gd name="T22" fmla="*/ 17 w 37"/>
                  <a:gd name="T23" fmla="*/ 8 h 30"/>
                  <a:gd name="T24" fmla="*/ 15 w 37"/>
                  <a:gd name="T25" fmla="*/ 8 h 30"/>
                  <a:gd name="T26" fmla="*/ 15 w 37"/>
                  <a:gd name="T27" fmla="*/ 6 h 30"/>
                  <a:gd name="T28" fmla="*/ 14 w 37"/>
                  <a:gd name="T29" fmla="*/ 2 h 30"/>
                  <a:gd name="T30" fmla="*/ 14 w 37"/>
                  <a:gd name="T31" fmla="*/ 1 h 30"/>
                  <a:gd name="T32" fmla="*/ 12 w 37"/>
                  <a:gd name="T33" fmla="*/ 0 h 30"/>
                  <a:gd name="T34" fmla="*/ 8 w 37"/>
                  <a:gd name="T35" fmla="*/ 0 h 30"/>
                  <a:gd name="T36" fmla="*/ 7 w 37"/>
                  <a:gd name="T37" fmla="*/ 6 h 30"/>
                  <a:gd name="T38" fmla="*/ 5 w 37"/>
                  <a:gd name="T39" fmla="*/ 10 h 30"/>
                  <a:gd name="T40" fmla="*/ 1 w 37"/>
                  <a:gd name="T41" fmla="*/ 10 h 30"/>
                  <a:gd name="T42" fmla="*/ 1 w 37"/>
                  <a:gd name="T43" fmla="*/ 13 h 30"/>
                  <a:gd name="T44" fmla="*/ 0 w 37"/>
                  <a:gd name="T45" fmla="*/ 16 h 30"/>
                  <a:gd name="T46" fmla="*/ 1 w 37"/>
                  <a:gd name="T47" fmla="*/ 16 h 30"/>
                  <a:gd name="T48" fmla="*/ 5 w 37"/>
                  <a:gd name="T49" fmla="*/ 17 h 30"/>
                  <a:gd name="T50" fmla="*/ 5 w 37"/>
                  <a:gd name="T51" fmla="*/ 20 h 30"/>
                  <a:gd name="T52" fmla="*/ 7 w 37"/>
                  <a:gd name="T53" fmla="*/ 21 h 30"/>
                  <a:gd name="T54" fmla="*/ 8 w 37"/>
                  <a:gd name="T55" fmla="*/ 21 h 30"/>
                  <a:gd name="T56" fmla="*/ 10 w 37"/>
                  <a:gd name="T57" fmla="*/ 22 h 30"/>
                  <a:gd name="T58" fmla="*/ 15 w 37"/>
                  <a:gd name="T59" fmla="*/ 22 h 30"/>
                  <a:gd name="T60" fmla="*/ 18 w 37"/>
                  <a:gd name="T61" fmla="*/ 24 h 30"/>
                  <a:gd name="T62" fmla="*/ 19 w 37"/>
                  <a:gd name="T63" fmla="*/ 28 h 30"/>
                  <a:gd name="T64" fmla="*/ 23 w 37"/>
                  <a:gd name="T65" fmla="*/ 28 h 30"/>
                  <a:gd name="T66" fmla="*/ 23 w 37"/>
                  <a:gd name="T67" fmla="*/ 29 h 30"/>
                  <a:gd name="T68" fmla="*/ 26 w 37"/>
                  <a:gd name="T69" fmla="*/ 30 h 30"/>
                  <a:gd name="T70" fmla="*/ 30 w 37"/>
                  <a:gd name="T71" fmla="*/ 30 h 30"/>
                  <a:gd name="T72" fmla="*/ 32 w 37"/>
                  <a:gd name="T73" fmla="*/ 28 h 30"/>
                  <a:gd name="T74" fmla="*/ 34 w 37"/>
                  <a:gd name="T75" fmla="*/ 28 h 30"/>
                  <a:gd name="T76" fmla="*/ 34 w 37"/>
                  <a:gd name="T77" fmla="*/ 24 h 30"/>
                  <a:gd name="T78" fmla="*/ 36 w 37"/>
                  <a:gd name="T79" fmla="*/ 23 h 30"/>
                  <a:gd name="T80" fmla="*/ 36 w 37"/>
                  <a:gd name="T81" fmla="*/ 22 h 30"/>
                  <a:gd name="T82" fmla="*/ 37 w 37"/>
                  <a:gd name="T83" fmla="*/ 22 h 30"/>
                  <a:gd name="T84" fmla="*/ 37 w 37"/>
                  <a:gd name="T85" fmla="*/ 2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" h="30">
                    <a:moveTo>
                      <a:pt x="37" y="21"/>
                    </a:moveTo>
                    <a:lnTo>
                      <a:pt x="34" y="20"/>
                    </a:lnTo>
                    <a:lnTo>
                      <a:pt x="34" y="19"/>
                    </a:lnTo>
                    <a:lnTo>
                      <a:pt x="29" y="19"/>
                    </a:lnTo>
                    <a:lnTo>
                      <a:pt x="27" y="17"/>
                    </a:lnTo>
                    <a:lnTo>
                      <a:pt x="26" y="17"/>
                    </a:lnTo>
                    <a:lnTo>
                      <a:pt x="25" y="13"/>
                    </a:lnTo>
                    <a:lnTo>
                      <a:pt x="23" y="13"/>
                    </a:lnTo>
                    <a:lnTo>
                      <a:pt x="21" y="13"/>
                    </a:lnTo>
                    <a:lnTo>
                      <a:pt x="19" y="10"/>
                    </a:lnTo>
                    <a:lnTo>
                      <a:pt x="18" y="10"/>
                    </a:lnTo>
                    <a:lnTo>
                      <a:pt x="17" y="8"/>
                    </a:lnTo>
                    <a:lnTo>
                      <a:pt x="15" y="8"/>
                    </a:lnTo>
                    <a:lnTo>
                      <a:pt x="15" y="6"/>
                    </a:lnTo>
                    <a:lnTo>
                      <a:pt x="14" y="2"/>
                    </a:lnTo>
                    <a:lnTo>
                      <a:pt x="14" y="1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7" y="6"/>
                    </a:lnTo>
                    <a:lnTo>
                      <a:pt x="5" y="10"/>
                    </a:lnTo>
                    <a:lnTo>
                      <a:pt x="1" y="10"/>
                    </a:lnTo>
                    <a:lnTo>
                      <a:pt x="1" y="13"/>
                    </a:lnTo>
                    <a:lnTo>
                      <a:pt x="0" y="16"/>
                    </a:lnTo>
                    <a:lnTo>
                      <a:pt x="1" y="16"/>
                    </a:lnTo>
                    <a:lnTo>
                      <a:pt x="5" y="17"/>
                    </a:lnTo>
                    <a:lnTo>
                      <a:pt x="5" y="20"/>
                    </a:lnTo>
                    <a:lnTo>
                      <a:pt x="7" y="21"/>
                    </a:lnTo>
                    <a:lnTo>
                      <a:pt x="8" y="21"/>
                    </a:lnTo>
                    <a:lnTo>
                      <a:pt x="10" y="22"/>
                    </a:lnTo>
                    <a:lnTo>
                      <a:pt x="15" y="22"/>
                    </a:lnTo>
                    <a:lnTo>
                      <a:pt x="18" y="24"/>
                    </a:lnTo>
                    <a:lnTo>
                      <a:pt x="19" y="28"/>
                    </a:lnTo>
                    <a:lnTo>
                      <a:pt x="23" y="28"/>
                    </a:lnTo>
                    <a:lnTo>
                      <a:pt x="23" y="29"/>
                    </a:lnTo>
                    <a:lnTo>
                      <a:pt x="26" y="30"/>
                    </a:lnTo>
                    <a:lnTo>
                      <a:pt x="30" y="30"/>
                    </a:lnTo>
                    <a:lnTo>
                      <a:pt x="32" y="28"/>
                    </a:lnTo>
                    <a:lnTo>
                      <a:pt x="34" y="28"/>
                    </a:lnTo>
                    <a:lnTo>
                      <a:pt x="34" y="24"/>
                    </a:lnTo>
                    <a:lnTo>
                      <a:pt x="36" y="23"/>
                    </a:lnTo>
                    <a:lnTo>
                      <a:pt x="36" y="22"/>
                    </a:lnTo>
                    <a:lnTo>
                      <a:pt x="37" y="22"/>
                    </a:lnTo>
                    <a:lnTo>
                      <a:pt x="37" y="2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6" name="Freeform 170">
                <a:extLst>
                  <a:ext uri="{FF2B5EF4-FFF2-40B4-BE49-F238E27FC236}">
                    <a16:creationId xmlns:a16="http://schemas.microsoft.com/office/drawing/2014/main" id="{9E7EF4D5-36B6-3D31-EAD0-FC08CBF3E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4" y="4084"/>
                <a:ext cx="2" cy="3"/>
              </a:xfrm>
              <a:custGeom>
                <a:avLst/>
                <a:gdLst>
                  <a:gd name="T0" fmla="*/ 3 w 18"/>
                  <a:gd name="T1" fmla="*/ 3 h 20"/>
                  <a:gd name="T2" fmla="*/ 2 w 18"/>
                  <a:gd name="T3" fmla="*/ 3 h 20"/>
                  <a:gd name="T4" fmla="*/ 2 w 18"/>
                  <a:gd name="T5" fmla="*/ 5 h 20"/>
                  <a:gd name="T6" fmla="*/ 0 w 18"/>
                  <a:gd name="T7" fmla="*/ 8 h 20"/>
                  <a:gd name="T8" fmla="*/ 2 w 18"/>
                  <a:gd name="T9" fmla="*/ 9 h 20"/>
                  <a:gd name="T10" fmla="*/ 3 w 18"/>
                  <a:gd name="T11" fmla="*/ 9 h 20"/>
                  <a:gd name="T12" fmla="*/ 3 w 18"/>
                  <a:gd name="T13" fmla="*/ 11 h 20"/>
                  <a:gd name="T14" fmla="*/ 3 w 18"/>
                  <a:gd name="T15" fmla="*/ 13 h 20"/>
                  <a:gd name="T16" fmla="*/ 5 w 18"/>
                  <a:gd name="T17" fmla="*/ 14 h 20"/>
                  <a:gd name="T18" fmla="*/ 7 w 18"/>
                  <a:gd name="T19" fmla="*/ 18 h 20"/>
                  <a:gd name="T20" fmla="*/ 13 w 18"/>
                  <a:gd name="T21" fmla="*/ 18 h 20"/>
                  <a:gd name="T22" fmla="*/ 14 w 18"/>
                  <a:gd name="T23" fmla="*/ 20 h 20"/>
                  <a:gd name="T24" fmla="*/ 14 w 18"/>
                  <a:gd name="T25" fmla="*/ 18 h 20"/>
                  <a:gd name="T26" fmla="*/ 16 w 18"/>
                  <a:gd name="T27" fmla="*/ 18 h 20"/>
                  <a:gd name="T28" fmla="*/ 18 w 18"/>
                  <a:gd name="T29" fmla="*/ 16 h 20"/>
                  <a:gd name="T30" fmla="*/ 17 w 18"/>
                  <a:gd name="T31" fmla="*/ 14 h 20"/>
                  <a:gd name="T32" fmla="*/ 16 w 18"/>
                  <a:gd name="T33" fmla="*/ 14 h 20"/>
                  <a:gd name="T34" fmla="*/ 16 w 18"/>
                  <a:gd name="T35" fmla="*/ 11 h 20"/>
                  <a:gd name="T36" fmla="*/ 13 w 18"/>
                  <a:gd name="T37" fmla="*/ 11 h 20"/>
                  <a:gd name="T38" fmla="*/ 13 w 18"/>
                  <a:gd name="T39" fmla="*/ 9 h 20"/>
                  <a:gd name="T40" fmla="*/ 7 w 18"/>
                  <a:gd name="T41" fmla="*/ 9 h 20"/>
                  <a:gd name="T42" fmla="*/ 5 w 18"/>
                  <a:gd name="T43" fmla="*/ 5 h 20"/>
                  <a:gd name="T44" fmla="*/ 7 w 18"/>
                  <a:gd name="T45" fmla="*/ 5 h 20"/>
                  <a:gd name="T46" fmla="*/ 7 w 18"/>
                  <a:gd name="T47" fmla="*/ 3 h 20"/>
                  <a:gd name="T48" fmla="*/ 5 w 18"/>
                  <a:gd name="T49" fmla="*/ 3 h 20"/>
                  <a:gd name="T50" fmla="*/ 5 w 18"/>
                  <a:gd name="T51" fmla="*/ 0 h 20"/>
                  <a:gd name="T52" fmla="*/ 3 w 18"/>
                  <a:gd name="T53" fmla="*/ 0 h 20"/>
                  <a:gd name="T54" fmla="*/ 3 w 18"/>
                  <a:gd name="T55" fmla="*/ 3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8" h="20">
                    <a:moveTo>
                      <a:pt x="3" y="3"/>
                    </a:moveTo>
                    <a:lnTo>
                      <a:pt x="2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2" y="9"/>
                    </a:lnTo>
                    <a:lnTo>
                      <a:pt x="3" y="9"/>
                    </a:lnTo>
                    <a:lnTo>
                      <a:pt x="3" y="11"/>
                    </a:lnTo>
                    <a:lnTo>
                      <a:pt x="3" y="13"/>
                    </a:lnTo>
                    <a:lnTo>
                      <a:pt x="5" y="14"/>
                    </a:lnTo>
                    <a:lnTo>
                      <a:pt x="7" y="18"/>
                    </a:lnTo>
                    <a:lnTo>
                      <a:pt x="13" y="18"/>
                    </a:lnTo>
                    <a:lnTo>
                      <a:pt x="14" y="20"/>
                    </a:lnTo>
                    <a:lnTo>
                      <a:pt x="14" y="18"/>
                    </a:lnTo>
                    <a:lnTo>
                      <a:pt x="16" y="18"/>
                    </a:lnTo>
                    <a:lnTo>
                      <a:pt x="18" y="16"/>
                    </a:lnTo>
                    <a:lnTo>
                      <a:pt x="17" y="14"/>
                    </a:lnTo>
                    <a:lnTo>
                      <a:pt x="16" y="14"/>
                    </a:lnTo>
                    <a:lnTo>
                      <a:pt x="16" y="11"/>
                    </a:lnTo>
                    <a:lnTo>
                      <a:pt x="13" y="11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3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7" name="Freeform 171">
                <a:extLst>
                  <a:ext uri="{FF2B5EF4-FFF2-40B4-BE49-F238E27FC236}">
                    <a16:creationId xmlns:a16="http://schemas.microsoft.com/office/drawing/2014/main" id="{8D6659A6-9F72-3580-5A4D-47001ECAC5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3941"/>
                <a:ext cx="7" cy="4"/>
              </a:xfrm>
              <a:custGeom>
                <a:avLst/>
                <a:gdLst>
                  <a:gd name="T0" fmla="*/ 16 w 51"/>
                  <a:gd name="T1" fmla="*/ 0 h 33"/>
                  <a:gd name="T2" fmla="*/ 14 w 51"/>
                  <a:gd name="T3" fmla="*/ 2 h 33"/>
                  <a:gd name="T4" fmla="*/ 13 w 51"/>
                  <a:gd name="T5" fmla="*/ 5 h 33"/>
                  <a:gd name="T6" fmla="*/ 11 w 51"/>
                  <a:gd name="T7" fmla="*/ 5 h 33"/>
                  <a:gd name="T8" fmla="*/ 11 w 51"/>
                  <a:gd name="T9" fmla="*/ 8 h 33"/>
                  <a:gd name="T10" fmla="*/ 5 w 51"/>
                  <a:gd name="T11" fmla="*/ 10 h 33"/>
                  <a:gd name="T12" fmla="*/ 3 w 51"/>
                  <a:gd name="T13" fmla="*/ 11 h 33"/>
                  <a:gd name="T14" fmla="*/ 2 w 51"/>
                  <a:gd name="T15" fmla="*/ 16 h 33"/>
                  <a:gd name="T16" fmla="*/ 0 w 51"/>
                  <a:gd name="T17" fmla="*/ 17 h 33"/>
                  <a:gd name="T18" fmla="*/ 0 w 51"/>
                  <a:gd name="T19" fmla="*/ 21 h 33"/>
                  <a:gd name="T20" fmla="*/ 0 w 51"/>
                  <a:gd name="T21" fmla="*/ 23 h 33"/>
                  <a:gd name="T22" fmla="*/ 2 w 51"/>
                  <a:gd name="T23" fmla="*/ 24 h 33"/>
                  <a:gd name="T24" fmla="*/ 3 w 51"/>
                  <a:gd name="T25" fmla="*/ 29 h 33"/>
                  <a:gd name="T26" fmla="*/ 19 w 51"/>
                  <a:gd name="T27" fmla="*/ 29 h 33"/>
                  <a:gd name="T28" fmla="*/ 22 w 51"/>
                  <a:gd name="T29" fmla="*/ 27 h 33"/>
                  <a:gd name="T30" fmla="*/ 22 w 51"/>
                  <a:gd name="T31" fmla="*/ 24 h 33"/>
                  <a:gd name="T32" fmla="*/ 25 w 51"/>
                  <a:gd name="T33" fmla="*/ 24 h 33"/>
                  <a:gd name="T34" fmla="*/ 27 w 51"/>
                  <a:gd name="T35" fmla="*/ 27 h 33"/>
                  <a:gd name="T36" fmla="*/ 30 w 51"/>
                  <a:gd name="T37" fmla="*/ 29 h 33"/>
                  <a:gd name="T38" fmla="*/ 38 w 51"/>
                  <a:gd name="T39" fmla="*/ 29 h 33"/>
                  <a:gd name="T40" fmla="*/ 40 w 51"/>
                  <a:gd name="T41" fmla="*/ 33 h 33"/>
                  <a:gd name="T42" fmla="*/ 49 w 51"/>
                  <a:gd name="T43" fmla="*/ 33 h 33"/>
                  <a:gd name="T44" fmla="*/ 51 w 51"/>
                  <a:gd name="T45" fmla="*/ 32 h 33"/>
                  <a:gd name="T46" fmla="*/ 51 w 51"/>
                  <a:gd name="T47" fmla="*/ 19 h 33"/>
                  <a:gd name="T48" fmla="*/ 49 w 51"/>
                  <a:gd name="T49" fmla="*/ 17 h 33"/>
                  <a:gd name="T50" fmla="*/ 49 w 51"/>
                  <a:gd name="T51" fmla="*/ 16 h 33"/>
                  <a:gd name="T52" fmla="*/ 48 w 51"/>
                  <a:gd name="T53" fmla="*/ 13 h 33"/>
                  <a:gd name="T54" fmla="*/ 47 w 51"/>
                  <a:gd name="T55" fmla="*/ 13 h 33"/>
                  <a:gd name="T56" fmla="*/ 46 w 51"/>
                  <a:gd name="T57" fmla="*/ 12 h 33"/>
                  <a:gd name="T58" fmla="*/ 46 w 51"/>
                  <a:gd name="T59" fmla="*/ 13 h 33"/>
                  <a:gd name="T60" fmla="*/ 40 w 51"/>
                  <a:gd name="T61" fmla="*/ 13 h 33"/>
                  <a:gd name="T62" fmla="*/ 38 w 51"/>
                  <a:gd name="T63" fmla="*/ 12 h 33"/>
                  <a:gd name="T64" fmla="*/ 36 w 51"/>
                  <a:gd name="T65" fmla="*/ 13 h 33"/>
                  <a:gd name="T66" fmla="*/ 33 w 51"/>
                  <a:gd name="T67" fmla="*/ 13 h 33"/>
                  <a:gd name="T68" fmla="*/ 30 w 51"/>
                  <a:gd name="T69" fmla="*/ 11 h 33"/>
                  <a:gd name="T70" fmla="*/ 27 w 51"/>
                  <a:gd name="T71" fmla="*/ 10 h 33"/>
                  <a:gd name="T72" fmla="*/ 25 w 51"/>
                  <a:gd name="T73" fmla="*/ 8 h 33"/>
                  <a:gd name="T74" fmla="*/ 22 w 51"/>
                  <a:gd name="T75" fmla="*/ 2 h 33"/>
                  <a:gd name="T76" fmla="*/ 20 w 51"/>
                  <a:gd name="T77" fmla="*/ 0 h 33"/>
                  <a:gd name="T78" fmla="*/ 16 w 51"/>
                  <a:gd name="T7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1" h="33">
                    <a:moveTo>
                      <a:pt x="16" y="0"/>
                    </a:moveTo>
                    <a:lnTo>
                      <a:pt x="14" y="2"/>
                    </a:lnTo>
                    <a:lnTo>
                      <a:pt x="13" y="5"/>
                    </a:lnTo>
                    <a:lnTo>
                      <a:pt x="11" y="5"/>
                    </a:lnTo>
                    <a:lnTo>
                      <a:pt x="11" y="8"/>
                    </a:lnTo>
                    <a:lnTo>
                      <a:pt x="5" y="10"/>
                    </a:lnTo>
                    <a:lnTo>
                      <a:pt x="3" y="11"/>
                    </a:lnTo>
                    <a:lnTo>
                      <a:pt x="2" y="16"/>
                    </a:lnTo>
                    <a:lnTo>
                      <a:pt x="0" y="17"/>
                    </a:lnTo>
                    <a:lnTo>
                      <a:pt x="0" y="21"/>
                    </a:lnTo>
                    <a:lnTo>
                      <a:pt x="0" y="23"/>
                    </a:lnTo>
                    <a:lnTo>
                      <a:pt x="2" y="24"/>
                    </a:lnTo>
                    <a:lnTo>
                      <a:pt x="3" y="29"/>
                    </a:lnTo>
                    <a:lnTo>
                      <a:pt x="19" y="29"/>
                    </a:lnTo>
                    <a:lnTo>
                      <a:pt x="22" y="27"/>
                    </a:lnTo>
                    <a:lnTo>
                      <a:pt x="22" y="24"/>
                    </a:lnTo>
                    <a:lnTo>
                      <a:pt x="25" y="24"/>
                    </a:lnTo>
                    <a:lnTo>
                      <a:pt x="27" y="27"/>
                    </a:lnTo>
                    <a:lnTo>
                      <a:pt x="30" y="29"/>
                    </a:lnTo>
                    <a:lnTo>
                      <a:pt x="38" y="29"/>
                    </a:lnTo>
                    <a:lnTo>
                      <a:pt x="40" y="33"/>
                    </a:lnTo>
                    <a:lnTo>
                      <a:pt x="49" y="33"/>
                    </a:lnTo>
                    <a:lnTo>
                      <a:pt x="51" y="32"/>
                    </a:lnTo>
                    <a:lnTo>
                      <a:pt x="51" y="19"/>
                    </a:lnTo>
                    <a:lnTo>
                      <a:pt x="49" y="17"/>
                    </a:lnTo>
                    <a:lnTo>
                      <a:pt x="49" y="16"/>
                    </a:lnTo>
                    <a:lnTo>
                      <a:pt x="48" y="13"/>
                    </a:lnTo>
                    <a:lnTo>
                      <a:pt x="47" y="13"/>
                    </a:lnTo>
                    <a:lnTo>
                      <a:pt x="46" y="12"/>
                    </a:lnTo>
                    <a:lnTo>
                      <a:pt x="46" y="13"/>
                    </a:lnTo>
                    <a:lnTo>
                      <a:pt x="40" y="13"/>
                    </a:lnTo>
                    <a:lnTo>
                      <a:pt x="38" y="12"/>
                    </a:lnTo>
                    <a:lnTo>
                      <a:pt x="36" y="13"/>
                    </a:lnTo>
                    <a:lnTo>
                      <a:pt x="33" y="13"/>
                    </a:lnTo>
                    <a:lnTo>
                      <a:pt x="30" y="11"/>
                    </a:lnTo>
                    <a:lnTo>
                      <a:pt x="27" y="10"/>
                    </a:lnTo>
                    <a:lnTo>
                      <a:pt x="25" y="8"/>
                    </a:lnTo>
                    <a:lnTo>
                      <a:pt x="22" y="2"/>
                    </a:lnTo>
                    <a:lnTo>
                      <a:pt x="20" y="0"/>
                    </a:lnTo>
                    <a:lnTo>
                      <a:pt x="16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8" name="Freeform 172">
                <a:extLst>
                  <a:ext uri="{FF2B5EF4-FFF2-40B4-BE49-F238E27FC236}">
                    <a16:creationId xmlns:a16="http://schemas.microsoft.com/office/drawing/2014/main" id="{94DB6082-F4F7-D5FB-8AF4-0A0B2573CE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0" y="3956"/>
                <a:ext cx="3" cy="1"/>
              </a:xfrm>
              <a:custGeom>
                <a:avLst/>
                <a:gdLst>
                  <a:gd name="T0" fmla="*/ 2 w 22"/>
                  <a:gd name="T1" fmla="*/ 0 h 11"/>
                  <a:gd name="T2" fmla="*/ 2 w 22"/>
                  <a:gd name="T3" fmla="*/ 2 h 11"/>
                  <a:gd name="T4" fmla="*/ 0 w 22"/>
                  <a:gd name="T5" fmla="*/ 2 h 11"/>
                  <a:gd name="T6" fmla="*/ 0 w 22"/>
                  <a:gd name="T7" fmla="*/ 11 h 11"/>
                  <a:gd name="T8" fmla="*/ 19 w 22"/>
                  <a:gd name="T9" fmla="*/ 11 h 11"/>
                  <a:gd name="T10" fmla="*/ 22 w 22"/>
                  <a:gd name="T11" fmla="*/ 9 h 11"/>
                  <a:gd name="T12" fmla="*/ 22 w 22"/>
                  <a:gd name="T13" fmla="*/ 2 h 11"/>
                  <a:gd name="T14" fmla="*/ 13 w 22"/>
                  <a:gd name="T15" fmla="*/ 2 h 11"/>
                  <a:gd name="T16" fmla="*/ 13 w 22"/>
                  <a:gd name="T17" fmla="*/ 0 h 11"/>
                  <a:gd name="T18" fmla="*/ 2 w 22"/>
                  <a:gd name="T19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11">
                    <a:moveTo>
                      <a:pt x="2" y="0"/>
                    </a:moveTo>
                    <a:lnTo>
                      <a:pt x="2" y="2"/>
                    </a:lnTo>
                    <a:lnTo>
                      <a:pt x="0" y="2"/>
                    </a:lnTo>
                    <a:lnTo>
                      <a:pt x="0" y="11"/>
                    </a:lnTo>
                    <a:lnTo>
                      <a:pt x="19" y="11"/>
                    </a:lnTo>
                    <a:lnTo>
                      <a:pt x="22" y="9"/>
                    </a:lnTo>
                    <a:lnTo>
                      <a:pt x="22" y="2"/>
                    </a:lnTo>
                    <a:lnTo>
                      <a:pt x="13" y="2"/>
                    </a:lnTo>
                    <a:lnTo>
                      <a:pt x="13" y="0"/>
                    </a:lnTo>
                    <a:lnTo>
                      <a:pt x="2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69" name="Freeform 173">
                <a:extLst>
                  <a:ext uri="{FF2B5EF4-FFF2-40B4-BE49-F238E27FC236}">
                    <a16:creationId xmlns:a16="http://schemas.microsoft.com/office/drawing/2014/main" id="{354E9A43-A4F1-EA9D-191C-0055CBC1FA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3" y="3942"/>
                <a:ext cx="5" cy="4"/>
              </a:xfrm>
              <a:custGeom>
                <a:avLst/>
                <a:gdLst>
                  <a:gd name="T0" fmla="*/ 13 w 38"/>
                  <a:gd name="T1" fmla="*/ 8 h 27"/>
                  <a:gd name="T2" fmla="*/ 7 w 38"/>
                  <a:gd name="T3" fmla="*/ 9 h 27"/>
                  <a:gd name="T4" fmla="*/ 3 w 38"/>
                  <a:gd name="T5" fmla="*/ 9 h 27"/>
                  <a:gd name="T6" fmla="*/ 3 w 38"/>
                  <a:gd name="T7" fmla="*/ 11 h 27"/>
                  <a:gd name="T8" fmla="*/ 2 w 38"/>
                  <a:gd name="T9" fmla="*/ 11 h 27"/>
                  <a:gd name="T10" fmla="*/ 0 w 38"/>
                  <a:gd name="T11" fmla="*/ 12 h 27"/>
                  <a:gd name="T12" fmla="*/ 0 w 38"/>
                  <a:gd name="T13" fmla="*/ 16 h 27"/>
                  <a:gd name="T14" fmla="*/ 0 w 38"/>
                  <a:gd name="T15" fmla="*/ 19 h 27"/>
                  <a:gd name="T16" fmla="*/ 3 w 38"/>
                  <a:gd name="T17" fmla="*/ 19 h 27"/>
                  <a:gd name="T18" fmla="*/ 3 w 38"/>
                  <a:gd name="T19" fmla="*/ 22 h 27"/>
                  <a:gd name="T20" fmla="*/ 3 w 38"/>
                  <a:gd name="T21" fmla="*/ 23 h 27"/>
                  <a:gd name="T22" fmla="*/ 5 w 38"/>
                  <a:gd name="T23" fmla="*/ 22 h 27"/>
                  <a:gd name="T24" fmla="*/ 7 w 38"/>
                  <a:gd name="T25" fmla="*/ 22 h 27"/>
                  <a:gd name="T26" fmla="*/ 10 w 38"/>
                  <a:gd name="T27" fmla="*/ 23 h 27"/>
                  <a:gd name="T28" fmla="*/ 12 w 38"/>
                  <a:gd name="T29" fmla="*/ 24 h 27"/>
                  <a:gd name="T30" fmla="*/ 13 w 38"/>
                  <a:gd name="T31" fmla="*/ 27 h 27"/>
                  <a:gd name="T32" fmla="*/ 16 w 38"/>
                  <a:gd name="T33" fmla="*/ 27 h 27"/>
                  <a:gd name="T34" fmla="*/ 18 w 38"/>
                  <a:gd name="T35" fmla="*/ 22 h 27"/>
                  <a:gd name="T36" fmla="*/ 20 w 38"/>
                  <a:gd name="T37" fmla="*/ 23 h 27"/>
                  <a:gd name="T38" fmla="*/ 20 w 38"/>
                  <a:gd name="T39" fmla="*/ 22 h 27"/>
                  <a:gd name="T40" fmla="*/ 21 w 38"/>
                  <a:gd name="T41" fmla="*/ 22 h 27"/>
                  <a:gd name="T42" fmla="*/ 21 w 38"/>
                  <a:gd name="T43" fmla="*/ 21 h 27"/>
                  <a:gd name="T44" fmla="*/ 22 w 38"/>
                  <a:gd name="T45" fmla="*/ 21 h 27"/>
                  <a:gd name="T46" fmla="*/ 25 w 38"/>
                  <a:gd name="T47" fmla="*/ 20 h 27"/>
                  <a:gd name="T48" fmla="*/ 32 w 38"/>
                  <a:gd name="T49" fmla="*/ 20 h 27"/>
                  <a:gd name="T50" fmla="*/ 35 w 38"/>
                  <a:gd name="T51" fmla="*/ 19 h 27"/>
                  <a:gd name="T52" fmla="*/ 32 w 38"/>
                  <a:gd name="T53" fmla="*/ 15 h 27"/>
                  <a:gd name="T54" fmla="*/ 32 w 38"/>
                  <a:gd name="T55" fmla="*/ 11 h 27"/>
                  <a:gd name="T56" fmla="*/ 35 w 38"/>
                  <a:gd name="T57" fmla="*/ 11 h 27"/>
                  <a:gd name="T58" fmla="*/ 36 w 38"/>
                  <a:gd name="T59" fmla="*/ 9 h 27"/>
                  <a:gd name="T60" fmla="*/ 38 w 38"/>
                  <a:gd name="T61" fmla="*/ 9 h 27"/>
                  <a:gd name="T62" fmla="*/ 38 w 38"/>
                  <a:gd name="T63" fmla="*/ 6 h 27"/>
                  <a:gd name="T64" fmla="*/ 36 w 38"/>
                  <a:gd name="T65" fmla="*/ 6 h 27"/>
                  <a:gd name="T66" fmla="*/ 35 w 38"/>
                  <a:gd name="T67" fmla="*/ 0 h 27"/>
                  <a:gd name="T68" fmla="*/ 32 w 38"/>
                  <a:gd name="T69" fmla="*/ 3 h 27"/>
                  <a:gd name="T70" fmla="*/ 31 w 38"/>
                  <a:gd name="T71" fmla="*/ 3 h 27"/>
                  <a:gd name="T72" fmla="*/ 31 w 38"/>
                  <a:gd name="T73" fmla="*/ 4 h 27"/>
                  <a:gd name="T74" fmla="*/ 29 w 38"/>
                  <a:gd name="T75" fmla="*/ 6 h 27"/>
                  <a:gd name="T76" fmla="*/ 14 w 38"/>
                  <a:gd name="T77" fmla="*/ 6 h 27"/>
                  <a:gd name="T78" fmla="*/ 13 w 38"/>
                  <a:gd name="T79" fmla="*/ 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27">
                    <a:moveTo>
                      <a:pt x="13" y="8"/>
                    </a:moveTo>
                    <a:lnTo>
                      <a:pt x="7" y="9"/>
                    </a:lnTo>
                    <a:lnTo>
                      <a:pt x="3" y="9"/>
                    </a:lnTo>
                    <a:lnTo>
                      <a:pt x="3" y="11"/>
                    </a:lnTo>
                    <a:lnTo>
                      <a:pt x="2" y="11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0" y="19"/>
                    </a:lnTo>
                    <a:lnTo>
                      <a:pt x="3" y="19"/>
                    </a:lnTo>
                    <a:lnTo>
                      <a:pt x="3" y="22"/>
                    </a:lnTo>
                    <a:lnTo>
                      <a:pt x="3" y="23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10" y="23"/>
                    </a:lnTo>
                    <a:lnTo>
                      <a:pt x="12" y="24"/>
                    </a:lnTo>
                    <a:lnTo>
                      <a:pt x="13" y="27"/>
                    </a:lnTo>
                    <a:lnTo>
                      <a:pt x="16" y="27"/>
                    </a:lnTo>
                    <a:lnTo>
                      <a:pt x="18" y="22"/>
                    </a:lnTo>
                    <a:lnTo>
                      <a:pt x="20" y="23"/>
                    </a:lnTo>
                    <a:lnTo>
                      <a:pt x="20" y="22"/>
                    </a:lnTo>
                    <a:lnTo>
                      <a:pt x="21" y="22"/>
                    </a:lnTo>
                    <a:lnTo>
                      <a:pt x="21" y="21"/>
                    </a:lnTo>
                    <a:lnTo>
                      <a:pt x="22" y="21"/>
                    </a:lnTo>
                    <a:lnTo>
                      <a:pt x="25" y="20"/>
                    </a:lnTo>
                    <a:lnTo>
                      <a:pt x="32" y="20"/>
                    </a:lnTo>
                    <a:lnTo>
                      <a:pt x="35" y="19"/>
                    </a:lnTo>
                    <a:lnTo>
                      <a:pt x="32" y="15"/>
                    </a:lnTo>
                    <a:lnTo>
                      <a:pt x="32" y="11"/>
                    </a:lnTo>
                    <a:lnTo>
                      <a:pt x="35" y="11"/>
                    </a:lnTo>
                    <a:lnTo>
                      <a:pt x="36" y="9"/>
                    </a:lnTo>
                    <a:lnTo>
                      <a:pt x="38" y="9"/>
                    </a:lnTo>
                    <a:lnTo>
                      <a:pt x="38" y="6"/>
                    </a:lnTo>
                    <a:lnTo>
                      <a:pt x="36" y="6"/>
                    </a:lnTo>
                    <a:lnTo>
                      <a:pt x="35" y="0"/>
                    </a:lnTo>
                    <a:lnTo>
                      <a:pt x="32" y="3"/>
                    </a:lnTo>
                    <a:lnTo>
                      <a:pt x="31" y="3"/>
                    </a:lnTo>
                    <a:lnTo>
                      <a:pt x="31" y="4"/>
                    </a:lnTo>
                    <a:lnTo>
                      <a:pt x="29" y="6"/>
                    </a:lnTo>
                    <a:lnTo>
                      <a:pt x="14" y="6"/>
                    </a:lnTo>
                    <a:lnTo>
                      <a:pt x="13" y="8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0" name="Freeform 174">
                <a:extLst>
                  <a:ext uri="{FF2B5EF4-FFF2-40B4-BE49-F238E27FC236}">
                    <a16:creationId xmlns:a16="http://schemas.microsoft.com/office/drawing/2014/main" id="{37B714A2-CFB4-4A1F-EE8F-6C12DE4178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9" y="3914"/>
                <a:ext cx="23" cy="14"/>
              </a:xfrm>
              <a:custGeom>
                <a:avLst/>
                <a:gdLst>
                  <a:gd name="T0" fmla="*/ 2 w 162"/>
                  <a:gd name="T1" fmla="*/ 4 h 95"/>
                  <a:gd name="T2" fmla="*/ 1 w 162"/>
                  <a:gd name="T3" fmla="*/ 6 h 95"/>
                  <a:gd name="T4" fmla="*/ 4 w 162"/>
                  <a:gd name="T5" fmla="*/ 19 h 95"/>
                  <a:gd name="T6" fmla="*/ 4 w 162"/>
                  <a:gd name="T7" fmla="*/ 22 h 95"/>
                  <a:gd name="T8" fmla="*/ 31 w 162"/>
                  <a:gd name="T9" fmla="*/ 20 h 95"/>
                  <a:gd name="T10" fmla="*/ 42 w 162"/>
                  <a:gd name="T11" fmla="*/ 19 h 95"/>
                  <a:gd name="T12" fmla="*/ 45 w 162"/>
                  <a:gd name="T13" fmla="*/ 20 h 95"/>
                  <a:gd name="T14" fmla="*/ 50 w 162"/>
                  <a:gd name="T15" fmla="*/ 22 h 95"/>
                  <a:gd name="T16" fmla="*/ 54 w 162"/>
                  <a:gd name="T17" fmla="*/ 26 h 95"/>
                  <a:gd name="T18" fmla="*/ 56 w 162"/>
                  <a:gd name="T19" fmla="*/ 29 h 95"/>
                  <a:gd name="T20" fmla="*/ 62 w 162"/>
                  <a:gd name="T21" fmla="*/ 30 h 95"/>
                  <a:gd name="T22" fmla="*/ 65 w 162"/>
                  <a:gd name="T23" fmla="*/ 31 h 95"/>
                  <a:gd name="T24" fmla="*/ 67 w 162"/>
                  <a:gd name="T25" fmla="*/ 33 h 95"/>
                  <a:gd name="T26" fmla="*/ 73 w 162"/>
                  <a:gd name="T27" fmla="*/ 39 h 95"/>
                  <a:gd name="T28" fmla="*/ 75 w 162"/>
                  <a:gd name="T29" fmla="*/ 41 h 95"/>
                  <a:gd name="T30" fmla="*/ 74 w 162"/>
                  <a:gd name="T31" fmla="*/ 55 h 95"/>
                  <a:gd name="T32" fmla="*/ 74 w 162"/>
                  <a:gd name="T33" fmla="*/ 58 h 95"/>
                  <a:gd name="T34" fmla="*/ 73 w 162"/>
                  <a:gd name="T35" fmla="*/ 59 h 95"/>
                  <a:gd name="T36" fmla="*/ 67 w 162"/>
                  <a:gd name="T37" fmla="*/ 66 h 95"/>
                  <a:gd name="T38" fmla="*/ 65 w 162"/>
                  <a:gd name="T39" fmla="*/ 68 h 95"/>
                  <a:gd name="T40" fmla="*/ 65 w 162"/>
                  <a:gd name="T41" fmla="*/ 71 h 95"/>
                  <a:gd name="T42" fmla="*/ 62 w 162"/>
                  <a:gd name="T43" fmla="*/ 74 h 95"/>
                  <a:gd name="T44" fmla="*/ 56 w 162"/>
                  <a:gd name="T45" fmla="*/ 77 h 95"/>
                  <a:gd name="T46" fmla="*/ 53 w 162"/>
                  <a:gd name="T47" fmla="*/ 91 h 95"/>
                  <a:gd name="T48" fmla="*/ 58 w 162"/>
                  <a:gd name="T49" fmla="*/ 95 h 95"/>
                  <a:gd name="T50" fmla="*/ 61 w 162"/>
                  <a:gd name="T51" fmla="*/ 93 h 95"/>
                  <a:gd name="T52" fmla="*/ 64 w 162"/>
                  <a:gd name="T53" fmla="*/ 93 h 95"/>
                  <a:gd name="T54" fmla="*/ 67 w 162"/>
                  <a:gd name="T55" fmla="*/ 86 h 95"/>
                  <a:gd name="T56" fmla="*/ 67 w 162"/>
                  <a:gd name="T57" fmla="*/ 77 h 95"/>
                  <a:gd name="T58" fmla="*/ 78 w 162"/>
                  <a:gd name="T59" fmla="*/ 75 h 95"/>
                  <a:gd name="T60" fmla="*/ 86 w 162"/>
                  <a:gd name="T61" fmla="*/ 82 h 95"/>
                  <a:gd name="T62" fmla="*/ 102 w 162"/>
                  <a:gd name="T63" fmla="*/ 77 h 95"/>
                  <a:gd name="T64" fmla="*/ 107 w 162"/>
                  <a:gd name="T65" fmla="*/ 73 h 95"/>
                  <a:gd name="T66" fmla="*/ 108 w 162"/>
                  <a:gd name="T67" fmla="*/ 71 h 95"/>
                  <a:gd name="T68" fmla="*/ 111 w 162"/>
                  <a:gd name="T69" fmla="*/ 61 h 95"/>
                  <a:gd name="T70" fmla="*/ 111 w 162"/>
                  <a:gd name="T71" fmla="*/ 55 h 95"/>
                  <a:gd name="T72" fmla="*/ 113 w 162"/>
                  <a:gd name="T73" fmla="*/ 53 h 95"/>
                  <a:gd name="T74" fmla="*/ 116 w 162"/>
                  <a:gd name="T75" fmla="*/ 50 h 95"/>
                  <a:gd name="T76" fmla="*/ 120 w 162"/>
                  <a:gd name="T77" fmla="*/ 44 h 95"/>
                  <a:gd name="T78" fmla="*/ 121 w 162"/>
                  <a:gd name="T79" fmla="*/ 43 h 95"/>
                  <a:gd name="T80" fmla="*/ 122 w 162"/>
                  <a:gd name="T81" fmla="*/ 42 h 95"/>
                  <a:gd name="T82" fmla="*/ 131 w 162"/>
                  <a:gd name="T83" fmla="*/ 41 h 95"/>
                  <a:gd name="T84" fmla="*/ 132 w 162"/>
                  <a:gd name="T85" fmla="*/ 40 h 95"/>
                  <a:gd name="T86" fmla="*/ 133 w 162"/>
                  <a:gd name="T87" fmla="*/ 39 h 95"/>
                  <a:gd name="T88" fmla="*/ 138 w 162"/>
                  <a:gd name="T89" fmla="*/ 37 h 95"/>
                  <a:gd name="T90" fmla="*/ 142 w 162"/>
                  <a:gd name="T91" fmla="*/ 33 h 95"/>
                  <a:gd name="T92" fmla="*/ 149 w 162"/>
                  <a:gd name="T93" fmla="*/ 30 h 95"/>
                  <a:gd name="T94" fmla="*/ 151 w 162"/>
                  <a:gd name="T95" fmla="*/ 30 h 95"/>
                  <a:gd name="T96" fmla="*/ 157 w 162"/>
                  <a:gd name="T97" fmla="*/ 28 h 95"/>
                  <a:gd name="T98" fmla="*/ 160 w 162"/>
                  <a:gd name="T99" fmla="*/ 22 h 95"/>
                  <a:gd name="T100" fmla="*/ 160 w 162"/>
                  <a:gd name="T101" fmla="*/ 19 h 95"/>
                  <a:gd name="T102" fmla="*/ 160 w 162"/>
                  <a:gd name="T103" fmla="*/ 15 h 95"/>
                  <a:gd name="T104" fmla="*/ 157 w 162"/>
                  <a:gd name="T105" fmla="*/ 11 h 95"/>
                  <a:gd name="T106" fmla="*/ 151 w 162"/>
                  <a:gd name="T107" fmla="*/ 9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62" h="95">
                    <a:moveTo>
                      <a:pt x="0" y="0"/>
                    </a:moveTo>
                    <a:lnTo>
                      <a:pt x="2" y="4"/>
                    </a:lnTo>
                    <a:lnTo>
                      <a:pt x="4" y="6"/>
                    </a:lnTo>
                    <a:lnTo>
                      <a:pt x="1" y="6"/>
                    </a:lnTo>
                    <a:lnTo>
                      <a:pt x="4" y="9"/>
                    </a:lnTo>
                    <a:lnTo>
                      <a:pt x="4" y="19"/>
                    </a:lnTo>
                    <a:lnTo>
                      <a:pt x="2" y="20"/>
                    </a:lnTo>
                    <a:lnTo>
                      <a:pt x="4" y="22"/>
                    </a:lnTo>
                    <a:lnTo>
                      <a:pt x="29" y="22"/>
                    </a:lnTo>
                    <a:lnTo>
                      <a:pt x="31" y="20"/>
                    </a:lnTo>
                    <a:lnTo>
                      <a:pt x="34" y="19"/>
                    </a:lnTo>
                    <a:lnTo>
                      <a:pt x="42" y="19"/>
                    </a:lnTo>
                    <a:lnTo>
                      <a:pt x="43" y="20"/>
                    </a:lnTo>
                    <a:lnTo>
                      <a:pt x="45" y="20"/>
                    </a:lnTo>
                    <a:lnTo>
                      <a:pt x="48" y="22"/>
                    </a:lnTo>
                    <a:lnTo>
                      <a:pt x="50" y="22"/>
                    </a:lnTo>
                    <a:lnTo>
                      <a:pt x="53" y="26"/>
                    </a:lnTo>
                    <a:lnTo>
                      <a:pt x="54" y="26"/>
                    </a:lnTo>
                    <a:lnTo>
                      <a:pt x="56" y="28"/>
                    </a:lnTo>
                    <a:lnTo>
                      <a:pt x="56" y="29"/>
                    </a:lnTo>
                    <a:lnTo>
                      <a:pt x="58" y="30"/>
                    </a:lnTo>
                    <a:lnTo>
                      <a:pt x="62" y="30"/>
                    </a:lnTo>
                    <a:lnTo>
                      <a:pt x="64" y="31"/>
                    </a:lnTo>
                    <a:lnTo>
                      <a:pt x="65" y="31"/>
                    </a:lnTo>
                    <a:lnTo>
                      <a:pt x="66" y="31"/>
                    </a:lnTo>
                    <a:lnTo>
                      <a:pt x="67" y="33"/>
                    </a:lnTo>
                    <a:lnTo>
                      <a:pt x="69" y="39"/>
                    </a:lnTo>
                    <a:lnTo>
                      <a:pt x="73" y="39"/>
                    </a:lnTo>
                    <a:lnTo>
                      <a:pt x="73" y="40"/>
                    </a:lnTo>
                    <a:lnTo>
                      <a:pt x="75" y="41"/>
                    </a:lnTo>
                    <a:lnTo>
                      <a:pt x="75" y="55"/>
                    </a:lnTo>
                    <a:lnTo>
                      <a:pt x="74" y="55"/>
                    </a:lnTo>
                    <a:lnTo>
                      <a:pt x="74" y="56"/>
                    </a:lnTo>
                    <a:lnTo>
                      <a:pt x="74" y="58"/>
                    </a:lnTo>
                    <a:lnTo>
                      <a:pt x="73" y="58"/>
                    </a:lnTo>
                    <a:lnTo>
                      <a:pt x="73" y="59"/>
                    </a:lnTo>
                    <a:lnTo>
                      <a:pt x="73" y="61"/>
                    </a:lnTo>
                    <a:lnTo>
                      <a:pt x="67" y="66"/>
                    </a:lnTo>
                    <a:lnTo>
                      <a:pt x="66" y="68"/>
                    </a:lnTo>
                    <a:lnTo>
                      <a:pt x="65" y="68"/>
                    </a:lnTo>
                    <a:lnTo>
                      <a:pt x="65" y="69"/>
                    </a:lnTo>
                    <a:lnTo>
                      <a:pt x="65" y="71"/>
                    </a:lnTo>
                    <a:lnTo>
                      <a:pt x="64" y="71"/>
                    </a:lnTo>
                    <a:lnTo>
                      <a:pt x="62" y="74"/>
                    </a:lnTo>
                    <a:lnTo>
                      <a:pt x="62" y="75"/>
                    </a:lnTo>
                    <a:lnTo>
                      <a:pt x="56" y="77"/>
                    </a:lnTo>
                    <a:lnTo>
                      <a:pt x="53" y="77"/>
                    </a:lnTo>
                    <a:lnTo>
                      <a:pt x="53" y="91"/>
                    </a:lnTo>
                    <a:lnTo>
                      <a:pt x="54" y="95"/>
                    </a:lnTo>
                    <a:lnTo>
                      <a:pt x="58" y="95"/>
                    </a:lnTo>
                    <a:lnTo>
                      <a:pt x="61" y="94"/>
                    </a:lnTo>
                    <a:lnTo>
                      <a:pt x="61" y="93"/>
                    </a:lnTo>
                    <a:lnTo>
                      <a:pt x="62" y="93"/>
                    </a:lnTo>
                    <a:lnTo>
                      <a:pt x="64" y="93"/>
                    </a:lnTo>
                    <a:lnTo>
                      <a:pt x="65" y="88"/>
                    </a:lnTo>
                    <a:lnTo>
                      <a:pt x="67" y="86"/>
                    </a:lnTo>
                    <a:lnTo>
                      <a:pt x="67" y="82"/>
                    </a:lnTo>
                    <a:lnTo>
                      <a:pt x="67" y="77"/>
                    </a:lnTo>
                    <a:lnTo>
                      <a:pt x="69" y="75"/>
                    </a:lnTo>
                    <a:lnTo>
                      <a:pt x="78" y="75"/>
                    </a:lnTo>
                    <a:lnTo>
                      <a:pt x="80" y="80"/>
                    </a:lnTo>
                    <a:lnTo>
                      <a:pt x="86" y="82"/>
                    </a:lnTo>
                    <a:lnTo>
                      <a:pt x="98" y="82"/>
                    </a:lnTo>
                    <a:lnTo>
                      <a:pt x="102" y="77"/>
                    </a:lnTo>
                    <a:lnTo>
                      <a:pt x="105" y="75"/>
                    </a:lnTo>
                    <a:lnTo>
                      <a:pt x="107" y="73"/>
                    </a:lnTo>
                    <a:lnTo>
                      <a:pt x="107" y="71"/>
                    </a:lnTo>
                    <a:lnTo>
                      <a:pt x="108" y="71"/>
                    </a:lnTo>
                    <a:lnTo>
                      <a:pt x="108" y="64"/>
                    </a:lnTo>
                    <a:lnTo>
                      <a:pt x="111" y="61"/>
                    </a:lnTo>
                    <a:lnTo>
                      <a:pt x="111" y="58"/>
                    </a:lnTo>
                    <a:lnTo>
                      <a:pt x="111" y="55"/>
                    </a:lnTo>
                    <a:lnTo>
                      <a:pt x="113" y="55"/>
                    </a:lnTo>
                    <a:lnTo>
                      <a:pt x="113" y="53"/>
                    </a:lnTo>
                    <a:lnTo>
                      <a:pt x="116" y="53"/>
                    </a:lnTo>
                    <a:lnTo>
                      <a:pt x="116" y="50"/>
                    </a:lnTo>
                    <a:lnTo>
                      <a:pt x="120" y="50"/>
                    </a:lnTo>
                    <a:lnTo>
                      <a:pt x="120" y="44"/>
                    </a:lnTo>
                    <a:lnTo>
                      <a:pt x="120" y="43"/>
                    </a:lnTo>
                    <a:lnTo>
                      <a:pt x="121" y="43"/>
                    </a:lnTo>
                    <a:lnTo>
                      <a:pt x="121" y="42"/>
                    </a:lnTo>
                    <a:lnTo>
                      <a:pt x="122" y="42"/>
                    </a:lnTo>
                    <a:lnTo>
                      <a:pt x="129" y="42"/>
                    </a:lnTo>
                    <a:lnTo>
                      <a:pt x="131" y="41"/>
                    </a:lnTo>
                    <a:lnTo>
                      <a:pt x="131" y="40"/>
                    </a:lnTo>
                    <a:lnTo>
                      <a:pt x="132" y="40"/>
                    </a:lnTo>
                    <a:lnTo>
                      <a:pt x="132" y="39"/>
                    </a:lnTo>
                    <a:lnTo>
                      <a:pt x="133" y="39"/>
                    </a:lnTo>
                    <a:lnTo>
                      <a:pt x="135" y="39"/>
                    </a:lnTo>
                    <a:lnTo>
                      <a:pt x="138" y="37"/>
                    </a:lnTo>
                    <a:lnTo>
                      <a:pt x="140" y="39"/>
                    </a:lnTo>
                    <a:lnTo>
                      <a:pt x="142" y="33"/>
                    </a:lnTo>
                    <a:lnTo>
                      <a:pt x="144" y="33"/>
                    </a:lnTo>
                    <a:lnTo>
                      <a:pt x="149" y="30"/>
                    </a:lnTo>
                    <a:lnTo>
                      <a:pt x="151" y="31"/>
                    </a:lnTo>
                    <a:lnTo>
                      <a:pt x="151" y="30"/>
                    </a:lnTo>
                    <a:lnTo>
                      <a:pt x="152" y="30"/>
                    </a:lnTo>
                    <a:lnTo>
                      <a:pt x="157" y="28"/>
                    </a:lnTo>
                    <a:lnTo>
                      <a:pt x="159" y="24"/>
                    </a:lnTo>
                    <a:lnTo>
                      <a:pt x="160" y="22"/>
                    </a:lnTo>
                    <a:lnTo>
                      <a:pt x="162" y="20"/>
                    </a:lnTo>
                    <a:lnTo>
                      <a:pt x="160" y="19"/>
                    </a:lnTo>
                    <a:lnTo>
                      <a:pt x="160" y="17"/>
                    </a:lnTo>
                    <a:lnTo>
                      <a:pt x="160" y="15"/>
                    </a:lnTo>
                    <a:lnTo>
                      <a:pt x="159" y="11"/>
                    </a:lnTo>
                    <a:lnTo>
                      <a:pt x="157" y="11"/>
                    </a:lnTo>
                    <a:lnTo>
                      <a:pt x="152" y="11"/>
                    </a:lnTo>
                    <a:lnTo>
                      <a:pt x="151" y="9"/>
                    </a:lnTo>
                    <a:lnTo>
                      <a:pt x="146" y="1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1" name="Freeform 175">
                <a:extLst>
                  <a:ext uri="{FF2B5EF4-FFF2-40B4-BE49-F238E27FC236}">
                    <a16:creationId xmlns:a16="http://schemas.microsoft.com/office/drawing/2014/main" id="{484A4147-A9AF-85C9-C99D-BE41C6F29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2" y="3906"/>
                <a:ext cx="17" cy="10"/>
              </a:xfrm>
              <a:custGeom>
                <a:avLst/>
                <a:gdLst>
                  <a:gd name="T0" fmla="*/ 112 w 118"/>
                  <a:gd name="T1" fmla="*/ 66 h 66"/>
                  <a:gd name="T2" fmla="*/ 107 w 118"/>
                  <a:gd name="T3" fmla="*/ 61 h 66"/>
                  <a:gd name="T4" fmla="*/ 103 w 118"/>
                  <a:gd name="T5" fmla="*/ 55 h 66"/>
                  <a:gd name="T6" fmla="*/ 98 w 118"/>
                  <a:gd name="T7" fmla="*/ 50 h 66"/>
                  <a:gd name="T8" fmla="*/ 96 w 118"/>
                  <a:gd name="T9" fmla="*/ 47 h 66"/>
                  <a:gd name="T10" fmla="*/ 94 w 118"/>
                  <a:gd name="T11" fmla="*/ 44 h 66"/>
                  <a:gd name="T12" fmla="*/ 87 w 118"/>
                  <a:gd name="T13" fmla="*/ 41 h 66"/>
                  <a:gd name="T14" fmla="*/ 83 w 118"/>
                  <a:gd name="T15" fmla="*/ 39 h 66"/>
                  <a:gd name="T16" fmla="*/ 79 w 118"/>
                  <a:gd name="T17" fmla="*/ 38 h 66"/>
                  <a:gd name="T18" fmla="*/ 76 w 118"/>
                  <a:gd name="T19" fmla="*/ 35 h 66"/>
                  <a:gd name="T20" fmla="*/ 76 w 118"/>
                  <a:gd name="T21" fmla="*/ 32 h 66"/>
                  <a:gd name="T22" fmla="*/ 74 w 118"/>
                  <a:gd name="T23" fmla="*/ 28 h 66"/>
                  <a:gd name="T24" fmla="*/ 72 w 118"/>
                  <a:gd name="T25" fmla="*/ 23 h 66"/>
                  <a:gd name="T26" fmla="*/ 65 w 118"/>
                  <a:gd name="T27" fmla="*/ 21 h 66"/>
                  <a:gd name="T28" fmla="*/ 62 w 118"/>
                  <a:gd name="T29" fmla="*/ 17 h 66"/>
                  <a:gd name="T30" fmla="*/ 61 w 118"/>
                  <a:gd name="T31" fmla="*/ 14 h 66"/>
                  <a:gd name="T32" fmla="*/ 58 w 118"/>
                  <a:gd name="T33" fmla="*/ 13 h 66"/>
                  <a:gd name="T34" fmla="*/ 54 w 118"/>
                  <a:gd name="T35" fmla="*/ 14 h 66"/>
                  <a:gd name="T36" fmla="*/ 50 w 118"/>
                  <a:gd name="T37" fmla="*/ 10 h 66"/>
                  <a:gd name="T38" fmla="*/ 47 w 118"/>
                  <a:gd name="T39" fmla="*/ 8 h 66"/>
                  <a:gd name="T40" fmla="*/ 41 w 118"/>
                  <a:gd name="T41" fmla="*/ 7 h 66"/>
                  <a:gd name="T42" fmla="*/ 38 w 118"/>
                  <a:gd name="T43" fmla="*/ 6 h 66"/>
                  <a:gd name="T44" fmla="*/ 36 w 118"/>
                  <a:gd name="T45" fmla="*/ 3 h 66"/>
                  <a:gd name="T46" fmla="*/ 31 w 118"/>
                  <a:gd name="T47" fmla="*/ 0 h 66"/>
                  <a:gd name="T48" fmla="*/ 28 w 118"/>
                  <a:gd name="T49" fmla="*/ 3 h 66"/>
                  <a:gd name="T50" fmla="*/ 22 w 118"/>
                  <a:gd name="T51" fmla="*/ 6 h 66"/>
                  <a:gd name="T52" fmla="*/ 20 w 118"/>
                  <a:gd name="T53" fmla="*/ 7 h 66"/>
                  <a:gd name="T54" fmla="*/ 19 w 118"/>
                  <a:gd name="T55" fmla="*/ 8 h 66"/>
                  <a:gd name="T56" fmla="*/ 17 w 118"/>
                  <a:gd name="T57" fmla="*/ 12 h 66"/>
                  <a:gd name="T58" fmla="*/ 17 w 118"/>
                  <a:gd name="T59" fmla="*/ 19 h 66"/>
                  <a:gd name="T60" fmla="*/ 15 w 118"/>
                  <a:gd name="T61" fmla="*/ 24 h 66"/>
                  <a:gd name="T62" fmla="*/ 14 w 118"/>
                  <a:gd name="T63" fmla="*/ 25 h 66"/>
                  <a:gd name="T64" fmla="*/ 11 w 118"/>
                  <a:gd name="T65" fmla="*/ 32 h 66"/>
                  <a:gd name="T66" fmla="*/ 5 w 118"/>
                  <a:gd name="T67" fmla="*/ 33 h 66"/>
                  <a:gd name="T68" fmla="*/ 3 w 118"/>
                  <a:gd name="T69" fmla="*/ 39 h 66"/>
                  <a:gd name="T70" fmla="*/ 2 w 118"/>
                  <a:gd name="T71" fmla="*/ 4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8" h="66">
                    <a:moveTo>
                      <a:pt x="118" y="66"/>
                    </a:moveTo>
                    <a:lnTo>
                      <a:pt x="112" y="66"/>
                    </a:lnTo>
                    <a:lnTo>
                      <a:pt x="109" y="65"/>
                    </a:lnTo>
                    <a:lnTo>
                      <a:pt x="107" y="61"/>
                    </a:lnTo>
                    <a:lnTo>
                      <a:pt x="105" y="57"/>
                    </a:lnTo>
                    <a:lnTo>
                      <a:pt x="103" y="55"/>
                    </a:lnTo>
                    <a:lnTo>
                      <a:pt x="101" y="54"/>
                    </a:lnTo>
                    <a:lnTo>
                      <a:pt x="98" y="50"/>
                    </a:lnTo>
                    <a:lnTo>
                      <a:pt x="96" y="49"/>
                    </a:lnTo>
                    <a:lnTo>
                      <a:pt x="96" y="47"/>
                    </a:lnTo>
                    <a:lnTo>
                      <a:pt x="95" y="44"/>
                    </a:lnTo>
                    <a:lnTo>
                      <a:pt x="94" y="44"/>
                    </a:lnTo>
                    <a:lnTo>
                      <a:pt x="93" y="44"/>
                    </a:lnTo>
                    <a:lnTo>
                      <a:pt x="87" y="41"/>
                    </a:lnTo>
                    <a:lnTo>
                      <a:pt x="85" y="41"/>
                    </a:lnTo>
                    <a:lnTo>
                      <a:pt x="83" y="39"/>
                    </a:lnTo>
                    <a:lnTo>
                      <a:pt x="82" y="39"/>
                    </a:lnTo>
                    <a:lnTo>
                      <a:pt x="79" y="38"/>
                    </a:lnTo>
                    <a:lnTo>
                      <a:pt x="79" y="36"/>
                    </a:lnTo>
                    <a:lnTo>
                      <a:pt x="76" y="35"/>
                    </a:lnTo>
                    <a:lnTo>
                      <a:pt x="76" y="33"/>
                    </a:lnTo>
                    <a:lnTo>
                      <a:pt x="76" y="32"/>
                    </a:lnTo>
                    <a:lnTo>
                      <a:pt x="75" y="29"/>
                    </a:lnTo>
                    <a:lnTo>
                      <a:pt x="74" y="28"/>
                    </a:lnTo>
                    <a:lnTo>
                      <a:pt x="74" y="25"/>
                    </a:lnTo>
                    <a:lnTo>
                      <a:pt x="72" y="23"/>
                    </a:lnTo>
                    <a:lnTo>
                      <a:pt x="69" y="23"/>
                    </a:lnTo>
                    <a:lnTo>
                      <a:pt x="65" y="21"/>
                    </a:lnTo>
                    <a:lnTo>
                      <a:pt x="63" y="19"/>
                    </a:lnTo>
                    <a:lnTo>
                      <a:pt x="62" y="17"/>
                    </a:lnTo>
                    <a:lnTo>
                      <a:pt x="61" y="17"/>
                    </a:lnTo>
                    <a:lnTo>
                      <a:pt x="61" y="14"/>
                    </a:lnTo>
                    <a:lnTo>
                      <a:pt x="60" y="14"/>
                    </a:lnTo>
                    <a:lnTo>
                      <a:pt x="58" y="13"/>
                    </a:lnTo>
                    <a:lnTo>
                      <a:pt x="58" y="12"/>
                    </a:lnTo>
                    <a:lnTo>
                      <a:pt x="54" y="14"/>
                    </a:lnTo>
                    <a:lnTo>
                      <a:pt x="52" y="12"/>
                    </a:lnTo>
                    <a:lnTo>
                      <a:pt x="50" y="10"/>
                    </a:lnTo>
                    <a:lnTo>
                      <a:pt x="49" y="10"/>
                    </a:lnTo>
                    <a:lnTo>
                      <a:pt x="47" y="8"/>
                    </a:lnTo>
                    <a:lnTo>
                      <a:pt x="43" y="8"/>
                    </a:lnTo>
                    <a:lnTo>
                      <a:pt x="41" y="7"/>
                    </a:lnTo>
                    <a:lnTo>
                      <a:pt x="41" y="6"/>
                    </a:lnTo>
                    <a:lnTo>
                      <a:pt x="38" y="6"/>
                    </a:lnTo>
                    <a:lnTo>
                      <a:pt x="37" y="3"/>
                    </a:lnTo>
                    <a:lnTo>
                      <a:pt x="36" y="3"/>
                    </a:lnTo>
                    <a:lnTo>
                      <a:pt x="32" y="1"/>
                    </a:lnTo>
                    <a:lnTo>
                      <a:pt x="31" y="0"/>
                    </a:lnTo>
                    <a:lnTo>
                      <a:pt x="30" y="1"/>
                    </a:lnTo>
                    <a:lnTo>
                      <a:pt x="28" y="3"/>
                    </a:lnTo>
                    <a:lnTo>
                      <a:pt x="27" y="6"/>
                    </a:lnTo>
                    <a:lnTo>
                      <a:pt x="22" y="6"/>
                    </a:lnTo>
                    <a:lnTo>
                      <a:pt x="20" y="6"/>
                    </a:lnTo>
                    <a:lnTo>
                      <a:pt x="20" y="7"/>
                    </a:lnTo>
                    <a:lnTo>
                      <a:pt x="19" y="7"/>
                    </a:lnTo>
                    <a:lnTo>
                      <a:pt x="19" y="8"/>
                    </a:lnTo>
                    <a:lnTo>
                      <a:pt x="19" y="12"/>
                    </a:lnTo>
                    <a:lnTo>
                      <a:pt x="17" y="12"/>
                    </a:lnTo>
                    <a:lnTo>
                      <a:pt x="17" y="14"/>
                    </a:lnTo>
                    <a:lnTo>
                      <a:pt x="17" y="19"/>
                    </a:lnTo>
                    <a:lnTo>
                      <a:pt x="16" y="21"/>
                    </a:lnTo>
                    <a:lnTo>
                      <a:pt x="15" y="24"/>
                    </a:lnTo>
                    <a:lnTo>
                      <a:pt x="14" y="24"/>
                    </a:lnTo>
                    <a:lnTo>
                      <a:pt x="14" y="25"/>
                    </a:lnTo>
                    <a:lnTo>
                      <a:pt x="14" y="30"/>
                    </a:lnTo>
                    <a:lnTo>
                      <a:pt x="11" y="32"/>
                    </a:lnTo>
                    <a:lnTo>
                      <a:pt x="6" y="32"/>
                    </a:lnTo>
                    <a:lnTo>
                      <a:pt x="5" y="33"/>
                    </a:lnTo>
                    <a:lnTo>
                      <a:pt x="5" y="39"/>
                    </a:lnTo>
                    <a:lnTo>
                      <a:pt x="3" y="39"/>
                    </a:lnTo>
                    <a:lnTo>
                      <a:pt x="2" y="39"/>
                    </a:lnTo>
                    <a:lnTo>
                      <a:pt x="2" y="40"/>
                    </a:lnTo>
                    <a:lnTo>
                      <a:pt x="0" y="4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2" name="Freeform 176">
                <a:extLst>
                  <a:ext uri="{FF2B5EF4-FFF2-40B4-BE49-F238E27FC236}">
                    <a16:creationId xmlns:a16="http://schemas.microsoft.com/office/drawing/2014/main" id="{0E132F26-252D-731B-CF03-9E3A17297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94" y="3939"/>
                <a:ext cx="6" cy="5"/>
              </a:xfrm>
              <a:custGeom>
                <a:avLst/>
                <a:gdLst>
                  <a:gd name="T0" fmla="*/ 0 w 41"/>
                  <a:gd name="T1" fmla="*/ 5 h 35"/>
                  <a:gd name="T2" fmla="*/ 0 w 41"/>
                  <a:gd name="T3" fmla="*/ 10 h 35"/>
                  <a:gd name="T4" fmla="*/ 0 w 41"/>
                  <a:gd name="T5" fmla="*/ 12 h 35"/>
                  <a:gd name="T6" fmla="*/ 1 w 41"/>
                  <a:gd name="T7" fmla="*/ 13 h 35"/>
                  <a:gd name="T8" fmla="*/ 2 w 41"/>
                  <a:gd name="T9" fmla="*/ 12 h 35"/>
                  <a:gd name="T10" fmla="*/ 5 w 41"/>
                  <a:gd name="T11" fmla="*/ 11 h 35"/>
                  <a:gd name="T12" fmla="*/ 8 w 41"/>
                  <a:gd name="T13" fmla="*/ 11 h 35"/>
                  <a:gd name="T14" fmla="*/ 14 w 41"/>
                  <a:gd name="T15" fmla="*/ 13 h 35"/>
                  <a:gd name="T16" fmla="*/ 14 w 41"/>
                  <a:gd name="T17" fmla="*/ 15 h 35"/>
                  <a:gd name="T18" fmla="*/ 16 w 41"/>
                  <a:gd name="T19" fmla="*/ 16 h 35"/>
                  <a:gd name="T20" fmla="*/ 17 w 41"/>
                  <a:gd name="T21" fmla="*/ 19 h 35"/>
                  <a:gd name="T22" fmla="*/ 22 w 41"/>
                  <a:gd name="T23" fmla="*/ 21 h 35"/>
                  <a:gd name="T24" fmla="*/ 25 w 41"/>
                  <a:gd name="T25" fmla="*/ 21 h 35"/>
                  <a:gd name="T26" fmla="*/ 28 w 41"/>
                  <a:gd name="T27" fmla="*/ 22 h 35"/>
                  <a:gd name="T28" fmla="*/ 28 w 41"/>
                  <a:gd name="T29" fmla="*/ 27 h 35"/>
                  <a:gd name="T30" fmla="*/ 28 w 41"/>
                  <a:gd name="T31" fmla="*/ 28 h 35"/>
                  <a:gd name="T32" fmla="*/ 30 w 41"/>
                  <a:gd name="T33" fmla="*/ 30 h 35"/>
                  <a:gd name="T34" fmla="*/ 32 w 41"/>
                  <a:gd name="T35" fmla="*/ 32 h 35"/>
                  <a:gd name="T36" fmla="*/ 36 w 41"/>
                  <a:gd name="T37" fmla="*/ 33 h 35"/>
                  <a:gd name="T38" fmla="*/ 36 w 41"/>
                  <a:gd name="T39" fmla="*/ 35 h 35"/>
                  <a:gd name="T40" fmla="*/ 36 w 41"/>
                  <a:gd name="T41" fmla="*/ 34 h 35"/>
                  <a:gd name="T42" fmla="*/ 37 w 41"/>
                  <a:gd name="T43" fmla="*/ 34 h 35"/>
                  <a:gd name="T44" fmla="*/ 39 w 41"/>
                  <a:gd name="T45" fmla="*/ 34 h 35"/>
                  <a:gd name="T46" fmla="*/ 41 w 41"/>
                  <a:gd name="T47" fmla="*/ 32 h 35"/>
                  <a:gd name="T48" fmla="*/ 40 w 41"/>
                  <a:gd name="T49" fmla="*/ 30 h 35"/>
                  <a:gd name="T50" fmla="*/ 39 w 41"/>
                  <a:gd name="T51" fmla="*/ 30 h 35"/>
                  <a:gd name="T52" fmla="*/ 38 w 41"/>
                  <a:gd name="T53" fmla="*/ 27 h 35"/>
                  <a:gd name="T54" fmla="*/ 36 w 41"/>
                  <a:gd name="T55" fmla="*/ 22 h 35"/>
                  <a:gd name="T56" fmla="*/ 36 w 41"/>
                  <a:gd name="T57" fmla="*/ 19 h 35"/>
                  <a:gd name="T58" fmla="*/ 32 w 41"/>
                  <a:gd name="T59" fmla="*/ 19 h 35"/>
                  <a:gd name="T60" fmla="*/ 30 w 41"/>
                  <a:gd name="T61" fmla="*/ 16 h 35"/>
                  <a:gd name="T62" fmla="*/ 30 w 41"/>
                  <a:gd name="T63" fmla="*/ 13 h 35"/>
                  <a:gd name="T64" fmla="*/ 30 w 41"/>
                  <a:gd name="T65" fmla="*/ 11 h 35"/>
                  <a:gd name="T66" fmla="*/ 28 w 41"/>
                  <a:gd name="T67" fmla="*/ 11 h 35"/>
                  <a:gd name="T68" fmla="*/ 27 w 41"/>
                  <a:gd name="T69" fmla="*/ 10 h 35"/>
                  <a:gd name="T70" fmla="*/ 25 w 41"/>
                  <a:gd name="T71" fmla="*/ 9 h 35"/>
                  <a:gd name="T72" fmla="*/ 25 w 41"/>
                  <a:gd name="T73" fmla="*/ 8 h 35"/>
                  <a:gd name="T74" fmla="*/ 25 w 41"/>
                  <a:gd name="T75" fmla="*/ 2 h 35"/>
                  <a:gd name="T76" fmla="*/ 22 w 41"/>
                  <a:gd name="T77" fmla="*/ 1 h 35"/>
                  <a:gd name="T78" fmla="*/ 20 w 41"/>
                  <a:gd name="T79" fmla="*/ 1 h 35"/>
                  <a:gd name="T80" fmla="*/ 19 w 41"/>
                  <a:gd name="T81" fmla="*/ 0 h 35"/>
                  <a:gd name="T82" fmla="*/ 11 w 41"/>
                  <a:gd name="T83" fmla="*/ 0 h 35"/>
                  <a:gd name="T84" fmla="*/ 8 w 41"/>
                  <a:gd name="T85" fmla="*/ 2 h 35"/>
                  <a:gd name="T86" fmla="*/ 5 w 41"/>
                  <a:gd name="T87" fmla="*/ 2 h 35"/>
                  <a:gd name="T88" fmla="*/ 4 w 41"/>
                  <a:gd name="T89" fmla="*/ 1 h 35"/>
                  <a:gd name="T90" fmla="*/ 3 w 41"/>
                  <a:gd name="T91" fmla="*/ 2 h 35"/>
                  <a:gd name="T92" fmla="*/ 0 w 41"/>
                  <a:gd name="T9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1" h="35">
                    <a:moveTo>
                      <a:pt x="0" y="5"/>
                    </a:moveTo>
                    <a:lnTo>
                      <a:pt x="0" y="10"/>
                    </a:lnTo>
                    <a:lnTo>
                      <a:pt x="0" y="12"/>
                    </a:lnTo>
                    <a:lnTo>
                      <a:pt x="1" y="13"/>
                    </a:lnTo>
                    <a:lnTo>
                      <a:pt x="2" y="12"/>
                    </a:lnTo>
                    <a:lnTo>
                      <a:pt x="5" y="11"/>
                    </a:lnTo>
                    <a:lnTo>
                      <a:pt x="8" y="11"/>
                    </a:lnTo>
                    <a:lnTo>
                      <a:pt x="14" y="13"/>
                    </a:lnTo>
                    <a:lnTo>
                      <a:pt x="14" y="15"/>
                    </a:lnTo>
                    <a:lnTo>
                      <a:pt x="16" y="16"/>
                    </a:lnTo>
                    <a:lnTo>
                      <a:pt x="17" y="19"/>
                    </a:lnTo>
                    <a:lnTo>
                      <a:pt x="22" y="21"/>
                    </a:lnTo>
                    <a:lnTo>
                      <a:pt x="25" y="21"/>
                    </a:lnTo>
                    <a:lnTo>
                      <a:pt x="28" y="22"/>
                    </a:lnTo>
                    <a:lnTo>
                      <a:pt x="28" y="27"/>
                    </a:lnTo>
                    <a:lnTo>
                      <a:pt x="28" y="28"/>
                    </a:lnTo>
                    <a:lnTo>
                      <a:pt x="30" y="30"/>
                    </a:lnTo>
                    <a:lnTo>
                      <a:pt x="32" y="32"/>
                    </a:lnTo>
                    <a:lnTo>
                      <a:pt x="36" y="33"/>
                    </a:lnTo>
                    <a:lnTo>
                      <a:pt x="36" y="35"/>
                    </a:lnTo>
                    <a:lnTo>
                      <a:pt x="36" y="34"/>
                    </a:lnTo>
                    <a:lnTo>
                      <a:pt x="37" y="34"/>
                    </a:lnTo>
                    <a:lnTo>
                      <a:pt x="39" y="34"/>
                    </a:lnTo>
                    <a:lnTo>
                      <a:pt x="41" y="32"/>
                    </a:lnTo>
                    <a:lnTo>
                      <a:pt x="40" y="30"/>
                    </a:lnTo>
                    <a:lnTo>
                      <a:pt x="39" y="30"/>
                    </a:lnTo>
                    <a:lnTo>
                      <a:pt x="38" y="27"/>
                    </a:lnTo>
                    <a:lnTo>
                      <a:pt x="36" y="22"/>
                    </a:lnTo>
                    <a:lnTo>
                      <a:pt x="36" y="19"/>
                    </a:lnTo>
                    <a:lnTo>
                      <a:pt x="32" y="19"/>
                    </a:lnTo>
                    <a:lnTo>
                      <a:pt x="30" y="16"/>
                    </a:lnTo>
                    <a:lnTo>
                      <a:pt x="30" y="13"/>
                    </a:lnTo>
                    <a:lnTo>
                      <a:pt x="30" y="11"/>
                    </a:lnTo>
                    <a:lnTo>
                      <a:pt x="28" y="11"/>
                    </a:lnTo>
                    <a:lnTo>
                      <a:pt x="27" y="10"/>
                    </a:lnTo>
                    <a:lnTo>
                      <a:pt x="25" y="9"/>
                    </a:lnTo>
                    <a:lnTo>
                      <a:pt x="25" y="8"/>
                    </a:lnTo>
                    <a:lnTo>
                      <a:pt x="25" y="2"/>
                    </a:lnTo>
                    <a:lnTo>
                      <a:pt x="22" y="1"/>
                    </a:lnTo>
                    <a:lnTo>
                      <a:pt x="20" y="1"/>
                    </a:lnTo>
                    <a:lnTo>
                      <a:pt x="19" y="0"/>
                    </a:lnTo>
                    <a:lnTo>
                      <a:pt x="11" y="0"/>
                    </a:lnTo>
                    <a:lnTo>
                      <a:pt x="8" y="2"/>
                    </a:lnTo>
                    <a:lnTo>
                      <a:pt x="5" y="2"/>
                    </a:lnTo>
                    <a:lnTo>
                      <a:pt x="4" y="1"/>
                    </a:lnTo>
                    <a:lnTo>
                      <a:pt x="3" y="2"/>
                    </a:lnTo>
                    <a:lnTo>
                      <a:pt x="0" y="5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3" name="Freeform 177">
                <a:extLst>
                  <a:ext uri="{FF2B5EF4-FFF2-40B4-BE49-F238E27FC236}">
                    <a16:creationId xmlns:a16="http://schemas.microsoft.com/office/drawing/2014/main" id="{F7AB39ED-E3FC-BABA-EF93-D042483B12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80" y="4170"/>
                <a:ext cx="5" cy="5"/>
              </a:xfrm>
              <a:custGeom>
                <a:avLst/>
                <a:gdLst>
                  <a:gd name="T0" fmla="*/ 19 w 38"/>
                  <a:gd name="T1" fmla="*/ 1 h 36"/>
                  <a:gd name="T2" fmla="*/ 13 w 38"/>
                  <a:gd name="T3" fmla="*/ 1 h 36"/>
                  <a:gd name="T4" fmla="*/ 13 w 38"/>
                  <a:gd name="T5" fmla="*/ 7 h 36"/>
                  <a:gd name="T6" fmla="*/ 11 w 38"/>
                  <a:gd name="T7" fmla="*/ 9 h 36"/>
                  <a:gd name="T8" fmla="*/ 11 w 38"/>
                  <a:gd name="T9" fmla="*/ 12 h 36"/>
                  <a:gd name="T10" fmla="*/ 9 w 38"/>
                  <a:gd name="T11" fmla="*/ 18 h 36"/>
                  <a:gd name="T12" fmla="*/ 8 w 38"/>
                  <a:gd name="T13" fmla="*/ 20 h 36"/>
                  <a:gd name="T14" fmla="*/ 6 w 38"/>
                  <a:gd name="T15" fmla="*/ 22 h 36"/>
                  <a:gd name="T16" fmla="*/ 2 w 38"/>
                  <a:gd name="T17" fmla="*/ 23 h 36"/>
                  <a:gd name="T18" fmla="*/ 2 w 38"/>
                  <a:gd name="T19" fmla="*/ 25 h 36"/>
                  <a:gd name="T20" fmla="*/ 0 w 38"/>
                  <a:gd name="T21" fmla="*/ 31 h 36"/>
                  <a:gd name="T22" fmla="*/ 2 w 38"/>
                  <a:gd name="T23" fmla="*/ 33 h 36"/>
                  <a:gd name="T24" fmla="*/ 2 w 38"/>
                  <a:gd name="T25" fmla="*/ 36 h 36"/>
                  <a:gd name="T26" fmla="*/ 6 w 38"/>
                  <a:gd name="T27" fmla="*/ 34 h 36"/>
                  <a:gd name="T28" fmla="*/ 13 w 38"/>
                  <a:gd name="T29" fmla="*/ 34 h 36"/>
                  <a:gd name="T30" fmla="*/ 17 w 38"/>
                  <a:gd name="T31" fmla="*/ 33 h 36"/>
                  <a:gd name="T32" fmla="*/ 20 w 38"/>
                  <a:gd name="T33" fmla="*/ 34 h 36"/>
                  <a:gd name="T34" fmla="*/ 22 w 38"/>
                  <a:gd name="T35" fmla="*/ 33 h 36"/>
                  <a:gd name="T36" fmla="*/ 24 w 38"/>
                  <a:gd name="T37" fmla="*/ 31 h 36"/>
                  <a:gd name="T38" fmla="*/ 28 w 38"/>
                  <a:gd name="T39" fmla="*/ 31 h 36"/>
                  <a:gd name="T40" fmla="*/ 30 w 38"/>
                  <a:gd name="T41" fmla="*/ 29 h 36"/>
                  <a:gd name="T42" fmla="*/ 30 w 38"/>
                  <a:gd name="T43" fmla="*/ 28 h 36"/>
                  <a:gd name="T44" fmla="*/ 31 w 38"/>
                  <a:gd name="T45" fmla="*/ 25 h 36"/>
                  <a:gd name="T46" fmla="*/ 33 w 38"/>
                  <a:gd name="T47" fmla="*/ 23 h 36"/>
                  <a:gd name="T48" fmla="*/ 38 w 38"/>
                  <a:gd name="T49" fmla="*/ 22 h 36"/>
                  <a:gd name="T50" fmla="*/ 35 w 38"/>
                  <a:gd name="T51" fmla="*/ 22 h 36"/>
                  <a:gd name="T52" fmla="*/ 35 w 38"/>
                  <a:gd name="T53" fmla="*/ 18 h 36"/>
                  <a:gd name="T54" fmla="*/ 38 w 38"/>
                  <a:gd name="T55" fmla="*/ 14 h 36"/>
                  <a:gd name="T56" fmla="*/ 38 w 38"/>
                  <a:gd name="T57" fmla="*/ 12 h 36"/>
                  <a:gd name="T58" fmla="*/ 35 w 38"/>
                  <a:gd name="T59" fmla="*/ 12 h 36"/>
                  <a:gd name="T60" fmla="*/ 33 w 38"/>
                  <a:gd name="T61" fmla="*/ 11 h 36"/>
                  <a:gd name="T62" fmla="*/ 31 w 38"/>
                  <a:gd name="T63" fmla="*/ 10 h 36"/>
                  <a:gd name="T64" fmla="*/ 31 w 38"/>
                  <a:gd name="T65" fmla="*/ 9 h 36"/>
                  <a:gd name="T66" fmla="*/ 30 w 38"/>
                  <a:gd name="T67" fmla="*/ 7 h 36"/>
                  <a:gd name="T68" fmla="*/ 28 w 38"/>
                  <a:gd name="T69" fmla="*/ 4 h 36"/>
                  <a:gd name="T70" fmla="*/ 26 w 38"/>
                  <a:gd name="T71" fmla="*/ 1 h 36"/>
                  <a:gd name="T72" fmla="*/ 24 w 38"/>
                  <a:gd name="T73" fmla="*/ 1 h 36"/>
                  <a:gd name="T74" fmla="*/ 22 w 38"/>
                  <a:gd name="T75" fmla="*/ 1 h 36"/>
                  <a:gd name="T76" fmla="*/ 20 w 38"/>
                  <a:gd name="T77" fmla="*/ 0 h 36"/>
                  <a:gd name="T78" fmla="*/ 19 w 38"/>
                  <a:gd name="T79" fmla="*/ 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36">
                    <a:moveTo>
                      <a:pt x="19" y="1"/>
                    </a:moveTo>
                    <a:lnTo>
                      <a:pt x="13" y="1"/>
                    </a:lnTo>
                    <a:lnTo>
                      <a:pt x="13" y="7"/>
                    </a:lnTo>
                    <a:lnTo>
                      <a:pt x="11" y="9"/>
                    </a:lnTo>
                    <a:lnTo>
                      <a:pt x="11" y="12"/>
                    </a:lnTo>
                    <a:lnTo>
                      <a:pt x="9" y="18"/>
                    </a:lnTo>
                    <a:lnTo>
                      <a:pt x="8" y="20"/>
                    </a:lnTo>
                    <a:lnTo>
                      <a:pt x="6" y="22"/>
                    </a:lnTo>
                    <a:lnTo>
                      <a:pt x="2" y="23"/>
                    </a:lnTo>
                    <a:lnTo>
                      <a:pt x="2" y="25"/>
                    </a:lnTo>
                    <a:lnTo>
                      <a:pt x="0" y="31"/>
                    </a:lnTo>
                    <a:lnTo>
                      <a:pt x="2" y="33"/>
                    </a:lnTo>
                    <a:lnTo>
                      <a:pt x="2" y="36"/>
                    </a:lnTo>
                    <a:lnTo>
                      <a:pt x="6" y="34"/>
                    </a:lnTo>
                    <a:lnTo>
                      <a:pt x="13" y="34"/>
                    </a:lnTo>
                    <a:lnTo>
                      <a:pt x="17" y="33"/>
                    </a:lnTo>
                    <a:lnTo>
                      <a:pt x="20" y="34"/>
                    </a:lnTo>
                    <a:lnTo>
                      <a:pt x="22" y="33"/>
                    </a:lnTo>
                    <a:lnTo>
                      <a:pt x="24" y="31"/>
                    </a:lnTo>
                    <a:lnTo>
                      <a:pt x="28" y="31"/>
                    </a:lnTo>
                    <a:lnTo>
                      <a:pt x="30" y="29"/>
                    </a:lnTo>
                    <a:lnTo>
                      <a:pt x="30" y="28"/>
                    </a:lnTo>
                    <a:lnTo>
                      <a:pt x="31" y="25"/>
                    </a:lnTo>
                    <a:lnTo>
                      <a:pt x="33" y="23"/>
                    </a:lnTo>
                    <a:lnTo>
                      <a:pt x="38" y="22"/>
                    </a:lnTo>
                    <a:lnTo>
                      <a:pt x="35" y="22"/>
                    </a:lnTo>
                    <a:lnTo>
                      <a:pt x="35" y="18"/>
                    </a:lnTo>
                    <a:lnTo>
                      <a:pt x="38" y="14"/>
                    </a:lnTo>
                    <a:lnTo>
                      <a:pt x="38" y="12"/>
                    </a:lnTo>
                    <a:lnTo>
                      <a:pt x="35" y="12"/>
                    </a:lnTo>
                    <a:lnTo>
                      <a:pt x="33" y="11"/>
                    </a:lnTo>
                    <a:lnTo>
                      <a:pt x="31" y="10"/>
                    </a:lnTo>
                    <a:lnTo>
                      <a:pt x="31" y="9"/>
                    </a:lnTo>
                    <a:lnTo>
                      <a:pt x="30" y="7"/>
                    </a:lnTo>
                    <a:lnTo>
                      <a:pt x="28" y="4"/>
                    </a:lnTo>
                    <a:lnTo>
                      <a:pt x="26" y="1"/>
                    </a:lnTo>
                    <a:lnTo>
                      <a:pt x="24" y="1"/>
                    </a:lnTo>
                    <a:lnTo>
                      <a:pt x="22" y="1"/>
                    </a:lnTo>
                    <a:lnTo>
                      <a:pt x="20" y="0"/>
                    </a:lnTo>
                    <a:lnTo>
                      <a:pt x="19" y="1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4" name="Freeform 178">
                <a:extLst>
                  <a:ext uri="{FF2B5EF4-FFF2-40B4-BE49-F238E27FC236}">
                    <a16:creationId xmlns:a16="http://schemas.microsoft.com/office/drawing/2014/main" id="{A57D6CA4-94B7-4C33-727C-1F7591AA97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7" y="4247"/>
                <a:ext cx="3" cy="7"/>
              </a:xfrm>
              <a:custGeom>
                <a:avLst/>
                <a:gdLst>
                  <a:gd name="T0" fmla="*/ 21 w 21"/>
                  <a:gd name="T1" fmla="*/ 8 h 46"/>
                  <a:gd name="T2" fmla="*/ 20 w 21"/>
                  <a:gd name="T3" fmla="*/ 10 h 46"/>
                  <a:gd name="T4" fmla="*/ 21 w 21"/>
                  <a:gd name="T5" fmla="*/ 11 h 46"/>
                  <a:gd name="T6" fmla="*/ 19 w 21"/>
                  <a:gd name="T7" fmla="*/ 12 h 46"/>
                  <a:gd name="T8" fmla="*/ 19 w 21"/>
                  <a:gd name="T9" fmla="*/ 14 h 46"/>
                  <a:gd name="T10" fmla="*/ 21 w 21"/>
                  <a:gd name="T11" fmla="*/ 15 h 46"/>
                  <a:gd name="T12" fmla="*/ 21 w 21"/>
                  <a:gd name="T13" fmla="*/ 26 h 46"/>
                  <a:gd name="T14" fmla="*/ 20 w 21"/>
                  <a:gd name="T15" fmla="*/ 28 h 46"/>
                  <a:gd name="T16" fmla="*/ 19 w 21"/>
                  <a:gd name="T17" fmla="*/ 28 h 46"/>
                  <a:gd name="T18" fmla="*/ 19 w 21"/>
                  <a:gd name="T19" fmla="*/ 29 h 46"/>
                  <a:gd name="T20" fmla="*/ 19 w 21"/>
                  <a:gd name="T21" fmla="*/ 35 h 46"/>
                  <a:gd name="T22" fmla="*/ 17 w 21"/>
                  <a:gd name="T23" fmla="*/ 36 h 46"/>
                  <a:gd name="T24" fmla="*/ 17 w 21"/>
                  <a:gd name="T25" fmla="*/ 40 h 46"/>
                  <a:gd name="T26" fmla="*/ 16 w 21"/>
                  <a:gd name="T27" fmla="*/ 40 h 46"/>
                  <a:gd name="T28" fmla="*/ 16 w 21"/>
                  <a:gd name="T29" fmla="*/ 41 h 46"/>
                  <a:gd name="T30" fmla="*/ 16 w 21"/>
                  <a:gd name="T31" fmla="*/ 44 h 46"/>
                  <a:gd name="T32" fmla="*/ 14 w 21"/>
                  <a:gd name="T33" fmla="*/ 46 h 46"/>
                  <a:gd name="T34" fmla="*/ 11 w 21"/>
                  <a:gd name="T35" fmla="*/ 46 h 46"/>
                  <a:gd name="T36" fmla="*/ 8 w 21"/>
                  <a:gd name="T37" fmla="*/ 44 h 46"/>
                  <a:gd name="T38" fmla="*/ 6 w 21"/>
                  <a:gd name="T39" fmla="*/ 40 h 46"/>
                  <a:gd name="T40" fmla="*/ 4 w 21"/>
                  <a:gd name="T41" fmla="*/ 38 h 46"/>
                  <a:gd name="T42" fmla="*/ 3 w 21"/>
                  <a:gd name="T43" fmla="*/ 38 h 46"/>
                  <a:gd name="T44" fmla="*/ 3 w 21"/>
                  <a:gd name="T45" fmla="*/ 35 h 46"/>
                  <a:gd name="T46" fmla="*/ 0 w 21"/>
                  <a:gd name="T47" fmla="*/ 34 h 46"/>
                  <a:gd name="T48" fmla="*/ 0 w 21"/>
                  <a:gd name="T49" fmla="*/ 33 h 46"/>
                  <a:gd name="T50" fmla="*/ 2 w 21"/>
                  <a:gd name="T51" fmla="*/ 32 h 46"/>
                  <a:gd name="T52" fmla="*/ 5 w 21"/>
                  <a:gd name="T53" fmla="*/ 29 h 46"/>
                  <a:gd name="T54" fmla="*/ 5 w 21"/>
                  <a:gd name="T55" fmla="*/ 22 h 46"/>
                  <a:gd name="T56" fmla="*/ 6 w 21"/>
                  <a:gd name="T57" fmla="*/ 19 h 46"/>
                  <a:gd name="T58" fmla="*/ 6 w 21"/>
                  <a:gd name="T59" fmla="*/ 16 h 46"/>
                  <a:gd name="T60" fmla="*/ 8 w 21"/>
                  <a:gd name="T61" fmla="*/ 16 h 46"/>
                  <a:gd name="T62" fmla="*/ 11 w 21"/>
                  <a:gd name="T63" fmla="*/ 15 h 46"/>
                  <a:gd name="T64" fmla="*/ 11 w 21"/>
                  <a:gd name="T65" fmla="*/ 13 h 46"/>
                  <a:gd name="T66" fmla="*/ 14 w 21"/>
                  <a:gd name="T67" fmla="*/ 13 h 46"/>
                  <a:gd name="T68" fmla="*/ 14 w 21"/>
                  <a:gd name="T69" fmla="*/ 11 h 46"/>
                  <a:gd name="T70" fmla="*/ 16 w 21"/>
                  <a:gd name="T71" fmla="*/ 5 h 46"/>
                  <a:gd name="T72" fmla="*/ 16 w 21"/>
                  <a:gd name="T73" fmla="*/ 0 h 46"/>
                  <a:gd name="T74" fmla="*/ 21 w 21"/>
                  <a:gd name="T75" fmla="*/ 0 h 46"/>
                  <a:gd name="T76" fmla="*/ 21 w 21"/>
                  <a:gd name="T77" fmla="*/ 8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" h="46">
                    <a:moveTo>
                      <a:pt x="21" y="8"/>
                    </a:moveTo>
                    <a:lnTo>
                      <a:pt x="20" y="10"/>
                    </a:lnTo>
                    <a:lnTo>
                      <a:pt x="21" y="11"/>
                    </a:lnTo>
                    <a:lnTo>
                      <a:pt x="19" y="12"/>
                    </a:lnTo>
                    <a:lnTo>
                      <a:pt x="19" y="14"/>
                    </a:lnTo>
                    <a:lnTo>
                      <a:pt x="21" y="15"/>
                    </a:lnTo>
                    <a:lnTo>
                      <a:pt x="21" y="26"/>
                    </a:lnTo>
                    <a:lnTo>
                      <a:pt x="20" y="28"/>
                    </a:lnTo>
                    <a:lnTo>
                      <a:pt x="19" y="28"/>
                    </a:lnTo>
                    <a:lnTo>
                      <a:pt x="19" y="29"/>
                    </a:lnTo>
                    <a:lnTo>
                      <a:pt x="19" y="35"/>
                    </a:lnTo>
                    <a:lnTo>
                      <a:pt x="17" y="36"/>
                    </a:lnTo>
                    <a:lnTo>
                      <a:pt x="17" y="40"/>
                    </a:lnTo>
                    <a:lnTo>
                      <a:pt x="16" y="40"/>
                    </a:lnTo>
                    <a:lnTo>
                      <a:pt x="16" y="41"/>
                    </a:lnTo>
                    <a:lnTo>
                      <a:pt x="16" y="44"/>
                    </a:lnTo>
                    <a:lnTo>
                      <a:pt x="14" y="46"/>
                    </a:lnTo>
                    <a:lnTo>
                      <a:pt x="11" y="46"/>
                    </a:lnTo>
                    <a:lnTo>
                      <a:pt x="8" y="44"/>
                    </a:lnTo>
                    <a:lnTo>
                      <a:pt x="6" y="40"/>
                    </a:lnTo>
                    <a:lnTo>
                      <a:pt x="4" y="38"/>
                    </a:lnTo>
                    <a:lnTo>
                      <a:pt x="3" y="38"/>
                    </a:lnTo>
                    <a:lnTo>
                      <a:pt x="3" y="35"/>
                    </a:lnTo>
                    <a:lnTo>
                      <a:pt x="0" y="34"/>
                    </a:lnTo>
                    <a:lnTo>
                      <a:pt x="0" y="33"/>
                    </a:lnTo>
                    <a:lnTo>
                      <a:pt x="2" y="32"/>
                    </a:lnTo>
                    <a:lnTo>
                      <a:pt x="5" y="29"/>
                    </a:lnTo>
                    <a:lnTo>
                      <a:pt x="5" y="22"/>
                    </a:lnTo>
                    <a:lnTo>
                      <a:pt x="6" y="19"/>
                    </a:lnTo>
                    <a:lnTo>
                      <a:pt x="6" y="16"/>
                    </a:lnTo>
                    <a:lnTo>
                      <a:pt x="8" y="16"/>
                    </a:lnTo>
                    <a:lnTo>
                      <a:pt x="11" y="15"/>
                    </a:lnTo>
                    <a:lnTo>
                      <a:pt x="11" y="13"/>
                    </a:lnTo>
                    <a:lnTo>
                      <a:pt x="14" y="13"/>
                    </a:lnTo>
                    <a:lnTo>
                      <a:pt x="14" y="11"/>
                    </a:lnTo>
                    <a:lnTo>
                      <a:pt x="16" y="5"/>
                    </a:lnTo>
                    <a:lnTo>
                      <a:pt x="16" y="0"/>
                    </a:lnTo>
                    <a:lnTo>
                      <a:pt x="21" y="0"/>
                    </a:lnTo>
                    <a:lnTo>
                      <a:pt x="21" y="8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5" name="Freeform 179">
                <a:extLst>
                  <a:ext uri="{FF2B5EF4-FFF2-40B4-BE49-F238E27FC236}">
                    <a16:creationId xmlns:a16="http://schemas.microsoft.com/office/drawing/2014/main" id="{AA0C47BA-DED5-CFCA-B3C4-CDD4E0D7A5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5" y="4096"/>
                <a:ext cx="7" cy="2"/>
              </a:xfrm>
              <a:custGeom>
                <a:avLst/>
                <a:gdLst>
                  <a:gd name="T0" fmla="*/ 16 w 47"/>
                  <a:gd name="T1" fmla="*/ 13 h 16"/>
                  <a:gd name="T2" fmla="*/ 17 w 47"/>
                  <a:gd name="T3" fmla="*/ 15 h 16"/>
                  <a:gd name="T4" fmla="*/ 19 w 47"/>
                  <a:gd name="T5" fmla="*/ 16 h 16"/>
                  <a:gd name="T6" fmla="*/ 25 w 47"/>
                  <a:gd name="T7" fmla="*/ 16 h 16"/>
                  <a:gd name="T8" fmla="*/ 27 w 47"/>
                  <a:gd name="T9" fmla="*/ 15 h 16"/>
                  <a:gd name="T10" fmla="*/ 36 w 47"/>
                  <a:gd name="T11" fmla="*/ 15 h 16"/>
                  <a:gd name="T12" fmla="*/ 39 w 47"/>
                  <a:gd name="T13" fmla="*/ 16 h 16"/>
                  <a:gd name="T14" fmla="*/ 47 w 47"/>
                  <a:gd name="T15" fmla="*/ 13 h 16"/>
                  <a:gd name="T16" fmla="*/ 43 w 47"/>
                  <a:gd name="T17" fmla="*/ 12 h 16"/>
                  <a:gd name="T18" fmla="*/ 43 w 47"/>
                  <a:gd name="T19" fmla="*/ 11 h 16"/>
                  <a:gd name="T20" fmla="*/ 43 w 47"/>
                  <a:gd name="T21" fmla="*/ 8 h 16"/>
                  <a:gd name="T22" fmla="*/ 47 w 47"/>
                  <a:gd name="T23" fmla="*/ 7 h 16"/>
                  <a:gd name="T24" fmla="*/ 43 w 47"/>
                  <a:gd name="T25" fmla="*/ 5 h 16"/>
                  <a:gd name="T26" fmla="*/ 41 w 47"/>
                  <a:gd name="T27" fmla="*/ 4 h 16"/>
                  <a:gd name="T28" fmla="*/ 40 w 47"/>
                  <a:gd name="T29" fmla="*/ 2 h 16"/>
                  <a:gd name="T30" fmla="*/ 39 w 47"/>
                  <a:gd name="T31" fmla="*/ 2 h 16"/>
                  <a:gd name="T32" fmla="*/ 36 w 47"/>
                  <a:gd name="T33" fmla="*/ 4 h 16"/>
                  <a:gd name="T34" fmla="*/ 28 w 47"/>
                  <a:gd name="T35" fmla="*/ 4 h 16"/>
                  <a:gd name="T36" fmla="*/ 26 w 47"/>
                  <a:gd name="T37" fmla="*/ 2 h 16"/>
                  <a:gd name="T38" fmla="*/ 25 w 47"/>
                  <a:gd name="T39" fmla="*/ 2 h 16"/>
                  <a:gd name="T40" fmla="*/ 17 w 47"/>
                  <a:gd name="T41" fmla="*/ 2 h 16"/>
                  <a:gd name="T42" fmla="*/ 13 w 47"/>
                  <a:gd name="T43" fmla="*/ 0 h 16"/>
                  <a:gd name="T44" fmla="*/ 9 w 47"/>
                  <a:gd name="T45" fmla="*/ 0 h 16"/>
                  <a:gd name="T46" fmla="*/ 3 w 47"/>
                  <a:gd name="T47" fmla="*/ 2 h 16"/>
                  <a:gd name="T48" fmla="*/ 0 w 47"/>
                  <a:gd name="T49" fmla="*/ 4 h 16"/>
                  <a:gd name="T50" fmla="*/ 0 w 47"/>
                  <a:gd name="T51" fmla="*/ 11 h 16"/>
                  <a:gd name="T52" fmla="*/ 14 w 47"/>
                  <a:gd name="T53" fmla="*/ 11 h 16"/>
                  <a:gd name="T54" fmla="*/ 14 w 47"/>
                  <a:gd name="T55" fmla="*/ 12 h 16"/>
                  <a:gd name="T56" fmla="*/ 16 w 47"/>
                  <a:gd name="T57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7" h="16">
                    <a:moveTo>
                      <a:pt x="16" y="13"/>
                    </a:moveTo>
                    <a:lnTo>
                      <a:pt x="17" y="15"/>
                    </a:lnTo>
                    <a:lnTo>
                      <a:pt x="19" y="16"/>
                    </a:lnTo>
                    <a:lnTo>
                      <a:pt x="25" y="16"/>
                    </a:lnTo>
                    <a:lnTo>
                      <a:pt x="27" y="15"/>
                    </a:lnTo>
                    <a:lnTo>
                      <a:pt x="36" y="15"/>
                    </a:lnTo>
                    <a:lnTo>
                      <a:pt x="39" y="16"/>
                    </a:lnTo>
                    <a:lnTo>
                      <a:pt x="47" y="13"/>
                    </a:lnTo>
                    <a:lnTo>
                      <a:pt x="43" y="12"/>
                    </a:lnTo>
                    <a:lnTo>
                      <a:pt x="43" y="11"/>
                    </a:lnTo>
                    <a:lnTo>
                      <a:pt x="43" y="8"/>
                    </a:lnTo>
                    <a:lnTo>
                      <a:pt x="47" y="7"/>
                    </a:lnTo>
                    <a:lnTo>
                      <a:pt x="43" y="5"/>
                    </a:lnTo>
                    <a:lnTo>
                      <a:pt x="41" y="4"/>
                    </a:lnTo>
                    <a:lnTo>
                      <a:pt x="40" y="2"/>
                    </a:lnTo>
                    <a:lnTo>
                      <a:pt x="39" y="2"/>
                    </a:lnTo>
                    <a:lnTo>
                      <a:pt x="36" y="4"/>
                    </a:lnTo>
                    <a:lnTo>
                      <a:pt x="28" y="4"/>
                    </a:lnTo>
                    <a:lnTo>
                      <a:pt x="26" y="2"/>
                    </a:lnTo>
                    <a:lnTo>
                      <a:pt x="25" y="2"/>
                    </a:lnTo>
                    <a:lnTo>
                      <a:pt x="17" y="2"/>
                    </a:lnTo>
                    <a:lnTo>
                      <a:pt x="13" y="0"/>
                    </a:lnTo>
                    <a:lnTo>
                      <a:pt x="9" y="0"/>
                    </a:lnTo>
                    <a:lnTo>
                      <a:pt x="3" y="2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14" y="11"/>
                    </a:lnTo>
                    <a:lnTo>
                      <a:pt x="14" y="12"/>
                    </a:lnTo>
                    <a:lnTo>
                      <a:pt x="16" y="13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6" name="Freeform 180">
                <a:extLst>
                  <a:ext uri="{FF2B5EF4-FFF2-40B4-BE49-F238E27FC236}">
                    <a16:creationId xmlns:a16="http://schemas.microsoft.com/office/drawing/2014/main" id="{6C384CD6-6682-6912-0611-41329A94DB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3" y="4183"/>
                <a:ext cx="6" cy="5"/>
              </a:xfrm>
              <a:custGeom>
                <a:avLst/>
                <a:gdLst>
                  <a:gd name="T0" fmla="*/ 2 w 40"/>
                  <a:gd name="T1" fmla="*/ 3 h 31"/>
                  <a:gd name="T2" fmla="*/ 2 w 40"/>
                  <a:gd name="T3" fmla="*/ 6 h 31"/>
                  <a:gd name="T4" fmla="*/ 0 w 40"/>
                  <a:gd name="T5" fmla="*/ 8 h 31"/>
                  <a:gd name="T6" fmla="*/ 2 w 40"/>
                  <a:gd name="T7" fmla="*/ 9 h 31"/>
                  <a:gd name="T8" fmla="*/ 4 w 40"/>
                  <a:gd name="T9" fmla="*/ 11 h 31"/>
                  <a:gd name="T10" fmla="*/ 5 w 40"/>
                  <a:gd name="T11" fmla="*/ 12 h 31"/>
                  <a:gd name="T12" fmla="*/ 10 w 40"/>
                  <a:gd name="T13" fmla="*/ 13 h 31"/>
                  <a:gd name="T14" fmla="*/ 13 w 40"/>
                  <a:gd name="T15" fmla="*/ 15 h 31"/>
                  <a:gd name="T16" fmla="*/ 15 w 40"/>
                  <a:gd name="T17" fmla="*/ 17 h 31"/>
                  <a:gd name="T18" fmla="*/ 16 w 40"/>
                  <a:gd name="T19" fmla="*/ 20 h 31"/>
                  <a:gd name="T20" fmla="*/ 19 w 40"/>
                  <a:gd name="T21" fmla="*/ 20 h 31"/>
                  <a:gd name="T22" fmla="*/ 21 w 40"/>
                  <a:gd name="T23" fmla="*/ 22 h 31"/>
                  <a:gd name="T24" fmla="*/ 26 w 40"/>
                  <a:gd name="T25" fmla="*/ 22 h 31"/>
                  <a:gd name="T26" fmla="*/ 27 w 40"/>
                  <a:gd name="T27" fmla="*/ 24 h 31"/>
                  <a:gd name="T28" fmla="*/ 29 w 40"/>
                  <a:gd name="T29" fmla="*/ 28 h 31"/>
                  <a:gd name="T30" fmla="*/ 32 w 40"/>
                  <a:gd name="T31" fmla="*/ 28 h 31"/>
                  <a:gd name="T32" fmla="*/ 33 w 40"/>
                  <a:gd name="T33" fmla="*/ 30 h 31"/>
                  <a:gd name="T34" fmla="*/ 34 w 40"/>
                  <a:gd name="T35" fmla="*/ 30 h 31"/>
                  <a:gd name="T36" fmla="*/ 37 w 40"/>
                  <a:gd name="T37" fmla="*/ 31 h 31"/>
                  <a:gd name="T38" fmla="*/ 37 w 40"/>
                  <a:gd name="T39" fmla="*/ 26 h 31"/>
                  <a:gd name="T40" fmla="*/ 38 w 40"/>
                  <a:gd name="T41" fmla="*/ 22 h 31"/>
                  <a:gd name="T42" fmla="*/ 38 w 40"/>
                  <a:gd name="T43" fmla="*/ 20 h 31"/>
                  <a:gd name="T44" fmla="*/ 38 w 40"/>
                  <a:gd name="T45" fmla="*/ 16 h 31"/>
                  <a:gd name="T46" fmla="*/ 40 w 40"/>
                  <a:gd name="T47" fmla="*/ 15 h 31"/>
                  <a:gd name="T48" fmla="*/ 40 w 40"/>
                  <a:gd name="T49" fmla="*/ 11 h 31"/>
                  <a:gd name="T50" fmla="*/ 38 w 40"/>
                  <a:gd name="T51" fmla="*/ 6 h 31"/>
                  <a:gd name="T52" fmla="*/ 27 w 40"/>
                  <a:gd name="T53" fmla="*/ 6 h 31"/>
                  <a:gd name="T54" fmla="*/ 27 w 40"/>
                  <a:gd name="T55" fmla="*/ 4 h 31"/>
                  <a:gd name="T56" fmla="*/ 26 w 40"/>
                  <a:gd name="T57" fmla="*/ 4 h 31"/>
                  <a:gd name="T58" fmla="*/ 21 w 40"/>
                  <a:gd name="T59" fmla="*/ 3 h 31"/>
                  <a:gd name="T60" fmla="*/ 19 w 40"/>
                  <a:gd name="T61" fmla="*/ 1 h 31"/>
                  <a:gd name="T62" fmla="*/ 19 w 40"/>
                  <a:gd name="T63" fmla="*/ 0 h 31"/>
                  <a:gd name="T64" fmla="*/ 4 w 40"/>
                  <a:gd name="T65" fmla="*/ 0 h 31"/>
                  <a:gd name="T66" fmla="*/ 3 w 40"/>
                  <a:gd name="T67" fmla="*/ 0 h 31"/>
                  <a:gd name="T68" fmla="*/ 3 w 40"/>
                  <a:gd name="T69" fmla="*/ 1 h 31"/>
                  <a:gd name="T70" fmla="*/ 2 w 40"/>
                  <a:gd name="T71" fmla="*/ 1 h 31"/>
                  <a:gd name="T72" fmla="*/ 2 w 40"/>
                  <a:gd name="T73" fmla="*/ 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0" h="31">
                    <a:moveTo>
                      <a:pt x="2" y="3"/>
                    </a:moveTo>
                    <a:lnTo>
                      <a:pt x="2" y="6"/>
                    </a:lnTo>
                    <a:lnTo>
                      <a:pt x="0" y="8"/>
                    </a:lnTo>
                    <a:lnTo>
                      <a:pt x="2" y="9"/>
                    </a:lnTo>
                    <a:lnTo>
                      <a:pt x="4" y="11"/>
                    </a:lnTo>
                    <a:lnTo>
                      <a:pt x="5" y="12"/>
                    </a:lnTo>
                    <a:lnTo>
                      <a:pt x="10" y="13"/>
                    </a:lnTo>
                    <a:lnTo>
                      <a:pt x="13" y="15"/>
                    </a:lnTo>
                    <a:lnTo>
                      <a:pt x="15" y="17"/>
                    </a:lnTo>
                    <a:lnTo>
                      <a:pt x="16" y="20"/>
                    </a:lnTo>
                    <a:lnTo>
                      <a:pt x="19" y="20"/>
                    </a:lnTo>
                    <a:lnTo>
                      <a:pt x="21" y="22"/>
                    </a:lnTo>
                    <a:lnTo>
                      <a:pt x="26" y="22"/>
                    </a:lnTo>
                    <a:lnTo>
                      <a:pt x="27" y="24"/>
                    </a:lnTo>
                    <a:lnTo>
                      <a:pt x="29" y="28"/>
                    </a:lnTo>
                    <a:lnTo>
                      <a:pt x="32" y="28"/>
                    </a:lnTo>
                    <a:lnTo>
                      <a:pt x="33" y="30"/>
                    </a:lnTo>
                    <a:lnTo>
                      <a:pt x="34" y="30"/>
                    </a:lnTo>
                    <a:lnTo>
                      <a:pt x="37" y="31"/>
                    </a:lnTo>
                    <a:lnTo>
                      <a:pt x="37" y="26"/>
                    </a:lnTo>
                    <a:lnTo>
                      <a:pt x="38" y="22"/>
                    </a:lnTo>
                    <a:lnTo>
                      <a:pt x="38" y="20"/>
                    </a:lnTo>
                    <a:lnTo>
                      <a:pt x="38" y="16"/>
                    </a:lnTo>
                    <a:lnTo>
                      <a:pt x="40" y="15"/>
                    </a:lnTo>
                    <a:lnTo>
                      <a:pt x="40" y="11"/>
                    </a:lnTo>
                    <a:lnTo>
                      <a:pt x="38" y="6"/>
                    </a:lnTo>
                    <a:lnTo>
                      <a:pt x="27" y="6"/>
                    </a:lnTo>
                    <a:lnTo>
                      <a:pt x="27" y="4"/>
                    </a:lnTo>
                    <a:lnTo>
                      <a:pt x="26" y="4"/>
                    </a:lnTo>
                    <a:lnTo>
                      <a:pt x="21" y="3"/>
                    </a:lnTo>
                    <a:lnTo>
                      <a:pt x="19" y="1"/>
                    </a:lnTo>
                    <a:lnTo>
                      <a:pt x="19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3" y="1"/>
                    </a:lnTo>
                    <a:lnTo>
                      <a:pt x="2" y="1"/>
                    </a:lnTo>
                    <a:lnTo>
                      <a:pt x="2" y="3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7" name="Freeform 181">
                <a:extLst>
                  <a:ext uri="{FF2B5EF4-FFF2-40B4-BE49-F238E27FC236}">
                    <a16:creationId xmlns:a16="http://schemas.microsoft.com/office/drawing/2014/main" id="{ABD989B5-53E5-89A5-7C3D-88CC69555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2" y="4149"/>
                <a:ext cx="6" cy="7"/>
              </a:xfrm>
              <a:custGeom>
                <a:avLst/>
                <a:gdLst>
                  <a:gd name="T0" fmla="*/ 9 w 38"/>
                  <a:gd name="T1" fmla="*/ 0 h 51"/>
                  <a:gd name="T2" fmla="*/ 8 w 38"/>
                  <a:gd name="T3" fmla="*/ 4 h 51"/>
                  <a:gd name="T4" fmla="*/ 8 w 38"/>
                  <a:gd name="T5" fmla="*/ 18 h 51"/>
                  <a:gd name="T6" fmla="*/ 6 w 38"/>
                  <a:gd name="T7" fmla="*/ 22 h 51"/>
                  <a:gd name="T8" fmla="*/ 2 w 38"/>
                  <a:gd name="T9" fmla="*/ 26 h 51"/>
                  <a:gd name="T10" fmla="*/ 0 w 38"/>
                  <a:gd name="T11" fmla="*/ 27 h 51"/>
                  <a:gd name="T12" fmla="*/ 0 w 38"/>
                  <a:gd name="T13" fmla="*/ 33 h 51"/>
                  <a:gd name="T14" fmla="*/ 2 w 38"/>
                  <a:gd name="T15" fmla="*/ 34 h 51"/>
                  <a:gd name="T16" fmla="*/ 6 w 38"/>
                  <a:gd name="T17" fmla="*/ 33 h 51"/>
                  <a:gd name="T18" fmla="*/ 6 w 38"/>
                  <a:gd name="T19" fmla="*/ 34 h 51"/>
                  <a:gd name="T20" fmla="*/ 8 w 38"/>
                  <a:gd name="T21" fmla="*/ 35 h 51"/>
                  <a:gd name="T22" fmla="*/ 9 w 38"/>
                  <a:gd name="T23" fmla="*/ 37 h 51"/>
                  <a:gd name="T24" fmla="*/ 11 w 38"/>
                  <a:gd name="T25" fmla="*/ 38 h 51"/>
                  <a:gd name="T26" fmla="*/ 13 w 38"/>
                  <a:gd name="T27" fmla="*/ 40 h 51"/>
                  <a:gd name="T28" fmla="*/ 16 w 38"/>
                  <a:gd name="T29" fmla="*/ 41 h 51"/>
                  <a:gd name="T30" fmla="*/ 16 w 38"/>
                  <a:gd name="T31" fmla="*/ 43 h 51"/>
                  <a:gd name="T32" fmla="*/ 17 w 38"/>
                  <a:gd name="T33" fmla="*/ 46 h 51"/>
                  <a:gd name="T34" fmla="*/ 17 w 38"/>
                  <a:gd name="T35" fmla="*/ 49 h 51"/>
                  <a:gd name="T36" fmla="*/ 22 w 38"/>
                  <a:gd name="T37" fmla="*/ 51 h 51"/>
                  <a:gd name="T38" fmla="*/ 24 w 38"/>
                  <a:gd name="T39" fmla="*/ 49 h 51"/>
                  <a:gd name="T40" fmla="*/ 31 w 38"/>
                  <a:gd name="T41" fmla="*/ 49 h 51"/>
                  <a:gd name="T42" fmla="*/ 31 w 38"/>
                  <a:gd name="T43" fmla="*/ 44 h 51"/>
                  <a:gd name="T44" fmla="*/ 30 w 38"/>
                  <a:gd name="T45" fmla="*/ 40 h 51"/>
                  <a:gd name="T46" fmla="*/ 33 w 38"/>
                  <a:gd name="T47" fmla="*/ 38 h 51"/>
                  <a:gd name="T48" fmla="*/ 35 w 38"/>
                  <a:gd name="T49" fmla="*/ 37 h 51"/>
                  <a:gd name="T50" fmla="*/ 37 w 38"/>
                  <a:gd name="T51" fmla="*/ 35 h 51"/>
                  <a:gd name="T52" fmla="*/ 38 w 38"/>
                  <a:gd name="T53" fmla="*/ 33 h 51"/>
                  <a:gd name="T54" fmla="*/ 38 w 38"/>
                  <a:gd name="T55" fmla="*/ 27 h 51"/>
                  <a:gd name="T56" fmla="*/ 37 w 38"/>
                  <a:gd name="T57" fmla="*/ 24 h 51"/>
                  <a:gd name="T58" fmla="*/ 35 w 38"/>
                  <a:gd name="T59" fmla="*/ 24 h 51"/>
                  <a:gd name="T60" fmla="*/ 35 w 38"/>
                  <a:gd name="T61" fmla="*/ 18 h 51"/>
                  <a:gd name="T62" fmla="*/ 38 w 38"/>
                  <a:gd name="T63" fmla="*/ 16 h 51"/>
                  <a:gd name="T64" fmla="*/ 35 w 38"/>
                  <a:gd name="T65" fmla="*/ 13 h 51"/>
                  <a:gd name="T66" fmla="*/ 33 w 38"/>
                  <a:gd name="T67" fmla="*/ 8 h 51"/>
                  <a:gd name="T68" fmla="*/ 32 w 38"/>
                  <a:gd name="T69" fmla="*/ 5 h 51"/>
                  <a:gd name="T70" fmla="*/ 31 w 38"/>
                  <a:gd name="T71" fmla="*/ 5 h 51"/>
                  <a:gd name="T72" fmla="*/ 30 w 38"/>
                  <a:gd name="T73" fmla="*/ 4 h 51"/>
                  <a:gd name="T74" fmla="*/ 25 w 38"/>
                  <a:gd name="T75" fmla="*/ 2 h 51"/>
                  <a:gd name="T76" fmla="*/ 24 w 38"/>
                  <a:gd name="T77" fmla="*/ 0 h 51"/>
                  <a:gd name="T78" fmla="*/ 9 w 38"/>
                  <a:gd name="T79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51">
                    <a:moveTo>
                      <a:pt x="9" y="0"/>
                    </a:moveTo>
                    <a:lnTo>
                      <a:pt x="8" y="4"/>
                    </a:lnTo>
                    <a:lnTo>
                      <a:pt x="8" y="18"/>
                    </a:lnTo>
                    <a:lnTo>
                      <a:pt x="6" y="22"/>
                    </a:lnTo>
                    <a:lnTo>
                      <a:pt x="2" y="26"/>
                    </a:lnTo>
                    <a:lnTo>
                      <a:pt x="0" y="27"/>
                    </a:lnTo>
                    <a:lnTo>
                      <a:pt x="0" y="33"/>
                    </a:lnTo>
                    <a:lnTo>
                      <a:pt x="2" y="34"/>
                    </a:lnTo>
                    <a:lnTo>
                      <a:pt x="6" y="33"/>
                    </a:lnTo>
                    <a:lnTo>
                      <a:pt x="6" y="34"/>
                    </a:lnTo>
                    <a:lnTo>
                      <a:pt x="8" y="35"/>
                    </a:lnTo>
                    <a:lnTo>
                      <a:pt x="9" y="37"/>
                    </a:lnTo>
                    <a:lnTo>
                      <a:pt x="11" y="38"/>
                    </a:lnTo>
                    <a:lnTo>
                      <a:pt x="13" y="40"/>
                    </a:lnTo>
                    <a:lnTo>
                      <a:pt x="16" y="41"/>
                    </a:lnTo>
                    <a:lnTo>
                      <a:pt x="16" y="43"/>
                    </a:lnTo>
                    <a:lnTo>
                      <a:pt x="17" y="46"/>
                    </a:lnTo>
                    <a:lnTo>
                      <a:pt x="17" y="49"/>
                    </a:lnTo>
                    <a:lnTo>
                      <a:pt x="22" y="51"/>
                    </a:lnTo>
                    <a:lnTo>
                      <a:pt x="24" y="49"/>
                    </a:lnTo>
                    <a:lnTo>
                      <a:pt x="31" y="49"/>
                    </a:lnTo>
                    <a:lnTo>
                      <a:pt x="31" y="44"/>
                    </a:lnTo>
                    <a:lnTo>
                      <a:pt x="30" y="40"/>
                    </a:lnTo>
                    <a:lnTo>
                      <a:pt x="33" y="38"/>
                    </a:lnTo>
                    <a:lnTo>
                      <a:pt x="35" y="37"/>
                    </a:lnTo>
                    <a:lnTo>
                      <a:pt x="37" y="35"/>
                    </a:lnTo>
                    <a:lnTo>
                      <a:pt x="38" y="33"/>
                    </a:lnTo>
                    <a:lnTo>
                      <a:pt x="38" y="27"/>
                    </a:lnTo>
                    <a:lnTo>
                      <a:pt x="37" y="24"/>
                    </a:lnTo>
                    <a:lnTo>
                      <a:pt x="35" y="24"/>
                    </a:lnTo>
                    <a:lnTo>
                      <a:pt x="35" y="18"/>
                    </a:lnTo>
                    <a:lnTo>
                      <a:pt x="38" y="16"/>
                    </a:lnTo>
                    <a:lnTo>
                      <a:pt x="35" y="13"/>
                    </a:lnTo>
                    <a:lnTo>
                      <a:pt x="33" y="8"/>
                    </a:lnTo>
                    <a:lnTo>
                      <a:pt x="32" y="5"/>
                    </a:lnTo>
                    <a:lnTo>
                      <a:pt x="31" y="5"/>
                    </a:lnTo>
                    <a:lnTo>
                      <a:pt x="30" y="4"/>
                    </a:lnTo>
                    <a:lnTo>
                      <a:pt x="25" y="2"/>
                    </a:lnTo>
                    <a:lnTo>
                      <a:pt x="24" y="0"/>
                    </a:lnTo>
                    <a:lnTo>
                      <a:pt x="9" y="0"/>
                    </a:lnTo>
                  </a:path>
                </a:pathLst>
              </a:custGeom>
              <a:noFill/>
              <a:ln w="158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8" name="Freeform 182">
                <a:extLst>
                  <a:ext uri="{FF2B5EF4-FFF2-40B4-BE49-F238E27FC236}">
                    <a16:creationId xmlns:a16="http://schemas.microsoft.com/office/drawing/2014/main" id="{13B63C68-C057-4FE0-1211-827A452E08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3" y="234"/>
                <a:ext cx="544" cy="438"/>
              </a:xfrm>
              <a:custGeom>
                <a:avLst/>
                <a:gdLst>
                  <a:gd name="T0" fmla="*/ 1799 w 3807"/>
                  <a:gd name="T1" fmla="*/ 849 h 3066"/>
                  <a:gd name="T2" fmla="*/ 1674 w 3807"/>
                  <a:gd name="T3" fmla="*/ 875 h 3066"/>
                  <a:gd name="T4" fmla="*/ 1554 w 3807"/>
                  <a:gd name="T5" fmla="*/ 925 h 3066"/>
                  <a:gd name="T6" fmla="*/ 1524 w 3807"/>
                  <a:gd name="T7" fmla="*/ 983 h 3066"/>
                  <a:gd name="T8" fmla="*/ 1466 w 3807"/>
                  <a:gd name="T9" fmla="*/ 1082 h 3066"/>
                  <a:gd name="T10" fmla="*/ 1373 w 3807"/>
                  <a:gd name="T11" fmla="*/ 1039 h 3066"/>
                  <a:gd name="T12" fmla="*/ 1229 w 3807"/>
                  <a:gd name="T13" fmla="*/ 925 h 3066"/>
                  <a:gd name="T14" fmla="*/ 1127 w 3807"/>
                  <a:gd name="T15" fmla="*/ 755 h 3066"/>
                  <a:gd name="T16" fmla="*/ 953 w 3807"/>
                  <a:gd name="T17" fmla="*/ 688 h 3066"/>
                  <a:gd name="T18" fmla="*/ 934 w 3807"/>
                  <a:gd name="T19" fmla="*/ 585 h 3066"/>
                  <a:gd name="T20" fmla="*/ 921 w 3807"/>
                  <a:gd name="T21" fmla="*/ 475 h 3066"/>
                  <a:gd name="T22" fmla="*/ 980 w 3807"/>
                  <a:gd name="T23" fmla="*/ 388 h 3066"/>
                  <a:gd name="T24" fmla="*/ 892 w 3807"/>
                  <a:gd name="T25" fmla="*/ 246 h 3066"/>
                  <a:gd name="T26" fmla="*/ 513 w 3807"/>
                  <a:gd name="T27" fmla="*/ 71 h 3066"/>
                  <a:gd name="T28" fmla="*/ 227 w 3807"/>
                  <a:gd name="T29" fmla="*/ 123 h 3066"/>
                  <a:gd name="T30" fmla="*/ 204 w 3807"/>
                  <a:gd name="T31" fmla="*/ 170 h 3066"/>
                  <a:gd name="T32" fmla="*/ 167 w 3807"/>
                  <a:gd name="T33" fmla="*/ 178 h 3066"/>
                  <a:gd name="T34" fmla="*/ 142 w 3807"/>
                  <a:gd name="T35" fmla="*/ 172 h 3066"/>
                  <a:gd name="T36" fmla="*/ 80 w 3807"/>
                  <a:gd name="T37" fmla="*/ 224 h 3066"/>
                  <a:gd name="T38" fmla="*/ 267 w 3807"/>
                  <a:gd name="T39" fmla="*/ 766 h 3066"/>
                  <a:gd name="T40" fmla="*/ 597 w 3807"/>
                  <a:gd name="T41" fmla="*/ 1159 h 3066"/>
                  <a:gd name="T42" fmla="*/ 1185 w 3807"/>
                  <a:gd name="T43" fmla="*/ 1268 h 3066"/>
                  <a:gd name="T44" fmla="*/ 1292 w 3807"/>
                  <a:gd name="T45" fmla="*/ 1486 h 3066"/>
                  <a:gd name="T46" fmla="*/ 1559 w 3807"/>
                  <a:gd name="T47" fmla="*/ 1585 h 3066"/>
                  <a:gd name="T48" fmla="*/ 1690 w 3807"/>
                  <a:gd name="T49" fmla="*/ 1832 h 3066"/>
                  <a:gd name="T50" fmla="*/ 1722 w 3807"/>
                  <a:gd name="T51" fmla="*/ 2166 h 3066"/>
                  <a:gd name="T52" fmla="*/ 1930 w 3807"/>
                  <a:gd name="T53" fmla="*/ 2334 h 3066"/>
                  <a:gd name="T54" fmla="*/ 1805 w 3807"/>
                  <a:gd name="T55" fmla="*/ 2692 h 3066"/>
                  <a:gd name="T56" fmla="*/ 2108 w 3807"/>
                  <a:gd name="T57" fmla="*/ 2944 h 3066"/>
                  <a:gd name="T58" fmla="*/ 2611 w 3807"/>
                  <a:gd name="T59" fmla="*/ 2848 h 3066"/>
                  <a:gd name="T60" fmla="*/ 3069 w 3807"/>
                  <a:gd name="T61" fmla="*/ 2885 h 3066"/>
                  <a:gd name="T62" fmla="*/ 3437 w 3807"/>
                  <a:gd name="T63" fmla="*/ 3027 h 3066"/>
                  <a:gd name="T64" fmla="*/ 3659 w 3807"/>
                  <a:gd name="T65" fmla="*/ 2974 h 3066"/>
                  <a:gd name="T66" fmla="*/ 3743 w 3807"/>
                  <a:gd name="T67" fmla="*/ 2840 h 3066"/>
                  <a:gd name="T68" fmla="*/ 3763 w 3807"/>
                  <a:gd name="T69" fmla="*/ 2721 h 3066"/>
                  <a:gd name="T70" fmla="*/ 3667 w 3807"/>
                  <a:gd name="T71" fmla="*/ 2632 h 3066"/>
                  <a:gd name="T72" fmla="*/ 3667 w 3807"/>
                  <a:gd name="T73" fmla="*/ 2512 h 3066"/>
                  <a:gd name="T74" fmla="*/ 3708 w 3807"/>
                  <a:gd name="T75" fmla="*/ 2356 h 3066"/>
                  <a:gd name="T76" fmla="*/ 3695 w 3807"/>
                  <a:gd name="T77" fmla="*/ 2206 h 3066"/>
                  <a:gd name="T78" fmla="*/ 3661 w 3807"/>
                  <a:gd name="T79" fmla="*/ 2277 h 3066"/>
                  <a:gd name="T80" fmla="*/ 3569 w 3807"/>
                  <a:gd name="T81" fmla="*/ 2131 h 3066"/>
                  <a:gd name="T82" fmla="*/ 3454 w 3807"/>
                  <a:gd name="T83" fmla="*/ 2044 h 3066"/>
                  <a:gd name="T84" fmla="*/ 3346 w 3807"/>
                  <a:gd name="T85" fmla="*/ 2037 h 3066"/>
                  <a:gd name="T86" fmla="*/ 3160 w 3807"/>
                  <a:gd name="T87" fmla="*/ 2059 h 3066"/>
                  <a:gd name="T88" fmla="*/ 3040 w 3807"/>
                  <a:gd name="T89" fmla="*/ 2021 h 3066"/>
                  <a:gd name="T90" fmla="*/ 2909 w 3807"/>
                  <a:gd name="T91" fmla="*/ 2103 h 3066"/>
                  <a:gd name="T92" fmla="*/ 2876 w 3807"/>
                  <a:gd name="T93" fmla="*/ 2131 h 3066"/>
                  <a:gd name="T94" fmla="*/ 2802 w 3807"/>
                  <a:gd name="T95" fmla="*/ 2039 h 3066"/>
                  <a:gd name="T96" fmla="*/ 2800 w 3807"/>
                  <a:gd name="T97" fmla="*/ 1828 h 3066"/>
                  <a:gd name="T98" fmla="*/ 2734 w 3807"/>
                  <a:gd name="T99" fmla="*/ 1682 h 3066"/>
                  <a:gd name="T100" fmla="*/ 2585 w 3807"/>
                  <a:gd name="T101" fmla="*/ 1624 h 3066"/>
                  <a:gd name="T102" fmla="*/ 2531 w 3807"/>
                  <a:gd name="T103" fmla="*/ 1559 h 3066"/>
                  <a:gd name="T104" fmla="*/ 2414 w 3807"/>
                  <a:gd name="T105" fmla="*/ 1598 h 3066"/>
                  <a:gd name="T106" fmla="*/ 2253 w 3807"/>
                  <a:gd name="T107" fmla="*/ 1609 h 3066"/>
                  <a:gd name="T108" fmla="*/ 2111 w 3807"/>
                  <a:gd name="T109" fmla="*/ 1515 h 3066"/>
                  <a:gd name="T110" fmla="*/ 2108 w 3807"/>
                  <a:gd name="T111" fmla="*/ 1373 h 3066"/>
                  <a:gd name="T112" fmla="*/ 2046 w 3807"/>
                  <a:gd name="T113" fmla="*/ 1188 h 3066"/>
                  <a:gd name="T114" fmla="*/ 2061 w 3807"/>
                  <a:gd name="T115" fmla="*/ 1050 h 3066"/>
                  <a:gd name="T116" fmla="*/ 1969 w 3807"/>
                  <a:gd name="T117" fmla="*/ 973 h 3066"/>
                  <a:gd name="T118" fmla="*/ 1884 w 3807"/>
                  <a:gd name="T119" fmla="*/ 821 h 3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807" h="3066">
                    <a:moveTo>
                      <a:pt x="1884" y="821"/>
                    </a:moveTo>
                    <a:lnTo>
                      <a:pt x="1879" y="821"/>
                    </a:lnTo>
                    <a:lnTo>
                      <a:pt x="1838" y="831"/>
                    </a:lnTo>
                    <a:lnTo>
                      <a:pt x="1837" y="821"/>
                    </a:lnTo>
                    <a:lnTo>
                      <a:pt x="1837" y="819"/>
                    </a:lnTo>
                    <a:lnTo>
                      <a:pt x="1824" y="810"/>
                    </a:lnTo>
                    <a:lnTo>
                      <a:pt x="1816" y="810"/>
                    </a:lnTo>
                    <a:lnTo>
                      <a:pt x="1815" y="812"/>
                    </a:lnTo>
                    <a:lnTo>
                      <a:pt x="1810" y="821"/>
                    </a:lnTo>
                    <a:lnTo>
                      <a:pt x="1808" y="830"/>
                    </a:lnTo>
                    <a:lnTo>
                      <a:pt x="1810" y="836"/>
                    </a:lnTo>
                    <a:lnTo>
                      <a:pt x="1808" y="838"/>
                    </a:lnTo>
                    <a:lnTo>
                      <a:pt x="1799" y="849"/>
                    </a:lnTo>
                    <a:lnTo>
                      <a:pt x="1795" y="853"/>
                    </a:lnTo>
                    <a:lnTo>
                      <a:pt x="1783" y="863"/>
                    </a:lnTo>
                    <a:lnTo>
                      <a:pt x="1773" y="869"/>
                    </a:lnTo>
                    <a:lnTo>
                      <a:pt x="1764" y="869"/>
                    </a:lnTo>
                    <a:lnTo>
                      <a:pt x="1755" y="864"/>
                    </a:lnTo>
                    <a:lnTo>
                      <a:pt x="1751" y="863"/>
                    </a:lnTo>
                    <a:lnTo>
                      <a:pt x="1740" y="853"/>
                    </a:lnTo>
                    <a:lnTo>
                      <a:pt x="1722" y="847"/>
                    </a:lnTo>
                    <a:lnTo>
                      <a:pt x="1715" y="849"/>
                    </a:lnTo>
                    <a:lnTo>
                      <a:pt x="1687" y="869"/>
                    </a:lnTo>
                    <a:lnTo>
                      <a:pt x="1684" y="875"/>
                    </a:lnTo>
                    <a:lnTo>
                      <a:pt x="1679" y="877"/>
                    </a:lnTo>
                    <a:lnTo>
                      <a:pt x="1674" y="875"/>
                    </a:lnTo>
                    <a:lnTo>
                      <a:pt x="1657" y="874"/>
                    </a:lnTo>
                    <a:lnTo>
                      <a:pt x="1655" y="874"/>
                    </a:lnTo>
                    <a:lnTo>
                      <a:pt x="1649" y="877"/>
                    </a:lnTo>
                    <a:lnTo>
                      <a:pt x="1644" y="877"/>
                    </a:lnTo>
                    <a:lnTo>
                      <a:pt x="1613" y="901"/>
                    </a:lnTo>
                    <a:lnTo>
                      <a:pt x="1611" y="901"/>
                    </a:lnTo>
                    <a:lnTo>
                      <a:pt x="1608" y="907"/>
                    </a:lnTo>
                    <a:lnTo>
                      <a:pt x="1587" y="914"/>
                    </a:lnTo>
                    <a:lnTo>
                      <a:pt x="1584" y="923"/>
                    </a:lnTo>
                    <a:lnTo>
                      <a:pt x="1575" y="930"/>
                    </a:lnTo>
                    <a:lnTo>
                      <a:pt x="1567" y="932"/>
                    </a:lnTo>
                    <a:lnTo>
                      <a:pt x="1554" y="932"/>
                    </a:lnTo>
                    <a:lnTo>
                      <a:pt x="1554" y="925"/>
                    </a:lnTo>
                    <a:lnTo>
                      <a:pt x="1548" y="921"/>
                    </a:lnTo>
                    <a:lnTo>
                      <a:pt x="1543" y="923"/>
                    </a:lnTo>
                    <a:lnTo>
                      <a:pt x="1537" y="925"/>
                    </a:lnTo>
                    <a:lnTo>
                      <a:pt x="1532" y="932"/>
                    </a:lnTo>
                    <a:lnTo>
                      <a:pt x="1531" y="934"/>
                    </a:lnTo>
                    <a:lnTo>
                      <a:pt x="1526" y="940"/>
                    </a:lnTo>
                    <a:lnTo>
                      <a:pt x="1513" y="947"/>
                    </a:lnTo>
                    <a:lnTo>
                      <a:pt x="1511" y="952"/>
                    </a:lnTo>
                    <a:lnTo>
                      <a:pt x="1513" y="961"/>
                    </a:lnTo>
                    <a:lnTo>
                      <a:pt x="1513" y="965"/>
                    </a:lnTo>
                    <a:lnTo>
                      <a:pt x="1515" y="965"/>
                    </a:lnTo>
                    <a:lnTo>
                      <a:pt x="1520" y="969"/>
                    </a:lnTo>
                    <a:lnTo>
                      <a:pt x="1524" y="983"/>
                    </a:lnTo>
                    <a:lnTo>
                      <a:pt x="1521" y="984"/>
                    </a:lnTo>
                    <a:lnTo>
                      <a:pt x="1520" y="987"/>
                    </a:lnTo>
                    <a:lnTo>
                      <a:pt x="1511" y="987"/>
                    </a:lnTo>
                    <a:lnTo>
                      <a:pt x="1502" y="991"/>
                    </a:lnTo>
                    <a:lnTo>
                      <a:pt x="1499" y="1000"/>
                    </a:lnTo>
                    <a:lnTo>
                      <a:pt x="1499" y="1041"/>
                    </a:lnTo>
                    <a:lnTo>
                      <a:pt x="1489" y="1060"/>
                    </a:lnTo>
                    <a:lnTo>
                      <a:pt x="1485" y="1061"/>
                    </a:lnTo>
                    <a:lnTo>
                      <a:pt x="1466" y="1060"/>
                    </a:lnTo>
                    <a:lnTo>
                      <a:pt x="1460" y="1065"/>
                    </a:lnTo>
                    <a:lnTo>
                      <a:pt x="1464" y="1076"/>
                    </a:lnTo>
                    <a:lnTo>
                      <a:pt x="1464" y="1078"/>
                    </a:lnTo>
                    <a:lnTo>
                      <a:pt x="1466" y="1082"/>
                    </a:lnTo>
                    <a:lnTo>
                      <a:pt x="1466" y="1085"/>
                    </a:lnTo>
                    <a:lnTo>
                      <a:pt x="1464" y="1087"/>
                    </a:lnTo>
                    <a:lnTo>
                      <a:pt x="1456" y="1089"/>
                    </a:lnTo>
                    <a:lnTo>
                      <a:pt x="1447" y="1089"/>
                    </a:lnTo>
                    <a:lnTo>
                      <a:pt x="1447" y="1087"/>
                    </a:lnTo>
                    <a:lnTo>
                      <a:pt x="1444" y="1085"/>
                    </a:lnTo>
                    <a:lnTo>
                      <a:pt x="1442" y="1083"/>
                    </a:lnTo>
                    <a:lnTo>
                      <a:pt x="1428" y="1061"/>
                    </a:lnTo>
                    <a:lnTo>
                      <a:pt x="1414" y="1056"/>
                    </a:lnTo>
                    <a:lnTo>
                      <a:pt x="1400" y="1060"/>
                    </a:lnTo>
                    <a:lnTo>
                      <a:pt x="1390" y="1056"/>
                    </a:lnTo>
                    <a:lnTo>
                      <a:pt x="1382" y="1046"/>
                    </a:lnTo>
                    <a:lnTo>
                      <a:pt x="1373" y="1039"/>
                    </a:lnTo>
                    <a:lnTo>
                      <a:pt x="1365" y="1027"/>
                    </a:lnTo>
                    <a:lnTo>
                      <a:pt x="1356" y="1006"/>
                    </a:lnTo>
                    <a:lnTo>
                      <a:pt x="1311" y="1019"/>
                    </a:lnTo>
                    <a:lnTo>
                      <a:pt x="1305" y="1027"/>
                    </a:lnTo>
                    <a:lnTo>
                      <a:pt x="1302" y="1027"/>
                    </a:lnTo>
                    <a:lnTo>
                      <a:pt x="1264" y="1002"/>
                    </a:lnTo>
                    <a:lnTo>
                      <a:pt x="1253" y="1000"/>
                    </a:lnTo>
                    <a:lnTo>
                      <a:pt x="1253" y="980"/>
                    </a:lnTo>
                    <a:lnTo>
                      <a:pt x="1248" y="978"/>
                    </a:lnTo>
                    <a:lnTo>
                      <a:pt x="1240" y="952"/>
                    </a:lnTo>
                    <a:lnTo>
                      <a:pt x="1242" y="945"/>
                    </a:lnTo>
                    <a:lnTo>
                      <a:pt x="1242" y="929"/>
                    </a:lnTo>
                    <a:lnTo>
                      <a:pt x="1229" y="925"/>
                    </a:lnTo>
                    <a:lnTo>
                      <a:pt x="1209" y="918"/>
                    </a:lnTo>
                    <a:lnTo>
                      <a:pt x="1198" y="897"/>
                    </a:lnTo>
                    <a:lnTo>
                      <a:pt x="1198" y="886"/>
                    </a:lnTo>
                    <a:lnTo>
                      <a:pt x="1205" y="874"/>
                    </a:lnTo>
                    <a:lnTo>
                      <a:pt x="1190" y="858"/>
                    </a:lnTo>
                    <a:lnTo>
                      <a:pt x="1172" y="847"/>
                    </a:lnTo>
                    <a:lnTo>
                      <a:pt x="1165" y="845"/>
                    </a:lnTo>
                    <a:lnTo>
                      <a:pt x="1161" y="842"/>
                    </a:lnTo>
                    <a:lnTo>
                      <a:pt x="1147" y="823"/>
                    </a:lnTo>
                    <a:lnTo>
                      <a:pt x="1147" y="814"/>
                    </a:lnTo>
                    <a:lnTo>
                      <a:pt x="1133" y="788"/>
                    </a:lnTo>
                    <a:lnTo>
                      <a:pt x="1141" y="768"/>
                    </a:lnTo>
                    <a:lnTo>
                      <a:pt x="1127" y="755"/>
                    </a:lnTo>
                    <a:lnTo>
                      <a:pt x="1117" y="751"/>
                    </a:lnTo>
                    <a:lnTo>
                      <a:pt x="1114" y="755"/>
                    </a:lnTo>
                    <a:lnTo>
                      <a:pt x="1059" y="755"/>
                    </a:lnTo>
                    <a:lnTo>
                      <a:pt x="1054" y="744"/>
                    </a:lnTo>
                    <a:lnTo>
                      <a:pt x="1052" y="738"/>
                    </a:lnTo>
                    <a:lnTo>
                      <a:pt x="1043" y="732"/>
                    </a:lnTo>
                    <a:lnTo>
                      <a:pt x="1041" y="735"/>
                    </a:lnTo>
                    <a:lnTo>
                      <a:pt x="1021" y="755"/>
                    </a:lnTo>
                    <a:lnTo>
                      <a:pt x="983" y="757"/>
                    </a:lnTo>
                    <a:lnTo>
                      <a:pt x="974" y="732"/>
                    </a:lnTo>
                    <a:lnTo>
                      <a:pt x="967" y="692"/>
                    </a:lnTo>
                    <a:lnTo>
                      <a:pt x="958" y="685"/>
                    </a:lnTo>
                    <a:lnTo>
                      <a:pt x="953" y="688"/>
                    </a:lnTo>
                    <a:lnTo>
                      <a:pt x="952" y="683"/>
                    </a:lnTo>
                    <a:lnTo>
                      <a:pt x="950" y="661"/>
                    </a:lnTo>
                    <a:lnTo>
                      <a:pt x="950" y="659"/>
                    </a:lnTo>
                    <a:lnTo>
                      <a:pt x="941" y="656"/>
                    </a:lnTo>
                    <a:lnTo>
                      <a:pt x="930" y="659"/>
                    </a:lnTo>
                    <a:lnTo>
                      <a:pt x="921" y="659"/>
                    </a:lnTo>
                    <a:lnTo>
                      <a:pt x="920" y="656"/>
                    </a:lnTo>
                    <a:lnTo>
                      <a:pt x="921" y="645"/>
                    </a:lnTo>
                    <a:lnTo>
                      <a:pt x="939" y="624"/>
                    </a:lnTo>
                    <a:lnTo>
                      <a:pt x="942" y="617"/>
                    </a:lnTo>
                    <a:lnTo>
                      <a:pt x="942" y="604"/>
                    </a:lnTo>
                    <a:lnTo>
                      <a:pt x="932" y="587"/>
                    </a:lnTo>
                    <a:lnTo>
                      <a:pt x="934" y="585"/>
                    </a:lnTo>
                    <a:lnTo>
                      <a:pt x="934" y="582"/>
                    </a:lnTo>
                    <a:lnTo>
                      <a:pt x="941" y="572"/>
                    </a:lnTo>
                    <a:lnTo>
                      <a:pt x="932" y="558"/>
                    </a:lnTo>
                    <a:lnTo>
                      <a:pt x="932" y="548"/>
                    </a:lnTo>
                    <a:lnTo>
                      <a:pt x="939" y="530"/>
                    </a:lnTo>
                    <a:lnTo>
                      <a:pt x="939" y="521"/>
                    </a:lnTo>
                    <a:lnTo>
                      <a:pt x="932" y="514"/>
                    </a:lnTo>
                    <a:lnTo>
                      <a:pt x="930" y="504"/>
                    </a:lnTo>
                    <a:lnTo>
                      <a:pt x="932" y="499"/>
                    </a:lnTo>
                    <a:lnTo>
                      <a:pt x="936" y="493"/>
                    </a:lnTo>
                    <a:lnTo>
                      <a:pt x="936" y="489"/>
                    </a:lnTo>
                    <a:lnTo>
                      <a:pt x="930" y="471"/>
                    </a:lnTo>
                    <a:lnTo>
                      <a:pt x="921" y="475"/>
                    </a:lnTo>
                    <a:lnTo>
                      <a:pt x="912" y="475"/>
                    </a:lnTo>
                    <a:lnTo>
                      <a:pt x="909" y="471"/>
                    </a:lnTo>
                    <a:lnTo>
                      <a:pt x="906" y="462"/>
                    </a:lnTo>
                    <a:lnTo>
                      <a:pt x="914" y="459"/>
                    </a:lnTo>
                    <a:lnTo>
                      <a:pt x="928" y="438"/>
                    </a:lnTo>
                    <a:lnTo>
                      <a:pt x="939" y="430"/>
                    </a:lnTo>
                    <a:lnTo>
                      <a:pt x="947" y="427"/>
                    </a:lnTo>
                    <a:lnTo>
                      <a:pt x="953" y="421"/>
                    </a:lnTo>
                    <a:lnTo>
                      <a:pt x="956" y="412"/>
                    </a:lnTo>
                    <a:lnTo>
                      <a:pt x="952" y="404"/>
                    </a:lnTo>
                    <a:lnTo>
                      <a:pt x="953" y="404"/>
                    </a:lnTo>
                    <a:lnTo>
                      <a:pt x="975" y="397"/>
                    </a:lnTo>
                    <a:lnTo>
                      <a:pt x="980" y="388"/>
                    </a:lnTo>
                    <a:lnTo>
                      <a:pt x="975" y="379"/>
                    </a:lnTo>
                    <a:lnTo>
                      <a:pt x="969" y="361"/>
                    </a:lnTo>
                    <a:lnTo>
                      <a:pt x="963" y="350"/>
                    </a:lnTo>
                    <a:lnTo>
                      <a:pt x="956" y="329"/>
                    </a:lnTo>
                    <a:lnTo>
                      <a:pt x="942" y="312"/>
                    </a:lnTo>
                    <a:lnTo>
                      <a:pt x="939" y="299"/>
                    </a:lnTo>
                    <a:lnTo>
                      <a:pt x="941" y="279"/>
                    </a:lnTo>
                    <a:lnTo>
                      <a:pt x="936" y="266"/>
                    </a:lnTo>
                    <a:lnTo>
                      <a:pt x="934" y="264"/>
                    </a:lnTo>
                    <a:lnTo>
                      <a:pt x="932" y="264"/>
                    </a:lnTo>
                    <a:lnTo>
                      <a:pt x="920" y="262"/>
                    </a:lnTo>
                    <a:lnTo>
                      <a:pt x="914" y="262"/>
                    </a:lnTo>
                    <a:lnTo>
                      <a:pt x="892" y="246"/>
                    </a:lnTo>
                    <a:lnTo>
                      <a:pt x="887" y="241"/>
                    </a:lnTo>
                    <a:lnTo>
                      <a:pt x="879" y="231"/>
                    </a:lnTo>
                    <a:lnTo>
                      <a:pt x="876" y="213"/>
                    </a:lnTo>
                    <a:lnTo>
                      <a:pt x="876" y="205"/>
                    </a:lnTo>
                    <a:lnTo>
                      <a:pt x="881" y="200"/>
                    </a:lnTo>
                    <a:lnTo>
                      <a:pt x="859" y="82"/>
                    </a:lnTo>
                    <a:lnTo>
                      <a:pt x="859" y="60"/>
                    </a:lnTo>
                    <a:lnTo>
                      <a:pt x="833" y="0"/>
                    </a:lnTo>
                    <a:lnTo>
                      <a:pt x="636" y="84"/>
                    </a:lnTo>
                    <a:lnTo>
                      <a:pt x="592" y="99"/>
                    </a:lnTo>
                    <a:lnTo>
                      <a:pt x="557" y="102"/>
                    </a:lnTo>
                    <a:lnTo>
                      <a:pt x="537" y="99"/>
                    </a:lnTo>
                    <a:lnTo>
                      <a:pt x="513" y="71"/>
                    </a:lnTo>
                    <a:lnTo>
                      <a:pt x="504" y="69"/>
                    </a:lnTo>
                    <a:lnTo>
                      <a:pt x="491" y="78"/>
                    </a:lnTo>
                    <a:lnTo>
                      <a:pt x="475" y="80"/>
                    </a:lnTo>
                    <a:lnTo>
                      <a:pt x="298" y="133"/>
                    </a:lnTo>
                    <a:lnTo>
                      <a:pt x="291" y="139"/>
                    </a:lnTo>
                    <a:lnTo>
                      <a:pt x="275" y="146"/>
                    </a:lnTo>
                    <a:lnTo>
                      <a:pt x="267" y="148"/>
                    </a:lnTo>
                    <a:lnTo>
                      <a:pt x="251" y="146"/>
                    </a:lnTo>
                    <a:lnTo>
                      <a:pt x="242" y="133"/>
                    </a:lnTo>
                    <a:lnTo>
                      <a:pt x="240" y="128"/>
                    </a:lnTo>
                    <a:lnTo>
                      <a:pt x="235" y="122"/>
                    </a:lnTo>
                    <a:lnTo>
                      <a:pt x="229" y="122"/>
                    </a:lnTo>
                    <a:lnTo>
                      <a:pt x="227" y="123"/>
                    </a:lnTo>
                    <a:lnTo>
                      <a:pt x="229" y="124"/>
                    </a:lnTo>
                    <a:lnTo>
                      <a:pt x="235" y="133"/>
                    </a:lnTo>
                    <a:lnTo>
                      <a:pt x="235" y="137"/>
                    </a:lnTo>
                    <a:lnTo>
                      <a:pt x="231" y="137"/>
                    </a:lnTo>
                    <a:lnTo>
                      <a:pt x="231" y="133"/>
                    </a:lnTo>
                    <a:lnTo>
                      <a:pt x="229" y="133"/>
                    </a:lnTo>
                    <a:lnTo>
                      <a:pt x="229" y="142"/>
                    </a:lnTo>
                    <a:lnTo>
                      <a:pt x="231" y="148"/>
                    </a:lnTo>
                    <a:lnTo>
                      <a:pt x="226" y="161"/>
                    </a:lnTo>
                    <a:lnTo>
                      <a:pt x="222" y="161"/>
                    </a:lnTo>
                    <a:lnTo>
                      <a:pt x="213" y="165"/>
                    </a:lnTo>
                    <a:lnTo>
                      <a:pt x="211" y="165"/>
                    </a:lnTo>
                    <a:lnTo>
                      <a:pt x="204" y="170"/>
                    </a:lnTo>
                    <a:lnTo>
                      <a:pt x="204" y="189"/>
                    </a:lnTo>
                    <a:lnTo>
                      <a:pt x="211" y="205"/>
                    </a:lnTo>
                    <a:lnTo>
                      <a:pt x="210" y="211"/>
                    </a:lnTo>
                    <a:lnTo>
                      <a:pt x="207" y="213"/>
                    </a:lnTo>
                    <a:lnTo>
                      <a:pt x="204" y="216"/>
                    </a:lnTo>
                    <a:lnTo>
                      <a:pt x="202" y="216"/>
                    </a:lnTo>
                    <a:lnTo>
                      <a:pt x="200" y="213"/>
                    </a:lnTo>
                    <a:lnTo>
                      <a:pt x="193" y="200"/>
                    </a:lnTo>
                    <a:lnTo>
                      <a:pt x="199" y="194"/>
                    </a:lnTo>
                    <a:lnTo>
                      <a:pt x="196" y="187"/>
                    </a:lnTo>
                    <a:lnTo>
                      <a:pt x="189" y="175"/>
                    </a:lnTo>
                    <a:lnTo>
                      <a:pt x="188" y="175"/>
                    </a:lnTo>
                    <a:lnTo>
                      <a:pt x="167" y="178"/>
                    </a:lnTo>
                    <a:lnTo>
                      <a:pt x="166" y="181"/>
                    </a:lnTo>
                    <a:lnTo>
                      <a:pt x="164" y="178"/>
                    </a:lnTo>
                    <a:lnTo>
                      <a:pt x="160" y="178"/>
                    </a:lnTo>
                    <a:lnTo>
                      <a:pt x="160" y="176"/>
                    </a:lnTo>
                    <a:lnTo>
                      <a:pt x="158" y="175"/>
                    </a:lnTo>
                    <a:lnTo>
                      <a:pt x="156" y="139"/>
                    </a:lnTo>
                    <a:lnTo>
                      <a:pt x="155" y="139"/>
                    </a:lnTo>
                    <a:lnTo>
                      <a:pt x="147" y="172"/>
                    </a:lnTo>
                    <a:lnTo>
                      <a:pt x="145" y="176"/>
                    </a:lnTo>
                    <a:lnTo>
                      <a:pt x="125" y="192"/>
                    </a:lnTo>
                    <a:lnTo>
                      <a:pt x="144" y="175"/>
                    </a:lnTo>
                    <a:lnTo>
                      <a:pt x="144" y="172"/>
                    </a:lnTo>
                    <a:lnTo>
                      <a:pt x="142" y="172"/>
                    </a:lnTo>
                    <a:lnTo>
                      <a:pt x="114" y="192"/>
                    </a:lnTo>
                    <a:lnTo>
                      <a:pt x="112" y="194"/>
                    </a:lnTo>
                    <a:lnTo>
                      <a:pt x="111" y="197"/>
                    </a:lnTo>
                    <a:lnTo>
                      <a:pt x="82" y="222"/>
                    </a:lnTo>
                    <a:lnTo>
                      <a:pt x="109" y="257"/>
                    </a:lnTo>
                    <a:lnTo>
                      <a:pt x="109" y="262"/>
                    </a:lnTo>
                    <a:lnTo>
                      <a:pt x="104" y="268"/>
                    </a:lnTo>
                    <a:lnTo>
                      <a:pt x="104" y="273"/>
                    </a:lnTo>
                    <a:lnTo>
                      <a:pt x="101" y="273"/>
                    </a:lnTo>
                    <a:lnTo>
                      <a:pt x="101" y="268"/>
                    </a:lnTo>
                    <a:lnTo>
                      <a:pt x="106" y="259"/>
                    </a:lnTo>
                    <a:lnTo>
                      <a:pt x="89" y="233"/>
                    </a:lnTo>
                    <a:lnTo>
                      <a:pt x="80" y="224"/>
                    </a:lnTo>
                    <a:lnTo>
                      <a:pt x="73" y="216"/>
                    </a:lnTo>
                    <a:lnTo>
                      <a:pt x="69" y="216"/>
                    </a:lnTo>
                    <a:lnTo>
                      <a:pt x="47" y="211"/>
                    </a:lnTo>
                    <a:lnTo>
                      <a:pt x="22" y="211"/>
                    </a:lnTo>
                    <a:lnTo>
                      <a:pt x="0" y="216"/>
                    </a:lnTo>
                    <a:lnTo>
                      <a:pt x="69" y="266"/>
                    </a:lnTo>
                    <a:lnTo>
                      <a:pt x="69" y="277"/>
                    </a:lnTo>
                    <a:lnTo>
                      <a:pt x="95" y="317"/>
                    </a:lnTo>
                    <a:lnTo>
                      <a:pt x="204" y="580"/>
                    </a:lnTo>
                    <a:lnTo>
                      <a:pt x="226" y="668"/>
                    </a:lnTo>
                    <a:lnTo>
                      <a:pt x="237" y="681"/>
                    </a:lnTo>
                    <a:lnTo>
                      <a:pt x="246" y="757"/>
                    </a:lnTo>
                    <a:lnTo>
                      <a:pt x="267" y="766"/>
                    </a:lnTo>
                    <a:lnTo>
                      <a:pt x="319" y="821"/>
                    </a:lnTo>
                    <a:lnTo>
                      <a:pt x="377" y="852"/>
                    </a:lnTo>
                    <a:lnTo>
                      <a:pt x="418" y="823"/>
                    </a:lnTo>
                    <a:lnTo>
                      <a:pt x="548" y="852"/>
                    </a:lnTo>
                    <a:lnTo>
                      <a:pt x="579" y="866"/>
                    </a:lnTo>
                    <a:lnTo>
                      <a:pt x="592" y="882"/>
                    </a:lnTo>
                    <a:lnTo>
                      <a:pt x="506" y="923"/>
                    </a:lnTo>
                    <a:lnTo>
                      <a:pt x="464" y="980"/>
                    </a:lnTo>
                    <a:lnTo>
                      <a:pt x="510" y="1039"/>
                    </a:lnTo>
                    <a:lnTo>
                      <a:pt x="504" y="1107"/>
                    </a:lnTo>
                    <a:lnTo>
                      <a:pt x="519" y="1129"/>
                    </a:lnTo>
                    <a:lnTo>
                      <a:pt x="593" y="1150"/>
                    </a:lnTo>
                    <a:lnTo>
                      <a:pt x="597" y="1159"/>
                    </a:lnTo>
                    <a:lnTo>
                      <a:pt x="657" y="1194"/>
                    </a:lnTo>
                    <a:lnTo>
                      <a:pt x="696" y="1236"/>
                    </a:lnTo>
                    <a:lnTo>
                      <a:pt x="855" y="1275"/>
                    </a:lnTo>
                    <a:lnTo>
                      <a:pt x="892" y="1242"/>
                    </a:lnTo>
                    <a:lnTo>
                      <a:pt x="906" y="1256"/>
                    </a:lnTo>
                    <a:lnTo>
                      <a:pt x="972" y="1295"/>
                    </a:lnTo>
                    <a:lnTo>
                      <a:pt x="1063" y="1245"/>
                    </a:lnTo>
                    <a:lnTo>
                      <a:pt x="1139" y="1305"/>
                    </a:lnTo>
                    <a:lnTo>
                      <a:pt x="1185" y="1325"/>
                    </a:lnTo>
                    <a:lnTo>
                      <a:pt x="1183" y="1322"/>
                    </a:lnTo>
                    <a:lnTo>
                      <a:pt x="1183" y="1319"/>
                    </a:lnTo>
                    <a:lnTo>
                      <a:pt x="1180" y="1308"/>
                    </a:lnTo>
                    <a:lnTo>
                      <a:pt x="1185" y="1268"/>
                    </a:lnTo>
                    <a:lnTo>
                      <a:pt x="1198" y="1249"/>
                    </a:lnTo>
                    <a:lnTo>
                      <a:pt x="1258" y="1251"/>
                    </a:lnTo>
                    <a:lnTo>
                      <a:pt x="1198" y="1205"/>
                    </a:lnTo>
                    <a:lnTo>
                      <a:pt x="1285" y="1153"/>
                    </a:lnTo>
                    <a:lnTo>
                      <a:pt x="1307" y="1177"/>
                    </a:lnTo>
                    <a:lnTo>
                      <a:pt x="1349" y="1202"/>
                    </a:lnTo>
                    <a:lnTo>
                      <a:pt x="1393" y="1260"/>
                    </a:lnTo>
                    <a:lnTo>
                      <a:pt x="1378" y="1268"/>
                    </a:lnTo>
                    <a:lnTo>
                      <a:pt x="1325" y="1290"/>
                    </a:lnTo>
                    <a:lnTo>
                      <a:pt x="1322" y="1292"/>
                    </a:lnTo>
                    <a:lnTo>
                      <a:pt x="1251" y="1391"/>
                    </a:lnTo>
                    <a:lnTo>
                      <a:pt x="1283" y="1404"/>
                    </a:lnTo>
                    <a:lnTo>
                      <a:pt x="1292" y="1486"/>
                    </a:lnTo>
                    <a:lnTo>
                      <a:pt x="1259" y="1486"/>
                    </a:lnTo>
                    <a:lnTo>
                      <a:pt x="1269" y="1541"/>
                    </a:lnTo>
                    <a:lnTo>
                      <a:pt x="1275" y="1546"/>
                    </a:lnTo>
                    <a:lnTo>
                      <a:pt x="1291" y="1541"/>
                    </a:lnTo>
                    <a:lnTo>
                      <a:pt x="1360" y="1541"/>
                    </a:lnTo>
                    <a:lnTo>
                      <a:pt x="1378" y="1540"/>
                    </a:lnTo>
                    <a:lnTo>
                      <a:pt x="1422" y="1518"/>
                    </a:lnTo>
                    <a:lnTo>
                      <a:pt x="1422" y="1530"/>
                    </a:lnTo>
                    <a:lnTo>
                      <a:pt x="1412" y="1598"/>
                    </a:lnTo>
                    <a:lnTo>
                      <a:pt x="1455" y="1611"/>
                    </a:lnTo>
                    <a:lnTo>
                      <a:pt x="1464" y="1622"/>
                    </a:lnTo>
                    <a:lnTo>
                      <a:pt x="1491" y="1598"/>
                    </a:lnTo>
                    <a:lnTo>
                      <a:pt x="1559" y="1585"/>
                    </a:lnTo>
                    <a:lnTo>
                      <a:pt x="1611" y="1631"/>
                    </a:lnTo>
                    <a:lnTo>
                      <a:pt x="1635" y="1642"/>
                    </a:lnTo>
                    <a:lnTo>
                      <a:pt x="1641" y="1649"/>
                    </a:lnTo>
                    <a:lnTo>
                      <a:pt x="1651" y="1696"/>
                    </a:lnTo>
                    <a:lnTo>
                      <a:pt x="1651" y="1710"/>
                    </a:lnTo>
                    <a:lnTo>
                      <a:pt x="1635" y="1742"/>
                    </a:lnTo>
                    <a:lnTo>
                      <a:pt x="1651" y="1782"/>
                    </a:lnTo>
                    <a:lnTo>
                      <a:pt x="1695" y="1773"/>
                    </a:lnTo>
                    <a:lnTo>
                      <a:pt x="1726" y="1742"/>
                    </a:lnTo>
                    <a:lnTo>
                      <a:pt x="1739" y="1737"/>
                    </a:lnTo>
                    <a:lnTo>
                      <a:pt x="1764" y="1777"/>
                    </a:lnTo>
                    <a:lnTo>
                      <a:pt x="1742" y="1825"/>
                    </a:lnTo>
                    <a:lnTo>
                      <a:pt x="1690" y="1832"/>
                    </a:lnTo>
                    <a:lnTo>
                      <a:pt x="1673" y="1865"/>
                    </a:lnTo>
                    <a:lnTo>
                      <a:pt x="1613" y="1897"/>
                    </a:lnTo>
                    <a:lnTo>
                      <a:pt x="1608" y="1893"/>
                    </a:lnTo>
                    <a:lnTo>
                      <a:pt x="1586" y="1886"/>
                    </a:lnTo>
                    <a:lnTo>
                      <a:pt x="1627" y="1977"/>
                    </a:lnTo>
                    <a:lnTo>
                      <a:pt x="1631" y="2004"/>
                    </a:lnTo>
                    <a:lnTo>
                      <a:pt x="1644" y="2010"/>
                    </a:lnTo>
                    <a:lnTo>
                      <a:pt x="1687" y="2050"/>
                    </a:lnTo>
                    <a:lnTo>
                      <a:pt x="1704" y="2046"/>
                    </a:lnTo>
                    <a:lnTo>
                      <a:pt x="1729" y="2083"/>
                    </a:lnTo>
                    <a:lnTo>
                      <a:pt x="1728" y="2092"/>
                    </a:lnTo>
                    <a:lnTo>
                      <a:pt x="1772" y="2142"/>
                    </a:lnTo>
                    <a:lnTo>
                      <a:pt x="1722" y="2166"/>
                    </a:lnTo>
                    <a:lnTo>
                      <a:pt x="1706" y="2190"/>
                    </a:lnTo>
                    <a:lnTo>
                      <a:pt x="1718" y="2201"/>
                    </a:lnTo>
                    <a:lnTo>
                      <a:pt x="1718" y="2223"/>
                    </a:lnTo>
                    <a:lnTo>
                      <a:pt x="1649" y="2218"/>
                    </a:lnTo>
                    <a:lnTo>
                      <a:pt x="1642" y="2262"/>
                    </a:lnTo>
                    <a:lnTo>
                      <a:pt x="1655" y="2272"/>
                    </a:lnTo>
                    <a:lnTo>
                      <a:pt x="1718" y="2240"/>
                    </a:lnTo>
                    <a:lnTo>
                      <a:pt x="1729" y="2250"/>
                    </a:lnTo>
                    <a:lnTo>
                      <a:pt x="1857" y="2267"/>
                    </a:lnTo>
                    <a:lnTo>
                      <a:pt x="1864" y="2269"/>
                    </a:lnTo>
                    <a:lnTo>
                      <a:pt x="1884" y="2277"/>
                    </a:lnTo>
                    <a:lnTo>
                      <a:pt x="1882" y="2321"/>
                    </a:lnTo>
                    <a:lnTo>
                      <a:pt x="1930" y="2334"/>
                    </a:lnTo>
                    <a:lnTo>
                      <a:pt x="1952" y="2352"/>
                    </a:lnTo>
                    <a:lnTo>
                      <a:pt x="1946" y="2376"/>
                    </a:lnTo>
                    <a:lnTo>
                      <a:pt x="1937" y="2395"/>
                    </a:lnTo>
                    <a:lnTo>
                      <a:pt x="1873" y="2395"/>
                    </a:lnTo>
                    <a:lnTo>
                      <a:pt x="1854" y="2450"/>
                    </a:lnTo>
                    <a:lnTo>
                      <a:pt x="1873" y="2459"/>
                    </a:lnTo>
                    <a:lnTo>
                      <a:pt x="1897" y="2501"/>
                    </a:lnTo>
                    <a:lnTo>
                      <a:pt x="1864" y="2540"/>
                    </a:lnTo>
                    <a:lnTo>
                      <a:pt x="1799" y="2553"/>
                    </a:lnTo>
                    <a:lnTo>
                      <a:pt x="1860" y="2603"/>
                    </a:lnTo>
                    <a:lnTo>
                      <a:pt x="1860" y="2612"/>
                    </a:lnTo>
                    <a:lnTo>
                      <a:pt x="1791" y="2658"/>
                    </a:lnTo>
                    <a:lnTo>
                      <a:pt x="1805" y="2692"/>
                    </a:lnTo>
                    <a:lnTo>
                      <a:pt x="1805" y="2712"/>
                    </a:lnTo>
                    <a:lnTo>
                      <a:pt x="1824" y="2745"/>
                    </a:lnTo>
                    <a:lnTo>
                      <a:pt x="1775" y="2791"/>
                    </a:lnTo>
                    <a:lnTo>
                      <a:pt x="1788" y="2804"/>
                    </a:lnTo>
                    <a:lnTo>
                      <a:pt x="1783" y="2852"/>
                    </a:lnTo>
                    <a:lnTo>
                      <a:pt x="1840" y="2933"/>
                    </a:lnTo>
                    <a:lnTo>
                      <a:pt x="1917" y="2941"/>
                    </a:lnTo>
                    <a:lnTo>
                      <a:pt x="1928" y="2971"/>
                    </a:lnTo>
                    <a:lnTo>
                      <a:pt x="2056" y="2916"/>
                    </a:lnTo>
                    <a:lnTo>
                      <a:pt x="2057" y="2922"/>
                    </a:lnTo>
                    <a:lnTo>
                      <a:pt x="2089" y="2916"/>
                    </a:lnTo>
                    <a:lnTo>
                      <a:pt x="2100" y="2917"/>
                    </a:lnTo>
                    <a:lnTo>
                      <a:pt x="2108" y="2944"/>
                    </a:lnTo>
                    <a:lnTo>
                      <a:pt x="2155" y="2950"/>
                    </a:lnTo>
                    <a:lnTo>
                      <a:pt x="2170" y="2946"/>
                    </a:lnTo>
                    <a:lnTo>
                      <a:pt x="2221" y="2952"/>
                    </a:lnTo>
                    <a:lnTo>
                      <a:pt x="2242" y="2909"/>
                    </a:lnTo>
                    <a:lnTo>
                      <a:pt x="2319" y="2913"/>
                    </a:lnTo>
                    <a:lnTo>
                      <a:pt x="2329" y="2902"/>
                    </a:lnTo>
                    <a:lnTo>
                      <a:pt x="2383" y="2931"/>
                    </a:lnTo>
                    <a:lnTo>
                      <a:pt x="2381" y="2938"/>
                    </a:lnTo>
                    <a:lnTo>
                      <a:pt x="2493" y="2946"/>
                    </a:lnTo>
                    <a:lnTo>
                      <a:pt x="2520" y="2905"/>
                    </a:lnTo>
                    <a:lnTo>
                      <a:pt x="2523" y="2898"/>
                    </a:lnTo>
                    <a:lnTo>
                      <a:pt x="2561" y="2891"/>
                    </a:lnTo>
                    <a:lnTo>
                      <a:pt x="2611" y="2848"/>
                    </a:lnTo>
                    <a:lnTo>
                      <a:pt x="2629" y="2851"/>
                    </a:lnTo>
                    <a:lnTo>
                      <a:pt x="2701" y="2913"/>
                    </a:lnTo>
                    <a:lnTo>
                      <a:pt x="2712" y="2927"/>
                    </a:lnTo>
                    <a:lnTo>
                      <a:pt x="2731" y="2911"/>
                    </a:lnTo>
                    <a:lnTo>
                      <a:pt x="2798" y="2889"/>
                    </a:lnTo>
                    <a:lnTo>
                      <a:pt x="2789" y="2863"/>
                    </a:lnTo>
                    <a:lnTo>
                      <a:pt x="2818" y="2841"/>
                    </a:lnTo>
                    <a:lnTo>
                      <a:pt x="2880" y="2810"/>
                    </a:lnTo>
                    <a:lnTo>
                      <a:pt x="2889" y="2804"/>
                    </a:lnTo>
                    <a:lnTo>
                      <a:pt x="2944" y="2845"/>
                    </a:lnTo>
                    <a:lnTo>
                      <a:pt x="2996" y="2858"/>
                    </a:lnTo>
                    <a:lnTo>
                      <a:pt x="3004" y="2867"/>
                    </a:lnTo>
                    <a:lnTo>
                      <a:pt x="3069" y="2885"/>
                    </a:lnTo>
                    <a:lnTo>
                      <a:pt x="3108" y="2862"/>
                    </a:lnTo>
                    <a:lnTo>
                      <a:pt x="3181" y="2916"/>
                    </a:lnTo>
                    <a:lnTo>
                      <a:pt x="3197" y="2966"/>
                    </a:lnTo>
                    <a:lnTo>
                      <a:pt x="3260" y="2917"/>
                    </a:lnTo>
                    <a:lnTo>
                      <a:pt x="3306" y="2909"/>
                    </a:lnTo>
                    <a:lnTo>
                      <a:pt x="3310" y="2916"/>
                    </a:lnTo>
                    <a:lnTo>
                      <a:pt x="3366" y="2867"/>
                    </a:lnTo>
                    <a:lnTo>
                      <a:pt x="3378" y="2876"/>
                    </a:lnTo>
                    <a:lnTo>
                      <a:pt x="3383" y="2931"/>
                    </a:lnTo>
                    <a:lnTo>
                      <a:pt x="3361" y="2982"/>
                    </a:lnTo>
                    <a:lnTo>
                      <a:pt x="3361" y="2996"/>
                    </a:lnTo>
                    <a:lnTo>
                      <a:pt x="3366" y="3007"/>
                    </a:lnTo>
                    <a:lnTo>
                      <a:pt x="3437" y="3027"/>
                    </a:lnTo>
                    <a:lnTo>
                      <a:pt x="3455" y="3038"/>
                    </a:lnTo>
                    <a:lnTo>
                      <a:pt x="3541" y="3042"/>
                    </a:lnTo>
                    <a:lnTo>
                      <a:pt x="3586" y="3066"/>
                    </a:lnTo>
                    <a:lnTo>
                      <a:pt x="3652" y="3044"/>
                    </a:lnTo>
                    <a:lnTo>
                      <a:pt x="3673" y="3027"/>
                    </a:lnTo>
                    <a:lnTo>
                      <a:pt x="3678" y="3020"/>
                    </a:lnTo>
                    <a:lnTo>
                      <a:pt x="3689" y="2998"/>
                    </a:lnTo>
                    <a:lnTo>
                      <a:pt x="3686" y="2983"/>
                    </a:lnTo>
                    <a:lnTo>
                      <a:pt x="3684" y="2982"/>
                    </a:lnTo>
                    <a:lnTo>
                      <a:pt x="3681" y="2982"/>
                    </a:lnTo>
                    <a:lnTo>
                      <a:pt x="3678" y="2983"/>
                    </a:lnTo>
                    <a:lnTo>
                      <a:pt x="3673" y="2985"/>
                    </a:lnTo>
                    <a:lnTo>
                      <a:pt x="3659" y="2974"/>
                    </a:lnTo>
                    <a:lnTo>
                      <a:pt x="3645" y="2957"/>
                    </a:lnTo>
                    <a:lnTo>
                      <a:pt x="3640" y="2944"/>
                    </a:lnTo>
                    <a:lnTo>
                      <a:pt x="3640" y="2933"/>
                    </a:lnTo>
                    <a:lnTo>
                      <a:pt x="3641" y="2927"/>
                    </a:lnTo>
                    <a:lnTo>
                      <a:pt x="3654" y="2902"/>
                    </a:lnTo>
                    <a:lnTo>
                      <a:pt x="3662" y="2896"/>
                    </a:lnTo>
                    <a:lnTo>
                      <a:pt x="3683" y="2854"/>
                    </a:lnTo>
                    <a:lnTo>
                      <a:pt x="3684" y="2851"/>
                    </a:lnTo>
                    <a:lnTo>
                      <a:pt x="3686" y="2851"/>
                    </a:lnTo>
                    <a:lnTo>
                      <a:pt x="3694" y="2854"/>
                    </a:lnTo>
                    <a:lnTo>
                      <a:pt x="3708" y="2858"/>
                    </a:lnTo>
                    <a:lnTo>
                      <a:pt x="3738" y="2848"/>
                    </a:lnTo>
                    <a:lnTo>
                      <a:pt x="3743" y="2840"/>
                    </a:lnTo>
                    <a:lnTo>
                      <a:pt x="3754" y="2829"/>
                    </a:lnTo>
                    <a:lnTo>
                      <a:pt x="3765" y="2824"/>
                    </a:lnTo>
                    <a:lnTo>
                      <a:pt x="3782" y="2818"/>
                    </a:lnTo>
                    <a:lnTo>
                      <a:pt x="3798" y="2802"/>
                    </a:lnTo>
                    <a:lnTo>
                      <a:pt x="3807" y="2786"/>
                    </a:lnTo>
                    <a:lnTo>
                      <a:pt x="3801" y="2765"/>
                    </a:lnTo>
                    <a:lnTo>
                      <a:pt x="3796" y="2756"/>
                    </a:lnTo>
                    <a:lnTo>
                      <a:pt x="3787" y="2747"/>
                    </a:lnTo>
                    <a:lnTo>
                      <a:pt x="3782" y="2743"/>
                    </a:lnTo>
                    <a:lnTo>
                      <a:pt x="3782" y="2738"/>
                    </a:lnTo>
                    <a:lnTo>
                      <a:pt x="3776" y="2723"/>
                    </a:lnTo>
                    <a:lnTo>
                      <a:pt x="3768" y="2717"/>
                    </a:lnTo>
                    <a:lnTo>
                      <a:pt x="3763" y="2721"/>
                    </a:lnTo>
                    <a:lnTo>
                      <a:pt x="3754" y="2712"/>
                    </a:lnTo>
                    <a:lnTo>
                      <a:pt x="3752" y="2709"/>
                    </a:lnTo>
                    <a:lnTo>
                      <a:pt x="3743" y="2688"/>
                    </a:lnTo>
                    <a:lnTo>
                      <a:pt x="3743" y="2687"/>
                    </a:lnTo>
                    <a:lnTo>
                      <a:pt x="3747" y="2684"/>
                    </a:lnTo>
                    <a:lnTo>
                      <a:pt x="3758" y="2666"/>
                    </a:lnTo>
                    <a:lnTo>
                      <a:pt x="3743" y="2621"/>
                    </a:lnTo>
                    <a:lnTo>
                      <a:pt x="3738" y="2612"/>
                    </a:lnTo>
                    <a:lnTo>
                      <a:pt x="3711" y="2616"/>
                    </a:lnTo>
                    <a:lnTo>
                      <a:pt x="3676" y="2612"/>
                    </a:lnTo>
                    <a:lnTo>
                      <a:pt x="3673" y="2612"/>
                    </a:lnTo>
                    <a:lnTo>
                      <a:pt x="3670" y="2629"/>
                    </a:lnTo>
                    <a:lnTo>
                      <a:pt x="3667" y="2632"/>
                    </a:lnTo>
                    <a:lnTo>
                      <a:pt x="3650" y="2632"/>
                    </a:lnTo>
                    <a:lnTo>
                      <a:pt x="3640" y="2625"/>
                    </a:lnTo>
                    <a:lnTo>
                      <a:pt x="3634" y="2625"/>
                    </a:lnTo>
                    <a:lnTo>
                      <a:pt x="3630" y="2623"/>
                    </a:lnTo>
                    <a:lnTo>
                      <a:pt x="3619" y="2614"/>
                    </a:lnTo>
                    <a:lnTo>
                      <a:pt x="3634" y="2585"/>
                    </a:lnTo>
                    <a:lnTo>
                      <a:pt x="3634" y="2583"/>
                    </a:lnTo>
                    <a:lnTo>
                      <a:pt x="3640" y="2567"/>
                    </a:lnTo>
                    <a:lnTo>
                      <a:pt x="3654" y="2551"/>
                    </a:lnTo>
                    <a:lnTo>
                      <a:pt x="3661" y="2548"/>
                    </a:lnTo>
                    <a:lnTo>
                      <a:pt x="3665" y="2542"/>
                    </a:lnTo>
                    <a:lnTo>
                      <a:pt x="3670" y="2534"/>
                    </a:lnTo>
                    <a:lnTo>
                      <a:pt x="3667" y="2512"/>
                    </a:lnTo>
                    <a:lnTo>
                      <a:pt x="3656" y="2509"/>
                    </a:lnTo>
                    <a:lnTo>
                      <a:pt x="3656" y="2507"/>
                    </a:lnTo>
                    <a:lnTo>
                      <a:pt x="3661" y="2490"/>
                    </a:lnTo>
                    <a:lnTo>
                      <a:pt x="3670" y="2476"/>
                    </a:lnTo>
                    <a:lnTo>
                      <a:pt x="3670" y="2469"/>
                    </a:lnTo>
                    <a:lnTo>
                      <a:pt x="3672" y="2461"/>
                    </a:lnTo>
                    <a:lnTo>
                      <a:pt x="3676" y="2454"/>
                    </a:lnTo>
                    <a:lnTo>
                      <a:pt x="3676" y="2428"/>
                    </a:lnTo>
                    <a:lnTo>
                      <a:pt x="3665" y="2417"/>
                    </a:lnTo>
                    <a:lnTo>
                      <a:pt x="3661" y="2415"/>
                    </a:lnTo>
                    <a:lnTo>
                      <a:pt x="3662" y="2398"/>
                    </a:lnTo>
                    <a:lnTo>
                      <a:pt x="3689" y="2389"/>
                    </a:lnTo>
                    <a:lnTo>
                      <a:pt x="3708" y="2356"/>
                    </a:lnTo>
                    <a:lnTo>
                      <a:pt x="3714" y="2345"/>
                    </a:lnTo>
                    <a:lnTo>
                      <a:pt x="3741" y="2323"/>
                    </a:lnTo>
                    <a:lnTo>
                      <a:pt x="3741" y="2321"/>
                    </a:lnTo>
                    <a:lnTo>
                      <a:pt x="3752" y="2317"/>
                    </a:lnTo>
                    <a:lnTo>
                      <a:pt x="3779" y="2291"/>
                    </a:lnTo>
                    <a:lnTo>
                      <a:pt x="3782" y="2283"/>
                    </a:lnTo>
                    <a:lnTo>
                      <a:pt x="3782" y="2275"/>
                    </a:lnTo>
                    <a:lnTo>
                      <a:pt x="3779" y="2269"/>
                    </a:lnTo>
                    <a:lnTo>
                      <a:pt x="3760" y="2236"/>
                    </a:lnTo>
                    <a:lnTo>
                      <a:pt x="3758" y="2232"/>
                    </a:lnTo>
                    <a:lnTo>
                      <a:pt x="3750" y="2228"/>
                    </a:lnTo>
                    <a:lnTo>
                      <a:pt x="3711" y="2228"/>
                    </a:lnTo>
                    <a:lnTo>
                      <a:pt x="3695" y="2206"/>
                    </a:lnTo>
                    <a:lnTo>
                      <a:pt x="3694" y="2197"/>
                    </a:lnTo>
                    <a:lnTo>
                      <a:pt x="3686" y="2190"/>
                    </a:lnTo>
                    <a:lnTo>
                      <a:pt x="3676" y="2190"/>
                    </a:lnTo>
                    <a:lnTo>
                      <a:pt x="3656" y="2218"/>
                    </a:lnTo>
                    <a:lnTo>
                      <a:pt x="3654" y="2223"/>
                    </a:lnTo>
                    <a:lnTo>
                      <a:pt x="3654" y="2225"/>
                    </a:lnTo>
                    <a:lnTo>
                      <a:pt x="3656" y="2229"/>
                    </a:lnTo>
                    <a:lnTo>
                      <a:pt x="3670" y="2234"/>
                    </a:lnTo>
                    <a:lnTo>
                      <a:pt x="3681" y="2240"/>
                    </a:lnTo>
                    <a:lnTo>
                      <a:pt x="3686" y="2251"/>
                    </a:lnTo>
                    <a:lnTo>
                      <a:pt x="3684" y="2269"/>
                    </a:lnTo>
                    <a:lnTo>
                      <a:pt x="3681" y="2275"/>
                    </a:lnTo>
                    <a:lnTo>
                      <a:pt x="3661" y="2277"/>
                    </a:lnTo>
                    <a:lnTo>
                      <a:pt x="3632" y="2269"/>
                    </a:lnTo>
                    <a:lnTo>
                      <a:pt x="3632" y="2253"/>
                    </a:lnTo>
                    <a:lnTo>
                      <a:pt x="3630" y="2245"/>
                    </a:lnTo>
                    <a:lnTo>
                      <a:pt x="3630" y="2229"/>
                    </a:lnTo>
                    <a:lnTo>
                      <a:pt x="3615" y="2229"/>
                    </a:lnTo>
                    <a:lnTo>
                      <a:pt x="3610" y="2221"/>
                    </a:lnTo>
                    <a:lnTo>
                      <a:pt x="3610" y="2214"/>
                    </a:lnTo>
                    <a:lnTo>
                      <a:pt x="3612" y="2197"/>
                    </a:lnTo>
                    <a:lnTo>
                      <a:pt x="3607" y="2166"/>
                    </a:lnTo>
                    <a:lnTo>
                      <a:pt x="3597" y="2153"/>
                    </a:lnTo>
                    <a:lnTo>
                      <a:pt x="3588" y="2153"/>
                    </a:lnTo>
                    <a:lnTo>
                      <a:pt x="3579" y="2149"/>
                    </a:lnTo>
                    <a:lnTo>
                      <a:pt x="3569" y="2131"/>
                    </a:lnTo>
                    <a:lnTo>
                      <a:pt x="3563" y="2125"/>
                    </a:lnTo>
                    <a:lnTo>
                      <a:pt x="3553" y="2125"/>
                    </a:lnTo>
                    <a:lnTo>
                      <a:pt x="3541" y="2127"/>
                    </a:lnTo>
                    <a:lnTo>
                      <a:pt x="3534" y="2131"/>
                    </a:lnTo>
                    <a:lnTo>
                      <a:pt x="3528" y="2127"/>
                    </a:lnTo>
                    <a:lnTo>
                      <a:pt x="3525" y="2103"/>
                    </a:lnTo>
                    <a:lnTo>
                      <a:pt x="3520" y="2101"/>
                    </a:lnTo>
                    <a:lnTo>
                      <a:pt x="3506" y="2086"/>
                    </a:lnTo>
                    <a:lnTo>
                      <a:pt x="3487" y="2072"/>
                    </a:lnTo>
                    <a:lnTo>
                      <a:pt x="3481" y="2065"/>
                    </a:lnTo>
                    <a:lnTo>
                      <a:pt x="3484" y="2055"/>
                    </a:lnTo>
                    <a:lnTo>
                      <a:pt x="3463" y="2050"/>
                    </a:lnTo>
                    <a:lnTo>
                      <a:pt x="3454" y="2044"/>
                    </a:lnTo>
                    <a:lnTo>
                      <a:pt x="3446" y="2032"/>
                    </a:lnTo>
                    <a:lnTo>
                      <a:pt x="3448" y="2026"/>
                    </a:lnTo>
                    <a:lnTo>
                      <a:pt x="3446" y="2024"/>
                    </a:lnTo>
                    <a:lnTo>
                      <a:pt x="3446" y="2022"/>
                    </a:lnTo>
                    <a:lnTo>
                      <a:pt x="3444" y="2015"/>
                    </a:lnTo>
                    <a:lnTo>
                      <a:pt x="3435" y="2000"/>
                    </a:lnTo>
                    <a:lnTo>
                      <a:pt x="3427" y="2000"/>
                    </a:lnTo>
                    <a:lnTo>
                      <a:pt x="3421" y="2004"/>
                    </a:lnTo>
                    <a:lnTo>
                      <a:pt x="3419" y="2018"/>
                    </a:lnTo>
                    <a:lnTo>
                      <a:pt x="3405" y="2024"/>
                    </a:lnTo>
                    <a:lnTo>
                      <a:pt x="3375" y="2028"/>
                    </a:lnTo>
                    <a:lnTo>
                      <a:pt x="3366" y="2035"/>
                    </a:lnTo>
                    <a:lnTo>
                      <a:pt x="3346" y="2037"/>
                    </a:lnTo>
                    <a:lnTo>
                      <a:pt x="3335" y="2037"/>
                    </a:lnTo>
                    <a:lnTo>
                      <a:pt x="3331" y="2033"/>
                    </a:lnTo>
                    <a:lnTo>
                      <a:pt x="3328" y="2024"/>
                    </a:lnTo>
                    <a:lnTo>
                      <a:pt x="3235" y="2081"/>
                    </a:lnTo>
                    <a:lnTo>
                      <a:pt x="3219" y="2087"/>
                    </a:lnTo>
                    <a:lnTo>
                      <a:pt x="3195" y="2087"/>
                    </a:lnTo>
                    <a:lnTo>
                      <a:pt x="3192" y="2086"/>
                    </a:lnTo>
                    <a:lnTo>
                      <a:pt x="3192" y="2066"/>
                    </a:lnTo>
                    <a:lnTo>
                      <a:pt x="3189" y="2050"/>
                    </a:lnTo>
                    <a:lnTo>
                      <a:pt x="3175" y="2059"/>
                    </a:lnTo>
                    <a:lnTo>
                      <a:pt x="3168" y="2061"/>
                    </a:lnTo>
                    <a:lnTo>
                      <a:pt x="3164" y="2059"/>
                    </a:lnTo>
                    <a:lnTo>
                      <a:pt x="3160" y="2059"/>
                    </a:lnTo>
                    <a:lnTo>
                      <a:pt x="3143" y="2050"/>
                    </a:lnTo>
                    <a:lnTo>
                      <a:pt x="3138" y="2046"/>
                    </a:lnTo>
                    <a:lnTo>
                      <a:pt x="3135" y="2033"/>
                    </a:lnTo>
                    <a:lnTo>
                      <a:pt x="3127" y="2024"/>
                    </a:lnTo>
                    <a:lnTo>
                      <a:pt x="3102" y="2015"/>
                    </a:lnTo>
                    <a:lnTo>
                      <a:pt x="3086" y="2021"/>
                    </a:lnTo>
                    <a:lnTo>
                      <a:pt x="3077" y="2032"/>
                    </a:lnTo>
                    <a:lnTo>
                      <a:pt x="3073" y="2039"/>
                    </a:lnTo>
                    <a:lnTo>
                      <a:pt x="3055" y="2043"/>
                    </a:lnTo>
                    <a:lnTo>
                      <a:pt x="3061" y="2028"/>
                    </a:lnTo>
                    <a:lnTo>
                      <a:pt x="3058" y="2021"/>
                    </a:lnTo>
                    <a:lnTo>
                      <a:pt x="3042" y="2011"/>
                    </a:lnTo>
                    <a:lnTo>
                      <a:pt x="3040" y="2021"/>
                    </a:lnTo>
                    <a:lnTo>
                      <a:pt x="3031" y="2024"/>
                    </a:lnTo>
                    <a:lnTo>
                      <a:pt x="2974" y="2021"/>
                    </a:lnTo>
                    <a:lnTo>
                      <a:pt x="2955" y="2032"/>
                    </a:lnTo>
                    <a:lnTo>
                      <a:pt x="2940" y="2026"/>
                    </a:lnTo>
                    <a:lnTo>
                      <a:pt x="2938" y="2028"/>
                    </a:lnTo>
                    <a:lnTo>
                      <a:pt x="2927" y="2035"/>
                    </a:lnTo>
                    <a:lnTo>
                      <a:pt x="2927" y="2037"/>
                    </a:lnTo>
                    <a:lnTo>
                      <a:pt x="2919" y="2068"/>
                    </a:lnTo>
                    <a:lnTo>
                      <a:pt x="2919" y="2070"/>
                    </a:lnTo>
                    <a:lnTo>
                      <a:pt x="2916" y="2079"/>
                    </a:lnTo>
                    <a:lnTo>
                      <a:pt x="2913" y="2079"/>
                    </a:lnTo>
                    <a:lnTo>
                      <a:pt x="2909" y="2092"/>
                    </a:lnTo>
                    <a:lnTo>
                      <a:pt x="2909" y="2103"/>
                    </a:lnTo>
                    <a:lnTo>
                      <a:pt x="2913" y="2119"/>
                    </a:lnTo>
                    <a:lnTo>
                      <a:pt x="2913" y="2133"/>
                    </a:lnTo>
                    <a:lnTo>
                      <a:pt x="2911" y="2141"/>
                    </a:lnTo>
                    <a:lnTo>
                      <a:pt x="2908" y="2142"/>
                    </a:lnTo>
                    <a:lnTo>
                      <a:pt x="2897" y="2135"/>
                    </a:lnTo>
                    <a:lnTo>
                      <a:pt x="2895" y="2133"/>
                    </a:lnTo>
                    <a:lnTo>
                      <a:pt x="2895" y="2125"/>
                    </a:lnTo>
                    <a:lnTo>
                      <a:pt x="2891" y="2120"/>
                    </a:lnTo>
                    <a:lnTo>
                      <a:pt x="2880" y="2114"/>
                    </a:lnTo>
                    <a:lnTo>
                      <a:pt x="2876" y="2114"/>
                    </a:lnTo>
                    <a:lnTo>
                      <a:pt x="2875" y="2116"/>
                    </a:lnTo>
                    <a:lnTo>
                      <a:pt x="2876" y="2130"/>
                    </a:lnTo>
                    <a:lnTo>
                      <a:pt x="2876" y="2131"/>
                    </a:lnTo>
                    <a:lnTo>
                      <a:pt x="2889" y="2142"/>
                    </a:lnTo>
                    <a:lnTo>
                      <a:pt x="2895" y="2153"/>
                    </a:lnTo>
                    <a:lnTo>
                      <a:pt x="2876" y="2160"/>
                    </a:lnTo>
                    <a:lnTo>
                      <a:pt x="2875" y="2155"/>
                    </a:lnTo>
                    <a:lnTo>
                      <a:pt x="2873" y="2153"/>
                    </a:lnTo>
                    <a:lnTo>
                      <a:pt x="2862" y="2135"/>
                    </a:lnTo>
                    <a:lnTo>
                      <a:pt x="2848" y="2122"/>
                    </a:lnTo>
                    <a:lnTo>
                      <a:pt x="2837" y="2103"/>
                    </a:lnTo>
                    <a:lnTo>
                      <a:pt x="2821" y="2087"/>
                    </a:lnTo>
                    <a:lnTo>
                      <a:pt x="2810" y="2072"/>
                    </a:lnTo>
                    <a:lnTo>
                      <a:pt x="2818" y="2057"/>
                    </a:lnTo>
                    <a:lnTo>
                      <a:pt x="2809" y="2046"/>
                    </a:lnTo>
                    <a:lnTo>
                      <a:pt x="2802" y="2039"/>
                    </a:lnTo>
                    <a:lnTo>
                      <a:pt x="2800" y="2028"/>
                    </a:lnTo>
                    <a:lnTo>
                      <a:pt x="2798" y="1996"/>
                    </a:lnTo>
                    <a:lnTo>
                      <a:pt x="2793" y="1988"/>
                    </a:lnTo>
                    <a:lnTo>
                      <a:pt x="2789" y="1988"/>
                    </a:lnTo>
                    <a:lnTo>
                      <a:pt x="2782" y="1980"/>
                    </a:lnTo>
                    <a:lnTo>
                      <a:pt x="2782" y="1966"/>
                    </a:lnTo>
                    <a:lnTo>
                      <a:pt x="2789" y="1961"/>
                    </a:lnTo>
                    <a:lnTo>
                      <a:pt x="2793" y="1952"/>
                    </a:lnTo>
                    <a:lnTo>
                      <a:pt x="2796" y="1950"/>
                    </a:lnTo>
                    <a:lnTo>
                      <a:pt x="2809" y="1908"/>
                    </a:lnTo>
                    <a:lnTo>
                      <a:pt x="2809" y="1862"/>
                    </a:lnTo>
                    <a:lnTo>
                      <a:pt x="2802" y="1846"/>
                    </a:lnTo>
                    <a:lnTo>
                      <a:pt x="2800" y="1828"/>
                    </a:lnTo>
                    <a:lnTo>
                      <a:pt x="2800" y="1793"/>
                    </a:lnTo>
                    <a:lnTo>
                      <a:pt x="2796" y="1784"/>
                    </a:lnTo>
                    <a:lnTo>
                      <a:pt x="2785" y="1770"/>
                    </a:lnTo>
                    <a:lnTo>
                      <a:pt x="2785" y="1764"/>
                    </a:lnTo>
                    <a:lnTo>
                      <a:pt x="2787" y="1753"/>
                    </a:lnTo>
                    <a:lnTo>
                      <a:pt x="2791" y="1748"/>
                    </a:lnTo>
                    <a:lnTo>
                      <a:pt x="2787" y="1737"/>
                    </a:lnTo>
                    <a:lnTo>
                      <a:pt x="2777" y="1723"/>
                    </a:lnTo>
                    <a:lnTo>
                      <a:pt x="2766" y="1715"/>
                    </a:lnTo>
                    <a:lnTo>
                      <a:pt x="2758" y="1716"/>
                    </a:lnTo>
                    <a:lnTo>
                      <a:pt x="2745" y="1705"/>
                    </a:lnTo>
                    <a:lnTo>
                      <a:pt x="2734" y="1686"/>
                    </a:lnTo>
                    <a:lnTo>
                      <a:pt x="2734" y="1682"/>
                    </a:lnTo>
                    <a:lnTo>
                      <a:pt x="2733" y="1672"/>
                    </a:lnTo>
                    <a:lnTo>
                      <a:pt x="2711" y="1653"/>
                    </a:lnTo>
                    <a:lnTo>
                      <a:pt x="2692" y="1628"/>
                    </a:lnTo>
                    <a:lnTo>
                      <a:pt x="2673" y="1639"/>
                    </a:lnTo>
                    <a:lnTo>
                      <a:pt x="2665" y="1642"/>
                    </a:lnTo>
                    <a:lnTo>
                      <a:pt x="2656" y="1642"/>
                    </a:lnTo>
                    <a:lnTo>
                      <a:pt x="2654" y="1644"/>
                    </a:lnTo>
                    <a:lnTo>
                      <a:pt x="2643" y="1640"/>
                    </a:lnTo>
                    <a:lnTo>
                      <a:pt x="2638" y="1631"/>
                    </a:lnTo>
                    <a:lnTo>
                      <a:pt x="2629" y="1620"/>
                    </a:lnTo>
                    <a:lnTo>
                      <a:pt x="2624" y="1617"/>
                    </a:lnTo>
                    <a:lnTo>
                      <a:pt x="2605" y="1622"/>
                    </a:lnTo>
                    <a:lnTo>
                      <a:pt x="2585" y="1624"/>
                    </a:lnTo>
                    <a:lnTo>
                      <a:pt x="2578" y="1629"/>
                    </a:lnTo>
                    <a:lnTo>
                      <a:pt x="2561" y="1631"/>
                    </a:lnTo>
                    <a:lnTo>
                      <a:pt x="2542" y="1631"/>
                    </a:lnTo>
                    <a:lnTo>
                      <a:pt x="2540" y="1633"/>
                    </a:lnTo>
                    <a:lnTo>
                      <a:pt x="2537" y="1633"/>
                    </a:lnTo>
                    <a:lnTo>
                      <a:pt x="2503" y="1655"/>
                    </a:lnTo>
                    <a:lnTo>
                      <a:pt x="2498" y="1649"/>
                    </a:lnTo>
                    <a:lnTo>
                      <a:pt x="2496" y="1628"/>
                    </a:lnTo>
                    <a:lnTo>
                      <a:pt x="2498" y="1617"/>
                    </a:lnTo>
                    <a:lnTo>
                      <a:pt x="2507" y="1603"/>
                    </a:lnTo>
                    <a:lnTo>
                      <a:pt x="2518" y="1596"/>
                    </a:lnTo>
                    <a:lnTo>
                      <a:pt x="2529" y="1585"/>
                    </a:lnTo>
                    <a:lnTo>
                      <a:pt x="2531" y="1559"/>
                    </a:lnTo>
                    <a:lnTo>
                      <a:pt x="2529" y="1552"/>
                    </a:lnTo>
                    <a:lnTo>
                      <a:pt x="2514" y="1541"/>
                    </a:lnTo>
                    <a:lnTo>
                      <a:pt x="2503" y="1535"/>
                    </a:lnTo>
                    <a:lnTo>
                      <a:pt x="2493" y="1537"/>
                    </a:lnTo>
                    <a:lnTo>
                      <a:pt x="2471" y="1535"/>
                    </a:lnTo>
                    <a:lnTo>
                      <a:pt x="2458" y="1526"/>
                    </a:lnTo>
                    <a:lnTo>
                      <a:pt x="2449" y="1529"/>
                    </a:lnTo>
                    <a:lnTo>
                      <a:pt x="2443" y="1544"/>
                    </a:lnTo>
                    <a:lnTo>
                      <a:pt x="2436" y="1552"/>
                    </a:lnTo>
                    <a:lnTo>
                      <a:pt x="2427" y="1557"/>
                    </a:lnTo>
                    <a:lnTo>
                      <a:pt x="2419" y="1568"/>
                    </a:lnTo>
                    <a:lnTo>
                      <a:pt x="2416" y="1592"/>
                    </a:lnTo>
                    <a:lnTo>
                      <a:pt x="2414" y="1598"/>
                    </a:lnTo>
                    <a:lnTo>
                      <a:pt x="2408" y="1603"/>
                    </a:lnTo>
                    <a:lnTo>
                      <a:pt x="2398" y="1598"/>
                    </a:lnTo>
                    <a:lnTo>
                      <a:pt x="2392" y="1592"/>
                    </a:lnTo>
                    <a:lnTo>
                      <a:pt x="2387" y="1595"/>
                    </a:lnTo>
                    <a:lnTo>
                      <a:pt x="2376" y="1607"/>
                    </a:lnTo>
                    <a:lnTo>
                      <a:pt x="2319" y="1628"/>
                    </a:lnTo>
                    <a:lnTo>
                      <a:pt x="2308" y="1629"/>
                    </a:lnTo>
                    <a:lnTo>
                      <a:pt x="2285" y="1644"/>
                    </a:lnTo>
                    <a:lnTo>
                      <a:pt x="2280" y="1642"/>
                    </a:lnTo>
                    <a:lnTo>
                      <a:pt x="2275" y="1639"/>
                    </a:lnTo>
                    <a:lnTo>
                      <a:pt x="2274" y="1635"/>
                    </a:lnTo>
                    <a:lnTo>
                      <a:pt x="2263" y="1618"/>
                    </a:lnTo>
                    <a:lnTo>
                      <a:pt x="2253" y="1609"/>
                    </a:lnTo>
                    <a:lnTo>
                      <a:pt x="2214" y="1596"/>
                    </a:lnTo>
                    <a:lnTo>
                      <a:pt x="2210" y="1598"/>
                    </a:lnTo>
                    <a:lnTo>
                      <a:pt x="2199" y="1598"/>
                    </a:lnTo>
                    <a:lnTo>
                      <a:pt x="2198" y="1595"/>
                    </a:lnTo>
                    <a:lnTo>
                      <a:pt x="2195" y="1584"/>
                    </a:lnTo>
                    <a:lnTo>
                      <a:pt x="2185" y="1570"/>
                    </a:lnTo>
                    <a:lnTo>
                      <a:pt x="2170" y="1570"/>
                    </a:lnTo>
                    <a:lnTo>
                      <a:pt x="2157" y="1565"/>
                    </a:lnTo>
                    <a:lnTo>
                      <a:pt x="2135" y="1554"/>
                    </a:lnTo>
                    <a:lnTo>
                      <a:pt x="2124" y="1546"/>
                    </a:lnTo>
                    <a:lnTo>
                      <a:pt x="2124" y="1535"/>
                    </a:lnTo>
                    <a:lnTo>
                      <a:pt x="2122" y="1524"/>
                    </a:lnTo>
                    <a:lnTo>
                      <a:pt x="2111" y="1515"/>
                    </a:lnTo>
                    <a:lnTo>
                      <a:pt x="2116" y="1500"/>
                    </a:lnTo>
                    <a:lnTo>
                      <a:pt x="2105" y="1461"/>
                    </a:lnTo>
                    <a:lnTo>
                      <a:pt x="2110" y="1458"/>
                    </a:lnTo>
                    <a:lnTo>
                      <a:pt x="2122" y="1450"/>
                    </a:lnTo>
                    <a:lnTo>
                      <a:pt x="2121" y="1447"/>
                    </a:lnTo>
                    <a:lnTo>
                      <a:pt x="2110" y="1443"/>
                    </a:lnTo>
                    <a:lnTo>
                      <a:pt x="2110" y="1421"/>
                    </a:lnTo>
                    <a:lnTo>
                      <a:pt x="2111" y="1420"/>
                    </a:lnTo>
                    <a:lnTo>
                      <a:pt x="2116" y="1420"/>
                    </a:lnTo>
                    <a:lnTo>
                      <a:pt x="2119" y="1413"/>
                    </a:lnTo>
                    <a:lnTo>
                      <a:pt x="2111" y="1399"/>
                    </a:lnTo>
                    <a:lnTo>
                      <a:pt x="2105" y="1395"/>
                    </a:lnTo>
                    <a:lnTo>
                      <a:pt x="2108" y="1373"/>
                    </a:lnTo>
                    <a:lnTo>
                      <a:pt x="2110" y="1367"/>
                    </a:lnTo>
                    <a:lnTo>
                      <a:pt x="2105" y="1347"/>
                    </a:lnTo>
                    <a:lnTo>
                      <a:pt x="2097" y="1333"/>
                    </a:lnTo>
                    <a:lnTo>
                      <a:pt x="2097" y="1314"/>
                    </a:lnTo>
                    <a:lnTo>
                      <a:pt x="2083" y="1297"/>
                    </a:lnTo>
                    <a:lnTo>
                      <a:pt x="2075" y="1289"/>
                    </a:lnTo>
                    <a:lnTo>
                      <a:pt x="2070" y="1281"/>
                    </a:lnTo>
                    <a:lnTo>
                      <a:pt x="2077" y="1267"/>
                    </a:lnTo>
                    <a:lnTo>
                      <a:pt x="2077" y="1262"/>
                    </a:lnTo>
                    <a:lnTo>
                      <a:pt x="2050" y="1231"/>
                    </a:lnTo>
                    <a:lnTo>
                      <a:pt x="2059" y="1216"/>
                    </a:lnTo>
                    <a:lnTo>
                      <a:pt x="2059" y="1214"/>
                    </a:lnTo>
                    <a:lnTo>
                      <a:pt x="2046" y="1188"/>
                    </a:lnTo>
                    <a:lnTo>
                      <a:pt x="2046" y="1155"/>
                    </a:lnTo>
                    <a:lnTo>
                      <a:pt x="2064" y="1142"/>
                    </a:lnTo>
                    <a:lnTo>
                      <a:pt x="2072" y="1139"/>
                    </a:lnTo>
                    <a:lnTo>
                      <a:pt x="2079" y="1133"/>
                    </a:lnTo>
                    <a:lnTo>
                      <a:pt x="2079" y="1125"/>
                    </a:lnTo>
                    <a:lnTo>
                      <a:pt x="2068" y="1107"/>
                    </a:lnTo>
                    <a:lnTo>
                      <a:pt x="2068" y="1105"/>
                    </a:lnTo>
                    <a:lnTo>
                      <a:pt x="2067" y="1098"/>
                    </a:lnTo>
                    <a:lnTo>
                      <a:pt x="2067" y="1094"/>
                    </a:lnTo>
                    <a:lnTo>
                      <a:pt x="2072" y="1087"/>
                    </a:lnTo>
                    <a:lnTo>
                      <a:pt x="2075" y="1082"/>
                    </a:lnTo>
                    <a:lnTo>
                      <a:pt x="2079" y="1065"/>
                    </a:lnTo>
                    <a:lnTo>
                      <a:pt x="2061" y="1050"/>
                    </a:lnTo>
                    <a:lnTo>
                      <a:pt x="2057" y="1041"/>
                    </a:lnTo>
                    <a:lnTo>
                      <a:pt x="2050" y="1032"/>
                    </a:lnTo>
                    <a:lnTo>
                      <a:pt x="2034" y="1032"/>
                    </a:lnTo>
                    <a:lnTo>
                      <a:pt x="2004" y="1039"/>
                    </a:lnTo>
                    <a:lnTo>
                      <a:pt x="1996" y="1035"/>
                    </a:lnTo>
                    <a:lnTo>
                      <a:pt x="1988" y="1027"/>
                    </a:lnTo>
                    <a:lnTo>
                      <a:pt x="1969" y="1013"/>
                    </a:lnTo>
                    <a:lnTo>
                      <a:pt x="1966" y="1008"/>
                    </a:lnTo>
                    <a:lnTo>
                      <a:pt x="1957" y="1002"/>
                    </a:lnTo>
                    <a:lnTo>
                      <a:pt x="1957" y="994"/>
                    </a:lnTo>
                    <a:lnTo>
                      <a:pt x="1966" y="987"/>
                    </a:lnTo>
                    <a:lnTo>
                      <a:pt x="1969" y="978"/>
                    </a:lnTo>
                    <a:lnTo>
                      <a:pt x="1969" y="973"/>
                    </a:lnTo>
                    <a:lnTo>
                      <a:pt x="1966" y="967"/>
                    </a:lnTo>
                    <a:lnTo>
                      <a:pt x="1961" y="963"/>
                    </a:lnTo>
                    <a:lnTo>
                      <a:pt x="1950" y="958"/>
                    </a:lnTo>
                    <a:lnTo>
                      <a:pt x="1946" y="947"/>
                    </a:lnTo>
                    <a:lnTo>
                      <a:pt x="1944" y="934"/>
                    </a:lnTo>
                    <a:lnTo>
                      <a:pt x="1941" y="925"/>
                    </a:lnTo>
                    <a:lnTo>
                      <a:pt x="1922" y="908"/>
                    </a:lnTo>
                    <a:lnTo>
                      <a:pt x="1917" y="890"/>
                    </a:lnTo>
                    <a:lnTo>
                      <a:pt x="1884" y="838"/>
                    </a:lnTo>
                    <a:lnTo>
                      <a:pt x="1886" y="834"/>
                    </a:lnTo>
                    <a:lnTo>
                      <a:pt x="1890" y="834"/>
                    </a:lnTo>
                    <a:lnTo>
                      <a:pt x="1890" y="831"/>
                    </a:lnTo>
                    <a:lnTo>
                      <a:pt x="1884" y="82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79" name="Freeform 183">
                <a:extLst>
                  <a:ext uri="{FF2B5EF4-FFF2-40B4-BE49-F238E27FC236}">
                    <a16:creationId xmlns:a16="http://schemas.microsoft.com/office/drawing/2014/main" id="{D398F3F1-0F67-89F5-6A21-84ACCDD70E1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63" y="265"/>
                <a:ext cx="409" cy="389"/>
              </a:xfrm>
              <a:custGeom>
                <a:avLst/>
                <a:gdLst>
                  <a:gd name="T0" fmla="*/ 2097 w 2864"/>
                  <a:gd name="T1" fmla="*/ 1052 h 2719"/>
                  <a:gd name="T2" fmla="*/ 1884 w 2864"/>
                  <a:gd name="T3" fmla="*/ 1079 h 2719"/>
                  <a:gd name="T4" fmla="*/ 1505 w 2864"/>
                  <a:gd name="T5" fmla="*/ 934 h 2719"/>
                  <a:gd name="T6" fmla="*/ 1491 w 2864"/>
                  <a:gd name="T7" fmla="*/ 650 h 2719"/>
                  <a:gd name="T8" fmla="*/ 1149 w 2864"/>
                  <a:gd name="T9" fmla="*/ 465 h 2719"/>
                  <a:gd name="T10" fmla="*/ 893 w 2864"/>
                  <a:gd name="T11" fmla="*/ 4 h 2719"/>
                  <a:gd name="T12" fmla="*/ 881 w 2864"/>
                  <a:gd name="T13" fmla="*/ 25 h 2719"/>
                  <a:gd name="T14" fmla="*/ 751 w 2864"/>
                  <a:gd name="T15" fmla="*/ 46 h 2719"/>
                  <a:gd name="T16" fmla="*/ 652 w 2864"/>
                  <a:gd name="T17" fmla="*/ 61 h 2719"/>
                  <a:gd name="T18" fmla="*/ 579 w 2864"/>
                  <a:gd name="T19" fmla="*/ 80 h 2719"/>
                  <a:gd name="T20" fmla="*/ 529 w 2864"/>
                  <a:gd name="T21" fmla="*/ 107 h 2719"/>
                  <a:gd name="T22" fmla="*/ 303 w 2864"/>
                  <a:gd name="T23" fmla="*/ 200 h 2719"/>
                  <a:gd name="T24" fmla="*/ 93 w 2864"/>
                  <a:gd name="T25" fmla="*/ 360 h 2719"/>
                  <a:gd name="T26" fmla="*/ 62 w 2864"/>
                  <a:gd name="T27" fmla="*/ 408 h 2719"/>
                  <a:gd name="T28" fmla="*/ 118 w 2864"/>
                  <a:gd name="T29" fmla="*/ 546 h 2719"/>
                  <a:gd name="T30" fmla="*/ 107 w 2864"/>
                  <a:gd name="T31" fmla="*/ 647 h 2719"/>
                  <a:gd name="T32" fmla="*/ 74 w 2864"/>
                  <a:gd name="T33" fmla="*/ 749 h 2719"/>
                  <a:gd name="T34" fmla="*/ 38 w 2864"/>
                  <a:gd name="T35" fmla="*/ 814 h 2719"/>
                  <a:gd name="T36" fmla="*/ 51 w 2864"/>
                  <a:gd name="T37" fmla="*/ 1157 h 2719"/>
                  <a:gd name="T38" fmla="*/ 107 w 2864"/>
                  <a:gd name="T39" fmla="*/ 1281 h 2719"/>
                  <a:gd name="T40" fmla="*/ 185 w 2864"/>
                  <a:gd name="T41" fmla="*/ 1365 h 2719"/>
                  <a:gd name="T42" fmla="*/ 78 w 2864"/>
                  <a:gd name="T43" fmla="*/ 1304 h 2719"/>
                  <a:gd name="T44" fmla="*/ 63 w 2864"/>
                  <a:gd name="T45" fmla="*/ 1275 h 2719"/>
                  <a:gd name="T46" fmla="*/ 27 w 2864"/>
                  <a:gd name="T47" fmla="*/ 1543 h 2719"/>
                  <a:gd name="T48" fmla="*/ 11 w 2864"/>
                  <a:gd name="T49" fmla="*/ 1675 h 2719"/>
                  <a:gd name="T50" fmla="*/ 46 w 2864"/>
                  <a:gd name="T51" fmla="*/ 1723 h 2719"/>
                  <a:gd name="T52" fmla="*/ 95 w 2864"/>
                  <a:gd name="T53" fmla="*/ 1740 h 2719"/>
                  <a:gd name="T54" fmla="*/ 139 w 2864"/>
                  <a:gd name="T55" fmla="*/ 1783 h 2719"/>
                  <a:gd name="T56" fmla="*/ 291 w 2864"/>
                  <a:gd name="T57" fmla="*/ 1806 h 2719"/>
                  <a:gd name="T58" fmla="*/ 576 w 2864"/>
                  <a:gd name="T59" fmla="*/ 1893 h 2719"/>
                  <a:gd name="T60" fmla="*/ 810 w 2864"/>
                  <a:gd name="T61" fmla="*/ 2031 h 2719"/>
                  <a:gd name="T62" fmla="*/ 912 w 2864"/>
                  <a:gd name="T63" fmla="*/ 2177 h 2719"/>
                  <a:gd name="T64" fmla="*/ 1160 w 2864"/>
                  <a:gd name="T65" fmla="*/ 2177 h 2719"/>
                  <a:gd name="T66" fmla="*/ 1403 w 2864"/>
                  <a:gd name="T67" fmla="*/ 2209 h 2719"/>
                  <a:gd name="T68" fmla="*/ 1622 w 2864"/>
                  <a:gd name="T69" fmla="*/ 2209 h 2719"/>
                  <a:gd name="T70" fmla="*/ 1496 w 2864"/>
                  <a:gd name="T71" fmla="*/ 2329 h 2719"/>
                  <a:gd name="T72" fmla="*/ 1494 w 2864"/>
                  <a:gd name="T73" fmla="*/ 2504 h 2719"/>
                  <a:gd name="T74" fmla="*/ 1733 w 2864"/>
                  <a:gd name="T75" fmla="*/ 2439 h 2719"/>
                  <a:gd name="T76" fmla="*/ 1780 w 2864"/>
                  <a:gd name="T77" fmla="*/ 2471 h 2719"/>
                  <a:gd name="T78" fmla="*/ 2007 w 2864"/>
                  <a:gd name="T79" fmla="*/ 2559 h 2719"/>
                  <a:gd name="T80" fmla="*/ 2146 w 2864"/>
                  <a:gd name="T81" fmla="*/ 2533 h 2719"/>
                  <a:gd name="T82" fmla="*/ 2170 w 2864"/>
                  <a:gd name="T83" fmla="*/ 2642 h 2719"/>
                  <a:gd name="T84" fmla="*/ 2277 w 2864"/>
                  <a:gd name="T85" fmla="*/ 2712 h 2719"/>
                  <a:gd name="T86" fmla="*/ 2443 w 2864"/>
                  <a:gd name="T87" fmla="*/ 2638 h 2719"/>
                  <a:gd name="T88" fmla="*/ 2641 w 2864"/>
                  <a:gd name="T89" fmla="*/ 2647 h 2719"/>
                  <a:gd name="T90" fmla="*/ 2717 w 2864"/>
                  <a:gd name="T91" fmla="*/ 2476 h 2719"/>
                  <a:gd name="T92" fmla="*/ 2785 w 2864"/>
                  <a:gd name="T93" fmla="*/ 2243 h 2719"/>
                  <a:gd name="T94" fmla="*/ 2794 w 2864"/>
                  <a:gd name="T95" fmla="*/ 2105 h 2719"/>
                  <a:gd name="T96" fmla="*/ 2554 w 2864"/>
                  <a:gd name="T97" fmla="*/ 2046 h 2719"/>
                  <a:gd name="T98" fmla="*/ 2640 w 2864"/>
                  <a:gd name="T99" fmla="*/ 1876 h 2719"/>
                  <a:gd name="T100" fmla="*/ 2498 w 2864"/>
                  <a:gd name="T101" fmla="*/ 1670 h 2719"/>
                  <a:gd name="T102" fmla="*/ 2651 w 2864"/>
                  <a:gd name="T103" fmla="*/ 1521 h 2719"/>
                  <a:gd name="T104" fmla="*/ 2553 w 2864"/>
                  <a:gd name="T105" fmla="*/ 1433 h 2719"/>
                  <a:gd name="T106" fmla="*/ 2324 w 2864"/>
                  <a:gd name="T107" fmla="*/ 1382 h 2719"/>
                  <a:gd name="T108" fmla="*/ 2181 w 2864"/>
                  <a:gd name="T109" fmla="*/ 1325 h 2719"/>
                  <a:gd name="T110" fmla="*/ 2290 w 2864"/>
                  <a:gd name="T111" fmla="*/ 1052 h 2719"/>
                  <a:gd name="T112" fmla="*/ 2643 w 2864"/>
                  <a:gd name="T113" fmla="*/ 2304 h 2719"/>
                  <a:gd name="T114" fmla="*/ 2553 w 2864"/>
                  <a:gd name="T115" fmla="*/ 2472 h 2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64" h="2719">
                    <a:moveTo>
                      <a:pt x="2261" y="986"/>
                    </a:moveTo>
                    <a:lnTo>
                      <a:pt x="2219" y="961"/>
                    </a:lnTo>
                    <a:lnTo>
                      <a:pt x="2197" y="937"/>
                    </a:lnTo>
                    <a:lnTo>
                      <a:pt x="2110" y="989"/>
                    </a:lnTo>
                    <a:lnTo>
                      <a:pt x="2170" y="1035"/>
                    </a:lnTo>
                    <a:lnTo>
                      <a:pt x="2110" y="1033"/>
                    </a:lnTo>
                    <a:lnTo>
                      <a:pt x="2097" y="1052"/>
                    </a:lnTo>
                    <a:lnTo>
                      <a:pt x="2092" y="1092"/>
                    </a:lnTo>
                    <a:lnTo>
                      <a:pt x="2095" y="1103"/>
                    </a:lnTo>
                    <a:lnTo>
                      <a:pt x="2095" y="1106"/>
                    </a:lnTo>
                    <a:lnTo>
                      <a:pt x="2097" y="1109"/>
                    </a:lnTo>
                    <a:lnTo>
                      <a:pt x="2051" y="1089"/>
                    </a:lnTo>
                    <a:lnTo>
                      <a:pt x="1975" y="1029"/>
                    </a:lnTo>
                    <a:lnTo>
                      <a:pt x="1884" y="1079"/>
                    </a:lnTo>
                    <a:lnTo>
                      <a:pt x="1818" y="1040"/>
                    </a:lnTo>
                    <a:lnTo>
                      <a:pt x="1804" y="1026"/>
                    </a:lnTo>
                    <a:lnTo>
                      <a:pt x="1767" y="1059"/>
                    </a:lnTo>
                    <a:lnTo>
                      <a:pt x="1608" y="1020"/>
                    </a:lnTo>
                    <a:lnTo>
                      <a:pt x="1569" y="978"/>
                    </a:lnTo>
                    <a:lnTo>
                      <a:pt x="1509" y="943"/>
                    </a:lnTo>
                    <a:lnTo>
                      <a:pt x="1505" y="934"/>
                    </a:lnTo>
                    <a:lnTo>
                      <a:pt x="1431" y="913"/>
                    </a:lnTo>
                    <a:lnTo>
                      <a:pt x="1416" y="891"/>
                    </a:lnTo>
                    <a:lnTo>
                      <a:pt x="1422" y="823"/>
                    </a:lnTo>
                    <a:lnTo>
                      <a:pt x="1376" y="764"/>
                    </a:lnTo>
                    <a:lnTo>
                      <a:pt x="1418" y="707"/>
                    </a:lnTo>
                    <a:lnTo>
                      <a:pt x="1504" y="666"/>
                    </a:lnTo>
                    <a:lnTo>
                      <a:pt x="1491" y="650"/>
                    </a:lnTo>
                    <a:lnTo>
                      <a:pt x="1460" y="636"/>
                    </a:lnTo>
                    <a:lnTo>
                      <a:pt x="1330" y="607"/>
                    </a:lnTo>
                    <a:lnTo>
                      <a:pt x="1289" y="636"/>
                    </a:lnTo>
                    <a:lnTo>
                      <a:pt x="1231" y="605"/>
                    </a:lnTo>
                    <a:lnTo>
                      <a:pt x="1179" y="550"/>
                    </a:lnTo>
                    <a:lnTo>
                      <a:pt x="1158" y="541"/>
                    </a:lnTo>
                    <a:lnTo>
                      <a:pt x="1149" y="465"/>
                    </a:lnTo>
                    <a:lnTo>
                      <a:pt x="1138" y="452"/>
                    </a:lnTo>
                    <a:lnTo>
                      <a:pt x="1116" y="364"/>
                    </a:lnTo>
                    <a:lnTo>
                      <a:pt x="1007" y="101"/>
                    </a:lnTo>
                    <a:lnTo>
                      <a:pt x="981" y="61"/>
                    </a:lnTo>
                    <a:lnTo>
                      <a:pt x="981" y="50"/>
                    </a:lnTo>
                    <a:lnTo>
                      <a:pt x="912" y="0"/>
                    </a:lnTo>
                    <a:lnTo>
                      <a:pt x="893" y="4"/>
                    </a:lnTo>
                    <a:lnTo>
                      <a:pt x="892" y="6"/>
                    </a:lnTo>
                    <a:lnTo>
                      <a:pt x="890" y="6"/>
                    </a:lnTo>
                    <a:lnTo>
                      <a:pt x="890" y="8"/>
                    </a:lnTo>
                    <a:lnTo>
                      <a:pt x="887" y="14"/>
                    </a:lnTo>
                    <a:lnTo>
                      <a:pt x="887" y="17"/>
                    </a:lnTo>
                    <a:lnTo>
                      <a:pt x="884" y="19"/>
                    </a:lnTo>
                    <a:lnTo>
                      <a:pt x="881" y="25"/>
                    </a:lnTo>
                    <a:lnTo>
                      <a:pt x="857" y="25"/>
                    </a:lnTo>
                    <a:lnTo>
                      <a:pt x="821" y="30"/>
                    </a:lnTo>
                    <a:lnTo>
                      <a:pt x="819" y="28"/>
                    </a:lnTo>
                    <a:lnTo>
                      <a:pt x="810" y="28"/>
                    </a:lnTo>
                    <a:lnTo>
                      <a:pt x="794" y="30"/>
                    </a:lnTo>
                    <a:lnTo>
                      <a:pt x="764" y="39"/>
                    </a:lnTo>
                    <a:lnTo>
                      <a:pt x="751" y="46"/>
                    </a:lnTo>
                    <a:lnTo>
                      <a:pt x="740" y="46"/>
                    </a:lnTo>
                    <a:lnTo>
                      <a:pt x="734" y="48"/>
                    </a:lnTo>
                    <a:lnTo>
                      <a:pt x="723" y="46"/>
                    </a:lnTo>
                    <a:lnTo>
                      <a:pt x="697" y="46"/>
                    </a:lnTo>
                    <a:lnTo>
                      <a:pt x="686" y="52"/>
                    </a:lnTo>
                    <a:lnTo>
                      <a:pt x="671" y="54"/>
                    </a:lnTo>
                    <a:lnTo>
                      <a:pt x="652" y="61"/>
                    </a:lnTo>
                    <a:lnTo>
                      <a:pt x="617" y="87"/>
                    </a:lnTo>
                    <a:lnTo>
                      <a:pt x="614" y="87"/>
                    </a:lnTo>
                    <a:lnTo>
                      <a:pt x="611" y="90"/>
                    </a:lnTo>
                    <a:lnTo>
                      <a:pt x="606" y="90"/>
                    </a:lnTo>
                    <a:lnTo>
                      <a:pt x="603" y="87"/>
                    </a:lnTo>
                    <a:lnTo>
                      <a:pt x="587" y="80"/>
                    </a:lnTo>
                    <a:lnTo>
                      <a:pt x="579" y="80"/>
                    </a:lnTo>
                    <a:lnTo>
                      <a:pt x="548" y="91"/>
                    </a:lnTo>
                    <a:lnTo>
                      <a:pt x="551" y="96"/>
                    </a:lnTo>
                    <a:lnTo>
                      <a:pt x="553" y="98"/>
                    </a:lnTo>
                    <a:lnTo>
                      <a:pt x="551" y="102"/>
                    </a:lnTo>
                    <a:lnTo>
                      <a:pt x="544" y="104"/>
                    </a:lnTo>
                    <a:lnTo>
                      <a:pt x="537" y="104"/>
                    </a:lnTo>
                    <a:lnTo>
                      <a:pt x="529" y="107"/>
                    </a:lnTo>
                    <a:lnTo>
                      <a:pt x="526" y="107"/>
                    </a:lnTo>
                    <a:lnTo>
                      <a:pt x="406" y="139"/>
                    </a:lnTo>
                    <a:lnTo>
                      <a:pt x="390" y="148"/>
                    </a:lnTo>
                    <a:lnTo>
                      <a:pt x="387" y="150"/>
                    </a:lnTo>
                    <a:lnTo>
                      <a:pt x="355" y="163"/>
                    </a:lnTo>
                    <a:lnTo>
                      <a:pt x="325" y="181"/>
                    </a:lnTo>
                    <a:lnTo>
                      <a:pt x="303" y="200"/>
                    </a:lnTo>
                    <a:lnTo>
                      <a:pt x="291" y="218"/>
                    </a:lnTo>
                    <a:lnTo>
                      <a:pt x="267" y="240"/>
                    </a:lnTo>
                    <a:lnTo>
                      <a:pt x="220" y="303"/>
                    </a:lnTo>
                    <a:lnTo>
                      <a:pt x="183" y="334"/>
                    </a:lnTo>
                    <a:lnTo>
                      <a:pt x="180" y="338"/>
                    </a:lnTo>
                    <a:lnTo>
                      <a:pt x="107" y="360"/>
                    </a:lnTo>
                    <a:lnTo>
                      <a:pt x="93" y="360"/>
                    </a:lnTo>
                    <a:lnTo>
                      <a:pt x="84" y="358"/>
                    </a:lnTo>
                    <a:lnTo>
                      <a:pt x="78" y="356"/>
                    </a:lnTo>
                    <a:lnTo>
                      <a:pt x="74" y="358"/>
                    </a:lnTo>
                    <a:lnTo>
                      <a:pt x="73" y="358"/>
                    </a:lnTo>
                    <a:lnTo>
                      <a:pt x="67" y="363"/>
                    </a:lnTo>
                    <a:lnTo>
                      <a:pt x="67" y="366"/>
                    </a:lnTo>
                    <a:lnTo>
                      <a:pt x="62" y="408"/>
                    </a:lnTo>
                    <a:lnTo>
                      <a:pt x="63" y="415"/>
                    </a:lnTo>
                    <a:lnTo>
                      <a:pt x="73" y="429"/>
                    </a:lnTo>
                    <a:lnTo>
                      <a:pt x="96" y="539"/>
                    </a:lnTo>
                    <a:lnTo>
                      <a:pt x="100" y="543"/>
                    </a:lnTo>
                    <a:lnTo>
                      <a:pt x="106" y="543"/>
                    </a:lnTo>
                    <a:lnTo>
                      <a:pt x="111" y="541"/>
                    </a:lnTo>
                    <a:lnTo>
                      <a:pt x="118" y="546"/>
                    </a:lnTo>
                    <a:lnTo>
                      <a:pt x="107" y="543"/>
                    </a:lnTo>
                    <a:lnTo>
                      <a:pt x="106" y="546"/>
                    </a:lnTo>
                    <a:lnTo>
                      <a:pt x="106" y="552"/>
                    </a:lnTo>
                    <a:lnTo>
                      <a:pt x="107" y="574"/>
                    </a:lnTo>
                    <a:lnTo>
                      <a:pt x="103" y="600"/>
                    </a:lnTo>
                    <a:lnTo>
                      <a:pt x="107" y="629"/>
                    </a:lnTo>
                    <a:lnTo>
                      <a:pt x="107" y="647"/>
                    </a:lnTo>
                    <a:lnTo>
                      <a:pt x="100" y="674"/>
                    </a:lnTo>
                    <a:lnTo>
                      <a:pt x="95" y="683"/>
                    </a:lnTo>
                    <a:lnTo>
                      <a:pt x="89" y="688"/>
                    </a:lnTo>
                    <a:lnTo>
                      <a:pt x="89" y="696"/>
                    </a:lnTo>
                    <a:lnTo>
                      <a:pt x="85" y="736"/>
                    </a:lnTo>
                    <a:lnTo>
                      <a:pt x="78" y="742"/>
                    </a:lnTo>
                    <a:lnTo>
                      <a:pt x="74" y="749"/>
                    </a:lnTo>
                    <a:lnTo>
                      <a:pt x="43" y="760"/>
                    </a:lnTo>
                    <a:lnTo>
                      <a:pt x="29" y="762"/>
                    </a:lnTo>
                    <a:lnTo>
                      <a:pt x="30" y="764"/>
                    </a:lnTo>
                    <a:lnTo>
                      <a:pt x="30" y="767"/>
                    </a:lnTo>
                    <a:lnTo>
                      <a:pt x="49" y="786"/>
                    </a:lnTo>
                    <a:lnTo>
                      <a:pt x="49" y="789"/>
                    </a:lnTo>
                    <a:lnTo>
                      <a:pt x="38" y="814"/>
                    </a:lnTo>
                    <a:lnTo>
                      <a:pt x="27" y="833"/>
                    </a:lnTo>
                    <a:lnTo>
                      <a:pt x="27" y="860"/>
                    </a:lnTo>
                    <a:lnTo>
                      <a:pt x="40" y="910"/>
                    </a:lnTo>
                    <a:lnTo>
                      <a:pt x="49" y="980"/>
                    </a:lnTo>
                    <a:lnTo>
                      <a:pt x="49" y="989"/>
                    </a:lnTo>
                    <a:lnTo>
                      <a:pt x="51" y="998"/>
                    </a:lnTo>
                    <a:lnTo>
                      <a:pt x="51" y="1157"/>
                    </a:lnTo>
                    <a:lnTo>
                      <a:pt x="46" y="1182"/>
                    </a:lnTo>
                    <a:lnTo>
                      <a:pt x="46" y="1183"/>
                    </a:lnTo>
                    <a:lnTo>
                      <a:pt x="54" y="1215"/>
                    </a:lnTo>
                    <a:lnTo>
                      <a:pt x="95" y="1253"/>
                    </a:lnTo>
                    <a:lnTo>
                      <a:pt x="95" y="1260"/>
                    </a:lnTo>
                    <a:lnTo>
                      <a:pt x="100" y="1275"/>
                    </a:lnTo>
                    <a:lnTo>
                      <a:pt x="107" y="1281"/>
                    </a:lnTo>
                    <a:lnTo>
                      <a:pt x="118" y="1286"/>
                    </a:lnTo>
                    <a:lnTo>
                      <a:pt x="139" y="1341"/>
                    </a:lnTo>
                    <a:lnTo>
                      <a:pt x="149" y="1349"/>
                    </a:lnTo>
                    <a:lnTo>
                      <a:pt x="160" y="1354"/>
                    </a:lnTo>
                    <a:lnTo>
                      <a:pt x="171" y="1354"/>
                    </a:lnTo>
                    <a:lnTo>
                      <a:pt x="191" y="1365"/>
                    </a:lnTo>
                    <a:lnTo>
                      <a:pt x="185" y="1365"/>
                    </a:lnTo>
                    <a:lnTo>
                      <a:pt x="161" y="1360"/>
                    </a:lnTo>
                    <a:lnTo>
                      <a:pt x="150" y="1360"/>
                    </a:lnTo>
                    <a:lnTo>
                      <a:pt x="150" y="1358"/>
                    </a:lnTo>
                    <a:lnTo>
                      <a:pt x="100" y="1310"/>
                    </a:lnTo>
                    <a:lnTo>
                      <a:pt x="89" y="1302"/>
                    </a:lnTo>
                    <a:lnTo>
                      <a:pt x="84" y="1310"/>
                    </a:lnTo>
                    <a:lnTo>
                      <a:pt x="78" y="1304"/>
                    </a:lnTo>
                    <a:lnTo>
                      <a:pt x="73" y="1292"/>
                    </a:lnTo>
                    <a:lnTo>
                      <a:pt x="73" y="1288"/>
                    </a:lnTo>
                    <a:lnTo>
                      <a:pt x="74" y="1286"/>
                    </a:lnTo>
                    <a:lnTo>
                      <a:pt x="78" y="1286"/>
                    </a:lnTo>
                    <a:lnTo>
                      <a:pt x="74" y="1281"/>
                    </a:lnTo>
                    <a:lnTo>
                      <a:pt x="65" y="1275"/>
                    </a:lnTo>
                    <a:lnTo>
                      <a:pt x="63" y="1275"/>
                    </a:lnTo>
                    <a:lnTo>
                      <a:pt x="62" y="1281"/>
                    </a:lnTo>
                    <a:lnTo>
                      <a:pt x="60" y="1284"/>
                    </a:lnTo>
                    <a:lnTo>
                      <a:pt x="54" y="1286"/>
                    </a:lnTo>
                    <a:lnTo>
                      <a:pt x="52" y="1297"/>
                    </a:lnTo>
                    <a:lnTo>
                      <a:pt x="51" y="1317"/>
                    </a:lnTo>
                    <a:lnTo>
                      <a:pt x="43" y="1338"/>
                    </a:lnTo>
                    <a:lnTo>
                      <a:pt x="27" y="1543"/>
                    </a:lnTo>
                    <a:lnTo>
                      <a:pt x="8" y="1633"/>
                    </a:lnTo>
                    <a:lnTo>
                      <a:pt x="2" y="1653"/>
                    </a:lnTo>
                    <a:lnTo>
                      <a:pt x="0" y="1657"/>
                    </a:lnTo>
                    <a:lnTo>
                      <a:pt x="0" y="1664"/>
                    </a:lnTo>
                    <a:lnTo>
                      <a:pt x="2" y="1666"/>
                    </a:lnTo>
                    <a:lnTo>
                      <a:pt x="2" y="1668"/>
                    </a:lnTo>
                    <a:lnTo>
                      <a:pt x="11" y="1675"/>
                    </a:lnTo>
                    <a:lnTo>
                      <a:pt x="16" y="1674"/>
                    </a:lnTo>
                    <a:lnTo>
                      <a:pt x="16" y="1670"/>
                    </a:lnTo>
                    <a:lnTo>
                      <a:pt x="19" y="1670"/>
                    </a:lnTo>
                    <a:lnTo>
                      <a:pt x="24" y="1675"/>
                    </a:lnTo>
                    <a:lnTo>
                      <a:pt x="29" y="1686"/>
                    </a:lnTo>
                    <a:lnTo>
                      <a:pt x="32" y="1701"/>
                    </a:lnTo>
                    <a:lnTo>
                      <a:pt x="46" y="1723"/>
                    </a:lnTo>
                    <a:lnTo>
                      <a:pt x="51" y="1723"/>
                    </a:lnTo>
                    <a:lnTo>
                      <a:pt x="51" y="1721"/>
                    </a:lnTo>
                    <a:lnTo>
                      <a:pt x="62" y="1719"/>
                    </a:lnTo>
                    <a:lnTo>
                      <a:pt x="74" y="1719"/>
                    </a:lnTo>
                    <a:lnTo>
                      <a:pt x="78" y="1721"/>
                    </a:lnTo>
                    <a:lnTo>
                      <a:pt x="85" y="1732"/>
                    </a:lnTo>
                    <a:lnTo>
                      <a:pt x="95" y="1740"/>
                    </a:lnTo>
                    <a:lnTo>
                      <a:pt x="96" y="1743"/>
                    </a:lnTo>
                    <a:lnTo>
                      <a:pt x="111" y="1739"/>
                    </a:lnTo>
                    <a:lnTo>
                      <a:pt x="125" y="1739"/>
                    </a:lnTo>
                    <a:lnTo>
                      <a:pt x="136" y="1753"/>
                    </a:lnTo>
                    <a:lnTo>
                      <a:pt x="136" y="1758"/>
                    </a:lnTo>
                    <a:lnTo>
                      <a:pt x="133" y="1772"/>
                    </a:lnTo>
                    <a:lnTo>
                      <a:pt x="139" y="1783"/>
                    </a:lnTo>
                    <a:lnTo>
                      <a:pt x="150" y="1794"/>
                    </a:lnTo>
                    <a:lnTo>
                      <a:pt x="149" y="1794"/>
                    </a:lnTo>
                    <a:lnTo>
                      <a:pt x="150" y="1828"/>
                    </a:lnTo>
                    <a:lnTo>
                      <a:pt x="171" y="1850"/>
                    </a:lnTo>
                    <a:lnTo>
                      <a:pt x="226" y="1819"/>
                    </a:lnTo>
                    <a:lnTo>
                      <a:pt x="227" y="1830"/>
                    </a:lnTo>
                    <a:lnTo>
                      <a:pt x="291" y="1806"/>
                    </a:lnTo>
                    <a:lnTo>
                      <a:pt x="347" y="1772"/>
                    </a:lnTo>
                    <a:lnTo>
                      <a:pt x="402" y="1775"/>
                    </a:lnTo>
                    <a:lnTo>
                      <a:pt x="424" y="1775"/>
                    </a:lnTo>
                    <a:lnTo>
                      <a:pt x="455" y="1805"/>
                    </a:lnTo>
                    <a:lnTo>
                      <a:pt x="504" y="1823"/>
                    </a:lnTo>
                    <a:lnTo>
                      <a:pt x="546" y="1881"/>
                    </a:lnTo>
                    <a:lnTo>
                      <a:pt x="576" y="1893"/>
                    </a:lnTo>
                    <a:lnTo>
                      <a:pt x="587" y="1906"/>
                    </a:lnTo>
                    <a:lnTo>
                      <a:pt x="674" y="1859"/>
                    </a:lnTo>
                    <a:lnTo>
                      <a:pt x="701" y="1895"/>
                    </a:lnTo>
                    <a:lnTo>
                      <a:pt x="668" y="1980"/>
                    </a:lnTo>
                    <a:lnTo>
                      <a:pt x="696" y="1972"/>
                    </a:lnTo>
                    <a:lnTo>
                      <a:pt x="770" y="2027"/>
                    </a:lnTo>
                    <a:lnTo>
                      <a:pt x="810" y="2031"/>
                    </a:lnTo>
                    <a:lnTo>
                      <a:pt x="832" y="2046"/>
                    </a:lnTo>
                    <a:lnTo>
                      <a:pt x="879" y="2070"/>
                    </a:lnTo>
                    <a:lnTo>
                      <a:pt x="903" y="2090"/>
                    </a:lnTo>
                    <a:lnTo>
                      <a:pt x="876" y="2129"/>
                    </a:lnTo>
                    <a:lnTo>
                      <a:pt x="882" y="2132"/>
                    </a:lnTo>
                    <a:lnTo>
                      <a:pt x="884" y="2149"/>
                    </a:lnTo>
                    <a:lnTo>
                      <a:pt x="912" y="2177"/>
                    </a:lnTo>
                    <a:lnTo>
                      <a:pt x="915" y="2221"/>
                    </a:lnTo>
                    <a:lnTo>
                      <a:pt x="1013" y="2217"/>
                    </a:lnTo>
                    <a:lnTo>
                      <a:pt x="1026" y="2253"/>
                    </a:lnTo>
                    <a:lnTo>
                      <a:pt x="1079" y="2206"/>
                    </a:lnTo>
                    <a:lnTo>
                      <a:pt x="1094" y="2199"/>
                    </a:lnTo>
                    <a:lnTo>
                      <a:pt x="1116" y="2184"/>
                    </a:lnTo>
                    <a:lnTo>
                      <a:pt x="1160" y="2177"/>
                    </a:lnTo>
                    <a:lnTo>
                      <a:pt x="1171" y="2198"/>
                    </a:lnTo>
                    <a:lnTo>
                      <a:pt x="1278" y="2176"/>
                    </a:lnTo>
                    <a:lnTo>
                      <a:pt x="1297" y="2193"/>
                    </a:lnTo>
                    <a:lnTo>
                      <a:pt x="1341" y="2193"/>
                    </a:lnTo>
                    <a:lnTo>
                      <a:pt x="1321" y="2140"/>
                    </a:lnTo>
                    <a:lnTo>
                      <a:pt x="1352" y="2122"/>
                    </a:lnTo>
                    <a:lnTo>
                      <a:pt x="1403" y="2209"/>
                    </a:lnTo>
                    <a:lnTo>
                      <a:pt x="1414" y="2206"/>
                    </a:lnTo>
                    <a:lnTo>
                      <a:pt x="1439" y="2158"/>
                    </a:lnTo>
                    <a:lnTo>
                      <a:pt x="1483" y="2134"/>
                    </a:lnTo>
                    <a:lnTo>
                      <a:pt x="1537" y="2154"/>
                    </a:lnTo>
                    <a:lnTo>
                      <a:pt x="1564" y="2147"/>
                    </a:lnTo>
                    <a:lnTo>
                      <a:pt x="1578" y="2176"/>
                    </a:lnTo>
                    <a:lnTo>
                      <a:pt x="1622" y="2209"/>
                    </a:lnTo>
                    <a:lnTo>
                      <a:pt x="1638" y="2231"/>
                    </a:lnTo>
                    <a:lnTo>
                      <a:pt x="1640" y="2245"/>
                    </a:lnTo>
                    <a:lnTo>
                      <a:pt x="1602" y="2260"/>
                    </a:lnTo>
                    <a:lnTo>
                      <a:pt x="1560" y="2289"/>
                    </a:lnTo>
                    <a:lnTo>
                      <a:pt x="1507" y="2297"/>
                    </a:lnTo>
                    <a:lnTo>
                      <a:pt x="1496" y="2304"/>
                    </a:lnTo>
                    <a:lnTo>
                      <a:pt x="1496" y="2329"/>
                    </a:lnTo>
                    <a:lnTo>
                      <a:pt x="1474" y="2326"/>
                    </a:lnTo>
                    <a:lnTo>
                      <a:pt x="1450" y="2352"/>
                    </a:lnTo>
                    <a:lnTo>
                      <a:pt x="1433" y="2450"/>
                    </a:lnTo>
                    <a:lnTo>
                      <a:pt x="1425" y="2479"/>
                    </a:lnTo>
                    <a:lnTo>
                      <a:pt x="1460" y="2476"/>
                    </a:lnTo>
                    <a:lnTo>
                      <a:pt x="1463" y="2487"/>
                    </a:lnTo>
                    <a:lnTo>
                      <a:pt x="1494" y="2504"/>
                    </a:lnTo>
                    <a:lnTo>
                      <a:pt x="1520" y="2538"/>
                    </a:lnTo>
                    <a:lnTo>
                      <a:pt x="1567" y="2420"/>
                    </a:lnTo>
                    <a:lnTo>
                      <a:pt x="1592" y="2413"/>
                    </a:lnTo>
                    <a:lnTo>
                      <a:pt x="1603" y="2405"/>
                    </a:lnTo>
                    <a:lnTo>
                      <a:pt x="1673" y="2395"/>
                    </a:lnTo>
                    <a:lnTo>
                      <a:pt x="1704" y="2463"/>
                    </a:lnTo>
                    <a:lnTo>
                      <a:pt x="1733" y="2439"/>
                    </a:lnTo>
                    <a:lnTo>
                      <a:pt x="1737" y="2391"/>
                    </a:lnTo>
                    <a:lnTo>
                      <a:pt x="1767" y="2407"/>
                    </a:lnTo>
                    <a:lnTo>
                      <a:pt x="1789" y="2402"/>
                    </a:lnTo>
                    <a:lnTo>
                      <a:pt x="1800" y="2405"/>
                    </a:lnTo>
                    <a:lnTo>
                      <a:pt x="1769" y="2444"/>
                    </a:lnTo>
                    <a:lnTo>
                      <a:pt x="1769" y="2450"/>
                    </a:lnTo>
                    <a:lnTo>
                      <a:pt x="1780" y="2471"/>
                    </a:lnTo>
                    <a:lnTo>
                      <a:pt x="1811" y="2487"/>
                    </a:lnTo>
                    <a:lnTo>
                      <a:pt x="1879" y="2487"/>
                    </a:lnTo>
                    <a:lnTo>
                      <a:pt x="1879" y="2493"/>
                    </a:lnTo>
                    <a:lnTo>
                      <a:pt x="1887" y="2507"/>
                    </a:lnTo>
                    <a:lnTo>
                      <a:pt x="1908" y="2522"/>
                    </a:lnTo>
                    <a:lnTo>
                      <a:pt x="1922" y="2507"/>
                    </a:lnTo>
                    <a:lnTo>
                      <a:pt x="2007" y="2559"/>
                    </a:lnTo>
                    <a:lnTo>
                      <a:pt x="2034" y="2542"/>
                    </a:lnTo>
                    <a:lnTo>
                      <a:pt x="2015" y="2435"/>
                    </a:lnTo>
                    <a:lnTo>
                      <a:pt x="2053" y="2438"/>
                    </a:lnTo>
                    <a:lnTo>
                      <a:pt x="2088" y="2472"/>
                    </a:lnTo>
                    <a:lnTo>
                      <a:pt x="2146" y="2476"/>
                    </a:lnTo>
                    <a:lnTo>
                      <a:pt x="2139" y="2509"/>
                    </a:lnTo>
                    <a:lnTo>
                      <a:pt x="2146" y="2533"/>
                    </a:lnTo>
                    <a:lnTo>
                      <a:pt x="2132" y="2564"/>
                    </a:lnTo>
                    <a:lnTo>
                      <a:pt x="2108" y="2592"/>
                    </a:lnTo>
                    <a:lnTo>
                      <a:pt x="2113" y="2616"/>
                    </a:lnTo>
                    <a:lnTo>
                      <a:pt x="2075" y="2651"/>
                    </a:lnTo>
                    <a:lnTo>
                      <a:pt x="2094" y="2673"/>
                    </a:lnTo>
                    <a:lnTo>
                      <a:pt x="2135" y="2668"/>
                    </a:lnTo>
                    <a:lnTo>
                      <a:pt x="2170" y="2642"/>
                    </a:lnTo>
                    <a:lnTo>
                      <a:pt x="2192" y="2613"/>
                    </a:lnTo>
                    <a:lnTo>
                      <a:pt x="2234" y="2610"/>
                    </a:lnTo>
                    <a:lnTo>
                      <a:pt x="2277" y="2570"/>
                    </a:lnTo>
                    <a:lnTo>
                      <a:pt x="2279" y="2616"/>
                    </a:lnTo>
                    <a:lnTo>
                      <a:pt x="2291" y="2618"/>
                    </a:lnTo>
                    <a:lnTo>
                      <a:pt x="2301" y="2689"/>
                    </a:lnTo>
                    <a:lnTo>
                      <a:pt x="2277" y="2712"/>
                    </a:lnTo>
                    <a:lnTo>
                      <a:pt x="2277" y="2719"/>
                    </a:lnTo>
                    <a:lnTo>
                      <a:pt x="2318" y="2717"/>
                    </a:lnTo>
                    <a:lnTo>
                      <a:pt x="2324" y="2697"/>
                    </a:lnTo>
                    <a:lnTo>
                      <a:pt x="2392" y="2651"/>
                    </a:lnTo>
                    <a:lnTo>
                      <a:pt x="2416" y="2660"/>
                    </a:lnTo>
                    <a:lnTo>
                      <a:pt x="2427" y="2646"/>
                    </a:lnTo>
                    <a:lnTo>
                      <a:pt x="2443" y="2638"/>
                    </a:lnTo>
                    <a:lnTo>
                      <a:pt x="2465" y="2647"/>
                    </a:lnTo>
                    <a:lnTo>
                      <a:pt x="2482" y="2671"/>
                    </a:lnTo>
                    <a:lnTo>
                      <a:pt x="2545" y="2635"/>
                    </a:lnTo>
                    <a:lnTo>
                      <a:pt x="2554" y="2624"/>
                    </a:lnTo>
                    <a:lnTo>
                      <a:pt x="2575" y="2636"/>
                    </a:lnTo>
                    <a:lnTo>
                      <a:pt x="2586" y="2625"/>
                    </a:lnTo>
                    <a:lnTo>
                      <a:pt x="2641" y="2647"/>
                    </a:lnTo>
                    <a:lnTo>
                      <a:pt x="2665" y="2660"/>
                    </a:lnTo>
                    <a:lnTo>
                      <a:pt x="2695" y="2636"/>
                    </a:lnTo>
                    <a:lnTo>
                      <a:pt x="2700" y="2588"/>
                    </a:lnTo>
                    <a:lnTo>
                      <a:pt x="2687" y="2575"/>
                    </a:lnTo>
                    <a:lnTo>
                      <a:pt x="2736" y="2529"/>
                    </a:lnTo>
                    <a:lnTo>
                      <a:pt x="2717" y="2496"/>
                    </a:lnTo>
                    <a:lnTo>
                      <a:pt x="2717" y="2476"/>
                    </a:lnTo>
                    <a:lnTo>
                      <a:pt x="2703" y="2442"/>
                    </a:lnTo>
                    <a:lnTo>
                      <a:pt x="2772" y="2396"/>
                    </a:lnTo>
                    <a:lnTo>
                      <a:pt x="2772" y="2387"/>
                    </a:lnTo>
                    <a:lnTo>
                      <a:pt x="2711" y="2337"/>
                    </a:lnTo>
                    <a:lnTo>
                      <a:pt x="2776" y="2324"/>
                    </a:lnTo>
                    <a:lnTo>
                      <a:pt x="2809" y="2285"/>
                    </a:lnTo>
                    <a:lnTo>
                      <a:pt x="2785" y="2243"/>
                    </a:lnTo>
                    <a:lnTo>
                      <a:pt x="2766" y="2234"/>
                    </a:lnTo>
                    <a:lnTo>
                      <a:pt x="2785" y="2179"/>
                    </a:lnTo>
                    <a:lnTo>
                      <a:pt x="2849" y="2179"/>
                    </a:lnTo>
                    <a:lnTo>
                      <a:pt x="2858" y="2160"/>
                    </a:lnTo>
                    <a:lnTo>
                      <a:pt x="2864" y="2136"/>
                    </a:lnTo>
                    <a:lnTo>
                      <a:pt x="2842" y="2118"/>
                    </a:lnTo>
                    <a:lnTo>
                      <a:pt x="2794" y="2105"/>
                    </a:lnTo>
                    <a:lnTo>
                      <a:pt x="2796" y="2061"/>
                    </a:lnTo>
                    <a:lnTo>
                      <a:pt x="2776" y="2053"/>
                    </a:lnTo>
                    <a:lnTo>
                      <a:pt x="2769" y="2051"/>
                    </a:lnTo>
                    <a:lnTo>
                      <a:pt x="2641" y="2034"/>
                    </a:lnTo>
                    <a:lnTo>
                      <a:pt x="2630" y="2024"/>
                    </a:lnTo>
                    <a:lnTo>
                      <a:pt x="2567" y="2056"/>
                    </a:lnTo>
                    <a:lnTo>
                      <a:pt x="2554" y="2046"/>
                    </a:lnTo>
                    <a:lnTo>
                      <a:pt x="2561" y="2002"/>
                    </a:lnTo>
                    <a:lnTo>
                      <a:pt x="2630" y="2007"/>
                    </a:lnTo>
                    <a:lnTo>
                      <a:pt x="2630" y="1985"/>
                    </a:lnTo>
                    <a:lnTo>
                      <a:pt x="2618" y="1974"/>
                    </a:lnTo>
                    <a:lnTo>
                      <a:pt x="2634" y="1950"/>
                    </a:lnTo>
                    <a:lnTo>
                      <a:pt x="2684" y="1926"/>
                    </a:lnTo>
                    <a:lnTo>
                      <a:pt x="2640" y="1876"/>
                    </a:lnTo>
                    <a:lnTo>
                      <a:pt x="2641" y="1867"/>
                    </a:lnTo>
                    <a:lnTo>
                      <a:pt x="2616" y="1830"/>
                    </a:lnTo>
                    <a:lnTo>
                      <a:pt x="2599" y="1834"/>
                    </a:lnTo>
                    <a:lnTo>
                      <a:pt x="2556" y="1794"/>
                    </a:lnTo>
                    <a:lnTo>
                      <a:pt x="2543" y="1788"/>
                    </a:lnTo>
                    <a:lnTo>
                      <a:pt x="2539" y="1761"/>
                    </a:lnTo>
                    <a:lnTo>
                      <a:pt x="2498" y="1670"/>
                    </a:lnTo>
                    <a:lnTo>
                      <a:pt x="2520" y="1677"/>
                    </a:lnTo>
                    <a:lnTo>
                      <a:pt x="2525" y="1681"/>
                    </a:lnTo>
                    <a:lnTo>
                      <a:pt x="2585" y="1649"/>
                    </a:lnTo>
                    <a:lnTo>
                      <a:pt x="2602" y="1616"/>
                    </a:lnTo>
                    <a:lnTo>
                      <a:pt x="2654" y="1609"/>
                    </a:lnTo>
                    <a:lnTo>
                      <a:pt x="2676" y="1561"/>
                    </a:lnTo>
                    <a:lnTo>
                      <a:pt x="2651" y="1521"/>
                    </a:lnTo>
                    <a:lnTo>
                      <a:pt x="2638" y="1526"/>
                    </a:lnTo>
                    <a:lnTo>
                      <a:pt x="2607" y="1557"/>
                    </a:lnTo>
                    <a:lnTo>
                      <a:pt x="2563" y="1566"/>
                    </a:lnTo>
                    <a:lnTo>
                      <a:pt x="2547" y="1526"/>
                    </a:lnTo>
                    <a:lnTo>
                      <a:pt x="2563" y="1494"/>
                    </a:lnTo>
                    <a:lnTo>
                      <a:pt x="2563" y="1480"/>
                    </a:lnTo>
                    <a:lnTo>
                      <a:pt x="2553" y="1433"/>
                    </a:lnTo>
                    <a:lnTo>
                      <a:pt x="2547" y="1426"/>
                    </a:lnTo>
                    <a:lnTo>
                      <a:pt x="2523" y="1415"/>
                    </a:lnTo>
                    <a:lnTo>
                      <a:pt x="2471" y="1369"/>
                    </a:lnTo>
                    <a:lnTo>
                      <a:pt x="2403" y="1382"/>
                    </a:lnTo>
                    <a:lnTo>
                      <a:pt x="2376" y="1406"/>
                    </a:lnTo>
                    <a:lnTo>
                      <a:pt x="2367" y="1395"/>
                    </a:lnTo>
                    <a:lnTo>
                      <a:pt x="2324" y="1382"/>
                    </a:lnTo>
                    <a:lnTo>
                      <a:pt x="2334" y="1314"/>
                    </a:lnTo>
                    <a:lnTo>
                      <a:pt x="2334" y="1302"/>
                    </a:lnTo>
                    <a:lnTo>
                      <a:pt x="2290" y="1324"/>
                    </a:lnTo>
                    <a:lnTo>
                      <a:pt x="2272" y="1325"/>
                    </a:lnTo>
                    <a:lnTo>
                      <a:pt x="2203" y="1325"/>
                    </a:lnTo>
                    <a:lnTo>
                      <a:pt x="2187" y="1330"/>
                    </a:lnTo>
                    <a:lnTo>
                      <a:pt x="2181" y="1325"/>
                    </a:lnTo>
                    <a:lnTo>
                      <a:pt x="2171" y="1270"/>
                    </a:lnTo>
                    <a:lnTo>
                      <a:pt x="2204" y="1270"/>
                    </a:lnTo>
                    <a:lnTo>
                      <a:pt x="2195" y="1188"/>
                    </a:lnTo>
                    <a:lnTo>
                      <a:pt x="2163" y="1175"/>
                    </a:lnTo>
                    <a:lnTo>
                      <a:pt x="2234" y="1076"/>
                    </a:lnTo>
                    <a:lnTo>
                      <a:pt x="2237" y="1074"/>
                    </a:lnTo>
                    <a:lnTo>
                      <a:pt x="2290" y="1052"/>
                    </a:lnTo>
                    <a:lnTo>
                      <a:pt x="2305" y="1044"/>
                    </a:lnTo>
                    <a:lnTo>
                      <a:pt x="2261" y="986"/>
                    </a:lnTo>
                    <a:close/>
                    <a:moveTo>
                      <a:pt x="2553" y="2472"/>
                    </a:moveTo>
                    <a:lnTo>
                      <a:pt x="2539" y="2369"/>
                    </a:lnTo>
                    <a:lnTo>
                      <a:pt x="2567" y="2362"/>
                    </a:lnTo>
                    <a:lnTo>
                      <a:pt x="2580" y="2367"/>
                    </a:lnTo>
                    <a:lnTo>
                      <a:pt x="2643" y="2304"/>
                    </a:lnTo>
                    <a:lnTo>
                      <a:pt x="2695" y="2310"/>
                    </a:lnTo>
                    <a:lnTo>
                      <a:pt x="2703" y="2335"/>
                    </a:lnTo>
                    <a:lnTo>
                      <a:pt x="2652" y="2378"/>
                    </a:lnTo>
                    <a:lnTo>
                      <a:pt x="2662" y="2424"/>
                    </a:lnTo>
                    <a:lnTo>
                      <a:pt x="2652" y="2428"/>
                    </a:lnTo>
                    <a:lnTo>
                      <a:pt x="2597" y="2424"/>
                    </a:lnTo>
                    <a:lnTo>
                      <a:pt x="2553" y="24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0" name="Freeform 184">
                <a:extLst>
                  <a:ext uri="{FF2B5EF4-FFF2-40B4-BE49-F238E27FC236}">
                    <a16:creationId xmlns:a16="http://schemas.microsoft.com/office/drawing/2014/main" id="{5A457ADF-4DC6-8E5B-07F9-816D9DE7BC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6" y="594"/>
                <a:ext cx="23" cy="24"/>
              </a:xfrm>
              <a:custGeom>
                <a:avLst/>
                <a:gdLst>
                  <a:gd name="T0" fmla="*/ 0 w 164"/>
                  <a:gd name="T1" fmla="*/ 65 h 168"/>
                  <a:gd name="T2" fmla="*/ 14 w 164"/>
                  <a:gd name="T3" fmla="*/ 168 h 168"/>
                  <a:gd name="T4" fmla="*/ 58 w 164"/>
                  <a:gd name="T5" fmla="*/ 120 h 168"/>
                  <a:gd name="T6" fmla="*/ 113 w 164"/>
                  <a:gd name="T7" fmla="*/ 124 h 168"/>
                  <a:gd name="T8" fmla="*/ 123 w 164"/>
                  <a:gd name="T9" fmla="*/ 120 h 168"/>
                  <a:gd name="T10" fmla="*/ 113 w 164"/>
                  <a:gd name="T11" fmla="*/ 74 h 168"/>
                  <a:gd name="T12" fmla="*/ 164 w 164"/>
                  <a:gd name="T13" fmla="*/ 31 h 168"/>
                  <a:gd name="T14" fmla="*/ 156 w 164"/>
                  <a:gd name="T15" fmla="*/ 6 h 168"/>
                  <a:gd name="T16" fmla="*/ 104 w 164"/>
                  <a:gd name="T17" fmla="*/ 0 h 168"/>
                  <a:gd name="T18" fmla="*/ 41 w 164"/>
                  <a:gd name="T19" fmla="*/ 63 h 168"/>
                  <a:gd name="T20" fmla="*/ 28 w 164"/>
                  <a:gd name="T21" fmla="*/ 58 h 168"/>
                  <a:gd name="T22" fmla="*/ 0 w 164"/>
                  <a:gd name="T23" fmla="*/ 65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4" h="168">
                    <a:moveTo>
                      <a:pt x="0" y="65"/>
                    </a:moveTo>
                    <a:lnTo>
                      <a:pt x="14" y="168"/>
                    </a:lnTo>
                    <a:lnTo>
                      <a:pt x="58" y="120"/>
                    </a:lnTo>
                    <a:lnTo>
                      <a:pt x="113" y="124"/>
                    </a:lnTo>
                    <a:lnTo>
                      <a:pt x="123" y="120"/>
                    </a:lnTo>
                    <a:lnTo>
                      <a:pt x="113" y="74"/>
                    </a:lnTo>
                    <a:lnTo>
                      <a:pt x="164" y="31"/>
                    </a:lnTo>
                    <a:lnTo>
                      <a:pt x="156" y="6"/>
                    </a:lnTo>
                    <a:lnTo>
                      <a:pt x="104" y="0"/>
                    </a:lnTo>
                    <a:lnTo>
                      <a:pt x="41" y="63"/>
                    </a:lnTo>
                    <a:lnTo>
                      <a:pt x="28" y="58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1" name="Freeform 185">
                <a:extLst>
                  <a:ext uri="{FF2B5EF4-FFF2-40B4-BE49-F238E27FC236}">
                    <a16:creationId xmlns:a16="http://schemas.microsoft.com/office/drawing/2014/main" id="{70EA33F7-1F8B-A05B-653C-87E9B0826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" y="516"/>
                <a:ext cx="461" cy="315"/>
              </a:xfrm>
              <a:custGeom>
                <a:avLst/>
                <a:gdLst>
                  <a:gd name="T0" fmla="*/ 1751 w 3229"/>
                  <a:gd name="T1" fmla="*/ 453 h 2211"/>
                  <a:gd name="T2" fmla="*/ 1615 w 3229"/>
                  <a:gd name="T3" fmla="*/ 423 h 2211"/>
                  <a:gd name="T4" fmla="*/ 1363 w 3229"/>
                  <a:gd name="T5" fmla="*/ 500 h 2211"/>
                  <a:gd name="T6" fmla="*/ 1213 w 3229"/>
                  <a:gd name="T7" fmla="*/ 376 h 2211"/>
                  <a:gd name="T8" fmla="*/ 1033 w 3229"/>
                  <a:gd name="T9" fmla="*/ 219 h 2211"/>
                  <a:gd name="T10" fmla="*/ 883 w 3229"/>
                  <a:gd name="T11" fmla="*/ 128 h 2211"/>
                  <a:gd name="T12" fmla="*/ 628 w 3229"/>
                  <a:gd name="T13" fmla="*/ 53 h 2211"/>
                  <a:gd name="T14" fmla="*/ 475 w 3229"/>
                  <a:gd name="T15" fmla="*/ 31 h 2211"/>
                  <a:gd name="T16" fmla="*/ 364 w 3229"/>
                  <a:gd name="T17" fmla="*/ 16 h 2211"/>
                  <a:gd name="T18" fmla="*/ 334 w 3229"/>
                  <a:gd name="T19" fmla="*/ 14 h 2211"/>
                  <a:gd name="T20" fmla="*/ 302 w 3229"/>
                  <a:gd name="T21" fmla="*/ 230 h 2211"/>
                  <a:gd name="T22" fmla="*/ 317 w 3229"/>
                  <a:gd name="T23" fmla="*/ 281 h 2211"/>
                  <a:gd name="T24" fmla="*/ 388 w 3229"/>
                  <a:gd name="T25" fmla="*/ 311 h 2211"/>
                  <a:gd name="T26" fmla="*/ 433 w 3229"/>
                  <a:gd name="T27" fmla="*/ 405 h 2211"/>
                  <a:gd name="T28" fmla="*/ 519 w 3229"/>
                  <a:gd name="T29" fmla="*/ 423 h 2211"/>
                  <a:gd name="T30" fmla="*/ 541 w 3229"/>
                  <a:gd name="T31" fmla="*/ 525 h 2211"/>
                  <a:gd name="T32" fmla="*/ 484 w 3229"/>
                  <a:gd name="T33" fmla="*/ 501 h 2211"/>
                  <a:gd name="T34" fmla="*/ 334 w 3229"/>
                  <a:gd name="T35" fmla="*/ 426 h 2211"/>
                  <a:gd name="T36" fmla="*/ 320 w 3229"/>
                  <a:gd name="T37" fmla="*/ 413 h 2211"/>
                  <a:gd name="T38" fmla="*/ 247 w 3229"/>
                  <a:gd name="T39" fmla="*/ 453 h 2211"/>
                  <a:gd name="T40" fmla="*/ 94 w 3229"/>
                  <a:gd name="T41" fmla="*/ 752 h 2211"/>
                  <a:gd name="T42" fmla="*/ 44 w 3229"/>
                  <a:gd name="T43" fmla="*/ 846 h 2211"/>
                  <a:gd name="T44" fmla="*/ 200 w 3229"/>
                  <a:gd name="T45" fmla="*/ 953 h 2211"/>
                  <a:gd name="T46" fmla="*/ 517 w 3229"/>
                  <a:gd name="T47" fmla="*/ 1237 h 2211"/>
                  <a:gd name="T48" fmla="*/ 656 w 3229"/>
                  <a:gd name="T49" fmla="*/ 1619 h 2211"/>
                  <a:gd name="T50" fmla="*/ 792 w 3229"/>
                  <a:gd name="T51" fmla="*/ 1734 h 2211"/>
                  <a:gd name="T52" fmla="*/ 961 w 3229"/>
                  <a:gd name="T53" fmla="*/ 1789 h 2211"/>
                  <a:gd name="T54" fmla="*/ 1238 w 3229"/>
                  <a:gd name="T55" fmla="*/ 1877 h 2211"/>
                  <a:gd name="T56" fmla="*/ 1524 w 3229"/>
                  <a:gd name="T57" fmla="*/ 1848 h 2211"/>
                  <a:gd name="T58" fmla="*/ 1751 w 3229"/>
                  <a:gd name="T59" fmla="*/ 1975 h 2211"/>
                  <a:gd name="T60" fmla="*/ 1934 w 3229"/>
                  <a:gd name="T61" fmla="*/ 2073 h 2211"/>
                  <a:gd name="T62" fmla="*/ 2103 w 3229"/>
                  <a:gd name="T63" fmla="*/ 2139 h 2211"/>
                  <a:gd name="T64" fmla="*/ 2279 w 3229"/>
                  <a:gd name="T65" fmla="*/ 2183 h 2211"/>
                  <a:gd name="T66" fmla="*/ 2368 w 3229"/>
                  <a:gd name="T67" fmla="*/ 2076 h 2211"/>
                  <a:gd name="T68" fmla="*/ 2516 w 3229"/>
                  <a:gd name="T69" fmla="*/ 1971 h 2211"/>
                  <a:gd name="T70" fmla="*/ 2671 w 3229"/>
                  <a:gd name="T71" fmla="*/ 1908 h 2211"/>
                  <a:gd name="T72" fmla="*/ 2786 w 3229"/>
                  <a:gd name="T73" fmla="*/ 1949 h 2211"/>
                  <a:gd name="T74" fmla="*/ 2969 w 3229"/>
                  <a:gd name="T75" fmla="*/ 1876 h 2211"/>
                  <a:gd name="T76" fmla="*/ 3048 w 3229"/>
                  <a:gd name="T77" fmla="*/ 1761 h 2211"/>
                  <a:gd name="T78" fmla="*/ 3013 w 3229"/>
                  <a:gd name="T79" fmla="*/ 1556 h 2211"/>
                  <a:gd name="T80" fmla="*/ 3010 w 3229"/>
                  <a:gd name="T81" fmla="*/ 1473 h 2211"/>
                  <a:gd name="T82" fmla="*/ 3078 w 3229"/>
                  <a:gd name="T83" fmla="*/ 1333 h 2211"/>
                  <a:gd name="T84" fmla="*/ 3166 w 3229"/>
                  <a:gd name="T85" fmla="*/ 1169 h 2211"/>
                  <a:gd name="T86" fmla="*/ 3177 w 3229"/>
                  <a:gd name="T87" fmla="*/ 1002 h 2211"/>
                  <a:gd name="T88" fmla="*/ 2923 w 3229"/>
                  <a:gd name="T89" fmla="*/ 872 h 2211"/>
                  <a:gd name="T90" fmla="*/ 2780 w 3229"/>
                  <a:gd name="T91" fmla="*/ 885 h 2211"/>
                  <a:gd name="T92" fmla="*/ 2614 w 3229"/>
                  <a:gd name="T93" fmla="*/ 966 h 2211"/>
                  <a:gd name="T94" fmla="*/ 2571 w 3229"/>
                  <a:gd name="T95" fmla="*/ 857 h 2211"/>
                  <a:gd name="T96" fmla="*/ 2450 w 3229"/>
                  <a:gd name="T97" fmla="*/ 863 h 2211"/>
                  <a:gd name="T98" fmla="*/ 2425 w 3229"/>
                  <a:gd name="T99" fmla="*/ 719 h 2211"/>
                  <a:gd name="T100" fmla="*/ 2245 w 3229"/>
                  <a:gd name="T101" fmla="*/ 769 h 2211"/>
                  <a:gd name="T102" fmla="*/ 2106 w 3229"/>
                  <a:gd name="T103" fmla="*/ 697 h 2211"/>
                  <a:gd name="T104" fmla="*/ 2070 w 3229"/>
                  <a:gd name="T105" fmla="*/ 686 h 2211"/>
                  <a:gd name="T106" fmla="*/ 1857 w 3229"/>
                  <a:gd name="T107" fmla="*/ 785 h 2211"/>
                  <a:gd name="T108" fmla="*/ 1787 w 3229"/>
                  <a:gd name="T109" fmla="*/ 599 h 2211"/>
                  <a:gd name="T110" fmla="*/ 1939 w 3229"/>
                  <a:gd name="T111" fmla="*/ 507 h 2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229" h="2211">
                    <a:moveTo>
                      <a:pt x="1915" y="423"/>
                    </a:moveTo>
                    <a:lnTo>
                      <a:pt x="1901" y="394"/>
                    </a:lnTo>
                    <a:lnTo>
                      <a:pt x="1874" y="401"/>
                    </a:lnTo>
                    <a:lnTo>
                      <a:pt x="1820" y="381"/>
                    </a:lnTo>
                    <a:lnTo>
                      <a:pt x="1776" y="405"/>
                    </a:lnTo>
                    <a:lnTo>
                      <a:pt x="1751" y="453"/>
                    </a:lnTo>
                    <a:lnTo>
                      <a:pt x="1740" y="456"/>
                    </a:lnTo>
                    <a:lnTo>
                      <a:pt x="1689" y="369"/>
                    </a:lnTo>
                    <a:lnTo>
                      <a:pt x="1658" y="387"/>
                    </a:lnTo>
                    <a:lnTo>
                      <a:pt x="1678" y="440"/>
                    </a:lnTo>
                    <a:lnTo>
                      <a:pt x="1634" y="440"/>
                    </a:lnTo>
                    <a:lnTo>
                      <a:pt x="1615" y="423"/>
                    </a:lnTo>
                    <a:lnTo>
                      <a:pt x="1508" y="445"/>
                    </a:lnTo>
                    <a:lnTo>
                      <a:pt x="1497" y="424"/>
                    </a:lnTo>
                    <a:lnTo>
                      <a:pt x="1453" y="431"/>
                    </a:lnTo>
                    <a:lnTo>
                      <a:pt x="1431" y="446"/>
                    </a:lnTo>
                    <a:lnTo>
                      <a:pt x="1416" y="453"/>
                    </a:lnTo>
                    <a:lnTo>
                      <a:pt x="1363" y="500"/>
                    </a:lnTo>
                    <a:lnTo>
                      <a:pt x="1350" y="464"/>
                    </a:lnTo>
                    <a:lnTo>
                      <a:pt x="1252" y="468"/>
                    </a:lnTo>
                    <a:lnTo>
                      <a:pt x="1249" y="424"/>
                    </a:lnTo>
                    <a:lnTo>
                      <a:pt x="1221" y="396"/>
                    </a:lnTo>
                    <a:lnTo>
                      <a:pt x="1219" y="379"/>
                    </a:lnTo>
                    <a:lnTo>
                      <a:pt x="1213" y="376"/>
                    </a:lnTo>
                    <a:lnTo>
                      <a:pt x="1240" y="337"/>
                    </a:lnTo>
                    <a:lnTo>
                      <a:pt x="1216" y="317"/>
                    </a:lnTo>
                    <a:lnTo>
                      <a:pt x="1169" y="293"/>
                    </a:lnTo>
                    <a:lnTo>
                      <a:pt x="1147" y="278"/>
                    </a:lnTo>
                    <a:lnTo>
                      <a:pt x="1107" y="274"/>
                    </a:lnTo>
                    <a:lnTo>
                      <a:pt x="1033" y="219"/>
                    </a:lnTo>
                    <a:lnTo>
                      <a:pt x="1005" y="227"/>
                    </a:lnTo>
                    <a:lnTo>
                      <a:pt x="1038" y="142"/>
                    </a:lnTo>
                    <a:lnTo>
                      <a:pt x="1011" y="106"/>
                    </a:lnTo>
                    <a:lnTo>
                      <a:pt x="924" y="153"/>
                    </a:lnTo>
                    <a:lnTo>
                      <a:pt x="913" y="140"/>
                    </a:lnTo>
                    <a:lnTo>
                      <a:pt x="883" y="128"/>
                    </a:lnTo>
                    <a:lnTo>
                      <a:pt x="841" y="70"/>
                    </a:lnTo>
                    <a:lnTo>
                      <a:pt x="792" y="52"/>
                    </a:lnTo>
                    <a:lnTo>
                      <a:pt x="761" y="22"/>
                    </a:lnTo>
                    <a:lnTo>
                      <a:pt x="739" y="22"/>
                    </a:lnTo>
                    <a:lnTo>
                      <a:pt x="684" y="19"/>
                    </a:lnTo>
                    <a:lnTo>
                      <a:pt x="628" y="53"/>
                    </a:lnTo>
                    <a:lnTo>
                      <a:pt x="564" y="77"/>
                    </a:lnTo>
                    <a:lnTo>
                      <a:pt x="563" y="66"/>
                    </a:lnTo>
                    <a:lnTo>
                      <a:pt x="508" y="97"/>
                    </a:lnTo>
                    <a:lnTo>
                      <a:pt x="487" y="75"/>
                    </a:lnTo>
                    <a:lnTo>
                      <a:pt x="486" y="41"/>
                    </a:lnTo>
                    <a:lnTo>
                      <a:pt x="475" y="31"/>
                    </a:lnTo>
                    <a:lnTo>
                      <a:pt x="462" y="14"/>
                    </a:lnTo>
                    <a:lnTo>
                      <a:pt x="462" y="0"/>
                    </a:lnTo>
                    <a:lnTo>
                      <a:pt x="455" y="0"/>
                    </a:lnTo>
                    <a:lnTo>
                      <a:pt x="437" y="19"/>
                    </a:lnTo>
                    <a:lnTo>
                      <a:pt x="364" y="20"/>
                    </a:lnTo>
                    <a:lnTo>
                      <a:pt x="364" y="16"/>
                    </a:lnTo>
                    <a:lnTo>
                      <a:pt x="366" y="11"/>
                    </a:lnTo>
                    <a:lnTo>
                      <a:pt x="367" y="8"/>
                    </a:lnTo>
                    <a:lnTo>
                      <a:pt x="348" y="5"/>
                    </a:lnTo>
                    <a:lnTo>
                      <a:pt x="344" y="5"/>
                    </a:lnTo>
                    <a:lnTo>
                      <a:pt x="334" y="11"/>
                    </a:lnTo>
                    <a:lnTo>
                      <a:pt x="334" y="14"/>
                    </a:lnTo>
                    <a:lnTo>
                      <a:pt x="331" y="22"/>
                    </a:lnTo>
                    <a:lnTo>
                      <a:pt x="324" y="57"/>
                    </a:lnTo>
                    <a:lnTo>
                      <a:pt x="324" y="66"/>
                    </a:lnTo>
                    <a:lnTo>
                      <a:pt x="320" y="103"/>
                    </a:lnTo>
                    <a:lnTo>
                      <a:pt x="317" y="112"/>
                    </a:lnTo>
                    <a:lnTo>
                      <a:pt x="302" y="230"/>
                    </a:lnTo>
                    <a:lnTo>
                      <a:pt x="302" y="252"/>
                    </a:lnTo>
                    <a:lnTo>
                      <a:pt x="306" y="254"/>
                    </a:lnTo>
                    <a:lnTo>
                      <a:pt x="309" y="256"/>
                    </a:lnTo>
                    <a:lnTo>
                      <a:pt x="315" y="265"/>
                    </a:lnTo>
                    <a:lnTo>
                      <a:pt x="315" y="267"/>
                    </a:lnTo>
                    <a:lnTo>
                      <a:pt x="317" y="281"/>
                    </a:lnTo>
                    <a:lnTo>
                      <a:pt x="320" y="292"/>
                    </a:lnTo>
                    <a:lnTo>
                      <a:pt x="320" y="293"/>
                    </a:lnTo>
                    <a:lnTo>
                      <a:pt x="322" y="293"/>
                    </a:lnTo>
                    <a:lnTo>
                      <a:pt x="342" y="304"/>
                    </a:lnTo>
                    <a:lnTo>
                      <a:pt x="367" y="303"/>
                    </a:lnTo>
                    <a:lnTo>
                      <a:pt x="388" y="311"/>
                    </a:lnTo>
                    <a:lnTo>
                      <a:pt x="391" y="315"/>
                    </a:lnTo>
                    <a:lnTo>
                      <a:pt x="393" y="319"/>
                    </a:lnTo>
                    <a:lnTo>
                      <a:pt x="404" y="347"/>
                    </a:lnTo>
                    <a:lnTo>
                      <a:pt x="426" y="383"/>
                    </a:lnTo>
                    <a:lnTo>
                      <a:pt x="432" y="396"/>
                    </a:lnTo>
                    <a:lnTo>
                      <a:pt x="433" y="405"/>
                    </a:lnTo>
                    <a:lnTo>
                      <a:pt x="444" y="416"/>
                    </a:lnTo>
                    <a:lnTo>
                      <a:pt x="459" y="416"/>
                    </a:lnTo>
                    <a:lnTo>
                      <a:pt x="475" y="412"/>
                    </a:lnTo>
                    <a:lnTo>
                      <a:pt x="476" y="412"/>
                    </a:lnTo>
                    <a:lnTo>
                      <a:pt x="498" y="416"/>
                    </a:lnTo>
                    <a:lnTo>
                      <a:pt x="519" y="423"/>
                    </a:lnTo>
                    <a:lnTo>
                      <a:pt x="519" y="424"/>
                    </a:lnTo>
                    <a:lnTo>
                      <a:pt x="531" y="450"/>
                    </a:lnTo>
                    <a:lnTo>
                      <a:pt x="531" y="478"/>
                    </a:lnTo>
                    <a:lnTo>
                      <a:pt x="535" y="481"/>
                    </a:lnTo>
                    <a:lnTo>
                      <a:pt x="553" y="507"/>
                    </a:lnTo>
                    <a:lnTo>
                      <a:pt x="541" y="525"/>
                    </a:lnTo>
                    <a:lnTo>
                      <a:pt x="535" y="529"/>
                    </a:lnTo>
                    <a:lnTo>
                      <a:pt x="520" y="523"/>
                    </a:lnTo>
                    <a:lnTo>
                      <a:pt x="514" y="516"/>
                    </a:lnTo>
                    <a:lnTo>
                      <a:pt x="511" y="516"/>
                    </a:lnTo>
                    <a:lnTo>
                      <a:pt x="487" y="507"/>
                    </a:lnTo>
                    <a:lnTo>
                      <a:pt x="484" y="501"/>
                    </a:lnTo>
                    <a:lnTo>
                      <a:pt x="455" y="489"/>
                    </a:lnTo>
                    <a:lnTo>
                      <a:pt x="432" y="483"/>
                    </a:lnTo>
                    <a:lnTo>
                      <a:pt x="426" y="483"/>
                    </a:lnTo>
                    <a:lnTo>
                      <a:pt x="399" y="496"/>
                    </a:lnTo>
                    <a:lnTo>
                      <a:pt x="364" y="467"/>
                    </a:lnTo>
                    <a:lnTo>
                      <a:pt x="334" y="426"/>
                    </a:lnTo>
                    <a:lnTo>
                      <a:pt x="334" y="423"/>
                    </a:lnTo>
                    <a:lnTo>
                      <a:pt x="345" y="416"/>
                    </a:lnTo>
                    <a:lnTo>
                      <a:pt x="348" y="412"/>
                    </a:lnTo>
                    <a:lnTo>
                      <a:pt x="348" y="409"/>
                    </a:lnTo>
                    <a:lnTo>
                      <a:pt x="345" y="409"/>
                    </a:lnTo>
                    <a:lnTo>
                      <a:pt x="320" y="413"/>
                    </a:lnTo>
                    <a:lnTo>
                      <a:pt x="315" y="416"/>
                    </a:lnTo>
                    <a:lnTo>
                      <a:pt x="312" y="416"/>
                    </a:lnTo>
                    <a:lnTo>
                      <a:pt x="301" y="423"/>
                    </a:lnTo>
                    <a:lnTo>
                      <a:pt x="269" y="437"/>
                    </a:lnTo>
                    <a:lnTo>
                      <a:pt x="251" y="450"/>
                    </a:lnTo>
                    <a:lnTo>
                      <a:pt x="247" y="453"/>
                    </a:lnTo>
                    <a:lnTo>
                      <a:pt x="246" y="456"/>
                    </a:lnTo>
                    <a:lnTo>
                      <a:pt x="213" y="500"/>
                    </a:lnTo>
                    <a:lnTo>
                      <a:pt x="211" y="507"/>
                    </a:lnTo>
                    <a:lnTo>
                      <a:pt x="197" y="529"/>
                    </a:lnTo>
                    <a:lnTo>
                      <a:pt x="138" y="710"/>
                    </a:lnTo>
                    <a:lnTo>
                      <a:pt x="94" y="752"/>
                    </a:lnTo>
                    <a:lnTo>
                      <a:pt x="25" y="802"/>
                    </a:lnTo>
                    <a:lnTo>
                      <a:pt x="22" y="806"/>
                    </a:lnTo>
                    <a:lnTo>
                      <a:pt x="17" y="816"/>
                    </a:lnTo>
                    <a:lnTo>
                      <a:pt x="17" y="820"/>
                    </a:lnTo>
                    <a:lnTo>
                      <a:pt x="0" y="827"/>
                    </a:lnTo>
                    <a:lnTo>
                      <a:pt x="44" y="846"/>
                    </a:lnTo>
                    <a:lnTo>
                      <a:pt x="71" y="811"/>
                    </a:lnTo>
                    <a:lnTo>
                      <a:pt x="124" y="827"/>
                    </a:lnTo>
                    <a:lnTo>
                      <a:pt x="135" y="833"/>
                    </a:lnTo>
                    <a:lnTo>
                      <a:pt x="159" y="911"/>
                    </a:lnTo>
                    <a:lnTo>
                      <a:pt x="182" y="942"/>
                    </a:lnTo>
                    <a:lnTo>
                      <a:pt x="200" y="953"/>
                    </a:lnTo>
                    <a:lnTo>
                      <a:pt x="247" y="1010"/>
                    </a:lnTo>
                    <a:lnTo>
                      <a:pt x="251" y="1016"/>
                    </a:lnTo>
                    <a:lnTo>
                      <a:pt x="312" y="1069"/>
                    </a:lnTo>
                    <a:lnTo>
                      <a:pt x="334" y="1082"/>
                    </a:lnTo>
                    <a:lnTo>
                      <a:pt x="393" y="1169"/>
                    </a:lnTo>
                    <a:lnTo>
                      <a:pt x="517" y="1237"/>
                    </a:lnTo>
                    <a:lnTo>
                      <a:pt x="517" y="1250"/>
                    </a:lnTo>
                    <a:lnTo>
                      <a:pt x="586" y="1384"/>
                    </a:lnTo>
                    <a:lnTo>
                      <a:pt x="586" y="1395"/>
                    </a:lnTo>
                    <a:lnTo>
                      <a:pt x="612" y="1527"/>
                    </a:lnTo>
                    <a:lnTo>
                      <a:pt x="629" y="1556"/>
                    </a:lnTo>
                    <a:lnTo>
                      <a:pt x="656" y="1619"/>
                    </a:lnTo>
                    <a:lnTo>
                      <a:pt x="694" y="1657"/>
                    </a:lnTo>
                    <a:lnTo>
                      <a:pt x="697" y="1680"/>
                    </a:lnTo>
                    <a:lnTo>
                      <a:pt x="708" y="1693"/>
                    </a:lnTo>
                    <a:lnTo>
                      <a:pt x="743" y="1693"/>
                    </a:lnTo>
                    <a:lnTo>
                      <a:pt x="761" y="1735"/>
                    </a:lnTo>
                    <a:lnTo>
                      <a:pt x="792" y="1734"/>
                    </a:lnTo>
                    <a:lnTo>
                      <a:pt x="761" y="1781"/>
                    </a:lnTo>
                    <a:lnTo>
                      <a:pt x="792" y="1821"/>
                    </a:lnTo>
                    <a:lnTo>
                      <a:pt x="812" y="1837"/>
                    </a:lnTo>
                    <a:lnTo>
                      <a:pt x="869" y="1851"/>
                    </a:lnTo>
                    <a:lnTo>
                      <a:pt x="892" y="1844"/>
                    </a:lnTo>
                    <a:lnTo>
                      <a:pt x="961" y="1789"/>
                    </a:lnTo>
                    <a:lnTo>
                      <a:pt x="990" y="1844"/>
                    </a:lnTo>
                    <a:lnTo>
                      <a:pt x="1033" y="1792"/>
                    </a:lnTo>
                    <a:lnTo>
                      <a:pt x="1087" y="1810"/>
                    </a:lnTo>
                    <a:lnTo>
                      <a:pt x="1132" y="1818"/>
                    </a:lnTo>
                    <a:lnTo>
                      <a:pt x="1172" y="1887"/>
                    </a:lnTo>
                    <a:lnTo>
                      <a:pt x="1238" y="1877"/>
                    </a:lnTo>
                    <a:lnTo>
                      <a:pt x="1252" y="1868"/>
                    </a:lnTo>
                    <a:lnTo>
                      <a:pt x="1303" y="1881"/>
                    </a:lnTo>
                    <a:lnTo>
                      <a:pt x="1344" y="1854"/>
                    </a:lnTo>
                    <a:lnTo>
                      <a:pt x="1420" y="1840"/>
                    </a:lnTo>
                    <a:lnTo>
                      <a:pt x="1426" y="1844"/>
                    </a:lnTo>
                    <a:lnTo>
                      <a:pt x="1524" y="1848"/>
                    </a:lnTo>
                    <a:lnTo>
                      <a:pt x="1601" y="1898"/>
                    </a:lnTo>
                    <a:lnTo>
                      <a:pt x="1645" y="1881"/>
                    </a:lnTo>
                    <a:lnTo>
                      <a:pt x="1677" y="1905"/>
                    </a:lnTo>
                    <a:lnTo>
                      <a:pt x="1715" y="1953"/>
                    </a:lnTo>
                    <a:lnTo>
                      <a:pt x="1729" y="1944"/>
                    </a:lnTo>
                    <a:lnTo>
                      <a:pt x="1751" y="1975"/>
                    </a:lnTo>
                    <a:lnTo>
                      <a:pt x="1800" y="1964"/>
                    </a:lnTo>
                    <a:lnTo>
                      <a:pt x="1877" y="1985"/>
                    </a:lnTo>
                    <a:lnTo>
                      <a:pt x="1890" y="2018"/>
                    </a:lnTo>
                    <a:lnTo>
                      <a:pt x="1912" y="2025"/>
                    </a:lnTo>
                    <a:lnTo>
                      <a:pt x="1928" y="2034"/>
                    </a:lnTo>
                    <a:lnTo>
                      <a:pt x="1934" y="2073"/>
                    </a:lnTo>
                    <a:lnTo>
                      <a:pt x="1984" y="2021"/>
                    </a:lnTo>
                    <a:lnTo>
                      <a:pt x="2013" y="2056"/>
                    </a:lnTo>
                    <a:lnTo>
                      <a:pt x="2021" y="2050"/>
                    </a:lnTo>
                    <a:lnTo>
                      <a:pt x="2093" y="2080"/>
                    </a:lnTo>
                    <a:lnTo>
                      <a:pt x="2081" y="2108"/>
                    </a:lnTo>
                    <a:lnTo>
                      <a:pt x="2103" y="2139"/>
                    </a:lnTo>
                    <a:lnTo>
                      <a:pt x="2119" y="2135"/>
                    </a:lnTo>
                    <a:lnTo>
                      <a:pt x="2139" y="2097"/>
                    </a:lnTo>
                    <a:lnTo>
                      <a:pt x="2202" y="2105"/>
                    </a:lnTo>
                    <a:lnTo>
                      <a:pt x="2202" y="2172"/>
                    </a:lnTo>
                    <a:lnTo>
                      <a:pt x="2243" y="2211"/>
                    </a:lnTo>
                    <a:lnTo>
                      <a:pt x="2279" y="2183"/>
                    </a:lnTo>
                    <a:lnTo>
                      <a:pt x="2287" y="2132"/>
                    </a:lnTo>
                    <a:lnTo>
                      <a:pt x="2287" y="2127"/>
                    </a:lnTo>
                    <a:lnTo>
                      <a:pt x="2311" y="2084"/>
                    </a:lnTo>
                    <a:lnTo>
                      <a:pt x="2312" y="2062"/>
                    </a:lnTo>
                    <a:lnTo>
                      <a:pt x="2330" y="2061"/>
                    </a:lnTo>
                    <a:lnTo>
                      <a:pt x="2368" y="2076"/>
                    </a:lnTo>
                    <a:lnTo>
                      <a:pt x="2377" y="2065"/>
                    </a:lnTo>
                    <a:lnTo>
                      <a:pt x="2436" y="2076"/>
                    </a:lnTo>
                    <a:lnTo>
                      <a:pt x="2439" y="2084"/>
                    </a:lnTo>
                    <a:lnTo>
                      <a:pt x="2469" y="2094"/>
                    </a:lnTo>
                    <a:lnTo>
                      <a:pt x="2502" y="2086"/>
                    </a:lnTo>
                    <a:lnTo>
                      <a:pt x="2516" y="1971"/>
                    </a:lnTo>
                    <a:lnTo>
                      <a:pt x="2513" y="1964"/>
                    </a:lnTo>
                    <a:lnTo>
                      <a:pt x="2589" y="1974"/>
                    </a:lnTo>
                    <a:lnTo>
                      <a:pt x="2596" y="1936"/>
                    </a:lnTo>
                    <a:lnTo>
                      <a:pt x="2614" y="1905"/>
                    </a:lnTo>
                    <a:lnTo>
                      <a:pt x="2671" y="1941"/>
                    </a:lnTo>
                    <a:lnTo>
                      <a:pt x="2671" y="1908"/>
                    </a:lnTo>
                    <a:lnTo>
                      <a:pt x="2631" y="1851"/>
                    </a:lnTo>
                    <a:lnTo>
                      <a:pt x="2658" y="1821"/>
                    </a:lnTo>
                    <a:lnTo>
                      <a:pt x="2677" y="1861"/>
                    </a:lnTo>
                    <a:lnTo>
                      <a:pt x="2715" y="1833"/>
                    </a:lnTo>
                    <a:lnTo>
                      <a:pt x="2753" y="1923"/>
                    </a:lnTo>
                    <a:lnTo>
                      <a:pt x="2786" y="1949"/>
                    </a:lnTo>
                    <a:lnTo>
                      <a:pt x="2791" y="1919"/>
                    </a:lnTo>
                    <a:lnTo>
                      <a:pt x="2838" y="1848"/>
                    </a:lnTo>
                    <a:lnTo>
                      <a:pt x="2857" y="1837"/>
                    </a:lnTo>
                    <a:lnTo>
                      <a:pt x="2884" y="1879"/>
                    </a:lnTo>
                    <a:lnTo>
                      <a:pt x="2920" y="1914"/>
                    </a:lnTo>
                    <a:lnTo>
                      <a:pt x="2969" y="1876"/>
                    </a:lnTo>
                    <a:lnTo>
                      <a:pt x="2964" y="1821"/>
                    </a:lnTo>
                    <a:lnTo>
                      <a:pt x="3021" y="1824"/>
                    </a:lnTo>
                    <a:lnTo>
                      <a:pt x="3011" y="1881"/>
                    </a:lnTo>
                    <a:lnTo>
                      <a:pt x="3035" y="1859"/>
                    </a:lnTo>
                    <a:lnTo>
                      <a:pt x="3081" y="1843"/>
                    </a:lnTo>
                    <a:lnTo>
                      <a:pt x="3048" y="1761"/>
                    </a:lnTo>
                    <a:lnTo>
                      <a:pt x="3044" y="1726"/>
                    </a:lnTo>
                    <a:lnTo>
                      <a:pt x="3048" y="1676"/>
                    </a:lnTo>
                    <a:lnTo>
                      <a:pt x="2988" y="1665"/>
                    </a:lnTo>
                    <a:lnTo>
                      <a:pt x="2980" y="1635"/>
                    </a:lnTo>
                    <a:lnTo>
                      <a:pt x="3024" y="1604"/>
                    </a:lnTo>
                    <a:lnTo>
                      <a:pt x="3013" y="1556"/>
                    </a:lnTo>
                    <a:lnTo>
                      <a:pt x="3022" y="1534"/>
                    </a:lnTo>
                    <a:lnTo>
                      <a:pt x="3018" y="1527"/>
                    </a:lnTo>
                    <a:lnTo>
                      <a:pt x="2978" y="1527"/>
                    </a:lnTo>
                    <a:lnTo>
                      <a:pt x="2977" y="1505"/>
                    </a:lnTo>
                    <a:lnTo>
                      <a:pt x="3000" y="1475"/>
                    </a:lnTo>
                    <a:lnTo>
                      <a:pt x="3010" y="1473"/>
                    </a:lnTo>
                    <a:lnTo>
                      <a:pt x="3021" y="1455"/>
                    </a:lnTo>
                    <a:lnTo>
                      <a:pt x="3000" y="1374"/>
                    </a:lnTo>
                    <a:lnTo>
                      <a:pt x="3018" y="1366"/>
                    </a:lnTo>
                    <a:lnTo>
                      <a:pt x="3026" y="1403"/>
                    </a:lnTo>
                    <a:lnTo>
                      <a:pt x="3081" y="1355"/>
                    </a:lnTo>
                    <a:lnTo>
                      <a:pt x="3078" y="1333"/>
                    </a:lnTo>
                    <a:lnTo>
                      <a:pt x="3087" y="1309"/>
                    </a:lnTo>
                    <a:lnTo>
                      <a:pt x="3078" y="1267"/>
                    </a:lnTo>
                    <a:lnTo>
                      <a:pt x="3089" y="1256"/>
                    </a:lnTo>
                    <a:lnTo>
                      <a:pt x="3113" y="1209"/>
                    </a:lnTo>
                    <a:lnTo>
                      <a:pt x="3163" y="1177"/>
                    </a:lnTo>
                    <a:lnTo>
                      <a:pt x="3166" y="1169"/>
                    </a:lnTo>
                    <a:lnTo>
                      <a:pt x="3155" y="1166"/>
                    </a:lnTo>
                    <a:lnTo>
                      <a:pt x="3174" y="1119"/>
                    </a:lnTo>
                    <a:lnTo>
                      <a:pt x="3229" y="1071"/>
                    </a:lnTo>
                    <a:lnTo>
                      <a:pt x="3212" y="1062"/>
                    </a:lnTo>
                    <a:lnTo>
                      <a:pt x="3146" y="1053"/>
                    </a:lnTo>
                    <a:lnTo>
                      <a:pt x="3177" y="1002"/>
                    </a:lnTo>
                    <a:lnTo>
                      <a:pt x="3166" y="972"/>
                    </a:lnTo>
                    <a:lnTo>
                      <a:pt x="3089" y="964"/>
                    </a:lnTo>
                    <a:lnTo>
                      <a:pt x="3032" y="883"/>
                    </a:lnTo>
                    <a:lnTo>
                      <a:pt x="3002" y="907"/>
                    </a:lnTo>
                    <a:lnTo>
                      <a:pt x="2978" y="894"/>
                    </a:lnTo>
                    <a:lnTo>
                      <a:pt x="2923" y="872"/>
                    </a:lnTo>
                    <a:lnTo>
                      <a:pt x="2912" y="883"/>
                    </a:lnTo>
                    <a:lnTo>
                      <a:pt x="2891" y="871"/>
                    </a:lnTo>
                    <a:lnTo>
                      <a:pt x="2882" y="882"/>
                    </a:lnTo>
                    <a:lnTo>
                      <a:pt x="2819" y="918"/>
                    </a:lnTo>
                    <a:lnTo>
                      <a:pt x="2802" y="894"/>
                    </a:lnTo>
                    <a:lnTo>
                      <a:pt x="2780" y="885"/>
                    </a:lnTo>
                    <a:lnTo>
                      <a:pt x="2764" y="893"/>
                    </a:lnTo>
                    <a:lnTo>
                      <a:pt x="2753" y="907"/>
                    </a:lnTo>
                    <a:lnTo>
                      <a:pt x="2729" y="898"/>
                    </a:lnTo>
                    <a:lnTo>
                      <a:pt x="2661" y="944"/>
                    </a:lnTo>
                    <a:lnTo>
                      <a:pt x="2655" y="964"/>
                    </a:lnTo>
                    <a:lnTo>
                      <a:pt x="2614" y="966"/>
                    </a:lnTo>
                    <a:lnTo>
                      <a:pt x="2614" y="959"/>
                    </a:lnTo>
                    <a:lnTo>
                      <a:pt x="2638" y="936"/>
                    </a:lnTo>
                    <a:lnTo>
                      <a:pt x="2628" y="865"/>
                    </a:lnTo>
                    <a:lnTo>
                      <a:pt x="2616" y="863"/>
                    </a:lnTo>
                    <a:lnTo>
                      <a:pt x="2614" y="817"/>
                    </a:lnTo>
                    <a:lnTo>
                      <a:pt x="2571" y="857"/>
                    </a:lnTo>
                    <a:lnTo>
                      <a:pt x="2529" y="860"/>
                    </a:lnTo>
                    <a:lnTo>
                      <a:pt x="2507" y="889"/>
                    </a:lnTo>
                    <a:lnTo>
                      <a:pt x="2472" y="915"/>
                    </a:lnTo>
                    <a:lnTo>
                      <a:pt x="2431" y="920"/>
                    </a:lnTo>
                    <a:lnTo>
                      <a:pt x="2412" y="898"/>
                    </a:lnTo>
                    <a:lnTo>
                      <a:pt x="2450" y="863"/>
                    </a:lnTo>
                    <a:lnTo>
                      <a:pt x="2445" y="839"/>
                    </a:lnTo>
                    <a:lnTo>
                      <a:pt x="2469" y="811"/>
                    </a:lnTo>
                    <a:lnTo>
                      <a:pt x="2483" y="780"/>
                    </a:lnTo>
                    <a:lnTo>
                      <a:pt x="2476" y="756"/>
                    </a:lnTo>
                    <a:lnTo>
                      <a:pt x="2483" y="723"/>
                    </a:lnTo>
                    <a:lnTo>
                      <a:pt x="2425" y="719"/>
                    </a:lnTo>
                    <a:lnTo>
                      <a:pt x="2390" y="685"/>
                    </a:lnTo>
                    <a:lnTo>
                      <a:pt x="2352" y="682"/>
                    </a:lnTo>
                    <a:lnTo>
                      <a:pt x="2371" y="789"/>
                    </a:lnTo>
                    <a:lnTo>
                      <a:pt x="2344" y="806"/>
                    </a:lnTo>
                    <a:lnTo>
                      <a:pt x="2259" y="754"/>
                    </a:lnTo>
                    <a:lnTo>
                      <a:pt x="2245" y="769"/>
                    </a:lnTo>
                    <a:lnTo>
                      <a:pt x="2224" y="754"/>
                    </a:lnTo>
                    <a:lnTo>
                      <a:pt x="2216" y="740"/>
                    </a:lnTo>
                    <a:lnTo>
                      <a:pt x="2216" y="734"/>
                    </a:lnTo>
                    <a:lnTo>
                      <a:pt x="2148" y="734"/>
                    </a:lnTo>
                    <a:lnTo>
                      <a:pt x="2117" y="718"/>
                    </a:lnTo>
                    <a:lnTo>
                      <a:pt x="2106" y="697"/>
                    </a:lnTo>
                    <a:lnTo>
                      <a:pt x="2106" y="691"/>
                    </a:lnTo>
                    <a:lnTo>
                      <a:pt x="2137" y="652"/>
                    </a:lnTo>
                    <a:lnTo>
                      <a:pt x="2126" y="649"/>
                    </a:lnTo>
                    <a:lnTo>
                      <a:pt x="2104" y="654"/>
                    </a:lnTo>
                    <a:lnTo>
                      <a:pt x="2074" y="638"/>
                    </a:lnTo>
                    <a:lnTo>
                      <a:pt x="2070" y="686"/>
                    </a:lnTo>
                    <a:lnTo>
                      <a:pt x="2041" y="710"/>
                    </a:lnTo>
                    <a:lnTo>
                      <a:pt x="2010" y="642"/>
                    </a:lnTo>
                    <a:lnTo>
                      <a:pt x="1940" y="652"/>
                    </a:lnTo>
                    <a:lnTo>
                      <a:pt x="1929" y="660"/>
                    </a:lnTo>
                    <a:lnTo>
                      <a:pt x="1904" y="667"/>
                    </a:lnTo>
                    <a:lnTo>
                      <a:pt x="1857" y="785"/>
                    </a:lnTo>
                    <a:lnTo>
                      <a:pt x="1831" y="751"/>
                    </a:lnTo>
                    <a:lnTo>
                      <a:pt x="1800" y="734"/>
                    </a:lnTo>
                    <a:lnTo>
                      <a:pt x="1797" y="723"/>
                    </a:lnTo>
                    <a:lnTo>
                      <a:pt x="1762" y="726"/>
                    </a:lnTo>
                    <a:lnTo>
                      <a:pt x="1770" y="697"/>
                    </a:lnTo>
                    <a:lnTo>
                      <a:pt x="1787" y="599"/>
                    </a:lnTo>
                    <a:lnTo>
                      <a:pt x="1811" y="573"/>
                    </a:lnTo>
                    <a:lnTo>
                      <a:pt x="1833" y="576"/>
                    </a:lnTo>
                    <a:lnTo>
                      <a:pt x="1833" y="551"/>
                    </a:lnTo>
                    <a:lnTo>
                      <a:pt x="1844" y="544"/>
                    </a:lnTo>
                    <a:lnTo>
                      <a:pt x="1897" y="536"/>
                    </a:lnTo>
                    <a:lnTo>
                      <a:pt x="1939" y="507"/>
                    </a:lnTo>
                    <a:lnTo>
                      <a:pt x="1977" y="492"/>
                    </a:lnTo>
                    <a:lnTo>
                      <a:pt x="1975" y="478"/>
                    </a:lnTo>
                    <a:lnTo>
                      <a:pt x="1959" y="456"/>
                    </a:lnTo>
                    <a:lnTo>
                      <a:pt x="1915" y="4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2" name="Freeform 186">
                <a:extLst>
                  <a:ext uri="{FF2B5EF4-FFF2-40B4-BE49-F238E27FC236}">
                    <a16:creationId xmlns:a16="http://schemas.microsoft.com/office/drawing/2014/main" id="{4A542FBD-A8A7-10CE-F328-22EE320B27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0" y="756"/>
                <a:ext cx="378" cy="277"/>
              </a:xfrm>
              <a:custGeom>
                <a:avLst/>
                <a:gdLst>
                  <a:gd name="T0" fmla="*/ 0 w 2643"/>
                  <a:gd name="T1" fmla="*/ 177 h 1940"/>
                  <a:gd name="T2" fmla="*/ 49 w 2643"/>
                  <a:gd name="T3" fmla="*/ 343 h 1940"/>
                  <a:gd name="T4" fmla="*/ 50 w 2643"/>
                  <a:gd name="T5" fmla="*/ 518 h 1940"/>
                  <a:gd name="T6" fmla="*/ 57 w 2643"/>
                  <a:gd name="T7" fmla="*/ 710 h 1940"/>
                  <a:gd name="T8" fmla="*/ 93 w 2643"/>
                  <a:gd name="T9" fmla="*/ 824 h 1940"/>
                  <a:gd name="T10" fmla="*/ 50 w 2643"/>
                  <a:gd name="T11" fmla="*/ 876 h 1940"/>
                  <a:gd name="T12" fmla="*/ 112 w 2643"/>
                  <a:gd name="T13" fmla="*/ 1075 h 1940"/>
                  <a:gd name="T14" fmla="*/ 185 w 2643"/>
                  <a:gd name="T15" fmla="*/ 1337 h 1940"/>
                  <a:gd name="T16" fmla="*/ 3 w 2643"/>
                  <a:gd name="T17" fmla="*/ 1394 h 1940"/>
                  <a:gd name="T18" fmla="*/ 136 w 2643"/>
                  <a:gd name="T19" fmla="*/ 1579 h 1940"/>
                  <a:gd name="T20" fmla="*/ 311 w 2643"/>
                  <a:gd name="T21" fmla="*/ 1612 h 1940"/>
                  <a:gd name="T22" fmla="*/ 491 w 2643"/>
                  <a:gd name="T23" fmla="*/ 1588 h 1940"/>
                  <a:gd name="T24" fmla="*/ 713 w 2643"/>
                  <a:gd name="T25" fmla="*/ 1573 h 1940"/>
                  <a:gd name="T26" fmla="*/ 877 w 2643"/>
                  <a:gd name="T27" fmla="*/ 1621 h 1940"/>
                  <a:gd name="T28" fmla="*/ 1055 w 2643"/>
                  <a:gd name="T29" fmla="*/ 1660 h 1940"/>
                  <a:gd name="T30" fmla="*/ 1336 w 2643"/>
                  <a:gd name="T31" fmla="*/ 1703 h 1940"/>
                  <a:gd name="T32" fmla="*/ 1496 w 2643"/>
                  <a:gd name="T33" fmla="*/ 1828 h 1940"/>
                  <a:gd name="T34" fmla="*/ 1590 w 2643"/>
                  <a:gd name="T35" fmla="*/ 1883 h 1940"/>
                  <a:gd name="T36" fmla="*/ 1764 w 2643"/>
                  <a:gd name="T37" fmla="*/ 1868 h 1940"/>
                  <a:gd name="T38" fmla="*/ 1911 w 2643"/>
                  <a:gd name="T39" fmla="*/ 1933 h 1940"/>
                  <a:gd name="T40" fmla="*/ 2064 w 2643"/>
                  <a:gd name="T41" fmla="*/ 1872 h 1940"/>
                  <a:gd name="T42" fmla="*/ 2248 w 2643"/>
                  <a:gd name="T43" fmla="*/ 1863 h 1940"/>
                  <a:gd name="T44" fmla="*/ 2408 w 2643"/>
                  <a:gd name="T45" fmla="*/ 1863 h 1940"/>
                  <a:gd name="T46" fmla="*/ 2515 w 2643"/>
                  <a:gd name="T47" fmla="*/ 1715 h 1940"/>
                  <a:gd name="T48" fmla="*/ 2556 w 2643"/>
                  <a:gd name="T49" fmla="*/ 1621 h 1940"/>
                  <a:gd name="T50" fmla="*/ 2439 w 2643"/>
                  <a:gd name="T51" fmla="*/ 1539 h 1940"/>
                  <a:gd name="T52" fmla="*/ 2379 w 2643"/>
                  <a:gd name="T53" fmla="*/ 1510 h 1940"/>
                  <a:gd name="T54" fmla="*/ 2344 w 2643"/>
                  <a:gd name="T55" fmla="*/ 1518 h 1940"/>
                  <a:gd name="T56" fmla="*/ 2411 w 2643"/>
                  <a:gd name="T57" fmla="*/ 1641 h 1940"/>
                  <a:gd name="T58" fmla="*/ 2294 w 2643"/>
                  <a:gd name="T59" fmla="*/ 1590 h 1940"/>
                  <a:gd name="T60" fmla="*/ 2368 w 2643"/>
                  <a:gd name="T61" fmla="*/ 1477 h 1940"/>
                  <a:gd name="T62" fmla="*/ 2384 w 2643"/>
                  <a:gd name="T63" fmla="*/ 1512 h 1940"/>
                  <a:gd name="T64" fmla="*/ 2419 w 2643"/>
                  <a:gd name="T65" fmla="*/ 1466 h 1940"/>
                  <a:gd name="T66" fmla="*/ 2291 w 2643"/>
                  <a:gd name="T67" fmla="*/ 1274 h 1940"/>
                  <a:gd name="T68" fmla="*/ 2409 w 2643"/>
                  <a:gd name="T69" fmla="*/ 1211 h 1940"/>
                  <a:gd name="T70" fmla="*/ 2517 w 2643"/>
                  <a:gd name="T71" fmla="*/ 1012 h 1940"/>
                  <a:gd name="T72" fmla="*/ 2643 w 2643"/>
                  <a:gd name="T73" fmla="*/ 876 h 1940"/>
                  <a:gd name="T74" fmla="*/ 2519 w 2643"/>
                  <a:gd name="T75" fmla="*/ 679 h 1940"/>
                  <a:gd name="T76" fmla="*/ 2567 w 2643"/>
                  <a:gd name="T77" fmla="*/ 463 h 1940"/>
                  <a:gd name="T78" fmla="*/ 2517 w 2643"/>
                  <a:gd name="T79" fmla="*/ 316 h 1940"/>
                  <a:gd name="T80" fmla="*/ 2486 w 2643"/>
                  <a:gd name="T81" fmla="*/ 201 h 1940"/>
                  <a:gd name="T82" fmla="*/ 2359 w 2643"/>
                  <a:gd name="T83" fmla="*/ 199 h 1940"/>
                  <a:gd name="T84" fmla="*/ 2228 w 2643"/>
                  <a:gd name="T85" fmla="*/ 243 h 1940"/>
                  <a:gd name="T86" fmla="*/ 2146 w 2643"/>
                  <a:gd name="T87" fmla="*/ 228 h 1940"/>
                  <a:gd name="T88" fmla="*/ 1988 w 2643"/>
                  <a:gd name="T89" fmla="*/ 284 h 1940"/>
                  <a:gd name="T90" fmla="*/ 1911 w 2643"/>
                  <a:gd name="T91" fmla="*/ 396 h 1940"/>
                  <a:gd name="T92" fmla="*/ 1786 w 2643"/>
                  <a:gd name="T93" fmla="*/ 404 h 1940"/>
                  <a:gd name="T94" fmla="*/ 1677 w 2643"/>
                  <a:gd name="T95" fmla="*/ 492 h 1940"/>
                  <a:gd name="T96" fmla="*/ 1556 w 2643"/>
                  <a:gd name="T97" fmla="*/ 428 h 1940"/>
                  <a:gd name="T98" fmla="*/ 1409 w 2643"/>
                  <a:gd name="T99" fmla="*/ 393 h 1940"/>
                  <a:gd name="T100" fmla="*/ 1275 w 2643"/>
                  <a:gd name="T101" fmla="*/ 284 h 1940"/>
                  <a:gd name="T102" fmla="*/ 1120 w 2643"/>
                  <a:gd name="T103" fmla="*/ 201 h 1940"/>
                  <a:gd name="T104" fmla="*/ 819 w 2643"/>
                  <a:gd name="T105" fmla="*/ 174 h 1940"/>
                  <a:gd name="T106" fmla="*/ 607 w 2643"/>
                  <a:gd name="T107" fmla="*/ 138 h 1940"/>
                  <a:gd name="T108" fmla="*/ 367 w 2643"/>
                  <a:gd name="T109" fmla="*/ 164 h 1940"/>
                  <a:gd name="T110" fmla="*/ 267 w 2643"/>
                  <a:gd name="T111" fmla="*/ 54 h 19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643" h="1940">
                    <a:moveTo>
                      <a:pt x="183" y="13"/>
                    </a:moveTo>
                    <a:lnTo>
                      <a:pt x="172" y="0"/>
                    </a:lnTo>
                    <a:lnTo>
                      <a:pt x="98" y="15"/>
                    </a:lnTo>
                    <a:lnTo>
                      <a:pt x="98" y="55"/>
                    </a:lnTo>
                    <a:lnTo>
                      <a:pt x="0" y="177"/>
                    </a:lnTo>
                    <a:lnTo>
                      <a:pt x="103" y="168"/>
                    </a:lnTo>
                    <a:lnTo>
                      <a:pt x="114" y="212"/>
                    </a:lnTo>
                    <a:lnTo>
                      <a:pt x="16" y="313"/>
                    </a:lnTo>
                    <a:lnTo>
                      <a:pt x="27" y="327"/>
                    </a:lnTo>
                    <a:lnTo>
                      <a:pt x="49" y="343"/>
                    </a:lnTo>
                    <a:lnTo>
                      <a:pt x="5" y="430"/>
                    </a:lnTo>
                    <a:lnTo>
                      <a:pt x="50" y="463"/>
                    </a:lnTo>
                    <a:lnTo>
                      <a:pt x="0" y="492"/>
                    </a:lnTo>
                    <a:lnTo>
                      <a:pt x="10" y="512"/>
                    </a:lnTo>
                    <a:lnTo>
                      <a:pt x="50" y="518"/>
                    </a:lnTo>
                    <a:lnTo>
                      <a:pt x="68" y="542"/>
                    </a:lnTo>
                    <a:lnTo>
                      <a:pt x="93" y="603"/>
                    </a:lnTo>
                    <a:lnTo>
                      <a:pt x="49" y="687"/>
                    </a:lnTo>
                    <a:lnTo>
                      <a:pt x="47" y="704"/>
                    </a:lnTo>
                    <a:lnTo>
                      <a:pt x="57" y="710"/>
                    </a:lnTo>
                    <a:lnTo>
                      <a:pt x="134" y="679"/>
                    </a:lnTo>
                    <a:lnTo>
                      <a:pt x="169" y="695"/>
                    </a:lnTo>
                    <a:lnTo>
                      <a:pt x="170" y="738"/>
                    </a:lnTo>
                    <a:lnTo>
                      <a:pt x="126" y="807"/>
                    </a:lnTo>
                    <a:lnTo>
                      <a:pt x="93" y="824"/>
                    </a:lnTo>
                    <a:lnTo>
                      <a:pt x="68" y="874"/>
                    </a:lnTo>
                    <a:lnTo>
                      <a:pt x="60" y="870"/>
                    </a:lnTo>
                    <a:lnTo>
                      <a:pt x="57" y="873"/>
                    </a:lnTo>
                    <a:lnTo>
                      <a:pt x="52" y="873"/>
                    </a:lnTo>
                    <a:lnTo>
                      <a:pt x="50" y="876"/>
                    </a:lnTo>
                    <a:lnTo>
                      <a:pt x="43" y="938"/>
                    </a:lnTo>
                    <a:lnTo>
                      <a:pt x="32" y="961"/>
                    </a:lnTo>
                    <a:lnTo>
                      <a:pt x="79" y="972"/>
                    </a:lnTo>
                    <a:lnTo>
                      <a:pt x="43" y="998"/>
                    </a:lnTo>
                    <a:lnTo>
                      <a:pt x="112" y="1075"/>
                    </a:lnTo>
                    <a:lnTo>
                      <a:pt x="109" y="1105"/>
                    </a:lnTo>
                    <a:lnTo>
                      <a:pt x="131" y="1193"/>
                    </a:lnTo>
                    <a:lnTo>
                      <a:pt x="134" y="1280"/>
                    </a:lnTo>
                    <a:lnTo>
                      <a:pt x="156" y="1282"/>
                    </a:lnTo>
                    <a:lnTo>
                      <a:pt x="185" y="1337"/>
                    </a:lnTo>
                    <a:lnTo>
                      <a:pt x="163" y="1411"/>
                    </a:lnTo>
                    <a:lnTo>
                      <a:pt x="120" y="1397"/>
                    </a:lnTo>
                    <a:lnTo>
                      <a:pt x="101" y="1346"/>
                    </a:lnTo>
                    <a:lnTo>
                      <a:pt x="21" y="1359"/>
                    </a:lnTo>
                    <a:lnTo>
                      <a:pt x="3" y="1394"/>
                    </a:lnTo>
                    <a:lnTo>
                      <a:pt x="6" y="1448"/>
                    </a:lnTo>
                    <a:lnTo>
                      <a:pt x="72" y="1473"/>
                    </a:lnTo>
                    <a:lnTo>
                      <a:pt x="27" y="1529"/>
                    </a:lnTo>
                    <a:lnTo>
                      <a:pt x="72" y="1594"/>
                    </a:lnTo>
                    <a:lnTo>
                      <a:pt x="136" y="1579"/>
                    </a:lnTo>
                    <a:lnTo>
                      <a:pt x="167" y="1594"/>
                    </a:lnTo>
                    <a:lnTo>
                      <a:pt x="170" y="1579"/>
                    </a:lnTo>
                    <a:lnTo>
                      <a:pt x="236" y="1637"/>
                    </a:lnTo>
                    <a:lnTo>
                      <a:pt x="267" y="1621"/>
                    </a:lnTo>
                    <a:lnTo>
                      <a:pt x="311" y="1612"/>
                    </a:lnTo>
                    <a:lnTo>
                      <a:pt x="314" y="1610"/>
                    </a:lnTo>
                    <a:lnTo>
                      <a:pt x="325" y="1645"/>
                    </a:lnTo>
                    <a:lnTo>
                      <a:pt x="420" y="1617"/>
                    </a:lnTo>
                    <a:lnTo>
                      <a:pt x="473" y="1615"/>
                    </a:lnTo>
                    <a:lnTo>
                      <a:pt x="491" y="1588"/>
                    </a:lnTo>
                    <a:lnTo>
                      <a:pt x="538" y="1612"/>
                    </a:lnTo>
                    <a:lnTo>
                      <a:pt x="579" y="1577"/>
                    </a:lnTo>
                    <a:lnTo>
                      <a:pt x="609" y="1566"/>
                    </a:lnTo>
                    <a:lnTo>
                      <a:pt x="686" y="1518"/>
                    </a:lnTo>
                    <a:lnTo>
                      <a:pt x="713" y="1573"/>
                    </a:lnTo>
                    <a:lnTo>
                      <a:pt x="814" y="1594"/>
                    </a:lnTo>
                    <a:lnTo>
                      <a:pt x="824" y="1623"/>
                    </a:lnTo>
                    <a:lnTo>
                      <a:pt x="835" y="1641"/>
                    </a:lnTo>
                    <a:lnTo>
                      <a:pt x="857" y="1615"/>
                    </a:lnTo>
                    <a:lnTo>
                      <a:pt x="877" y="1621"/>
                    </a:lnTo>
                    <a:lnTo>
                      <a:pt x="937" y="1606"/>
                    </a:lnTo>
                    <a:lnTo>
                      <a:pt x="928" y="1673"/>
                    </a:lnTo>
                    <a:lnTo>
                      <a:pt x="975" y="1682"/>
                    </a:lnTo>
                    <a:lnTo>
                      <a:pt x="1011" y="1665"/>
                    </a:lnTo>
                    <a:lnTo>
                      <a:pt x="1055" y="1660"/>
                    </a:lnTo>
                    <a:lnTo>
                      <a:pt x="1084" y="1595"/>
                    </a:lnTo>
                    <a:lnTo>
                      <a:pt x="1119" y="1594"/>
                    </a:lnTo>
                    <a:lnTo>
                      <a:pt x="1186" y="1695"/>
                    </a:lnTo>
                    <a:lnTo>
                      <a:pt x="1212" y="1665"/>
                    </a:lnTo>
                    <a:lnTo>
                      <a:pt x="1336" y="1703"/>
                    </a:lnTo>
                    <a:lnTo>
                      <a:pt x="1325" y="1736"/>
                    </a:lnTo>
                    <a:lnTo>
                      <a:pt x="1372" y="1728"/>
                    </a:lnTo>
                    <a:lnTo>
                      <a:pt x="1439" y="1768"/>
                    </a:lnTo>
                    <a:lnTo>
                      <a:pt x="1423" y="1812"/>
                    </a:lnTo>
                    <a:lnTo>
                      <a:pt x="1496" y="1828"/>
                    </a:lnTo>
                    <a:lnTo>
                      <a:pt x="1518" y="1768"/>
                    </a:lnTo>
                    <a:lnTo>
                      <a:pt x="1549" y="1835"/>
                    </a:lnTo>
                    <a:lnTo>
                      <a:pt x="1573" y="1846"/>
                    </a:lnTo>
                    <a:lnTo>
                      <a:pt x="1583" y="1859"/>
                    </a:lnTo>
                    <a:lnTo>
                      <a:pt x="1590" y="1883"/>
                    </a:lnTo>
                    <a:lnTo>
                      <a:pt x="1603" y="1885"/>
                    </a:lnTo>
                    <a:lnTo>
                      <a:pt x="1641" y="1845"/>
                    </a:lnTo>
                    <a:lnTo>
                      <a:pt x="1656" y="1845"/>
                    </a:lnTo>
                    <a:lnTo>
                      <a:pt x="1682" y="1807"/>
                    </a:lnTo>
                    <a:lnTo>
                      <a:pt x="1764" y="1868"/>
                    </a:lnTo>
                    <a:lnTo>
                      <a:pt x="1786" y="1911"/>
                    </a:lnTo>
                    <a:lnTo>
                      <a:pt x="1807" y="1927"/>
                    </a:lnTo>
                    <a:lnTo>
                      <a:pt x="1846" y="1883"/>
                    </a:lnTo>
                    <a:lnTo>
                      <a:pt x="1865" y="1940"/>
                    </a:lnTo>
                    <a:lnTo>
                      <a:pt x="1911" y="1933"/>
                    </a:lnTo>
                    <a:lnTo>
                      <a:pt x="1925" y="1878"/>
                    </a:lnTo>
                    <a:lnTo>
                      <a:pt x="1953" y="1863"/>
                    </a:lnTo>
                    <a:lnTo>
                      <a:pt x="1969" y="1859"/>
                    </a:lnTo>
                    <a:lnTo>
                      <a:pt x="2002" y="1837"/>
                    </a:lnTo>
                    <a:lnTo>
                      <a:pt x="2064" y="1872"/>
                    </a:lnTo>
                    <a:lnTo>
                      <a:pt x="2084" y="1914"/>
                    </a:lnTo>
                    <a:lnTo>
                      <a:pt x="2155" y="1894"/>
                    </a:lnTo>
                    <a:lnTo>
                      <a:pt x="2168" y="1872"/>
                    </a:lnTo>
                    <a:lnTo>
                      <a:pt x="2231" y="1890"/>
                    </a:lnTo>
                    <a:lnTo>
                      <a:pt x="2248" y="1863"/>
                    </a:lnTo>
                    <a:lnTo>
                      <a:pt x="2294" y="1861"/>
                    </a:lnTo>
                    <a:lnTo>
                      <a:pt x="2299" y="1900"/>
                    </a:lnTo>
                    <a:lnTo>
                      <a:pt x="2324" y="1907"/>
                    </a:lnTo>
                    <a:lnTo>
                      <a:pt x="2354" y="1863"/>
                    </a:lnTo>
                    <a:lnTo>
                      <a:pt x="2408" y="1863"/>
                    </a:lnTo>
                    <a:lnTo>
                      <a:pt x="2464" y="1872"/>
                    </a:lnTo>
                    <a:lnTo>
                      <a:pt x="2446" y="1826"/>
                    </a:lnTo>
                    <a:lnTo>
                      <a:pt x="2475" y="1783"/>
                    </a:lnTo>
                    <a:lnTo>
                      <a:pt x="2485" y="1772"/>
                    </a:lnTo>
                    <a:lnTo>
                      <a:pt x="2515" y="1715"/>
                    </a:lnTo>
                    <a:lnTo>
                      <a:pt x="2556" y="1725"/>
                    </a:lnTo>
                    <a:lnTo>
                      <a:pt x="2534" y="1700"/>
                    </a:lnTo>
                    <a:lnTo>
                      <a:pt x="2573" y="1708"/>
                    </a:lnTo>
                    <a:lnTo>
                      <a:pt x="2572" y="1697"/>
                    </a:lnTo>
                    <a:lnTo>
                      <a:pt x="2556" y="1621"/>
                    </a:lnTo>
                    <a:lnTo>
                      <a:pt x="2556" y="1584"/>
                    </a:lnTo>
                    <a:lnTo>
                      <a:pt x="2532" y="1564"/>
                    </a:lnTo>
                    <a:lnTo>
                      <a:pt x="2496" y="1659"/>
                    </a:lnTo>
                    <a:lnTo>
                      <a:pt x="2461" y="1575"/>
                    </a:lnTo>
                    <a:lnTo>
                      <a:pt x="2439" y="1539"/>
                    </a:lnTo>
                    <a:lnTo>
                      <a:pt x="2408" y="1539"/>
                    </a:lnTo>
                    <a:lnTo>
                      <a:pt x="2403" y="1525"/>
                    </a:lnTo>
                    <a:lnTo>
                      <a:pt x="2401" y="1520"/>
                    </a:lnTo>
                    <a:lnTo>
                      <a:pt x="2398" y="1518"/>
                    </a:lnTo>
                    <a:lnTo>
                      <a:pt x="2379" y="1510"/>
                    </a:lnTo>
                    <a:lnTo>
                      <a:pt x="2370" y="1510"/>
                    </a:lnTo>
                    <a:lnTo>
                      <a:pt x="2359" y="1514"/>
                    </a:lnTo>
                    <a:lnTo>
                      <a:pt x="2355" y="1514"/>
                    </a:lnTo>
                    <a:lnTo>
                      <a:pt x="2346" y="1518"/>
                    </a:lnTo>
                    <a:lnTo>
                      <a:pt x="2344" y="1518"/>
                    </a:lnTo>
                    <a:lnTo>
                      <a:pt x="2335" y="1529"/>
                    </a:lnTo>
                    <a:lnTo>
                      <a:pt x="2348" y="1588"/>
                    </a:lnTo>
                    <a:lnTo>
                      <a:pt x="2359" y="1599"/>
                    </a:lnTo>
                    <a:lnTo>
                      <a:pt x="2408" y="1601"/>
                    </a:lnTo>
                    <a:lnTo>
                      <a:pt x="2411" y="1641"/>
                    </a:lnTo>
                    <a:lnTo>
                      <a:pt x="2386" y="1637"/>
                    </a:lnTo>
                    <a:lnTo>
                      <a:pt x="2337" y="1594"/>
                    </a:lnTo>
                    <a:lnTo>
                      <a:pt x="2324" y="1588"/>
                    </a:lnTo>
                    <a:lnTo>
                      <a:pt x="2311" y="1599"/>
                    </a:lnTo>
                    <a:lnTo>
                      <a:pt x="2294" y="1590"/>
                    </a:lnTo>
                    <a:lnTo>
                      <a:pt x="2280" y="1468"/>
                    </a:lnTo>
                    <a:lnTo>
                      <a:pt x="2348" y="1457"/>
                    </a:lnTo>
                    <a:lnTo>
                      <a:pt x="2368" y="1468"/>
                    </a:lnTo>
                    <a:lnTo>
                      <a:pt x="2375" y="1473"/>
                    </a:lnTo>
                    <a:lnTo>
                      <a:pt x="2368" y="1477"/>
                    </a:lnTo>
                    <a:lnTo>
                      <a:pt x="2355" y="1490"/>
                    </a:lnTo>
                    <a:lnTo>
                      <a:pt x="2351" y="1490"/>
                    </a:lnTo>
                    <a:lnTo>
                      <a:pt x="2351" y="1496"/>
                    </a:lnTo>
                    <a:lnTo>
                      <a:pt x="2355" y="1499"/>
                    </a:lnTo>
                    <a:lnTo>
                      <a:pt x="2384" y="1512"/>
                    </a:lnTo>
                    <a:lnTo>
                      <a:pt x="2411" y="1495"/>
                    </a:lnTo>
                    <a:lnTo>
                      <a:pt x="2417" y="1485"/>
                    </a:lnTo>
                    <a:lnTo>
                      <a:pt x="2417" y="1484"/>
                    </a:lnTo>
                    <a:lnTo>
                      <a:pt x="2419" y="1470"/>
                    </a:lnTo>
                    <a:lnTo>
                      <a:pt x="2419" y="1466"/>
                    </a:lnTo>
                    <a:lnTo>
                      <a:pt x="2406" y="1435"/>
                    </a:lnTo>
                    <a:lnTo>
                      <a:pt x="2401" y="1372"/>
                    </a:lnTo>
                    <a:lnTo>
                      <a:pt x="2395" y="1359"/>
                    </a:lnTo>
                    <a:lnTo>
                      <a:pt x="2370" y="1331"/>
                    </a:lnTo>
                    <a:lnTo>
                      <a:pt x="2291" y="1274"/>
                    </a:lnTo>
                    <a:lnTo>
                      <a:pt x="2297" y="1267"/>
                    </a:lnTo>
                    <a:lnTo>
                      <a:pt x="2280" y="1222"/>
                    </a:lnTo>
                    <a:lnTo>
                      <a:pt x="2348" y="1171"/>
                    </a:lnTo>
                    <a:lnTo>
                      <a:pt x="2368" y="1179"/>
                    </a:lnTo>
                    <a:lnTo>
                      <a:pt x="2409" y="1211"/>
                    </a:lnTo>
                    <a:lnTo>
                      <a:pt x="2468" y="1151"/>
                    </a:lnTo>
                    <a:lnTo>
                      <a:pt x="2485" y="1127"/>
                    </a:lnTo>
                    <a:lnTo>
                      <a:pt x="2490" y="1075"/>
                    </a:lnTo>
                    <a:lnTo>
                      <a:pt x="2508" y="1009"/>
                    </a:lnTo>
                    <a:lnTo>
                      <a:pt x="2517" y="1012"/>
                    </a:lnTo>
                    <a:lnTo>
                      <a:pt x="2517" y="946"/>
                    </a:lnTo>
                    <a:lnTo>
                      <a:pt x="2515" y="938"/>
                    </a:lnTo>
                    <a:lnTo>
                      <a:pt x="2526" y="896"/>
                    </a:lnTo>
                    <a:lnTo>
                      <a:pt x="2641" y="891"/>
                    </a:lnTo>
                    <a:lnTo>
                      <a:pt x="2643" y="876"/>
                    </a:lnTo>
                    <a:lnTo>
                      <a:pt x="2624" y="856"/>
                    </a:lnTo>
                    <a:lnTo>
                      <a:pt x="2537" y="818"/>
                    </a:lnTo>
                    <a:lnTo>
                      <a:pt x="2562" y="747"/>
                    </a:lnTo>
                    <a:lnTo>
                      <a:pt x="2539" y="720"/>
                    </a:lnTo>
                    <a:lnTo>
                      <a:pt x="2519" y="679"/>
                    </a:lnTo>
                    <a:lnTo>
                      <a:pt x="2572" y="614"/>
                    </a:lnTo>
                    <a:lnTo>
                      <a:pt x="2581" y="611"/>
                    </a:lnTo>
                    <a:lnTo>
                      <a:pt x="2573" y="529"/>
                    </a:lnTo>
                    <a:lnTo>
                      <a:pt x="2592" y="512"/>
                    </a:lnTo>
                    <a:lnTo>
                      <a:pt x="2567" y="463"/>
                    </a:lnTo>
                    <a:lnTo>
                      <a:pt x="2564" y="448"/>
                    </a:lnTo>
                    <a:lnTo>
                      <a:pt x="2528" y="411"/>
                    </a:lnTo>
                    <a:lnTo>
                      <a:pt x="2515" y="393"/>
                    </a:lnTo>
                    <a:lnTo>
                      <a:pt x="2548" y="367"/>
                    </a:lnTo>
                    <a:lnTo>
                      <a:pt x="2517" y="316"/>
                    </a:lnTo>
                    <a:lnTo>
                      <a:pt x="2539" y="275"/>
                    </a:lnTo>
                    <a:lnTo>
                      <a:pt x="2573" y="262"/>
                    </a:lnTo>
                    <a:lnTo>
                      <a:pt x="2556" y="163"/>
                    </a:lnTo>
                    <a:lnTo>
                      <a:pt x="2510" y="179"/>
                    </a:lnTo>
                    <a:lnTo>
                      <a:pt x="2486" y="201"/>
                    </a:lnTo>
                    <a:lnTo>
                      <a:pt x="2496" y="144"/>
                    </a:lnTo>
                    <a:lnTo>
                      <a:pt x="2439" y="141"/>
                    </a:lnTo>
                    <a:lnTo>
                      <a:pt x="2444" y="196"/>
                    </a:lnTo>
                    <a:lnTo>
                      <a:pt x="2395" y="234"/>
                    </a:lnTo>
                    <a:lnTo>
                      <a:pt x="2359" y="199"/>
                    </a:lnTo>
                    <a:lnTo>
                      <a:pt x="2332" y="157"/>
                    </a:lnTo>
                    <a:lnTo>
                      <a:pt x="2313" y="168"/>
                    </a:lnTo>
                    <a:lnTo>
                      <a:pt x="2266" y="239"/>
                    </a:lnTo>
                    <a:lnTo>
                      <a:pt x="2261" y="269"/>
                    </a:lnTo>
                    <a:lnTo>
                      <a:pt x="2228" y="243"/>
                    </a:lnTo>
                    <a:lnTo>
                      <a:pt x="2190" y="153"/>
                    </a:lnTo>
                    <a:lnTo>
                      <a:pt x="2152" y="181"/>
                    </a:lnTo>
                    <a:lnTo>
                      <a:pt x="2133" y="141"/>
                    </a:lnTo>
                    <a:lnTo>
                      <a:pt x="2106" y="171"/>
                    </a:lnTo>
                    <a:lnTo>
                      <a:pt x="2146" y="228"/>
                    </a:lnTo>
                    <a:lnTo>
                      <a:pt x="2146" y="261"/>
                    </a:lnTo>
                    <a:lnTo>
                      <a:pt x="2089" y="225"/>
                    </a:lnTo>
                    <a:lnTo>
                      <a:pt x="2071" y="256"/>
                    </a:lnTo>
                    <a:lnTo>
                      <a:pt x="2064" y="294"/>
                    </a:lnTo>
                    <a:lnTo>
                      <a:pt x="1988" y="284"/>
                    </a:lnTo>
                    <a:lnTo>
                      <a:pt x="1991" y="291"/>
                    </a:lnTo>
                    <a:lnTo>
                      <a:pt x="1977" y="406"/>
                    </a:lnTo>
                    <a:lnTo>
                      <a:pt x="1944" y="414"/>
                    </a:lnTo>
                    <a:lnTo>
                      <a:pt x="1914" y="404"/>
                    </a:lnTo>
                    <a:lnTo>
                      <a:pt x="1911" y="396"/>
                    </a:lnTo>
                    <a:lnTo>
                      <a:pt x="1852" y="385"/>
                    </a:lnTo>
                    <a:lnTo>
                      <a:pt x="1843" y="396"/>
                    </a:lnTo>
                    <a:lnTo>
                      <a:pt x="1805" y="381"/>
                    </a:lnTo>
                    <a:lnTo>
                      <a:pt x="1787" y="382"/>
                    </a:lnTo>
                    <a:lnTo>
                      <a:pt x="1786" y="404"/>
                    </a:lnTo>
                    <a:lnTo>
                      <a:pt x="1762" y="447"/>
                    </a:lnTo>
                    <a:lnTo>
                      <a:pt x="1762" y="452"/>
                    </a:lnTo>
                    <a:lnTo>
                      <a:pt x="1754" y="503"/>
                    </a:lnTo>
                    <a:lnTo>
                      <a:pt x="1718" y="531"/>
                    </a:lnTo>
                    <a:lnTo>
                      <a:pt x="1677" y="492"/>
                    </a:lnTo>
                    <a:lnTo>
                      <a:pt x="1677" y="425"/>
                    </a:lnTo>
                    <a:lnTo>
                      <a:pt x="1614" y="417"/>
                    </a:lnTo>
                    <a:lnTo>
                      <a:pt x="1594" y="455"/>
                    </a:lnTo>
                    <a:lnTo>
                      <a:pt x="1578" y="459"/>
                    </a:lnTo>
                    <a:lnTo>
                      <a:pt x="1556" y="428"/>
                    </a:lnTo>
                    <a:lnTo>
                      <a:pt x="1568" y="400"/>
                    </a:lnTo>
                    <a:lnTo>
                      <a:pt x="1496" y="370"/>
                    </a:lnTo>
                    <a:lnTo>
                      <a:pt x="1488" y="376"/>
                    </a:lnTo>
                    <a:lnTo>
                      <a:pt x="1459" y="341"/>
                    </a:lnTo>
                    <a:lnTo>
                      <a:pt x="1409" y="393"/>
                    </a:lnTo>
                    <a:lnTo>
                      <a:pt x="1403" y="354"/>
                    </a:lnTo>
                    <a:lnTo>
                      <a:pt x="1387" y="345"/>
                    </a:lnTo>
                    <a:lnTo>
                      <a:pt x="1365" y="338"/>
                    </a:lnTo>
                    <a:lnTo>
                      <a:pt x="1352" y="305"/>
                    </a:lnTo>
                    <a:lnTo>
                      <a:pt x="1275" y="284"/>
                    </a:lnTo>
                    <a:lnTo>
                      <a:pt x="1226" y="295"/>
                    </a:lnTo>
                    <a:lnTo>
                      <a:pt x="1204" y="264"/>
                    </a:lnTo>
                    <a:lnTo>
                      <a:pt x="1190" y="273"/>
                    </a:lnTo>
                    <a:lnTo>
                      <a:pt x="1152" y="225"/>
                    </a:lnTo>
                    <a:lnTo>
                      <a:pt x="1120" y="201"/>
                    </a:lnTo>
                    <a:lnTo>
                      <a:pt x="1076" y="218"/>
                    </a:lnTo>
                    <a:lnTo>
                      <a:pt x="999" y="168"/>
                    </a:lnTo>
                    <a:lnTo>
                      <a:pt x="901" y="164"/>
                    </a:lnTo>
                    <a:lnTo>
                      <a:pt x="895" y="160"/>
                    </a:lnTo>
                    <a:lnTo>
                      <a:pt x="819" y="174"/>
                    </a:lnTo>
                    <a:lnTo>
                      <a:pt x="778" y="201"/>
                    </a:lnTo>
                    <a:lnTo>
                      <a:pt x="727" y="188"/>
                    </a:lnTo>
                    <a:lnTo>
                      <a:pt x="713" y="197"/>
                    </a:lnTo>
                    <a:lnTo>
                      <a:pt x="647" y="207"/>
                    </a:lnTo>
                    <a:lnTo>
                      <a:pt x="607" y="138"/>
                    </a:lnTo>
                    <a:lnTo>
                      <a:pt x="562" y="130"/>
                    </a:lnTo>
                    <a:lnTo>
                      <a:pt x="508" y="112"/>
                    </a:lnTo>
                    <a:lnTo>
                      <a:pt x="465" y="164"/>
                    </a:lnTo>
                    <a:lnTo>
                      <a:pt x="436" y="109"/>
                    </a:lnTo>
                    <a:lnTo>
                      <a:pt x="367" y="164"/>
                    </a:lnTo>
                    <a:lnTo>
                      <a:pt x="344" y="171"/>
                    </a:lnTo>
                    <a:lnTo>
                      <a:pt x="287" y="157"/>
                    </a:lnTo>
                    <a:lnTo>
                      <a:pt x="267" y="141"/>
                    </a:lnTo>
                    <a:lnTo>
                      <a:pt x="236" y="101"/>
                    </a:lnTo>
                    <a:lnTo>
                      <a:pt x="267" y="54"/>
                    </a:lnTo>
                    <a:lnTo>
                      <a:pt x="236" y="55"/>
                    </a:lnTo>
                    <a:lnTo>
                      <a:pt x="218" y="13"/>
                    </a:lnTo>
                    <a:lnTo>
                      <a:pt x="183" y="1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3" name="Freeform 187">
                <a:extLst>
                  <a:ext uri="{FF2B5EF4-FFF2-40B4-BE49-F238E27FC236}">
                    <a16:creationId xmlns:a16="http://schemas.microsoft.com/office/drawing/2014/main" id="{CF7478FC-7D34-E2D7-D550-2CE550D39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6" y="635"/>
                <a:ext cx="329" cy="485"/>
              </a:xfrm>
              <a:custGeom>
                <a:avLst/>
                <a:gdLst>
                  <a:gd name="T0" fmla="*/ 1233 w 2302"/>
                  <a:gd name="T1" fmla="*/ 59 h 3396"/>
                  <a:gd name="T2" fmla="*/ 1073 w 2302"/>
                  <a:gd name="T3" fmla="*/ 47 h 3396"/>
                  <a:gd name="T4" fmla="*/ 937 w 2302"/>
                  <a:gd name="T5" fmla="*/ 142 h 3396"/>
                  <a:gd name="T6" fmla="*/ 686 w 2302"/>
                  <a:gd name="T7" fmla="*/ 105 h 3396"/>
                  <a:gd name="T8" fmla="*/ 544 w 2302"/>
                  <a:gd name="T9" fmla="*/ 113 h 3396"/>
                  <a:gd name="T10" fmla="*/ 341 w 2302"/>
                  <a:gd name="T11" fmla="*/ 218 h 3396"/>
                  <a:gd name="T12" fmla="*/ 361 w 2302"/>
                  <a:gd name="T13" fmla="*/ 334 h 3396"/>
                  <a:gd name="T14" fmla="*/ 282 w 2302"/>
                  <a:gd name="T15" fmla="*/ 474 h 3396"/>
                  <a:gd name="T16" fmla="*/ 195 w 2302"/>
                  <a:gd name="T17" fmla="*/ 539 h 3396"/>
                  <a:gd name="T18" fmla="*/ 173 w 2302"/>
                  <a:gd name="T19" fmla="*/ 692 h 3396"/>
                  <a:gd name="T20" fmla="*/ 175 w 2302"/>
                  <a:gd name="T21" fmla="*/ 800 h 3396"/>
                  <a:gd name="T22" fmla="*/ 276 w 2302"/>
                  <a:gd name="T23" fmla="*/ 1008 h 3396"/>
                  <a:gd name="T24" fmla="*/ 235 w 2302"/>
                  <a:gd name="T25" fmla="*/ 1238 h 3396"/>
                  <a:gd name="T26" fmla="*/ 293 w 2302"/>
                  <a:gd name="T27" fmla="*/ 1374 h 3396"/>
                  <a:gd name="T28" fmla="*/ 282 w 2302"/>
                  <a:gd name="T29" fmla="*/ 1592 h 3396"/>
                  <a:gd name="T30" fmla="*/ 246 w 2302"/>
                  <a:gd name="T31" fmla="*/ 1741 h 3396"/>
                  <a:gd name="T32" fmla="*/ 210 w 2302"/>
                  <a:gd name="T33" fmla="*/ 1920 h 3396"/>
                  <a:gd name="T34" fmla="*/ 68 w 2302"/>
                  <a:gd name="T35" fmla="*/ 2016 h 3396"/>
                  <a:gd name="T36" fmla="*/ 115 w 2302"/>
                  <a:gd name="T37" fmla="*/ 2204 h 3396"/>
                  <a:gd name="T38" fmla="*/ 137 w 2302"/>
                  <a:gd name="T39" fmla="*/ 2329 h 3396"/>
                  <a:gd name="T40" fmla="*/ 71 w 2302"/>
                  <a:gd name="T41" fmla="*/ 2341 h 3396"/>
                  <a:gd name="T42" fmla="*/ 88 w 2302"/>
                  <a:gd name="T43" fmla="*/ 2313 h 3396"/>
                  <a:gd name="T44" fmla="*/ 44 w 2302"/>
                  <a:gd name="T45" fmla="*/ 2433 h 3396"/>
                  <a:gd name="T46" fmla="*/ 79 w 2302"/>
                  <a:gd name="T47" fmla="*/ 2444 h 3396"/>
                  <a:gd name="T48" fmla="*/ 75 w 2302"/>
                  <a:gd name="T49" fmla="*/ 2359 h 3396"/>
                  <a:gd name="T50" fmla="*/ 121 w 2302"/>
                  <a:gd name="T51" fmla="*/ 2365 h 3396"/>
                  <a:gd name="T52" fmla="*/ 216 w 2302"/>
                  <a:gd name="T53" fmla="*/ 2504 h 3396"/>
                  <a:gd name="T54" fmla="*/ 293 w 2302"/>
                  <a:gd name="T55" fmla="*/ 2553 h 3396"/>
                  <a:gd name="T56" fmla="*/ 195 w 2302"/>
                  <a:gd name="T57" fmla="*/ 2628 h 3396"/>
                  <a:gd name="T58" fmla="*/ 394 w 2302"/>
                  <a:gd name="T59" fmla="*/ 2780 h 3396"/>
                  <a:gd name="T60" fmla="*/ 445 w 2302"/>
                  <a:gd name="T61" fmla="*/ 2968 h 3396"/>
                  <a:gd name="T62" fmla="*/ 543 w 2302"/>
                  <a:gd name="T63" fmla="*/ 3091 h 3396"/>
                  <a:gd name="T64" fmla="*/ 632 w 2302"/>
                  <a:gd name="T65" fmla="*/ 3167 h 3396"/>
                  <a:gd name="T66" fmla="*/ 803 w 2302"/>
                  <a:gd name="T67" fmla="*/ 3292 h 3396"/>
                  <a:gd name="T68" fmla="*/ 947 w 2302"/>
                  <a:gd name="T69" fmla="*/ 3357 h 3396"/>
                  <a:gd name="T70" fmla="*/ 1104 w 2302"/>
                  <a:gd name="T71" fmla="*/ 3171 h 3396"/>
                  <a:gd name="T72" fmla="*/ 1224 w 2302"/>
                  <a:gd name="T73" fmla="*/ 2936 h 3396"/>
                  <a:gd name="T74" fmla="*/ 1126 w 2302"/>
                  <a:gd name="T75" fmla="*/ 2843 h 3396"/>
                  <a:gd name="T76" fmla="*/ 1188 w 2302"/>
                  <a:gd name="T77" fmla="*/ 2652 h 3396"/>
                  <a:gd name="T78" fmla="*/ 1328 w 2302"/>
                  <a:gd name="T79" fmla="*/ 2537 h 3396"/>
                  <a:gd name="T80" fmla="*/ 1341 w 2302"/>
                  <a:gd name="T81" fmla="*/ 2450 h 3396"/>
                  <a:gd name="T82" fmla="*/ 1284 w 2302"/>
                  <a:gd name="T83" fmla="*/ 2286 h 3396"/>
                  <a:gd name="T84" fmla="*/ 1215 w 2302"/>
                  <a:gd name="T85" fmla="*/ 2116 h 3396"/>
                  <a:gd name="T86" fmla="*/ 1390 w 2302"/>
                  <a:gd name="T87" fmla="*/ 2020 h 3396"/>
                  <a:gd name="T88" fmla="*/ 1565 w 2302"/>
                  <a:gd name="T89" fmla="*/ 1980 h 3396"/>
                  <a:gd name="T90" fmla="*/ 1726 w 2302"/>
                  <a:gd name="T91" fmla="*/ 1819 h 3396"/>
                  <a:gd name="T92" fmla="*/ 1931 w 2302"/>
                  <a:gd name="T93" fmla="*/ 1882 h 3396"/>
                  <a:gd name="T94" fmla="*/ 1932 w 2302"/>
                  <a:gd name="T95" fmla="*/ 1538 h 3396"/>
                  <a:gd name="T96" fmla="*/ 1912 w 2302"/>
                  <a:gd name="T97" fmla="*/ 1248 h 3396"/>
                  <a:gd name="T98" fmla="*/ 2125 w 2302"/>
                  <a:gd name="T99" fmla="*/ 1033 h 3396"/>
                  <a:gd name="T100" fmla="*/ 2253 w 2302"/>
                  <a:gd name="T101" fmla="*/ 931 h 3396"/>
                  <a:gd name="T102" fmla="*/ 2256 w 2302"/>
                  <a:gd name="T103" fmla="*/ 749 h 3396"/>
                  <a:gd name="T104" fmla="*/ 2262 w 2302"/>
                  <a:gd name="T105" fmla="*/ 430 h 3396"/>
                  <a:gd name="T106" fmla="*/ 2198 w 2302"/>
                  <a:gd name="T107" fmla="*/ 301 h 3396"/>
                  <a:gd name="T108" fmla="*/ 2194 w 2302"/>
                  <a:gd name="T109" fmla="*/ 269 h 3396"/>
                  <a:gd name="T110" fmla="*/ 2150 w 2302"/>
                  <a:gd name="T111" fmla="*/ 245 h 3396"/>
                  <a:gd name="T112" fmla="*/ 2096 w 2302"/>
                  <a:gd name="T113" fmla="*/ 241 h 3396"/>
                  <a:gd name="T114" fmla="*/ 1810 w 2302"/>
                  <a:gd name="T115" fmla="*/ 203 h 3396"/>
                  <a:gd name="T116" fmla="*/ 1810 w 2302"/>
                  <a:gd name="T117" fmla="*/ 63 h 3396"/>
                  <a:gd name="T118" fmla="*/ 1625 w 2302"/>
                  <a:gd name="T119" fmla="*/ 112 h 3396"/>
                  <a:gd name="T120" fmla="*/ 1388 w 2302"/>
                  <a:gd name="T121" fmla="*/ 41 h 3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302" h="3396">
                    <a:moveTo>
                      <a:pt x="1388" y="41"/>
                    </a:moveTo>
                    <a:lnTo>
                      <a:pt x="1333" y="0"/>
                    </a:lnTo>
                    <a:lnTo>
                      <a:pt x="1324" y="6"/>
                    </a:lnTo>
                    <a:lnTo>
                      <a:pt x="1262" y="37"/>
                    </a:lnTo>
                    <a:lnTo>
                      <a:pt x="1233" y="59"/>
                    </a:lnTo>
                    <a:lnTo>
                      <a:pt x="1242" y="85"/>
                    </a:lnTo>
                    <a:lnTo>
                      <a:pt x="1175" y="107"/>
                    </a:lnTo>
                    <a:lnTo>
                      <a:pt x="1156" y="123"/>
                    </a:lnTo>
                    <a:lnTo>
                      <a:pt x="1145" y="109"/>
                    </a:lnTo>
                    <a:lnTo>
                      <a:pt x="1073" y="47"/>
                    </a:lnTo>
                    <a:lnTo>
                      <a:pt x="1055" y="44"/>
                    </a:lnTo>
                    <a:lnTo>
                      <a:pt x="1005" y="87"/>
                    </a:lnTo>
                    <a:lnTo>
                      <a:pt x="967" y="94"/>
                    </a:lnTo>
                    <a:lnTo>
                      <a:pt x="964" y="101"/>
                    </a:lnTo>
                    <a:lnTo>
                      <a:pt x="937" y="142"/>
                    </a:lnTo>
                    <a:lnTo>
                      <a:pt x="825" y="134"/>
                    </a:lnTo>
                    <a:lnTo>
                      <a:pt x="827" y="127"/>
                    </a:lnTo>
                    <a:lnTo>
                      <a:pt x="773" y="98"/>
                    </a:lnTo>
                    <a:lnTo>
                      <a:pt x="763" y="109"/>
                    </a:lnTo>
                    <a:lnTo>
                      <a:pt x="686" y="105"/>
                    </a:lnTo>
                    <a:lnTo>
                      <a:pt x="665" y="148"/>
                    </a:lnTo>
                    <a:lnTo>
                      <a:pt x="614" y="142"/>
                    </a:lnTo>
                    <a:lnTo>
                      <a:pt x="599" y="146"/>
                    </a:lnTo>
                    <a:lnTo>
                      <a:pt x="552" y="140"/>
                    </a:lnTo>
                    <a:lnTo>
                      <a:pt x="544" y="113"/>
                    </a:lnTo>
                    <a:lnTo>
                      <a:pt x="533" y="112"/>
                    </a:lnTo>
                    <a:lnTo>
                      <a:pt x="501" y="118"/>
                    </a:lnTo>
                    <a:lnTo>
                      <a:pt x="500" y="112"/>
                    </a:lnTo>
                    <a:lnTo>
                      <a:pt x="372" y="167"/>
                    </a:lnTo>
                    <a:lnTo>
                      <a:pt x="341" y="218"/>
                    </a:lnTo>
                    <a:lnTo>
                      <a:pt x="407" y="227"/>
                    </a:lnTo>
                    <a:lnTo>
                      <a:pt x="424" y="236"/>
                    </a:lnTo>
                    <a:lnTo>
                      <a:pt x="369" y="284"/>
                    </a:lnTo>
                    <a:lnTo>
                      <a:pt x="350" y="331"/>
                    </a:lnTo>
                    <a:lnTo>
                      <a:pt x="361" y="334"/>
                    </a:lnTo>
                    <a:lnTo>
                      <a:pt x="358" y="342"/>
                    </a:lnTo>
                    <a:lnTo>
                      <a:pt x="308" y="374"/>
                    </a:lnTo>
                    <a:lnTo>
                      <a:pt x="284" y="421"/>
                    </a:lnTo>
                    <a:lnTo>
                      <a:pt x="273" y="432"/>
                    </a:lnTo>
                    <a:lnTo>
                      <a:pt x="282" y="474"/>
                    </a:lnTo>
                    <a:lnTo>
                      <a:pt x="273" y="498"/>
                    </a:lnTo>
                    <a:lnTo>
                      <a:pt x="276" y="520"/>
                    </a:lnTo>
                    <a:lnTo>
                      <a:pt x="221" y="568"/>
                    </a:lnTo>
                    <a:lnTo>
                      <a:pt x="213" y="531"/>
                    </a:lnTo>
                    <a:lnTo>
                      <a:pt x="195" y="539"/>
                    </a:lnTo>
                    <a:lnTo>
                      <a:pt x="216" y="620"/>
                    </a:lnTo>
                    <a:lnTo>
                      <a:pt x="205" y="638"/>
                    </a:lnTo>
                    <a:lnTo>
                      <a:pt x="195" y="640"/>
                    </a:lnTo>
                    <a:lnTo>
                      <a:pt x="172" y="670"/>
                    </a:lnTo>
                    <a:lnTo>
                      <a:pt x="173" y="692"/>
                    </a:lnTo>
                    <a:lnTo>
                      <a:pt x="213" y="692"/>
                    </a:lnTo>
                    <a:lnTo>
                      <a:pt x="217" y="699"/>
                    </a:lnTo>
                    <a:lnTo>
                      <a:pt x="208" y="721"/>
                    </a:lnTo>
                    <a:lnTo>
                      <a:pt x="219" y="769"/>
                    </a:lnTo>
                    <a:lnTo>
                      <a:pt x="175" y="800"/>
                    </a:lnTo>
                    <a:lnTo>
                      <a:pt x="183" y="830"/>
                    </a:lnTo>
                    <a:lnTo>
                      <a:pt x="243" y="841"/>
                    </a:lnTo>
                    <a:lnTo>
                      <a:pt x="239" y="891"/>
                    </a:lnTo>
                    <a:lnTo>
                      <a:pt x="243" y="926"/>
                    </a:lnTo>
                    <a:lnTo>
                      <a:pt x="276" y="1008"/>
                    </a:lnTo>
                    <a:lnTo>
                      <a:pt x="293" y="1107"/>
                    </a:lnTo>
                    <a:lnTo>
                      <a:pt x="259" y="1120"/>
                    </a:lnTo>
                    <a:lnTo>
                      <a:pt x="237" y="1161"/>
                    </a:lnTo>
                    <a:lnTo>
                      <a:pt x="268" y="1212"/>
                    </a:lnTo>
                    <a:lnTo>
                      <a:pt x="235" y="1238"/>
                    </a:lnTo>
                    <a:lnTo>
                      <a:pt x="248" y="1256"/>
                    </a:lnTo>
                    <a:lnTo>
                      <a:pt x="284" y="1293"/>
                    </a:lnTo>
                    <a:lnTo>
                      <a:pt x="287" y="1308"/>
                    </a:lnTo>
                    <a:lnTo>
                      <a:pt x="312" y="1357"/>
                    </a:lnTo>
                    <a:lnTo>
                      <a:pt x="293" y="1374"/>
                    </a:lnTo>
                    <a:lnTo>
                      <a:pt x="301" y="1456"/>
                    </a:lnTo>
                    <a:lnTo>
                      <a:pt x="292" y="1459"/>
                    </a:lnTo>
                    <a:lnTo>
                      <a:pt x="239" y="1524"/>
                    </a:lnTo>
                    <a:lnTo>
                      <a:pt x="259" y="1565"/>
                    </a:lnTo>
                    <a:lnTo>
                      <a:pt x="282" y="1592"/>
                    </a:lnTo>
                    <a:lnTo>
                      <a:pt x="257" y="1663"/>
                    </a:lnTo>
                    <a:lnTo>
                      <a:pt x="344" y="1701"/>
                    </a:lnTo>
                    <a:lnTo>
                      <a:pt x="363" y="1721"/>
                    </a:lnTo>
                    <a:lnTo>
                      <a:pt x="361" y="1736"/>
                    </a:lnTo>
                    <a:lnTo>
                      <a:pt x="246" y="1741"/>
                    </a:lnTo>
                    <a:lnTo>
                      <a:pt x="235" y="1783"/>
                    </a:lnTo>
                    <a:lnTo>
                      <a:pt x="237" y="1791"/>
                    </a:lnTo>
                    <a:lnTo>
                      <a:pt x="237" y="1857"/>
                    </a:lnTo>
                    <a:lnTo>
                      <a:pt x="228" y="1854"/>
                    </a:lnTo>
                    <a:lnTo>
                      <a:pt x="210" y="1920"/>
                    </a:lnTo>
                    <a:lnTo>
                      <a:pt x="205" y="1972"/>
                    </a:lnTo>
                    <a:lnTo>
                      <a:pt x="188" y="1996"/>
                    </a:lnTo>
                    <a:lnTo>
                      <a:pt x="129" y="2056"/>
                    </a:lnTo>
                    <a:lnTo>
                      <a:pt x="88" y="2024"/>
                    </a:lnTo>
                    <a:lnTo>
                      <a:pt x="68" y="2016"/>
                    </a:lnTo>
                    <a:lnTo>
                      <a:pt x="0" y="2067"/>
                    </a:lnTo>
                    <a:lnTo>
                      <a:pt x="17" y="2112"/>
                    </a:lnTo>
                    <a:lnTo>
                      <a:pt x="11" y="2119"/>
                    </a:lnTo>
                    <a:lnTo>
                      <a:pt x="90" y="2176"/>
                    </a:lnTo>
                    <a:lnTo>
                      <a:pt x="115" y="2204"/>
                    </a:lnTo>
                    <a:lnTo>
                      <a:pt x="121" y="2217"/>
                    </a:lnTo>
                    <a:lnTo>
                      <a:pt x="126" y="2280"/>
                    </a:lnTo>
                    <a:lnTo>
                      <a:pt x="139" y="2311"/>
                    </a:lnTo>
                    <a:lnTo>
                      <a:pt x="139" y="2315"/>
                    </a:lnTo>
                    <a:lnTo>
                      <a:pt x="137" y="2329"/>
                    </a:lnTo>
                    <a:lnTo>
                      <a:pt x="137" y="2330"/>
                    </a:lnTo>
                    <a:lnTo>
                      <a:pt x="131" y="2340"/>
                    </a:lnTo>
                    <a:lnTo>
                      <a:pt x="104" y="2357"/>
                    </a:lnTo>
                    <a:lnTo>
                      <a:pt x="75" y="2344"/>
                    </a:lnTo>
                    <a:lnTo>
                      <a:pt x="71" y="2341"/>
                    </a:lnTo>
                    <a:lnTo>
                      <a:pt x="71" y="2335"/>
                    </a:lnTo>
                    <a:lnTo>
                      <a:pt x="75" y="2335"/>
                    </a:lnTo>
                    <a:lnTo>
                      <a:pt x="88" y="2322"/>
                    </a:lnTo>
                    <a:lnTo>
                      <a:pt x="95" y="2318"/>
                    </a:lnTo>
                    <a:lnTo>
                      <a:pt x="88" y="2313"/>
                    </a:lnTo>
                    <a:lnTo>
                      <a:pt x="68" y="2302"/>
                    </a:lnTo>
                    <a:lnTo>
                      <a:pt x="0" y="2313"/>
                    </a:lnTo>
                    <a:lnTo>
                      <a:pt x="14" y="2435"/>
                    </a:lnTo>
                    <a:lnTo>
                      <a:pt x="31" y="2444"/>
                    </a:lnTo>
                    <a:lnTo>
                      <a:pt x="44" y="2433"/>
                    </a:lnTo>
                    <a:lnTo>
                      <a:pt x="57" y="2439"/>
                    </a:lnTo>
                    <a:lnTo>
                      <a:pt x="106" y="2482"/>
                    </a:lnTo>
                    <a:lnTo>
                      <a:pt x="131" y="2486"/>
                    </a:lnTo>
                    <a:lnTo>
                      <a:pt x="128" y="2446"/>
                    </a:lnTo>
                    <a:lnTo>
                      <a:pt x="79" y="2444"/>
                    </a:lnTo>
                    <a:lnTo>
                      <a:pt x="68" y="2433"/>
                    </a:lnTo>
                    <a:lnTo>
                      <a:pt x="55" y="2374"/>
                    </a:lnTo>
                    <a:lnTo>
                      <a:pt x="64" y="2363"/>
                    </a:lnTo>
                    <a:lnTo>
                      <a:pt x="66" y="2363"/>
                    </a:lnTo>
                    <a:lnTo>
                      <a:pt x="75" y="2359"/>
                    </a:lnTo>
                    <a:lnTo>
                      <a:pt x="79" y="2359"/>
                    </a:lnTo>
                    <a:lnTo>
                      <a:pt x="90" y="2355"/>
                    </a:lnTo>
                    <a:lnTo>
                      <a:pt x="99" y="2355"/>
                    </a:lnTo>
                    <a:lnTo>
                      <a:pt x="118" y="2363"/>
                    </a:lnTo>
                    <a:lnTo>
                      <a:pt x="121" y="2365"/>
                    </a:lnTo>
                    <a:lnTo>
                      <a:pt x="123" y="2370"/>
                    </a:lnTo>
                    <a:lnTo>
                      <a:pt x="128" y="2384"/>
                    </a:lnTo>
                    <a:lnTo>
                      <a:pt x="159" y="2384"/>
                    </a:lnTo>
                    <a:lnTo>
                      <a:pt x="181" y="2420"/>
                    </a:lnTo>
                    <a:lnTo>
                      <a:pt x="216" y="2504"/>
                    </a:lnTo>
                    <a:lnTo>
                      <a:pt x="252" y="2409"/>
                    </a:lnTo>
                    <a:lnTo>
                      <a:pt x="276" y="2429"/>
                    </a:lnTo>
                    <a:lnTo>
                      <a:pt x="276" y="2466"/>
                    </a:lnTo>
                    <a:lnTo>
                      <a:pt x="292" y="2542"/>
                    </a:lnTo>
                    <a:lnTo>
                      <a:pt x="293" y="2553"/>
                    </a:lnTo>
                    <a:lnTo>
                      <a:pt x="254" y="2545"/>
                    </a:lnTo>
                    <a:lnTo>
                      <a:pt x="276" y="2570"/>
                    </a:lnTo>
                    <a:lnTo>
                      <a:pt x="235" y="2560"/>
                    </a:lnTo>
                    <a:lnTo>
                      <a:pt x="205" y="2617"/>
                    </a:lnTo>
                    <a:lnTo>
                      <a:pt x="195" y="2628"/>
                    </a:lnTo>
                    <a:lnTo>
                      <a:pt x="271" y="2657"/>
                    </a:lnTo>
                    <a:lnTo>
                      <a:pt x="290" y="2657"/>
                    </a:lnTo>
                    <a:lnTo>
                      <a:pt x="363" y="2679"/>
                    </a:lnTo>
                    <a:lnTo>
                      <a:pt x="352" y="2730"/>
                    </a:lnTo>
                    <a:lnTo>
                      <a:pt x="394" y="2780"/>
                    </a:lnTo>
                    <a:lnTo>
                      <a:pt x="391" y="2796"/>
                    </a:lnTo>
                    <a:lnTo>
                      <a:pt x="410" y="2822"/>
                    </a:lnTo>
                    <a:lnTo>
                      <a:pt x="361" y="2897"/>
                    </a:lnTo>
                    <a:lnTo>
                      <a:pt x="424" y="2936"/>
                    </a:lnTo>
                    <a:lnTo>
                      <a:pt x="445" y="2968"/>
                    </a:lnTo>
                    <a:lnTo>
                      <a:pt x="472" y="2986"/>
                    </a:lnTo>
                    <a:lnTo>
                      <a:pt x="481" y="2985"/>
                    </a:lnTo>
                    <a:lnTo>
                      <a:pt x="483" y="3014"/>
                    </a:lnTo>
                    <a:lnTo>
                      <a:pt x="527" y="3056"/>
                    </a:lnTo>
                    <a:lnTo>
                      <a:pt x="543" y="3091"/>
                    </a:lnTo>
                    <a:lnTo>
                      <a:pt x="536" y="3105"/>
                    </a:lnTo>
                    <a:lnTo>
                      <a:pt x="544" y="3119"/>
                    </a:lnTo>
                    <a:lnTo>
                      <a:pt x="568" y="3117"/>
                    </a:lnTo>
                    <a:lnTo>
                      <a:pt x="618" y="3091"/>
                    </a:lnTo>
                    <a:lnTo>
                      <a:pt x="632" y="3167"/>
                    </a:lnTo>
                    <a:lnTo>
                      <a:pt x="665" y="3203"/>
                    </a:lnTo>
                    <a:lnTo>
                      <a:pt x="732" y="3148"/>
                    </a:lnTo>
                    <a:lnTo>
                      <a:pt x="734" y="3247"/>
                    </a:lnTo>
                    <a:lnTo>
                      <a:pt x="756" y="3301"/>
                    </a:lnTo>
                    <a:lnTo>
                      <a:pt x="803" y="3292"/>
                    </a:lnTo>
                    <a:lnTo>
                      <a:pt x="789" y="3318"/>
                    </a:lnTo>
                    <a:lnTo>
                      <a:pt x="887" y="3346"/>
                    </a:lnTo>
                    <a:lnTo>
                      <a:pt x="874" y="3381"/>
                    </a:lnTo>
                    <a:lnTo>
                      <a:pt x="907" y="3396"/>
                    </a:lnTo>
                    <a:lnTo>
                      <a:pt x="947" y="3357"/>
                    </a:lnTo>
                    <a:lnTo>
                      <a:pt x="956" y="3313"/>
                    </a:lnTo>
                    <a:lnTo>
                      <a:pt x="980" y="3302"/>
                    </a:lnTo>
                    <a:lnTo>
                      <a:pt x="1011" y="3211"/>
                    </a:lnTo>
                    <a:lnTo>
                      <a:pt x="1024" y="3192"/>
                    </a:lnTo>
                    <a:lnTo>
                      <a:pt x="1104" y="3171"/>
                    </a:lnTo>
                    <a:lnTo>
                      <a:pt x="1106" y="3116"/>
                    </a:lnTo>
                    <a:lnTo>
                      <a:pt x="1142" y="3102"/>
                    </a:lnTo>
                    <a:lnTo>
                      <a:pt x="1136" y="3058"/>
                    </a:lnTo>
                    <a:lnTo>
                      <a:pt x="1191" y="3040"/>
                    </a:lnTo>
                    <a:lnTo>
                      <a:pt x="1224" y="2936"/>
                    </a:lnTo>
                    <a:lnTo>
                      <a:pt x="1270" y="2931"/>
                    </a:lnTo>
                    <a:lnTo>
                      <a:pt x="1265" y="2844"/>
                    </a:lnTo>
                    <a:lnTo>
                      <a:pt x="1182" y="2846"/>
                    </a:lnTo>
                    <a:lnTo>
                      <a:pt x="1178" y="2855"/>
                    </a:lnTo>
                    <a:lnTo>
                      <a:pt x="1126" y="2843"/>
                    </a:lnTo>
                    <a:lnTo>
                      <a:pt x="1128" y="2785"/>
                    </a:lnTo>
                    <a:lnTo>
                      <a:pt x="1134" y="2783"/>
                    </a:lnTo>
                    <a:lnTo>
                      <a:pt x="1166" y="2750"/>
                    </a:lnTo>
                    <a:lnTo>
                      <a:pt x="1222" y="2724"/>
                    </a:lnTo>
                    <a:lnTo>
                      <a:pt x="1188" y="2652"/>
                    </a:lnTo>
                    <a:lnTo>
                      <a:pt x="1150" y="2614"/>
                    </a:lnTo>
                    <a:lnTo>
                      <a:pt x="1188" y="2534"/>
                    </a:lnTo>
                    <a:lnTo>
                      <a:pt x="1193" y="2529"/>
                    </a:lnTo>
                    <a:lnTo>
                      <a:pt x="1300" y="2521"/>
                    </a:lnTo>
                    <a:lnTo>
                      <a:pt x="1328" y="2537"/>
                    </a:lnTo>
                    <a:lnTo>
                      <a:pt x="1360" y="2540"/>
                    </a:lnTo>
                    <a:lnTo>
                      <a:pt x="1401" y="2515"/>
                    </a:lnTo>
                    <a:lnTo>
                      <a:pt x="1417" y="2510"/>
                    </a:lnTo>
                    <a:lnTo>
                      <a:pt x="1420" y="2457"/>
                    </a:lnTo>
                    <a:lnTo>
                      <a:pt x="1341" y="2450"/>
                    </a:lnTo>
                    <a:lnTo>
                      <a:pt x="1339" y="2395"/>
                    </a:lnTo>
                    <a:lnTo>
                      <a:pt x="1324" y="2376"/>
                    </a:lnTo>
                    <a:lnTo>
                      <a:pt x="1262" y="2373"/>
                    </a:lnTo>
                    <a:lnTo>
                      <a:pt x="1242" y="2337"/>
                    </a:lnTo>
                    <a:lnTo>
                      <a:pt x="1284" y="2286"/>
                    </a:lnTo>
                    <a:lnTo>
                      <a:pt x="1246" y="2223"/>
                    </a:lnTo>
                    <a:lnTo>
                      <a:pt x="1264" y="2204"/>
                    </a:lnTo>
                    <a:lnTo>
                      <a:pt x="1253" y="2156"/>
                    </a:lnTo>
                    <a:lnTo>
                      <a:pt x="1246" y="2145"/>
                    </a:lnTo>
                    <a:lnTo>
                      <a:pt x="1215" y="2116"/>
                    </a:lnTo>
                    <a:lnTo>
                      <a:pt x="1231" y="2078"/>
                    </a:lnTo>
                    <a:lnTo>
                      <a:pt x="1270" y="2053"/>
                    </a:lnTo>
                    <a:lnTo>
                      <a:pt x="1302" y="2045"/>
                    </a:lnTo>
                    <a:lnTo>
                      <a:pt x="1349" y="2025"/>
                    </a:lnTo>
                    <a:lnTo>
                      <a:pt x="1390" y="2020"/>
                    </a:lnTo>
                    <a:lnTo>
                      <a:pt x="1399" y="1988"/>
                    </a:lnTo>
                    <a:lnTo>
                      <a:pt x="1429" y="1988"/>
                    </a:lnTo>
                    <a:lnTo>
                      <a:pt x="1464" y="1966"/>
                    </a:lnTo>
                    <a:lnTo>
                      <a:pt x="1548" y="1959"/>
                    </a:lnTo>
                    <a:lnTo>
                      <a:pt x="1565" y="1980"/>
                    </a:lnTo>
                    <a:lnTo>
                      <a:pt x="1592" y="1940"/>
                    </a:lnTo>
                    <a:lnTo>
                      <a:pt x="1606" y="1929"/>
                    </a:lnTo>
                    <a:lnTo>
                      <a:pt x="1612" y="1893"/>
                    </a:lnTo>
                    <a:lnTo>
                      <a:pt x="1677" y="1861"/>
                    </a:lnTo>
                    <a:lnTo>
                      <a:pt x="1726" y="1819"/>
                    </a:lnTo>
                    <a:lnTo>
                      <a:pt x="1794" y="1903"/>
                    </a:lnTo>
                    <a:lnTo>
                      <a:pt x="1841" y="1896"/>
                    </a:lnTo>
                    <a:lnTo>
                      <a:pt x="1888" y="1953"/>
                    </a:lnTo>
                    <a:lnTo>
                      <a:pt x="1931" y="1948"/>
                    </a:lnTo>
                    <a:lnTo>
                      <a:pt x="1931" y="1882"/>
                    </a:lnTo>
                    <a:lnTo>
                      <a:pt x="1950" y="1822"/>
                    </a:lnTo>
                    <a:lnTo>
                      <a:pt x="1931" y="1732"/>
                    </a:lnTo>
                    <a:lnTo>
                      <a:pt x="1972" y="1708"/>
                    </a:lnTo>
                    <a:lnTo>
                      <a:pt x="1934" y="1614"/>
                    </a:lnTo>
                    <a:lnTo>
                      <a:pt x="1932" y="1538"/>
                    </a:lnTo>
                    <a:lnTo>
                      <a:pt x="1994" y="1500"/>
                    </a:lnTo>
                    <a:lnTo>
                      <a:pt x="1950" y="1420"/>
                    </a:lnTo>
                    <a:lnTo>
                      <a:pt x="1996" y="1368"/>
                    </a:lnTo>
                    <a:lnTo>
                      <a:pt x="1964" y="1295"/>
                    </a:lnTo>
                    <a:lnTo>
                      <a:pt x="1912" y="1248"/>
                    </a:lnTo>
                    <a:lnTo>
                      <a:pt x="1942" y="1183"/>
                    </a:lnTo>
                    <a:lnTo>
                      <a:pt x="2062" y="1194"/>
                    </a:lnTo>
                    <a:lnTo>
                      <a:pt x="2081" y="1070"/>
                    </a:lnTo>
                    <a:lnTo>
                      <a:pt x="2109" y="1073"/>
                    </a:lnTo>
                    <a:lnTo>
                      <a:pt x="2125" y="1033"/>
                    </a:lnTo>
                    <a:lnTo>
                      <a:pt x="2183" y="1011"/>
                    </a:lnTo>
                    <a:lnTo>
                      <a:pt x="2182" y="1002"/>
                    </a:lnTo>
                    <a:lnTo>
                      <a:pt x="2194" y="965"/>
                    </a:lnTo>
                    <a:lnTo>
                      <a:pt x="2218" y="946"/>
                    </a:lnTo>
                    <a:lnTo>
                      <a:pt x="2253" y="931"/>
                    </a:lnTo>
                    <a:lnTo>
                      <a:pt x="2259" y="922"/>
                    </a:lnTo>
                    <a:lnTo>
                      <a:pt x="2264" y="877"/>
                    </a:lnTo>
                    <a:lnTo>
                      <a:pt x="2234" y="811"/>
                    </a:lnTo>
                    <a:lnTo>
                      <a:pt x="2226" y="780"/>
                    </a:lnTo>
                    <a:lnTo>
                      <a:pt x="2256" y="749"/>
                    </a:lnTo>
                    <a:lnTo>
                      <a:pt x="2231" y="714"/>
                    </a:lnTo>
                    <a:lnTo>
                      <a:pt x="2259" y="631"/>
                    </a:lnTo>
                    <a:lnTo>
                      <a:pt x="2291" y="572"/>
                    </a:lnTo>
                    <a:lnTo>
                      <a:pt x="2302" y="443"/>
                    </a:lnTo>
                    <a:lnTo>
                      <a:pt x="2262" y="430"/>
                    </a:lnTo>
                    <a:lnTo>
                      <a:pt x="2240" y="426"/>
                    </a:lnTo>
                    <a:lnTo>
                      <a:pt x="2258" y="301"/>
                    </a:lnTo>
                    <a:lnTo>
                      <a:pt x="2259" y="298"/>
                    </a:lnTo>
                    <a:lnTo>
                      <a:pt x="2220" y="298"/>
                    </a:lnTo>
                    <a:lnTo>
                      <a:pt x="2198" y="301"/>
                    </a:lnTo>
                    <a:lnTo>
                      <a:pt x="2193" y="293"/>
                    </a:lnTo>
                    <a:lnTo>
                      <a:pt x="2193" y="282"/>
                    </a:lnTo>
                    <a:lnTo>
                      <a:pt x="2194" y="279"/>
                    </a:lnTo>
                    <a:lnTo>
                      <a:pt x="2196" y="277"/>
                    </a:lnTo>
                    <a:lnTo>
                      <a:pt x="2194" y="269"/>
                    </a:lnTo>
                    <a:lnTo>
                      <a:pt x="2183" y="265"/>
                    </a:lnTo>
                    <a:lnTo>
                      <a:pt x="2172" y="260"/>
                    </a:lnTo>
                    <a:lnTo>
                      <a:pt x="2161" y="258"/>
                    </a:lnTo>
                    <a:lnTo>
                      <a:pt x="2152" y="247"/>
                    </a:lnTo>
                    <a:lnTo>
                      <a:pt x="2150" y="245"/>
                    </a:lnTo>
                    <a:lnTo>
                      <a:pt x="2141" y="245"/>
                    </a:lnTo>
                    <a:lnTo>
                      <a:pt x="2128" y="247"/>
                    </a:lnTo>
                    <a:lnTo>
                      <a:pt x="2116" y="254"/>
                    </a:lnTo>
                    <a:lnTo>
                      <a:pt x="2103" y="249"/>
                    </a:lnTo>
                    <a:lnTo>
                      <a:pt x="2096" y="241"/>
                    </a:lnTo>
                    <a:lnTo>
                      <a:pt x="2030" y="262"/>
                    </a:lnTo>
                    <a:lnTo>
                      <a:pt x="1985" y="238"/>
                    </a:lnTo>
                    <a:lnTo>
                      <a:pt x="1899" y="234"/>
                    </a:lnTo>
                    <a:lnTo>
                      <a:pt x="1881" y="223"/>
                    </a:lnTo>
                    <a:lnTo>
                      <a:pt x="1810" y="203"/>
                    </a:lnTo>
                    <a:lnTo>
                      <a:pt x="1805" y="192"/>
                    </a:lnTo>
                    <a:lnTo>
                      <a:pt x="1805" y="178"/>
                    </a:lnTo>
                    <a:lnTo>
                      <a:pt x="1827" y="127"/>
                    </a:lnTo>
                    <a:lnTo>
                      <a:pt x="1822" y="72"/>
                    </a:lnTo>
                    <a:lnTo>
                      <a:pt x="1810" y="63"/>
                    </a:lnTo>
                    <a:lnTo>
                      <a:pt x="1754" y="112"/>
                    </a:lnTo>
                    <a:lnTo>
                      <a:pt x="1750" y="105"/>
                    </a:lnTo>
                    <a:lnTo>
                      <a:pt x="1704" y="113"/>
                    </a:lnTo>
                    <a:lnTo>
                      <a:pt x="1641" y="162"/>
                    </a:lnTo>
                    <a:lnTo>
                      <a:pt x="1625" y="112"/>
                    </a:lnTo>
                    <a:lnTo>
                      <a:pt x="1552" y="58"/>
                    </a:lnTo>
                    <a:lnTo>
                      <a:pt x="1513" y="81"/>
                    </a:lnTo>
                    <a:lnTo>
                      <a:pt x="1448" y="63"/>
                    </a:lnTo>
                    <a:lnTo>
                      <a:pt x="1440" y="54"/>
                    </a:lnTo>
                    <a:lnTo>
                      <a:pt x="1388" y="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4" name="Freeform 188">
                <a:extLst>
                  <a:ext uri="{FF2B5EF4-FFF2-40B4-BE49-F238E27FC236}">
                    <a16:creationId xmlns:a16="http://schemas.microsoft.com/office/drawing/2014/main" id="{DCC5C0B2-4A5C-5DD6-57FA-03E8E43517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9" y="591"/>
                <a:ext cx="349" cy="371"/>
              </a:xfrm>
              <a:custGeom>
                <a:avLst/>
                <a:gdLst>
                  <a:gd name="T0" fmla="*/ 1156 w 2441"/>
                  <a:gd name="T1" fmla="*/ 240 h 2593"/>
                  <a:gd name="T2" fmla="*/ 1163 w 2441"/>
                  <a:gd name="T3" fmla="*/ 342 h 2593"/>
                  <a:gd name="T4" fmla="*/ 1156 w 2441"/>
                  <a:gd name="T5" fmla="*/ 484 h 2593"/>
                  <a:gd name="T6" fmla="*/ 1002 w 2441"/>
                  <a:gd name="T7" fmla="*/ 511 h 2593"/>
                  <a:gd name="T8" fmla="*/ 896 w 2441"/>
                  <a:gd name="T9" fmla="*/ 564 h 2593"/>
                  <a:gd name="T10" fmla="*/ 787 w 2441"/>
                  <a:gd name="T11" fmla="*/ 623 h 2593"/>
                  <a:gd name="T12" fmla="*/ 625 w 2441"/>
                  <a:gd name="T13" fmla="*/ 623 h 2593"/>
                  <a:gd name="T14" fmla="*/ 483 w 2441"/>
                  <a:gd name="T15" fmla="*/ 572 h 2593"/>
                  <a:gd name="T16" fmla="*/ 346 w 2441"/>
                  <a:gd name="T17" fmla="*/ 607 h 2593"/>
                  <a:gd name="T18" fmla="*/ 344 w 2441"/>
                  <a:gd name="T19" fmla="*/ 1055 h 2593"/>
                  <a:gd name="T20" fmla="*/ 282 w 2441"/>
                  <a:gd name="T21" fmla="*/ 1271 h 2593"/>
                  <a:gd name="T22" fmla="*/ 30 w 2441"/>
                  <a:gd name="T23" fmla="*/ 1489 h 2593"/>
                  <a:gd name="T24" fmla="*/ 22 w 2441"/>
                  <a:gd name="T25" fmla="*/ 1920 h 2593"/>
                  <a:gd name="T26" fmla="*/ 292 w 2441"/>
                  <a:gd name="T27" fmla="*/ 2144 h 2593"/>
                  <a:gd name="T28" fmla="*/ 510 w 2441"/>
                  <a:gd name="T29" fmla="*/ 2341 h 2593"/>
                  <a:gd name="T30" fmla="*/ 827 w 2441"/>
                  <a:gd name="T31" fmla="*/ 2461 h 2593"/>
                  <a:gd name="T32" fmla="*/ 1101 w 2441"/>
                  <a:gd name="T33" fmla="*/ 2588 h 2593"/>
                  <a:gd name="T34" fmla="*/ 1300 w 2441"/>
                  <a:gd name="T35" fmla="*/ 2559 h 2593"/>
                  <a:gd name="T36" fmla="*/ 1639 w 2441"/>
                  <a:gd name="T37" fmla="*/ 2495 h 2593"/>
                  <a:gd name="T38" fmla="*/ 1805 w 2441"/>
                  <a:gd name="T39" fmla="*/ 2297 h 2593"/>
                  <a:gd name="T40" fmla="*/ 1888 w 2441"/>
                  <a:gd name="T41" fmla="*/ 1868 h 2593"/>
                  <a:gd name="T42" fmla="*/ 1952 w 2441"/>
                  <a:gd name="T43" fmla="*/ 1576 h 2593"/>
                  <a:gd name="T44" fmla="*/ 2234 w 2441"/>
                  <a:gd name="T45" fmla="*/ 1707 h 2593"/>
                  <a:gd name="T46" fmla="*/ 2420 w 2441"/>
                  <a:gd name="T47" fmla="*/ 1485 h 2593"/>
                  <a:gd name="T48" fmla="*/ 2351 w 2441"/>
                  <a:gd name="T49" fmla="*/ 1457 h 2593"/>
                  <a:gd name="T50" fmla="*/ 2325 w 2441"/>
                  <a:gd name="T51" fmla="*/ 1494 h 2593"/>
                  <a:gd name="T52" fmla="*/ 2303 w 2441"/>
                  <a:gd name="T53" fmla="*/ 1423 h 2593"/>
                  <a:gd name="T54" fmla="*/ 2323 w 2441"/>
                  <a:gd name="T55" fmla="*/ 1383 h 2593"/>
                  <a:gd name="T56" fmla="*/ 2215 w 2441"/>
                  <a:gd name="T57" fmla="*/ 1284 h 2593"/>
                  <a:gd name="T58" fmla="*/ 2161 w 2441"/>
                  <a:gd name="T59" fmla="*/ 1304 h 2593"/>
                  <a:gd name="T60" fmla="*/ 2100 w 2441"/>
                  <a:gd name="T61" fmla="*/ 1284 h 2593"/>
                  <a:gd name="T62" fmla="*/ 2026 w 2441"/>
                  <a:gd name="T63" fmla="*/ 1259 h 2593"/>
                  <a:gd name="T64" fmla="*/ 1994 w 2441"/>
                  <a:gd name="T65" fmla="*/ 1237 h 2593"/>
                  <a:gd name="T66" fmla="*/ 1936 w 2441"/>
                  <a:gd name="T67" fmla="*/ 1169 h 2593"/>
                  <a:gd name="T68" fmla="*/ 1837 w 2441"/>
                  <a:gd name="T69" fmla="*/ 1099 h 2593"/>
                  <a:gd name="T70" fmla="*/ 1739 w 2441"/>
                  <a:gd name="T71" fmla="*/ 1055 h 2593"/>
                  <a:gd name="T72" fmla="*/ 1668 w 2441"/>
                  <a:gd name="T73" fmla="*/ 1003 h 2593"/>
                  <a:gd name="T74" fmla="*/ 1646 w 2441"/>
                  <a:gd name="T75" fmla="*/ 1005 h 2593"/>
                  <a:gd name="T76" fmla="*/ 1592 w 2441"/>
                  <a:gd name="T77" fmla="*/ 1044 h 2593"/>
                  <a:gd name="T78" fmla="*/ 1510 w 2441"/>
                  <a:gd name="T79" fmla="*/ 1033 h 2593"/>
                  <a:gd name="T80" fmla="*/ 1466 w 2441"/>
                  <a:gd name="T81" fmla="*/ 1031 h 2593"/>
                  <a:gd name="T82" fmla="*/ 1482 w 2441"/>
                  <a:gd name="T83" fmla="*/ 896 h 2593"/>
                  <a:gd name="T84" fmla="*/ 1466 w 2441"/>
                  <a:gd name="T85" fmla="*/ 837 h 2593"/>
                  <a:gd name="T86" fmla="*/ 1513 w 2441"/>
                  <a:gd name="T87" fmla="*/ 749 h 2593"/>
                  <a:gd name="T88" fmla="*/ 1513 w 2441"/>
                  <a:gd name="T89" fmla="*/ 732 h 2593"/>
                  <a:gd name="T90" fmla="*/ 1518 w 2441"/>
                  <a:gd name="T91" fmla="*/ 714 h 2593"/>
                  <a:gd name="T92" fmla="*/ 1453 w 2441"/>
                  <a:gd name="T93" fmla="*/ 631 h 2593"/>
                  <a:gd name="T94" fmla="*/ 1407 w 2441"/>
                  <a:gd name="T95" fmla="*/ 601 h 2593"/>
                  <a:gd name="T96" fmla="*/ 1363 w 2441"/>
                  <a:gd name="T97" fmla="*/ 513 h 2593"/>
                  <a:gd name="T98" fmla="*/ 1390 w 2441"/>
                  <a:gd name="T99" fmla="*/ 433 h 2593"/>
                  <a:gd name="T100" fmla="*/ 1426 w 2441"/>
                  <a:gd name="T101" fmla="*/ 343 h 2593"/>
                  <a:gd name="T102" fmla="*/ 1404 w 2441"/>
                  <a:gd name="T103" fmla="*/ 310 h 2593"/>
                  <a:gd name="T104" fmla="*/ 1387 w 2441"/>
                  <a:gd name="T105" fmla="*/ 284 h 2593"/>
                  <a:gd name="T106" fmla="*/ 1436 w 2441"/>
                  <a:gd name="T107" fmla="*/ 189 h 2593"/>
                  <a:gd name="T108" fmla="*/ 1477 w 2441"/>
                  <a:gd name="T109" fmla="*/ 214 h 2593"/>
                  <a:gd name="T110" fmla="*/ 1471 w 2441"/>
                  <a:gd name="T111" fmla="*/ 118 h 2593"/>
                  <a:gd name="T112" fmla="*/ 1483 w 2441"/>
                  <a:gd name="T113" fmla="*/ 44 h 2593"/>
                  <a:gd name="T114" fmla="*/ 1384 w 2441"/>
                  <a:gd name="T115" fmla="*/ 20 h 2593"/>
                  <a:gd name="T116" fmla="*/ 1284 w 2441"/>
                  <a:gd name="T117" fmla="*/ 91 h 25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441" h="2593">
                    <a:moveTo>
                      <a:pt x="1258" y="160"/>
                    </a:moveTo>
                    <a:lnTo>
                      <a:pt x="1204" y="189"/>
                    </a:lnTo>
                    <a:lnTo>
                      <a:pt x="1193" y="201"/>
                    </a:lnTo>
                    <a:lnTo>
                      <a:pt x="1176" y="205"/>
                    </a:lnTo>
                    <a:lnTo>
                      <a:pt x="1171" y="208"/>
                    </a:lnTo>
                    <a:lnTo>
                      <a:pt x="1171" y="212"/>
                    </a:lnTo>
                    <a:lnTo>
                      <a:pt x="1156" y="240"/>
                    </a:lnTo>
                    <a:lnTo>
                      <a:pt x="1144" y="287"/>
                    </a:lnTo>
                    <a:lnTo>
                      <a:pt x="1144" y="293"/>
                    </a:lnTo>
                    <a:lnTo>
                      <a:pt x="1147" y="312"/>
                    </a:lnTo>
                    <a:lnTo>
                      <a:pt x="1156" y="312"/>
                    </a:lnTo>
                    <a:lnTo>
                      <a:pt x="1167" y="317"/>
                    </a:lnTo>
                    <a:lnTo>
                      <a:pt x="1171" y="323"/>
                    </a:lnTo>
                    <a:lnTo>
                      <a:pt x="1163" y="342"/>
                    </a:lnTo>
                    <a:lnTo>
                      <a:pt x="1167" y="353"/>
                    </a:lnTo>
                    <a:lnTo>
                      <a:pt x="1160" y="360"/>
                    </a:lnTo>
                    <a:lnTo>
                      <a:pt x="1147" y="413"/>
                    </a:lnTo>
                    <a:lnTo>
                      <a:pt x="1152" y="448"/>
                    </a:lnTo>
                    <a:lnTo>
                      <a:pt x="1152" y="465"/>
                    </a:lnTo>
                    <a:lnTo>
                      <a:pt x="1166" y="481"/>
                    </a:lnTo>
                    <a:lnTo>
                      <a:pt x="1156" y="484"/>
                    </a:lnTo>
                    <a:lnTo>
                      <a:pt x="1134" y="484"/>
                    </a:lnTo>
                    <a:lnTo>
                      <a:pt x="1116" y="481"/>
                    </a:lnTo>
                    <a:lnTo>
                      <a:pt x="1092" y="492"/>
                    </a:lnTo>
                    <a:lnTo>
                      <a:pt x="1089" y="495"/>
                    </a:lnTo>
                    <a:lnTo>
                      <a:pt x="1054" y="507"/>
                    </a:lnTo>
                    <a:lnTo>
                      <a:pt x="1013" y="513"/>
                    </a:lnTo>
                    <a:lnTo>
                      <a:pt x="1002" y="511"/>
                    </a:lnTo>
                    <a:lnTo>
                      <a:pt x="967" y="520"/>
                    </a:lnTo>
                    <a:lnTo>
                      <a:pt x="956" y="528"/>
                    </a:lnTo>
                    <a:lnTo>
                      <a:pt x="953" y="539"/>
                    </a:lnTo>
                    <a:lnTo>
                      <a:pt x="936" y="557"/>
                    </a:lnTo>
                    <a:lnTo>
                      <a:pt x="923" y="560"/>
                    </a:lnTo>
                    <a:lnTo>
                      <a:pt x="914" y="564"/>
                    </a:lnTo>
                    <a:lnTo>
                      <a:pt x="896" y="564"/>
                    </a:lnTo>
                    <a:lnTo>
                      <a:pt x="890" y="568"/>
                    </a:lnTo>
                    <a:lnTo>
                      <a:pt x="883" y="577"/>
                    </a:lnTo>
                    <a:lnTo>
                      <a:pt x="865" y="604"/>
                    </a:lnTo>
                    <a:lnTo>
                      <a:pt x="841" y="623"/>
                    </a:lnTo>
                    <a:lnTo>
                      <a:pt x="819" y="620"/>
                    </a:lnTo>
                    <a:lnTo>
                      <a:pt x="797" y="627"/>
                    </a:lnTo>
                    <a:lnTo>
                      <a:pt x="787" y="623"/>
                    </a:lnTo>
                    <a:lnTo>
                      <a:pt x="726" y="651"/>
                    </a:lnTo>
                    <a:lnTo>
                      <a:pt x="716" y="640"/>
                    </a:lnTo>
                    <a:lnTo>
                      <a:pt x="701" y="640"/>
                    </a:lnTo>
                    <a:lnTo>
                      <a:pt x="675" y="626"/>
                    </a:lnTo>
                    <a:lnTo>
                      <a:pt x="672" y="627"/>
                    </a:lnTo>
                    <a:lnTo>
                      <a:pt x="650" y="620"/>
                    </a:lnTo>
                    <a:lnTo>
                      <a:pt x="625" y="623"/>
                    </a:lnTo>
                    <a:lnTo>
                      <a:pt x="614" y="616"/>
                    </a:lnTo>
                    <a:lnTo>
                      <a:pt x="595" y="616"/>
                    </a:lnTo>
                    <a:lnTo>
                      <a:pt x="587" y="615"/>
                    </a:lnTo>
                    <a:lnTo>
                      <a:pt x="581" y="612"/>
                    </a:lnTo>
                    <a:lnTo>
                      <a:pt x="554" y="615"/>
                    </a:lnTo>
                    <a:lnTo>
                      <a:pt x="535" y="593"/>
                    </a:lnTo>
                    <a:lnTo>
                      <a:pt x="483" y="572"/>
                    </a:lnTo>
                    <a:lnTo>
                      <a:pt x="477" y="572"/>
                    </a:lnTo>
                    <a:lnTo>
                      <a:pt x="459" y="582"/>
                    </a:lnTo>
                    <a:lnTo>
                      <a:pt x="448" y="583"/>
                    </a:lnTo>
                    <a:lnTo>
                      <a:pt x="417" y="582"/>
                    </a:lnTo>
                    <a:lnTo>
                      <a:pt x="379" y="590"/>
                    </a:lnTo>
                    <a:lnTo>
                      <a:pt x="347" y="604"/>
                    </a:lnTo>
                    <a:lnTo>
                      <a:pt x="346" y="607"/>
                    </a:lnTo>
                    <a:lnTo>
                      <a:pt x="328" y="732"/>
                    </a:lnTo>
                    <a:lnTo>
                      <a:pt x="350" y="736"/>
                    </a:lnTo>
                    <a:lnTo>
                      <a:pt x="390" y="749"/>
                    </a:lnTo>
                    <a:lnTo>
                      <a:pt x="379" y="878"/>
                    </a:lnTo>
                    <a:lnTo>
                      <a:pt x="347" y="937"/>
                    </a:lnTo>
                    <a:lnTo>
                      <a:pt x="319" y="1020"/>
                    </a:lnTo>
                    <a:lnTo>
                      <a:pt x="344" y="1055"/>
                    </a:lnTo>
                    <a:lnTo>
                      <a:pt x="314" y="1086"/>
                    </a:lnTo>
                    <a:lnTo>
                      <a:pt x="322" y="1117"/>
                    </a:lnTo>
                    <a:lnTo>
                      <a:pt x="352" y="1183"/>
                    </a:lnTo>
                    <a:lnTo>
                      <a:pt x="347" y="1228"/>
                    </a:lnTo>
                    <a:lnTo>
                      <a:pt x="341" y="1237"/>
                    </a:lnTo>
                    <a:lnTo>
                      <a:pt x="306" y="1252"/>
                    </a:lnTo>
                    <a:lnTo>
                      <a:pt x="282" y="1271"/>
                    </a:lnTo>
                    <a:lnTo>
                      <a:pt x="270" y="1308"/>
                    </a:lnTo>
                    <a:lnTo>
                      <a:pt x="271" y="1317"/>
                    </a:lnTo>
                    <a:lnTo>
                      <a:pt x="213" y="1339"/>
                    </a:lnTo>
                    <a:lnTo>
                      <a:pt x="197" y="1379"/>
                    </a:lnTo>
                    <a:lnTo>
                      <a:pt x="169" y="1376"/>
                    </a:lnTo>
                    <a:lnTo>
                      <a:pt x="150" y="1500"/>
                    </a:lnTo>
                    <a:lnTo>
                      <a:pt x="30" y="1489"/>
                    </a:lnTo>
                    <a:lnTo>
                      <a:pt x="0" y="1554"/>
                    </a:lnTo>
                    <a:lnTo>
                      <a:pt x="52" y="1601"/>
                    </a:lnTo>
                    <a:lnTo>
                      <a:pt x="84" y="1674"/>
                    </a:lnTo>
                    <a:lnTo>
                      <a:pt x="38" y="1726"/>
                    </a:lnTo>
                    <a:lnTo>
                      <a:pt x="82" y="1806"/>
                    </a:lnTo>
                    <a:lnTo>
                      <a:pt x="20" y="1844"/>
                    </a:lnTo>
                    <a:lnTo>
                      <a:pt x="22" y="1920"/>
                    </a:lnTo>
                    <a:lnTo>
                      <a:pt x="60" y="2014"/>
                    </a:lnTo>
                    <a:lnTo>
                      <a:pt x="19" y="2038"/>
                    </a:lnTo>
                    <a:lnTo>
                      <a:pt x="38" y="2128"/>
                    </a:lnTo>
                    <a:lnTo>
                      <a:pt x="93" y="2138"/>
                    </a:lnTo>
                    <a:lnTo>
                      <a:pt x="208" y="2130"/>
                    </a:lnTo>
                    <a:lnTo>
                      <a:pt x="295" y="2136"/>
                    </a:lnTo>
                    <a:lnTo>
                      <a:pt x="292" y="2144"/>
                    </a:lnTo>
                    <a:lnTo>
                      <a:pt x="314" y="2184"/>
                    </a:lnTo>
                    <a:lnTo>
                      <a:pt x="336" y="2171"/>
                    </a:lnTo>
                    <a:lnTo>
                      <a:pt x="385" y="2188"/>
                    </a:lnTo>
                    <a:lnTo>
                      <a:pt x="390" y="2193"/>
                    </a:lnTo>
                    <a:lnTo>
                      <a:pt x="483" y="2267"/>
                    </a:lnTo>
                    <a:lnTo>
                      <a:pt x="477" y="2283"/>
                    </a:lnTo>
                    <a:lnTo>
                      <a:pt x="510" y="2341"/>
                    </a:lnTo>
                    <a:lnTo>
                      <a:pt x="590" y="2366"/>
                    </a:lnTo>
                    <a:lnTo>
                      <a:pt x="630" y="2344"/>
                    </a:lnTo>
                    <a:lnTo>
                      <a:pt x="690" y="2439"/>
                    </a:lnTo>
                    <a:lnTo>
                      <a:pt x="690" y="2444"/>
                    </a:lnTo>
                    <a:lnTo>
                      <a:pt x="761" y="2482"/>
                    </a:lnTo>
                    <a:lnTo>
                      <a:pt x="773" y="2473"/>
                    </a:lnTo>
                    <a:lnTo>
                      <a:pt x="827" y="2461"/>
                    </a:lnTo>
                    <a:lnTo>
                      <a:pt x="843" y="2461"/>
                    </a:lnTo>
                    <a:lnTo>
                      <a:pt x="885" y="2455"/>
                    </a:lnTo>
                    <a:lnTo>
                      <a:pt x="958" y="2417"/>
                    </a:lnTo>
                    <a:lnTo>
                      <a:pt x="1036" y="2433"/>
                    </a:lnTo>
                    <a:lnTo>
                      <a:pt x="1071" y="2516"/>
                    </a:lnTo>
                    <a:lnTo>
                      <a:pt x="1071" y="2573"/>
                    </a:lnTo>
                    <a:lnTo>
                      <a:pt x="1101" y="2588"/>
                    </a:lnTo>
                    <a:lnTo>
                      <a:pt x="1122" y="2584"/>
                    </a:lnTo>
                    <a:lnTo>
                      <a:pt x="1167" y="2562"/>
                    </a:lnTo>
                    <a:lnTo>
                      <a:pt x="1199" y="2516"/>
                    </a:lnTo>
                    <a:lnTo>
                      <a:pt x="1226" y="2523"/>
                    </a:lnTo>
                    <a:lnTo>
                      <a:pt x="1253" y="2534"/>
                    </a:lnTo>
                    <a:lnTo>
                      <a:pt x="1273" y="2529"/>
                    </a:lnTo>
                    <a:lnTo>
                      <a:pt x="1300" y="2559"/>
                    </a:lnTo>
                    <a:lnTo>
                      <a:pt x="1420" y="2534"/>
                    </a:lnTo>
                    <a:lnTo>
                      <a:pt x="1453" y="2549"/>
                    </a:lnTo>
                    <a:lnTo>
                      <a:pt x="1450" y="2571"/>
                    </a:lnTo>
                    <a:lnTo>
                      <a:pt x="1521" y="2593"/>
                    </a:lnTo>
                    <a:lnTo>
                      <a:pt x="1537" y="2493"/>
                    </a:lnTo>
                    <a:lnTo>
                      <a:pt x="1603" y="2486"/>
                    </a:lnTo>
                    <a:lnTo>
                      <a:pt x="1639" y="2495"/>
                    </a:lnTo>
                    <a:lnTo>
                      <a:pt x="1671" y="2562"/>
                    </a:lnTo>
                    <a:lnTo>
                      <a:pt x="1759" y="2495"/>
                    </a:lnTo>
                    <a:lnTo>
                      <a:pt x="1778" y="2472"/>
                    </a:lnTo>
                    <a:lnTo>
                      <a:pt x="1852" y="2455"/>
                    </a:lnTo>
                    <a:lnTo>
                      <a:pt x="1865" y="2412"/>
                    </a:lnTo>
                    <a:lnTo>
                      <a:pt x="1808" y="2313"/>
                    </a:lnTo>
                    <a:lnTo>
                      <a:pt x="1805" y="2297"/>
                    </a:lnTo>
                    <a:lnTo>
                      <a:pt x="1859" y="2188"/>
                    </a:lnTo>
                    <a:lnTo>
                      <a:pt x="1912" y="2189"/>
                    </a:lnTo>
                    <a:lnTo>
                      <a:pt x="1939" y="2134"/>
                    </a:lnTo>
                    <a:lnTo>
                      <a:pt x="1944" y="2062"/>
                    </a:lnTo>
                    <a:lnTo>
                      <a:pt x="1928" y="1938"/>
                    </a:lnTo>
                    <a:lnTo>
                      <a:pt x="1892" y="1915"/>
                    </a:lnTo>
                    <a:lnTo>
                      <a:pt x="1888" y="1868"/>
                    </a:lnTo>
                    <a:lnTo>
                      <a:pt x="1848" y="1820"/>
                    </a:lnTo>
                    <a:lnTo>
                      <a:pt x="1895" y="1774"/>
                    </a:lnTo>
                    <a:lnTo>
                      <a:pt x="1903" y="1774"/>
                    </a:lnTo>
                    <a:lnTo>
                      <a:pt x="1909" y="1671"/>
                    </a:lnTo>
                    <a:lnTo>
                      <a:pt x="1931" y="1678"/>
                    </a:lnTo>
                    <a:lnTo>
                      <a:pt x="1941" y="1658"/>
                    </a:lnTo>
                    <a:lnTo>
                      <a:pt x="1952" y="1576"/>
                    </a:lnTo>
                    <a:lnTo>
                      <a:pt x="2010" y="1616"/>
                    </a:lnTo>
                    <a:lnTo>
                      <a:pt x="2023" y="1643"/>
                    </a:lnTo>
                    <a:lnTo>
                      <a:pt x="2097" y="1638"/>
                    </a:lnTo>
                    <a:lnTo>
                      <a:pt x="2160" y="1652"/>
                    </a:lnTo>
                    <a:lnTo>
                      <a:pt x="2190" y="1667"/>
                    </a:lnTo>
                    <a:lnTo>
                      <a:pt x="2212" y="1707"/>
                    </a:lnTo>
                    <a:lnTo>
                      <a:pt x="2234" y="1707"/>
                    </a:lnTo>
                    <a:lnTo>
                      <a:pt x="2296" y="1656"/>
                    </a:lnTo>
                    <a:lnTo>
                      <a:pt x="2291" y="1647"/>
                    </a:lnTo>
                    <a:lnTo>
                      <a:pt x="2345" y="1560"/>
                    </a:lnTo>
                    <a:lnTo>
                      <a:pt x="2384" y="1565"/>
                    </a:lnTo>
                    <a:lnTo>
                      <a:pt x="2441" y="1492"/>
                    </a:lnTo>
                    <a:lnTo>
                      <a:pt x="2438" y="1490"/>
                    </a:lnTo>
                    <a:lnTo>
                      <a:pt x="2420" y="1485"/>
                    </a:lnTo>
                    <a:lnTo>
                      <a:pt x="2416" y="1483"/>
                    </a:lnTo>
                    <a:lnTo>
                      <a:pt x="2414" y="1483"/>
                    </a:lnTo>
                    <a:lnTo>
                      <a:pt x="2381" y="1470"/>
                    </a:lnTo>
                    <a:lnTo>
                      <a:pt x="2365" y="1457"/>
                    </a:lnTo>
                    <a:lnTo>
                      <a:pt x="2365" y="1456"/>
                    </a:lnTo>
                    <a:lnTo>
                      <a:pt x="2356" y="1456"/>
                    </a:lnTo>
                    <a:lnTo>
                      <a:pt x="2351" y="1457"/>
                    </a:lnTo>
                    <a:lnTo>
                      <a:pt x="2349" y="1464"/>
                    </a:lnTo>
                    <a:lnTo>
                      <a:pt x="2346" y="1468"/>
                    </a:lnTo>
                    <a:lnTo>
                      <a:pt x="2346" y="1481"/>
                    </a:lnTo>
                    <a:lnTo>
                      <a:pt x="2340" y="1496"/>
                    </a:lnTo>
                    <a:lnTo>
                      <a:pt x="2332" y="1500"/>
                    </a:lnTo>
                    <a:lnTo>
                      <a:pt x="2327" y="1494"/>
                    </a:lnTo>
                    <a:lnTo>
                      <a:pt x="2325" y="1494"/>
                    </a:lnTo>
                    <a:lnTo>
                      <a:pt x="2305" y="1503"/>
                    </a:lnTo>
                    <a:lnTo>
                      <a:pt x="2299" y="1510"/>
                    </a:lnTo>
                    <a:lnTo>
                      <a:pt x="2294" y="1510"/>
                    </a:lnTo>
                    <a:lnTo>
                      <a:pt x="2289" y="1489"/>
                    </a:lnTo>
                    <a:lnTo>
                      <a:pt x="2281" y="1478"/>
                    </a:lnTo>
                    <a:lnTo>
                      <a:pt x="2281" y="1461"/>
                    </a:lnTo>
                    <a:lnTo>
                      <a:pt x="2303" y="1423"/>
                    </a:lnTo>
                    <a:lnTo>
                      <a:pt x="2305" y="1420"/>
                    </a:lnTo>
                    <a:lnTo>
                      <a:pt x="2303" y="1418"/>
                    </a:lnTo>
                    <a:lnTo>
                      <a:pt x="2327" y="1401"/>
                    </a:lnTo>
                    <a:lnTo>
                      <a:pt x="2329" y="1398"/>
                    </a:lnTo>
                    <a:lnTo>
                      <a:pt x="2329" y="1394"/>
                    </a:lnTo>
                    <a:lnTo>
                      <a:pt x="2327" y="1394"/>
                    </a:lnTo>
                    <a:lnTo>
                      <a:pt x="2323" y="1383"/>
                    </a:lnTo>
                    <a:lnTo>
                      <a:pt x="2321" y="1383"/>
                    </a:lnTo>
                    <a:lnTo>
                      <a:pt x="2283" y="1347"/>
                    </a:lnTo>
                    <a:lnTo>
                      <a:pt x="2258" y="1332"/>
                    </a:lnTo>
                    <a:lnTo>
                      <a:pt x="2242" y="1317"/>
                    </a:lnTo>
                    <a:lnTo>
                      <a:pt x="2236" y="1308"/>
                    </a:lnTo>
                    <a:lnTo>
                      <a:pt x="2234" y="1300"/>
                    </a:lnTo>
                    <a:lnTo>
                      <a:pt x="2215" y="1284"/>
                    </a:lnTo>
                    <a:lnTo>
                      <a:pt x="2214" y="1282"/>
                    </a:lnTo>
                    <a:lnTo>
                      <a:pt x="2207" y="1281"/>
                    </a:lnTo>
                    <a:lnTo>
                      <a:pt x="2204" y="1281"/>
                    </a:lnTo>
                    <a:lnTo>
                      <a:pt x="2185" y="1287"/>
                    </a:lnTo>
                    <a:lnTo>
                      <a:pt x="2176" y="1303"/>
                    </a:lnTo>
                    <a:lnTo>
                      <a:pt x="2165" y="1308"/>
                    </a:lnTo>
                    <a:lnTo>
                      <a:pt x="2161" y="1304"/>
                    </a:lnTo>
                    <a:lnTo>
                      <a:pt x="2160" y="1304"/>
                    </a:lnTo>
                    <a:lnTo>
                      <a:pt x="2154" y="1303"/>
                    </a:lnTo>
                    <a:lnTo>
                      <a:pt x="2154" y="1300"/>
                    </a:lnTo>
                    <a:lnTo>
                      <a:pt x="2143" y="1295"/>
                    </a:lnTo>
                    <a:lnTo>
                      <a:pt x="2138" y="1295"/>
                    </a:lnTo>
                    <a:lnTo>
                      <a:pt x="2119" y="1306"/>
                    </a:lnTo>
                    <a:lnTo>
                      <a:pt x="2100" y="1284"/>
                    </a:lnTo>
                    <a:lnTo>
                      <a:pt x="2095" y="1284"/>
                    </a:lnTo>
                    <a:lnTo>
                      <a:pt x="2086" y="1289"/>
                    </a:lnTo>
                    <a:lnTo>
                      <a:pt x="2029" y="1293"/>
                    </a:lnTo>
                    <a:lnTo>
                      <a:pt x="2026" y="1293"/>
                    </a:lnTo>
                    <a:lnTo>
                      <a:pt x="2023" y="1287"/>
                    </a:lnTo>
                    <a:lnTo>
                      <a:pt x="2023" y="1276"/>
                    </a:lnTo>
                    <a:lnTo>
                      <a:pt x="2026" y="1259"/>
                    </a:lnTo>
                    <a:lnTo>
                      <a:pt x="2026" y="1243"/>
                    </a:lnTo>
                    <a:lnTo>
                      <a:pt x="2018" y="1234"/>
                    </a:lnTo>
                    <a:lnTo>
                      <a:pt x="2008" y="1228"/>
                    </a:lnTo>
                    <a:lnTo>
                      <a:pt x="2007" y="1228"/>
                    </a:lnTo>
                    <a:lnTo>
                      <a:pt x="2001" y="1227"/>
                    </a:lnTo>
                    <a:lnTo>
                      <a:pt x="1997" y="1227"/>
                    </a:lnTo>
                    <a:lnTo>
                      <a:pt x="1994" y="1237"/>
                    </a:lnTo>
                    <a:lnTo>
                      <a:pt x="1986" y="1249"/>
                    </a:lnTo>
                    <a:lnTo>
                      <a:pt x="1985" y="1248"/>
                    </a:lnTo>
                    <a:lnTo>
                      <a:pt x="1966" y="1241"/>
                    </a:lnTo>
                    <a:lnTo>
                      <a:pt x="1955" y="1239"/>
                    </a:lnTo>
                    <a:lnTo>
                      <a:pt x="1950" y="1230"/>
                    </a:lnTo>
                    <a:lnTo>
                      <a:pt x="1952" y="1205"/>
                    </a:lnTo>
                    <a:lnTo>
                      <a:pt x="1936" y="1169"/>
                    </a:lnTo>
                    <a:lnTo>
                      <a:pt x="1892" y="1103"/>
                    </a:lnTo>
                    <a:lnTo>
                      <a:pt x="1881" y="1097"/>
                    </a:lnTo>
                    <a:lnTo>
                      <a:pt x="1879" y="1097"/>
                    </a:lnTo>
                    <a:lnTo>
                      <a:pt x="1873" y="1103"/>
                    </a:lnTo>
                    <a:lnTo>
                      <a:pt x="1854" y="1110"/>
                    </a:lnTo>
                    <a:lnTo>
                      <a:pt x="1837" y="1110"/>
                    </a:lnTo>
                    <a:lnTo>
                      <a:pt x="1837" y="1099"/>
                    </a:lnTo>
                    <a:lnTo>
                      <a:pt x="1833" y="1095"/>
                    </a:lnTo>
                    <a:lnTo>
                      <a:pt x="1810" y="1088"/>
                    </a:lnTo>
                    <a:lnTo>
                      <a:pt x="1808" y="1086"/>
                    </a:lnTo>
                    <a:lnTo>
                      <a:pt x="1789" y="1085"/>
                    </a:lnTo>
                    <a:lnTo>
                      <a:pt x="1778" y="1077"/>
                    </a:lnTo>
                    <a:lnTo>
                      <a:pt x="1750" y="1064"/>
                    </a:lnTo>
                    <a:lnTo>
                      <a:pt x="1739" y="1055"/>
                    </a:lnTo>
                    <a:lnTo>
                      <a:pt x="1723" y="1009"/>
                    </a:lnTo>
                    <a:lnTo>
                      <a:pt x="1715" y="1005"/>
                    </a:lnTo>
                    <a:lnTo>
                      <a:pt x="1712" y="1005"/>
                    </a:lnTo>
                    <a:lnTo>
                      <a:pt x="1693" y="1009"/>
                    </a:lnTo>
                    <a:lnTo>
                      <a:pt x="1688" y="1008"/>
                    </a:lnTo>
                    <a:lnTo>
                      <a:pt x="1682" y="1005"/>
                    </a:lnTo>
                    <a:lnTo>
                      <a:pt x="1668" y="1003"/>
                    </a:lnTo>
                    <a:lnTo>
                      <a:pt x="1666" y="1005"/>
                    </a:lnTo>
                    <a:lnTo>
                      <a:pt x="1666" y="1009"/>
                    </a:lnTo>
                    <a:lnTo>
                      <a:pt x="1663" y="1011"/>
                    </a:lnTo>
                    <a:lnTo>
                      <a:pt x="1657" y="1014"/>
                    </a:lnTo>
                    <a:lnTo>
                      <a:pt x="1649" y="1009"/>
                    </a:lnTo>
                    <a:lnTo>
                      <a:pt x="1647" y="1005"/>
                    </a:lnTo>
                    <a:lnTo>
                      <a:pt x="1646" y="1005"/>
                    </a:lnTo>
                    <a:lnTo>
                      <a:pt x="1628" y="1014"/>
                    </a:lnTo>
                    <a:lnTo>
                      <a:pt x="1619" y="1031"/>
                    </a:lnTo>
                    <a:lnTo>
                      <a:pt x="1615" y="1030"/>
                    </a:lnTo>
                    <a:lnTo>
                      <a:pt x="1613" y="1030"/>
                    </a:lnTo>
                    <a:lnTo>
                      <a:pt x="1603" y="1038"/>
                    </a:lnTo>
                    <a:lnTo>
                      <a:pt x="1597" y="1046"/>
                    </a:lnTo>
                    <a:lnTo>
                      <a:pt x="1592" y="1044"/>
                    </a:lnTo>
                    <a:lnTo>
                      <a:pt x="1589" y="1044"/>
                    </a:lnTo>
                    <a:lnTo>
                      <a:pt x="1581" y="1042"/>
                    </a:lnTo>
                    <a:lnTo>
                      <a:pt x="1578" y="1042"/>
                    </a:lnTo>
                    <a:lnTo>
                      <a:pt x="1553" y="1052"/>
                    </a:lnTo>
                    <a:lnTo>
                      <a:pt x="1546" y="1049"/>
                    </a:lnTo>
                    <a:lnTo>
                      <a:pt x="1524" y="1044"/>
                    </a:lnTo>
                    <a:lnTo>
                      <a:pt x="1510" y="1033"/>
                    </a:lnTo>
                    <a:lnTo>
                      <a:pt x="1502" y="1031"/>
                    </a:lnTo>
                    <a:lnTo>
                      <a:pt x="1488" y="1031"/>
                    </a:lnTo>
                    <a:lnTo>
                      <a:pt x="1488" y="1033"/>
                    </a:lnTo>
                    <a:lnTo>
                      <a:pt x="1491" y="1042"/>
                    </a:lnTo>
                    <a:lnTo>
                      <a:pt x="1477" y="1042"/>
                    </a:lnTo>
                    <a:lnTo>
                      <a:pt x="1471" y="1035"/>
                    </a:lnTo>
                    <a:lnTo>
                      <a:pt x="1466" y="1031"/>
                    </a:lnTo>
                    <a:lnTo>
                      <a:pt x="1480" y="1011"/>
                    </a:lnTo>
                    <a:lnTo>
                      <a:pt x="1491" y="961"/>
                    </a:lnTo>
                    <a:lnTo>
                      <a:pt x="1491" y="959"/>
                    </a:lnTo>
                    <a:lnTo>
                      <a:pt x="1488" y="939"/>
                    </a:lnTo>
                    <a:lnTo>
                      <a:pt x="1488" y="917"/>
                    </a:lnTo>
                    <a:lnTo>
                      <a:pt x="1483" y="899"/>
                    </a:lnTo>
                    <a:lnTo>
                      <a:pt x="1482" y="896"/>
                    </a:lnTo>
                    <a:lnTo>
                      <a:pt x="1464" y="896"/>
                    </a:lnTo>
                    <a:lnTo>
                      <a:pt x="1462" y="880"/>
                    </a:lnTo>
                    <a:lnTo>
                      <a:pt x="1462" y="878"/>
                    </a:lnTo>
                    <a:lnTo>
                      <a:pt x="1455" y="867"/>
                    </a:lnTo>
                    <a:lnTo>
                      <a:pt x="1453" y="837"/>
                    </a:lnTo>
                    <a:lnTo>
                      <a:pt x="1458" y="839"/>
                    </a:lnTo>
                    <a:lnTo>
                      <a:pt x="1466" y="837"/>
                    </a:lnTo>
                    <a:lnTo>
                      <a:pt x="1473" y="833"/>
                    </a:lnTo>
                    <a:lnTo>
                      <a:pt x="1473" y="819"/>
                    </a:lnTo>
                    <a:lnTo>
                      <a:pt x="1480" y="801"/>
                    </a:lnTo>
                    <a:lnTo>
                      <a:pt x="1482" y="793"/>
                    </a:lnTo>
                    <a:lnTo>
                      <a:pt x="1499" y="754"/>
                    </a:lnTo>
                    <a:lnTo>
                      <a:pt x="1510" y="749"/>
                    </a:lnTo>
                    <a:lnTo>
                      <a:pt x="1513" y="749"/>
                    </a:lnTo>
                    <a:lnTo>
                      <a:pt x="1513" y="747"/>
                    </a:lnTo>
                    <a:lnTo>
                      <a:pt x="1515" y="747"/>
                    </a:lnTo>
                    <a:lnTo>
                      <a:pt x="1516" y="743"/>
                    </a:lnTo>
                    <a:lnTo>
                      <a:pt x="1516" y="741"/>
                    </a:lnTo>
                    <a:lnTo>
                      <a:pt x="1515" y="738"/>
                    </a:lnTo>
                    <a:lnTo>
                      <a:pt x="1515" y="735"/>
                    </a:lnTo>
                    <a:lnTo>
                      <a:pt x="1513" y="732"/>
                    </a:lnTo>
                    <a:lnTo>
                      <a:pt x="1510" y="730"/>
                    </a:lnTo>
                    <a:lnTo>
                      <a:pt x="1497" y="732"/>
                    </a:lnTo>
                    <a:lnTo>
                      <a:pt x="1497" y="727"/>
                    </a:lnTo>
                    <a:lnTo>
                      <a:pt x="1499" y="725"/>
                    </a:lnTo>
                    <a:lnTo>
                      <a:pt x="1504" y="724"/>
                    </a:lnTo>
                    <a:lnTo>
                      <a:pt x="1515" y="724"/>
                    </a:lnTo>
                    <a:lnTo>
                      <a:pt x="1518" y="714"/>
                    </a:lnTo>
                    <a:lnTo>
                      <a:pt x="1518" y="713"/>
                    </a:lnTo>
                    <a:lnTo>
                      <a:pt x="1504" y="691"/>
                    </a:lnTo>
                    <a:lnTo>
                      <a:pt x="1504" y="677"/>
                    </a:lnTo>
                    <a:lnTo>
                      <a:pt x="1480" y="660"/>
                    </a:lnTo>
                    <a:lnTo>
                      <a:pt x="1464" y="651"/>
                    </a:lnTo>
                    <a:lnTo>
                      <a:pt x="1462" y="649"/>
                    </a:lnTo>
                    <a:lnTo>
                      <a:pt x="1453" y="631"/>
                    </a:lnTo>
                    <a:lnTo>
                      <a:pt x="1447" y="612"/>
                    </a:lnTo>
                    <a:lnTo>
                      <a:pt x="1442" y="605"/>
                    </a:lnTo>
                    <a:lnTo>
                      <a:pt x="1442" y="604"/>
                    </a:lnTo>
                    <a:lnTo>
                      <a:pt x="1440" y="604"/>
                    </a:lnTo>
                    <a:lnTo>
                      <a:pt x="1429" y="599"/>
                    </a:lnTo>
                    <a:lnTo>
                      <a:pt x="1426" y="599"/>
                    </a:lnTo>
                    <a:lnTo>
                      <a:pt x="1407" y="601"/>
                    </a:lnTo>
                    <a:lnTo>
                      <a:pt x="1382" y="590"/>
                    </a:lnTo>
                    <a:lnTo>
                      <a:pt x="1368" y="590"/>
                    </a:lnTo>
                    <a:lnTo>
                      <a:pt x="1351" y="579"/>
                    </a:lnTo>
                    <a:lnTo>
                      <a:pt x="1340" y="579"/>
                    </a:lnTo>
                    <a:lnTo>
                      <a:pt x="1340" y="551"/>
                    </a:lnTo>
                    <a:lnTo>
                      <a:pt x="1352" y="522"/>
                    </a:lnTo>
                    <a:lnTo>
                      <a:pt x="1363" y="513"/>
                    </a:lnTo>
                    <a:lnTo>
                      <a:pt x="1365" y="511"/>
                    </a:lnTo>
                    <a:lnTo>
                      <a:pt x="1387" y="481"/>
                    </a:lnTo>
                    <a:lnTo>
                      <a:pt x="1387" y="478"/>
                    </a:lnTo>
                    <a:lnTo>
                      <a:pt x="1384" y="470"/>
                    </a:lnTo>
                    <a:lnTo>
                      <a:pt x="1384" y="459"/>
                    </a:lnTo>
                    <a:lnTo>
                      <a:pt x="1390" y="435"/>
                    </a:lnTo>
                    <a:lnTo>
                      <a:pt x="1390" y="433"/>
                    </a:lnTo>
                    <a:lnTo>
                      <a:pt x="1385" y="411"/>
                    </a:lnTo>
                    <a:lnTo>
                      <a:pt x="1387" y="397"/>
                    </a:lnTo>
                    <a:lnTo>
                      <a:pt x="1393" y="387"/>
                    </a:lnTo>
                    <a:lnTo>
                      <a:pt x="1422" y="364"/>
                    </a:lnTo>
                    <a:lnTo>
                      <a:pt x="1422" y="360"/>
                    </a:lnTo>
                    <a:lnTo>
                      <a:pt x="1426" y="356"/>
                    </a:lnTo>
                    <a:lnTo>
                      <a:pt x="1426" y="343"/>
                    </a:lnTo>
                    <a:lnTo>
                      <a:pt x="1422" y="336"/>
                    </a:lnTo>
                    <a:lnTo>
                      <a:pt x="1422" y="334"/>
                    </a:lnTo>
                    <a:lnTo>
                      <a:pt x="1418" y="332"/>
                    </a:lnTo>
                    <a:lnTo>
                      <a:pt x="1407" y="334"/>
                    </a:lnTo>
                    <a:lnTo>
                      <a:pt x="1404" y="331"/>
                    </a:lnTo>
                    <a:lnTo>
                      <a:pt x="1398" y="323"/>
                    </a:lnTo>
                    <a:lnTo>
                      <a:pt x="1404" y="310"/>
                    </a:lnTo>
                    <a:lnTo>
                      <a:pt x="1404" y="306"/>
                    </a:lnTo>
                    <a:lnTo>
                      <a:pt x="1400" y="306"/>
                    </a:lnTo>
                    <a:lnTo>
                      <a:pt x="1396" y="299"/>
                    </a:lnTo>
                    <a:lnTo>
                      <a:pt x="1387" y="299"/>
                    </a:lnTo>
                    <a:lnTo>
                      <a:pt x="1384" y="298"/>
                    </a:lnTo>
                    <a:lnTo>
                      <a:pt x="1387" y="287"/>
                    </a:lnTo>
                    <a:lnTo>
                      <a:pt x="1387" y="284"/>
                    </a:lnTo>
                    <a:lnTo>
                      <a:pt x="1390" y="282"/>
                    </a:lnTo>
                    <a:lnTo>
                      <a:pt x="1409" y="280"/>
                    </a:lnTo>
                    <a:lnTo>
                      <a:pt x="1415" y="280"/>
                    </a:lnTo>
                    <a:lnTo>
                      <a:pt x="1429" y="233"/>
                    </a:lnTo>
                    <a:lnTo>
                      <a:pt x="1420" y="212"/>
                    </a:lnTo>
                    <a:lnTo>
                      <a:pt x="1428" y="197"/>
                    </a:lnTo>
                    <a:lnTo>
                      <a:pt x="1436" y="189"/>
                    </a:lnTo>
                    <a:lnTo>
                      <a:pt x="1439" y="186"/>
                    </a:lnTo>
                    <a:lnTo>
                      <a:pt x="1451" y="190"/>
                    </a:lnTo>
                    <a:lnTo>
                      <a:pt x="1455" y="194"/>
                    </a:lnTo>
                    <a:lnTo>
                      <a:pt x="1453" y="208"/>
                    </a:lnTo>
                    <a:lnTo>
                      <a:pt x="1466" y="219"/>
                    </a:lnTo>
                    <a:lnTo>
                      <a:pt x="1475" y="222"/>
                    </a:lnTo>
                    <a:lnTo>
                      <a:pt x="1477" y="214"/>
                    </a:lnTo>
                    <a:lnTo>
                      <a:pt x="1482" y="203"/>
                    </a:lnTo>
                    <a:lnTo>
                      <a:pt x="1477" y="200"/>
                    </a:lnTo>
                    <a:lnTo>
                      <a:pt x="1466" y="197"/>
                    </a:lnTo>
                    <a:lnTo>
                      <a:pt x="1466" y="194"/>
                    </a:lnTo>
                    <a:lnTo>
                      <a:pt x="1477" y="167"/>
                    </a:lnTo>
                    <a:lnTo>
                      <a:pt x="1464" y="136"/>
                    </a:lnTo>
                    <a:lnTo>
                      <a:pt x="1471" y="118"/>
                    </a:lnTo>
                    <a:lnTo>
                      <a:pt x="1513" y="91"/>
                    </a:lnTo>
                    <a:lnTo>
                      <a:pt x="1515" y="83"/>
                    </a:lnTo>
                    <a:lnTo>
                      <a:pt x="1513" y="77"/>
                    </a:lnTo>
                    <a:lnTo>
                      <a:pt x="1510" y="74"/>
                    </a:lnTo>
                    <a:lnTo>
                      <a:pt x="1488" y="72"/>
                    </a:lnTo>
                    <a:lnTo>
                      <a:pt x="1488" y="61"/>
                    </a:lnTo>
                    <a:lnTo>
                      <a:pt x="1483" y="44"/>
                    </a:lnTo>
                    <a:lnTo>
                      <a:pt x="1480" y="39"/>
                    </a:lnTo>
                    <a:lnTo>
                      <a:pt x="1466" y="39"/>
                    </a:lnTo>
                    <a:lnTo>
                      <a:pt x="1455" y="44"/>
                    </a:lnTo>
                    <a:lnTo>
                      <a:pt x="1433" y="44"/>
                    </a:lnTo>
                    <a:lnTo>
                      <a:pt x="1415" y="42"/>
                    </a:lnTo>
                    <a:lnTo>
                      <a:pt x="1396" y="36"/>
                    </a:lnTo>
                    <a:lnTo>
                      <a:pt x="1384" y="20"/>
                    </a:lnTo>
                    <a:lnTo>
                      <a:pt x="1384" y="7"/>
                    </a:lnTo>
                    <a:lnTo>
                      <a:pt x="1382" y="3"/>
                    </a:lnTo>
                    <a:lnTo>
                      <a:pt x="1382" y="0"/>
                    </a:lnTo>
                    <a:lnTo>
                      <a:pt x="1352" y="47"/>
                    </a:lnTo>
                    <a:lnTo>
                      <a:pt x="1308" y="77"/>
                    </a:lnTo>
                    <a:lnTo>
                      <a:pt x="1294" y="81"/>
                    </a:lnTo>
                    <a:lnTo>
                      <a:pt x="1284" y="91"/>
                    </a:lnTo>
                    <a:lnTo>
                      <a:pt x="1278" y="92"/>
                    </a:lnTo>
                    <a:lnTo>
                      <a:pt x="1278" y="98"/>
                    </a:lnTo>
                    <a:lnTo>
                      <a:pt x="1262" y="153"/>
                    </a:lnTo>
                    <a:lnTo>
                      <a:pt x="1258" y="1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5" name="Freeform 189">
                <a:extLst>
                  <a:ext uri="{FF2B5EF4-FFF2-40B4-BE49-F238E27FC236}">
                    <a16:creationId xmlns:a16="http://schemas.microsoft.com/office/drawing/2014/main" id="{85A1BD03-70DE-9754-751F-781ED77920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" y="823"/>
                <a:ext cx="448" cy="475"/>
              </a:xfrm>
              <a:custGeom>
                <a:avLst/>
                <a:gdLst>
                  <a:gd name="T0" fmla="*/ 293 w 3138"/>
                  <a:gd name="T1" fmla="*/ 109 h 3325"/>
                  <a:gd name="T2" fmla="*/ 274 w 3138"/>
                  <a:gd name="T3" fmla="*/ 158 h 3325"/>
                  <a:gd name="T4" fmla="*/ 243 w 3138"/>
                  <a:gd name="T5" fmla="*/ 123 h 3325"/>
                  <a:gd name="T6" fmla="*/ 165 w 3138"/>
                  <a:gd name="T7" fmla="*/ 120 h 3325"/>
                  <a:gd name="T8" fmla="*/ 69 w 3138"/>
                  <a:gd name="T9" fmla="*/ 167 h 3325"/>
                  <a:gd name="T10" fmla="*/ 49 w 3138"/>
                  <a:gd name="T11" fmla="*/ 186 h 3325"/>
                  <a:gd name="T12" fmla="*/ 25 w 3138"/>
                  <a:gd name="T13" fmla="*/ 269 h 3325"/>
                  <a:gd name="T14" fmla="*/ 91 w 3138"/>
                  <a:gd name="T15" fmla="*/ 442 h 3325"/>
                  <a:gd name="T16" fmla="*/ 219 w 3138"/>
                  <a:gd name="T17" fmla="*/ 398 h 3325"/>
                  <a:gd name="T18" fmla="*/ 481 w 3138"/>
                  <a:gd name="T19" fmla="*/ 553 h 3325"/>
                  <a:gd name="T20" fmla="*/ 588 w 3138"/>
                  <a:gd name="T21" fmla="*/ 724 h 3325"/>
                  <a:gd name="T22" fmla="*/ 566 w 3138"/>
                  <a:gd name="T23" fmla="*/ 1004 h 3325"/>
                  <a:gd name="T24" fmla="*/ 580 w 3138"/>
                  <a:gd name="T25" fmla="*/ 1158 h 3325"/>
                  <a:gd name="T26" fmla="*/ 680 w 3138"/>
                  <a:gd name="T27" fmla="*/ 1340 h 3325"/>
                  <a:gd name="T28" fmla="*/ 766 w 3138"/>
                  <a:gd name="T29" fmla="*/ 1650 h 3325"/>
                  <a:gd name="T30" fmla="*/ 604 w 3138"/>
                  <a:gd name="T31" fmla="*/ 1798 h 3325"/>
                  <a:gd name="T32" fmla="*/ 626 w 3138"/>
                  <a:gd name="T33" fmla="*/ 2118 h 3325"/>
                  <a:gd name="T34" fmla="*/ 552 w 3138"/>
                  <a:gd name="T35" fmla="*/ 2288 h 3325"/>
                  <a:gd name="T36" fmla="*/ 715 w 3138"/>
                  <a:gd name="T37" fmla="*/ 2578 h 3325"/>
                  <a:gd name="T38" fmla="*/ 588 w 3138"/>
                  <a:gd name="T39" fmla="*/ 2781 h 3325"/>
                  <a:gd name="T40" fmla="*/ 700 w 3138"/>
                  <a:gd name="T41" fmla="*/ 2971 h 3325"/>
                  <a:gd name="T42" fmla="*/ 915 w 3138"/>
                  <a:gd name="T43" fmla="*/ 2963 h 3325"/>
                  <a:gd name="T44" fmla="*/ 907 w 3138"/>
                  <a:gd name="T45" fmla="*/ 3178 h 3325"/>
                  <a:gd name="T46" fmla="*/ 970 w 3138"/>
                  <a:gd name="T47" fmla="*/ 3096 h 3325"/>
                  <a:gd name="T48" fmla="*/ 1021 w 3138"/>
                  <a:gd name="T49" fmla="*/ 3277 h 3325"/>
                  <a:gd name="T50" fmla="*/ 1216 w 3138"/>
                  <a:gd name="T51" fmla="*/ 3292 h 3325"/>
                  <a:gd name="T52" fmla="*/ 1333 w 3138"/>
                  <a:gd name="T53" fmla="*/ 3266 h 3325"/>
                  <a:gd name="T54" fmla="*/ 1527 w 3138"/>
                  <a:gd name="T55" fmla="*/ 3178 h 3325"/>
                  <a:gd name="T56" fmla="*/ 1802 w 3138"/>
                  <a:gd name="T57" fmla="*/ 3157 h 3325"/>
                  <a:gd name="T58" fmla="*/ 2075 w 3138"/>
                  <a:gd name="T59" fmla="*/ 3059 h 3325"/>
                  <a:gd name="T60" fmla="*/ 2163 w 3138"/>
                  <a:gd name="T61" fmla="*/ 2974 h 3325"/>
                  <a:gd name="T62" fmla="*/ 2348 w 3138"/>
                  <a:gd name="T63" fmla="*/ 3065 h 3325"/>
                  <a:gd name="T64" fmla="*/ 2690 w 3138"/>
                  <a:gd name="T65" fmla="*/ 3061 h 3325"/>
                  <a:gd name="T66" fmla="*/ 2887 w 3138"/>
                  <a:gd name="T67" fmla="*/ 2891 h 3325"/>
                  <a:gd name="T68" fmla="*/ 3056 w 3138"/>
                  <a:gd name="T69" fmla="*/ 2720 h 3325"/>
                  <a:gd name="T70" fmla="*/ 2916 w 3138"/>
                  <a:gd name="T71" fmla="*/ 2523 h 3325"/>
                  <a:gd name="T72" fmla="*/ 2612 w 3138"/>
                  <a:gd name="T73" fmla="*/ 2486 h 3325"/>
                  <a:gd name="T74" fmla="*/ 2363 w 3138"/>
                  <a:gd name="T75" fmla="*/ 2384 h 3325"/>
                  <a:gd name="T76" fmla="*/ 2137 w 3138"/>
                  <a:gd name="T77" fmla="*/ 2228 h 3325"/>
                  <a:gd name="T78" fmla="*/ 1885 w 3138"/>
                  <a:gd name="T79" fmla="*/ 2146 h 3325"/>
                  <a:gd name="T80" fmla="*/ 1672 w 3138"/>
                  <a:gd name="T81" fmla="*/ 2031 h 3325"/>
                  <a:gd name="T82" fmla="*/ 1571 w 3138"/>
                  <a:gd name="T83" fmla="*/ 1927 h 3325"/>
                  <a:gd name="T84" fmla="*/ 1609 w 3138"/>
                  <a:gd name="T85" fmla="*/ 1729 h 3325"/>
                  <a:gd name="T86" fmla="*/ 1418 w 3138"/>
                  <a:gd name="T87" fmla="*/ 1687 h 3325"/>
                  <a:gd name="T88" fmla="*/ 1156 w 3138"/>
                  <a:gd name="T89" fmla="*/ 1583 h 3325"/>
                  <a:gd name="T90" fmla="*/ 953 w 3138"/>
                  <a:gd name="T91" fmla="*/ 1405 h 3325"/>
                  <a:gd name="T92" fmla="*/ 1028 w 3138"/>
                  <a:gd name="T93" fmla="*/ 1213 h 3325"/>
                  <a:gd name="T94" fmla="*/ 978 w 3138"/>
                  <a:gd name="T95" fmla="*/ 999 h 3325"/>
                  <a:gd name="T96" fmla="*/ 1010 w 3138"/>
                  <a:gd name="T97" fmla="*/ 739 h 3325"/>
                  <a:gd name="T98" fmla="*/ 866 w 3138"/>
                  <a:gd name="T99" fmla="*/ 433 h 3325"/>
                  <a:gd name="T100" fmla="*/ 839 w 3138"/>
                  <a:gd name="T101" fmla="*/ 213 h 3325"/>
                  <a:gd name="T102" fmla="*/ 748 w 3138"/>
                  <a:gd name="T103" fmla="*/ 169 h 3325"/>
                  <a:gd name="T104" fmla="*/ 699 w 3138"/>
                  <a:gd name="T105" fmla="*/ 121 h 3325"/>
                  <a:gd name="T106" fmla="*/ 708 w 3138"/>
                  <a:gd name="T107" fmla="*/ 87 h 3325"/>
                  <a:gd name="T108" fmla="*/ 661 w 3138"/>
                  <a:gd name="T109" fmla="*/ 65 h 3325"/>
                  <a:gd name="T110" fmla="*/ 633 w 3138"/>
                  <a:gd name="T111" fmla="*/ 29 h 3325"/>
                  <a:gd name="T112" fmla="*/ 584 w 3138"/>
                  <a:gd name="T113" fmla="*/ 11 h 3325"/>
                  <a:gd name="T114" fmla="*/ 541 w 3138"/>
                  <a:gd name="T115" fmla="*/ 25 h 3325"/>
                  <a:gd name="T116" fmla="*/ 484 w 3138"/>
                  <a:gd name="T117" fmla="*/ 60 h 3325"/>
                  <a:gd name="T118" fmla="*/ 427 w 3138"/>
                  <a:gd name="T119" fmla="*/ 49 h 3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138" h="3325">
                    <a:moveTo>
                      <a:pt x="369" y="32"/>
                    </a:moveTo>
                    <a:lnTo>
                      <a:pt x="322" y="62"/>
                    </a:lnTo>
                    <a:lnTo>
                      <a:pt x="298" y="90"/>
                    </a:lnTo>
                    <a:lnTo>
                      <a:pt x="298" y="93"/>
                    </a:lnTo>
                    <a:lnTo>
                      <a:pt x="293" y="106"/>
                    </a:lnTo>
                    <a:lnTo>
                      <a:pt x="289" y="106"/>
                    </a:lnTo>
                    <a:lnTo>
                      <a:pt x="293" y="109"/>
                    </a:lnTo>
                    <a:lnTo>
                      <a:pt x="298" y="117"/>
                    </a:lnTo>
                    <a:lnTo>
                      <a:pt x="300" y="127"/>
                    </a:lnTo>
                    <a:lnTo>
                      <a:pt x="295" y="143"/>
                    </a:lnTo>
                    <a:lnTo>
                      <a:pt x="287" y="154"/>
                    </a:lnTo>
                    <a:lnTo>
                      <a:pt x="285" y="158"/>
                    </a:lnTo>
                    <a:lnTo>
                      <a:pt x="284" y="165"/>
                    </a:lnTo>
                    <a:lnTo>
                      <a:pt x="274" y="158"/>
                    </a:lnTo>
                    <a:lnTo>
                      <a:pt x="271" y="147"/>
                    </a:lnTo>
                    <a:lnTo>
                      <a:pt x="271" y="138"/>
                    </a:lnTo>
                    <a:lnTo>
                      <a:pt x="267" y="138"/>
                    </a:lnTo>
                    <a:lnTo>
                      <a:pt x="252" y="123"/>
                    </a:lnTo>
                    <a:lnTo>
                      <a:pt x="252" y="121"/>
                    </a:lnTo>
                    <a:lnTo>
                      <a:pt x="246" y="121"/>
                    </a:lnTo>
                    <a:lnTo>
                      <a:pt x="243" y="123"/>
                    </a:lnTo>
                    <a:lnTo>
                      <a:pt x="218" y="112"/>
                    </a:lnTo>
                    <a:lnTo>
                      <a:pt x="218" y="110"/>
                    </a:lnTo>
                    <a:lnTo>
                      <a:pt x="196" y="109"/>
                    </a:lnTo>
                    <a:lnTo>
                      <a:pt x="187" y="103"/>
                    </a:lnTo>
                    <a:lnTo>
                      <a:pt x="186" y="103"/>
                    </a:lnTo>
                    <a:lnTo>
                      <a:pt x="172" y="112"/>
                    </a:lnTo>
                    <a:lnTo>
                      <a:pt x="165" y="120"/>
                    </a:lnTo>
                    <a:lnTo>
                      <a:pt x="165" y="121"/>
                    </a:lnTo>
                    <a:lnTo>
                      <a:pt x="164" y="132"/>
                    </a:lnTo>
                    <a:lnTo>
                      <a:pt x="156" y="143"/>
                    </a:lnTo>
                    <a:lnTo>
                      <a:pt x="142" y="153"/>
                    </a:lnTo>
                    <a:lnTo>
                      <a:pt x="93" y="169"/>
                    </a:lnTo>
                    <a:lnTo>
                      <a:pt x="76" y="169"/>
                    </a:lnTo>
                    <a:lnTo>
                      <a:pt x="69" y="167"/>
                    </a:lnTo>
                    <a:lnTo>
                      <a:pt x="67" y="167"/>
                    </a:lnTo>
                    <a:lnTo>
                      <a:pt x="58" y="169"/>
                    </a:lnTo>
                    <a:lnTo>
                      <a:pt x="56" y="169"/>
                    </a:lnTo>
                    <a:lnTo>
                      <a:pt x="54" y="174"/>
                    </a:lnTo>
                    <a:lnTo>
                      <a:pt x="54" y="176"/>
                    </a:lnTo>
                    <a:lnTo>
                      <a:pt x="49" y="182"/>
                    </a:lnTo>
                    <a:lnTo>
                      <a:pt x="49" y="186"/>
                    </a:lnTo>
                    <a:lnTo>
                      <a:pt x="47" y="189"/>
                    </a:lnTo>
                    <a:lnTo>
                      <a:pt x="41" y="196"/>
                    </a:lnTo>
                    <a:lnTo>
                      <a:pt x="34" y="197"/>
                    </a:lnTo>
                    <a:lnTo>
                      <a:pt x="56" y="208"/>
                    </a:lnTo>
                    <a:lnTo>
                      <a:pt x="41" y="240"/>
                    </a:lnTo>
                    <a:lnTo>
                      <a:pt x="23" y="241"/>
                    </a:lnTo>
                    <a:lnTo>
                      <a:pt x="25" y="269"/>
                    </a:lnTo>
                    <a:lnTo>
                      <a:pt x="65" y="342"/>
                    </a:lnTo>
                    <a:lnTo>
                      <a:pt x="41" y="390"/>
                    </a:lnTo>
                    <a:lnTo>
                      <a:pt x="91" y="398"/>
                    </a:lnTo>
                    <a:lnTo>
                      <a:pt x="109" y="404"/>
                    </a:lnTo>
                    <a:lnTo>
                      <a:pt x="109" y="407"/>
                    </a:lnTo>
                    <a:lnTo>
                      <a:pt x="93" y="440"/>
                    </a:lnTo>
                    <a:lnTo>
                      <a:pt x="91" y="442"/>
                    </a:lnTo>
                    <a:lnTo>
                      <a:pt x="91" y="444"/>
                    </a:lnTo>
                    <a:lnTo>
                      <a:pt x="71" y="453"/>
                    </a:lnTo>
                    <a:lnTo>
                      <a:pt x="0" y="458"/>
                    </a:lnTo>
                    <a:lnTo>
                      <a:pt x="69" y="513"/>
                    </a:lnTo>
                    <a:lnTo>
                      <a:pt x="93" y="466"/>
                    </a:lnTo>
                    <a:lnTo>
                      <a:pt x="218" y="407"/>
                    </a:lnTo>
                    <a:lnTo>
                      <a:pt x="219" y="398"/>
                    </a:lnTo>
                    <a:lnTo>
                      <a:pt x="285" y="407"/>
                    </a:lnTo>
                    <a:lnTo>
                      <a:pt x="331" y="352"/>
                    </a:lnTo>
                    <a:lnTo>
                      <a:pt x="413" y="401"/>
                    </a:lnTo>
                    <a:lnTo>
                      <a:pt x="440" y="447"/>
                    </a:lnTo>
                    <a:lnTo>
                      <a:pt x="431" y="470"/>
                    </a:lnTo>
                    <a:lnTo>
                      <a:pt x="471" y="497"/>
                    </a:lnTo>
                    <a:lnTo>
                      <a:pt x="481" y="553"/>
                    </a:lnTo>
                    <a:lnTo>
                      <a:pt x="514" y="558"/>
                    </a:lnTo>
                    <a:lnTo>
                      <a:pt x="530" y="600"/>
                    </a:lnTo>
                    <a:lnTo>
                      <a:pt x="522" y="699"/>
                    </a:lnTo>
                    <a:lnTo>
                      <a:pt x="552" y="699"/>
                    </a:lnTo>
                    <a:lnTo>
                      <a:pt x="566" y="684"/>
                    </a:lnTo>
                    <a:lnTo>
                      <a:pt x="577" y="684"/>
                    </a:lnTo>
                    <a:lnTo>
                      <a:pt x="588" y="724"/>
                    </a:lnTo>
                    <a:lnTo>
                      <a:pt x="577" y="781"/>
                    </a:lnTo>
                    <a:lnTo>
                      <a:pt x="513" y="809"/>
                    </a:lnTo>
                    <a:lnTo>
                      <a:pt x="508" y="870"/>
                    </a:lnTo>
                    <a:lnTo>
                      <a:pt x="544" y="918"/>
                    </a:lnTo>
                    <a:lnTo>
                      <a:pt x="524" y="933"/>
                    </a:lnTo>
                    <a:lnTo>
                      <a:pt x="517" y="1004"/>
                    </a:lnTo>
                    <a:lnTo>
                      <a:pt x="566" y="1004"/>
                    </a:lnTo>
                    <a:lnTo>
                      <a:pt x="579" y="997"/>
                    </a:lnTo>
                    <a:lnTo>
                      <a:pt x="593" y="1006"/>
                    </a:lnTo>
                    <a:lnTo>
                      <a:pt x="562" y="1093"/>
                    </a:lnTo>
                    <a:lnTo>
                      <a:pt x="558" y="1117"/>
                    </a:lnTo>
                    <a:lnTo>
                      <a:pt x="558" y="1119"/>
                    </a:lnTo>
                    <a:lnTo>
                      <a:pt x="588" y="1141"/>
                    </a:lnTo>
                    <a:lnTo>
                      <a:pt x="580" y="1158"/>
                    </a:lnTo>
                    <a:lnTo>
                      <a:pt x="609" y="1165"/>
                    </a:lnTo>
                    <a:lnTo>
                      <a:pt x="580" y="1237"/>
                    </a:lnTo>
                    <a:lnTo>
                      <a:pt x="615" y="1259"/>
                    </a:lnTo>
                    <a:lnTo>
                      <a:pt x="623" y="1241"/>
                    </a:lnTo>
                    <a:lnTo>
                      <a:pt x="697" y="1241"/>
                    </a:lnTo>
                    <a:lnTo>
                      <a:pt x="700" y="1310"/>
                    </a:lnTo>
                    <a:lnTo>
                      <a:pt x="680" y="1340"/>
                    </a:lnTo>
                    <a:lnTo>
                      <a:pt x="678" y="1373"/>
                    </a:lnTo>
                    <a:lnTo>
                      <a:pt x="733" y="1365"/>
                    </a:lnTo>
                    <a:lnTo>
                      <a:pt x="766" y="1434"/>
                    </a:lnTo>
                    <a:lnTo>
                      <a:pt x="724" y="1471"/>
                    </a:lnTo>
                    <a:lnTo>
                      <a:pt x="683" y="1594"/>
                    </a:lnTo>
                    <a:lnTo>
                      <a:pt x="708" y="1602"/>
                    </a:lnTo>
                    <a:lnTo>
                      <a:pt x="766" y="1650"/>
                    </a:lnTo>
                    <a:lnTo>
                      <a:pt x="765" y="1678"/>
                    </a:lnTo>
                    <a:lnTo>
                      <a:pt x="711" y="1705"/>
                    </a:lnTo>
                    <a:lnTo>
                      <a:pt x="678" y="1696"/>
                    </a:lnTo>
                    <a:lnTo>
                      <a:pt x="584" y="1785"/>
                    </a:lnTo>
                    <a:lnTo>
                      <a:pt x="598" y="1791"/>
                    </a:lnTo>
                    <a:lnTo>
                      <a:pt x="604" y="1791"/>
                    </a:lnTo>
                    <a:lnTo>
                      <a:pt x="604" y="1798"/>
                    </a:lnTo>
                    <a:lnTo>
                      <a:pt x="661" y="1884"/>
                    </a:lnTo>
                    <a:lnTo>
                      <a:pt x="624" y="1900"/>
                    </a:lnTo>
                    <a:lnTo>
                      <a:pt x="633" y="1936"/>
                    </a:lnTo>
                    <a:lnTo>
                      <a:pt x="644" y="1944"/>
                    </a:lnTo>
                    <a:lnTo>
                      <a:pt x="656" y="2002"/>
                    </a:lnTo>
                    <a:lnTo>
                      <a:pt x="617" y="2098"/>
                    </a:lnTo>
                    <a:lnTo>
                      <a:pt x="626" y="2118"/>
                    </a:lnTo>
                    <a:lnTo>
                      <a:pt x="655" y="2100"/>
                    </a:lnTo>
                    <a:lnTo>
                      <a:pt x="648" y="2126"/>
                    </a:lnTo>
                    <a:lnTo>
                      <a:pt x="637" y="2126"/>
                    </a:lnTo>
                    <a:lnTo>
                      <a:pt x="580" y="2184"/>
                    </a:lnTo>
                    <a:lnTo>
                      <a:pt x="552" y="2246"/>
                    </a:lnTo>
                    <a:lnTo>
                      <a:pt x="541" y="2257"/>
                    </a:lnTo>
                    <a:lnTo>
                      <a:pt x="552" y="2288"/>
                    </a:lnTo>
                    <a:lnTo>
                      <a:pt x="639" y="2373"/>
                    </a:lnTo>
                    <a:lnTo>
                      <a:pt x="624" y="2399"/>
                    </a:lnTo>
                    <a:lnTo>
                      <a:pt x="613" y="2469"/>
                    </a:lnTo>
                    <a:lnTo>
                      <a:pt x="606" y="2495"/>
                    </a:lnTo>
                    <a:lnTo>
                      <a:pt x="628" y="2550"/>
                    </a:lnTo>
                    <a:lnTo>
                      <a:pt x="635" y="2594"/>
                    </a:lnTo>
                    <a:lnTo>
                      <a:pt x="715" y="2578"/>
                    </a:lnTo>
                    <a:lnTo>
                      <a:pt x="708" y="2611"/>
                    </a:lnTo>
                    <a:lnTo>
                      <a:pt x="694" y="2628"/>
                    </a:lnTo>
                    <a:lnTo>
                      <a:pt x="648" y="2628"/>
                    </a:lnTo>
                    <a:lnTo>
                      <a:pt x="562" y="2677"/>
                    </a:lnTo>
                    <a:lnTo>
                      <a:pt x="557" y="2719"/>
                    </a:lnTo>
                    <a:lnTo>
                      <a:pt x="562" y="2757"/>
                    </a:lnTo>
                    <a:lnTo>
                      <a:pt x="588" y="2781"/>
                    </a:lnTo>
                    <a:lnTo>
                      <a:pt x="650" y="2799"/>
                    </a:lnTo>
                    <a:lnTo>
                      <a:pt x="677" y="2814"/>
                    </a:lnTo>
                    <a:lnTo>
                      <a:pt x="648" y="2867"/>
                    </a:lnTo>
                    <a:lnTo>
                      <a:pt x="653" y="2883"/>
                    </a:lnTo>
                    <a:lnTo>
                      <a:pt x="659" y="2934"/>
                    </a:lnTo>
                    <a:lnTo>
                      <a:pt x="686" y="2963"/>
                    </a:lnTo>
                    <a:lnTo>
                      <a:pt x="700" y="2971"/>
                    </a:lnTo>
                    <a:lnTo>
                      <a:pt x="743" y="2928"/>
                    </a:lnTo>
                    <a:lnTo>
                      <a:pt x="787" y="2919"/>
                    </a:lnTo>
                    <a:lnTo>
                      <a:pt x="792" y="2908"/>
                    </a:lnTo>
                    <a:lnTo>
                      <a:pt x="842" y="2908"/>
                    </a:lnTo>
                    <a:lnTo>
                      <a:pt x="917" y="2930"/>
                    </a:lnTo>
                    <a:lnTo>
                      <a:pt x="907" y="2959"/>
                    </a:lnTo>
                    <a:lnTo>
                      <a:pt x="915" y="2963"/>
                    </a:lnTo>
                    <a:lnTo>
                      <a:pt x="886" y="3090"/>
                    </a:lnTo>
                    <a:lnTo>
                      <a:pt x="841" y="3148"/>
                    </a:lnTo>
                    <a:lnTo>
                      <a:pt x="831" y="3170"/>
                    </a:lnTo>
                    <a:lnTo>
                      <a:pt x="861" y="3178"/>
                    </a:lnTo>
                    <a:lnTo>
                      <a:pt x="866" y="3185"/>
                    </a:lnTo>
                    <a:lnTo>
                      <a:pt x="872" y="3185"/>
                    </a:lnTo>
                    <a:lnTo>
                      <a:pt x="907" y="3178"/>
                    </a:lnTo>
                    <a:lnTo>
                      <a:pt x="915" y="3168"/>
                    </a:lnTo>
                    <a:lnTo>
                      <a:pt x="923" y="3140"/>
                    </a:lnTo>
                    <a:lnTo>
                      <a:pt x="923" y="3137"/>
                    </a:lnTo>
                    <a:lnTo>
                      <a:pt x="928" y="3113"/>
                    </a:lnTo>
                    <a:lnTo>
                      <a:pt x="921" y="3105"/>
                    </a:lnTo>
                    <a:lnTo>
                      <a:pt x="908" y="3094"/>
                    </a:lnTo>
                    <a:lnTo>
                      <a:pt x="970" y="3096"/>
                    </a:lnTo>
                    <a:lnTo>
                      <a:pt x="953" y="3189"/>
                    </a:lnTo>
                    <a:lnTo>
                      <a:pt x="967" y="3207"/>
                    </a:lnTo>
                    <a:lnTo>
                      <a:pt x="992" y="3189"/>
                    </a:lnTo>
                    <a:lnTo>
                      <a:pt x="1006" y="3200"/>
                    </a:lnTo>
                    <a:lnTo>
                      <a:pt x="1017" y="3223"/>
                    </a:lnTo>
                    <a:lnTo>
                      <a:pt x="999" y="3255"/>
                    </a:lnTo>
                    <a:lnTo>
                      <a:pt x="1021" y="3277"/>
                    </a:lnTo>
                    <a:lnTo>
                      <a:pt x="1021" y="3309"/>
                    </a:lnTo>
                    <a:lnTo>
                      <a:pt x="1039" y="3325"/>
                    </a:lnTo>
                    <a:lnTo>
                      <a:pt x="1090" y="3312"/>
                    </a:lnTo>
                    <a:lnTo>
                      <a:pt x="1139" y="3290"/>
                    </a:lnTo>
                    <a:lnTo>
                      <a:pt x="1148" y="3301"/>
                    </a:lnTo>
                    <a:lnTo>
                      <a:pt x="1191" y="3277"/>
                    </a:lnTo>
                    <a:lnTo>
                      <a:pt x="1216" y="3292"/>
                    </a:lnTo>
                    <a:lnTo>
                      <a:pt x="1234" y="3290"/>
                    </a:lnTo>
                    <a:lnTo>
                      <a:pt x="1248" y="3279"/>
                    </a:lnTo>
                    <a:lnTo>
                      <a:pt x="1243" y="3236"/>
                    </a:lnTo>
                    <a:lnTo>
                      <a:pt x="1268" y="3227"/>
                    </a:lnTo>
                    <a:lnTo>
                      <a:pt x="1276" y="3277"/>
                    </a:lnTo>
                    <a:lnTo>
                      <a:pt x="1319" y="3303"/>
                    </a:lnTo>
                    <a:lnTo>
                      <a:pt x="1333" y="3266"/>
                    </a:lnTo>
                    <a:lnTo>
                      <a:pt x="1345" y="3277"/>
                    </a:lnTo>
                    <a:lnTo>
                      <a:pt x="1380" y="3225"/>
                    </a:lnTo>
                    <a:lnTo>
                      <a:pt x="1369" y="3153"/>
                    </a:lnTo>
                    <a:lnTo>
                      <a:pt x="1425" y="3145"/>
                    </a:lnTo>
                    <a:lnTo>
                      <a:pt x="1425" y="3179"/>
                    </a:lnTo>
                    <a:lnTo>
                      <a:pt x="1524" y="3168"/>
                    </a:lnTo>
                    <a:lnTo>
                      <a:pt x="1527" y="3178"/>
                    </a:lnTo>
                    <a:lnTo>
                      <a:pt x="1574" y="3148"/>
                    </a:lnTo>
                    <a:lnTo>
                      <a:pt x="1593" y="3094"/>
                    </a:lnTo>
                    <a:lnTo>
                      <a:pt x="1650" y="3085"/>
                    </a:lnTo>
                    <a:lnTo>
                      <a:pt x="1715" y="3148"/>
                    </a:lnTo>
                    <a:lnTo>
                      <a:pt x="1748" y="3148"/>
                    </a:lnTo>
                    <a:lnTo>
                      <a:pt x="1765" y="3137"/>
                    </a:lnTo>
                    <a:lnTo>
                      <a:pt x="1802" y="3157"/>
                    </a:lnTo>
                    <a:lnTo>
                      <a:pt x="1803" y="3172"/>
                    </a:lnTo>
                    <a:lnTo>
                      <a:pt x="1835" y="3168"/>
                    </a:lnTo>
                    <a:lnTo>
                      <a:pt x="1918" y="3113"/>
                    </a:lnTo>
                    <a:lnTo>
                      <a:pt x="1962" y="3124"/>
                    </a:lnTo>
                    <a:lnTo>
                      <a:pt x="1989" y="3105"/>
                    </a:lnTo>
                    <a:lnTo>
                      <a:pt x="2016" y="3107"/>
                    </a:lnTo>
                    <a:lnTo>
                      <a:pt x="2075" y="3059"/>
                    </a:lnTo>
                    <a:lnTo>
                      <a:pt x="2158" y="3098"/>
                    </a:lnTo>
                    <a:lnTo>
                      <a:pt x="2166" y="3094"/>
                    </a:lnTo>
                    <a:lnTo>
                      <a:pt x="2142" y="3050"/>
                    </a:lnTo>
                    <a:lnTo>
                      <a:pt x="2141" y="3026"/>
                    </a:lnTo>
                    <a:lnTo>
                      <a:pt x="2155" y="2985"/>
                    </a:lnTo>
                    <a:lnTo>
                      <a:pt x="2161" y="2978"/>
                    </a:lnTo>
                    <a:lnTo>
                      <a:pt x="2163" y="2974"/>
                    </a:lnTo>
                    <a:lnTo>
                      <a:pt x="2180" y="2970"/>
                    </a:lnTo>
                    <a:lnTo>
                      <a:pt x="2185" y="2956"/>
                    </a:lnTo>
                    <a:lnTo>
                      <a:pt x="2253" y="2943"/>
                    </a:lnTo>
                    <a:lnTo>
                      <a:pt x="2275" y="3058"/>
                    </a:lnTo>
                    <a:lnTo>
                      <a:pt x="2322" y="3061"/>
                    </a:lnTo>
                    <a:lnTo>
                      <a:pt x="2341" y="3074"/>
                    </a:lnTo>
                    <a:lnTo>
                      <a:pt x="2348" y="3065"/>
                    </a:lnTo>
                    <a:lnTo>
                      <a:pt x="2379" y="3094"/>
                    </a:lnTo>
                    <a:lnTo>
                      <a:pt x="2450" y="3085"/>
                    </a:lnTo>
                    <a:lnTo>
                      <a:pt x="2526" y="3118"/>
                    </a:lnTo>
                    <a:lnTo>
                      <a:pt x="2592" y="3135"/>
                    </a:lnTo>
                    <a:lnTo>
                      <a:pt x="2612" y="3076"/>
                    </a:lnTo>
                    <a:lnTo>
                      <a:pt x="2661" y="3026"/>
                    </a:lnTo>
                    <a:lnTo>
                      <a:pt x="2690" y="3061"/>
                    </a:lnTo>
                    <a:lnTo>
                      <a:pt x="2705" y="3070"/>
                    </a:lnTo>
                    <a:lnTo>
                      <a:pt x="2710" y="3070"/>
                    </a:lnTo>
                    <a:lnTo>
                      <a:pt x="2731" y="3065"/>
                    </a:lnTo>
                    <a:lnTo>
                      <a:pt x="2732" y="3063"/>
                    </a:lnTo>
                    <a:lnTo>
                      <a:pt x="2767" y="3026"/>
                    </a:lnTo>
                    <a:lnTo>
                      <a:pt x="2857" y="2910"/>
                    </a:lnTo>
                    <a:lnTo>
                      <a:pt x="2887" y="2891"/>
                    </a:lnTo>
                    <a:lnTo>
                      <a:pt x="3016" y="2832"/>
                    </a:lnTo>
                    <a:lnTo>
                      <a:pt x="3058" y="2801"/>
                    </a:lnTo>
                    <a:lnTo>
                      <a:pt x="3138" y="2779"/>
                    </a:lnTo>
                    <a:lnTo>
                      <a:pt x="3062" y="2788"/>
                    </a:lnTo>
                    <a:lnTo>
                      <a:pt x="3056" y="2777"/>
                    </a:lnTo>
                    <a:lnTo>
                      <a:pt x="3032" y="2755"/>
                    </a:lnTo>
                    <a:lnTo>
                      <a:pt x="3056" y="2720"/>
                    </a:lnTo>
                    <a:lnTo>
                      <a:pt x="3016" y="2716"/>
                    </a:lnTo>
                    <a:lnTo>
                      <a:pt x="3007" y="2681"/>
                    </a:lnTo>
                    <a:lnTo>
                      <a:pt x="2971" y="2622"/>
                    </a:lnTo>
                    <a:lnTo>
                      <a:pt x="2971" y="2621"/>
                    </a:lnTo>
                    <a:lnTo>
                      <a:pt x="2969" y="2615"/>
                    </a:lnTo>
                    <a:lnTo>
                      <a:pt x="2969" y="2604"/>
                    </a:lnTo>
                    <a:lnTo>
                      <a:pt x="2916" y="2523"/>
                    </a:lnTo>
                    <a:lnTo>
                      <a:pt x="2890" y="2528"/>
                    </a:lnTo>
                    <a:lnTo>
                      <a:pt x="2830" y="2535"/>
                    </a:lnTo>
                    <a:lnTo>
                      <a:pt x="2792" y="2517"/>
                    </a:lnTo>
                    <a:lnTo>
                      <a:pt x="2770" y="2462"/>
                    </a:lnTo>
                    <a:lnTo>
                      <a:pt x="2729" y="2508"/>
                    </a:lnTo>
                    <a:lnTo>
                      <a:pt x="2705" y="2495"/>
                    </a:lnTo>
                    <a:lnTo>
                      <a:pt x="2612" y="2486"/>
                    </a:lnTo>
                    <a:lnTo>
                      <a:pt x="2606" y="2465"/>
                    </a:lnTo>
                    <a:lnTo>
                      <a:pt x="2501" y="2457"/>
                    </a:lnTo>
                    <a:lnTo>
                      <a:pt x="2466" y="2432"/>
                    </a:lnTo>
                    <a:lnTo>
                      <a:pt x="2464" y="2424"/>
                    </a:lnTo>
                    <a:lnTo>
                      <a:pt x="2447" y="2384"/>
                    </a:lnTo>
                    <a:lnTo>
                      <a:pt x="2393" y="2402"/>
                    </a:lnTo>
                    <a:lnTo>
                      <a:pt x="2363" y="2384"/>
                    </a:lnTo>
                    <a:lnTo>
                      <a:pt x="2292" y="2399"/>
                    </a:lnTo>
                    <a:lnTo>
                      <a:pt x="2284" y="2388"/>
                    </a:lnTo>
                    <a:lnTo>
                      <a:pt x="2272" y="2293"/>
                    </a:lnTo>
                    <a:lnTo>
                      <a:pt x="2237" y="2305"/>
                    </a:lnTo>
                    <a:lnTo>
                      <a:pt x="2188" y="2272"/>
                    </a:lnTo>
                    <a:lnTo>
                      <a:pt x="2155" y="2271"/>
                    </a:lnTo>
                    <a:lnTo>
                      <a:pt x="2137" y="2228"/>
                    </a:lnTo>
                    <a:lnTo>
                      <a:pt x="2084" y="2163"/>
                    </a:lnTo>
                    <a:lnTo>
                      <a:pt x="2057" y="2168"/>
                    </a:lnTo>
                    <a:lnTo>
                      <a:pt x="2043" y="2179"/>
                    </a:lnTo>
                    <a:lnTo>
                      <a:pt x="1995" y="2187"/>
                    </a:lnTo>
                    <a:lnTo>
                      <a:pt x="1955" y="2144"/>
                    </a:lnTo>
                    <a:lnTo>
                      <a:pt x="1901" y="2140"/>
                    </a:lnTo>
                    <a:lnTo>
                      <a:pt x="1885" y="2146"/>
                    </a:lnTo>
                    <a:lnTo>
                      <a:pt x="1846" y="2082"/>
                    </a:lnTo>
                    <a:lnTo>
                      <a:pt x="1778" y="2126"/>
                    </a:lnTo>
                    <a:lnTo>
                      <a:pt x="1767" y="2111"/>
                    </a:lnTo>
                    <a:lnTo>
                      <a:pt x="1735" y="2100"/>
                    </a:lnTo>
                    <a:lnTo>
                      <a:pt x="1704" y="2080"/>
                    </a:lnTo>
                    <a:lnTo>
                      <a:pt x="1705" y="2031"/>
                    </a:lnTo>
                    <a:lnTo>
                      <a:pt x="1672" y="2031"/>
                    </a:lnTo>
                    <a:lnTo>
                      <a:pt x="1661" y="2004"/>
                    </a:lnTo>
                    <a:lnTo>
                      <a:pt x="1617" y="2004"/>
                    </a:lnTo>
                    <a:lnTo>
                      <a:pt x="1603" y="1995"/>
                    </a:lnTo>
                    <a:lnTo>
                      <a:pt x="1671" y="1969"/>
                    </a:lnTo>
                    <a:lnTo>
                      <a:pt x="1653" y="1962"/>
                    </a:lnTo>
                    <a:lnTo>
                      <a:pt x="1627" y="1960"/>
                    </a:lnTo>
                    <a:lnTo>
                      <a:pt x="1571" y="1927"/>
                    </a:lnTo>
                    <a:lnTo>
                      <a:pt x="1596" y="1919"/>
                    </a:lnTo>
                    <a:lnTo>
                      <a:pt x="1589" y="1879"/>
                    </a:lnTo>
                    <a:lnTo>
                      <a:pt x="1607" y="1856"/>
                    </a:lnTo>
                    <a:lnTo>
                      <a:pt x="1587" y="1836"/>
                    </a:lnTo>
                    <a:lnTo>
                      <a:pt x="1638" y="1796"/>
                    </a:lnTo>
                    <a:lnTo>
                      <a:pt x="1640" y="1772"/>
                    </a:lnTo>
                    <a:lnTo>
                      <a:pt x="1609" y="1729"/>
                    </a:lnTo>
                    <a:lnTo>
                      <a:pt x="1567" y="1744"/>
                    </a:lnTo>
                    <a:lnTo>
                      <a:pt x="1565" y="1714"/>
                    </a:lnTo>
                    <a:lnTo>
                      <a:pt x="1546" y="1714"/>
                    </a:lnTo>
                    <a:lnTo>
                      <a:pt x="1535" y="1698"/>
                    </a:lnTo>
                    <a:lnTo>
                      <a:pt x="1519" y="1698"/>
                    </a:lnTo>
                    <a:lnTo>
                      <a:pt x="1475" y="1725"/>
                    </a:lnTo>
                    <a:lnTo>
                      <a:pt x="1418" y="1687"/>
                    </a:lnTo>
                    <a:lnTo>
                      <a:pt x="1341" y="1683"/>
                    </a:lnTo>
                    <a:lnTo>
                      <a:pt x="1314" y="1707"/>
                    </a:lnTo>
                    <a:lnTo>
                      <a:pt x="1309" y="1709"/>
                    </a:lnTo>
                    <a:lnTo>
                      <a:pt x="1221" y="1613"/>
                    </a:lnTo>
                    <a:lnTo>
                      <a:pt x="1188" y="1630"/>
                    </a:lnTo>
                    <a:lnTo>
                      <a:pt x="1183" y="1627"/>
                    </a:lnTo>
                    <a:lnTo>
                      <a:pt x="1156" y="1583"/>
                    </a:lnTo>
                    <a:lnTo>
                      <a:pt x="1117" y="1594"/>
                    </a:lnTo>
                    <a:lnTo>
                      <a:pt x="1114" y="1525"/>
                    </a:lnTo>
                    <a:lnTo>
                      <a:pt x="1117" y="1507"/>
                    </a:lnTo>
                    <a:lnTo>
                      <a:pt x="1054" y="1431"/>
                    </a:lnTo>
                    <a:lnTo>
                      <a:pt x="1041" y="1438"/>
                    </a:lnTo>
                    <a:lnTo>
                      <a:pt x="1006" y="1419"/>
                    </a:lnTo>
                    <a:lnTo>
                      <a:pt x="953" y="1405"/>
                    </a:lnTo>
                    <a:lnTo>
                      <a:pt x="943" y="1368"/>
                    </a:lnTo>
                    <a:lnTo>
                      <a:pt x="910" y="1343"/>
                    </a:lnTo>
                    <a:lnTo>
                      <a:pt x="896" y="1267"/>
                    </a:lnTo>
                    <a:lnTo>
                      <a:pt x="901" y="1239"/>
                    </a:lnTo>
                    <a:lnTo>
                      <a:pt x="975" y="1239"/>
                    </a:lnTo>
                    <a:lnTo>
                      <a:pt x="1032" y="1220"/>
                    </a:lnTo>
                    <a:lnTo>
                      <a:pt x="1028" y="1213"/>
                    </a:lnTo>
                    <a:lnTo>
                      <a:pt x="992" y="1146"/>
                    </a:lnTo>
                    <a:lnTo>
                      <a:pt x="1019" y="1106"/>
                    </a:lnTo>
                    <a:lnTo>
                      <a:pt x="1041" y="1110"/>
                    </a:lnTo>
                    <a:lnTo>
                      <a:pt x="1074" y="1071"/>
                    </a:lnTo>
                    <a:lnTo>
                      <a:pt x="992" y="1026"/>
                    </a:lnTo>
                    <a:lnTo>
                      <a:pt x="978" y="1006"/>
                    </a:lnTo>
                    <a:lnTo>
                      <a:pt x="978" y="999"/>
                    </a:lnTo>
                    <a:lnTo>
                      <a:pt x="992" y="958"/>
                    </a:lnTo>
                    <a:lnTo>
                      <a:pt x="1021" y="961"/>
                    </a:lnTo>
                    <a:lnTo>
                      <a:pt x="1030" y="923"/>
                    </a:lnTo>
                    <a:lnTo>
                      <a:pt x="1065" y="895"/>
                    </a:lnTo>
                    <a:lnTo>
                      <a:pt x="1027" y="802"/>
                    </a:lnTo>
                    <a:lnTo>
                      <a:pt x="1027" y="786"/>
                    </a:lnTo>
                    <a:lnTo>
                      <a:pt x="1010" y="739"/>
                    </a:lnTo>
                    <a:lnTo>
                      <a:pt x="997" y="669"/>
                    </a:lnTo>
                    <a:lnTo>
                      <a:pt x="978" y="695"/>
                    </a:lnTo>
                    <a:lnTo>
                      <a:pt x="899" y="601"/>
                    </a:lnTo>
                    <a:lnTo>
                      <a:pt x="961" y="586"/>
                    </a:lnTo>
                    <a:lnTo>
                      <a:pt x="919" y="543"/>
                    </a:lnTo>
                    <a:lnTo>
                      <a:pt x="863" y="513"/>
                    </a:lnTo>
                    <a:lnTo>
                      <a:pt x="866" y="433"/>
                    </a:lnTo>
                    <a:lnTo>
                      <a:pt x="836" y="418"/>
                    </a:lnTo>
                    <a:lnTo>
                      <a:pt x="846" y="390"/>
                    </a:lnTo>
                    <a:lnTo>
                      <a:pt x="886" y="352"/>
                    </a:lnTo>
                    <a:lnTo>
                      <a:pt x="864" y="309"/>
                    </a:lnTo>
                    <a:lnTo>
                      <a:pt x="879" y="224"/>
                    </a:lnTo>
                    <a:lnTo>
                      <a:pt x="861" y="202"/>
                    </a:lnTo>
                    <a:lnTo>
                      <a:pt x="839" y="213"/>
                    </a:lnTo>
                    <a:lnTo>
                      <a:pt x="801" y="218"/>
                    </a:lnTo>
                    <a:lnTo>
                      <a:pt x="795" y="171"/>
                    </a:lnTo>
                    <a:lnTo>
                      <a:pt x="781" y="169"/>
                    </a:lnTo>
                    <a:lnTo>
                      <a:pt x="775" y="167"/>
                    </a:lnTo>
                    <a:lnTo>
                      <a:pt x="770" y="167"/>
                    </a:lnTo>
                    <a:lnTo>
                      <a:pt x="759" y="169"/>
                    </a:lnTo>
                    <a:lnTo>
                      <a:pt x="748" y="169"/>
                    </a:lnTo>
                    <a:lnTo>
                      <a:pt x="743" y="164"/>
                    </a:lnTo>
                    <a:lnTo>
                      <a:pt x="740" y="164"/>
                    </a:lnTo>
                    <a:lnTo>
                      <a:pt x="732" y="153"/>
                    </a:lnTo>
                    <a:lnTo>
                      <a:pt x="732" y="149"/>
                    </a:lnTo>
                    <a:lnTo>
                      <a:pt x="715" y="143"/>
                    </a:lnTo>
                    <a:lnTo>
                      <a:pt x="711" y="127"/>
                    </a:lnTo>
                    <a:lnTo>
                      <a:pt x="699" y="121"/>
                    </a:lnTo>
                    <a:lnTo>
                      <a:pt x="689" y="112"/>
                    </a:lnTo>
                    <a:lnTo>
                      <a:pt x="688" y="98"/>
                    </a:lnTo>
                    <a:lnTo>
                      <a:pt x="689" y="95"/>
                    </a:lnTo>
                    <a:lnTo>
                      <a:pt x="699" y="93"/>
                    </a:lnTo>
                    <a:lnTo>
                      <a:pt x="704" y="88"/>
                    </a:lnTo>
                    <a:lnTo>
                      <a:pt x="708" y="88"/>
                    </a:lnTo>
                    <a:lnTo>
                      <a:pt x="708" y="87"/>
                    </a:lnTo>
                    <a:lnTo>
                      <a:pt x="704" y="84"/>
                    </a:lnTo>
                    <a:lnTo>
                      <a:pt x="704" y="82"/>
                    </a:lnTo>
                    <a:lnTo>
                      <a:pt x="694" y="66"/>
                    </a:lnTo>
                    <a:lnTo>
                      <a:pt x="689" y="54"/>
                    </a:lnTo>
                    <a:lnTo>
                      <a:pt x="689" y="51"/>
                    </a:lnTo>
                    <a:lnTo>
                      <a:pt x="686" y="51"/>
                    </a:lnTo>
                    <a:lnTo>
                      <a:pt x="661" y="65"/>
                    </a:lnTo>
                    <a:lnTo>
                      <a:pt x="653" y="66"/>
                    </a:lnTo>
                    <a:lnTo>
                      <a:pt x="648" y="58"/>
                    </a:lnTo>
                    <a:lnTo>
                      <a:pt x="648" y="54"/>
                    </a:lnTo>
                    <a:lnTo>
                      <a:pt x="650" y="49"/>
                    </a:lnTo>
                    <a:lnTo>
                      <a:pt x="650" y="43"/>
                    </a:lnTo>
                    <a:lnTo>
                      <a:pt x="648" y="40"/>
                    </a:lnTo>
                    <a:lnTo>
                      <a:pt x="633" y="29"/>
                    </a:lnTo>
                    <a:lnTo>
                      <a:pt x="631" y="29"/>
                    </a:lnTo>
                    <a:lnTo>
                      <a:pt x="623" y="34"/>
                    </a:lnTo>
                    <a:lnTo>
                      <a:pt x="609" y="29"/>
                    </a:lnTo>
                    <a:lnTo>
                      <a:pt x="602" y="22"/>
                    </a:lnTo>
                    <a:lnTo>
                      <a:pt x="598" y="22"/>
                    </a:lnTo>
                    <a:lnTo>
                      <a:pt x="588" y="11"/>
                    </a:lnTo>
                    <a:lnTo>
                      <a:pt x="584" y="11"/>
                    </a:lnTo>
                    <a:lnTo>
                      <a:pt x="579" y="5"/>
                    </a:lnTo>
                    <a:lnTo>
                      <a:pt x="571" y="1"/>
                    </a:lnTo>
                    <a:lnTo>
                      <a:pt x="562" y="0"/>
                    </a:lnTo>
                    <a:lnTo>
                      <a:pt x="547" y="7"/>
                    </a:lnTo>
                    <a:lnTo>
                      <a:pt x="538" y="16"/>
                    </a:lnTo>
                    <a:lnTo>
                      <a:pt x="538" y="22"/>
                    </a:lnTo>
                    <a:lnTo>
                      <a:pt x="541" y="25"/>
                    </a:lnTo>
                    <a:lnTo>
                      <a:pt x="541" y="55"/>
                    </a:lnTo>
                    <a:lnTo>
                      <a:pt x="527" y="65"/>
                    </a:lnTo>
                    <a:lnTo>
                      <a:pt x="513" y="66"/>
                    </a:lnTo>
                    <a:lnTo>
                      <a:pt x="506" y="49"/>
                    </a:lnTo>
                    <a:lnTo>
                      <a:pt x="503" y="49"/>
                    </a:lnTo>
                    <a:lnTo>
                      <a:pt x="489" y="54"/>
                    </a:lnTo>
                    <a:lnTo>
                      <a:pt x="484" y="60"/>
                    </a:lnTo>
                    <a:lnTo>
                      <a:pt x="470" y="65"/>
                    </a:lnTo>
                    <a:lnTo>
                      <a:pt x="456" y="69"/>
                    </a:lnTo>
                    <a:lnTo>
                      <a:pt x="449" y="66"/>
                    </a:lnTo>
                    <a:lnTo>
                      <a:pt x="446" y="66"/>
                    </a:lnTo>
                    <a:lnTo>
                      <a:pt x="442" y="65"/>
                    </a:lnTo>
                    <a:lnTo>
                      <a:pt x="437" y="58"/>
                    </a:lnTo>
                    <a:lnTo>
                      <a:pt x="427" y="49"/>
                    </a:lnTo>
                    <a:lnTo>
                      <a:pt x="426" y="49"/>
                    </a:lnTo>
                    <a:lnTo>
                      <a:pt x="393" y="44"/>
                    </a:lnTo>
                    <a:lnTo>
                      <a:pt x="371" y="32"/>
                    </a:lnTo>
                    <a:lnTo>
                      <a:pt x="369" y="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6" name="Freeform 190">
                <a:extLst>
                  <a:ext uri="{FF2B5EF4-FFF2-40B4-BE49-F238E27FC236}">
                    <a16:creationId xmlns:a16="http://schemas.microsoft.com/office/drawing/2014/main" id="{8A6F271A-083D-16A0-9072-51CF8B93D08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16" y="804"/>
                <a:ext cx="247" cy="474"/>
              </a:xfrm>
              <a:custGeom>
                <a:avLst/>
                <a:gdLst>
                  <a:gd name="T0" fmla="*/ 878 w 1730"/>
                  <a:gd name="T1" fmla="*/ 20 h 3313"/>
                  <a:gd name="T2" fmla="*/ 855 w 1730"/>
                  <a:gd name="T3" fmla="*/ 2 h 3313"/>
                  <a:gd name="T4" fmla="*/ 707 w 1730"/>
                  <a:gd name="T5" fmla="*/ 164 h 3313"/>
                  <a:gd name="T6" fmla="*/ 508 w 1730"/>
                  <a:gd name="T7" fmla="*/ 146 h 3313"/>
                  <a:gd name="T8" fmla="*/ 342 w 1730"/>
                  <a:gd name="T9" fmla="*/ 186 h 3313"/>
                  <a:gd name="T10" fmla="*/ 299 w 1730"/>
                  <a:gd name="T11" fmla="*/ 376 h 3313"/>
                  <a:gd name="T12" fmla="*/ 323 w 1730"/>
                  <a:gd name="T13" fmla="*/ 697 h 3313"/>
                  <a:gd name="T14" fmla="*/ 263 w 1730"/>
                  <a:gd name="T15" fmla="*/ 963 h 3313"/>
                  <a:gd name="T16" fmla="*/ 71 w 1730"/>
                  <a:gd name="T17" fmla="*/ 1209 h 3313"/>
                  <a:gd name="T18" fmla="*/ 131 w 1730"/>
                  <a:gd name="T19" fmla="*/ 1658 h 3313"/>
                  <a:gd name="T20" fmla="*/ 254 w 1730"/>
                  <a:gd name="T21" fmla="*/ 1651 h 3313"/>
                  <a:gd name="T22" fmla="*/ 257 w 1730"/>
                  <a:gd name="T23" fmla="*/ 1782 h 3313"/>
                  <a:gd name="T24" fmla="*/ 112 w 1730"/>
                  <a:gd name="T25" fmla="*/ 1911 h 3313"/>
                  <a:gd name="T26" fmla="*/ 85 w 1730"/>
                  <a:gd name="T27" fmla="*/ 2141 h 3313"/>
                  <a:gd name="T28" fmla="*/ 82 w 1730"/>
                  <a:gd name="T29" fmla="*/ 2301 h 3313"/>
                  <a:gd name="T30" fmla="*/ 222 w 1730"/>
                  <a:gd name="T31" fmla="*/ 2432 h 3313"/>
                  <a:gd name="T32" fmla="*/ 232 w 1730"/>
                  <a:gd name="T33" fmla="*/ 2634 h 3313"/>
                  <a:gd name="T34" fmla="*/ 319 w 1730"/>
                  <a:gd name="T35" fmla="*/ 2728 h 3313"/>
                  <a:gd name="T36" fmla="*/ 519 w 1730"/>
                  <a:gd name="T37" fmla="*/ 2907 h 3313"/>
                  <a:gd name="T38" fmla="*/ 781 w 1730"/>
                  <a:gd name="T39" fmla="*/ 3038 h 3313"/>
                  <a:gd name="T40" fmla="*/ 1079 w 1730"/>
                  <a:gd name="T41" fmla="*/ 3276 h 3313"/>
                  <a:gd name="T42" fmla="*/ 1162 w 1730"/>
                  <a:gd name="T43" fmla="*/ 3300 h 3313"/>
                  <a:gd name="T44" fmla="*/ 1182 w 1730"/>
                  <a:gd name="T45" fmla="*/ 3254 h 3313"/>
                  <a:gd name="T46" fmla="*/ 1253 w 1730"/>
                  <a:gd name="T47" fmla="*/ 3233 h 3313"/>
                  <a:gd name="T48" fmla="*/ 1374 w 1730"/>
                  <a:gd name="T49" fmla="*/ 3202 h 3313"/>
                  <a:gd name="T50" fmla="*/ 1581 w 1730"/>
                  <a:gd name="T51" fmla="*/ 3150 h 3313"/>
                  <a:gd name="T52" fmla="*/ 1612 w 1730"/>
                  <a:gd name="T53" fmla="*/ 2995 h 3313"/>
                  <a:gd name="T54" fmla="*/ 1521 w 1730"/>
                  <a:gd name="T55" fmla="*/ 2847 h 3313"/>
                  <a:gd name="T56" fmla="*/ 1679 w 1730"/>
                  <a:gd name="T57" fmla="*/ 2706 h 3313"/>
                  <a:gd name="T58" fmla="*/ 1588 w 1730"/>
                  <a:gd name="T59" fmla="*/ 2527 h 3313"/>
                  <a:gd name="T60" fmla="*/ 1544 w 1730"/>
                  <a:gd name="T61" fmla="*/ 2312 h 3313"/>
                  <a:gd name="T62" fmla="*/ 1581 w 1730"/>
                  <a:gd name="T63" fmla="*/ 2226 h 3313"/>
                  <a:gd name="T64" fmla="*/ 1625 w 1730"/>
                  <a:gd name="T65" fmla="*/ 2012 h 3313"/>
                  <a:gd name="T66" fmla="*/ 1642 w 1730"/>
                  <a:gd name="T67" fmla="*/ 1824 h 3313"/>
                  <a:gd name="T68" fmla="*/ 1647 w 1730"/>
                  <a:gd name="T69" fmla="*/ 1722 h 3313"/>
                  <a:gd name="T70" fmla="*/ 1644 w 1730"/>
                  <a:gd name="T71" fmla="*/ 1468 h 3313"/>
                  <a:gd name="T72" fmla="*/ 1544 w 1730"/>
                  <a:gd name="T73" fmla="*/ 1365 h 3313"/>
                  <a:gd name="T74" fmla="*/ 1522 w 1730"/>
                  <a:gd name="T75" fmla="*/ 1245 h 3313"/>
                  <a:gd name="T76" fmla="*/ 1481 w 1730"/>
                  <a:gd name="T77" fmla="*/ 1132 h 3313"/>
                  <a:gd name="T78" fmla="*/ 1541 w 1730"/>
                  <a:gd name="T79" fmla="*/ 909 h 3313"/>
                  <a:gd name="T80" fmla="*/ 1486 w 1730"/>
                  <a:gd name="T81" fmla="*/ 827 h 3313"/>
                  <a:gd name="T82" fmla="*/ 1395 w 1730"/>
                  <a:gd name="T83" fmla="*/ 598 h 3313"/>
                  <a:gd name="T84" fmla="*/ 1183 w 1730"/>
                  <a:gd name="T85" fmla="*/ 526 h 3313"/>
                  <a:gd name="T86" fmla="*/ 1035 w 1730"/>
                  <a:gd name="T87" fmla="*/ 581 h 3313"/>
                  <a:gd name="T88" fmla="*/ 1073 w 1730"/>
                  <a:gd name="T89" fmla="*/ 532 h 3313"/>
                  <a:gd name="T90" fmla="*/ 987 w 1730"/>
                  <a:gd name="T91" fmla="*/ 369 h 3313"/>
                  <a:gd name="T92" fmla="*/ 989 w 1730"/>
                  <a:gd name="T93" fmla="*/ 295 h 3313"/>
                  <a:gd name="T94" fmla="*/ 964 w 1730"/>
                  <a:gd name="T95" fmla="*/ 270 h 3313"/>
                  <a:gd name="T96" fmla="*/ 986 w 1730"/>
                  <a:gd name="T97" fmla="*/ 212 h 3313"/>
                  <a:gd name="T98" fmla="*/ 969 w 1730"/>
                  <a:gd name="T99" fmla="*/ 135 h 3313"/>
                  <a:gd name="T100" fmla="*/ 932 w 1730"/>
                  <a:gd name="T101" fmla="*/ 122 h 3313"/>
                  <a:gd name="T102" fmla="*/ 920 w 1730"/>
                  <a:gd name="T103" fmla="*/ 360 h 3313"/>
                  <a:gd name="T104" fmla="*/ 973 w 1730"/>
                  <a:gd name="T105" fmla="*/ 561 h 3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730" h="3313">
                    <a:moveTo>
                      <a:pt x="913" y="52"/>
                    </a:moveTo>
                    <a:lnTo>
                      <a:pt x="910" y="52"/>
                    </a:lnTo>
                    <a:lnTo>
                      <a:pt x="893" y="40"/>
                    </a:lnTo>
                    <a:lnTo>
                      <a:pt x="885" y="24"/>
                    </a:lnTo>
                    <a:lnTo>
                      <a:pt x="878" y="20"/>
                    </a:lnTo>
                    <a:lnTo>
                      <a:pt x="867" y="20"/>
                    </a:lnTo>
                    <a:lnTo>
                      <a:pt x="860" y="8"/>
                    </a:lnTo>
                    <a:lnTo>
                      <a:pt x="860" y="4"/>
                    </a:lnTo>
                    <a:lnTo>
                      <a:pt x="856" y="2"/>
                    </a:lnTo>
                    <a:lnTo>
                      <a:pt x="855" y="2"/>
                    </a:lnTo>
                    <a:lnTo>
                      <a:pt x="852" y="0"/>
                    </a:lnTo>
                    <a:lnTo>
                      <a:pt x="795" y="73"/>
                    </a:lnTo>
                    <a:lnTo>
                      <a:pt x="756" y="68"/>
                    </a:lnTo>
                    <a:lnTo>
                      <a:pt x="702" y="155"/>
                    </a:lnTo>
                    <a:lnTo>
                      <a:pt x="707" y="164"/>
                    </a:lnTo>
                    <a:lnTo>
                      <a:pt x="645" y="215"/>
                    </a:lnTo>
                    <a:lnTo>
                      <a:pt x="623" y="215"/>
                    </a:lnTo>
                    <a:lnTo>
                      <a:pt x="601" y="175"/>
                    </a:lnTo>
                    <a:lnTo>
                      <a:pt x="571" y="160"/>
                    </a:lnTo>
                    <a:lnTo>
                      <a:pt x="508" y="146"/>
                    </a:lnTo>
                    <a:lnTo>
                      <a:pt x="434" y="151"/>
                    </a:lnTo>
                    <a:lnTo>
                      <a:pt x="421" y="124"/>
                    </a:lnTo>
                    <a:lnTo>
                      <a:pt x="363" y="84"/>
                    </a:lnTo>
                    <a:lnTo>
                      <a:pt x="352" y="166"/>
                    </a:lnTo>
                    <a:lnTo>
                      <a:pt x="342" y="186"/>
                    </a:lnTo>
                    <a:lnTo>
                      <a:pt x="320" y="179"/>
                    </a:lnTo>
                    <a:lnTo>
                      <a:pt x="314" y="282"/>
                    </a:lnTo>
                    <a:lnTo>
                      <a:pt x="306" y="282"/>
                    </a:lnTo>
                    <a:lnTo>
                      <a:pt x="259" y="328"/>
                    </a:lnTo>
                    <a:lnTo>
                      <a:pt x="299" y="376"/>
                    </a:lnTo>
                    <a:lnTo>
                      <a:pt x="303" y="423"/>
                    </a:lnTo>
                    <a:lnTo>
                      <a:pt x="339" y="446"/>
                    </a:lnTo>
                    <a:lnTo>
                      <a:pt x="355" y="570"/>
                    </a:lnTo>
                    <a:lnTo>
                      <a:pt x="350" y="642"/>
                    </a:lnTo>
                    <a:lnTo>
                      <a:pt x="323" y="697"/>
                    </a:lnTo>
                    <a:lnTo>
                      <a:pt x="270" y="696"/>
                    </a:lnTo>
                    <a:lnTo>
                      <a:pt x="216" y="805"/>
                    </a:lnTo>
                    <a:lnTo>
                      <a:pt x="219" y="821"/>
                    </a:lnTo>
                    <a:lnTo>
                      <a:pt x="276" y="920"/>
                    </a:lnTo>
                    <a:lnTo>
                      <a:pt x="263" y="963"/>
                    </a:lnTo>
                    <a:lnTo>
                      <a:pt x="189" y="980"/>
                    </a:lnTo>
                    <a:lnTo>
                      <a:pt x="170" y="1003"/>
                    </a:lnTo>
                    <a:lnTo>
                      <a:pt x="82" y="1070"/>
                    </a:lnTo>
                    <a:lnTo>
                      <a:pt x="159" y="1140"/>
                    </a:lnTo>
                    <a:lnTo>
                      <a:pt x="71" y="1209"/>
                    </a:lnTo>
                    <a:lnTo>
                      <a:pt x="139" y="1367"/>
                    </a:lnTo>
                    <a:lnTo>
                      <a:pt x="153" y="1384"/>
                    </a:lnTo>
                    <a:lnTo>
                      <a:pt x="194" y="1555"/>
                    </a:lnTo>
                    <a:lnTo>
                      <a:pt x="126" y="1662"/>
                    </a:lnTo>
                    <a:lnTo>
                      <a:pt x="131" y="1658"/>
                    </a:lnTo>
                    <a:lnTo>
                      <a:pt x="202" y="1624"/>
                    </a:lnTo>
                    <a:lnTo>
                      <a:pt x="205" y="1624"/>
                    </a:lnTo>
                    <a:lnTo>
                      <a:pt x="211" y="1625"/>
                    </a:lnTo>
                    <a:lnTo>
                      <a:pt x="213" y="1625"/>
                    </a:lnTo>
                    <a:lnTo>
                      <a:pt x="254" y="1651"/>
                    </a:lnTo>
                    <a:lnTo>
                      <a:pt x="246" y="1715"/>
                    </a:lnTo>
                    <a:lnTo>
                      <a:pt x="186" y="1766"/>
                    </a:lnTo>
                    <a:lnTo>
                      <a:pt x="199" y="1766"/>
                    </a:lnTo>
                    <a:lnTo>
                      <a:pt x="246" y="1777"/>
                    </a:lnTo>
                    <a:lnTo>
                      <a:pt x="257" y="1782"/>
                    </a:lnTo>
                    <a:lnTo>
                      <a:pt x="263" y="1789"/>
                    </a:lnTo>
                    <a:lnTo>
                      <a:pt x="246" y="1843"/>
                    </a:lnTo>
                    <a:lnTo>
                      <a:pt x="219" y="1870"/>
                    </a:lnTo>
                    <a:lnTo>
                      <a:pt x="216" y="1894"/>
                    </a:lnTo>
                    <a:lnTo>
                      <a:pt x="112" y="1911"/>
                    </a:lnTo>
                    <a:lnTo>
                      <a:pt x="79" y="1937"/>
                    </a:lnTo>
                    <a:lnTo>
                      <a:pt x="44" y="1999"/>
                    </a:lnTo>
                    <a:lnTo>
                      <a:pt x="50" y="2014"/>
                    </a:lnTo>
                    <a:lnTo>
                      <a:pt x="39" y="2075"/>
                    </a:lnTo>
                    <a:lnTo>
                      <a:pt x="85" y="2141"/>
                    </a:lnTo>
                    <a:lnTo>
                      <a:pt x="82" y="2162"/>
                    </a:lnTo>
                    <a:lnTo>
                      <a:pt x="24" y="2199"/>
                    </a:lnTo>
                    <a:lnTo>
                      <a:pt x="0" y="2228"/>
                    </a:lnTo>
                    <a:lnTo>
                      <a:pt x="8" y="2282"/>
                    </a:lnTo>
                    <a:lnTo>
                      <a:pt x="82" y="2301"/>
                    </a:lnTo>
                    <a:lnTo>
                      <a:pt x="112" y="2356"/>
                    </a:lnTo>
                    <a:lnTo>
                      <a:pt x="121" y="2359"/>
                    </a:lnTo>
                    <a:lnTo>
                      <a:pt x="170" y="2414"/>
                    </a:lnTo>
                    <a:lnTo>
                      <a:pt x="172" y="2421"/>
                    </a:lnTo>
                    <a:lnTo>
                      <a:pt x="222" y="2432"/>
                    </a:lnTo>
                    <a:lnTo>
                      <a:pt x="237" y="2519"/>
                    </a:lnTo>
                    <a:lnTo>
                      <a:pt x="222" y="2549"/>
                    </a:lnTo>
                    <a:lnTo>
                      <a:pt x="189" y="2588"/>
                    </a:lnTo>
                    <a:lnTo>
                      <a:pt x="224" y="2599"/>
                    </a:lnTo>
                    <a:lnTo>
                      <a:pt x="232" y="2634"/>
                    </a:lnTo>
                    <a:lnTo>
                      <a:pt x="199" y="2661"/>
                    </a:lnTo>
                    <a:lnTo>
                      <a:pt x="202" y="2695"/>
                    </a:lnTo>
                    <a:lnTo>
                      <a:pt x="227" y="2789"/>
                    </a:lnTo>
                    <a:lnTo>
                      <a:pt x="276" y="2783"/>
                    </a:lnTo>
                    <a:lnTo>
                      <a:pt x="319" y="2728"/>
                    </a:lnTo>
                    <a:lnTo>
                      <a:pt x="345" y="2829"/>
                    </a:lnTo>
                    <a:lnTo>
                      <a:pt x="434" y="2826"/>
                    </a:lnTo>
                    <a:lnTo>
                      <a:pt x="450" y="2870"/>
                    </a:lnTo>
                    <a:lnTo>
                      <a:pt x="481" y="2916"/>
                    </a:lnTo>
                    <a:lnTo>
                      <a:pt x="519" y="2907"/>
                    </a:lnTo>
                    <a:lnTo>
                      <a:pt x="582" y="2957"/>
                    </a:lnTo>
                    <a:lnTo>
                      <a:pt x="609" y="3005"/>
                    </a:lnTo>
                    <a:lnTo>
                      <a:pt x="751" y="3055"/>
                    </a:lnTo>
                    <a:lnTo>
                      <a:pt x="765" y="3058"/>
                    </a:lnTo>
                    <a:lnTo>
                      <a:pt x="781" y="3038"/>
                    </a:lnTo>
                    <a:lnTo>
                      <a:pt x="866" y="3128"/>
                    </a:lnTo>
                    <a:lnTo>
                      <a:pt x="899" y="3143"/>
                    </a:lnTo>
                    <a:lnTo>
                      <a:pt x="958" y="3158"/>
                    </a:lnTo>
                    <a:lnTo>
                      <a:pt x="1041" y="3270"/>
                    </a:lnTo>
                    <a:lnTo>
                      <a:pt x="1079" y="3276"/>
                    </a:lnTo>
                    <a:lnTo>
                      <a:pt x="1089" y="3289"/>
                    </a:lnTo>
                    <a:lnTo>
                      <a:pt x="1171" y="3313"/>
                    </a:lnTo>
                    <a:lnTo>
                      <a:pt x="1164" y="3306"/>
                    </a:lnTo>
                    <a:lnTo>
                      <a:pt x="1162" y="3303"/>
                    </a:lnTo>
                    <a:lnTo>
                      <a:pt x="1162" y="3300"/>
                    </a:lnTo>
                    <a:lnTo>
                      <a:pt x="1171" y="3265"/>
                    </a:lnTo>
                    <a:lnTo>
                      <a:pt x="1171" y="3263"/>
                    </a:lnTo>
                    <a:lnTo>
                      <a:pt x="1175" y="3257"/>
                    </a:lnTo>
                    <a:lnTo>
                      <a:pt x="1180" y="3257"/>
                    </a:lnTo>
                    <a:lnTo>
                      <a:pt x="1182" y="3254"/>
                    </a:lnTo>
                    <a:lnTo>
                      <a:pt x="1191" y="3252"/>
                    </a:lnTo>
                    <a:lnTo>
                      <a:pt x="1210" y="3252"/>
                    </a:lnTo>
                    <a:lnTo>
                      <a:pt x="1224" y="3248"/>
                    </a:lnTo>
                    <a:lnTo>
                      <a:pt x="1226" y="3248"/>
                    </a:lnTo>
                    <a:lnTo>
                      <a:pt x="1253" y="3233"/>
                    </a:lnTo>
                    <a:lnTo>
                      <a:pt x="1253" y="3226"/>
                    </a:lnTo>
                    <a:lnTo>
                      <a:pt x="1264" y="3248"/>
                    </a:lnTo>
                    <a:lnTo>
                      <a:pt x="1284" y="3252"/>
                    </a:lnTo>
                    <a:lnTo>
                      <a:pt x="1355" y="3226"/>
                    </a:lnTo>
                    <a:lnTo>
                      <a:pt x="1374" y="3202"/>
                    </a:lnTo>
                    <a:lnTo>
                      <a:pt x="1415" y="3186"/>
                    </a:lnTo>
                    <a:lnTo>
                      <a:pt x="1402" y="3142"/>
                    </a:lnTo>
                    <a:lnTo>
                      <a:pt x="1488" y="3150"/>
                    </a:lnTo>
                    <a:lnTo>
                      <a:pt x="1499" y="3158"/>
                    </a:lnTo>
                    <a:lnTo>
                      <a:pt x="1581" y="3150"/>
                    </a:lnTo>
                    <a:lnTo>
                      <a:pt x="1584" y="3126"/>
                    </a:lnTo>
                    <a:lnTo>
                      <a:pt x="1590" y="3121"/>
                    </a:lnTo>
                    <a:lnTo>
                      <a:pt x="1623" y="3062"/>
                    </a:lnTo>
                    <a:lnTo>
                      <a:pt x="1617" y="3011"/>
                    </a:lnTo>
                    <a:lnTo>
                      <a:pt x="1612" y="2995"/>
                    </a:lnTo>
                    <a:lnTo>
                      <a:pt x="1641" y="2942"/>
                    </a:lnTo>
                    <a:lnTo>
                      <a:pt x="1614" y="2927"/>
                    </a:lnTo>
                    <a:lnTo>
                      <a:pt x="1552" y="2909"/>
                    </a:lnTo>
                    <a:lnTo>
                      <a:pt x="1526" y="2885"/>
                    </a:lnTo>
                    <a:lnTo>
                      <a:pt x="1521" y="2847"/>
                    </a:lnTo>
                    <a:lnTo>
                      <a:pt x="1526" y="2805"/>
                    </a:lnTo>
                    <a:lnTo>
                      <a:pt x="1612" y="2756"/>
                    </a:lnTo>
                    <a:lnTo>
                      <a:pt x="1658" y="2756"/>
                    </a:lnTo>
                    <a:lnTo>
                      <a:pt x="1672" y="2739"/>
                    </a:lnTo>
                    <a:lnTo>
                      <a:pt x="1679" y="2706"/>
                    </a:lnTo>
                    <a:lnTo>
                      <a:pt x="1599" y="2722"/>
                    </a:lnTo>
                    <a:lnTo>
                      <a:pt x="1592" y="2678"/>
                    </a:lnTo>
                    <a:lnTo>
                      <a:pt x="1570" y="2623"/>
                    </a:lnTo>
                    <a:lnTo>
                      <a:pt x="1577" y="2597"/>
                    </a:lnTo>
                    <a:lnTo>
                      <a:pt x="1588" y="2527"/>
                    </a:lnTo>
                    <a:lnTo>
                      <a:pt x="1603" y="2501"/>
                    </a:lnTo>
                    <a:lnTo>
                      <a:pt x="1516" y="2416"/>
                    </a:lnTo>
                    <a:lnTo>
                      <a:pt x="1505" y="2385"/>
                    </a:lnTo>
                    <a:lnTo>
                      <a:pt x="1516" y="2374"/>
                    </a:lnTo>
                    <a:lnTo>
                      <a:pt x="1544" y="2312"/>
                    </a:lnTo>
                    <a:lnTo>
                      <a:pt x="1601" y="2254"/>
                    </a:lnTo>
                    <a:lnTo>
                      <a:pt x="1612" y="2254"/>
                    </a:lnTo>
                    <a:lnTo>
                      <a:pt x="1619" y="2228"/>
                    </a:lnTo>
                    <a:lnTo>
                      <a:pt x="1590" y="2246"/>
                    </a:lnTo>
                    <a:lnTo>
                      <a:pt x="1581" y="2226"/>
                    </a:lnTo>
                    <a:lnTo>
                      <a:pt x="1620" y="2130"/>
                    </a:lnTo>
                    <a:lnTo>
                      <a:pt x="1608" y="2072"/>
                    </a:lnTo>
                    <a:lnTo>
                      <a:pt x="1597" y="2064"/>
                    </a:lnTo>
                    <a:lnTo>
                      <a:pt x="1588" y="2028"/>
                    </a:lnTo>
                    <a:lnTo>
                      <a:pt x="1625" y="2012"/>
                    </a:lnTo>
                    <a:lnTo>
                      <a:pt x="1568" y="1926"/>
                    </a:lnTo>
                    <a:lnTo>
                      <a:pt x="1568" y="1919"/>
                    </a:lnTo>
                    <a:lnTo>
                      <a:pt x="1562" y="1919"/>
                    </a:lnTo>
                    <a:lnTo>
                      <a:pt x="1548" y="1913"/>
                    </a:lnTo>
                    <a:lnTo>
                      <a:pt x="1642" y="1824"/>
                    </a:lnTo>
                    <a:lnTo>
                      <a:pt x="1675" y="1833"/>
                    </a:lnTo>
                    <a:lnTo>
                      <a:pt x="1729" y="1806"/>
                    </a:lnTo>
                    <a:lnTo>
                      <a:pt x="1730" y="1778"/>
                    </a:lnTo>
                    <a:lnTo>
                      <a:pt x="1672" y="1730"/>
                    </a:lnTo>
                    <a:lnTo>
                      <a:pt x="1647" y="1722"/>
                    </a:lnTo>
                    <a:lnTo>
                      <a:pt x="1688" y="1599"/>
                    </a:lnTo>
                    <a:lnTo>
                      <a:pt x="1730" y="1562"/>
                    </a:lnTo>
                    <a:lnTo>
                      <a:pt x="1697" y="1493"/>
                    </a:lnTo>
                    <a:lnTo>
                      <a:pt x="1642" y="1501"/>
                    </a:lnTo>
                    <a:lnTo>
                      <a:pt x="1644" y="1468"/>
                    </a:lnTo>
                    <a:lnTo>
                      <a:pt x="1664" y="1438"/>
                    </a:lnTo>
                    <a:lnTo>
                      <a:pt x="1661" y="1369"/>
                    </a:lnTo>
                    <a:lnTo>
                      <a:pt x="1587" y="1369"/>
                    </a:lnTo>
                    <a:lnTo>
                      <a:pt x="1579" y="1387"/>
                    </a:lnTo>
                    <a:lnTo>
                      <a:pt x="1544" y="1365"/>
                    </a:lnTo>
                    <a:lnTo>
                      <a:pt x="1573" y="1293"/>
                    </a:lnTo>
                    <a:lnTo>
                      <a:pt x="1544" y="1286"/>
                    </a:lnTo>
                    <a:lnTo>
                      <a:pt x="1552" y="1269"/>
                    </a:lnTo>
                    <a:lnTo>
                      <a:pt x="1522" y="1247"/>
                    </a:lnTo>
                    <a:lnTo>
                      <a:pt x="1522" y="1245"/>
                    </a:lnTo>
                    <a:lnTo>
                      <a:pt x="1526" y="1221"/>
                    </a:lnTo>
                    <a:lnTo>
                      <a:pt x="1557" y="1134"/>
                    </a:lnTo>
                    <a:lnTo>
                      <a:pt x="1543" y="1125"/>
                    </a:lnTo>
                    <a:lnTo>
                      <a:pt x="1530" y="1132"/>
                    </a:lnTo>
                    <a:lnTo>
                      <a:pt x="1481" y="1132"/>
                    </a:lnTo>
                    <a:lnTo>
                      <a:pt x="1488" y="1061"/>
                    </a:lnTo>
                    <a:lnTo>
                      <a:pt x="1508" y="1046"/>
                    </a:lnTo>
                    <a:lnTo>
                      <a:pt x="1472" y="998"/>
                    </a:lnTo>
                    <a:lnTo>
                      <a:pt x="1477" y="937"/>
                    </a:lnTo>
                    <a:lnTo>
                      <a:pt x="1541" y="909"/>
                    </a:lnTo>
                    <a:lnTo>
                      <a:pt x="1552" y="852"/>
                    </a:lnTo>
                    <a:lnTo>
                      <a:pt x="1541" y="812"/>
                    </a:lnTo>
                    <a:lnTo>
                      <a:pt x="1530" y="812"/>
                    </a:lnTo>
                    <a:lnTo>
                      <a:pt x="1516" y="827"/>
                    </a:lnTo>
                    <a:lnTo>
                      <a:pt x="1486" y="827"/>
                    </a:lnTo>
                    <a:lnTo>
                      <a:pt x="1494" y="728"/>
                    </a:lnTo>
                    <a:lnTo>
                      <a:pt x="1478" y="686"/>
                    </a:lnTo>
                    <a:lnTo>
                      <a:pt x="1445" y="681"/>
                    </a:lnTo>
                    <a:lnTo>
                      <a:pt x="1435" y="625"/>
                    </a:lnTo>
                    <a:lnTo>
                      <a:pt x="1395" y="598"/>
                    </a:lnTo>
                    <a:lnTo>
                      <a:pt x="1404" y="575"/>
                    </a:lnTo>
                    <a:lnTo>
                      <a:pt x="1377" y="529"/>
                    </a:lnTo>
                    <a:lnTo>
                      <a:pt x="1295" y="480"/>
                    </a:lnTo>
                    <a:lnTo>
                      <a:pt x="1249" y="535"/>
                    </a:lnTo>
                    <a:lnTo>
                      <a:pt x="1183" y="526"/>
                    </a:lnTo>
                    <a:lnTo>
                      <a:pt x="1182" y="535"/>
                    </a:lnTo>
                    <a:lnTo>
                      <a:pt x="1057" y="594"/>
                    </a:lnTo>
                    <a:lnTo>
                      <a:pt x="1033" y="641"/>
                    </a:lnTo>
                    <a:lnTo>
                      <a:pt x="964" y="586"/>
                    </a:lnTo>
                    <a:lnTo>
                      <a:pt x="1035" y="581"/>
                    </a:lnTo>
                    <a:lnTo>
                      <a:pt x="1055" y="572"/>
                    </a:lnTo>
                    <a:lnTo>
                      <a:pt x="1055" y="570"/>
                    </a:lnTo>
                    <a:lnTo>
                      <a:pt x="1057" y="568"/>
                    </a:lnTo>
                    <a:lnTo>
                      <a:pt x="1073" y="535"/>
                    </a:lnTo>
                    <a:lnTo>
                      <a:pt x="1073" y="532"/>
                    </a:lnTo>
                    <a:lnTo>
                      <a:pt x="1055" y="526"/>
                    </a:lnTo>
                    <a:lnTo>
                      <a:pt x="1005" y="518"/>
                    </a:lnTo>
                    <a:lnTo>
                      <a:pt x="1029" y="470"/>
                    </a:lnTo>
                    <a:lnTo>
                      <a:pt x="989" y="397"/>
                    </a:lnTo>
                    <a:lnTo>
                      <a:pt x="987" y="369"/>
                    </a:lnTo>
                    <a:lnTo>
                      <a:pt x="1005" y="368"/>
                    </a:lnTo>
                    <a:lnTo>
                      <a:pt x="1020" y="336"/>
                    </a:lnTo>
                    <a:lnTo>
                      <a:pt x="989" y="321"/>
                    </a:lnTo>
                    <a:lnTo>
                      <a:pt x="987" y="313"/>
                    </a:lnTo>
                    <a:lnTo>
                      <a:pt x="989" y="295"/>
                    </a:lnTo>
                    <a:lnTo>
                      <a:pt x="989" y="293"/>
                    </a:lnTo>
                    <a:lnTo>
                      <a:pt x="967" y="282"/>
                    </a:lnTo>
                    <a:lnTo>
                      <a:pt x="958" y="275"/>
                    </a:lnTo>
                    <a:lnTo>
                      <a:pt x="956" y="273"/>
                    </a:lnTo>
                    <a:lnTo>
                      <a:pt x="964" y="270"/>
                    </a:lnTo>
                    <a:lnTo>
                      <a:pt x="987" y="248"/>
                    </a:lnTo>
                    <a:lnTo>
                      <a:pt x="989" y="242"/>
                    </a:lnTo>
                    <a:lnTo>
                      <a:pt x="989" y="218"/>
                    </a:lnTo>
                    <a:lnTo>
                      <a:pt x="987" y="212"/>
                    </a:lnTo>
                    <a:lnTo>
                      <a:pt x="986" y="212"/>
                    </a:lnTo>
                    <a:lnTo>
                      <a:pt x="967" y="199"/>
                    </a:lnTo>
                    <a:lnTo>
                      <a:pt x="945" y="175"/>
                    </a:lnTo>
                    <a:lnTo>
                      <a:pt x="956" y="162"/>
                    </a:lnTo>
                    <a:lnTo>
                      <a:pt x="969" y="139"/>
                    </a:lnTo>
                    <a:lnTo>
                      <a:pt x="969" y="135"/>
                    </a:lnTo>
                    <a:lnTo>
                      <a:pt x="967" y="135"/>
                    </a:lnTo>
                    <a:lnTo>
                      <a:pt x="951" y="133"/>
                    </a:lnTo>
                    <a:lnTo>
                      <a:pt x="934" y="128"/>
                    </a:lnTo>
                    <a:lnTo>
                      <a:pt x="934" y="122"/>
                    </a:lnTo>
                    <a:lnTo>
                      <a:pt x="932" y="122"/>
                    </a:lnTo>
                    <a:lnTo>
                      <a:pt x="926" y="98"/>
                    </a:lnTo>
                    <a:lnTo>
                      <a:pt x="920" y="85"/>
                    </a:lnTo>
                    <a:lnTo>
                      <a:pt x="921" y="65"/>
                    </a:lnTo>
                    <a:lnTo>
                      <a:pt x="913" y="52"/>
                    </a:lnTo>
                    <a:close/>
                    <a:moveTo>
                      <a:pt x="920" y="360"/>
                    </a:moveTo>
                    <a:lnTo>
                      <a:pt x="945" y="310"/>
                    </a:lnTo>
                    <a:lnTo>
                      <a:pt x="973" y="373"/>
                    </a:lnTo>
                    <a:lnTo>
                      <a:pt x="920" y="360"/>
                    </a:lnTo>
                    <a:close/>
                    <a:moveTo>
                      <a:pt x="973" y="577"/>
                    </a:moveTo>
                    <a:lnTo>
                      <a:pt x="973" y="561"/>
                    </a:lnTo>
                    <a:lnTo>
                      <a:pt x="1002" y="537"/>
                    </a:lnTo>
                    <a:lnTo>
                      <a:pt x="973" y="57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7" name="Freeform 191">
                <a:extLst>
                  <a:ext uri="{FF2B5EF4-FFF2-40B4-BE49-F238E27FC236}">
                    <a16:creationId xmlns:a16="http://schemas.microsoft.com/office/drawing/2014/main" id="{F7C20DF9-AFC8-1F99-9D65-31599EB045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849"/>
                <a:ext cx="8" cy="9"/>
              </a:xfrm>
              <a:custGeom>
                <a:avLst/>
                <a:gdLst>
                  <a:gd name="T0" fmla="*/ 53 w 53"/>
                  <a:gd name="T1" fmla="*/ 63 h 63"/>
                  <a:gd name="T2" fmla="*/ 25 w 53"/>
                  <a:gd name="T3" fmla="*/ 0 h 63"/>
                  <a:gd name="T4" fmla="*/ 0 w 53"/>
                  <a:gd name="T5" fmla="*/ 50 h 63"/>
                  <a:gd name="T6" fmla="*/ 53 w 53"/>
                  <a:gd name="T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63">
                    <a:moveTo>
                      <a:pt x="53" y="63"/>
                    </a:moveTo>
                    <a:lnTo>
                      <a:pt x="25" y="0"/>
                    </a:lnTo>
                    <a:lnTo>
                      <a:pt x="0" y="50"/>
                    </a:lnTo>
                    <a:lnTo>
                      <a:pt x="53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8" name="Freeform 192">
                <a:extLst>
                  <a:ext uri="{FF2B5EF4-FFF2-40B4-BE49-F238E27FC236}">
                    <a16:creationId xmlns:a16="http://schemas.microsoft.com/office/drawing/2014/main" id="{9023488E-01EF-02F0-53F7-27E0426276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9" y="895"/>
                <a:ext cx="424" cy="351"/>
              </a:xfrm>
              <a:custGeom>
                <a:avLst/>
                <a:gdLst>
                  <a:gd name="T0" fmla="*/ 2570 w 2972"/>
                  <a:gd name="T1" fmla="*/ 446 h 2460"/>
                  <a:gd name="T2" fmla="*/ 2393 w 2972"/>
                  <a:gd name="T3" fmla="*/ 404 h 2460"/>
                  <a:gd name="T4" fmla="*/ 2287 w 2972"/>
                  <a:gd name="T5" fmla="*/ 437 h 2460"/>
                  <a:gd name="T6" fmla="*/ 2191 w 2972"/>
                  <a:gd name="T7" fmla="*/ 391 h 2460"/>
                  <a:gd name="T8" fmla="*/ 1963 w 2972"/>
                  <a:gd name="T9" fmla="*/ 336 h 2460"/>
                  <a:gd name="T10" fmla="*/ 1810 w 2972"/>
                  <a:gd name="T11" fmla="*/ 319 h 2460"/>
                  <a:gd name="T12" fmla="*/ 1630 w 2972"/>
                  <a:gd name="T13" fmla="*/ 216 h 2460"/>
                  <a:gd name="T14" fmla="*/ 1505 w 2972"/>
                  <a:gd name="T15" fmla="*/ 63 h 2460"/>
                  <a:gd name="T16" fmla="*/ 1415 w 2972"/>
                  <a:gd name="T17" fmla="*/ 11 h 2460"/>
                  <a:gd name="T18" fmla="*/ 1139 w 2972"/>
                  <a:gd name="T19" fmla="*/ 63 h 2460"/>
                  <a:gd name="T20" fmla="*/ 1002 w 2972"/>
                  <a:gd name="T21" fmla="*/ 84 h 2460"/>
                  <a:gd name="T22" fmla="*/ 814 w 2972"/>
                  <a:gd name="T23" fmla="*/ 110 h 2460"/>
                  <a:gd name="T24" fmla="*/ 672 w 2972"/>
                  <a:gd name="T25" fmla="*/ 147 h 2460"/>
                  <a:gd name="T26" fmla="*/ 557 w 2972"/>
                  <a:gd name="T27" fmla="*/ 206 h 2460"/>
                  <a:gd name="T28" fmla="*/ 423 w 2972"/>
                  <a:gd name="T29" fmla="*/ 297 h 2460"/>
                  <a:gd name="T30" fmla="*/ 454 w 2972"/>
                  <a:gd name="T31" fmla="*/ 404 h 2460"/>
                  <a:gd name="T32" fmla="*/ 532 w 2972"/>
                  <a:gd name="T33" fmla="*/ 557 h 2460"/>
                  <a:gd name="T34" fmla="*/ 625 w 2972"/>
                  <a:gd name="T35" fmla="*/ 691 h 2460"/>
                  <a:gd name="T36" fmla="*/ 508 w 2972"/>
                  <a:gd name="T37" fmla="*/ 702 h 2460"/>
                  <a:gd name="T38" fmla="*/ 396 w 2972"/>
                  <a:gd name="T39" fmla="*/ 833 h 2460"/>
                  <a:gd name="T40" fmla="*/ 336 w 2972"/>
                  <a:gd name="T41" fmla="*/ 966 h 2460"/>
                  <a:gd name="T42" fmla="*/ 473 w 2972"/>
                  <a:gd name="T43" fmla="*/ 1025 h 2460"/>
                  <a:gd name="T44" fmla="*/ 344 w 2972"/>
                  <a:gd name="T45" fmla="*/ 1239 h 2460"/>
                  <a:gd name="T46" fmla="*/ 232 w 2972"/>
                  <a:gd name="T47" fmla="*/ 1373 h 2460"/>
                  <a:gd name="T48" fmla="*/ 155 w 2972"/>
                  <a:gd name="T49" fmla="*/ 1538 h 2460"/>
                  <a:gd name="T50" fmla="*/ 30 w 2972"/>
                  <a:gd name="T51" fmla="*/ 1632 h 2460"/>
                  <a:gd name="T52" fmla="*/ 68 w 2972"/>
                  <a:gd name="T53" fmla="*/ 1810 h 2460"/>
                  <a:gd name="T54" fmla="*/ 80 w 2972"/>
                  <a:gd name="T55" fmla="*/ 2032 h 2460"/>
                  <a:gd name="T56" fmla="*/ 288 w 2972"/>
                  <a:gd name="T57" fmla="*/ 2174 h 2460"/>
                  <a:gd name="T58" fmla="*/ 397 w 2972"/>
                  <a:gd name="T59" fmla="*/ 2291 h 2460"/>
                  <a:gd name="T60" fmla="*/ 612 w 2972"/>
                  <a:gd name="T61" fmla="*/ 2401 h 2460"/>
                  <a:gd name="T62" fmla="*/ 800 w 2972"/>
                  <a:gd name="T63" fmla="*/ 2454 h 2460"/>
                  <a:gd name="T64" fmla="*/ 888 w 2972"/>
                  <a:gd name="T65" fmla="*/ 2285 h 2460"/>
                  <a:gd name="T66" fmla="*/ 1063 w 2972"/>
                  <a:gd name="T67" fmla="*/ 2141 h 2460"/>
                  <a:gd name="T68" fmla="*/ 1224 w 2972"/>
                  <a:gd name="T69" fmla="*/ 2003 h 2460"/>
                  <a:gd name="T70" fmla="*/ 1210 w 2972"/>
                  <a:gd name="T71" fmla="*/ 1992 h 2460"/>
                  <a:gd name="T72" fmla="*/ 1335 w 2972"/>
                  <a:gd name="T73" fmla="*/ 1981 h 2460"/>
                  <a:gd name="T74" fmla="*/ 1555 w 2972"/>
                  <a:gd name="T75" fmla="*/ 1916 h 2460"/>
                  <a:gd name="T76" fmla="*/ 1688 w 2972"/>
                  <a:gd name="T77" fmla="*/ 1938 h 2460"/>
                  <a:gd name="T78" fmla="*/ 1699 w 2972"/>
                  <a:gd name="T79" fmla="*/ 2116 h 2460"/>
                  <a:gd name="T80" fmla="*/ 1874 w 2972"/>
                  <a:gd name="T81" fmla="*/ 2338 h 2460"/>
                  <a:gd name="T82" fmla="*/ 2054 w 2972"/>
                  <a:gd name="T83" fmla="*/ 2359 h 2460"/>
                  <a:gd name="T84" fmla="*/ 2101 w 2972"/>
                  <a:gd name="T85" fmla="*/ 2405 h 2460"/>
                  <a:gd name="T86" fmla="*/ 2141 w 2972"/>
                  <a:gd name="T87" fmla="*/ 2348 h 2460"/>
                  <a:gd name="T88" fmla="*/ 2154 w 2972"/>
                  <a:gd name="T89" fmla="*/ 2345 h 2460"/>
                  <a:gd name="T90" fmla="*/ 2291 w 2972"/>
                  <a:gd name="T91" fmla="*/ 2378 h 2460"/>
                  <a:gd name="T92" fmla="*/ 2562 w 2972"/>
                  <a:gd name="T93" fmla="*/ 2390 h 2460"/>
                  <a:gd name="T94" fmla="*/ 2649 w 2972"/>
                  <a:gd name="T95" fmla="*/ 2084 h 2460"/>
                  <a:gd name="T96" fmla="*/ 2505 w 2972"/>
                  <a:gd name="T97" fmla="*/ 2043 h 2460"/>
                  <a:gd name="T98" fmla="*/ 2641 w 2972"/>
                  <a:gd name="T99" fmla="*/ 1997 h 2460"/>
                  <a:gd name="T100" fmla="*/ 2810 w 2972"/>
                  <a:gd name="T101" fmla="*/ 1985 h 2460"/>
                  <a:gd name="T102" fmla="*/ 2946 w 2972"/>
                  <a:gd name="T103" fmla="*/ 1886 h 2460"/>
                  <a:gd name="T104" fmla="*/ 2830 w 2972"/>
                  <a:gd name="T105" fmla="*/ 1726 h 2460"/>
                  <a:gd name="T106" fmla="*/ 2709 w 2972"/>
                  <a:gd name="T107" fmla="*/ 1595 h 2460"/>
                  <a:gd name="T108" fmla="*/ 2748 w 2972"/>
                  <a:gd name="T109" fmla="*/ 1442 h 2460"/>
                  <a:gd name="T110" fmla="*/ 2821 w 2972"/>
                  <a:gd name="T111" fmla="*/ 1278 h 2460"/>
                  <a:gd name="T112" fmla="*/ 2972 w 2972"/>
                  <a:gd name="T113" fmla="*/ 1156 h 2460"/>
                  <a:gd name="T114" fmla="*/ 2895 w 2972"/>
                  <a:gd name="T115" fmla="*/ 1133 h 2460"/>
                  <a:gd name="T116" fmla="*/ 2920 w 2972"/>
                  <a:gd name="T117" fmla="*/ 992 h 2460"/>
                  <a:gd name="T118" fmla="*/ 2835 w 2972"/>
                  <a:gd name="T119" fmla="*/ 1029 h 2460"/>
                  <a:gd name="T120" fmla="*/ 2780 w 2972"/>
                  <a:gd name="T121" fmla="*/ 576 h 2460"/>
                  <a:gd name="T122" fmla="*/ 2723 w 2972"/>
                  <a:gd name="T123" fmla="*/ 361 h 2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72" h="2460">
                    <a:moveTo>
                      <a:pt x="2723" y="361"/>
                    </a:moveTo>
                    <a:lnTo>
                      <a:pt x="2657" y="368"/>
                    </a:lnTo>
                    <a:lnTo>
                      <a:pt x="2641" y="468"/>
                    </a:lnTo>
                    <a:lnTo>
                      <a:pt x="2570" y="446"/>
                    </a:lnTo>
                    <a:lnTo>
                      <a:pt x="2573" y="424"/>
                    </a:lnTo>
                    <a:lnTo>
                      <a:pt x="2540" y="409"/>
                    </a:lnTo>
                    <a:lnTo>
                      <a:pt x="2420" y="434"/>
                    </a:lnTo>
                    <a:lnTo>
                      <a:pt x="2393" y="404"/>
                    </a:lnTo>
                    <a:lnTo>
                      <a:pt x="2373" y="409"/>
                    </a:lnTo>
                    <a:lnTo>
                      <a:pt x="2346" y="398"/>
                    </a:lnTo>
                    <a:lnTo>
                      <a:pt x="2319" y="391"/>
                    </a:lnTo>
                    <a:lnTo>
                      <a:pt x="2287" y="437"/>
                    </a:lnTo>
                    <a:lnTo>
                      <a:pt x="2242" y="459"/>
                    </a:lnTo>
                    <a:lnTo>
                      <a:pt x="2221" y="463"/>
                    </a:lnTo>
                    <a:lnTo>
                      <a:pt x="2191" y="448"/>
                    </a:lnTo>
                    <a:lnTo>
                      <a:pt x="2191" y="391"/>
                    </a:lnTo>
                    <a:lnTo>
                      <a:pt x="2156" y="308"/>
                    </a:lnTo>
                    <a:lnTo>
                      <a:pt x="2078" y="292"/>
                    </a:lnTo>
                    <a:lnTo>
                      <a:pt x="2005" y="330"/>
                    </a:lnTo>
                    <a:lnTo>
                      <a:pt x="1963" y="336"/>
                    </a:lnTo>
                    <a:lnTo>
                      <a:pt x="1947" y="336"/>
                    </a:lnTo>
                    <a:lnTo>
                      <a:pt x="1893" y="348"/>
                    </a:lnTo>
                    <a:lnTo>
                      <a:pt x="1881" y="357"/>
                    </a:lnTo>
                    <a:lnTo>
                      <a:pt x="1810" y="319"/>
                    </a:lnTo>
                    <a:lnTo>
                      <a:pt x="1810" y="314"/>
                    </a:lnTo>
                    <a:lnTo>
                      <a:pt x="1750" y="219"/>
                    </a:lnTo>
                    <a:lnTo>
                      <a:pt x="1710" y="241"/>
                    </a:lnTo>
                    <a:lnTo>
                      <a:pt x="1630" y="216"/>
                    </a:lnTo>
                    <a:lnTo>
                      <a:pt x="1597" y="158"/>
                    </a:lnTo>
                    <a:lnTo>
                      <a:pt x="1603" y="142"/>
                    </a:lnTo>
                    <a:lnTo>
                      <a:pt x="1510" y="68"/>
                    </a:lnTo>
                    <a:lnTo>
                      <a:pt x="1505" y="63"/>
                    </a:lnTo>
                    <a:lnTo>
                      <a:pt x="1456" y="46"/>
                    </a:lnTo>
                    <a:lnTo>
                      <a:pt x="1434" y="59"/>
                    </a:lnTo>
                    <a:lnTo>
                      <a:pt x="1412" y="19"/>
                    </a:lnTo>
                    <a:lnTo>
                      <a:pt x="1415" y="11"/>
                    </a:lnTo>
                    <a:lnTo>
                      <a:pt x="1328" y="5"/>
                    </a:lnTo>
                    <a:lnTo>
                      <a:pt x="1213" y="13"/>
                    </a:lnTo>
                    <a:lnTo>
                      <a:pt x="1158" y="3"/>
                    </a:lnTo>
                    <a:lnTo>
                      <a:pt x="1139" y="63"/>
                    </a:lnTo>
                    <a:lnTo>
                      <a:pt x="1139" y="129"/>
                    </a:lnTo>
                    <a:lnTo>
                      <a:pt x="1096" y="134"/>
                    </a:lnTo>
                    <a:lnTo>
                      <a:pt x="1049" y="77"/>
                    </a:lnTo>
                    <a:lnTo>
                      <a:pt x="1002" y="84"/>
                    </a:lnTo>
                    <a:lnTo>
                      <a:pt x="934" y="0"/>
                    </a:lnTo>
                    <a:lnTo>
                      <a:pt x="885" y="42"/>
                    </a:lnTo>
                    <a:lnTo>
                      <a:pt x="820" y="74"/>
                    </a:lnTo>
                    <a:lnTo>
                      <a:pt x="814" y="110"/>
                    </a:lnTo>
                    <a:lnTo>
                      <a:pt x="800" y="121"/>
                    </a:lnTo>
                    <a:lnTo>
                      <a:pt x="773" y="161"/>
                    </a:lnTo>
                    <a:lnTo>
                      <a:pt x="756" y="140"/>
                    </a:lnTo>
                    <a:lnTo>
                      <a:pt x="672" y="147"/>
                    </a:lnTo>
                    <a:lnTo>
                      <a:pt x="637" y="169"/>
                    </a:lnTo>
                    <a:lnTo>
                      <a:pt x="607" y="169"/>
                    </a:lnTo>
                    <a:lnTo>
                      <a:pt x="598" y="201"/>
                    </a:lnTo>
                    <a:lnTo>
                      <a:pt x="557" y="206"/>
                    </a:lnTo>
                    <a:lnTo>
                      <a:pt x="510" y="226"/>
                    </a:lnTo>
                    <a:lnTo>
                      <a:pt x="478" y="234"/>
                    </a:lnTo>
                    <a:lnTo>
                      <a:pt x="439" y="259"/>
                    </a:lnTo>
                    <a:lnTo>
                      <a:pt x="423" y="297"/>
                    </a:lnTo>
                    <a:lnTo>
                      <a:pt x="454" y="326"/>
                    </a:lnTo>
                    <a:lnTo>
                      <a:pt x="461" y="337"/>
                    </a:lnTo>
                    <a:lnTo>
                      <a:pt x="472" y="385"/>
                    </a:lnTo>
                    <a:lnTo>
                      <a:pt x="454" y="404"/>
                    </a:lnTo>
                    <a:lnTo>
                      <a:pt x="492" y="467"/>
                    </a:lnTo>
                    <a:lnTo>
                      <a:pt x="450" y="518"/>
                    </a:lnTo>
                    <a:lnTo>
                      <a:pt x="470" y="554"/>
                    </a:lnTo>
                    <a:lnTo>
                      <a:pt x="532" y="557"/>
                    </a:lnTo>
                    <a:lnTo>
                      <a:pt x="547" y="576"/>
                    </a:lnTo>
                    <a:lnTo>
                      <a:pt x="549" y="631"/>
                    </a:lnTo>
                    <a:lnTo>
                      <a:pt x="628" y="638"/>
                    </a:lnTo>
                    <a:lnTo>
                      <a:pt x="625" y="691"/>
                    </a:lnTo>
                    <a:lnTo>
                      <a:pt x="609" y="696"/>
                    </a:lnTo>
                    <a:lnTo>
                      <a:pt x="568" y="721"/>
                    </a:lnTo>
                    <a:lnTo>
                      <a:pt x="536" y="718"/>
                    </a:lnTo>
                    <a:lnTo>
                      <a:pt x="508" y="702"/>
                    </a:lnTo>
                    <a:lnTo>
                      <a:pt x="401" y="710"/>
                    </a:lnTo>
                    <a:lnTo>
                      <a:pt x="396" y="715"/>
                    </a:lnTo>
                    <a:lnTo>
                      <a:pt x="358" y="795"/>
                    </a:lnTo>
                    <a:lnTo>
                      <a:pt x="396" y="833"/>
                    </a:lnTo>
                    <a:lnTo>
                      <a:pt x="430" y="905"/>
                    </a:lnTo>
                    <a:lnTo>
                      <a:pt x="374" y="931"/>
                    </a:lnTo>
                    <a:lnTo>
                      <a:pt x="342" y="964"/>
                    </a:lnTo>
                    <a:lnTo>
                      <a:pt x="336" y="966"/>
                    </a:lnTo>
                    <a:lnTo>
                      <a:pt x="334" y="1024"/>
                    </a:lnTo>
                    <a:lnTo>
                      <a:pt x="386" y="1036"/>
                    </a:lnTo>
                    <a:lnTo>
                      <a:pt x="390" y="1027"/>
                    </a:lnTo>
                    <a:lnTo>
                      <a:pt x="473" y="1025"/>
                    </a:lnTo>
                    <a:lnTo>
                      <a:pt x="478" y="1112"/>
                    </a:lnTo>
                    <a:lnTo>
                      <a:pt x="432" y="1117"/>
                    </a:lnTo>
                    <a:lnTo>
                      <a:pt x="399" y="1221"/>
                    </a:lnTo>
                    <a:lnTo>
                      <a:pt x="344" y="1239"/>
                    </a:lnTo>
                    <a:lnTo>
                      <a:pt x="350" y="1283"/>
                    </a:lnTo>
                    <a:lnTo>
                      <a:pt x="314" y="1297"/>
                    </a:lnTo>
                    <a:lnTo>
                      <a:pt x="312" y="1352"/>
                    </a:lnTo>
                    <a:lnTo>
                      <a:pt x="232" y="1373"/>
                    </a:lnTo>
                    <a:lnTo>
                      <a:pt x="219" y="1392"/>
                    </a:lnTo>
                    <a:lnTo>
                      <a:pt x="188" y="1483"/>
                    </a:lnTo>
                    <a:lnTo>
                      <a:pt x="164" y="1494"/>
                    </a:lnTo>
                    <a:lnTo>
                      <a:pt x="155" y="1538"/>
                    </a:lnTo>
                    <a:lnTo>
                      <a:pt x="159" y="1639"/>
                    </a:lnTo>
                    <a:lnTo>
                      <a:pt x="148" y="1647"/>
                    </a:lnTo>
                    <a:lnTo>
                      <a:pt x="137" y="1628"/>
                    </a:lnTo>
                    <a:lnTo>
                      <a:pt x="30" y="1632"/>
                    </a:lnTo>
                    <a:lnTo>
                      <a:pt x="79" y="1713"/>
                    </a:lnTo>
                    <a:lnTo>
                      <a:pt x="19" y="1726"/>
                    </a:lnTo>
                    <a:lnTo>
                      <a:pt x="0" y="1805"/>
                    </a:lnTo>
                    <a:lnTo>
                      <a:pt x="68" y="1810"/>
                    </a:lnTo>
                    <a:lnTo>
                      <a:pt x="124" y="1850"/>
                    </a:lnTo>
                    <a:lnTo>
                      <a:pt x="124" y="1894"/>
                    </a:lnTo>
                    <a:lnTo>
                      <a:pt x="145" y="1963"/>
                    </a:lnTo>
                    <a:lnTo>
                      <a:pt x="80" y="2032"/>
                    </a:lnTo>
                    <a:lnTo>
                      <a:pt x="88" y="2047"/>
                    </a:lnTo>
                    <a:lnTo>
                      <a:pt x="95" y="2138"/>
                    </a:lnTo>
                    <a:lnTo>
                      <a:pt x="246" y="2105"/>
                    </a:lnTo>
                    <a:lnTo>
                      <a:pt x="288" y="2174"/>
                    </a:lnTo>
                    <a:lnTo>
                      <a:pt x="331" y="2217"/>
                    </a:lnTo>
                    <a:lnTo>
                      <a:pt x="339" y="2270"/>
                    </a:lnTo>
                    <a:lnTo>
                      <a:pt x="377" y="2305"/>
                    </a:lnTo>
                    <a:lnTo>
                      <a:pt x="397" y="2291"/>
                    </a:lnTo>
                    <a:lnTo>
                      <a:pt x="426" y="2309"/>
                    </a:lnTo>
                    <a:lnTo>
                      <a:pt x="450" y="2405"/>
                    </a:lnTo>
                    <a:lnTo>
                      <a:pt x="565" y="2411"/>
                    </a:lnTo>
                    <a:lnTo>
                      <a:pt x="612" y="2401"/>
                    </a:lnTo>
                    <a:lnTo>
                      <a:pt x="674" y="2427"/>
                    </a:lnTo>
                    <a:lnTo>
                      <a:pt x="713" y="2423"/>
                    </a:lnTo>
                    <a:lnTo>
                      <a:pt x="784" y="2460"/>
                    </a:lnTo>
                    <a:lnTo>
                      <a:pt x="800" y="2454"/>
                    </a:lnTo>
                    <a:lnTo>
                      <a:pt x="856" y="2381"/>
                    </a:lnTo>
                    <a:lnTo>
                      <a:pt x="845" y="2381"/>
                    </a:lnTo>
                    <a:lnTo>
                      <a:pt x="836" y="2301"/>
                    </a:lnTo>
                    <a:lnTo>
                      <a:pt x="888" y="2285"/>
                    </a:lnTo>
                    <a:lnTo>
                      <a:pt x="932" y="2220"/>
                    </a:lnTo>
                    <a:lnTo>
                      <a:pt x="1008" y="2215"/>
                    </a:lnTo>
                    <a:lnTo>
                      <a:pt x="1038" y="2141"/>
                    </a:lnTo>
                    <a:lnTo>
                      <a:pt x="1063" y="2141"/>
                    </a:lnTo>
                    <a:lnTo>
                      <a:pt x="1100" y="2047"/>
                    </a:lnTo>
                    <a:lnTo>
                      <a:pt x="1177" y="2054"/>
                    </a:lnTo>
                    <a:lnTo>
                      <a:pt x="1204" y="2039"/>
                    </a:lnTo>
                    <a:lnTo>
                      <a:pt x="1224" y="2003"/>
                    </a:lnTo>
                    <a:lnTo>
                      <a:pt x="1224" y="1997"/>
                    </a:lnTo>
                    <a:lnTo>
                      <a:pt x="1218" y="1997"/>
                    </a:lnTo>
                    <a:lnTo>
                      <a:pt x="1210" y="1996"/>
                    </a:lnTo>
                    <a:lnTo>
                      <a:pt x="1210" y="1992"/>
                    </a:lnTo>
                    <a:lnTo>
                      <a:pt x="1229" y="1955"/>
                    </a:lnTo>
                    <a:lnTo>
                      <a:pt x="1229" y="1952"/>
                    </a:lnTo>
                    <a:lnTo>
                      <a:pt x="1240" y="1942"/>
                    </a:lnTo>
                    <a:lnTo>
                      <a:pt x="1335" y="1981"/>
                    </a:lnTo>
                    <a:lnTo>
                      <a:pt x="1382" y="1931"/>
                    </a:lnTo>
                    <a:lnTo>
                      <a:pt x="1521" y="1936"/>
                    </a:lnTo>
                    <a:lnTo>
                      <a:pt x="1537" y="1897"/>
                    </a:lnTo>
                    <a:lnTo>
                      <a:pt x="1555" y="1916"/>
                    </a:lnTo>
                    <a:lnTo>
                      <a:pt x="1577" y="1925"/>
                    </a:lnTo>
                    <a:lnTo>
                      <a:pt x="1641" y="1898"/>
                    </a:lnTo>
                    <a:lnTo>
                      <a:pt x="1668" y="1916"/>
                    </a:lnTo>
                    <a:lnTo>
                      <a:pt x="1688" y="1938"/>
                    </a:lnTo>
                    <a:lnTo>
                      <a:pt x="1690" y="1944"/>
                    </a:lnTo>
                    <a:lnTo>
                      <a:pt x="1688" y="2094"/>
                    </a:lnTo>
                    <a:lnTo>
                      <a:pt x="1690" y="2099"/>
                    </a:lnTo>
                    <a:lnTo>
                      <a:pt x="1699" y="2116"/>
                    </a:lnTo>
                    <a:lnTo>
                      <a:pt x="1674" y="2170"/>
                    </a:lnTo>
                    <a:lnTo>
                      <a:pt x="1704" y="2209"/>
                    </a:lnTo>
                    <a:lnTo>
                      <a:pt x="1739" y="2220"/>
                    </a:lnTo>
                    <a:lnTo>
                      <a:pt x="1874" y="2338"/>
                    </a:lnTo>
                    <a:lnTo>
                      <a:pt x="1948" y="2353"/>
                    </a:lnTo>
                    <a:lnTo>
                      <a:pt x="2007" y="2378"/>
                    </a:lnTo>
                    <a:lnTo>
                      <a:pt x="2035" y="2353"/>
                    </a:lnTo>
                    <a:lnTo>
                      <a:pt x="2054" y="2359"/>
                    </a:lnTo>
                    <a:lnTo>
                      <a:pt x="2062" y="2403"/>
                    </a:lnTo>
                    <a:lnTo>
                      <a:pt x="2065" y="2405"/>
                    </a:lnTo>
                    <a:lnTo>
                      <a:pt x="2100" y="2412"/>
                    </a:lnTo>
                    <a:lnTo>
                      <a:pt x="2101" y="2405"/>
                    </a:lnTo>
                    <a:lnTo>
                      <a:pt x="2101" y="2386"/>
                    </a:lnTo>
                    <a:lnTo>
                      <a:pt x="2103" y="2381"/>
                    </a:lnTo>
                    <a:lnTo>
                      <a:pt x="2123" y="2362"/>
                    </a:lnTo>
                    <a:lnTo>
                      <a:pt x="2141" y="2348"/>
                    </a:lnTo>
                    <a:lnTo>
                      <a:pt x="2141" y="2346"/>
                    </a:lnTo>
                    <a:lnTo>
                      <a:pt x="2145" y="2346"/>
                    </a:lnTo>
                    <a:lnTo>
                      <a:pt x="2152" y="2345"/>
                    </a:lnTo>
                    <a:lnTo>
                      <a:pt x="2154" y="2345"/>
                    </a:lnTo>
                    <a:lnTo>
                      <a:pt x="2163" y="2346"/>
                    </a:lnTo>
                    <a:lnTo>
                      <a:pt x="2272" y="2329"/>
                    </a:lnTo>
                    <a:lnTo>
                      <a:pt x="2264" y="2357"/>
                    </a:lnTo>
                    <a:lnTo>
                      <a:pt x="2291" y="2378"/>
                    </a:lnTo>
                    <a:lnTo>
                      <a:pt x="2327" y="2390"/>
                    </a:lnTo>
                    <a:lnTo>
                      <a:pt x="2335" y="2372"/>
                    </a:lnTo>
                    <a:lnTo>
                      <a:pt x="2428" y="2362"/>
                    </a:lnTo>
                    <a:lnTo>
                      <a:pt x="2562" y="2390"/>
                    </a:lnTo>
                    <a:lnTo>
                      <a:pt x="2507" y="2263"/>
                    </a:lnTo>
                    <a:lnTo>
                      <a:pt x="2613" y="2161"/>
                    </a:lnTo>
                    <a:lnTo>
                      <a:pt x="2666" y="2152"/>
                    </a:lnTo>
                    <a:lnTo>
                      <a:pt x="2649" y="2084"/>
                    </a:lnTo>
                    <a:lnTo>
                      <a:pt x="2627" y="2069"/>
                    </a:lnTo>
                    <a:lnTo>
                      <a:pt x="2635" y="2058"/>
                    </a:lnTo>
                    <a:lnTo>
                      <a:pt x="2507" y="2056"/>
                    </a:lnTo>
                    <a:lnTo>
                      <a:pt x="2505" y="2043"/>
                    </a:lnTo>
                    <a:lnTo>
                      <a:pt x="2524" y="2003"/>
                    </a:lnTo>
                    <a:lnTo>
                      <a:pt x="2553" y="1985"/>
                    </a:lnTo>
                    <a:lnTo>
                      <a:pt x="2591" y="1975"/>
                    </a:lnTo>
                    <a:lnTo>
                      <a:pt x="2641" y="1997"/>
                    </a:lnTo>
                    <a:lnTo>
                      <a:pt x="2657" y="2010"/>
                    </a:lnTo>
                    <a:lnTo>
                      <a:pt x="2679" y="2008"/>
                    </a:lnTo>
                    <a:lnTo>
                      <a:pt x="2756" y="1947"/>
                    </a:lnTo>
                    <a:lnTo>
                      <a:pt x="2810" y="1985"/>
                    </a:lnTo>
                    <a:lnTo>
                      <a:pt x="2815" y="1968"/>
                    </a:lnTo>
                    <a:lnTo>
                      <a:pt x="2898" y="1955"/>
                    </a:lnTo>
                    <a:lnTo>
                      <a:pt x="2931" y="1916"/>
                    </a:lnTo>
                    <a:lnTo>
                      <a:pt x="2946" y="1886"/>
                    </a:lnTo>
                    <a:lnTo>
                      <a:pt x="2931" y="1799"/>
                    </a:lnTo>
                    <a:lnTo>
                      <a:pt x="2881" y="1788"/>
                    </a:lnTo>
                    <a:lnTo>
                      <a:pt x="2879" y="1781"/>
                    </a:lnTo>
                    <a:lnTo>
                      <a:pt x="2830" y="1726"/>
                    </a:lnTo>
                    <a:lnTo>
                      <a:pt x="2821" y="1723"/>
                    </a:lnTo>
                    <a:lnTo>
                      <a:pt x="2791" y="1668"/>
                    </a:lnTo>
                    <a:lnTo>
                      <a:pt x="2717" y="1649"/>
                    </a:lnTo>
                    <a:lnTo>
                      <a:pt x="2709" y="1595"/>
                    </a:lnTo>
                    <a:lnTo>
                      <a:pt x="2733" y="1566"/>
                    </a:lnTo>
                    <a:lnTo>
                      <a:pt x="2791" y="1529"/>
                    </a:lnTo>
                    <a:lnTo>
                      <a:pt x="2794" y="1508"/>
                    </a:lnTo>
                    <a:lnTo>
                      <a:pt x="2748" y="1442"/>
                    </a:lnTo>
                    <a:lnTo>
                      <a:pt x="2759" y="1381"/>
                    </a:lnTo>
                    <a:lnTo>
                      <a:pt x="2753" y="1366"/>
                    </a:lnTo>
                    <a:lnTo>
                      <a:pt x="2788" y="1304"/>
                    </a:lnTo>
                    <a:lnTo>
                      <a:pt x="2821" y="1278"/>
                    </a:lnTo>
                    <a:lnTo>
                      <a:pt x="2925" y="1261"/>
                    </a:lnTo>
                    <a:lnTo>
                      <a:pt x="2928" y="1237"/>
                    </a:lnTo>
                    <a:lnTo>
                      <a:pt x="2955" y="1210"/>
                    </a:lnTo>
                    <a:lnTo>
                      <a:pt x="2972" y="1156"/>
                    </a:lnTo>
                    <a:lnTo>
                      <a:pt x="2966" y="1149"/>
                    </a:lnTo>
                    <a:lnTo>
                      <a:pt x="2955" y="1144"/>
                    </a:lnTo>
                    <a:lnTo>
                      <a:pt x="2908" y="1133"/>
                    </a:lnTo>
                    <a:lnTo>
                      <a:pt x="2895" y="1133"/>
                    </a:lnTo>
                    <a:lnTo>
                      <a:pt x="2955" y="1082"/>
                    </a:lnTo>
                    <a:lnTo>
                      <a:pt x="2963" y="1018"/>
                    </a:lnTo>
                    <a:lnTo>
                      <a:pt x="2922" y="992"/>
                    </a:lnTo>
                    <a:lnTo>
                      <a:pt x="2920" y="992"/>
                    </a:lnTo>
                    <a:lnTo>
                      <a:pt x="2914" y="991"/>
                    </a:lnTo>
                    <a:lnTo>
                      <a:pt x="2911" y="991"/>
                    </a:lnTo>
                    <a:lnTo>
                      <a:pt x="2840" y="1025"/>
                    </a:lnTo>
                    <a:lnTo>
                      <a:pt x="2835" y="1029"/>
                    </a:lnTo>
                    <a:lnTo>
                      <a:pt x="2903" y="922"/>
                    </a:lnTo>
                    <a:lnTo>
                      <a:pt x="2862" y="751"/>
                    </a:lnTo>
                    <a:lnTo>
                      <a:pt x="2848" y="734"/>
                    </a:lnTo>
                    <a:lnTo>
                      <a:pt x="2780" y="576"/>
                    </a:lnTo>
                    <a:lnTo>
                      <a:pt x="2868" y="507"/>
                    </a:lnTo>
                    <a:lnTo>
                      <a:pt x="2791" y="437"/>
                    </a:lnTo>
                    <a:lnTo>
                      <a:pt x="2759" y="370"/>
                    </a:lnTo>
                    <a:lnTo>
                      <a:pt x="2723" y="3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89" name="Freeform 193">
                <a:extLst>
                  <a:ext uri="{FF2B5EF4-FFF2-40B4-BE49-F238E27FC236}">
                    <a16:creationId xmlns:a16="http://schemas.microsoft.com/office/drawing/2014/main" id="{DFC01693-0B03-3882-0948-7E526AE62B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" y="1166"/>
                <a:ext cx="388" cy="311"/>
              </a:xfrm>
              <a:custGeom>
                <a:avLst/>
                <a:gdLst>
                  <a:gd name="T0" fmla="*/ 1546 w 2715"/>
                  <a:gd name="T1" fmla="*/ 39 h 2179"/>
                  <a:gd name="T2" fmla="*/ 1254 w 2715"/>
                  <a:gd name="T3" fmla="*/ 55 h 2179"/>
                  <a:gd name="T4" fmla="*/ 1243 w 2715"/>
                  <a:gd name="T5" fmla="*/ 100 h 2179"/>
                  <a:gd name="T6" fmla="*/ 1202 w 2715"/>
                  <a:gd name="T7" fmla="*/ 157 h 2179"/>
                  <a:gd name="T8" fmla="*/ 1033 w 2715"/>
                  <a:gd name="T9" fmla="*/ 318 h 2179"/>
                  <a:gd name="T10" fmla="*/ 870 w 2715"/>
                  <a:gd name="T11" fmla="*/ 484 h 2179"/>
                  <a:gd name="T12" fmla="*/ 738 w 2715"/>
                  <a:gd name="T13" fmla="*/ 526 h 2179"/>
                  <a:gd name="T14" fmla="*/ 475 w 2715"/>
                  <a:gd name="T15" fmla="*/ 508 h 2179"/>
                  <a:gd name="T16" fmla="*/ 364 w 2715"/>
                  <a:gd name="T17" fmla="*/ 373 h 2179"/>
                  <a:gd name="T18" fmla="*/ 317 w 2715"/>
                  <a:gd name="T19" fmla="*/ 288 h 2179"/>
                  <a:gd name="T20" fmla="*/ 238 w 2715"/>
                  <a:gd name="T21" fmla="*/ 358 h 2179"/>
                  <a:gd name="T22" fmla="*/ 180 w 2715"/>
                  <a:gd name="T23" fmla="*/ 495 h 2179"/>
                  <a:gd name="T24" fmla="*/ 93 w 2715"/>
                  <a:gd name="T25" fmla="*/ 637 h 2179"/>
                  <a:gd name="T26" fmla="*/ 25 w 2715"/>
                  <a:gd name="T27" fmla="*/ 790 h 2179"/>
                  <a:gd name="T28" fmla="*/ 55 w 2715"/>
                  <a:gd name="T29" fmla="*/ 940 h 2179"/>
                  <a:gd name="T30" fmla="*/ 83 w 2715"/>
                  <a:gd name="T31" fmla="*/ 1000 h 2179"/>
                  <a:gd name="T32" fmla="*/ 170 w 2715"/>
                  <a:gd name="T33" fmla="*/ 969 h 2179"/>
                  <a:gd name="T34" fmla="*/ 295 w 2715"/>
                  <a:gd name="T35" fmla="*/ 1105 h 2179"/>
                  <a:gd name="T36" fmla="*/ 430 w 2715"/>
                  <a:gd name="T37" fmla="*/ 1236 h 2179"/>
                  <a:gd name="T38" fmla="*/ 356 w 2715"/>
                  <a:gd name="T39" fmla="*/ 1465 h 2179"/>
                  <a:gd name="T40" fmla="*/ 577 w 2715"/>
                  <a:gd name="T41" fmla="*/ 1557 h 2179"/>
                  <a:gd name="T42" fmla="*/ 590 w 2715"/>
                  <a:gd name="T43" fmla="*/ 1585 h 2179"/>
                  <a:gd name="T44" fmla="*/ 628 w 2715"/>
                  <a:gd name="T45" fmla="*/ 1552 h 2179"/>
                  <a:gd name="T46" fmla="*/ 612 w 2715"/>
                  <a:gd name="T47" fmla="*/ 1513 h 2179"/>
                  <a:gd name="T48" fmla="*/ 623 w 2715"/>
                  <a:gd name="T49" fmla="*/ 1500 h 2179"/>
                  <a:gd name="T50" fmla="*/ 716 w 2715"/>
                  <a:gd name="T51" fmla="*/ 1617 h 2179"/>
                  <a:gd name="T52" fmla="*/ 823 w 2715"/>
                  <a:gd name="T53" fmla="*/ 1806 h 2179"/>
                  <a:gd name="T54" fmla="*/ 907 w 2715"/>
                  <a:gd name="T55" fmla="*/ 1972 h 2179"/>
                  <a:gd name="T56" fmla="*/ 934 w 2715"/>
                  <a:gd name="T57" fmla="*/ 1978 h 2179"/>
                  <a:gd name="T58" fmla="*/ 967 w 2715"/>
                  <a:gd name="T59" fmla="*/ 2146 h 2179"/>
                  <a:gd name="T60" fmla="*/ 1112 w 2715"/>
                  <a:gd name="T61" fmla="*/ 2170 h 2179"/>
                  <a:gd name="T62" fmla="*/ 1260 w 2715"/>
                  <a:gd name="T63" fmla="*/ 2125 h 2179"/>
                  <a:gd name="T64" fmla="*/ 1456 w 2715"/>
                  <a:gd name="T65" fmla="*/ 2083 h 2179"/>
                  <a:gd name="T66" fmla="*/ 1560 w 2715"/>
                  <a:gd name="T67" fmla="*/ 2114 h 2179"/>
                  <a:gd name="T68" fmla="*/ 1658 w 2715"/>
                  <a:gd name="T69" fmla="*/ 2179 h 2179"/>
                  <a:gd name="T70" fmla="*/ 1729 w 2715"/>
                  <a:gd name="T71" fmla="*/ 2077 h 2179"/>
                  <a:gd name="T72" fmla="*/ 1890 w 2715"/>
                  <a:gd name="T73" fmla="*/ 2061 h 2179"/>
                  <a:gd name="T74" fmla="*/ 1939 w 2715"/>
                  <a:gd name="T75" fmla="*/ 2059 h 2179"/>
                  <a:gd name="T76" fmla="*/ 2037 w 2715"/>
                  <a:gd name="T77" fmla="*/ 2065 h 2179"/>
                  <a:gd name="T78" fmla="*/ 2181 w 2715"/>
                  <a:gd name="T79" fmla="*/ 2039 h 2179"/>
                  <a:gd name="T80" fmla="*/ 2388 w 2715"/>
                  <a:gd name="T81" fmla="*/ 1915 h 2179"/>
                  <a:gd name="T82" fmla="*/ 2355 w 2715"/>
                  <a:gd name="T83" fmla="*/ 1738 h 2179"/>
                  <a:gd name="T84" fmla="*/ 2592 w 2715"/>
                  <a:gd name="T85" fmla="*/ 1651 h 2179"/>
                  <a:gd name="T86" fmla="*/ 2705 w 2715"/>
                  <a:gd name="T87" fmla="*/ 1559 h 2179"/>
                  <a:gd name="T88" fmla="*/ 2693 w 2715"/>
                  <a:gd name="T89" fmla="*/ 1268 h 2179"/>
                  <a:gd name="T90" fmla="*/ 2628 w 2715"/>
                  <a:gd name="T91" fmla="*/ 1061 h 2179"/>
                  <a:gd name="T92" fmla="*/ 2421 w 2715"/>
                  <a:gd name="T93" fmla="*/ 874 h 2179"/>
                  <a:gd name="T94" fmla="*/ 2292 w 2715"/>
                  <a:gd name="T95" fmla="*/ 700 h 2179"/>
                  <a:gd name="T96" fmla="*/ 2352 w 2715"/>
                  <a:gd name="T97" fmla="*/ 550 h 2179"/>
                  <a:gd name="T98" fmla="*/ 2297 w 2715"/>
                  <a:gd name="T99" fmla="*/ 432 h 2179"/>
                  <a:gd name="T100" fmla="*/ 2170 w 2715"/>
                  <a:gd name="T101" fmla="*/ 449 h 2179"/>
                  <a:gd name="T102" fmla="*/ 2128 w 2715"/>
                  <a:gd name="T103" fmla="*/ 484 h 2179"/>
                  <a:gd name="T104" fmla="*/ 2090 w 2715"/>
                  <a:gd name="T105" fmla="*/ 508 h 2179"/>
                  <a:gd name="T106" fmla="*/ 2032 w 2715"/>
                  <a:gd name="T107" fmla="*/ 481 h 2179"/>
                  <a:gd name="T108" fmla="*/ 1729 w 2715"/>
                  <a:gd name="T109" fmla="*/ 312 h 2179"/>
                  <a:gd name="T110" fmla="*/ 1713 w 2715"/>
                  <a:gd name="T111" fmla="*/ 197 h 2179"/>
                  <a:gd name="T112" fmla="*/ 1666 w 2715"/>
                  <a:gd name="T113" fmla="*/ 1 h 2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715" h="2179">
                    <a:moveTo>
                      <a:pt x="1602" y="28"/>
                    </a:moveTo>
                    <a:lnTo>
                      <a:pt x="1580" y="19"/>
                    </a:lnTo>
                    <a:lnTo>
                      <a:pt x="1562" y="0"/>
                    </a:lnTo>
                    <a:lnTo>
                      <a:pt x="1546" y="39"/>
                    </a:lnTo>
                    <a:lnTo>
                      <a:pt x="1407" y="34"/>
                    </a:lnTo>
                    <a:lnTo>
                      <a:pt x="1360" y="84"/>
                    </a:lnTo>
                    <a:lnTo>
                      <a:pt x="1265" y="45"/>
                    </a:lnTo>
                    <a:lnTo>
                      <a:pt x="1254" y="55"/>
                    </a:lnTo>
                    <a:lnTo>
                      <a:pt x="1254" y="58"/>
                    </a:lnTo>
                    <a:lnTo>
                      <a:pt x="1235" y="95"/>
                    </a:lnTo>
                    <a:lnTo>
                      <a:pt x="1235" y="99"/>
                    </a:lnTo>
                    <a:lnTo>
                      <a:pt x="1243" y="100"/>
                    </a:lnTo>
                    <a:lnTo>
                      <a:pt x="1249" y="100"/>
                    </a:lnTo>
                    <a:lnTo>
                      <a:pt x="1249" y="106"/>
                    </a:lnTo>
                    <a:lnTo>
                      <a:pt x="1229" y="142"/>
                    </a:lnTo>
                    <a:lnTo>
                      <a:pt x="1202" y="157"/>
                    </a:lnTo>
                    <a:lnTo>
                      <a:pt x="1125" y="150"/>
                    </a:lnTo>
                    <a:lnTo>
                      <a:pt x="1088" y="244"/>
                    </a:lnTo>
                    <a:lnTo>
                      <a:pt x="1063" y="244"/>
                    </a:lnTo>
                    <a:lnTo>
                      <a:pt x="1033" y="318"/>
                    </a:lnTo>
                    <a:lnTo>
                      <a:pt x="957" y="323"/>
                    </a:lnTo>
                    <a:lnTo>
                      <a:pt x="913" y="388"/>
                    </a:lnTo>
                    <a:lnTo>
                      <a:pt x="861" y="404"/>
                    </a:lnTo>
                    <a:lnTo>
                      <a:pt x="870" y="484"/>
                    </a:lnTo>
                    <a:lnTo>
                      <a:pt x="881" y="484"/>
                    </a:lnTo>
                    <a:lnTo>
                      <a:pt x="825" y="557"/>
                    </a:lnTo>
                    <a:lnTo>
                      <a:pt x="809" y="563"/>
                    </a:lnTo>
                    <a:lnTo>
                      <a:pt x="738" y="526"/>
                    </a:lnTo>
                    <a:lnTo>
                      <a:pt x="699" y="530"/>
                    </a:lnTo>
                    <a:lnTo>
                      <a:pt x="637" y="504"/>
                    </a:lnTo>
                    <a:lnTo>
                      <a:pt x="590" y="514"/>
                    </a:lnTo>
                    <a:lnTo>
                      <a:pt x="475" y="508"/>
                    </a:lnTo>
                    <a:lnTo>
                      <a:pt x="451" y="412"/>
                    </a:lnTo>
                    <a:lnTo>
                      <a:pt x="422" y="394"/>
                    </a:lnTo>
                    <a:lnTo>
                      <a:pt x="402" y="408"/>
                    </a:lnTo>
                    <a:lnTo>
                      <a:pt x="364" y="373"/>
                    </a:lnTo>
                    <a:lnTo>
                      <a:pt x="356" y="320"/>
                    </a:lnTo>
                    <a:lnTo>
                      <a:pt x="313" y="277"/>
                    </a:lnTo>
                    <a:lnTo>
                      <a:pt x="317" y="284"/>
                    </a:lnTo>
                    <a:lnTo>
                      <a:pt x="317" y="288"/>
                    </a:lnTo>
                    <a:lnTo>
                      <a:pt x="315" y="290"/>
                    </a:lnTo>
                    <a:lnTo>
                      <a:pt x="219" y="320"/>
                    </a:lnTo>
                    <a:lnTo>
                      <a:pt x="217" y="323"/>
                    </a:lnTo>
                    <a:lnTo>
                      <a:pt x="238" y="358"/>
                    </a:lnTo>
                    <a:lnTo>
                      <a:pt x="184" y="388"/>
                    </a:lnTo>
                    <a:lnTo>
                      <a:pt x="156" y="408"/>
                    </a:lnTo>
                    <a:lnTo>
                      <a:pt x="149" y="417"/>
                    </a:lnTo>
                    <a:lnTo>
                      <a:pt x="180" y="495"/>
                    </a:lnTo>
                    <a:lnTo>
                      <a:pt x="120" y="532"/>
                    </a:lnTo>
                    <a:lnTo>
                      <a:pt x="55" y="517"/>
                    </a:lnTo>
                    <a:lnTo>
                      <a:pt x="40" y="532"/>
                    </a:lnTo>
                    <a:lnTo>
                      <a:pt x="93" y="637"/>
                    </a:lnTo>
                    <a:lnTo>
                      <a:pt x="38" y="648"/>
                    </a:lnTo>
                    <a:lnTo>
                      <a:pt x="0" y="672"/>
                    </a:lnTo>
                    <a:lnTo>
                      <a:pt x="40" y="740"/>
                    </a:lnTo>
                    <a:lnTo>
                      <a:pt x="25" y="790"/>
                    </a:lnTo>
                    <a:lnTo>
                      <a:pt x="53" y="827"/>
                    </a:lnTo>
                    <a:lnTo>
                      <a:pt x="69" y="863"/>
                    </a:lnTo>
                    <a:lnTo>
                      <a:pt x="58" y="912"/>
                    </a:lnTo>
                    <a:lnTo>
                      <a:pt x="55" y="940"/>
                    </a:lnTo>
                    <a:lnTo>
                      <a:pt x="55" y="952"/>
                    </a:lnTo>
                    <a:lnTo>
                      <a:pt x="58" y="952"/>
                    </a:lnTo>
                    <a:lnTo>
                      <a:pt x="82" y="1002"/>
                    </a:lnTo>
                    <a:lnTo>
                      <a:pt x="83" y="1000"/>
                    </a:lnTo>
                    <a:lnTo>
                      <a:pt x="85" y="1000"/>
                    </a:lnTo>
                    <a:lnTo>
                      <a:pt x="107" y="978"/>
                    </a:lnTo>
                    <a:lnTo>
                      <a:pt x="160" y="954"/>
                    </a:lnTo>
                    <a:lnTo>
                      <a:pt x="170" y="969"/>
                    </a:lnTo>
                    <a:lnTo>
                      <a:pt x="211" y="969"/>
                    </a:lnTo>
                    <a:lnTo>
                      <a:pt x="241" y="995"/>
                    </a:lnTo>
                    <a:lnTo>
                      <a:pt x="298" y="1065"/>
                    </a:lnTo>
                    <a:lnTo>
                      <a:pt x="295" y="1105"/>
                    </a:lnTo>
                    <a:lnTo>
                      <a:pt x="334" y="1100"/>
                    </a:lnTo>
                    <a:lnTo>
                      <a:pt x="334" y="1122"/>
                    </a:lnTo>
                    <a:lnTo>
                      <a:pt x="375" y="1185"/>
                    </a:lnTo>
                    <a:lnTo>
                      <a:pt x="430" y="1236"/>
                    </a:lnTo>
                    <a:lnTo>
                      <a:pt x="444" y="1271"/>
                    </a:lnTo>
                    <a:lnTo>
                      <a:pt x="410" y="1351"/>
                    </a:lnTo>
                    <a:lnTo>
                      <a:pt x="443" y="1362"/>
                    </a:lnTo>
                    <a:lnTo>
                      <a:pt x="356" y="1465"/>
                    </a:lnTo>
                    <a:lnTo>
                      <a:pt x="391" y="1493"/>
                    </a:lnTo>
                    <a:lnTo>
                      <a:pt x="477" y="1476"/>
                    </a:lnTo>
                    <a:lnTo>
                      <a:pt x="530" y="1600"/>
                    </a:lnTo>
                    <a:lnTo>
                      <a:pt x="577" y="1557"/>
                    </a:lnTo>
                    <a:lnTo>
                      <a:pt x="577" y="1565"/>
                    </a:lnTo>
                    <a:lnTo>
                      <a:pt x="579" y="1565"/>
                    </a:lnTo>
                    <a:lnTo>
                      <a:pt x="588" y="1584"/>
                    </a:lnTo>
                    <a:lnTo>
                      <a:pt x="590" y="1585"/>
                    </a:lnTo>
                    <a:lnTo>
                      <a:pt x="597" y="1585"/>
                    </a:lnTo>
                    <a:lnTo>
                      <a:pt x="623" y="1559"/>
                    </a:lnTo>
                    <a:lnTo>
                      <a:pt x="626" y="1559"/>
                    </a:lnTo>
                    <a:lnTo>
                      <a:pt x="628" y="1552"/>
                    </a:lnTo>
                    <a:lnTo>
                      <a:pt x="628" y="1544"/>
                    </a:lnTo>
                    <a:lnTo>
                      <a:pt x="626" y="1535"/>
                    </a:lnTo>
                    <a:lnTo>
                      <a:pt x="623" y="1533"/>
                    </a:lnTo>
                    <a:lnTo>
                      <a:pt x="612" y="1513"/>
                    </a:lnTo>
                    <a:lnTo>
                      <a:pt x="610" y="1508"/>
                    </a:lnTo>
                    <a:lnTo>
                      <a:pt x="612" y="1504"/>
                    </a:lnTo>
                    <a:lnTo>
                      <a:pt x="621" y="1500"/>
                    </a:lnTo>
                    <a:lnTo>
                      <a:pt x="623" y="1500"/>
                    </a:lnTo>
                    <a:lnTo>
                      <a:pt x="661" y="1515"/>
                    </a:lnTo>
                    <a:lnTo>
                      <a:pt x="672" y="1522"/>
                    </a:lnTo>
                    <a:lnTo>
                      <a:pt x="661" y="1600"/>
                    </a:lnTo>
                    <a:lnTo>
                      <a:pt x="716" y="1617"/>
                    </a:lnTo>
                    <a:lnTo>
                      <a:pt x="776" y="1688"/>
                    </a:lnTo>
                    <a:lnTo>
                      <a:pt x="782" y="1705"/>
                    </a:lnTo>
                    <a:lnTo>
                      <a:pt x="771" y="1745"/>
                    </a:lnTo>
                    <a:lnTo>
                      <a:pt x="823" y="1806"/>
                    </a:lnTo>
                    <a:lnTo>
                      <a:pt x="815" y="1860"/>
                    </a:lnTo>
                    <a:lnTo>
                      <a:pt x="834" y="1880"/>
                    </a:lnTo>
                    <a:lnTo>
                      <a:pt x="856" y="1884"/>
                    </a:lnTo>
                    <a:lnTo>
                      <a:pt x="907" y="1972"/>
                    </a:lnTo>
                    <a:lnTo>
                      <a:pt x="848" y="1970"/>
                    </a:lnTo>
                    <a:lnTo>
                      <a:pt x="869" y="2024"/>
                    </a:lnTo>
                    <a:lnTo>
                      <a:pt x="891" y="2044"/>
                    </a:lnTo>
                    <a:lnTo>
                      <a:pt x="934" y="1978"/>
                    </a:lnTo>
                    <a:lnTo>
                      <a:pt x="968" y="2002"/>
                    </a:lnTo>
                    <a:lnTo>
                      <a:pt x="989" y="2046"/>
                    </a:lnTo>
                    <a:lnTo>
                      <a:pt x="989" y="2048"/>
                    </a:lnTo>
                    <a:lnTo>
                      <a:pt x="967" y="2146"/>
                    </a:lnTo>
                    <a:lnTo>
                      <a:pt x="954" y="2175"/>
                    </a:lnTo>
                    <a:lnTo>
                      <a:pt x="998" y="2177"/>
                    </a:lnTo>
                    <a:lnTo>
                      <a:pt x="1012" y="2160"/>
                    </a:lnTo>
                    <a:lnTo>
                      <a:pt x="1112" y="2170"/>
                    </a:lnTo>
                    <a:lnTo>
                      <a:pt x="1121" y="2168"/>
                    </a:lnTo>
                    <a:lnTo>
                      <a:pt x="1158" y="2136"/>
                    </a:lnTo>
                    <a:lnTo>
                      <a:pt x="1194" y="2174"/>
                    </a:lnTo>
                    <a:lnTo>
                      <a:pt x="1260" y="2125"/>
                    </a:lnTo>
                    <a:lnTo>
                      <a:pt x="1318" y="2136"/>
                    </a:lnTo>
                    <a:lnTo>
                      <a:pt x="1372" y="2163"/>
                    </a:lnTo>
                    <a:lnTo>
                      <a:pt x="1409" y="2146"/>
                    </a:lnTo>
                    <a:lnTo>
                      <a:pt x="1456" y="2083"/>
                    </a:lnTo>
                    <a:lnTo>
                      <a:pt x="1491" y="2136"/>
                    </a:lnTo>
                    <a:lnTo>
                      <a:pt x="1508" y="2061"/>
                    </a:lnTo>
                    <a:lnTo>
                      <a:pt x="1566" y="2048"/>
                    </a:lnTo>
                    <a:lnTo>
                      <a:pt x="1560" y="2114"/>
                    </a:lnTo>
                    <a:lnTo>
                      <a:pt x="1601" y="2164"/>
                    </a:lnTo>
                    <a:lnTo>
                      <a:pt x="1604" y="2164"/>
                    </a:lnTo>
                    <a:lnTo>
                      <a:pt x="1639" y="2179"/>
                    </a:lnTo>
                    <a:lnTo>
                      <a:pt x="1658" y="2179"/>
                    </a:lnTo>
                    <a:lnTo>
                      <a:pt x="1691" y="2175"/>
                    </a:lnTo>
                    <a:lnTo>
                      <a:pt x="1700" y="2111"/>
                    </a:lnTo>
                    <a:lnTo>
                      <a:pt x="1724" y="2072"/>
                    </a:lnTo>
                    <a:lnTo>
                      <a:pt x="1729" y="2077"/>
                    </a:lnTo>
                    <a:lnTo>
                      <a:pt x="1781" y="2090"/>
                    </a:lnTo>
                    <a:lnTo>
                      <a:pt x="1814" y="2086"/>
                    </a:lnTo>
                    <a:lnTo>
                      <a:pt x="1885" y="2066"/>
                    </a:lnTo>
                    <a:lnTo>
                      <a:pt x="1890" y="2061"/>
                    </a:lnTo>
                    <a:lnTo>
                      <a:pt x="1906" y="2055"/>
                    </a:lnTo>
                    <a:lnTo>
                      <a:pt x="1917" y="2054"/>
                    </a:lnTo>
                    <a:lnTo>
                      <a:pt x="1923" y="2054"/>
                    </a:lnTo>
                    <a:lnTo>
                      <a:pt x="1939" y="2059"/>
                    </a:lnTo>
                    <a:lnTo>
                      <a:pt x="1956" y="2077"/>
                    </a:lnTo>
                    <a:lnTo>
                      <a:pt x="1973" y="2086"/>
                    </a:lnTo>
                    <a:lnTo>
                      <a:pt x="2016" y="2075"/>
                    </a:lnTo>
                    <a:lnTo>
                      <a:pt x="2037" y="2065"/>
                    </a:lnTo>
                    <a:lnTo>
                      <a:pt x="2059" y="2048"/>
                    </a:lnTo>
                    <a:lnTo>
                      <a:pt x="2134" y="2044"/>
                    </a:lnTo>
                    <a:lnTo>
                      <a:pt x="2169" y="2048"/>
                    </a:lnTo>
                    <a:lnTo>
                      <a:pt x="2181" y="2039"/>
                    </a:lnTo>
                    <a:lnTo>
                      <a:pt x="2136" y="1944"/>
                    </a:lnTo>
                    <a:lnTo>
                      <a:pt x="2281" y="1871"/>
                    </a:lnTo>
                    <a:lnTo>
                      <a:pt x="2292" y="1891"/>
                    </a:lnTo>
                    <a:lnTo>
                      <a:pt x="2388" y="1915"/>
                    </a:lnTo>
                    <a:lnTo>
                      <a:pt x="2445" y="1901"/>
                    </a:lnTo>
                    <a:lnTo>
                      <a:pt x="2478" y="1828"/>
                    </a:lnTo>
                    <a:lnTo>
                      <a:pt x="2360" y="1745"/>
                    </a:lnTo>
                    <a:lnTo>
                      <a:pt x="2355" y="1738"/>
                    </a:lnTo>
                    <a:lnTo>
                      <a:pt x="2418" y="1718"/>
                    </a:lnTo>
                    <a:lnTo>
                      <a:pt x="2445" y="1694"/>
                    </a:lnTo>
                    <a:lnTo>
                      <a:pt x="2491" y="1624"/>
                    </a:lnTo>
                    <a:lnTo>
                      <a:pt x="2592" y="1651"/>
                    </a:lnTo>
                    <a:lnTo>
                      <a:pt x="2680" y="1660"/>
                    </a:lnTo>
                    <a:lnTo>
                      <a:pt x="2677" y="1628"/>
                    </a:lnTo>
                    <a:lnTo>
                      <a:pt x="2669" y="1595"/>
                    </a:lnTo>
                    <a:lnTo>
                      <a:pt x="2705" y="1559"/>
                    </a:lnTo>
                    <a:lnTo>
                      <a:pt x="2698" y="1454"/>
                    </a:lnTo>
                    <a:lnTo>
                      <a:pt x="2715" y="1420"/>
                    </a:lnTo>
                    <a:lnTo>
                      <a:pt x="2674" y="1338"/>
                    </a:lnTo>
                    <a:lnTo>
                      <a:pt x="2693" y="1268"/>
                    </a:lnTo>
                    <a:lnTo>
                      <a:pt x="2691" y="1264"/>
                    </a:lnTo>
                    <a:lnTo>
                      <a:pt x="2698" y="1133"/>
                    </a:lnTo>
                    <a:lnTo>
                      <a:pt x="2652" y="1118"/>
                    </a:lnTo>
                    <a:lnTo>
                      <a:pt x="2628" y="1061"/>
                    </a:lnTo>
                    <a:lnTo>
                      <a:pt x="2677" y="1016"/>
                    </a:lnTo>
                    <a:lnTo>
                      <a:pt x="2518" y="943"/>
                    </a:lnTo>
                    <a:lnTo>
                      <a:pt x="2527" y="886"/>
                    </a:lnTo>
                    <a:lnTo>
                      <a:pt x="2421" y="874"/>
                    </a:lnTo>
                    <a:lnTo>
                      <a:pt x="2431" y="852"/>
                    </a:lnTo>
                    <a:lnTo>
                      <a:pt x="2377" y="809"/>
                    </a:lnTo>
                    <a:lnTo>
                      <a:pt x="2365" y="733"/>
                    </a:lnTo>
                    <a:lnTo>
                      <a:pt x="2292" y="700"/>
                    </a:lnTo>
                    <a:lnTo>
                      <a:pt x="2278" y="670"/>
                    </a:lnTo>
                    <a:lnTo>
                      <a:pt x="2325" y="661"/>
                    </a:lnTo>
                    <a:lnTo>
                      <a:pt x="2344" y="552"/>
                    </a:lnTo>
                    <a:lnTo>
                      <a:pt x="2352" y="550"/>
                    </a:lnTo>
                    <a:lnTo>
                      <a:pt x="2352" y="493"/>
                    </a:lnTo>
                    <a:lnTo>
                      <a:pt x="2316" y="481"/>
                    </a:lnTo>
                    <a:lnTo>
                      <a:pt x="2289" y="460"/>
                    </a:lnTo>
                    <a:lnTo>
                      <a:pt x="2297" y="432"/>
                    </a:lnTo>
                    <a:lnTo>
                      <a:pt x="2188" y="449"/>
                    </a:lnTo>
                    <a:lnTo>
                      <a:pt x="2179" y="448"/>
                    </a:lnTo>
                    <a:lnTo>
                      <a:pt x="2177" y="448"/>
                    </a:lnTo>
                    <a:lnTo>
                      <a:pt x="2170" y="449"/>
                    </a:lnTo>
                    <a:lnTo>
                      <a:pt x="2166" y="449"/>
                    </a:lnTo>
                    <a:lnTo>
                      <a:pt x="2166" y="451"/>
                    </a:lnTo>
                    <a:lnTo>
                      <a:pt x="2148" y="465"/>
                    </a:lnTo>
                    <a:lnTo>
                      <a:pt x="2128" y="484"/>
                    </a:lnTo>
                    <a:lnTo>
                      <a:pt x="2126" y="489"/>
                    </a:lnTo>
                    <a:lnTo>
                      <a:pt x="2126" y="508"/>
                    </a:lnTo>
                    <a:lnTo>
                      <a:pt x="2125" y="515"/>
                    </a:lnTo>
                    <a:lnTo>
                      <a:pt x="2090" y="508"/>
                    </a:lnTo>
                    <a:lnTo>
                      <a:pt x="2087" y="506"/>
                    </a:lnTo>
                    <a:lnTo>
                      <a:pt x="2079" y="462"/>
                    </a:lnTo>
                    <a:lnTo>
                      <a:pt x="2060" y="456"/>
                    </a:lnTo>
                    <a:lnTo>
                      <a:pt x="2032" y="481"/>
                    </a:lnTo>
                    <a:lnTo>
                      <a:pt x="1973" y="456"/>
                    </a:lnTo>
                    <a:lnTo>
                      <a:pt x="1899" y="441"/>
                    </a:lnTo>
                    <a:lnTo>
                      <a:pt x="1764" y="323"/>
                    </a:lnTo>
                    <a:lnTo>
                      <a:pt x="1729" y="312"/>
                    </a:lnTo>
                    <a:lnTo>
                      <a:pt x="1699" y="273"/>
                    </a:lnTo>
                    <a:lnTo>
                      <a:pt x="1724" y="219"/>
                    </a:lnTo>
                    <a:lnTo>
                      <a:pt x="1715" y="202"/>
                    </a:lnTo>
                    <a:lnTo>
                      <a:pt x="1713" y="197"/>
                    </a:lnTo>
                    <a:lnTo>
                      <a:pt x="1715" y="47"/>
                    </a:lnTo>
                    <a:lnTo>
                      <a:pt x="1713" y="41"/>
                    </a:lnTo>
                    <a:lnTo>
                      <a:pt x="1693" y="19"/>
                    </a:lnTo>
                    <a:lnTo>
                      <a:pt x="1666" y="1"/>
                    </a:lnTo>
                    <a:lnTo>
                      <a:pt x="1602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0" name="Freeform 194">
                <a:extLst>
                  <a:ext uri="{FF2B5EF4-FFF2-40B4-BE49-F238E27FC236}">
                    <a16:creationId xmlns:a16="http://schemas.microsoft.com/office/drawing/2014/main" id="{E167794A-BC29-C97E-8D0B-F65ACF48FF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1" y="1173"/>
                <a:ext cx="338" cy="435"/>
              </a:xfrm>
              <a:custGeom>
                <a:avLst/>
                <a:gdLst>
                  <a:gd name="T0" fmla="*/ 66 w 2368"/>
                  <a:gd name="T1" fmla="*/ 502 h 3044"/>
                  <a:gd name="T2" fmla="*/ 87 w 2368"/>
                  <a:gd name="T3" fmla="*/ 683 h 3044"/>
                  <a:gd name="T4" fmla="*/ 249 w 2368"/>
                  <a:gd name="T5" fmla="*/ 836 h 3044"/>
                  <a:gd name="T6" fmla="*/ 374 w 2368"/>
                  <a:gd name="T7" fmla="*/ 1068 h 3044"/>
                  <a:gd name="T8" fmla="*/ 396 w 2368"/>
                  <a:gd name="T9" fmla="*/ 1288 h 3044"/>
                  <a:gd name="T10" fmla="*/ 391 w 2368"/>
                  <a:gd name="T11" fmla="*/ 1545 h 3044"/>
                  <a:gd name="T12" fmla="*/ 213 w 2368"/>
                  <a:gd name="T13" fmla="*/ 1574 h 3044"/>
                  <a:gd name="T14" fmla="*/ 82 w 2368"/>
                  <a:gd name="T15" fmla="*/ 1695 h 3044"/>
                  <a:gd name="T16" fmla="*/ 325 w 2368"/>
                  <a:gd name="T17" fmla="*/ 1880 h 3044"/>
                  <a:gd name="T18" fmla="*/ 470 w 2368"/>
                  <a:gd name="T19" fmla="*/ 2059 h 3044"/>
                  <a:gd name="T20" fmla="*/ 480 w 2368"/>
                  <a:gd name="T21" fmla="*/ 2124 h 3044"/>
                  <a:gd name="T22" fmla="*/ 533 w 2368"/>
                  <a:gd name="T23" fmla="*/ 2110 h 3044"/>
                  <a:gd name="T24" fmla="*/ 639 w 2368"/>
                  <a:gd name="T25" fmla="*/ 2260 h 3044"/>
                  <a:gd name="T26" fmla="*/ 579 w 2368"/>
                  <a:gd name="T27" fmla="*/ 2509 h 3044"/>
                  <a:gd name="T28" fmla="*/ 658 w 2368"/>
                  <a:gd name="T29" fmla="*/ 2627 h 3044"/>
                  <a:gd name="T30" fmla="*/ 790 w 2368"/>
                  <a:gd name="T31" fmla="*/ 2688 h 3044"/>
                  <a:gd name="T32" fmla="*/ 1035 w 2368"/>
                  <a:gd name="T33" fmla="*/ 2769 h 3044"/>
                  <a:gd name="T34" fmla="*/ 1181 w 2368"/>
                  <a:gd name="T35" fmla="*/ 2933 h 3044"/>
                  <a:gd name="T36" fmla="*/ 1259 w 2368"/>
                  <a:gd name="T37" fmla="*/ 3030 h 3044"/>
                  <a:gd name="T38" fmla="*/ 1494 w 2368"/>
                  <a:gd name="T39" fmla="*/ 2839 h 3044"/>
                  <a:gd name="T40" fmla="*/ 1595 w 2368"/>
                  <a:gd name="T41" fmla="*/ 2769 h 3044"/>
                  <a:gd name="T42" fmla="*/ 1614 w 2368"/>
                  <a:gd name="T43" fmla="*/ 2758 h 3044"/>
                  <a:gd name="T44" fmla="*/ 1685 w 2368"/>
                  <a:gd name="T45" fmla="*/ 2760 h 3044"/>
                  <a:gd name="T46" fmla="*/ 1778 w 2368"/>
                  <a:gd name="T47" fmla="*/ 2686 h 3044"/>
                  <a:gd name="T48" fmla="*/ 1862 w 2368"/>
                  <a:gd name="T49" fmla="*/ 2752 h 3044"/>
                  <a:gd name="T50" fmla="*/ 2004 w 2368"/>
                  <a:gd name="T51" fmla="*/ 2648 h 3044"/>
                  <a:gd name="T52" fmla="*/ 2043 w 2368"/>
                  <a:gd name="T53" fmla="*/ 2539 h 3044"/>
                  <a:gd name="T54" fmla="*/ 1986 w 2368"/>
                  <a:gd name="T55" fmla="*/ 2463 h 3044"/>
                  <a:gd name="T56" fmla="*/ 2084 w 2368"/>
                  <a:gd name="T57" fmla="*/ 2353 h 3044"/>
                  <a:gd name="T58" fmla="*/ 2133 w 2368"/>
                  <a:gd name="T59" fmla="*/ 2236 h 3044"/>
                  <a:gd name="T60" fmla="*/ 2251 w 2368"/>
                  <a:gd name="T61" fmla="*/ 2233 h 3044"/>
                  <a:gd name="T62" fmla="*/ 2354 w 2368"/>
                  <a:gd name="T63" fmla="*/ 2044 h 3044"/>
                  <a:gd name="T64" fmla="*/ 2277 w 2368"/>
                  <a:gd name="T65" fmla="*/ 1911 h 3044"/>
                  <a:gd name="T66" fmla="*/ 2179 w 2368"/>
                  <a:gd name="T67" fmla="*/ 1873 h 3044"/>
                  <a:gd name="T68" fmla="*/ 2073 w 2368"/>
                  <a:gd name="T69" fmla="*/ 1714 h 3044"/>
                  <a:gd name="T70" fmla="*/ 1913 w 2368"/>
                  <a:gd name="T71" fmla="*/ 1625 h 3044"/>
                  <a:gd name="T72" fmla="*/ 1928 w 2368"/>
                  <a:gd name="T73" fmla="*/ 1655 h 3044"/>
                  <a:gd name="T74" fmla="*/ 1904 w 2368"/>
                  <a:gd name="T75" fmla="*/ 1660 h 3044"/>
                  <a:gd name="T76" fmla="*/ 1945 w 2368"/>
                  <a:gd name="T77" fmla="*/ 1556 h 3044"/>
                  <a:gd name="T78" fmla="*/ 1966 w 2368"/>
                  <a:gd name="T79" fmla="*/ 1441 h 3044"/>
                  <a:gd name="T80" fmla="*/ 2033 w 2368"/>
                  <a:gd name="T81" fmla="*/ 1294 h 3044"/>
                  <a:gd name="T82" fmla="*/ 1876 w 2368"/>
                  <a:gd name="T83" fmla="*/ 1190 h 3044"/>
                  <a:gd name="T84" fmla="*/ 1671 w 2368"/>
                  <a:gd name="T85" fmla="*/ 969 h 3044"/>
                  <a:gd name="T86" fmla="*/ 1456 w 2368"/>
                  <a:gd name="T87" fmla="*/ 879 h 3044"/>
                  <a:gd name="T88" fmla="*/ 1545 w 2368"/>
                  <a:gd name="T89" fmla="*/ 709 h 3044"/>
                  <a:gd name="T90" fmla="*/ 1355 w 2368"/>
                  <a:gd name="T91" fmla="*/ 563 h 3044"/>
                  <a:gd name="T92" fmla="*/ 1207 w 2368"/>
                  <a:gd name="T93" fmla="*/ 475 h 3044"/>
                  <a:gd name="T94" fmla="*/ 937 w 2368"/>
                  <a:gd name="T95" fmla="*/ 336 h 3044"/>
                  <a:gd name="T96" fmla="*/ 775 w 2368"/>
                  <a:gd name="T97" fmla="*/ 148 h 3044"/>
                  <a:gd name="T98" fmla="*/ 655 w 2368"/>
                  <a:gd name="T99" fmla="*/ 81 h 3044"/>
                  <a:gd name="T100" fmla="*/ 562 w 2368"/>
                  <a:gd name="T101" fmla="*/ 21 h 3044"/>
                  <a:gd name="T102" fmla="*/ 404 w 2368"/>
                  <a:gd name="T103" fmla="*/ 63 h 3044"/>
                  <a:gd name="T104" fmla="*/ 271 w 2368"/>
                  <a:gd name="T105" fmla="*/ 56 h 3044"/>
                  <a:gd name="T106" fmla="*/ 374 w 2368"/>
                  <a:gd name="T107" fmla="*/ 122 h 3044"/>
                  <a:gd name="T108" fmla="*/ 254 w 2368"/>
                  <a:gd name="T109" fmla="*/ 316 h 30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368" h="3044">
                    <a:moveTo>
                      <a:pt x="82" y="425"/>
                    </a:moveTo>
                    <a:lnTo>
                      <a:pt x="74" y="443"/>
                    </a:lnTo>
                    <a:lnTo>
                      <a:pt x="74" y="500"/>
                    </a:lnTo>
                    <a:lnTo>
                      <a:pt x="66" y="502"/>
                    </a:lnTo>
                    <a:lnTo>
                      <a:pt x="47" y="611"/>
                    </a:lnTo>
                    <a:lnTo>
                      <a:pt x="0" y="620"/>
                    </a:lnTo>
                    <a:lnTo>
                      <a:pt x="14" y="650"/>
                    </a:lnTo>
                    <a:lnTo>
                      <a:pt x="87" y="683"/>
                    </a:lnTo>
                    <a:lnTo>
                      <a:pt x="99" y="759"/>
                    </a:lnTo>
                    <a:lnTo>
                      <a:pt x="153" y="802"/>
                    </a:lnTo>
                    <a:lnTo>
                      <a:pt x="143" y="824"/>
                    </a:lnTo>
                    <a:lnTo>
                      <a:pt x="249" y="836"/>
                    </a:lnTo>
                    <a:lnTo>
                      <a:pt x="240" y="893"/>
                    </a:lnTo>
                    <a:lnTo>
                      <a:pt x="399" y="966"/>
                    </a:lnTo>
                    <a:lnTo>
                      <a:pt x="350" y="1011"/>
                    </a:lnTo>
                    <a:lnTo>
                      <a:pt x="374" y="1068"/>
                    </a:lnTo>
                    <a:lnTo>
                      <a:pt x="420" y="1083"/>
                    </a:lnTo>
                    <a:lnTo>
                      <a:pt x="413" y="1214"/>
                    </a:lnTo>
                    <a:lnTo>
                      <a:pt x="415" y="1218"/>
                    </a:lnTo>
                    <a:lnTo>
                      <a:pt x="396" y="1288"/>
                    </a:lnTo>
                    <a:lnTo>
                      <a:pt x="437" y="1370"/>
                    </a:lnTo>
                    <a:lnTo>
                      <a:pt x="420" y="1404"/>
                    </a:lnTo>
                    <a:lnTo>
                      <a:pt x="427" y="1509"/>
                    </a:lnTo>
                    <a:lnTo>
                      <a:pt x="391" y="1545"/>
                    </a:lnTo>
                    <a:lnTo>
                      <a:pt x="399" y="1578"/>
                    </a:lnTo>
                    <a:lnTo>
                      <a:pt x="402" y="1610"/>
                    </a:lnTo>
                    <a:lnTo>
                      <a:pt x="314" y="1601"/>
                    </a:lnTo>
                    <a:lnTo>
                      <a:pt x="213" y="1574"/>
                    </a:lnTo>
                    <a:lnTo>
                      <a:pt x="167" y="1644"/>
                    </a:lnTo>
                    <a:lnTo>
                      <a:pt x="140" y="1668"/>
                    </a:lnTo>
                    <a:lnTo>
                      <a:pt x="77" y="1688"/>
                    </a:lnTo>
                    <a:lnTo>
                      <a:pt x="82" y="1695"/>
                    </a:lnTo>
                    <a:lnTo>
                      <a:pt x="200" y="1778"/>
                    </a:lnTo>
                    <a:lnTo>
                      <a:pt x="167" y="1851"/>
                    </a:lnTo>
                    <a:lnTo>
                      <a:pt x="196" y="1880"/>
                    </a:lnTo>
                    <a:lnTo>
                      <a:pt x="325" y="1880"/>
                    </a:lnTo>
                    <a:lnTo>
                      <a:pt x="320" y="1978"/>
                    </a:lnTo>
                    <a:lnTo>
                      <a:pt x="350" y="2004"/>
                    </a:lnTo>
                    <a:lnTo>
                      <a:pt x="451" y="2027"/>
                    </a:lnTo>
                    <a:lnTo>
                      <a:pt x="470" y="2059"/>
                    </a:lnTo>
                    <a:lnTo>
                      <a:pt x="405" y="2140"/>
                    </a:lnTo>
                    <a:lnTo>
                      <a:pt x="456" y="2186"/>
                    </a:lnTo>
                    <a:lnTo>
                      <a:pt x="478" y="2125"/>
                    </a:lnTo>
                    <a:lnTo>
                      <a:pt x="480" y="2124"/>
                    </a:lnTo>
                    <a:lnTo>
                      <a:pt x="489" y="2118"/>
                    </a:lnTo>
                    <a:lnTo>
                      <a:pt x="491" y="2116"/>
                    </a:lnTo>
                    <a:lnTo>
                      <a:pt x="522" y="2110"/>
                    </a:lnTo>
                    <a:lnTo>
                      <a:pt x="533" y="2110"/>
                    </a:lnTo>
                    <a:lnTo>
                      <a:pt x="541" y="2114"/>
                    </a:lnTo>
                    <a:lnTo>
                      <a:pt x="544" y="2114"/>
                    </a:lnTo>
                    <a:lnTo>
                      <a:pt x="590" y="2249"/>
                    </a:lnTo>
                    <a:lnTo>
                      <a:pt x="639" y="2260"/>
                    </a:lnTo>
                    <a:lnTo>
                      <a:pt x="677" y="2356"/>
                    </a:lnTo>
                    <a:lnTo>
                      <a:pt x="715" y="2387"/>
                    </a:lnTo>
                    <a:lnTo>
                      <a:pt x="645" y="2473"/>
                    </a:lnTo>
                    <a:lnTo>
                      <a:pt x="579" y="2509"/>
                    </a:lnTo>
                    <a:lnTo>
                      <a:pt x="577" y="2539"/>
                    </a:lnTo>
                    <a:lnTo>
                      <a:pt x="617" y="2550"/>
                    </a:lnTo>
                    <a:lnTo>
                      <a:pt x="655" y="2550"/>
                    </a:lnTo>
                    <a:lnTo>
                      <a:pt x="658" y="2627"/>
                    </a:lnTo>
                    <a:lnTo>
                      <a:pt x="680" y="2634"/>
                    </a:lnTo>
                    <a:lnTo>
                      <a:pt x="655" y="2695"/>
                    </a:lnTo>
                    <a:lnTo>
                      <a:pt x="678" y="2754"/>
                    </a:lnTo>
                    <a:lnTo>
                      <a:pt x="790" y="2688"/>
                    </a:lnTo>
                    <a:lnTo>
                      <a:pt x="852" y="2804"/>
                    </a:lnTo>
                    <a:lnTo>
                      <a:pt x="956" y="2845"/>
                    </a:lnTo>
                    <a:lnTo>
                      <a:pt x="956" y="2850"/>
                    </a:lnTo>
                    <a:lnTo>
                      <a:pt x="1035" y="2769"/>
                    </a:lnTo>
                    <a:lnTo>
                      <a:pt x="1068" y="2760"/>
                    </a:lnTo>
                    <a:lnTo>
                      <a:pt x="1060" y="2837"/>
                    </a:lnTo>
                    <a:lnTo>
                      <a:pt x="1090" y="2846"/>
                    </a:lnTo>
                    <a:lnTo>
                      <a:pt x="1181" y="2933"/>
                    </a:lnTo>
                    <a:lnTo>
                      <a:pt x="1192" y="2932"/>
                    </a:lnTo>
                    <a:lnTo>
                      <a:pt x="1221" y="2918"/>
                    </a:lnTo>
                    <a:lnTo>
                      <a:pt x="1221" y="3044"/>
                    </a:lnTo>
                    <a:lnTo>
                      <a:pt x="1259" y="3030"/>
                    </a:lnTo>
                    <a:lnTo>
                      <a:pt x="1312" y="2957"/>
                    </a:lnTo>
                    <a:lnTo>
                      <a:pt x="1403" y="2997"/>
                    </a:lnTo>
                    <a:lnTo>
                      <a:pt x="1440" y="2961"/>
                    </a:lnTo>
                    <a:lnTo>
                      <a:pt x="1494" y="2839"/>
                    </a:lnTo>
                    <a:lnTo>
                      <a:pt x="1480" y="2826"/>
                    </a:lnTo>
                    <a:lnTo>
                      <a:pt x="1491" y="2769"/>
                    </a:lnTo>
                    <a:lnTo>
                      <a:pt x="1554" y="2776"/>
                    </a:lnTo>
                    <a:lnTo>
                      <a:pt x="1595" y="2769"/>
                    </a:lnTo>
                    <a:lnTo>
                      <a:pt x="1596" y="2769"/>
                    </a:lnTo>
                    <a:lnTo>
                      <a:pt x="1606" y="2763"/>
                    </a:lnTo>
                    <a:lnTo>
                      <a:pt x="1611" y="2760"/>
                    </a:lnTo>
                    <a:lnTo>
                      <a:pt x="1614" y="2758"/>
                    </a:lnTo>
                    <a:lnTo>
                      <a:pt x="1633" y="2735"/>
                    </a:lnTo>
                    <a:lnTo>
                      <a:pt x="1677" y="2754"/>
                    </a:lnTo>
                    <a:lnTo>
                      <a:pt x="1683" y="2760"/>
                    </a:lnTo>
                    <a:lnTo>
                      <a:pt x="1685" y="2760"/>
                    </a:lnTo>
                    <a:lnTo>
                      <a:pt x="1687" y="2763"/>
                    </a:lnTo>
                    <a:lnTo>
                      <a:pt x="1716" y="2765"/>
                    </a:lnTo>
                    <a:lnTo>
                      <a:pt x="1720" y="2763"/>
                    </a:lnTo>
                    <a:lnTo>
                      <a:pt x="1778" y="2686"/>
                    </a:lnTo>
                    <a:lnTo>
                      <a:pt x="1789" y="2667"/>
                    </a:lnTo>
                    <a:lnTo>
                      <a:pt x="1795" y="2667"/>
                    </a:lnTo>
                    <a:lnTo>
                      <a:pt x="1846" y="2763"/>
                    </a:lnTo>
                    <a:lnTo>
                      <a:pt x="1862" y="2752"/>
                    </a:lnTo>
                    <a:lnTo>
                      <a:pt x="1950" y="2746"/>
                    </a:lnTo>
                    <a:lnTo>
                      <a:pt x="1961" y="2724"/>
                    </a:lnTo>
                    <a:lnTo>
                      <a:pt x="2024" y="2706"/>
                    </a:lnTo>
                    <a:lnTo>
                      <a:pt x="2004" y="2648"/>
                    </a:lnTo>
                    <a:lnTo>
                      <a:pt x="2004" y="2616"/>
                    </a:lnTo>
                    <a:lnTo>
                      <a:pt x="2024" y="2610"/>
                    </a:lnTo>
                    <a:lnTo>
                      <a:pt x="2048" y="2555"/>
                    </a:lnTo>
                    <a:lnTo>
                      <a:pt x="2043" y="2539"/>
                    </a:lnTo>
                    <a:lnTo>
                      <a:pt x="2044" y="2509"/>
                    </a:lnTo>
                    <a:lnTo>
                      <a:pt x="1991" y="2487"/>
                    </a:lnTo>
                    <a:lnTo>
                      <a:pt x="1997" y="2473"/>
                    </a:lnTo>
                    <a:lnTo>
                      <a:pt x="1986" y="2463"/>
                    </a:lnTo>
                    <a:lnTo>
                      <a:pt x="1999" y="2369"/>
                    </a:lnTo>
                    <a:lnTo>
                      <a:pt x="2048" y="2343"/>
                    </a:lnTo>
                    <a:lnTo>
                      <a:pt x="2076" y="2353"/>
                    </a:lnTo>
                    <a:lnTo>
                      <a:pt x="2084" y="2353"/>
                    </a:lnTo>
                    <a:lnTo>
                      <a:pt x="2109" y="2337"/>
                    </a:lnTo>
                    <a:lnTo>
                      <a:pt x="2103" y="2267"/>
                    </a:lnTo>
                    <a:lnTo>
                      <a:pt x="2120" y="2258"/>
                    </a:lnTo>
                    <a:lnTo>
                      <a:pt x="2133" y="2236"/>
                    </a:lnTo>
                    <a:lnTo>
                      <a:pt x="2204" y="2245"/>
                    </a:lnTo>
                    <a:lnTo>
                      <a:pt x="2217" y="2267"/>
                    </a:lnTo>
                    <a:lnTo>
                      <a:pt x="2259" y="2252"/>
                    </a:lnTo>
                    <a:lnTo>
                      <a:pt x="2251" y="2233"/>
                    </a:lnTo>
                    <a:lnTo>
                      <a:pt x="2292" y="2110"/>
                    </a:lnTo>
                    <a:lnTo>
                      <a:pt x="2360" y="2110"/>
                    </a:lnTo>
                    <a:lnTo>
                      <a:pt x="2368" y="2088"/>
                    </a:lnTo>
                    <a:lnTo>
                      <a:pt x="2354" y="2044"/>
                    </a:lnTo>
                    <a:lnTo>
                      <a:pt x="2316" y="1993"/>
                    </a:lnTo>
                    <a:lnTo>
                      <a:pt x="2295" y="1938"/>
                    </a:lnTo>
                    <a:lnTo>
                      <a:pt x="2294" y="1927"/>
                    </a:lnTo>
                    <a:lnTo>
                      <a:pt x="2277" y="1911"/>
                    </a:lnTo>
                    <a:lnTo>
                      <a:pt x="2270" y="1933"/>
                    </a:lnTo>
                    <a:lnTo>
                      <a:pt x="2206" y="1994"/>
                    </a:lnTo>
                    <a:lnTo>
                      <a:pt x="2153" y="1909"/>
                    </a:lnTo>
                    <a:lnTo>
                      <a:pt x="2179" y="1873"/>
                    </a:lnTo>
                    <a:lnTo>
                      <a:pt x="2146" y="1786"/>
                    </a:lnTo>
                    <a:lnTo>
                      <a:pt x="2146" y="1756"/>
                    </a:lnTo>
                    <a:lnTo>
                      <a:pt x="2122" y="1754"/>
                    </a:lnTo>
                    <a:lnTo>
                      <a:pt x="2073" y="1714"/>
                    </a:lnTo>
                    <a:lnTo>
                      <a:pt x="2043" y="1709"/>
                    </a:lnTo>
                    <a:lnTo>
                      <a:pt x="1991" y="1640"/>
                    </a:lnTo>
                    <a:lnTo>
                      <a:pt x="1920" y="1618"/>
                    </a:lnTo>
                    <a:lnTo>
                      <a:pt x="1913" y="1625"/>
                    </a:lnTo>
                    <a:lnTo>
                      <a:pt x="1913" y="1636"/>
                    </a:lnTo>
                    <a:lnTo>
                      <a:pt x="1915" y="1643"/>
                    </a:lnTo>
                    <a:lnTo>
                      <a:pt x="1922" y="1646"/>
                    </a:lnTo>
                    <a:lnTo>
                      <a:pt x="1928" y="1655"/>
                    </a:lnTo>
                    <a:lnTo>
                      <a:pt x="1928" y="1657"/>
                    </a:lnTo>
                    <a:lnTo>
                      <a:pt x="1923" y="1666"/>
                    </a:lnTo>
                    <a:lnTo>
                      <a:pt x="1920" y="1666"/>
                    </a:lnTo>
                    <a:lnTo>
                      <a:pt x="1904" y="1660"/>
                    </a:lnTo>
                    <a:lnTo>
                      <a:pt x="1869" y="1625"/>
                    </a:lnTo>
                    <a:lnTo>
                      <a:pt x="1884" y="1589"/>
                    </a:lnTo>
                    <a:lnTo>
                      <a:pt x="1904" y="1568"/>
                    </a:lnTo>
                    <a:lnTo>
                      <a:pt x="1945" y="1556"/>
                    </a:lnTo>
                    <a:lnTo>
                      <a:pt x="1915" y="1524"/>
                    </a:lnTo>
                    <a:lnTo>
                      <a:pt x="1926" y="1502"/>
                    </a:lnTo>
                    <a:lnTo>
                      <a:pt x="1953" y="1480"/>
                    </a:lnTo>
                    <a:lnTo>
                      <a:pt x="1966" y="1441"/>
                    </a:lnTo>
                    <a:lnTo>
                      <a:pt x="1956" y="1371"/>
                    </a:lnTo>
                    <a:lnTo>
                      <a:pt x="2046" y="1330"/>
                    </a:lnTo>
                    <a:lnTo>
                      <a:pt x="2044" y="1306"/>
                    </a:lnTo>
                    <a:lnTo>
                      <a:pt x="2033" y="1294"/>
                    </a:lnTo>
                    <a:lnTo>
                      <a:pt x="2004" y="1247"/>
                    </a:lnTo>
                    <a:lnTo>
                      <a:pt x="1961" y="1210"/>
                    </a:lnTo>
                    <a:lnTo>
                      <a:pt x="1942" y="1225"/>
                    </a:lnTo>
                    <a:lnTo>
                      <a:pt x="1876" y="1190"/>
                    </a:lnTo>
                    <a:lnTo>
                      <a:pt x="1898" y="1119"/>
                    </a:lnTo>
                    <a:lnTo>
                      <a:pt x="1816" y="1057"/>
                    </a:lnTo>
                    <a:lnTo>
                      <a:pt x="1775" y="1108"/>
                    </a:lnTo>
                    <a:lnTo>
                      <a:pt x="1671" y="969"/>
                    </a:lnTo>
                    <a:lnTo>
                      <a:pt x="1658" y="911"/>
                    </a:lnTo>
                    <a:lnTo>
                      <a:pt x="1560" y="891"/>
                    </a:lnTo>
                    <a:lnTo>
                      <a:pt x="1472" y="958"/>
                    </a:lnTo>
                    <a:lnTo>
                      <a:pt x="1456" y="879"/>
                    </a:lnTo>
                    <a:lnTo>
                      <a:pt x="1500" y="825"/>
                    </a:lnTo>
                    <a:lnTo>
                      <a:pt x="1409" y="795"/>
                    </a:lnTo>
                    <a:lnTo>
                      <a:pt x="1440" y="791"/>
                    </a:lnTo>
                    <a:lnTo>
                      <a:pt x="1545" y="709"/>
                    </a:lnTo>
                    <a:lnTo>
                      <a:pt x="1535" y="696"/>
                    </a:lnTo>
                    <a:lnTo>
                      <a:pt x="1497" y="690"/>
                    </a:lnTo>
                    <a:lnTo>
                      <a:pt x="1414" y="578"/>
                    </a:lnTo>
                    <a:lnTo>
                      <a:pt x="1355" y="563"/>
                    </a:lnTo>
                    <a:lnTo>
                      <a:pt x="1322" y="548"/>
                    </a:lnTo>
                    <a:lnTo>
                      <a:pt x="1237" y="458"/>
                    </a:lnTo>
                    <a:lnTo>
                      <a:pt x="1221" y="478"/>
                    </a:lnTo>
                    <a:lnTo>
                      <a:pt x="1207" y="475"/>
                    </a:lnTo>
                    <a:lnTo>
                      <a:pt x="1065" y="425"/>
                    </a:lnTo>
                    <a:lnTo>
                      <a:pt x="1038" y="377"/>
                    </a:lnTo>
                    <a:lnTo>
                      <a:pt x="975" y="327"/>
                    </a:lnTo>
                    <a:lnTo>
                      <a:pt x="937" y="336"/>
                    </a:lnTo>
                    <a:lnTo>
                      <a:pt x="906" y="290"/>
                    </a:lnTo>
                    <a:lnTo>
                      <a:pt x="890" y="246"/>
                    </a:lnTo>
                    <a:lnTo>
                      <a:pt x="801" y="249"/>
                    </a:lnTo>
                    <a:lnTo>
                      <a:pt x="775" y="148"/>
                    </a:lnTo>
                    <a:lnTo>
                      <a:pt x="732" y="203"/>
                    </a:lnTo>
                    <a:lnTo>
                      <a:pt x="683" y="209"/>
                    </a:lnTo>
                    <a:lnTo>
                      <a:pt x="658" y="115"/>
                    </a:lnTo>
                    <a:lnTo>
                      <a:pt x="655" y="81"/>
                    </a:lnTo>
                    <a:lnTo>
                      <a:pt x="688" y="54"/>
                    </a:lnTo>
                    <a:lnTo>
                      <a:pt x="680" y="19"/>
                    </a:lnTo>
                    <a:lnTo>
                      <a:pt x="645" y="8"/>
                    </a:lnTo>
                    <a:lnTo>
                      <a:pt x="562" y="21"/>
                    </a:lnTo>
                    <a:lnTo>
                      <a:pt x="557" y="38"/>
                    </a:lnTo>
                    <a:lnTo>
                      <a:pt x="503" y="0"/>
                    </a:lnTo>
                    <a:lnTo>
                      <a:pt x="426" y="61"/>
                    </a:lnTo>
                    <a:lnTo>
                      <a:pt x="404" y="63"/>
                    </a:lnTo>
                    <a:lnTo>
                      <a:pt x="388" y="50"/>
                    </a:lnTo>
                    <a:lnTo>
                      <a:pt x="338" y="28"/>
                    </a:lnTo>
                    <a:lnTo>
                      <a:pt x="300" y="38"/>
                    </a:lnTo>
                    <a:lnTo>
                      <a:pt x="271" y="56"/>
                    </a:lnTo>
                    <a:lnTo>
                      <a:pt x="252" y="96"/>
                    </a:lnTo>
                    <a:lnTo>
                      <a:pt x="254" y="109"/>
                    </a:lnTo>
                    <a:lnTo>
                      <a:pt x="382" y="111"/>
                    </a:lnTo>
                    <a:lnTo>
                      <a:pt x="374" y="122"/>
                    </a:lnTo>
                    <a:lnTo>
                      <a:pt x="396" y="137"/>
                    </a:lnTo>
                    <a:lnTo>
                      <a:pt x="413" y="205"/>
                    </a:lnTo>
                    <a:lnTo>
                      <a:pt x="360" y="214"/>
                    </a:lnTo>
                    <a:lnTo>
                      <a:pt x="254" y="316"/>
                    </a:lnTo>
                    <a:lnTo>
                      <a:pt x="309" y="443"/>
                    </a:lnTo>
                    <a:lnTo>
                      <a:pt x="175" y="415"/>
                    </a:lnTo>
                    <a:lnTo>
                      <a:pt x="82" y="4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1" name="Freeform 195">
                <a:extLst>
                  <a:ext uri="{FF2B5EF4-FFF2-40B4-BE49-F238E27FC236}">
                    <a16:creationId xmlns:a16="http://schemas.microsoft.com/office/drawing/2014/main" id="{DA56961F-E448-FE29-73DA-1C91661F29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5" y="1293"/>
                <a:ext cx="395" cy="421"/>
              </a:xfrm>
              <a:custGeom>
                <a:avLst/>
                <a:gdLst>
                  <a:gd name="T0" fmla="*/ 1699 w 2767"/>
                  <a:gd name="T1" fmla="*/ 727 h 2951"/>
                  <a:gd name="T2" fmla="*/ 1606 w 2767"/>
                  <a:gd name="T3" fmla="*/ 610 h 2951"/>
                  <a:gd name="T4" fmla="*/ 1595 w 2767"/>
                  <a:gd name="T5" fmla="*/ 623 h 2951"/>
                  <a:gd name="T6" fmla="*/ 1611 w 2767"/>
                  <a:gd name="T7" fmla="*/ 662 h 2951"/>
                  <a:gd name="T8" fmla="*/ 1573 w 2767"/>
                  <a:gd name="T9" fmla="*/ 695 h 2951"/>
                  <a:gd name="T10" fmla="*/ 1560 w 2767"/>
                  <a:gd name="T11" fmla="*/ 667 h 2951"/>
                  <a:gd name="T12" fmla="*/ 1339 w 2767"/>
                  <a:gd name="T13" fmla="*/ 575 h 2951"/>
                  <a:gd name="T14" fmla="*/ 1413 w 2767"/>
                  <a:gd name="T15" fmla="*/ 346 h 2951"/>
                  <a:gd name="T16" fmla="*/ 1278 w 2767"/>
                  <a:gd name="T17" fmla="*/ 215 h 2951"/>
                  <a:gd name="T18" fmla="*/ 1153 w 2767"/>
                  <a:gd name="T19" fmla="*/ 79 h 2951"/>
                  <a:gd name="T20" fmla="*/ 1066 w 2767"/>
                  <a:gd name="T21" fmla="*/ 110 h 2951"/>
                  <a:gd name="T22" fmla="*/ 1038 w 2767"/>
                  <a:gd name="T23" fmla="*/ 50 h 2951"/>
                  <a:gd name="T24" fmla="*/ 888 w 2767"/>
                  <a:gd name="T25" fmla="*/ 73 h 2951"/>
                  <a:gd name="T26" fmla="*/ 741 w 2767"/>
                  <a:gd name="T27" fmla="*/ 93 h 2951"/>
                  <a:gd name="T28" fmla="*/ 595 w 2767"/>
                  <a:gd name="T29" fmla="*/ 61 h 2951"/>
                  <a:gd name="T30" fmla="*/ 372 w 2767"/>
                  <a:gd name="T31" fmla="*/ 108 h 2951"/>
                  <a:gd name="T32" fmla="*/ 347 w 2767"/>
                  <a:gd name="T33" fmla="*/ 177 h 2951"/>
                  <a:gd name="T34" fmla="*/ 334 w 2767"/>
                  <a:gd name="T35" fmla="*/ 312 h 2951"/>
                  <a:gd name="T36" fmla="*/ 260 w 2767"/>
                  <a:gd name="T37" fmla="*/ 525 h 2951"/>
                  <a:gd name="T38" fmla="*/ 164 w 2767"/>
                  <a:gd name="T39" fmla="*/ 650 h 2951"/>
                  <a:gd name="T40" fmla="*/ 311 w 2767"/>
                  <a:gd name="T41" fmla="*/ 781 h 2951"/>
                  <a:gd name="T42" fmla="*/ 509 w 2767"/>
                  <a:gd name="T43" fmla="*/ 1012 h 2951"/>
                  <a:gd name="T44" fmla="*/ 446 w 2767"/>
                  <a:gd name="T45" fmla="*/ 1254 h 2951"/>
                  <a:gd name="T46" fmla="*/ 344 w 2767"/>
                  <a:gd name="T47" fmla="*/ 1527 h 2951"/>
                  <a:gd name="T48" fmla="*/ 246 w 2767"/>
                  <a:gd name="T49" fmla="*/ 1699 h 2951"/>
                  <a:gd name="T50" fmla="*/ 0 w 2767"/>
                  <a:gd name="T51" fmla="*/ 1853 h 2951"/>
                  <a:gd name="T52" fmla="*/ 173 w 2767"/>
                  <a:gd name="T53" fmla="*/ 2041 h 2951"/>
                  <a:gd name="T54" fmla="*/ 160 w 2767"/>
                  <a:gd name="T55" fmla="*/ 2130 h 2951"/>
                  <a:gd name="T56" fmla="*/ 169 w 2767"/>
                  <a:gd name="T57" fmla="*/ 2190 h 2951"/>
                  <a:gd name="T58" fmla="*/ 236 w 2767"/>
                  <a:gd name="T59" fmla="*/ 2283 h 2951"/>
                  <a:gd name="T60" fmla="*/ 506 w 2767"/>
                  <a:gd name="T61" fmla="*/ 2257 h 2951"/>
                  <a:gd name="T62" fmla="*/ 719 w 2767"/>
                  <a:gd name="T63" fmla="*/ 2501 h 2951"/>
                  <a:gd name="T64" fmla="*/ 1191 w 2767"/>
                  <a:gd name="T65" fmla="*/ 2488 h 2951"/>
                  <a:gd name="T66" fmla="*/ 1232 w 2767"/>
                  <a:gd name="T67" fmla="*/ 2332 h 2951"/>
                  <a:gd name="T68" fmla="*/ 1355 w 2767"/>
                  <a:gd name="T69" fmla="*/ 2519 h 2951"/>
                  <a:gd name="T70" fmla="*/ 1464 w 2767"/>
                  <a:gd name="T71" fmla="*/ 2591 h 2951"/>
                  <a:gd name="T72" fmla="*/ 1617 w 2767"/>
                  <a:gd name="T73" fmla="*/ 2725 h 2951"/>
                  <a:gd name="T74" fmla="*/ 1871 w 2767"/>
                  <a:gd name="T75" fmla="*/ 2665 h 2951"/>
                  <a:gd name="T76" fmla="*/ 1910 w 2767"/>
                  <a:gd name="T77" fmla="*/ 2831 h 2951"/>
                  <a:gd name="T78" fmla="*/ 2049 w 2767"/>
                  <a:gd name="T79" fmla="*/ 2766 h 2951"/>
                  <a:gd name="T80" fmla="*/ 2103 w 2767"/>
                  <a:gd name="T81" fmla="*/ 2927 h 2951"/>
                  <a:gd name="T82" fmla="*/ 2349 w 2767"/>
                  <a:gd name="T83" fmla="*/ 2901 h 2951"/>
                  <a:gd name="T84" fmla="*/ 2310 w 2767"/>
                  <a:gd name="T85" fmla="*/ 2809 h 2951"/>
                  <a:gd name="T86" fmla="*/ 2292 w 2767"/>
                  <a:gd name="T87" fmla="*/ 2788 h 2951"/>
                  <a:gd name="T88" fmla="*/ 2305 w 2767"/>
                  <a:gd name="T89" fmla="*/ 2682 h 2951"/>
                  <a:gd name="T90" fmla="*/ 2363 w 2767"/>
                  <a:gd name="T91" fmla="*/ 2467 h 2951"/>
                  <a:gd name="T92" fmla="*/ 2425 w 2767"/>
                  <a:gd name="T93" fmla="*/ 2368 h 2951"/>
                  <a:gd name="T94" fmla="*/ 2543 w 2767"/>
                  <a:gd name="T95" fmla="*/ 2180 h 2951"/>
                  <a:gd name="T96" fmla="*/ 2669 w 2767"/>
                  <a:gd name="T97" fmla="*/ 1953 h 2951"/>
                  <a:gd name="T98" fmla="*/ 2620 w 2767"/>
                  <a:gd name="T99" fmla="*/ 1789 h 2951"/>
                  <a:gd name="T100" fmla="*/ 2660 w 2767"/>
                  <a:gd name="T101" fmla="*/ 1800 h 2951"/>
                  <a:gd name="T102" fmla="*/ 2742 w 2767"/>
                  <a:gd name="T103" fmla="*/ 1667 h 2951"/>
                  <a:gd name="T104" fmla="*/ 2680 w 2767"/>
                  <a:gd name="T105" fmla="*/ 1502 h 2951"/>
                  <a:gd name="T106" fmla="*/ 2639 w 2767"/>
                  <a:gd name="T107" fmla="*/ 1366 h 2951"/>
                  <a:gd name="T108" fmla="*/ 2641 w 2767"/>
                  <a:gd name="T109" fmla="*/ 1289 h 2951"/>
                  <a:gd name="T110" fmla="*/ 2543 w 2767"/>
                  <a:gd name="T111" fmla="*/ 1224 h 2951"/>
                  <a:gd name="T112" fmla="*/ 2439 w 2767"/>
                  <a:gd name="T113" fmla="*/ 1193 h 2951"/>
                  <a:gd name="T114" fmla="*/ 2243 w 2767"/>
                  <a:gd name="T115" fmla="*/ 1235 h 2951"/>
                  <a:gd name="T116" fmla="*/ 2095 w 2767"/>
                  <a:gd name="T117" fmla="*/ 1280 h 2951"/>
                  <a:gd name="T118" fmla="*/ 1950 w 2767"/>
                  <a:gd name="T119" fmla="*/ 1256 h 2951"/>
                  <a:gd name="T120" fmla="*/ 1917 w 2767"/>
                  <a:gd name="T121" fmla="*/ 1088 h 2951"/>
                  <a:gd name="T122" fmla="*/ 1890 w 2767"/>
                  <a:gd name="T123" fmla="*/ 1082 h 2951"/>
                  <a:gd name="T124" fmla="*/ 1806 w 2767"/>
                  <a:gd name="T125" fmla="*/ 916 h 29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767" h="2951">
                    <a:moveTo>
                      <a:pt x="1754" y="855"/>
                    </a:moveTo>
                    <a:lnTo>
                      <a:pt x="1765" y="815"/>
                    </a:lnTo>
                    <a:lnTo>
                      <a:pt x="1759" y="798"/>
                    </a:lnTo>
                    <a:lnTo>
                      <a:pt x="1699" y="727"/>
                    </a:lnTo>
                    <a:lnTo>
                      <a:pt x="1644" y="710"/>
                    </a:lnTo>
                    <a:lnTo>
                      <a:pt x="1655" y="632"/>
                    </a:lnTo>
                    <a:lnTo>
                      <a:pt x="1644" y="625"/>
                    </a:lnTo>
                    <a:lnTo>
                      <a:pt x="1606" y="610"/>
                    </a:lnTo>
                    <a:lnTo>
                      <a:pt x="1604" y="610"/>
                    </a:lnTo>
                    <a:lnTo>
                      <a:pt x="1595" y="614"/>
                    </a:lnTo>
                    <a:lnTo>
                      <a:pt x="1593" y="618"/>
                    </a:lnTo>
                    <a:lnTo>
                      <a:pt x="1595" y="623"/>
                    </a:lnTo>
                    <a:lnTo>
                      <a:pt x="1606" y="643"/>
                    </a:lnTo>
                    <a:lnTo>
                      <a:pt x="1609" y="645"/>
                    </a:lnTo>
                    <a:lnTo>
                      <a:pt x="1611" y="654"/>
                    </a:lnTo>
                    <a:lnTo>
                      <a:pt x="1611" y="662"/>
                    </a:lnTo>
                    <a:lnTo>
                      <a:pt x="1609" y="669"/>
                    </a:lnTo>
                    <a:lnTo>
                      <a:pt x="1606" y="669"/>
                    </a:lnTo>
                    <a:lnTo>
                      <a:pt x="1580" y="695"/>
                    </a:lnTo>
                    <a:lnTo>
                      <a:pt x="1573" y="695"/>
                    </a:lnTo>
                    <a:lnTo>
                      <a:pt x="1571" y="694"/>
                    </a:lnTo>
                    <a:lnTo>
                      <a:pt x="1562" y="675"/>
                    </a:lnTo>
                    <a:lnTo>
                      <a:pt x="1560" y="675"/>
                    </a:lnTo>
                    <a:lnTo>
                      <a:pt x="1560" y="667"/>
                    </a:lnTo>
                    <a:lnTo>
                      <a:pt x="1513" y="710"/>
                    </a:lnTo>
                    <a:lnTo>
                      <a:pt x="1460" y="586"/>
                    </a:lnTo>
                    <a:lnTo>
                      <a:pt x="1374" y="603"/>
                    </a:lnTo>
                    <a:lnTo>
                      <a:pt x="1339" y="575"/>
                    </a:lnTo>
                    <a:lnTo>
                      <a:pt x="1426" y="472"/>
                    </a:lnTo>
                    <a:lnTo>
                      <a:pt x="1393" y="461"/>
                    </a:lnTo>
                    <a:lnTo>
                      <a:pt x="1427" y="381"/>
                    </a:lnTo>
                    <a:lnTo>
                      <a:pt x="1413" y="346"/>
                    </a:lnTo>
                    <a:lnTo>
                      <a:pt x="1358" y="295"/>
                    </a:lnTo>
                    <a:lnTo>
                      <a:pt x="1317" y="232"/>
                    </a:lnTo>
                    <a:lnTo>
                      <a:pt x="1317" y="210"/>
                    </a:lnTo>
                    <a:lnTo>
                      <a:pt x="1278" y="215"/>
                    </a:lnTo>
                    <a:lnTo>
                      <a:pt x="1281" y="175"/>
                    </a:lnTo>
                    <a:lnTo>
                      <a:pt x="1224" y="105"/>
                    </a:lnTo>
                    <a:lnTo>
                      <a:pt x="1194" y="79"/>
                    </a:lnTo>
                    <a:lnTo>
                      <a:pt x="1153" y="79"/>
                    </a:lnTo>
                    <a:lnTo>
                      <a:pt x="1143" y="64"/>
                    </a:lnTo>
                    <a:lnTo>
                      <a:pt x="1090" y="88"/>
                    </a:lnTo>
                    <a:lnTo>
                      <a:pt x="1068" y="110"/>
                    </a:lnTo>
                    <a:lnTo>
                      <a:pt x="1066" y="110"/>
                    </a:lnTo>
                    <a:lnTo>
                      <a:pt x="1065" y="112"/>
                    </a:lnTo>
                    <a:lnTo>
                      <a:pt x="1041" y="62"/>
                    </a:lnTo>
                    <a:lnTo>
                      <a:pt x="1038" y="62"/>
                    </a:lnTo>
                    <a:lnTo>
                      <a:pt x="1038" y="50"/>
                    </a:lnTo>
                    <a:lnTo>
                      <a:pt x="1041" y="22"/>
                    </a:lnTo>
                    <a:lnTo>
                      <a:pt x="968" y="0"/>
                    </a:lnTo>
                    <a:lnTo>
                      <a:pt x="935" y="55"/>
                    </a:lnTo>
                    <a:lnTo>
                      <a:pt x="888" y="73"/>
                    </a:lnTo>
                    <a:lnTo>
                      <a:pt x="850" y="71"/>
                    </a:lnTo>
                    <a:lnTo>
                      <a:pt x="801" y="50"/>
                    </a:lnTo>
                    <a:lnTo>
                      <a:pt x="781" y="55"/>
                    </a:lnTo>
                    <a:lnTo>
                      <a:pt x="741" y="93"/>
                    </a:lnTo>
                    <a:lnTo>
                      <a:pt x="695" y="79"/>
                    </a:lnTo>
                    <a:lnTo>
                      <a:pt x="656" y="97"/>
                    </a:lnTo>
                    <a:lnTo>
                      <a:pt x="621" y="86"/>
                    </a:lnTo>
                    <a:lnTo>
                      <a:pt x="595" y="61"/>
                    </a:lnTo>
                    <a:lnTo>
                      <a:pt x="506" y="83"/>
                    </a:lnTo>
                    <a:lnTo>
                      <a:pt x="470" y="137"/>
                    </a:lnTo>
                    <a:lnTo>
                      <a:pt x="464" y="132"/>
                    </a:lnTo>
                    <a:lnTo>
                      <a:pt x="372" y="108"/>
                    </a:lnTo>
                    <a:lnTo>
                      <a:pt x="366" y="115"/>
                    </a:lnTo>
                    <a:lnTo>
                      <a:pt x="353" y="148"/>
                    </a:lnTo>
                    <a:lnTo>
                      <a:pt x="347" y="156"/>
                    </a:lnTo>
                    <a:lnTo>
                      <a:pt x="347" y="177"/>
                    </a:lnTo>
                    <a:lnTo>
                      <a:pt x="333" y="215"/>
                    </a:lnTo>
                    <a:lnTo>
                      <a:pt x="311" y="252"/>
                    </a:lnTo>
                    <a:lnTo>
                      <a:pt x="331" y="271"/>
                    </a:lnTo>
                    <a:lnTo>
                      <a:pt x="334" y="312"/>
                    </a:lnTo>
                    <a:lnTo>
                      <a:pt x="326" y="339"/>
                    </a:lnTo>
                    <a:lnTo>
                      <a:pt x="367" y="411"/>
                    </a:lnTo>
                    <a:lnTo>
                      <a:pt x="304" y="488"/>
                    </a:lnTo>
                    <a:lnTo>
                      <a:pt x="260" y="525"/>
                    </a:lnTo>
                    <a:lnTo>
                      <a:pt x="227" y="564"/>
                    </a:lnTo>
                    <a:lnTo>
                      <a:pt x="200" y="568"/>
                    </a:lnTo>
                    <a:lnTo>
                      <a:pt x="160" y="607"/>
                    </a:lnTo>
                    <a:lnTo>
                      <a:pt x="164" y="650"/>
                    </a:lnTo>
                    <a:lnTo>
                      <a:pt x="213" y="678"/>
                    </a:lnTo>
                    <a:lnTo>
                      <a:pt x="290" y="699"/>
                    </a:lnTo>
                    <a:lnTo>
                      <a:pt x="323" y="727"/>
                    </a:lnTo>
                    <a:lnTo>
                      <a:pt x="311" y="781"/>
                    </a:lnTo>
                    <a:lnTo>
                      <a:pt x="372" y="858"/>
                    </a:lnTo>
                    <a:lnTo>
                      <a:pt x="375" y="901"/>
                    </a:lnTo>
                    <a:lnTo>
                      <a:pt x="457" y="951"/>
                    </a:lnTo>
                    <a:lnTo>
                      <a:pt x="509" y="1012"/>
                    </a:lnTo>
                    <a:lnTo>
                      <a:pt x="506" y="1110"/>
                    </a:lnTo>
                    <a:lnTo>
                      <a:pt x="514" y="1123"/>
                    </a:lnTo>
                    <a:lnTo>
                      <a:pt x="475" y="1246"/>
                    </a:lnTo>
                    <a:lnTo>
                      <a:pt x="446" y="1254"/>
                    </a:lnTo>
                    <a:lnTo>
                      <a:pt x="295" y="1385"/>
                    </a:lnTo>
                    <a:lnTo>
                      <a:pt x="271" y="1464"/>
                    </a:lnTo>
                    <a:lnTo>
                      <a:pt x="323" y="1481"/>
                    </a:lnTo>
                    <a:lnTo>
                      <a:pt x="344" y="1527"/>
                    </a:lnTo>
                    <a:lnTo>
                      <a:pt x="311" y="1612"/>
                    </a:lnTo>
                    <a:lnTo>
                      <a:pt x="326" y="1612"/>
                    </a:lnTo>
                    <a:lnTo>
                      <a:pt x="323" y="1688"/>
                    </a:lnTo>
                    <a:lnTo>
                      <a:pt x="246" y="1699"/>
                    </a:lnTo>
                    <a:lnTo>
                      <a:pt x="162" y="1750"/>
                    </a:lnTo>
                    <a:lnTo>
                      <a:pt x="118" y="1733"/>
                    </a:lnTo>
                    <a:lnTo>
                      <a:pt x="14" y="1754"/>
                    </a:lnTo>
                    <a:lnTo>
                      <a:pt x="0" y="1853"/>
                    </a:lnTo>
                    <a:lnTo>
                      <a:pt x="0" y="1877"/>
                    </a:lnTo>
                    <a:lnTo>
                      <a:pt x="82" y="1928"/>
                    </a:lnTo>
                    <a:lnTo>
                      <a:pt x="129" y="2008"/>
                    </a:lnTo>
                    <a:lnTo>
                      <a:pt x="173" y="2041"/>
                    </a:lnTo>
                    <a:lnTo>
                      <a:pt x="195" y="2073"/>
                    </a:lnTo>
                    <a:lnTo>
                      <a:pt x="162" y="2100"/>
                    </a:lnTo>
                    <a:lnTo>
                      <a:pt x="156" y="2126"/>
                    </a:lnTo>
                    <a:lnTo>
                      <a:pt x="160" y="2130"/>
                    </a:lnTo>
                    <a:lnTo>
                      <a:pt x="180" y="2176"/>
                    </a:lnTo>
                    <a:lnTo>
                      <a:pt x="178" y="2179"/>
                    </a:lnTo>
                    <a:lnTo>
                      <a:pt x="171" y="2187"/>
                    </a:lnTo>
                    <a:lnTo>
                      <a:pt x="169" y="2190"/>
                    </a:lnTo>
                    <a:lnTo>
                      <a:pt x="169" y="2191"/>
                    </a:lnTo>
                    <a:lnTo>
                      <a:pt x="162" y="2201"/>
                    </a:lnTo>
                    <a:lnTo>
                      <a:pt x="175" y="2220"/>
                    </a:lnTo>
                    <a:lnTo>
                      <a:pt x="236" y="2283"/>
                    </a:lnTo>
                    <a:lnTo>
                      <a:pt x="339" y="2307"/>
                    </a:lnTo>
                    <a:lnTo>
                      <a:pt x="415" y="2256"/>
                    </a:lnTo>
                    <a:lnTo>
                      <a:pt x="489" y="2245"/>
                    </a:lnTo>
                    <a:lnTo>
                      <a:pt x="506" y="2257"/>
                    </a:lnTo>
                    <a:lnTo>
                      <a:pt x="509" y="2366"/>
                    </a:lnTo>
                    <a:lnTo>
                      <a:pt x="588" y="2427"/>
                    </a:lnTo>
                    <a:lnTo>
                      <a:pt x="662" y="2410"/>
                    </a:lnTo>
                    <a:lnTo>
                      <a:pt x="719" y="2501"/>
                    </a:lnTo>
                    <a:lnTo>
                      <a:pt x="814" y="2463"/>
                    </a:lnTo>
                    <a:lnTo>
                      <a:pt x="926" y="2556"/>
                    </a:lnTo>
                    <a:lnTo>
                      <a:pt x="1036" y="2449"/>
                    </a:lnTo>
                    <a:lnTo>
                      <a:pt x="1191" y="2488"/>
                    </a:lnTo>
                    <a:lnTo>
                      <a:pt x="1197" y="2307"/>
                    </a:lnTo>
                    <a:lnTo>
                      <a:pt x="1210" y="2305"/>
                    </a:lnTo>
                    <a:lnTo>
                      <a:pt x="1221" y="2311"/>
                    </a:lnTo>
                    <a:lnTo>
                      <a:pt x="1232" y="2332"/>
                    </a:lnTo>
                    <a:lnTo>
                      <a:pt x="1234" y="2370"/>
                    </a:lnTo>
                    <a:lnTo>
                      <a:pt x="1262" y="2412"/>
                    </a:lnTo>
                    <a:lnTo>
                      <a:pt x="1355" y="2475"/>
                    </a:lnTo>
                    <a:lnTo>
                      <a:pt x="1355" y="2519"/>
                    </a:lnTo>
                    <a:lnTo>
                      <a:pt x="1371" y="2576"/>
                    </a:lnTo>
                    <a:lnTo>
                      <a:pt x="1409" y="2563"/>
                    </a:lnTo>
                    <a:lnTo>
                      <a:pt x="1453" y="2595"/>
                    </a:lnTo>
                    <a:lnTo>
                      <a:pt x="1464" y="2591"/>
                    </a:lnTo>
                    <a:lnTo>
                      <a:pt x="1546" y="2616"/>
                    </a:lnTo>
                    <a:lnTo>
                      <a:pt x="1558" y="2650"/>
                    </a:lnTo>
                    <a:lnTo>
                      <a:pt x="1611" y="2704"/>
                    </a:lnTo>
                    <a:lnTo>
                      <a:pt x="1617" y="2725"/>
                    </a:lnTo>
                    <a:lnTo>
                      <a:pt x="1729" y="2726"/>
                    </a:lnTo>
                    <a:lnTo>
                      <a:pt x="1748" y="2769"/>
                    </a:lnTo>
                    <a:lnTo>
                      <a:pt x="1830" y="2791"/>
                    </a:lnTo>
                    <a:lnTo>
                      <a:pt x="1871" y="2665"/>
                    </a:lnTo>
                    <a:lnTo>
                      <a:pt x="1871" y="2643"/>
                    </a:lnTo>
                    <a:lnTo>
                      <a:pt x="1923" y="2660"/>
                    </a:lnTo>
                    <a:lnTo>
                      <a:pt x="1950" y="2711"/>
                    </a:lnTo>
                    <a:lnTo>
                      <a:pt x="1910" y="2831"/>
                    </a:lnTo>
                    <a:lnTo>
                      <a:pt x="1940" y="2835"/>
                    </a:lnTo>
                    <a:lnTo>
                      <a:pt x="1981" y="2791"/>
                    </a:lnTo>
                    <a:lnTo>
                      <a:pt x="2013" y="2791"/>
                    </a:lnTo>
                    <a:lnTo>
                      <a:pt x="2049" y="2766"/>
                    </a:lnTo>
                    <a:lnTo>
                      <a:pt x="2076" y="2777"/>
                    </a:lnTo>
                    <a:lnTo>
                      <a:pt x="2081" y="2792"/>
                    </a:lnTo>
                    <a:lnTo>
                      <a:pt x="2093" y="2890"/>
                    </a:lnTo>
                    <a:lnTo>
                      <a:pt x="2103" y="2927"/>
                    </a:lnTo>
                    <a:lnTo>
                      <a:pt x="2119" y="2951"/>
                    </a:lnTo>
                    <a:lnTo>
                      <a:pt x="2226" y="2936"/>
                    </a:lnTo>
                    <a:lnTo>
                      <a:pt x="2294" y="2900"/>
                    </a:lnTo>
                    <a:lnTo>
                      <a:pt x="2349" y="2901"/>
                    </a:lnTo>
                    <a:lnTo>
                      <a:pt x="2349" y="2802"/>
                    </a:lnTo>
                    <a:lnTo>
                      <a:pt x="2332" y="2813"/>
                    </a:lnTo>
                    <a:lnTo>
                      <a:pt x="2314" y="2813"/>
                    </a:lnTo>
                    <a:lnTo>
                      <a:pt x="2310" y="2809"/>
                    </a:lnTo>
                    <a:lnTo>
                      <a:pt x="2300" y="2802"/>
                    </a:lnTo>
                    <a:lnTo>
                      <a:pt x="2294" y="2794"/>
                    </a:lnTo>
                    <a:lnTo>
                      <a:pt x="2294" y="2791"/>
                    </a:lnTo>
                    <a:lnTo>
                      <a:pt x="2292" y="2788"/>
                    </a:lnTo>
                    <a:lnTo>
                      <a:pt x="2292" y="2781"/>
                    </a:lnTo>
                    <a:lnTo>
                      <a:pt x="2301" y="2769"/>
                    </a:lnTo>
                    <a:lnTo>
                      <a:pt x="2270" y="2716"/>
                    </a:lnTo>
                    <a:lnTo>
                      <a:pt x="2305" y="2682"/>
                    </a:lnTo>
                    <a:lnTo>
                      <a:pt x="2303" y="2643"/>
                    </a:lnTo>
                    <a:lnTo>
                      <a:pt x="2332" y="2652"/>
                    </a:lnTo>
                    <a:lnTo>
                      <a:pt x="2371" y="2616"/>
                    </a:lnTo>
                    <a:lnTo>
                      <a:pt x="2363" y="2467"/>
                    </a:lnTo>
                    <a:lnTo>
                      <a:pt x="2355" y="2452"/>
                    </a:lnTo>
                    <a:lnTo>
                      <a:pt x="2360" y="2420"/>
                    </a:lnTo>
                    <a:lnTo>
                      <a:pt x="2409" y="2388"/>
                    </a:lnTo>
                    <a:lnTo>
                      <a:pt x="2425" y="2368"/>
                    </a:lnTo>
                    <a:lnTo>
                      <a:pt x="2418" y="2349"/>
                    </a:lnTo>
                    <a:lnTo>
                      <a:pt x="2491" y="2263"/>
                    </a:lnTo>
                    <a:lnTo>
                      <a:pt x="2489" y="2234"/>
                    </a:lnTo>
                    <a:lnTo>
                      <a:pt x="2543" y="2180"/>
                    </a:lnTo>
                    <a:lnTo>
                      <a:pt x="2541" y="2097"/>
                    </a:lnTo>
                    <a:lnTo>
                      <a:pt x="2563" y="2070"/>
                    </a:lnTo>
                    <a:lnTo>
                      <a:pt x="2562" y="1966"/>
                    </a:lnTo>
                    <a:lnTo>
                      <a:pt x="2669" y="1953"/>
                    </a:lnTo>
                    <a:lnTo>
                      <a:pt x="2627" y="1920"/>
                    </a:lnTo>
                    <a:lnTo>
                      <a:pt x="2584" y="1857"/>
                    </a:lnTo>
                    <a:lnTo>
                      <a:pt x="2584" y="1841"/>
                    </a:lnTo>
                    <a:lnTo>
                      <a:pt x="2620" y="1789"/>
                    </a:lnTo>
                    <a:lnTo>
                      <a:pt x="2627" y="1789"/>
                    </a:lnTo>
                    <a:lnTo>
                      <a:pt x="2650" y="1797"/>
                    </a:lnTo>
                    <a:lnTo>
                      <a:pt x="2652" y="1798"/>
                    </a:lnTo>
                    <a:lnTo>
                      <a:pt x="2660" y="1800"/>
                    </a:lnTo>
                    <a:lnTo>
                      <a:pt x="2682" y="1813"/>
                    </a:lnTo>
                    <a:lnTo>
                      <a:pt x="2712" y="1759"/>
                    </a:lnTo>
                    <a:lnTo>
                      <a:pt x="2758" y="1700"/>
                    </a:lnTo>
                    <a:lnTo>
                      <a:pt x="2742" y="1667"/>
                    </a:lnTo>
                    <a:lnTo>
                      <a:pt x="2767" y="1628"/>
                    </a:lnTo>
                    <a:lnTo>
                      <a:pt x="2727" y="1597"/>
                    </a:lnTo>
                    <a:lnTo>
                      <a:pt x="2736" y="1499"/>
                    </a:lnTo>
                    <a:lnTo>
                      <a:pt x="2680" y="1502"/>
                    </a:lnTo>
                    <a:lnTo>
                      <a:pt x="2649" y="1516"/>
                    </a:lnTo>
                    <a:lnTo>
                      <a:pt x="2616" y="1502"/>
                    </a:lnTo>
                    <a:lnTo>
                      <a:pt x="2620" y="1396"/>
                    </a:lnTo>
                    <a:lnTo>
                      <a:pt x="2639" y="1366"/>
                    </a:lnTo>
                    <a:lnTo>
                      <a:pt x="2687" y="1350"/>
                    </a:lnTo>
                    <a:lnTo>
                      <a:pt x="2709" y="1339"/>
                    </a:lnTo>
                    <a:lnTo>
                      <a:pt x="2674" y="1285"/>
                    </a:lnTo>
                    <a:lnTo>
                      <a:pt x="2641" y="1289"/>
                    </a:lnTo>
                    <a:lnTo>
                      <a:pt x="2622" y="1289"/>
                    </a:lnTo>
                    <a:lnTo>
                      <a:pt x="2587" y="1274"/>
                    </a:lnTo>
                    <a:lnTo>
                      <a:pt x="2584" y="1274"/>
                    </a:lnTo>
                    <a:lnTo>
                      <a:pt x="2543" y="1224"/>
                    </a:lnTo>
                    <a:lnTo>
                      <a:pt x="2549" y="1158"/>
                    </a:lnTo>
                    <a:lnTo>
                      <a:pt x="2491" y="1171"/>
                    </a:lnTo>
                    <a:lnTo>
                      <a:pt x="2474" y="1246"/>
                    </a:lnTo>
                    <a:lnTo>
                      <a:pt x="2439" y="1193"/>
                    </a:lnTo>
                    <a:lnTo>
                      <a:pt x="2392" y="1256"/>
                    </a:lnTo>
                    <a:lnTo>
                      <a:pt x="2355" y="1273"/>
                    </a:lnTo>
                    <a:lnTo>
                      <a:pt x="2301" y="1246"/>
                    </a:lnTo>
                    <a:lnTo>
                      <a:pt x="2243" y="1235"/>
                    </a:lnTo>
                    <a:lnTo>
                      <a:pt x="2177" y="1284"/>
                    </a:lnTo>
                    <a:lnTo>
                      <a:pt x="2141" y="1246"/>
                    </a:lnTo>
                    <a:lnTo>
                      <a:pt x="2104" y="1278"/>
                    </a:lnTo>
                    <a:lnTo>
                      <a:pt x="2095" y="1280"/>
                    </a:lnTo>
                    <a:lnTo>
                      <a:pt x="1995" y="1270"/>
                    </a:lnTo>
                    <a:lnTo>
                      <a:pt x="1981" y="1287"/>
                    </a:lnTo>
                    <a:lnTo>
                      <a:pt x="1937" y="1285"/>
                    </a:lnTo>
                    <a:lnTo>
                      <a:pt x="1950" y="1256"/>
                    </a:lnTo>
                    <a:lnTo>
                      <a:pt x="1972" y="1158"/>
                    </a:lnTo>
                    <a:lnTo>
                      <a:pt x="1972" y="1156"/>
                    </a:lnTo>
                    <a:lnTo>
                      <a:pt x="1951" y="1112"/>
                    </a:lnTo>
                    <a:lnTo>
                      <a:pt x="1917" y="1088"/>
                    </a:lnTo>
                    <a:lnTo>
                      <a:pt x="1874" y="1154"/>
                    </a:lnTo>
                    <a:lnTo>
                      <a:pt x="1852" y="1134"/>
                    </a:lnTo>
                    <a:lnTo>
                      <a:pt x="1831" y="1080"/>
                    </a:lnTo>
                    <a:lnTo>
                      <a:pt x="1890" y="1082"/>
                    </a:lnTo>
                    <a:lnTo>
                      <a:pt x="1839" y="994"/>
                    </a:lnTo>
                    <a:lnTo>
                      <a:pt x="1817" y="990"/>
                    </a:lnTo>
                    <a:lnTo>
                      <a:pt x="1798" y="970"/>
                    </a:lnTo>
                    <a:lnTo>
                      <a:pt x="1806" y="916"/>
                    </a:lnTo>
                    <a:lnTo>
                      <a:pt x="1754" y="8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2" name="Freeform 196">
                <a:extLst>
                  <a:ext uri="{FF2B5EF4-FFF2-40B4-BE49-F238E27FC236}">
                    <a16:creationId xmlns:a16="http://schemas.microsoft.com/office/drawing/2014/main" id="{747B2C1D-F073-D16B-A1A0-0A941EC7BD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2" y="1220"/>
                <a:ext cx="474" cy="279"/>
              </a:xfrm>
              <a:custGeom>
                <a:avLst/>
                <a:gdLst>
                  <a:gd name="T0" fmla="*/ 311 w 3319"/>
                  <a:gd name="T1" fmla="*/ 341 h 1955"/>
                  <a:gd name="T2" fmla="*/ 257 w 3319"/>
                  <a:gd name="T3" fmla="*/ 345 h 1955"/>
                  <a:gd name="T4" fmla="*/ 218 w 3319"/>
                  <a:gd name="T5" fmla="*/ 356 h 1955"/>
                  <a:gd name="T6" fmla="*/ 218 w 3319"/>
                  <a:gd name="T7" fmla="*/ 406 h 1955"/>
                  <a:gd name="T8" fmla="*/ 47 w 3319"/>
                  <a:gd name="T9" fmla="*/ 552 h 1955"/>
                  <a:gd name="T10" fmla="*/ 366 w 3319"/>
                  <a:gd name="T11" fmla="*/ 781 h 1955"/>
                  <a:gd name="T12" fmla="*/ 552 w 3319"/>
                  <a:gd name="T13" fmla="*/ 883 h 1955"/>
                  <a:gd name="T14" fmla="*/ 547 w 3319"/>
                  <a:gd name="T15" fmla="*/ 1044 h 1955"/>
                  <a:gd name="T16" fmla="*/ 536 w 3319"/>
                  <a:gd name="T17" fmla="*/ 1229 h 1955"/>
                  <a:gd name="T18" fmla="*/ 511 w 3319"/>
                  <a:gd name="T19" fmla="*/ 1339 h 1955"/>
                  <a:gd name="T20" fmla="*/ 506 w 3319"/>
                  <a:gd name="T21" fmla="*/ 1316 h 1955"/>
                  <a:gd name="T22" fmla="*/ 634 w 3319"/>
                  <a:gd name="T23" fmla="*/ 1382 h 1955"/>
                  <a:gd name="T24" fmla="*/ 770 w 3319"/>
                  <a:gd name="T25" fmla="*/ 1546 h 1955"/>
                  <a:gd name="T26" fmla="*/ 885 w 3319"/>
                  <a:gd name="T27" fmla="*/ 1600 h 1955"/>
                  <a:gd name="T28" fmla="*/ 1006 w 3319"/>
                  <a:gd name="T29" fmla="*/ 1656 h 1955"/>
                  <a:gd name="T30" fmla="*/ 1041 w 3319"/>
                  <a:gd name="T31" fmla="*/ 1647 h 1955"/>
                  <a:gd name="T32" fmla="*/ 1172 w 3319"/>
                  <a:gd name="T33" fmla="*/ 1612 h 1955"/>
                  <a:gd name="T34" fmla="*/ 1283 w 3319"/>
                  <a:gd name="T35" fmla="*/ 1459 h 1955"/>
                  <a:gd name="T36" fmla="*/ 1434 w 3319"/>
                  <a:gd name="T37" fmla="*/ 1507 h 1955"/>
                  <a:gd name="T38" fmla="*/ 1538 w 3319"/>
                  <a:gd name="T39" fmla="*/ 1678 h 1955"/>
                  <a:gd name="T40" fmla="*/ 1756 w 3319"/>
                  <a:gd name="T41" fmla="*/ 1623 h 1955"/>
                  <a:gd name="T42" fmla="*/ 2049 w 3319"/>
                  <a:gd name="T43" fmla="*/ 1786 h 1955"/>
                  <a:gd name="T44" fmla="*/ 2355 w 3319"/>
                  <a:gd name="T45" fmla="*/ 1720 h 1955"/>
                  <a:gd name="T46" fmla="*/ 2622 w 3319"/>
                  <a:gd name="T47" fmla="*/ 1857 h 1955"/>
                  <a:gd name="T48" fmla="*/ 2829 w 3319"/>
                  <a:gd name="T49" fmla="*/ 1895 h 1955"/>
                  <a:gd name="T50" fmla="*/ 2862 w 3319"/>
                  <a:gd name="T51" fmla="*/ 1710 h 1955"/>
                  <a:gd name="T52" fmla="*/ 2961 w 3319"/>
                  <a:gd name="T53" fmla="*/ 1400 h 1955"/>
                  <a:gd name="T54" fmla="*/ 3113 w 3319"/>
                  <a:gd name="T55" fmla="*/ 1125 h 1955"/>
                  <a:gd name="T56" fmla="*/ 3084 w 3319"/>
                  <a:gd name="T57" fmla="*/ 1036 h 1955"/>
                  <a:gd name="T58" fmla="*/ 3122 w 3319"/>
                  <a:gd name="T59" fmla="*/ 961 h 1955"/>
                  <a:gd name="T60" fmla="*/ 3163 w 3319"/>
                  <a:gd name="T61" fmla="*/ 863 h 1955"/>
                  <a:gd name="T62" fmla="*/ 3310 w 3319"/>
                  <a:gd name="T63" fmla="*/ 577 h 1955"/>
                  <a:gd name="T64" fmla="*/ 3087 w 3319"/>
                  <a:gd name="T65" fmla="*/ 448 h 1955"/>
                  <a:gd name="T66" fmla="*/ 3114 w 3319"/>
                  <a:gd name="T67" fmla="*/ 302 h 1955"/>
                  <a:gd name="T68" fmla="*/ 3102 w 3319"/>
                  <a:gd name="T69" fmla="*/ 71 h 1955"/>
                  <a:gd name="T70" fmla="*/ 2898 w 3319"/>
                  <a:gd name="T71" fmla="*/ 112 h 1955"/>
                  <a:gd name="T72" fmla="*/ 2721 w 3319"/>
                  <a:gd name="T73" fmla="*/ 291 h 1955"/>
                  <a:gd name="T74" fmla="*/ 2603 w 3319"/>
                  <a:gd name="T75" fmla="*/ 356 h 1955"/>
                  <a:gd name="T76" fmla="*/ 2352 w 3319"/>
                  <a:gd name="T77" fmla="*/ 295 h 1955"/>
                  <a:gd name="T78" fmla="*/ 2191 w 3319"/>
                  <a:gd name="T79" fmla="*/ 191 h 1955"/>
                  <a:gd name="T80" fmla="*/ 2153 w 3319"/>
                  <a:gd name="T81" fmla="*/ 271 h 1955"/>
                  <a:gd name="T82" fmla="*/ 2000 w 3319"/>
                  <a:gd name="T83" fmla="*/ 326 h 1955"/>
                  <a:gd name="T84" fmla="*/ 1813 w 3319"/>
                  <a:gd name="T85" fmla="*/ 378 h 1955"/>
                  <a:gd name="T86" fmla="*/ 1604 w 3319"/>
                  <a:gd name="T87" fmla="*/ 315 h 1955"/>
                  <a:gd name="T88" fmla="*/ 1436 w 3319"/>
                  <a:gd name="T89" fmla="*/ 366 h 1955"/>
                  <a:gd name="T90" fmla="*/ 1330 w 3319"/>
                  <a:gd name="T91" fmla="*/ 524 h 1955"/>
                  <a:gd name="T92" fmla="*/ 1245 w 3319"/>
                  <a:gd name="T93" fmla="*/ 511 h 1955"/>
                  <a:gd name="T94" fmla="*/ 1101 w 3319"/>
                  <a:gd name="T95" fmla="*/ 533 h 1955"/>
                  <a:gd name="T96" fmla="*/ 1028 w 3319"/>
                  <a:gd name="T97" fmla="*/ 444 h 1955"/>
                  <a:gd name="T98" fmla="*/ 981 w 3319"/>
                  <a:gd name="T99" fmla="*/ 317 h 1955"/>
                  <a:gd name="T100" fmla="*/ 934 w 3319"/>
                  <a:gd name="T101" fmla="*/ 361 h 1955"/>
                  <a:gd name="T102" fmla="*/ 872 w 3319"/>
                  <a:gd name="T103" fmla="*/ 399 h 1955"/>
                  <a:gd name="T104" fmla="*/ 918 w 3319"/>
                  <a:gd name="T105" fmla="*/ 180 h 1955"/>
                  <a:gd name="T106" fmla="*/ 754 w 3319"/>
                  <a:gd name="T107" fmla="*/ 149 h 1955"/>
                  <a:gd name="T108" fmla="*/ 631 w 3319"/>
                  <a:gd name="T109" fmla="*/ 219 h 1955"/>
                  <a:gd name="T110" fmla="*/ 462 w 3319"/>
                  <a:gd name="T111" fmla="*/ 279 h 1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19" h="1955">
                    <a:moveTo>
                      <a:pt x="462" y="279"/>
                    </a:moveTo>
                    <a:lnTo>
                      <a:pt x="421" y="295"/>
                    </a:lnTo>
                    <a:lnTo>
                      <a:pt x="402" y="319"/>
                    </a:lnTo>
                    <a:lnTo>
                      <a:pt x="331" y="345"/>
                    </a:lnTo>
                    <a:lnTo>
                      <a:pt x="311" y="341"/>
                    </a:lnTo>
                    <a:lnTo>
                      <a:pt x="300" y="319"/>
                    </a:lnTo>
                    <a:lnTo>
                      <a:pt x="300" y="326"/>
                    </a:lnTo>
                    <a:lnTo>
                      <a:pt x="273" y="341"/>
                    </a:lnTo>
                    <a:lnTo>
                      <a:pt x="271" y="341"/>
                    </a:lnTo>
                    <a:lnTo>
                      <a:pt x="257" y="345"/>
                    </a:lnTo>
                    <a:lnTo>
                      <a:pt x="238" y="345"/>
                    </a:lnTo>
                    <a:lnTo>
                      <a:pt x="229" y="347"/>
                    </a:lnTo>
                    <a:lnTo>
                      <a:pt x="227" y="350"/>
                    </a:lnTo>
                    <a:lnTo>
                      <a:pt x="222" y="350"/>
                    </a:lnTo>
                    <a:lnTo>
                      <a:pt x="218" y="356"/>
                    </a:lnTo>
                    <a:lnTo>
                      <a:pt x="218" y="358"/>
                    </a:lnTo>
                    <a:lnTo>
                      <a:pt x="209" y="393"/>
                    </a:lnTo>
                    <a:lnTo>
                      <a:pt x="209" y="396"/>
                    </a:lnTo>
                    <a:lnTo>
                      <a:pt x="211" y="399"/>
                    </a:lnTo>
                    <a:lnTo>
                      <a:pt x="218" y="406"/>
                    </a:lnTo>
                    <a:lnTo>
                      <a:pt x="136" y="382"/>
                    </a:lnTo>
                    <a:lnTo>
                      <a:pt x="31" y="464"/>
                    </a:lnTo>
                    <a:lnTo>
                      <a:pt x="0" y="468"/>
                    </a:lnTo>
                    <a:lnTo>
                      <a:pt x="91" y="498"/>
                    </a:lnTo>
                    <a:lnTo>
                      <a:pt x="47" y="552"/>
                    </a:lnTo>
                    <a:lnTo>
                      <a:pt x="63" y="631"/>
                    </a:lnTo>
                    <a:lnTo>
                      <a:pt x="151" y="564"/>
                    </a:lnTo>
                    <a:lnTo>
                      <a:pt x="249" y="584"/>
                    </a:lnTo>
                    <a:lnTo>
                      <a:pt x="262" y="642"/>
                    </a:lnTo>
                    <a:lnTo>
                      <a:pt x="366" y="781"/>
                    </a:lnTo>
                    <a:lnTo>
                      <a:pt x="407" y="730"/>
                    </a:lnTo>
                    <a:lnTo>
                      <a:pt x="489" y="792"/>
                    </a:lnTo>
                    <a:lnTo>
                      <a:pt x="467" y="863"/>
                    </a:lnTo>
                    <a:lnTo>
                      <a:pt x="533" y="898"/>
                    </a:lnTo>
                    <a:lnTo>
                      <a:pt x="552" y="883"/>
                    </a:lnTo>
                    <a:lnTo>
                      <a:pt x="595" y="920"/>
                    </a:lnTo>
                    <a:lnTo>
                      <a:pt x="624" y="967"/>
                    </a:lnTo>
                    <a:lnTo>
                      <a:pt x="635" y="979"/>
                    </a:lnTo>
                    <a:lnTo>
                      <a:pt x="637" y="1003"/>
                    </a:lnTo>
                    <a:lnTo>
                      <a:pt x="547" y="1044"/>
                    </a:lnTo>
                    <a:lnTo>
                      <a:pt x="557" y="1114"/>
                    </a:lnTo>
                    <a:lnTo>
                      <a:pt x="544" y="1153"/>
                    </a:lnTo>
                    <a:lnTo>
                      <a:pt x="517" y="1175"/>
                    </a:lnTo>
                    <a:lnTo>
                      <a:pt x="506" y="1197"/>
                    </a:lnTo>
                    <a:lnTo>
                      <a:pt x="536" y="1229"/>
                    </a:lnTo>
                    <a:lnTo>
                      <a:pt x="495" y="1241"/>
                    </a:lnTo>
                    <a:lnTo>
                      <a:pt x="475" y="1262"/>
                    </a:lnTo>
                    <a:lnTo>
                      <a:pt x="460" y="1298"/>
                    </a:lnTo>
                    <a:lnTo>
                      <a:pt x="495" y="1333"/>
                    </a:lnTo>
                    <a:lnTo>
                      <a:pt x="511" y="1339"/>
                    </a:lnTo>
                    <a:lnTo>
                      <a:pt x="514" y="1339"/>
                    </a:lnTo>
                    <a:lnTo>
                      <a:pt x="519" y="1330"/>
                    </a:lnTo>
                    <a:lnTo>
                      <a:pt x="519" y="1328"/>
                    </a:lnTo>
                    <a:lnTo>
                      <a:pt x="513" y="1319"/>
                    </a:lnTo>
                    <a:lnTo>
                      <a:pt x="506" y="1316"/>
                    </a:lnTo>
                    <a:lnTo>
                      <a:pt x="504" y="1309"/>
                    </a:lnTo>
                    <a:lnTo>
                      <a:pt x="504" y="1298"/>
                    </a:lnTo>
                    <a:lnTo>
                      <a:pt x="511" y="1291"/>
                    </a:lnTo>
                    <a:lnTo>
                      <a:pt x="582" y="1313"/>
                    </a:lnTo>
                    <a:lnTo>
                      <a:pt x="634" y="1382"/>
                    </a:lnTo>
                    <a:lnTo>
                      <a:pt x="664" y="1387"/>
                    </a:lnTo>
                    <a:lnTo>
                      <a:pt x="713" y="1427"/>
                    </a:lnTo>
                    <a:lnTo>
                      <a:pt x="737" y="1429"/>
                    </a:lnTo>
                    <a:lnTo>
                      <a:pt x="737" y="1459"/>
                    </a:lnTo>
                    <a:lnTo>
                      <a:pt x="770" y="1546"/>
                    </a:lnTo>
                    <a:lnTo>
                      <a:pt x="744" y="1582"/>
                    </a:lnTo>
                    <a:lnTo>
                      <a:pt x="797" y="1667"/>
                    </a:lnTo>
                    <a:lnTo>
                      <a:pt x="861" y="1606"/>
                    </a:lnTo>
                    <a:lnTo>
                      <a:pt x="868" y="1584"/>
                    </a:lnTo>
                    <a:lnTo>
                      <a:pt x="885" y="1600"/>
                    </a:lnTo>
                    <a:lnTo>
                      <a:pt x="886" y="1611"/>
                    </a:lnTo>
                    <a:lnTo>
                      <a:pt x="907" y="1666"/>
                    </a:lnTo>
                    <a:lnTo>
                      <a:pt x="945" y="1717"/>
                    </a:lnTo>
                    <a:lnTo>
                      <a:pt x="986" y="1660"/>
                    </a:lnTo>
                    <a:lnTo>
                      <a:pt x="1006" y="1656"/>
                    </a:lnTo>
                    <a:lnTo>
                      <a:pt x="1008" y="1593"/>
                    </a:lnTo>
                    <a:lnTo>
                      <a:pt x="1019" y="1582"/>
                    </a:lnTo>
                    <a:lnTo>
                      <a:pt x="1057" y="1567"/>
                    </a:lnTo>
                    <a:lnTo>
                      <a:pt x="1081" y="1601"/>
                    </a:lnTo>
                    <a:lnTo>
                      <a:pt x="1041" y="1647"/>
                    </a:lnTo>
                    <a:lnTo>
                      <a:pt x="1061" y="1688"/>
                    </a:lnTo>
                    <a:lnTo>
                      <a:pt x="1101" y="1655"/>
                    </a:lnTo>
                    <a:lnTo>
                      <a:pt x="1103" y="1625"/>
                    </a:lnTo>
                    <a:lnTo>
                      <a:pt x="1159" y="1627"/>
                    </a:lnTo>
                    <a:lnTo>
                      <a:pt x="1172" y="1612"/>
                    </a:lnTo>
                    <a:lnTo>
                      <a:pt x="1196" y="1556"/>
                    </a:lnTo>
                    <a:lnTo>
                      <a:pt x="1188" y="1549"/>
                    </a:lnTo>
                    <a:lnTo>
                      <a:pt x="1188" y="1540"/>
                    </a:lnTo>
                    <a:lnTo>
                      <a:pt x="1227" y="1492"/>
                    </a:lnTo>
                    <a:lnTo>
                      <a:pt x="1283" y="1459"/>
                    </a:lnTo>
                    <a:lnTo>
                      <a:pt x="1309" y="1464"/>
                    </a:lnTo>
                    <a:lnTo>
                      <a:pt x="1352" y="1464"/>
                    </a:lnTo>
                    <a:lnTo>
                      <a:pt x="1391" y="1431"/>
                    </a:lnTo>
                    <a:lnTo>
                      <a:pt x="1440" y="1477"/>
                    </a:lnTo>
                    <a:lnTo>
                      <a:pt x="1434" y="1507"/>
                    </a:lnTo>
                    <a:lnTo>
                      <a:pt x="1454" y="1568"/>
                    </a:lnTo>
                    <a:lnTo>
                      <a:pt x="1442" y="1593"/>
                    </a:lnTo>
                    <a:lnTo>
                      <a:pt x="1454" y="1611"/>
                    </a:lnTo>
                    <a:lnTo>
                      <a:pt x="1541" y="1649"/>
                    </a:lnTo>
                    <a:lnTo>
                      <a:pt x="1538" y="1678"/>
                    </a:lnTo>
                    <a:lnTo>
                      <a:pt x="1554" y="1682"/>
                    </a:lnTo>
                    <a:lnTo>
                      <a:pt x="1598" y="1673"/>
                    </a:lnTo>
                    <a:lnTo>
                      <a:pt x="1669" y="1612"/>
                    </a:lnTo>
                    <a:lnTo>
                      <a:pt x="1735" y="1623"/>
                    </a:lnTo>
                    <a:lnTo>
                      <a:pt x="1756" y="1623"/>
                    </a:lnTo>
                    <a:lnTo>
                      <a:pt x="1822" y="1595"/>
                    </a:lnTo>
                    <a:lnTo>
                      <a:pt x="1827" y="1586"/>
                    </a:lnTo>
                    <a:lnTo>
                      <a:pt x="1913" y="1633"/>
                    </a:lnTo>
                    <a:lnTo>
                      <a:pt x="1956" y="1627"/>
                    </a:lnTo>
                    <a:lnTo>
                      <a:pt x="2049" y="1786"/>
                    </a:lnTo>
                    <a:lnTo>
                      <a:pt x="2164" y="1732"/>
                    </a:lnTo>
                    <a:lnTo>
                      <a:pt x="2191" y="1677"/>
                    </a:lnTo>
                    <a:lnTo>
                      <a:pt x="2268" y="1612"/>
                    </a:lnTo>
                    <a:lnTo>
                      <a:pt x="2292" y="1634"/>
                    </a:lnTo>
                    <a:lnTo>
                      <a:pt x="2355" y="1720"/>
                    </a:lnTo>
                    <a:lnTo>
                      <a:pt x="2434" y="1759"/>
                    </a:lnTo>
                    <a:lnTo>
                      <a:pt x="2442" y="1767"/>
                    </a:lnTo>
                    <a:lnTo>
                      <a:pt x="2466" y="1778"/>
                    </a:lnTo>
                    <a:lnTo>
                      <a:pt x="2480" y="1793"/>
                    </a:lnTo>
                    <a:lnTo>
                      <a:pt x="2622" y="1857"/>
                    </a:lnTo>
                    <a:lnTo>
                      <a:pt x="2630" y="1898"/>
                    </a:lnTo>
                    <a:lnTo>
                      <a:pt x="2636" y="1909"/>
                    </a:lnTo>
                    <a:lnTo>
                      <a:pt x="2698" y="1955"/>
                    </a:lnTo>
                    <a:lnTo>
                      <a:pt x="2737" y="1925"/>
                    </a:lnTo>
                    <a:lnTo>
                      <a:pt x="2829" y="1895"/>
                    </a:lnTo>
                    <a:lnTo>
                      <a:pt x="2830" y="1887"/>
                    </a:lnTo>
                    <a:lnTo>
                      <a:pt x="2871" y="1844"/>
                    </a:lnTo>
                    <a:lnTo>
                      <a:pt x="2868" y="1822"/>
                    </a:lnTo>
                    <a:lnTo>
                      <a:pt x="2843" y="1787"/>
                    </a:lnTo>
                    <a:lnTo>
                      <a:pt x="2862" y="1710"/>
                    </a:lnTo>
                    <a:lnTo>
                      <a:pt x="2847" y="1656"/>
                    </a:lnTo>
                    <a:lnTo>
                      <a:pt x="2865" y="1546"/>
                    </a:lnTo>
                    <a:lnTo>
                      <a:pt x="2896" y="1483"/>
                    </a:lnTo>
                    <a:lnTo>
                      <a:pt x="2895" y="1453"/>
                    </a:lnTo>
                    <a:lnTo>
                      <a:pt x="2961" y="1400"/>
                    </a:lnTo>
                    <a:lnTo>
                      <a:pt x="3021" y="1322"/>
                    </a:lnTo>
                    <a:lnTo>
                      <a:pt x="3010" y="1306"/>
                    </a:lnTo>
                    <a:lnTo>
                      <a:pt x="3024" y="1273"/>
                    </a:lnTo>
                    <a:lnTo>
                      <a:pt x="3081" y="1193"/>
                    </a:lnTo>
                    <a:lnTo>
                      <a:pt x="3113" y="1125"/>
                    </a:lnTo>
                    <a:lnTo>
                      <a:pt x="3124" y="1120"/>
                    </a:lnTo>
                    <a:lnTo>
                      <a:pt x="3135" y="1062"/>
                    </a:lnTo>
                    <a:lnTo>
                      <a:pt x="3109" y="1062"/>
                    </a:lnTo>
                    <a:lnTo>
                      <a:pt x="3084" y="1040"/>
                    </a:lnTo>
                    <a:lnTo>
                      <a:pt x="3084" y="1036"/>
                    </a:lnTo>
                    <a:lnTo>
                      <a:pt x="3089" y="1022"/>
                    </a:lnTo>
                    <a:lnTo>
                      <a:pt x="3092" y="1022"/>
                    </a:lnTo>
                    <a:lnTo>
                      <a:pt x="3095" y="1021"/>
                    </a:lnTo>
                    <a:lnTo>
                      <a:pt x="3122" y="963"/>
                    </a:lnTo>
                    <a:lnTo>
                      <a:pt x="3122" y="961"/>
                    </a:lnTo>
                    <a:lnTo>
                      <a:pt x="3120" y="956"/>
                    </a:lnTo>
                    <a:lnTo>
                      <a:pt x="3114" y="948"/>
                    </a:lnTo>
                    <a:lnTo>
                      <a:pt x="3125" y="928"/>
                    </a:lnTo>
                    <a:lnTo>
                      <a:pt x="3166" y="880"/>
                    </a:lnTo>
                    <a:lnTo>
                      <a:pt x="3163" y="863"/>
                    </a:lnTo>
                    <a:lnTo>
                      <a:pt x="3198" y="795"/>
                    </a:lnTo>
                    <a:lnTo>
                      <a:pt x="3207" y="745"/>
                    </a:lnTo>
                    <a:lnTo>
                      <a:pt x="3251" y="673"/>
                    </a:lnTo>
                    <a:lnTo>
                      <a:pt x="3273" y="590"/>
                    </a:lnTo>
                    <a:lnTo>
                      <a:pt x="3310" y="577"/>
                    </a:lnTo>
                    <a:lnTo>
                      <a:pt x="3319" y="553"/>
                    </a:lnTo>
                    <a:lnTo>
                      <a:pt x="3262" y="468"/>
                    </a:lnTo>
                    <a:lnTo>
                      <a:pt x="3222" y="494"/>
                    </a:lnTo>
                    <a:lnTo>
                      <a:pt x="3211" y="498"/>
                    </a:lnTo>
                    <a:lnTo>
                      <a:pt x="3087" y="448"/>
                    </a:lnTo>
                    <a:lnTo>
                      <a:pt x="3131" y="388"/>
                    </a:lnTo>
                    <a:lnTo>
                      <a:pt x="3138" y="380"/>
                    </a:lnTo>
                    <a:lnTo>
                      <a:pt x="3113" y="333"/>
                    </a:lnTo>
                    <a:lnTo>
                      <a:pt x="3098" y="323"/>
                    </a:lnTo>
                    <a:lnTo>
                      <a:pt x="3114" y="302"/>
                    </a:lnTo>
                    <a:lnTo>
                      <a:pt x="3113" y="243"/>
                    </a:lnTo>
                    <a:lnTo>
                      <a:pt x="3135" y="203"/>
                    </a:lnTo>
                    <a:lnTo>
                      <a:pt x="3131" y="195"/>
                    </a:lnTo>
                    <a:lnTo>
                      <a:pt x="3147" y="83"/>
                    </a:lnTo>
                    <a:lnTo>
                      <a:pt x="3102" y="71"/>
                    </a:lnTo>
                    <a:lnTo>
                      <a:pt x="3100" y="24"/>
                    </a:lnTo>
                    <a:lnTo>
                      <a:pt x="3149" y="0"/>
                    </a:lnTo>
                    <a:lnTo>
                      <a:pt x="3069" y="22"/>
                    </a:lnTo>
                    <a:lnTo>
                      <a:pt x="3027" y="53"/>
                    </a:lnTo>
                    <a:lnTo>
                      <a:pt x="2898" y="112"/>
                    </a:lnTo>
                    <a:lnTo>
                      <a:pt x="2868" y="131"/>
                    </a:lnTo>
                    <a:lnTo>
                      <a:pt x="2778" y="247"/>
                    </a:lnTo>
                    <a:lnTo>
                      <a:pt x="2743" y="284"/>
                    </a:lnTo>
                    <a:lnTo>
                      <a:pt x="2742" y="286"/>
                    </a:lnTo>
                    <a:lnTo>
                      <a:pt x="2721" y="291"/>
                    </a:lnTo>
                    <a:lnTo>
                      <a:pt x="2716" y="291"/>
                    </a:lnTo>
                    <a:lnTo>
                      <a:pt x="2701" y="282"/>
                    </a:lnTo>
                    <a:lnTo>
                      <a:pt x="2672" y="247"/>
                    </a:lnTo>
                    <a:lnTo>
                      <a:pt x="2623" y="297"/>
                    </a:lnTo>
                    <a:lnTo>
                      <a:pt x="2603" y="356"/>
                    </a:lnTo>
                    <a:lnTo>
                      <a:pt x="2537" y="339"/>
                    </a:lnTo>
                    <a:lnTo>
                      <a:pt x="2461" y="306"/>
                    </a:lnTo>
                    <a:lnTo>
                      <a:pt x="2390" y="315"/>
                    </a:lnTo>
                    <a:lnTo>
                      <a:pt x="2359" y="286"/>
                    </a:lnTo>
                    <a:lnTo>
                      <a:pt x="2352" y="295"/>
                    </a:lnTo>
                    <a:lnTo>
                      <a:pt x="2333" y="282"/>
                    </a:lnTo>
                    <a:lnTo>
                      <a:pt x="2286" y="279"/>
                    </a:lnTo>
                    <a:lnTo>
                      <a:pt x="2264" y="164"/>
                    </a:lnTo>
                    <a:lnTo>
                      <a:pt x="2196" y="177"/>
                    </a:lnTo>
                    <a:lnTo>
                      <a:pt x="2191" y="191"/>
                    </a:lnTo>
                    <a:lnTo>
                      <a:pt x="2174" y="195"/>
                    </a:lnTo>
                    <a:lnTo>
                      <a:pt x="2172" y="199"/>
                    </a:lnTo>
                    <a:lnTo>
                      <a:pt x="2166" y="206"/>
                    </a:lnTo>
                    <a:lnTo>
                      <a:pt x="2152" y="247"/>
                    </a:lnTo>
                    <a:lnTo>
                      <a:pt x="2153" y="271"/>
                    </a:lnTo>
                    <a:lnTo>
                      <a:pt x="2177" y="315"/>
                    </a:lnTo>
                    <a:lnTo>
                      <a:pt x="2169" y="319"/>
                    </a:lnTo>
                    <a:lnTo>
                      <a:pt x="2086" y="280"/>
                    </a:lnTo>
                    <a:lnTo>
                      <a:pt x="2027" y="328"/>
                    </a:lnTo>
                    <a:lnTo>
                      <a:pt x="2000" y="326"/>
                    </a:lnTo>
                    <a:lnTo>
                      <a:pt x="1973" y="345"/>
                    </a:lnTo>
                    <a:lnTo>
                      <a:pt x="1929" y="334"/>
                    </a:lnTo>
                    <a:lnTo>
                      <a:pt x="1846" y="389"/>
                    </a:lnTo>
                    <a:lnTo>
                      <a:pt x="1814" y="393"/>
                    </a:lnTo>
                    <a:lnTo>
                      <a:pt x="1813" y="378"/>
                    </a:lnTo>
                    <a:lnTo>
                      <a:pt x="1776" y="358"/>
                    </a:lnTo>
                    <a:lnTo>
                      <a:pt x="1759" y="369"/>
                    </a:lnTo>
                    <a:lnTo>
                      <a:pt x="1726" y="369"/>
                    </a:lnTo>
                    <a:lnTo>
                      <a:pt x="1661" y="306"/>
                    </a:lnTo>
                    <a:lnTo>
                      <a:pt x="1604" y="315"/>
                    </a:lnTo>
                    <a:lnTo>
                      <a:pt x="1585" y="369"/>
                    </a:lnTo>
                    <a:lnTo>
                      <a:pt x="1538" y="399"/>
                    </a:lnTo>
                    <a:lnTo>
                      <a:pt x="1535" y="389"/>
                    </a:lnTo>
                    <a:lnTo>
                      <a:pt x="1436" y="400"/>
                    </a:lnTo>
                    <a:lnTo>
                      <a:pt x="1436" y="366"/>
                    </a:lnTo>
                    <a:lnTo>
                      <a:pt x="1380" y="374"/>
                    </a:lnTo>
                    <a:lnTo>
                      <a:pt x="1391" y="446"/>
                    </a:lnTo>
                    <a:lnTo>
                      <a:pt x="1356" y="498"/>
                    </a:lnTo>
                    <a:lnTo>
                      <a:pt x="1344" y="487"/>
                    </a:lnTo>
                    <a:lnTo>
                      <a:pt x="1330" y="524"/>
                    </a:lnTo>
                    <a:lnTo>
                      <a:pt x="1287" y="498"/>
                    </a:lnTo>
                    <a:lnTo>
                      <a:pt x="1279" y="448"/>
                    </a:lnTo>
                    <a:lnTo>
                      <a:pt x="1254" y="457"/>
                    </a:lnTo>
                    <a:lnTo>
                      <a:pt x="1259" y="500"/>
                    </a:lnTo>
                    <a:lnTo>
                      <a:pt x="1245" y="511"/>
                    </a:lnTo>
                    <a:lnTo>
                      <a:pt x="1227" y="513"/>
                    </a:lnTo>
                    <a:lnTo>
                      <a:pt x="1202" y="498"/>
                    </a:lnTo>
                    <a:lnTo>
                      <a:pt x="1159" y="522"/>
                    </a:lnTo>
                    <a:lnTo>
                      <a:pt x="1150" y="511"/>
                    </a:lnTo>
                    <a:lnTo>
                      <a:pt x="1101" y="533"/>
                    </a:lnTo>
                    <a:lnTo>
                      <a:pt x="1050" y="546"/>
                    </a:lnTo>
                    <a:lnTo>
                      <a:pt x="1032" y="530"/>
                    </a:lnTo>
                    <a:lnTo>
                      <a:pt x="1032" y="498"/>
                    </a:lnTo>
                    <a:lnTo>
                      <a:pt x="1010" y="476"/>
                    </a:lnTo>
                    <a:lnTo>
                      <a:pt x="1028" y="444"/>
                    </a:lnTo>
                    <a:lnTo>
                      <a:pt x="1017" y="421"/>
                    </a:lnTo>
                    <a:lnTo>
                      <a:pt x="1003" y="410"/>
                    </a:lnTo>
                    <a:lnTo>
                      <a:pt x="978" y="428"/>
                    </a:lnTo>
                    <a:lnTo>
                      <a:pt x="964" y="410"/>
                    </a:lnTo>
                    <a:lnTo>
                      <a:pt x="981" y="317"/>
                    </a:lnTo>
                    <a:lnTo>
                      <a:pt x="919" y="315"/>
                    </a:lnTo>
                    <a:lnTo>
                      <a:pt x="932" y="326"/>
                    </a:lnTo>
                    <a:lnTo>
                      <a:pt x="939" y="334"/>
                    </a:lnTo>
                    <a:lnTo>
                      <a:pt x="934" y="358"/>
                    </a:lnTo>
                    <a:lnTo>
                      <a:pt x="934" y="361"/>
                    </a:lnTo>
                    <a:lnTo>
                      <a:pt x="926" y="389"/>
                    </a:lnTo>
                    <a:lnTo>
                      <a:pt x="918" y="399"/>
                    </a:lnTo>
                    <a:lnTo>
                      <a:pt x="883" y="406"/>
                    </a:lnTo>
                    <a:lnTo>
                      <a:pt x="877" y="406"/>
                    </a:lnTo>
                    <a:lnTo>
                      <a:pt x="872" y="399"/>
                    </a:lnTo>
                    <a:lnTo>
                      <a:pt x="842" y="391"/>
                    </a:lnTo>
                    <a:lnTo>
                      <a:pt x="852" y="369"/>
                    </a:lnTo>
                    <a:lnTo>
                      <a:pt x="897" y="311"/>
                    </a:lnTo>
                    <a:lnTo>
                      <a:pt x="926" y="184"/>
                    </a:lnTo>
                    <a:lnTo>
                      <a:pt x="918" y="180"/>
                    </a:lnTo>
                    <a:lnTo>
                      <a:pt x="928" y="151"/>
                    </a:lnTo>
                    <a:lnTo>
                      <a:pt x="853" y="129"/>
                    </a:lnTo>
                    <a:lnTo>
                      <a:pt x="803" y="129"/>
                    </a:lnTo>
                    <a:lnTo>
                      <a:pt x="798" y="140"/>
                    </a:lnTo>
                    <a:lnTo>
                      <a:pt x="754" y="149"/>
                    </a:lnTo>
                    <a:lnTo>
                      <a:pt x="711" y="192"/>
                    </a:lnTo>
                    <a:lnTo>
                      <a:pt x="697" y="184"/>
                    </a:lnTo>
                    <a:lnTo>
                      <a:pt x="670" y="155"/>
                    </a:lnTo>
                    <a:lnTo>
                      <a:pt x="637" y="214"/>
                    </a:lnTo>
                    <a:lnTo>
                      <a:pt x="631" y="219"/>
                    </a:lnTo>
                    <a:lnTo>
                      <a:pt x="628" y="243"/>
                    </a:lnTo>
                    <a:lnTo>
                      <a:pt x="546" y="251"/>
                    </a:lnTo>
                    <a:lnTo>
                      <a:pt x="535" y="243"/>
                    </a:lnTo>
                    <a:lnTo>
                      <a:pt x="449" y="235"/>
                    </a:lnTo>
                    <a:lnTo>
                      <a:pt x="462" y="2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3" name="Freeform 197">
                <a:extLst>
                  <a:ext uri="{FF2B5EF4-FFF2-40B4-BE49-F238E27FC236}">
                    <a16:creationId xmlns:a16="http://schemas.microsoft.com/office/drawing/2014/main" id="{1F067700-C2B5-186F-08C6-0900C5E8A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6" y="1010"/>
                <a:ext cx="305" cy="392"/>
              </a:xfrm>
              <a:custGeom>
                <a:avLst/>
                <a:gdLst>
                  <a:gd name="T0" fmla="*/ 1234 w 2134"/>
                  <a:gd name="T1" fmla="*/ 89 h 2743"/>
                  <a:gd name="T2" fmla="*/ 1069 w 2134"/>
                  <a:gd name="T3" fmla="*/ 117 h 2743"/>
                  <a:gd name="T4" fmla="*/ 938 w 2134"/>
                  <a:gd name="T5" fmla="*/ 89 h 2743"/>
                  <a:gd name="T6" fmla="*/ 772 w 2134"/>
                  <a:gd name="T7" fmla="*/ 54 h 2743"/>
                  <a:gd name="T8" fmla="*/ 681 w 2134"/>
                  <a:gd name="T9" fmla="*/ 150 h 2743"/>
                  <a:gd name="T10" fmla="*/ 556 w 2134"/>
                  <a:gd name="T11" fmla="*/ 128 h 2743"/>
                  <a:gd name="T12" fmla="*/ 411 w 2134"/>
                  <a:gd name="T13" fmla="*/ 62 h 2743"/>
                  <a:gd name="T14" fmla="*/ 273 w 2134"/>
                  <a:gd name="T15" fmla="*/ 255 h 2743"/>
                  <a:gd name="T16" fmla="*/ 357 w 2134"/>
                  <a:gd name="T17" fmla="*/ 360 h 2743"/>
                  <a:gd name="T18" fmla="*/ 337 w 2134"/>
                  <a:gd name="T19" fmla="*/ 375 h 2743"/>
                  <a:gd name="T20" fmla="*/ 373 w 2134"/>
                  <a:gd name="T21" fmla="*/ 460 h 2743"/>
                  <a:gd name="T22" fmla="*/ 373 w 2134"/>
                  <a:gd name="T23" fmla="*/ 576 h 2743"/>
                  <a:gd name="T24" fmla="*/ 340 w 2134"/>
                  <a:gd name="T25" fmla="*/ 725 h 2743"/>
                  <a:gd name="T26" fmla="*/ 414 w 2134"/>
                  <a:gd name="T27" fmla="*/ 980 h 2743"/>
                  <a:gd name="T28" fmla="*/ 338 w 2134"/>
                  <a:gd name="T29" fmla="*/ 1146 h 2743"/>
                  <a:gd name="T30" fmla="*/ 264 w 2134"/>
                  <a:gd name="T31" fmla="*/ 1264 h 2743"/>
                  <a:gd name="T32" fmla="*/ 277 w 2134"/>
                  <a:gd name="T33" fmla="*/ 1430 h 2743"/>
                  <a:gd name="T34" fmla="*/ 198 w 2134"/>
                  <a:gd name="T35" fmla="*/ 1580 h 2743"/>
                  <a:gd name="T36" fmla="*/ 198 w 2134"/>
                  <a:gd name="T37" fmla="*/ 1810 h 2743"/>
                  <a:gd name="T38" fmla="*/ 229 w 2134"/>
                  <a:gd name="T39" fmla="*/ 1897 h 2743"/>
                  <a:gd name="T40" fmla="*/ 67 w 2134"/>
                  <a:gd name="T41" fmla="*/ 2077 h 2743"/>
                  <a:gd name="T42" fmla="*/ 48 w 2134"/>
                  <a:gd name="T43" fmla="*/ 2339 h 2743"/>
                  <a:gd name="T44" fmla="*/ 166 w 2134"/>
                  <a:gd name="T45" fmla="*/ 2415 h 2743"/>
                  <a:gd name="T46" fmla="*/ 237 w 2134"/>
                  <a:gd name="T47" fmla="*/ 2531 h 2743"/>
                  <a:gd name="T48" fmla="*/ 91 w 2134"/>
                  <a:gd name="T49" fmla="*/ 2710 h 2743"/>
                  <a:gd name="T50" fmla="*/ 452 w 2134"/>
                  <a:gd name="T51" fmla="*/ 2694 h 2743"/>
                  <a:gd name="T52" fmla="*/ 665 w 2134"/>
                  <a:gd name="T53" fmla="*/ 2675 h 2743"/>
                  <a:gd name="T54" fmla="*/ 745 w 2134"/>
                  <a:gd name="T55" fmla="*/ 2697 h 2743"/>
                  <a:gd name="T56" fmla="*/ 994 w 2134"/>
                  <a:gd name="T57" fmla="*/ 2585 h 2743"/>
                  <a:gd name="T58" fmla="*/ 1138 w 2134"/>
                  <a:gd name="T59" fmla="*/ 2466 h 2743"/>
                  <a:gd name="T60" fmla="*/ 1165 w 2134"/>
                  <a:gd name="T61" fmla="*/ 2249 h 2743"/>
                  <a:gd name="T62" fmla="*/ 1181 w 2134"/>
                  <a:gd name="T63" fmla="*/ 2134 h 2743"/>
                  <a:gd name="T64" fmla="*/ 1298 w 2134"/>
                  <a:gd name="T65" fmla="*/ 2110 h 2743"/>
                  <a:gd name="T66" fmla="*/ 1455 w 2134"/>
                  <a:gd name="T67" fmla="*/ 2064 h 2743"/>
                  <a:gd name="T68" fmla="*/ 1615 w 2134"/>
                  <a:gd name="T69" fmla="*/ 2033 h 2743"/>
                  <a:gd name="T70" fmla="*/ 1769 w 2134"/>
                  <a:gd name="T71" fmla="*/ 2033 h 2743"/>
                  <a:gd name="T72" fmla="*/ 1870 w 2134"/>
                  <a:gd name="T73" fmla="*/ 1915 h 2743"/>
                  <a:gd name="T74" fmla="*/ 1855 w 2134"/>
                  <a:gd name="T75" fmla="*/ 1736 h 2743"/>
                  <a:gd name="T76" fmla="*/ 1937 w 2134"/>
                  <a:gd name="T77" fmla="*/ 1620 h 2743"/>
                  <a:gd name="T78" fmla="*/ 2001 w 2134"/>
                  <a:gd name="T79" fmla="*/ 1476 h 2743"/>
                  <a:gd name="T80" fmla="*/ 2132 w 2134"/>
                  <a:gd name="T81" fmla="*/ 1378 h 2743"/>
                  <a:gd name="T82" fmla="*/ 1937 w 2134"/>
                  <a:gd name="T83" fmla="*/ 1329 h 2743"/>
                  <a:gd name="T84" fmla="*/ 1966 w 2134"/>
                  <a:gd name="T85" fmla="*/ 1085 h 2743"/>
                  <a:gd name="T86" fmla="*/ 1861 w 2134"/>
                  <a:gd name="T87" fmla="*/ 917 h 2743"/>
                  <a:gd name="T88" fmla="*/ 1990 w 2134"/>
                  <a:gd name="T89" fmla="*/ 838 h 2743"/>
                  <a:gd name="T90" fmla="*/ 1924 w 2134"/>
                  <a:gd name="T91" fmla="*/ 753 h 2743"/>
                  <a:gd name="T92" fmla="*/ 1806 w 2134"/>
                  <a:gd name="T93" fmla="*/ 673 h 2743"/>
                  <a:gd name="T94" fmla="*/ 1682 w 2134"/>
                  <a:gd name="T95" fmla="*/ 539 h 2743"/>
                  <a:gd name="T96" fmla="*/ 1586 w 2134"/>
                  <a:gd name="T97" fmla="*/ 477 h 2743"/>
                  <a:gd name="T98" fmla="*/ 1531 w 2134"/>
                  <a:gd name="T99" fmla="*/ 357 h 2743"/>
                  <a:gd name="T100" fmla="*/ 1411 w 2134"/>
                  <a:gd name="T101" fmla="*/ 269 h 2743"/>
                  <a:gd name="T102" fmla="*/ 1402 w 2134"/>
                  <a:gd name="T103" fmla="*/ 102 h 2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34" h="2743">
                    <a:moveTo>
                      <a:pt x="1321" y="29"/>
                    </a:moveTo>
                    <a:lnTo>
                      <a:pt x="1245" y="0"/>
                    </a:lnTo>
                    <a:lnTo>
                      <a:pt x="1216" y="43"/>
                    </a:lnTo>
                    <a:lnTo>
                      <a:pt x="1234" y="89"/>
                    </a:lnTo>
                    <a:lnTo>
                      <a:pt x="1178" y="80"/>
                    </a:lnTo>
                    <a:lnTo>
                      <a:pt x="1124" y="80"/>
                    </a:lnTo>
                    <a:lnTo>
                      <a:pt x="1094" y="124"/>
                    </a:lnTo>
                    <a:lnTo>
                      <a:pt x="1069" y="117"/>
                    </a:lnTo>
                    <a:lnTo>
                      <a:pt x="1064" y="78"/>
                    </a:lnTo>
                    <a:lnTo>
                      <a:pt x="1018" y="80"/>
                    </a:lnTo>
                    <a:lnTo>
                      <a:pt x="1001" y="107"/>
                    </a:lnTo>
                    <a:lnTo>
                      <a:pt x="938" y="89"/>
                    </a:lnTo>
                    <a:lnTo>
                      <a:pt x="925" y="111"/>
                    </a:lnTo>
                    <a:lnTo>
                      <a:pt x="854" y="131"/>
                    </a:lnTo>
                    <a:lnTo>
                      <a:pt x="834" y="89"/>
                    </a:lnTo>
                    <a:lnTo>
                      <a:pt x="772" y="54"/>
                    </a:lnTo>
                    <a:lnTo>
                      <a:pt x="739" y="76"/>
                    </a:lnTo>
                    <a:lnTo>
                      <a:pt x="723" y="80"/>
                    </a:lnTo>
                    <a:lnTo>
                      <a:pt x="695" y="95"/>
                    </a:lnTo>
                    <a:lnTo>
                      <a:pt x="681" y="150"/>
                    </a:lnTo>
                    <a:lnTo>
                      <a:pt x="635" y="157"/>
                    </a:lnTo>
                    <a:lnTo>
                      <a:pt x="616" y="100"/>
                    </a:lnTo>
                    <a:lnTo>
                      <a:pt x="577" y="144"/>
                    </a:lnTo>
                    <a:lnTo>
                      <a:pt x="556" y="128"/>
                    </a:lnTo>
                    <a:lnTo>
                      <a:pt x="534" y="85"/>
                    </a:lnTo>
                    <a:lnTo>
                      <a:pt x="452" y="24"/>
                    </a:lnTo>
                    <a:lnTo>
                      <a:pt x="426" y="62"/>
                    </a:lnTo>
                    <a:lnTo>
                      <a:pt x="411" y="62"/>
                    </a:lnTo>
                    <a:lnTo>
                      <a:pt x="373" y="102"/>
                    </a:lnTo>
                    <a:lnTo>
                      <a:pt x="381" y="193"/>
                    </a:lnTo>
                    <a:lnTo>
                      <a:pt x="335" y="211"/>
                    </a:lnTo>
                    <a:lnTo>
                      <a:pt x="273" y="255"/>
                    </a:lnTo>
                    <a:lnTo>
                      <a:pt x="305" y="294"/>
                    </a:lnTo>
                    <a:lnTo>
                      <a:pt x="327" y="288"/>
                    </a:lnTo>
                    <a:lnTo>
                      <a:pt x="346" y="321"/>
                    </a:lnTo>
                    <a:lnTo>
                      <a:pt x="357" y="360"/>
                    </a:lnTo>
                    <a:lnTo>
                      <a:pt x="351" y="380"/>
                    </a:lnTo>
                    <a:lnTo>
                      <a:pt x="348" y="380"/>
                    </a:lnTo>
                    <a:lnTo>
                      <a:pt x="343" y="379"/>
                    </a:lnTo>
                    <a:lnTo>
                      <a:pt x="337" y="375"/>
                    </a:lnTo>
                    <a:lnTo>
                      <a:pt x="324" y="375"/>
                    </a:lnTo>
                    <a:lnTo>
                      <a:pt x="321" y="380"/>
                    </a:lnTo>
                    <a:lnTo>
                      <a:pt x="324" y="382"/>
                    </a:lnTo>
                    <a:lnTo>
                      <a:pt x="373" y="460"/>
                    </a:lnTo>
                    <a:lnTo>
                      <a:pt x="382" y="491"/>
                    </a:lnTo>
                    <a:lnTo>
                      <a:pt x="393" y="515"/>
                    </a:lnTo>
                    <a:lnTo>
                      <a:pt x="375" y="528"/>
                    </a:lnTo>
                    <a:lnTo>
                      <a:pt x="373" y="576"/>
                    </a:lnTo>
                    <a:lnTo>
                      <a:pt x="315" y="637"/>
                    </a:lnTo>
                    <a:lnTo>
                      <a:pt x="329" y="690"/>
                    </a:lnTo>
                    <a:lnTo>
                      <a:pt x="364" y="695"/>
                    </a:lnTo>
                    <a:lnTo>
                      <a:pt x="340" y="725"/>
                    </a:lnTo>
                    <a:lnTo>
                      <a:pt x="381" y="834"/>
                    </a:lnTo>
                    <a:lnTo>
                      <a:pt x="373" y="851"/>
                    </a:lnTo>
                    <a:lnTo>
                      <a:pt x="371" y="881"/>
                    </a:lnTo>
                    <a:lnTo>
                      <a:pt x="414" y="980"/>
                    </a:lnTo>
                    <a:lnTo>
                      <a:pt x="382" y="980"/>
                    </a:lnTo>
                    <a:lnTo>
                      <a:pt x="375" y="1061"/>
                    </a:lnTo>
                    <a:lnTo>
                      <a:pt x="329" y="1127"/>
                    </a:lnTo>
                    <a:lnTo>
                      <a:pt x="338" y="1146"/>
                    </a:lnTo>
                    <a:lnTo>
                      <a:pt x="335" y="1170"/>
                    </a:lnTo>
                    <a:lnTo>
                      <a:pt x="357" y="1210"/>
                    </a:lnTo>
                    <a:lnTo>
                      <a:pt x="291" y="1225"/>
                    </a:lnTo>
                    <a:lnTo>
                      <a:pt x="264" y="1264"/>
                    </a:lnTo>
                    <a:lnTo>
                      <a:pt x="291" y="1286"/>
                    </a:lnTo>
                    <a:lnTo>
                      <a:pt x="242" y="1334"/>
                    </a:lnTo>
                    <a:lnTo>
                      <a:pt x="280" y="1397"/>
                    </a:lnTo>
                    <a:lnTo>
                      <a:pt x="277" y="1430"/>
                    </a:lnTo>
                    <a:lnTo>
                      <a:pt x="233" y="1471"/>
                    </a:lnTo>
                    <a:lnTo>
                      <a:pt x="240" y="1496"/>
                    </a:lnTo>
                    <a:lnTo>
                      <a:pt x="258" y="1496"/>
                    </a:lnTo>
                    <a:lnTo>
                      <a:pt x="198" y="1580"/>
                    </a:lnTo>
                    <a:lnTo>
                      <a:pt x="196" y="1649"/>
                    </a:lnTo>
                    <a:lnTo>
                      <a:pt x="226" y="1671"/>
                    </a:lnTo>
                    <a:lnTo>
                      <a:pt x="209" y="1804"/>
                    </a:lnTo>
                    <a:lnTo>
                      <a:pt x="198" y="1810"/>
                    </a:lnTo>
                    <a:lnTo>
                      <a:pt x="195" y="1815"/>
                    </a:lnTo>
                    <a:lnTo>
                      <a:pt x="207" y="1842"/>
                    </a:lnTo>
                    <a:lnTo>
                      <a:pt x="207" y="1891"/>
                    </a:lnTo>
                    <a:lnTo>
                      <a:pt x="229" y="1897"/>
                    </a:lnTo>
                    <a:lnTo>
                      <a:pt x="284" y="1970"/>
                    </a:lnTo>
                    <a:lnTo>
                      <a:pt x="151" y="1998"/>
                    </a:lnTo>
                    <a:lnTo>
                      <a:pt x="108" y="2061"/>
                    </a:lnTo>
                    <a:lnTo>
                      <a:pt x="67" y="2077"/>
                    </a:lnTo>
                    <a:lnTo>
                      <a:pt x="76" y="2153"/>
                    </a:lnTo>
                    <a:lnTo>
                      <a:pt x="0" y="2149"/>
                    </a:lnTo>
                    <a:lnTo>
                      <a:pt x="51" y="2249"/>
                    </a:lnTo>
                    <a:lnTo>
                      <a:pt x="48" y="2339"/>
                    </a:lnTo>
                    <a:lnTo>
                      <a:pt x="53" y="2348"/>
                    </a:lnTo>
                    <a:lnTo>
                      <a:pt x="86" y="2377"/>
                    </a:lnTo>
                    <a:lnTo>
                      <a:pt x="140" y="2372"/>
                    </a:lnTo>
                    <a:lnTo>
                      <a:pt x="166" y="2415"/>
                    </a:lnTo>
                    <a:lnTo>
                      <a:pt x="207" y="2418"/>
                    </a:lnTo>
                    <a:lnTo>
                      <a:pt x="220" y="2483"/>
                    </a:lnTo>
                    <a:lnTo>
                      <a:pt x="228" y="2483"/>
                    </a:lnTo>
                    <a:lnTo>
                      <a:pt x="237" y="2531"/>
                    </a:lnTo>
                    <a:lnTo>
                      <a:pt x="231" y="2541"/>
                    </a:lnTo>
                    <a:lnTo>
                      <a:pt x="206" y="2643"/>
                    </a:lnTo>
                    <a:lnTo>
                      <a:pt x="163" y="2621"/>
                    </a:lnTo>
                    <a:lnTo>
                      <a:pt x="91" y="2710"/>
                    </a:lnTo>
                    <a:lnTo>
                      <a:pt x="119" y="2728"/>
                    </a:lnTo>
                    <a:lnTo>
                      <a:pt x="233" y="2730"/>
                    </a:lnTo>
                    <a:lnTo>
                      <a:pt x="262" y="2686"/>
                    </a:lnTo>
                    <a:lnTo>
                      <a:pt x="452" y="2694"/>
                    </a:lnTo>
                    <a:lnTo>
                      <a:pt x="495" y="2743"/>
                    </a:lnTo>
                    <a:lnTo>
                      <a:pt x="502" y="2743"/>
                    </a:lnTo>
                    <a:lnTo>
                      <a:pt x="575" y="2732"/>
                    </a:lnTo>
                    <a:lnTo>
                      <a:pt x="665" y="2675"/>
                    </a:lnTo>
                    <a:lnTo>
                      <a:pt x="630" y="2618"/>
                    </a:lnTo>
                    <a:lnTo>
                      <a:pt x="712" y="2617"/>
                    </a:lnTo>
                    <a:lnTo>
                      <a:pt x="766" y="2634"/>
                    </a:lnTo>
                    <a:lnTo>
                      <a:pt x="745" y="2697"/>
                    </a:lnTo>
                    <a:lnTo>
                      <a:pt x="785" y="2719"/>
                    </a:lnTo>
                    <a:lnTo>
                      <a:pt x="870" y="2647"/>
                    </a:lnTo>
                    <a:lnTo>
                      <a:pt x="998" y="2628"/>
                    </a:lnTo>
                    <a:lnTo>
                      <a:pt x="994" y="2585"/>
                    </a:lnTo>
                    <a:lnTo>
                      <a:pt x="1034" y="2546"/>
                    </a:lnTo>
                    <a:lnTo>
                      <a:pt x="1061" y="2542"/>
                    </a:lnTo>
                    <a:lnTo>
                      <a:pt x="1094" y="2503"/>
                    </a:lnTo>
                    <a:lnTo>
                      <a:pt x="1138" y="2466"/>
                    </a:lnTo>
                    <a:lnTo>
                      <a:pt x="1201" y="2389"/>
                    </a:lnTo>
                    <a:lnTo>
                      <a:pt x="1160" y="2317"/>
                    </a:lnTo>
                    <a:lnTo>
                      <a:pt x="1168" y="2290"/>
                    </a:lnTo>
                    <a:lnTo>
                      <a:pt x="1165" y="2249"/>
                    </a:lnTo>
                    <a:lnTo>
                      <a:pt x="1145" y="2230"/>
                    </a:lnTo>
                    <a:lnTo>
                      <a:pt x="1167" y="2193"/>
                    </a:lnTo>
                    <a:lnTo>
                      <a:pt x="1181" y="2155"/>
                    </a:lnTo>
                    <a:lnTo>
                      <a:pt x="1181" y="2134"/>
                    </a:lnTo>
                    <a:lnTo>
                      <a:pt x="1187" y="2126"/>
                    </a:lnTo>
                    <a:lnTo>
                      <a:pt x="1200" y="2093"/>
                    </a:lnTo>
                    <a:lnTo>
                      <a:pt x="1206" y="2086"/>
                    </a:lnTo>
                    <a:lnTo>
                      <a:pt x="1298" y="2110"/>
                    </a:lnTo>
                    <a:lnTo>
                      <a:pt x="1304" y="2115"/>
                    </a:lnTo>
                    <a:lnTo>
                      <a:pt x="1340" y="2061"/>
                    </a:lnTo>
                    <a:lnTo>
                      <a:pt x="1429" y="2039"/>
                    </a:lnTo>
                    <a:lnTo>
                      <a:pt x="1455" y="2064"/>
                    </a:lnTo>
                    <a:lnTo>
                      <a:pt x="1490" y="2075"/>
                    </a:lnTo>
                    <a:lnTo>
                      <a:pt x="1529" y="2057"/>
                    </a:lnTo>
                    <a:lnTo>
                      <a:pt x="1575" y="2071"/>
                    </a:lnTo>
                    <a:lnTo>
                      <a:pt x="1615" y="2033"/>
                    </a:lnTo>
                    <a:lnTo>
                      <a:pt x="1635" y="2028"/>
                    </a:lnTo>
                    <a:lnTo>
                      <a:pt x="1684" y="2049"/>
                    </a:lnTo>
                    <a:lnTo>
                      <a:pt x="1722" y="2051"/>
                    </a:lnTo>
                    <a:lnTo>
                      <a:pt x="1769" y="2033"/>
                    </a:lnTo>
                    <a:lnTo>
                      <a:pt x="1802" y="1978"/>
                    </a:lnTo>
                    <a:lnTo>
                      <a:pt x="1875" y="2000"/>
                    </a:lnTo>
                    <a:lnTo>
                      <a:pt x="1886" y="1951"/>
                    </a:lnTo>
                    <a:lnTo>
                      <a:pt x="1870" y="1915"/>
                    </a:lnTo>
                    <a:lnTo>
                      <a:pt x="1842" y="1878"/>
                    </a:lnTo>
                    <a:lnTo>
                      <a:pt x="1857" y="1828"/>
                    </a:lnTo>
                    <a:lnTo>
                      <a:pt x="1817" y="1760"/>
                    </a:lnTo>
                    <a:lnTo>
                      <a:pt x="1855" y="1736"/>
                    </a:lnTo>
                    <a:lnTo>
                      <a:pt x="1910" y="1725"/>
                    </a:lnTo>
                    <a:lnTo>
                      <a:pt x="1857" y="1620"/>
                    </a:lnTo>
                    <a:lnTo>
                      <a:pt x="1872" y="1605"/>
                    </a:lnTo>
                    <a:lnTo>
                      <a:pt x="1937" y="1620"/>
                    </a:lnTo>
                    <a:lnTo>
                      <a:pt x="1997" y="1583"/>
                    </a:lnTo>
                    <a:lnTo>
                      <a:pt x="1966" y="1505"/>
                    </a:lnTo>
                    <a:lnTo>
                      <a:pt x="1973" y="1496"/>
                    </a:lnTo>
                    <a:lnTo>
                      <a:pt x="2001" y="1476"/>
                    </a:lnTo>
                    <a:lnTo>
                      <a:pt x="2055" y="1446"/>
                    </a:lnTo>
                    <a:lnTo>
                      <a:pt x="2034" y="1411"/>
                    </a:lnTo>
                    <a:lnTo>
                      <a:pt x="2036" y="1408"/>
                    </a:lnTo>
                    <a:lnTo>
                      <a:pt x="2132" y="1378"/>
                    </a:lnTo>
                    <a:lnTo>
                      <a:pt x="2134" y="1376"/>
                    </a:lnTo>
                    <a:lnTo>
                      <a:pt x="2134" y="1372"/>
                    </a:lnTo>
                    <a:lnTo>
                      <a:pt x="2088" y="1296"/>
                    </a:lnTo>
                    <a:lnTo>
                      <a:pt x="1937" y="1329"/>
                    </a:lnTo>
                    <a:lnTo>
                      <a:pt x="1930" y="1238"/>
                    </a:lnTo>
                    <a:lnTo>
                      <a:pt x="1922" y="1223"/>
                    </a:lnTo>
                    <a:lnTo>
                      <a:pt x="1987" y="1154"/>
                    </a:lnTo>
                    <a:lnTo>
                      <a:pt x="1966" y="1085"/>
                    </a:lnTo>
                    <a:lnTo>
                      <a:pt x="1966" y="1041"/>
                    </a:lnTo>
                    <a:lnTo>
                      <a:pt x="1910" y="1001"/>
                    </a:lnTo>
                    <a:lnTo>
                      <a:pt x="1842" y="996"/>
                    </a:lnTo>
                    <a:lnTo>
                      <a:pt x="1861" y="917"/>
                    </a:lnTo>
                    <a:lnTo>
                      <a:pt x="1921" y="904"/>
                    </a:lnTo>
                    <a:lnTo>
                      <a:pt x="1872" y="823"/>
                    </a:lnTo>
                    <a:lnTo>
                      <a:pt x="1979" y="819"/>
                    </a:lnTo>
                    <a:lnTo>
                      <a:pt x="1990" y="838"/>
                    </a:lnTo>
                    <a:lnTo>
                      <a:pt x="2001" y="830"/>
                    </a:lnTo>
                    <a:lnTo>
                      <a:pt x="1997" y="729"/>
                    </a:lnTo>
                    <a:lnTo>
                      <a:pt x="1957" y="768"/>
                    </a:lnTo>
                    <a:lnTo>
                      <a:pt x="1924" y="753"/>
                    </a:lnTo>
                    <a:lnTo>
                      <a:pt x="1937" y="718"/>
                    </a:lnTo>
                    <a:lnTo>
                      <a:pt x="1839" y="690"/>
                    </a:lnTo>
                    <a:lnTo>
                      <a:pt x="1853" y="664"/>
                    </a:lnTo>
                    <a:lnTo>
                      <a:pt x="1806" y="673"/>
                    </a:lnTo>
                    <a:lnTo>
                      <a:pt x="1784" y="619"/>
                    </a:lnTo>
                    <a:lnTo>
                      <a:pt x="1782" y="520"/>
                    </a:lnTo>
                    <a:lnTo>
                      <a:pt x="1715" y="575"/>
                    </a:lnTo>
                    <a:lnTo>
                      <a:pt x="1682" y="539"/>
                    </a:lnTo>
                    <a:lnTo>
                      <a:pt x="1668" y="463"/>
                    </a:lnTo>
                    <a:lnTo>
                      <a:pt x="1618" y="489"/>
                    </a:lnTo>
                    <a:lnTo>
                      <a:pt x="1594" y="491"/>
                    </a:lnTo>
                    <a:lnTo>
                      <a:pt x="1586" y="477"/>
                    </a:lnTo>
                    <a:lnTo>
                      <a:pt x="1593" y="463"/>
                    </a:lnTo>
                    <a:lnTo>
                      <a:pt x="1577" y="428"/>
                    </a:lnTo>
                    <a:lnTo>
                      <a:pt x="1533" y="386"/>
                    </a:lnTo>
                    <a:lnTo>
                      <a:pt x="1531" y="357"/>
                    </a:lnTo>
                    <a:lnTo>
                      <a:pt x="1522" y="358"/>
                    </a:lnTo>
                    <a:lnTo>
                      <a:pt x="1495" y="340"/>
                    </a:lnTo>
                    <a:lnTo>
                      <a:pt x="1474" y="308"/>
                    </a:lnTo>
                    <a:lnTo>
                      <a:pt x="1411" y="269"/>
                    </a:lnTo>
                    <a:lnTo>
                      <a:pt x="1460" y="194"/>
                    </a:lnTo>
                    <a:lnTo>
                      <a:pt x="1441" y="168"/>
                    </a:lnTo>
                    <a:lnTo>
                      <a:pt x="1444" y="152"/>
                    </a:lnTo>
                    <a:lnTo>
                      <a:pt x="1402" y="102"/>
                    </a:lnTo>
                    <a:lnTo>
                      <a:pt x="1413" y="51"/>
                    </a:lnTo>
                    <a:lnTo>
                      <a:pt x="1340" y="29"/>
                    </a:lnTo>
                    <a:lnTo>
                      <a:pt x="1321" y="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4" name="Freeform 198">
                <a:extLst>
                  <a:ext uri="{FF2B5EF4-FFF2-40B4-BE49-F238E27FC236}">
                    <a16:creationId xmlns:a16="http://schemas.microsoft.com/office/drawing/2014/main" id="{11F477E0-8872-14FC-54DD-8967E2AAE1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5" y="962"/>
                <a:ext cx="255" cy="129"/>
              </a:xfrm>
              <a:custGeom>
                <a:avLst/>
                <a:gdLst>
                  <a:gd name="T0" fmla="*/ 996 w 1783"/>
                  <a:gd name="T1" fmla="*/ 175 h 902"/>
                  <a:gd name="T2" fmla="*/ 885 w 1783"/>
                  <a:gd name="T3" fmla="*/ 125 h 902"/>
                  <a:gd name="T4" fmla="*/ 781 w 1783"/>
                  <a:gd name="T5" fmla="*/ 118 h 902"/>
                  <a:gd name="T6" fmla="*/ 710 w 1783"/>
                  <a:gd name="T7" fmla="*/ 164 h 902"/>
                  <a:gd name="T8" fmla="*/ 645 w 1783"/>
                  <a:gd name="T9" fmla="*/ 167 h 902"/>
                  <a:gd name="T10" fmla="*/ 497 w 1783"/>
                  <a:gd name="T11" fmla="*/ 197 h 902"/>
                  <a:gd name="T12" fmla="*/ 483 w 1783"/>
                  <a:gd name="T13" fmla="*/ 164 h 902"/>
                  <a:gd name="T14" fmla="*/ 408 w 1783"/>
                  <a:gd name="T15" fmla="*/ 189 h 902"/>
                  <a:gd name="T16" fmla="*/ 339 w 1783"/>
                  <a:gd name="T17" fmla="*/ 146 h 902"/>
                  <a:gd name="T18" fmla="*/ 244 w 1783"/>
                  <a:gd name="T19" fmla="*/ 146 h 902"/>
                  <a:gd name="T20" fmla="*/ 244 w 1783"/>
                  <a:gd name="T21" fmla="*/ 25 h 902"/>
                  <a:gd name="T22" fmla="*/ 122 w 1783"/>
                  <a:gd name="T23" fmla="*/ 72 h 902"/>
                  <a:gd name="T24" fmla="*/ 117 w 1783"/>
                  <a:gd name="T25" fmla="*/ 140 h 902"/>
                  <a:gd name="T26" fmla="*/ 102 w 1783"/>
                  <a:gd name="T27" fmla="*/ 214 h 902"/>
                  <a:gd name="T28" fmla="*/ 73 w 1783"/>
                  <a:gd name="T29" fmla="*/ 293 h 902"/>
                  <a:gd name="T30" fmla="*/ 25 w 1783"/>
                  <a:gd name="T31" fmla="*/ 400 h 902"/>
                  <a:gd name="T32" fmla="*/ 8 w 1783"/>
                  <a:gd name="T33" fmla="*/ 440 h 902"/>
                  <a:gd name="T34" fmla="*/ 68 w 1783"/>
                  <a:gd name="T35" fmla="*/ 413 h 902"/>
                  <a:gd name="T36" fmla="*/ 153 w 1783"/>
                  <a:gd name="T37" fmla="*/ 484 h 902"/>
                  <a:gd name="T38" fmla="*/ 221 w 1783"/>
                  <a:gd name="T39" fmla="*/ 503 h 902"/>
                  <a:gd name="T40" fmla="*/ 255 w 1783"/>
                  <a:gd name="T41" fmla="*/ 507 h 902"/>
                  <a:gd name="T42" fmla="*/ 324 w 1783"/>
                  <a:gd name="T43" fmla="*/ 484 h 902"/>
                  <a:gd name="T44" fmla="*/ 339 w 1783"/>
                  <a:gd name="T45" fmla="*/ 444 h 902"/>
                  <a:gd name="T46" fmla="*/ 386 w 1783"/>
                  <a:gd name="T47" fmla="*/ 431 h 902"/>
                  <a:gd name="T48" fmla="*/ 418 w 1783"/>
                  <a:gd name="T49" fmla="*/ 466 h 902"/>
                  <a:gd name="T50" fmla="*/ 437 w 1783"/>
                  <a:gd name="T51" fmla="*/ 551 h 902"/>
                  <a:gd name="T52" fmla="*/ 492 w 1783"/>
                  <a:gd name="T53" fmla="*/ 590 h 902"/>
                  <a:gd name="T54" fmla="*/ 550 w 1783"/>
                  <a:gd name="T55" fmla="*/ 518 h 902"/>
                  <a:gd name="T56" fmla="*/ 593 w 1783"/>
                  <a:gd name="T57" fmla="*/ 586 h 902"/>
                  <a:gd name="T58" fmla="*/ 626 w 1783"/>
                  <a:gd name="T59" fmla="*/ 586 h 902"/>
                  <a:gd name="T60" fmla="*/ 746 w 1783"/>
                  <a:gd name="T61" fmla="*/ 653 h 902"/>
                  <a:gd name="T62" fmla="*/ 834 w 1783"/>
                  <a:gd name="T63" fmla="*/ 645 h 902"/>
                  <a:gd name="T64" fmla="*/ 923 w 1783"/>
                  <a:gd name="T65" fmla="*/ 599 h 902"/>
                  <a:gd name="T66" fmla="*/ 1005 w 1783"/>
                  <a:gd name="T67" fmla="*/ 703 h 902"/>
                  <a:gd name="T68" fmla="*/ 1027 w 1783"/>
                  <a:gd name="T69" fmla="*/ 763 h 902"/>
                  <a:gd name="T70" fmla="*/ 1076 w 1783"/>
                  <a:gd name="T71" fmla="*/ 790 h 902"/>
                  <a:gd name="T72" fmla="*/ 1063 w 1783"/>
                  <a:gd name="T73" fmla="*/ 830 h 902"/>
                  <a:gd name="T74" fmla="*/ 1150 w 1783"/>
                  <a:gd name="T75" fmla="*/ 826 h 902"/>
                  <a:gd name="T76" fmla="*/ 1234 w 1783"/>
                  <a:gd name="T77" fmla="*/ 790 h 902"/>
                  <a:gd name="T78" fmla="*/ 1245 w 1783"/>
                  <a:gd name="T79" fmla="*/ 746 h 902"/>
                  <a:gd name="T80" fmla="*/ 1300 w 1783"/>
                  <a:gd name="T81" fmla="*/ 765 h 902"/>
                  <a:gd name="T82" fmla="*/ 1346 w 1783"/>
                  <a:gd name="T83" fmla="*/ 750 h 902"/>
                  <a:gd name="T84" fmla="*/ 1384 w 1783"/>
                  <a:gd name="T85" fmla="*/ 732 h 902"/>
                  <a:gd name="T86" fmla="*/ 1442 w 1783"/>
                  <a:gd name="T87" fmla="*/ 776 h 902"/>
                  <a:gd name="T88" fmla="*/ 1513 w 1783"/>
                  <a:gd name="T89" fmla="*/ 779 h 902"/>
                  <a:gd name="T90" fmla="*/ 1611 w 1783"/>
                  <a:gd name="T91" fmla="*/ 724 h 902"/>
                  <a:gd name="T92" fmla="*/ 1644 w 1783"/>
                  <a:gd name="T93" fmla="*/ 682 h 902"/>
                  <a:gd name="T94" fmla="*/ 1674 w 1783"/>
                  <a:gd name="T95" fmla="*/ 638 h 902"/>
                  <a:gd name="T96" fmla="*/ 1707 w 1783"/>
                  <a:gd name="T97" fmla="*/ 629 h 902"/>
                  <a:gd name="T98" fmla="*/ 1737 w 1783"/>
                  <a:gd name="T99" fmla="*/ 546 h 902"/>
                  <a:gd name="T100" fmla="*/ 1775 w 1783"/>
                  <a:gd name="T101" fmla="*/ 437 h 902"/>
                  <a:gd name="T102" fmla="*/ 1755 w 1783"/>
                  <a:gd name="T103" fmla="*/ 411 h 902"/>
                  <a:gd name="T104" fmla="*/ 1721 w 1783"/>
                  <a:gd name="T105" fmla="*/ 387 h 902"/>
                  <a:gd name="T106" fmla="*/ 1668 w 1783"/>
                  <a:gd name="T107" fmla="*/ 380 h 902"/>
                  <a:gd name="T108" fmla="*/ 1611 w 1783"/>
                  <a:gd name="T109" fmla="*/ 320 h 902"/>
                  <a:gd name="T110" fmla="*/ 1497 w 1783"/>
                  <a:gd name="T111" fmla="*/ 288 h 902"/>
                  <a:gd name="T112" fmla="*/ 1384 w 1783"/>
                  <a:gd name="T113" fmla="*/ 217 h 902"/>
                  <a:gd name="T114" fmla="*/ 1291 w 1783"/>
                  <a:gd name="T115" fmla="*/ 146 h 902"/>
                  <a:gd name="T116" fmla="*/ 1227 w 1783"/>
                  <a:gd name="T117" fmla="*/ 212 h 902"/>
                  <a:gd name="T118" fmla="*/ 1147 w 1783"/>
                  <a:gd name="T119" fmla="*/ 234 h 902"/>
                  <a:gd name="T120" fmla="*/ 1109 w 1783"/>
                  <a:gd name="T121" fmla="*/ 158 h 902"/>
                  <a:gd name="T122" fmla="*/ 1029 w 1783"/>
                  <a:gd name="T123" fmla="*/ 167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783" h="902">
                    <a:moveTo>
                      <a:pt x="1007" y="193"/>
                    </a:moveTo>
                    <a:lnTo>
                      <a:pt x="996" y="175"/>
                    </a:lnTo>
                    <a:lnTo>
                      <a:pt x="986" y="146"/>
                    </a:lnTo>
                    <a:lnTo>
                      <a:pt x="885" y="125"/>
                    </a:lnTo>
                    <a:lnTo>
                      <a:pt x="858" y="70"/>
                    </a:lnTo>
                    <a:lnTo>
                      <a:pt x="781" y="118"/>
                    </a:lnTo>
                    <a:lnTo>
                      <a:pt x="751" y="129"/>
                    </a:lnTo>
                    <a:lnTo>
                      <a:pt x="710" y="164"/>
                    </a:lnTo>
                    <a:lnTo>
                      <a:pt x="663" y="140"/>
                    </a:lnTo>
                    <a:lnTo>
                      <a:pt x="645" y="167"/>
                    </a:lnTo>
                    <a:lnTo>
                      <a:pt x="592" y="169"/>
                    </a:lnTo>
                    <a:lnTo>
                      <a:pt x="497" y="197"/>
                    </a:lnTo>
                    <a:lnTo>
                      <a:pt x="486" y="162"/>
                    </a:lnTo>
                    <a:lnTo>
                      <a:pt x="483" y="164"/>
                    </a:lnTo>
                    <a:lnTo>
                      <a:pt x="439" y="173"/>
                    </a:lnTo>
                    <a:lnTo>
                      <a:pt x="408" y="189"/>
                    </a:lnTo>
                    <a:lnTo>
                      <a:pt x="342" y="131"/>
                    </a:lnTo>
                    <a:lnTo>
                      <a:pt x="339" y="146"/>
                    </a:lnTo>
                    <a:lnTo>
                      <a:pt x="308" y="131"/>
                    </a:lnTo>
                    <a:lnTo>
                      <a:pt x="244" y="146"/>
                    </a:lnTo>
                    <a:lnTo>
                      <a:pt x="199" y="81"/>
                    </a:lnTo>
                    <a:lnTo>
                      <a:pt x="244" y="25"/>
                    </a:lnTo>
                    <a:lnTo>
                      <a:pt x="178" y="0"/>
                    </a:lnTo>
                    <a:lnTo>
                      <a:pt x="122" y="72"/>
                    </a:lnTo>
                    <a:lnTo>
                      <a:pt x="115" y="114"/>
                    </a:lnTo>
                    <a:lnTo>
                      <a:pt x="117" y="140"/>
                    </a:lnTo>
                    <a:lnTo>
                      <a:pt x="109" y="153"/>
                    </a:lnTo>
                    <a:lnTo>
                      <a:pt x="102" y="214"/>
                    </a:lnTo>
                    <a:lnTo>
                      <a:pt x="87" y="280"/>
                    </a:lnTo>
                    <a:lnTo>
                      <a:pt x="73" y="293"/>
                    </a:lnTo>
                    <a:lnTo>
                      <a:pt x="35" y="348"/>
                    </a:lnTo>
                    <a:lnTo>
                      <a:pt x="25" y="400"/>
                    </a:lnTo>
                    <a:lnTo>
                      <a:pt x="0" y="422"/>
                    </a:lnTo>
                    <a:lnTo>
                      <a:pt x="8" y="440"/>
                    </a:lnTo>
                    <a:lnTo>
                      <a:pt x="19" y="433"/>
                    </a:lnTo>
                    <a:lnTo>
                      <a:pt x="68" y="413"/>
                    </a:lnTo>
                    <a:lnTo>
                      <a:pt x="142" y="442"/>
                    </a:lnTo>
                    <a:lnTo>
                      <a:pt x="153" y="484"/>
                    </a:lnTo>
                    <a:lnTo>
                      <a:pt x="204" y="517"/>
                    </a:lnTo>
                    <a:lnTo>
                      <a:pt x="221" y="503"/>
                    </a:lnTo>
                    <a:lnTo>
                      <a:pt x="226" y="507"/>
                    </a:lnTo>
                    <a:lnTo>
                      <a:pt x="255" y="507"/>
                    </a:lnTo>
                    <a:lnTo>
                      <a:pt x="270" y="468"/>
                    </a:lnTo>
                    <a:lnTo>
                      <a:pt x="324" y="484"/>
                    </a:lnTo>
                    <a:lnTo>
                      <a:pt x="333" y="484"/>
                    </a:lnTo>
                    <a:lnTo>
                      <a:pt x="339" y="444"/>
                    </a:lnTo>
                    <a:lnTo>
                      <a:pt x="374" y="433"/>
                    </a:lnTo>
                    <a:lnTo>
                      <a:pt x="386" y="431"/>
                    </a:lnTo>
                    <a:lnTo>
                      <a:pt x="418" y="452"/>
                    </a:lnTo>
                    <a:lnTo>
                      <a:pt x="418" y="466"/>
                    </a:lnTo>
                    <a:lnTo>
                      <a:pt x="462" y="485"/>
                    </a:lnTo>
                    <a:lnTo>
                      <a:pt x="437" y="551"/>
                    </a:lnTo>
                    <a:lnTo>
                      <a:pt x="453" y="605"/>
                    </a:lnTo>
                    <a:lnTo>
                      <a:pt x="492" y="590"/>
                    </a:lnTo>
                    <a:lnTo>
                      <a:pt x="539" y="511"/>
                    </a:lnTo>
                    <a:lnTo>
                      <a:pt x="550" y="518"/>
                    </a:lnTo>
                    <a:lnTo>
                      <a:pt x="548" y="531"/>
                    </a:lnTo>
                    <a:lnTo>
                      <a:pt x="593" y="586"/>
                    </a:lnTo>
                    <a:lnTo>
                      <a:pt x="625" y="579"/>
                    </a:lnTo>
                    <a:lnTo>
                      <a:pt x="626" y="586"/>
                    </a:lnTo>
                    <a:lnTo>
                      <a:pt x="690" y="590"/>
                    </a:lnTo>
                    <a:lnTo>
                      <a:pt x="746" y="653"/>
                    </a:lnTo>
                    <a:lnTo>
                      <a:pt x="822" y="626"/>
                    </a:lnTo>
                    <a:lnTo>
                      <a:pt x="834" y="645"/>
                    </a:lnTo>
                    <a:lnTo>
                      <a:pt x="858" y="610"/>
                    </a:lnTo>
                    <a:lnTo>
                      <a:pt x="923" y="599"/>
                    </a:lnTo>
                    <a:lnTo>
                      <a:pt x="934" y="681"/>
                    </a:lnTo>
                    <a:lnTo>
                      <a:pt x="1005" y="703"/>
                    </a:lnTo>
                    <a:lnTo>
                      <a:pt x="1027" y="752"/>
                    </a:lnTo>
                    <a:lnTo>
                      <a:pt x="1027" y="763"/>
                    </a:lnTo>
                    <a:lnTo>
                      <a:pt x="1018" y="780"/>
                    </a:lnTo>
                    <a:lnTo>
                      <a:pt x="1076" y="790"/>
                    </a:lnTo>
                    <a:lnTo>
                      <a:pt x="1076" y="815"/>
                    </a:lnTo>
                    <a:lnTo>
                      <a:pt x="1063" y="830"/>
                    </a:lnTo>
                    <a:lnTo>
                      <a:pt x="1065" y="902"/>
                    </a:lnTo>
                    <a:lnTo>
                      <a:pt x="1150" y="826"/>
                    </a:lnTo>
                    <a:lnTo>
                      <a:pt x="1231" y="790"/>
                    </a:lnTo>
                    <a:lnTo>
                      <a:pt x="1234" y="790"/>
                    </a:lnTo>
                    <a:lnTo>
                      <a:pt x="1227" y="765"/>
                    </a:lnTo>
                    <a:lnTo>
                      <a:pt x="1245" y="746"/>
                    </a:lnTo>
                    <a:lnTo>
                      <a:pt x="1270" y="758"/>
                    </a:lnTo>
                    <a:lnTo>
                      <a:pt x="1300" y="765"/>
                    </a:lnTo>
                    <a:lnTo>
                      <a:pt x="1308" y="776"/>
                    </a:lnTo>
                    <a:lnTo>
                      <a:pt x="1346" y="750"/>
                    </a:lnTo>
                    <a:lnTo>
                      <a:pt x="1368" y="726"/>
                    </a:lnTo>
                    <a:lnTo>
                      <a:pt x="1384" y="732"/>
                    </a:lnTo>
                    <a:lnTo>
                      <a:pt x="1398" y="735"/>
                    </a:lnTo>
                    <a:lnTo>
                      <a:pt x="1442" y="776"/>
                    </a:lnTo>
                    <a:lnTo>
                      <a:pt x="1464" y="771"/>
                    </a:lnTo>
                    <a:lnTo>
                      <a:pt x="1513" y="779"/>
                    </a:lnTo>
                    <a:lnTo>
                      <a:pt x="1537" y="779"/>
                    </a:lnTo>
                    <a:lnTo>
                      <a:pt x="1611" y="724"/>
                    </a:lnTo>
                    <a:lnTo>
                      <a:pt x="1613" y="715"/>
                    </a:lnTo>
                    <a:lnTo>
                      <a:pt x="1644" y="682"/>
                    </a:lnTo>
                    <a:lnTo>
                      <a:pt x="1668" y="643"/>
                    </a:lnTo>
                    <a:lnTo>
                      <a:pt x="1674" y="638"/>
                    </a:lnTo>
                    <a:lnTo>
                      <a:pt x="1675" y="638"/>
                    </a:lnTo>
                    <a:lnTo>
                      <a:pt x="1707" y="629"/>
                    </a:lnTo>
                    <a:lnTo>
                      <a:pt x="1675" y="590"/>
                    </a:lnTo>
                    <a:lnTo>
                      <a:pt x="1737" y="546"/>
                    </a:lnTo>
                    <a:lnTo>
                      <a:pt x="1783" y="528"/>
                    </a:lnTo>
                    <a:lnTo>
                      <a:pt x="1775" y="437"/>
                    </a:lnTo>
                    <a:lnTo>
                      <a:pt x="1762" y="435"/>
                    </a:lnTo>
                    <a:lnTo>
                      <a:pt x="1755" y="411"/>
                    </a:lnTo>
                    <a:lnTo>
                      <a:pt x="1745" y="398"/>
                    </a:lnTo>
                    <a:lnTo>
                      <a:pt x="1721" y="387"/>
                    </a:lnTo>
                    <a:lnTo>
                      <a:pt x="1690" y="320"/>
                    </a:lnTo>
                    <a:lnTo>
                      <a:pt x="1668" y="380"/>
                    </a:lnTo>
                    <a:lnTo>
                      <a:pt x="1595" y="364"/>
                    </a:lnTo>
                    <a:lnTo>
                      <a:pt x="1611" y="320"/>
                    </a:lnTo>
                    <a:lnTo>
                      <a:pt x="1544" y="280"/>
                    </a:lnTo>
                    <a:lnTo>
                      <a:pt x="1497" y="288"/>
                    </a:lnTo>
                    <a:lnTo>
                      <a:pt x="1508" y="255"/>
                    </a:lnTo>
                    <a:lnTo>
                      <a:pt x="1384" y="217"/>
                    </a:lnTo>
                    <a:lnTo>
                      <a:pt x="1358" y="247"/>
                    </a:lnTo>
                    <a:lnTo>
                      <a:pt x="1291" y="146"/>
                    </a:lnTo>
                    <a:lnTo>
                      <a:pt x="1256" y="147"/>
                    </a:lnTo>
                    <a:lnTo>
                      <a:pt x="1227" y="212"/>
                    </a:lnTo>
                    <a:lnTo>
                      <a:pt x="1183" y="217"/>
                    </a:lnTo>
                    <a:lnTo>
                      <a:pt x="1147" y="234"/>
                    </a:lnTo>
                    <a:lnTo>
                      <a:pt x="1100" y="225"/>
                    </a:lnTo>
                    <a:lnTo>
                      <a:pt x="1109" y="158"/>
                    </a:lnTo>
                    <a:lnTo>
                      <a:pt x="1049" y="173"/>
                    </a:lnTo>
                    <a:lnTo>
                      <a:pt x="1029" y="167"/>
                    </a:lnTo>
                    <a:lnTo>
                      <a:pt x="1007" y="1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5" name="Freeform 199">
                <a:extLst>
                  <a:ext uri="{FF2B5EF4-FFF2-40B4-BE49-F238E27FC236}">
                    <a16:creationId xmlns:a16="http://schemas.microsoft.com/office/drawing/2014/main" id="{6ADD6B55-E45D-5882-813C-8D7FE22219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1020"/>
                <a:ext cx="200" cy="255"/>
              </a:xfrm>
              <a:custGeom>
                <a:avLst/>
                <a:gdLst>
                  <a:gd name="T0" fmla="*/ 626 w 1402"/>
                  <a:gd name="T1" fmla="*/ 84 h 1788"/>
                  <a:gd name="T2" fmla="*/ 548 w 1402"/>
                  <a:gd name="T3" fmla="*/ 107 h 1788"/>
                  <a:gd name="T4" fmla="*/ 497 w 1402"/>
                  <a:gd name="T5" fmla="*/ 117 h 1788"/>
                  <a:gd name="T6" fmla="*/ 361 w 1402"/>
                  <a:gd name="T7" fmla="*/ 13 h 1788"/>
                  <a:gd name="T8" fmla="*/ 293 w 1402"/>
                  <a:gd name="T9" fmla="*/ 22 h 1788"/>
                  <a:gd name="T10" fmla="*/ 132 w 1402"/>
                  <a:gd name="T11" fmla="*/ 46 h 1788"/>
                  <a:gd name="T12" fmla="*/ 75 w 1402"/>
                  <a:gd name="T13" fmla="*/ 81 h 1788"/>
                  <a:gd name="T14" fmla="*/ 15 w 1402"/>
                  <a:gd name="T15" fmla="*/ 161 h 1788"/>
                  <a:gd name="T16" fmla="*/ 56 w 1402"/>
                  <a:gd name="T17" fmla="*/ 216 h 1788"/>
                  <a:gd name="T18" fmla="*/ 104 w 1402"/>
                  <a:gd name="T19" fmla="*/ 277 h 1788"/>
                  <a:gd name="T20" fmla="*/ 89 w 1402"/>
                  <a:gd name="T21" fmla="*/ 395 h 1788"/>
                  <a:gd name="T22" fmla="*/ 164 w 1402"/>
                  <a:gd name="T23" fmla="*/ 466 h 1788"/>
                  <a:gd name="T24" fmla="*/ 170 w 1402"/>
                  <a:gd name="T25" fmla="*/ 587 h 1788"/>
                  <a:gd name="T26" fmla="*/ 222 w 1402"/>
                  <a:gd name="T27" fmla="*/ 664 h 1788"/>
                  <a:gd name="T28" fmla="*/ 228 w 1402"/>
                  <a:gd name="T29" fmla="*/ 762 h 1788"/>
                  <a:gd name="T30" fmla="*/ 231 w 1402"/>
                  <a:gd name="T31" fmla="*/ 887 h 1788"/>
                  <a:gd name="T32" fmla="*/ 296 w 1402"/>
                  <a:gd name="T33" fmla="*/ 963 h 1788"/>
                  <a:gd name="T34" fmla="*/ 224 w 1402"/>
                  <a:gd name="T35" fmla="*/ 1073 h 1788"/>
                  <a:gd name="T36" fmla="*/ 262 w 1402"/>
                  <a:gd name="T37" fmla="*/ 1165 h 1788"/>
                  <a:gd name="T38" fmla="*/ 350 w 1402"/>
                  <a:gd name="T39" fmla="*/ 1234 h 1788"/>
                  <a:gd name="T40" fmla="*/ 419 w 1402"/>
                  <a:gd name="T41" fmla="*/ 1293 h 1788"/>
                  <a:gd name="T42" fmla="*/ 438 w 1402"/>
                  <a:gd name="T43" fmla="*/ 1381 h 1788"/>
                  <a:gd name="T44" fmla="*/ 577 w 1402"/>
                  <a:gd name="T45" fmla="*/ 1472 h 1788"/>
                  <a:gd name="T46" fmla="*/ 569 w 1402"/>
                  <a:gd name="T47" fmla="*/ 1592 h 1788"/>
                  <a:gd name="T48" fmla="*/ 632 w 1402"/>
                  <a:gd name="T49" fmla="*/ 1713 h 1788"/>
                  <a:gd name="T50" fmla="*/ 766 w 1402"/>
                  <a:gd name="T51" fmla="*/ 1788 h 1788"/>
                  <a:gd name="T52" fmla="*/ 861 w 1402"/>
                  <a:gd name="T53" fmla="*/ 1635 h 1788"/>
                  <a:gd name="T54" fmla="*/ 863 w 1402"/>
                  <a:gd name="T55" fmla="*/ 1488 h 1788"/>
                  <a:gd name="T56" fmla="*/ 1049 w 1402"/>
                  <a:gd name="T57" fmla="*/ 1381 h 1788"/>
                  <a:gd name="T58" fmla="*/ 1061 w 1402"/>
                  <a:gd name="T59" fmla="*/ 1276 h 1788"/>
                  <a:gd name="T60" fmla="*/ 1038 w 1402"/>
                  <a:gd name="T61" fmla="*/ 1173 h 1788"/>
                  <a:gd name="T62" fmla="*/ 1107 w 1402"/>
                  <a:gd name="T63" fmla="*/ 1111 h 1788"/>
                  <a:gd name="T64" fmla="*/ 1189 w 1402"/>
                  <a:gd name="T65" fmla="*/ 1035 h 1788"/>
                  <a:gd name="T66" fmla="*/ 1235 w 1402"/>
                  <a:gd name="T67" fmla="*/ 974 h 1788"/>
                  <a:gd name="T68" fmla="*/ 1336 w 1402"/>
                  <a:gd name="T69" fmla="*/ 872 h 1788"/>
                  <a:gd name="T70" fmla="*/ 1358 w 1402"/>
                  <a:gd name="T71" fmla="*/ 806 h 1788"/>
                  <a:gd name="T72" fmla="*/ 1284 w 1402"/>
                  <a:gd name="T73" fmla="*/ 767 h 1788"/>
                  <a:gd name="T74" fmla="*/ 1257 w 1402"/>
                  <a:gd name="T75" fmla="*/ 699 h 1788"/>
                  <a:gd name="T76" fmla="*/ 1301 w 1402"/>
                  <a:gd name="T77" fmla="*/ 537 h 1788"/>
                  <a:gd name="T78" fmla="*/ 1356 w 1402"/>
                  <a:gd name="T79" fmla="*/ 430 h 1788"/>
                  <a:gd name="T80" fmla="*/ 1311 w 1402"/>
                  <a:gd name="T81" fmla="*/ 380 h 1788"/>
                  <a:gd name="T82" fmla="*/ 1298 w 1402"/>
                  <a:gd name="T83" fmla="*/ 303 h 1788"/>
                  <a:gd name="T84" fmla="*/ 1151 w 1402"/>
                  <a:gd name="T85" fmla="*/ 210 h 1788"/>
                  <a:gd name="T86" fmla="*/ 1039 w 1402"/>
                  <a:gd name="T87" fmla="*/ 253 h 1788"/>
                  <a:gd name="T88" fmla="*/ 918 w 1402"/>
                  <a:gd name="T89" fmla="*/ 179 h 1788"/>
                  <a:gd name="T90" fmla="*/ 843 w 1402"/>
                  <a:gd name="T91" fmla="*/ 118 h 1788"/>
                  <a:gd name="T92" fmla="*/ 746 w 1402"/>
                  <a:gd name="T93" fmla="*/ 205 h 1788"/>
                  <a:gd name="T94" fmla="*/ 711 w 1402"/>
                  <a:gd name="T95" fmla="*/ 66 h 1788"/>
                  <a:gd name="T96" fmla="*/ 667 w 1402"/>
                  <a:gd name="T97" fmla="*/ 33 h 1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402" h="1788">
                    <a:moveTo>
                      <a:pt x="667" y="33"/>
                    </a:moveTo>
                    <a:lnTo>
                      <a:pt x="632" y="44"/>
                    </a:lnTo>
                    <a:lnTo>
                      <a:pt x="626" y="84"/>
                    </a:lnTo>
                    <a:lnTo>
                      <a:pt x="617" y="84"/>
                    </a:lnTo>
                    <a:lnTo>
                      <a:pt x="563" y="68"/>
                    </a:lnTo>
                    <a:lnTo>
                      <a:pt x="548" y="107"/>
                    </a:lnTo>
                    <a:lnTo>
                      <a:pt x="519" y="107"/>
                    </a:lnTo>
                    <a:lnTo>
                      <a:pt x="514" y="103"/>
                    </a:lnTo>
                    <a:lnTo>
                      <a:pt x="497" y="117"/>
                    </a:lnTo>
                    <a:lnTo>
                      <a:pt x="446" y="84"/>
                    </a:lnTo>
                    <a:lnTo>
                      <a:pt x="435" y="42"/>
                    </a:lnTo>
                    <a:lnTo>
                      <a:pt x="361" y="13"/>
                    </a:lnTo>
                    <a:lnTo>
                      <a:pt x="312" y="33"/>
                    </a:lnTo>
                    <a:lnTo>
                      <a:pt x="301" y="40"/>
                    </a:lnTo>
                    <a:lnTo>
                      <a:pt x="293" y="22"/>
                    </a:lnTo>
                    <a:lnTo>
                      <a:pt x="266" y="9"/>
                    </a:lnTo>
                    <a:lnTo>
                      <a:pt x="228" y="24"/>
                    </a:lnTo>
                    <a:lnTo>
                      <a:pt x="132" y="46"/>
                    </a:lnTo>
                    <a:lnTo>
                      <a:pt x="115" y="0"/>
                    </a:lnTo>
                    <a:lnTo>
                      <a:pt x="100" y="70"/>
                    </a:lnTo>
                    <a:lnTo>
                      <a:pt x="75" y="81"/>
                    </a:lnTo>
                    <a:lnTo>
                      <a:pt x="20" y="68"/>
                    </a:lnTo>
                    <a:lnTo>
                      <a:pt x="0" y="84"/>
                    </a:lnTo>
                    <a:lnTo>
                      <a:pt x="15" y="161"/>
                    </a:lnTo>
                    <a:lnTo>
                      <a:pt x="42" y="179"/>
                    </a:lnTo>
                    <a:lnTo>
                      <a:pt x="45" y="205"/>
                    </a:lnTo>
                    <a:lnTo>
                      <a:pt x="56" y="216"/>
                    </a:lnTo>
                    <a:lnTo>
                      <a:pt x="22" y="262"/>
                    </a:lnTo>
                    <a:lnTo>
                      <a:pt x="36" y="303"/>
                    </a:lnTo>
                    <a:lnTo>
                      <a:pt x="104" y="277"/>
                    </a:lnTo>
                    <a:lnTo>
                      <a:pt x="122" y="293"/>
                    </a:lnTo>
                    <a:lnTo>
                      <a:pt x="110" y="360"/>
                    </a:lnTo>
                    <a:lnTo>
                      <a:pt x="89" y="395"/>
                    </a:lnTo>
                    <a:lnTo>
                      <a:pt x="111" y="448"/>
                    </a:lnTo>
                    <a:lnTo>
                      <a:pt x="162" y="459"/>
                    </a:lnTo>
                    <a:lnTo>
                      <a:pt x="164" y="466"/>
                    </a:lnTo>
                    <a:lnTo>
                      <a:pt x="154" y="492"/>
                    </a:lnTo>
                    <a:lnTo>
                      <a:pt x="200" y="535"/>
                    </a:lnTo>
                    <a:lnTo>
                      <a:pt x="170" y="587"/>
                    </a:lnTo>
                    <a:lnTo>
                      <a:pt x="191" y="609"/>
                    </a:lnTo>
                    <a:lnTo>
                      <a:pt x="217" y="609"/>
                    </a:lnTo>
                    <a:lnTo>
                      <a:pt x="222" y="664"/>
                    </a:lnTo>
                    <a:lnTo>
                      <a:pt x="241" y="668"/>
                    </a:lnTo>
                    <a:lnTo>
                      <a:pt x="246" y="739"/>
                    </a:lnTo>
                    <a:lnTo>
                      <a:pt x="228" y="762"/>
                    </a:lnTo>
                    <a:lnTo>
                      <a:pt x="238" y="860"/>
                    </a:lnTo>
                    <a:lnTo>
                      <a:pt x="230" y="876"/>
                    </a:lnTo>
                    <a:lnTo>
                      <a:pt x="231" y="887"/>
                    </a:lnTo>
                    <a:lnTo>
                      <a:pt x="306" y="928"/>
                    </a:lnTo>
                    <a:lnTo>
                      <a:pt x="301" y="952"/>
                    </a:lnTo>
                    <a:lnTo>
                      <a:pt x="296" y="963"/>
                    </a:lnTo>
                    <a:lnTo>
                      <a:pt x="241" y="1027"/>
                    </a:lnTo>
                    <a:lnTo>
                      <a:pt x="249" y="1038"/>
                    </a:lnTo>
                    <a:lnTo>
                      <a:pt x="224" y="1073"/>
                    </a:lnTo>
                    <a:lnTo>
                      <a:pt x="277" y="1094"/>
                    </a:lnTo>
                    <a:lnTo>
                      <a:pt x="268" y="1118"/>
                    </a:lnTo>
                    <a:lnTo>
                      <a:pt x="262" y="1165"/>
                    </a:lnTo>
                    <a:lnTo>
                      <a:pt x="271" y="1173"/>
                    </a:lnTo>
                    <a:lnTo>
                      <a:pt x="333" y="1198"/>
                    </a:lnTo>
                    <a:lnTo>
                      <a:pt x="350" y="1234"/>
                    </a:lnTo>
                    <a:lnTo>
                      <a:pt x="344" y="1249"/>
                    </a:lnTo>
                    <a:lnTo>
                      <a:pt x="373" y="1302"/>
                    </a:lnTo>
                    <a:lnTo>
                      <a:pt x="419" y="1293"/>
                    </a:lnTo>
                    <a:lnTo>
                      <a:pt x="416" y="1308"/>
                    </a:lnTo>
                    <a:lnTo>
                      <a:pt x="470" y="1322"/>
                    </a:lnTo>
                    <a:lnTo>
                      <a:pt x="438" y="1381"/>
                    </a:lnTo>
                    <a:lnTo>
                      <a:pt x="449" y="1400"/>
                    </a:lnTo>
                    <a:lnTo>
                      <a:pt x="525" y="1409"/>
                    </a:lnTo>
                    <a:lnTo>
                      <a:pt x="577" y="1472"/>
                    </a:lnTo>
                    <a:lnTo>
                      <a:pt x="591" y="1471"/>
                    </a:lnTo>
                    <a:lnTo>
                      <a:pt x="569" y="1537"/>
                    </a:lnTo>
                    <a:lnTo>
                      <a:pt x="569" y="1592"/>
                    </a:lnTo>
                    <a:lnTo>
                      <a:pt x="590" y="1643"/>
                    </a:lnTo>
                    <a:lnTo>
                      <a:pt x="607" y="1662"/>
                    </a:lnTo>
                    <a:lnTo>
                      <a:pt x="632" y="1713"/>
                    </a:lnTo>
                    <a:lnTo>
                      <a:pt x="683" y="1734"/>
                    </a:lnTo>
                    <a:lnTo>
                      <a:pt x="722" y="1774"/>
                    </a:lnTo>
                    <a:lnTo>
                      <a:pt x="766" y="1788"/>
                    </a:lnTo>
                    <a:lnTo>
                      <a:pt x="836" y="1739"/>
                    </a:lnTo>
                    <a:lnTo>
                      <a:pt x="858" y="1673"/>
                    </a:lnTo>
                    <a:lnTo>
                      <a:pt x="861" y="1635"/>
                    </a:lnTo>
                    <a:lnTo>
                      <a:pt x="896" y="1559"/>
                    </a:lnTo>
                    <a:lnTo>
                      <a:pt x="919" y="1551"/>
                    </a:lnTo>
                    <a:lnTo>
                      <a:pt x="863" y="1488"/>
                    </a:lnTo>
                    <a:lnTo>
                      <a:pt x="916" y="1457"/>
                    </a:lnTo>
                    <a:lnTo>
                      <a:pt x="1014" y="1466"/>
                    </a:lnTo>
                    <a:lnTo>
                      <a:pt x="1049" y="1381"/>
                    </a:lnTo>
                    <a:lnTo>
                      <a:pt x="1044" y="1354"/>
                    </a:lnTo>
                    <a:lnTo>
                      <a:pt x="1083" y="1329"/>
                    </a:lnTo>
                    <a:lnTo>
                      <a:pt x="1061" y="1276"/>
                    </a:lnTo>
                    <a:lnTo>
                      <a:pt x="1022" y="1234"/>
                    </a:lnTo>
                    <a:lnTo>
                      <a:pt x="1006" y="1201"/>
                    </a:lnTo>
                    <a:lnTo>
                      <a:pt x="1038" y="1173"/>
                    </a:lnTo>
                    <a:lnTo>
                      <a:pt x="1054" y="1129"/>
                    </a:lnTo>
                    <a:lnTo>
                      <a:pt x="1087" y="1111"/>
                    </a:lnTo>
                    <a:lnTo>
                      <a:pt x="1107" y="1111"/>
                    </a:lnTo>
                    <a:lnTo>
                      <a:pt x="1136" y="1114"/>
                    </a:lnTo>
                    <a:lnTo>
                      <a:pt x="1164" y="1092"/>
                    </a:lnTo>
                    <a:lnTo>
                      <a:pt x="1189" y="1035"/>
                    </a:lnTo>
                    <a:lnTo>
                      <a:pt x="1183" y="1027"/>
                    </a:lnTo>
                    <a:lnTo>
                      <a:pt x="1180" y="970"/>
                    </a:lnTo>
                    <a:lnTo>
                      <a:pt x="1235" y="974"/>
                    </a:lnTo>
                    <a:lnTo>
                      <a:pt x="1240" y="958"/>
                    </a:lnTo>
                    <a:lnTo>
                      <a:pt x="1334" y="928"/>
                    </a:lnTo>
                    <a:lnTo>
                      <a:pt x="1336" y="872"/>
                    </a:lnTo>
                    <a:lnTo>
                      <a:pt x="1402" y="867"/>
                    </a:lnTo>
                    <a:lnTo>
                      <a:pt x="1402" y="852"/>
                    </a:lnTo>
                    <a:lnTo>
                      <a:pt x="1358" y="806"/>
                    </a:lnTo>
                    <a:lnTo>
                      <a:pt x="1323" y="810"/>
                    </a:lnTo>
                    <a:lnTo>
                      <a:pt x="1312" y="762"/>
                    </a:lnTo>
                    <a:lnTo>
                      <a:pt x="1284" y="767"/>
                    </a:lnTo>
                    <a:lnTo>
                      <a:pt x="1265" y="750"/>
                    </a:lnTo>
                    <a:lnTo>
                      <a:pt x="1267" y="743"/>
                    </a:lnTo>
                    <a:lnTo>
                      <a:pt x="1257" y="699"/>
                    </a:lnTo>
                    <a:lnTo>
                      <a:pt x="1282" y="671"/>
                    </a:lnTo>
                    <a:lnTo>
                      <a:pt x="1267" y="605"/>
                    </a:lnTo>
                    <a:lnTo>
                      <a:pt x="1301" y="537"/>
                    </a:lnTo>
                    <a:lnTo>
                      <a:pt x="1311" y="529"/>
                    </a:lnTo>
                    <a:lnTo>
                      <a:pt x="1358" y="502"/>
                    </a:lnTo>
                    <a:lnTo>
                      <a:pt x="1356" y="430"/>
                    </a:lnTo>
                    <a:lnTo>
                      <a:pt x="1369" y="415"/>
                    </a:lnTo>
                    <a:lnTo>
                      <a:pt x="1369" y="390"/>
                    </a:lnTo>
                    <a:lnTo>
                      <a:pt x="1311" y="380"/>
                    </a:lnTo>
                    <a:lnTo>
                      <a:pt x="1320" y="363"/>
                    </a:lnTo>
                    <a:lnTo>
                      <a:pt x="1320" y="352"/>
                    </a:lnTo>
                    <a:lnTo>
                      <a:pt x="1298" y="303"/>
                    </a:lnTo>
                    <a:lnTo>
                      <a:pt x="1227" y="281"/>
                    </a:lnTo>
                    <a:lnTo>
                      <a:pt x="1216" y="199"/>
                    </a:lnTo>
                    <a:lnTo>
                      <a:pt x="1151" y="210"/>
                    </a:lnTo>
                    <a:lnTo>
                      <a:pt x="1127" y="245"/>
                    </a:lnTo>
                    <a:lnTo>
                      <a:pt x="1115" y="226"/>
                    </a:lnTo>
                    <a:lnTo>
                      <a:pt x="1039" y="253"/>
                    </a:lnTo>
                    <a:lnTo>
                      <a:pt x="983" y="190"/>
                    </a:lnTo>
                    <a:lnTo>
                      <a:pt x="919" y="186"/>
                    </a:lnTo>
                    <a:lnTo>
                      <a:pt x="918" y="179"/>
                    </a:lnTo>
                    <a:lnTo>
                      <a:pt x="886" y="186"/>
                    </a:lnTo>
                    <a:lnTo>
                      <a:pt x="841" y="131"/>
                    </a:lnTo>
                    <a:lnTo>
                      <a:pt x="843" y="118"/>
                    </a:lnTo>
                    <a:lnTo>
                      <a:pt x="832" y="111"/>
                    </a:lnTo>
                    <a:lnTo>
                      <a:pt x="785" y="190"/>
                    </a:lnTo>
                    <a:lnTo>
                      <a:pt x="746" y="205"/>
                    </a:lnTo>
                    <a:lnTo>
                      <a:pt x="730" y="151"/>
                    </a:lnTo>
                    <a:lnTo>
                      <a:pt x="755" y="85"/>
                    </a:lnTo>
                    <a:lnTo>
                      <a:pt x="711" y="66"/>
                    </a:lnTo>
                    <a:lnTo>
                      <a:pt x="711" y="52"/>
                    </a:lnTo>
                    <a:lnTo>
                      <a:pt x="679" y="31"/>
                    </a:lnTo>
                    <a:lnTo>
                      <a:pt x="667" y="3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6" name="Freeform 200">
                <a:extLst>
                  <a:ext uri="{FF2B5EF4-FFF2-40B4-BE49-F238E27FC236}">
                    <a16:creationId xmlns:a16="http://schemas.microsoft.com/office/drawing/2014/main" id="{F8290622-CF2B-FD6F-A7D5-78B4BD10AF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" y="1075"/>
                <a:ext cx="48" cy="87"/>
              </a:xfrm>
              <a:custGeom>
                <a:avLst/>
                <a:gdLst>
                  <a:gd name="T0" fmla="*/ 101 w 338"/>
                  <a:gd name="T1" fmla="*/ 112 h 608"/>
                  <a:gd name="T2" fmla="*/ 54 w 338"/>
                  <a:gd name="T3" fmla="*/ 139 h 608"/>
                  <a:gd name="T4" fmla="*/ 44 w 338"/>
                  <a:gd name="T5" fmla="*/ 147 h 608"/>
                  <a:gd name="T6" fmla="*/ 10 w 338"/>
                  <a:gd name="T7" fmla="*/ 215 h 608"/>
                  <a:gd name="T8" fmla="*/ 25 w 338"/>
                  <a:gd name="T9" fmla="*/ 281 h 608"/>
                  <a:gd name="T10" fmla="*/ 0 w 338"/>
                  <a:gd name="T11" fmla="*/ 309 h 608"/>
                  <a:gd name="T12" fmla="*/ 10 w 338"/>
                  <a:gd name="T13" fmla="*/ 353 h 608"/>
                  <a:gd name="T14" fmla="*/ 8 w 338"/>
                  <a:gd name="T15" fmla="*/ 360 h 608"/>
                  <a:gd name="T16" fmla="*/ 27 w 338"/>
                  <a:gd name="T17" fmla="*/ 377 h 608"/>
                  <a:gd name="T18" fmla="*/ 55 w 338"/>
                  <a:gd name="T19" fmla="*/ 372 h 608"/>
                  <a:gd name="T20" fmla="*/ 66 w 338"/>
                  <a:gd name="T21" fmla="*/ 420 h 608"/>
                  <a:gd name="T22" fmla="*/ 101 w 338"/>
                  <a:gd name="T23" fmla="*/ 416 h 608"/>
                  <a:gd name="T24" fmla="*/ 145 w 338"/>
                  <a:gd name="T25" fmla="*/ 462 h 608"/>
                  <a:gd name="T26" fmla="*/ 145 w 338"/>
                  <a:gd name="T27" fmla="*/ 477 h 608"/>
                  <a:gd name="T28" fmla="*/ 150 w 338"/>
                  <a:gd name="T29" fmla="*/ 482 h 608"/>
                  <a:gd name="T30" fmla="*/ 156 w 338"/>
                  <a:gd name="T31" fmla="*/ 506 h 608"/>
                  <a:gd name="T32" fmla="*/ 234 w 338"/>
                  <a:gd name="T33" fmla="*/ 532 h 608"/>
                  <a:gd name="T34" fmla="*/ 230 w 338"/>
                  <a:gd name="T35" fmla="*/ 576 h 608"/>
                  <a:gd name="T36" fmla="*/ 285 w 338"/>
                  <a:gd name="T37" fmla="*/ 608 h 608"/>
                  <a:gd name="T38" fmla="*/ 316 w 338"/>
                  <a:gd name="T39" fmla="*/ 557 h 608"/>
                  <a:gd name="T40" fmla="*/ 306 w 338"/>
                  <a:gd name="T41" fmla="*/ 506 h 608"/>
                  <a:gd name="T42" fmla="*/ 316 w 338"/>
                  <a:gd name="T43" fmla="*/ 495 h 608"/>
                  <a:gd name="T44" fmla="*/ 327 w 338"/>
                  <a:gd name="T45" fmla="*/ 464 h 608"/>
                  <a:gd name="T46" fmla="*/ 314 w 338"/>
                  <a:gd name="T47" fmla="*/ 448 h 608"/>
                  <a:gd name="T48" fmla="*/ 322 w 338"/>
                  <a:gd name="T49" fmla="*/ 410 h 608"/>
                  <a:gd name="T50" fmla="*/ 314 w 338"/>
                  <a:gd name="T51" fmla="*/ 385 h 608"/>
                  <a:gd name="T52" fmla="*/ 333 w 338"/>
                  <a:gd name="T53" fmla="*/ 377 h 608"/>
                  <a:gd name="T54" fmla="*/ 338 w 338"/>
                  <a:gd name="T55" fmla="*/ 368 h 608"/>
                  <a:gd name="T56" fmla="*/ 305 w 338"/>
                  <a:gd name="T57" fmla="*/ 353 h 608"/>
                  <a:gd name="T58" fmla="*/ 213 w 338"/>
                  <a:gd name="T59" fmla="*/ 320 h 608"/>
                  <a:gd name="T60" fmla="*/ 143 w 338"/>
                  <a:gd name="T61" fmla="*/ 265 h 608"/>
                  <a:gd name="T62" fmla="*/ 145 w 338"/>
                  <a:gd name="T63" fmla="*/ 251 h 608"/>
                  <a:gd name="T64" fmla="*/ 158 w 338"/>
                  <a:gd name="T65" fmla="*/ 222 h 608"/>
                  <a:gd name="T66" fmla="*/ 183 w 338"/>
                  <a:gd name="T67" fmla="*/ 202 h 608"/>
                  <a:gd name="T68" fmla="*/ 245 w 338"/>
                  <a:gd name="T69" fmla="*/ 198 h 608"/>
                  <a:gd name="T70" fmla="*/ 252 w 338"/>
                  <a:gd name="T71" fmla="*/ 178 h 608"/>
                  <a:gd name="T72" fmla="*/ 317 w 338"/>
                  <a:gd name="T73" fmla="*/ 139 h 608"/>
                  <a:gd name="T74" fmla="*/ 306 w 338"/>
                  <a:gd name="T75" fmla="*/ 99 h 608"/>
                  <a:gd name="T76" fmla="*/ 317 w 338"/>
                  <a:gd name="T77" fmla="*/ 95 h 608"/>
                  <a:gd name="T78" fmla="*/ 322 w 338"/>
                  <a:gd name="T79" fmla="*/ 87 h 608"/>
                  <a:gd name="T80" fmla="*/ 333 w 338"/>
                  <a:gd name="T81" fmla="*/ 76 h 608"/>
                  <a:gd name="T82" fmla="*/ 305 w 338"/>
                  <a:gd name="T83" fmla="*/ 8 h 608"/>
                  <a:gd name="T84" fmla="*/ 270 w 338"/>
                  <a:gd name="T85" fmla="*/ 0 h 608"/>
                  <a:gd name="T86" fmla="*/ 267 w 338"/>
                  <a:gd name="T87" fmla="*/ 0 h 608"/>
                  <a:gd name="T88" fmla="*/ 186 w 338"/>
                  <a:gd name="T89" fmla="*/ 36 h 608"/>
                  <a:gd name="T90" fmla="*/ 101 w 338"/>
                  <a:gd name="T91" fmla="*/ 112 h 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38" h="608">
                    <a:moveTo>
                      <a:pt x="101" y="112"/>
                    </a:moveTo>
                    <a:lnTo>
                      <a:pt x="54" y="139"/>
                    </a:lnTo>
                    <a:lnTo>
                      <a:pt x="44" y="147"/>
                    </a:lnTo>
                    <a:lnTo>
                      <a:pt x="10" y="215"/>
                    </a:lnTo>
                    <a:lnTo>
                      <a:pt x="25" y="281"/>
                    </a:lnTo>
                    <a:lnTo>
                      <a:pt x="0" y="309"/>
                    </a:lnTo>
                    <a:lnTo>
                      <a:pt x="10" y="353"/>
                    </a:lnTo>
                    <a:lnTo>
                      <a:pt x="8" y="360"/>
                    </a:lnTo>
                    <a:lnTo>
                      <a:pt x="27" y="377"/>
                    </a:lnTo>
                    <a:lnTo>
                      <a:pt x="55" y="372"/>
                    </a:lnTo>
                    <a:lnTo>
                      <a:pt x="66" y="420"/>
                    </a:lnTo>
                    <a:lnTo>
                      <a:pt x="101" y="416"/>
                    </a:lnTo>
                    <a:lnTo>
                      <a:pt x="145" y="462"/>
                    </a:lnTo>
                    <a:lnTo>
                      <a:pt x="145" y="477"/>
                    </a:lnTo>
                    <a:lnTo>
                      <a:pt x="150" y="482"/>
                    </a:lnTo>
                    <a:lnTo>
                      <a:pt x="156" y="506"/>
                    </a:lnTo>
                    <a:lnTo>
                      <a:pt x="234" y="532"/>
                    </a:lnTo>
                    <a:lnTo>
                      <a:pt x="230" y="576"/>
                    </a:lnTo>
                    <a:lnTo>
                      <a:pt x="285" y="608"/>
                    </a:lnTo>
                    <a:lnTo>
                      <a:pt x="316" y="557"/>
                    </a:lnTo>
                    <a:lnTo>
                      <a:pt x="306" y="506"/>
                    </a:lnTo>
                    <a:lnTo>
                      <a:pt x="316" y="495"/>
                    </a:lnTo>
                    <a:lnTo>
                      <a:pt x="327" y="464"/>
                    </a:lnTo>
                    <a:lnTo>
                      <a:pt x="314" y="448"/>
                    </a:lnTo>
                    <a:lnTo>
                      <a:pt x="322" y="410"/>
                    </a:lnTo>
                    <a:lnTo>
                      <a:pt x="314" y="385"/>
                    </a:lnTo>
                    <a:lnTo>
                      <a:pt x="333" y="377"/>
                    </a:lnTo>
                    <a:lnTo>
                      <a:pt x="338" y="368"/>
                    </a:lnTo>
                    <a:lnTo>
                      <a:pt x="305" y="353"/>
                    </a:lnTo>
                    <a:lnTo>
                      <a:pt x="213" y="320"/>
                    </a:lnTo>
                    <a:lnTo>
                      <a:pt x="143" y="265"/>
                    </a:lnTo>
                    <a:lnTo>
                      <a:pt x="145" y="251"/>
                    </a:lnTo>
                    <a:lnTo>
                      <a:pt x="158" y="222"/>
                    </a:lnTo>
                    <a:lnTo>
                      <a:pt x="183" y="202"/>
                    </a:lnTo>
                    <a:lnTo>
                      <a:pt x="245" y="198"/>
                    </a:lnTo>
                    <a:lnTo>
                      <a:pt x="252" y="178"/>
                    </a:lnTo>
                    <a:lnTo>
                      <a:pt x="317" y="139"/>
                    </a:lnTo>
                    <a:lnTo>
                      <a:pt x="306" y="99"/>
                    </a:lnTo>
                    <a:lnTo>
                      <a:pt x="317" y="95"/>
                    </a:lnTo>
                    <a:lnTo>
                      <a:pt x="322" y="87"/>
                    </a:lnTo>
                    <a:lnTo>
                      <a:pt x="333" y="76"/>
                    </a:lnTo>
                    <a:lnTo>
                      <a:pt x="305" y="8"/>
                    </a:lnTo>
                    <a:lnTo>
                      <a:pt x="270" y="0"/>
                    </a:lnTo>
                    <a:lnTo>
                      <a:pt x="267" y="0"/>
                    </a:lnTo>
                    <a:lnTo>
                      <a:pt x="186" y="36"/>
                    </a:lnTo>
                    <a:lnTo>
                      <a:pt x="101" y="1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7" name="Freeform 201">
                <a:extLst>
                  <a:ext uri="{FF2B5EF4-FFF2-40B4-BE49-F238E27FC236}">
                    <a16:creationId xmlns:a16="http://schemas.microsoft.com/office/drawing/2014/main" id="{912FA23B-FB81-44E0-A5EF-4F141F76BC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1" y="1051"/>
                <a:ext cx="81" cy="81"/>
              </a:xfrm>
              <a:custGeom>
                <a:avLst/>
                <a:gdLst>
                  <a:gd name="T0" fmla="*/ 386 w 568"/>
                  <a:gd name="T1" fmla="*/ 92 h 563"/>
                  <a:gd name="T2" fmla="*/ 384 w 568"/>
                  <a:gd name="T3" fmla="*/ 101 h 563"/>
                  <a:gd name="T4" fmla="*/ 310 w 568"/>
                  <a:gd name="T5" fmla="*/ 156 h 563"/>
                  <a:gd name="T6" fmla="*/ 286 w 568"/>
                  <a:gd name="T7" fmla="*/ 156 h 563"/>
                  <a:gd name="T8" fmla="*/ 237 w 568"/>
                  <a:gd name="T9" fmla="*/ 148 h 563"/>
                  <a:gd name="T10" fmla="*/ 215 w 568"/>
                  <a:gd name="T11" fmla="*/ 153 h 563"/>
                  <a:gd name="T12" fmla="*/ 171 w 568"/>
                  <a:gd name="T13" fmla="*/ 112 h 563"/>
                  <a:gd name="T14" fmla="*/ 157 w 568"/>
                  <a:gd name="T15" fmla="*/ 109 h 563"/>
                  <a:gd name="T16" fmla="*/ 141 w 568"/>
                  <a:gd name="T17" fmla="*/ 103 h 563"/>
                  <a:gd name="T18" fmla="*/ 119 w 568"/>
                  <a:gd name="T19" fmla="*/ 127 h 563"/>
                  <a:gd name="T20" fmla="*/ 81 w 568"/>
                  <a:gd name="T21" fmla="*/ 153 h 563"/>
                  <a:gd name="T22" fmla="*/ 73 w 568"/>
                  <a:gd name="T23" fmla="*/ 142 h 563"/>
                  <a:gd name="T24" fmla="*/ 43 w 568"/>
                  <a:gd name="T25" fmla="*/ 135 h 563"/>
                  <a:gd name="T26" fmla="*/ 18 w 568"/>
                  <a:gd name="T27" fmla="*/ 123 h 563"/>
                  <a:gd name="T28" fmla="*/ 0 w 568"/>
                  <a:gd name="T29" fmla="*/ 142 h 563"/>
                  <a:gd name="T30" fmla="*/ 7 w 568"/>
                  <a:gd name="T31" fmla="*/ 167 h 563"/>
                  <a:gd name="T32" fmla="*/ 42 w 568"/>
                  <a:gd name="T33" fmla="*/ 175 h 563"/>
                  <a:gd name="T34" fmla="*/ 70 w 568"/>
                  <a:gd name="T35" fmla="*/ 243 h 563"/>
                  <a:gd name="T36" fmla="*/ 59 w 568"/>
                  <a:gd name="T37" fmla="*/ 254 h 563"/>
                  <a:gd name="T38" fmla="*/ 54 w 568"/>
                  <a:gd name="T39" fmla="*/ 262 h 563"/>
                  <a:gd name="T40" fmla="*/ 43 w 568"/>
                  <a:gd name="T41" fmla="*/ 266 h 563"/>
                  <a:gd name="T42" fmla="*/ 54 w 568"/>
                  <a:gd name="T43" fmla="*/ 306 h 563"/>
                  <a:gd name="T44" fmla="*/ 75 w 568"/>
                  <a:gd name="T45" fmla="*/ 303 h 563"/>
                  <a:gd name="T46" fmla="*/ 182 w 568"/>
                  <a:gd name="T47" fmla="*/ 303 h 563"/>
                  <a:gd name="T48" fmla="*/ 196 w 568"/>
                  <a:gd name="T49" fmla="*/ 336 h 563"/>
                  <a:gd name="T50" fmla="*/ 218 w 568"/>
                  <a:gd name="T51" fmla="*/ 367 h 563"/>
                  <a:gd name="T52" fmla="*/ 223 w 568"/>
                  <a:gd name="T53" fmla="*/ 382 h 563"/>
                  <a:gd name="T54" fmla="*/ 229 w 568"/>
                  <a:gd name="T55" fmla="*/ 448 h 563"/>
                  <a:gd name="T56" fmla="*/ 284 w 568"/>
                  <a:gd name="T57" fmla="*/ 441 h 563"/>
                  <a:gd name="T58" fmla="*/ 348 w 568"/>
                  <a:gd name="T59" fmla="*/ 415 h 563"/>
                  <a:gd name="T60" fmla="*/ 373 w 568"/>
                  <a:gd name="T61" fmla="*/ 419 h 563"/>
                  <a:gd name="T62" fmla="*/ 381 w 568"/>
                  <a:gd name="T63" fmla="*/ 430 h 563"/>
                  <a:gd name="T64" fmla="*/ 406 w 568"/>
                  <a:gd name="T65" fmla="*/ 445 h 563"/>
                  <a:gd name="T66" fmla="*/ 408 w 568"/>
                  <a:gd name="T67" fmla="*/ 441 h 563"/>
                  <a:gd name="T68" fmla="*/ 504 w 568"/>
                  <a:gd name="T69" fmla="*/ 533 h 563"/>
                  <a:gd name="T70" fmla="*/ 548 w 568"/>
                  <a:gd name="T71" fmla="*/ 563 h 563"/>
                  <a:gd name="T72" fmla="*/ 556 w 568"/>
                  <a:gd name="T73" fmla="*/ 546 h 563"/>
                  <a:gd name="T74" fmla="*/ 515 w 568"/>
                  <a:gd name="T75" fmla="*/ 437 h 563"/>
                  <a:gd name="T76" fmla="*/ 539 w 568"/>
                  <a:gd name="T77" fmla="*/ 407 h 563"/>
                  <a:gd name="T78" fmla="*/ 504 w 568"/>
                  <a:gd name="T79" fmla="*/ 402 h 563"/>
                  <a:gd name="T80" fmla="*/ 490 w 568"/>
                  <a:gd name="T81" fmla="*/ 349 h 563"/>
                  <a:gd name="T82" fmla="*/ 548 w 568"/>
                  <a:gd name="T83" fmla="*/ 288 h 563"/>
                  <a:gd name="T84" fmla="*/ 550 w 568"/>
                  <a:gd name="T85" fmla="*/ 240 h 563"/>
                  <a:gd name="T86" fmla="*/ 568 w 568"/>
                  <a:gd name="T87" fmla="*/ 227 h 563"/>
                  <a:gd name="T88" fmla="*/ 557 w 568"/>
                  <a:gd name="T89" fmla="*/ 203 h 563"/>
                  <a:gd name="T90" fmla="*/ 548 w 568"/>
                  <a:gd name="T91" fmla="*/ 172 h 563"/>
                  <a:gd name="T92" fmla="*/ 499 w 568"/>
                  <a:gd name="T93" fmla="*/ 94 h 563"/>
                  <a:gd name="T94" fmla="*/ 496 w 568"/>
                  <a:gd name="T95" fmla="*/ 92 h 563"/>
                  <a:gd name="T96" fmla="*/ 499 w 568"/>
                  <a:gd name="T97" fmla="*/ 87 h 563"/>
                  <a:gd name="T98" fmla="*/ 512 w 568"/>
                  <a:gd name="T99" fmla="*/ 87 h 563"/>
                  <a:gd name="T100" fmla="*/ 518 w 568"/>
                  <a:gd name="T101" fmla="*/ 91 h 563"/>
                  <a:gd name="T102" fmla="*/ 523 w 568"/>
                  <a:gd name="T103" fmla="*/ 92 h 563"/>
                  <a:gd name="T104" fmla="*/ 526 w 568"/>
                  <a:gd name="T105" fmla="*/ 92 h 563"/>
                  <a:gd name="T106" fmla="*/ 532 w 568"/>
                  <a:gd name="T107" fmla="*/ 72 h 563"/>
                  <a:gd name="T108" fmla="*/ 521 w 568"/>
                  <a:gd name="T109" fmla="*/ 33 h 563"/>
                  <a:gd name="T110" fmla="*/ 502 w 568"/>
                  <a:gd name="T111" fmla="*/ 0 h 563"/>
                  <a:gd name="T112" fmla="*/ 448 w 568"/>
                  <a:gd name="T113" fmla="*/ 15 h 563"/>
                  <a:gd name="T114" fmla="*/ 447 w 568"/>
                  <a:gd name="T115" fmla="*/ 15 h 563"/>
                  <a:gd name="T116" fmla="*/ 441 w 568"/>
                  <a:gd name="T117" fmla="*/ 20 h 563"/>
                  <a:gd name="T118" fmla="*/ 417 w 568"/>
                  <a:gd name="T119" fmla="*/ 59 h 563"/>
                  <a:gd name="T120" fmla="*/ 386 w 568"/>
                  <a:gd name="T121" fmla="*/ 92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68" h="563">
                    <a:moveTo>
                      <a:pt x="386" y="92"/>
                    </a:moveTo>
                    <a:lnTo>
                      <a:pt x="384" y="101"/>
                    </a:lnTo>
                    <a:lnTo>
                      <a:pt x="310" y="156"/>
                    </a:lnTo>
                    <a:lnTo>
                      <a:pt x="286" y="156"/>
                    </a:lnTo>
                    <a:lnTo>
                      <a:pt x="237" y="148"/>
                    </a:lnTo>
                    <a:lnTo>
                      <a:pt x="215" y="153"/>
                    </a:lnTo>
                    <a:lnTo>
                      <a:pt x="171" y="112"/>
                    </a:lnTo>
                    <a:lnTo>
                      <a:pt x="157" y="109"/>
                    </a:lnTo>
                    <a:lnTo>
                      <a:pt x="141" y="103"/>
                    </a:lnTo>
                    <a:lnTo>
                      <a:pt x="119" y="127"/>
                    </a:lnTo>
                    <a:lnTo>
                      <a:pt x="81" y="153"/>
                    </a:lnTo>
                    <a:lnTo>
                      <a:pt x="73" y="142"/>
                    </a:lnTo>
                    <a:lnTo>
                      <a:pt x="43" y="135"/>
                    </a:lnTo>
                    <a:lnTo>
                      <a:pt x="18" y="123"/>
                    </a:lnTo>
                    <a:lnTo>
                      <a:pt x="0" y="142"/>
                    </a:lnTo>
                    <a:lnTo>
                      <a:pt x="7" y="167"/>
                    </a:lnTo>
                    <a:lnTo>
                      <a:pt x="42" y="175"/>
                    </a:lnTo>
                    <a:lnTo>
                      <a:pt x="70" y="243"/>
                    </a:lnTo>
                    <a:lnTo>
                      <a:pt x="59" y="254"/>
                    </a:lnTo>
                    <a:lnTo>
                      <a:pt x="54" y="262"/>
                    </a:lnTo>
                    <a:lnTo>
                      <a:pt x="43" y="266"/>
                    </a:lnTo>
                    <a:lnTo>
                      <a:pt x="54" y="306"/>
                    </a:lnTo>
                    <a:lnTo>
                      <a:pt x="75" y="303"/>
                    </a:lnTo>
                    <a:lnTo>
                      <a:pt x="182" y="303"/>
                    </a:lnTo>
                    <a:lnTo>
                      <a:pt x="196" y="336"/>
                    </a:lnTo>
                    <a:lnTo>
                      <a:pt x="218" y="367"/>
                    </a:lnTo>
                    <a:lnTo>
                      <a:pt x="223" y="382"/>
                    </a:lnTo>
                    <a:lnTo>
                      <a:pt x="229" y="448"/>
                    </a:lnTo>
                    <a:lnTo>
                      <a:pt x="284" y="441"/>
                    </a:lnTo>
                    <a:lnTo>
                      <a:pt x="348" y="415"/>
                    </a:lnTo>
                    <a:lnTo>
                      <a:pt x="373" y="419"/>
                    </a:lnTo>
                    <a:lnTo>
                      <a:pt x="381" y="430"/>
                    </a:lnTo>
                    <a:lnTo>
                      <a:pt x="406" y="445"/>
                    </a:lnTo>
                    <a:lnTo>
                      <a:pt x="408" y="441"/>
                    </a:lnTo>
                    <a:lnTo>
                      <a:pt x="504" y="533"/>
                    </a:lnTo>
                    <a:lnTo>
                      <a:pt x="548" y="563"/>
                    </a:lnTo>
                    <a:lnTo>
                      <a:pt x="556" y="546"/>
                    </a:lnTo>
                    <a:lnTo>
                      <a:pt x="515" y="437"/>
                    </a:lnTo>
                    <a:lnTo>
                      <a:pt x="539" y="407"/>
                    </a:lnTo>
                    <a:lnTo>
                      <a:pt x="504" y="402"/>
                    </a:lnTo>
                    <a:lnTo>
                      <a:pt x="490" y="349"/>
                    </a:lnTo>
                    <a:lnTo>
                      <a:pt x="548" y="288"/>
                    </a:lnTo>
                    <a:lnTo>
                      <a:pt x="550" y="240"/>
                    </a:lnTo>
                    <a:lnTo>
                      <a:pt x="568" y="227"/>
                    </a:lnTo>
                    <a:lnTo>
                      <a:pt x="557" y="203"/>
                    </a:lnTo>
                    <a:lnTo>
                      <a:pt x="548" y="172"/>
                    </a:lnTo>
                    <a:lnTo>
                      <a:pt x="499" y="94"/>
                    </a:lnTo>
                    <a:lnTo>
                      <a:pt x="496" y="92"/>
                    </a:lnTo>
                    <a:lnTo>
                      <a:pt x="499" y="87"/>
                    </a:lnTo>
                    <a:lnTo>
                      <a:pt x="512" y="87"/>
                    </a:lnTo>
                    <a:lnTo>
                      <a:pt x="518" y="91"/>
                    </a:lnTo>
                    <a:lnTo>
                      <a:pt x="523" y="92"/>
                    </a:lnTo>
                    <a:lnTo>
                      <a:pt x="526" y="92"/>
                    </a:lnTo>
                    <a:lnTo>
                      <a:pt x="532" y="72"/>
                    </a:lnTo>
                    <a:lnTo>
                      <a:pt x="521" y="33"/>
                    </a:lnTo>
                    <a:lnTo>
                      <a:pt x="502" y="0"/>
                    </a:lnTo>
                    <a:lnTo>
                      <a:pt x="448" y="15"/>
                    </a:lnTo>
                    <a:lnTo>
                      <a:pt x="447" y="15"/>
                    </a:lnTo>
                    <a:lnTo>
                      <a:pt x="441" y="20"/>
                    </a:lnTo>
                    <a:lnTo>
                      <a:pt x="417" y="59"/>
                    </a:lnTo>
                    <a:lnTo>
                      <a:pt x="386" y="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8" name="Freeform 202">
                <a:extLst>
                  <a:ext uri="{FF2B5EF4-FFF2-40B4-BE49-F238E27FC236}">
                    <a16:creationId xmlns:a16="http://schemas.microsoft.com/office/drawing/2014/main" id="{6A4F7E56-6D08-F20A-50CA-43FBEC2BA0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4" y="1095"/>
                <a:ext cx="63" cy="33"/>
              </a:xfrm>
              <a:custGeom>
                <a:avLst/>
                <a:gdLst>
                  <a:gd name="T0" fmla="*/ 40 w 446"/>
                  <a:gd name="T1" fmla="*/ 66 h 235"/>
                  <a:gd name="T2" fmla="*/ 15 w 446"/>
                  <a:gd name="T3" fmla="*/ 86 h 235"/>
                  <a:gd name="T4" fmla="*/ 2 w 446"/>
                  <a:gd name="T5" fmla="*/ 115 h 235"/>
                  <a:gd name="T6" fmla="*/ 0 w 446"/>
                  <a:gd name="T7" fmla="*/ 129 h 235"/>
                  <a:gd name="T8" fmla="*/ 70 w 446"/>
                  <a:gd name="T9" fmla="*/ 184 h 235"/>
                  <a:gd name="T10" fmla="*/ 162 w 446"/>
                  <a:gd name="T11" fmla="*/ 217 h 235"/>
                  <a:gd name="T12" fmla="*/ 195 w 446"/>
                  <a:gd name="T13" fmla="*/ 232 h 235"/>
                  <a:gd name="T14" fmla="*/ 217 w 446"/>
                  <a:gd name="T15" fmla="*/ 235 h 235"/>
                  <a:gd name="T16" fmla="*/ 253 w 446"/>
                  <a:gd name="T17" fmla="*/ 235 h 235"/>
                  <a:gd name="T18" fmla="*/ 302 w 446"/>
                  <a:gd name="T19" fmla="*/ 208 h 235"/>
                  <a:gd name="T20" fmla="*/ 354 w 446"/>
                  <a:gd name="T21" fmla="*/ 213 h 235"/>
                  <a:gd name="T22" fmla="*/ 430 w 446"/>
                  <a:gd name="T23" fmla="*/ 230 h 235"/>
                  <a:gd name="T24" fmla="*/ 439 w 446"/>
                  <a:gd name="T25" fmla="*/ 208 h 235"/>
                  <a:gd name="T26" fmla="*/ 437 w 446"/>
                  <a:gd name="T27" fmla="*/ 195 h 235"/>
                  <a:gd name="T28" fmla="*/ 437 w 446"/>
                  <a:gd name="T29" fmla="*/ 193 h 235"/>
                  <a:gd name="T30" fmla="*/ 439 w 446"/>
                  <a:gd name="T31" fmla="*/ 193 h 235"/>
                  <a:gd name="T32" fmla="*/ 439 w 446"/>
                  <a:gd name="T33" fmla="*/ 192 h 235"/>
                  <a:gd name="T34" fmla="*/ 441 w 446"/>
                  <a:gd name="T35" fmla="*/ 192 h 235"/>
                  <a:gd name="T36" fmla="*/ 441 w 446"/>
                  <a:gd name="T37" fmla="*/ 188 h 235"/>
                  <a:gd name="T38" fmla="*/ 444 w 446"/>
                  <a:gd name="T39" fmla="*/ 188 h 235"/>
                  <a:gd name="T40" fmla="*/ 444 w 446"/>
                  <a:gd name="T41" fmla="*/ 186 h 235"/>
                  <a:gd name="T42" fmla="*/ 446 w 446"/>
                  <a:gd name="T43" fmla="*/ 186 h 235"/>
                  <a:gd name="T44" fmla="*/ 446 w 446"/>
                  <a:gd name="T45" fmla="*/ 177 h 235"/>
                  <a:gd name="T46" fmla="*/ 441 w 446"/>
                  <a:gd name="T47" fmla="*/ 173 h 235"/>
                  <a:gd name="T48" fmla="*/ 406 w 446"/>
                  <a:gd name="T49" fmla="*/ 159 h 235"/>
                  <a:gd name="T50" fmla="*/ 370 w 446"/>
                  <a:gd name="T51" fmla="*/ 164 h 235"/>
                  <a:gd name="T52" fmla="*/ 349 w 446"/>
                  <a:gd name="T53" fmla="*/ 151 h 235"/>
                  <a:gd name="T54" fmla="*/ 349 w 446"/>
                  <a:gd name="T55" fmla="*/ 145 h 235"/>
                  <a:gd name="T56" fmla="*/ 343 w 446"/>
                  <a:gd name="T57" fmla="*/ 79 h 235"/>
                  <a:gd name="T58" fmla="*/ 338 w 446"/>
                  <a:gd name="T59" fmla="*/ 64 h 235"/>
                  <a:gd name="T60" fmla="*/ 316 w 446"/>
                  <a:gd name="T61" fmla="*/ 33 h 235"/>
                  <a:gd name="T62" fmla="*/ 302 w 446"/>
                  <a:gd name="T63" fmla="*/ 0 h 235"/>
                  <a:gd name="T64" fmla="*/ 195 w 446"/>
                  <a:gd name="T65" fmla="*/ 0 h 235"/>
                  <a:gd name="T66" fmla="*/ 174 w 446"/>
                  <a:gd name="T67" fmla="*/ 3 h 235"/>
                  <a:gd name="T68" fmla="*/ 109 w 446"/>
                  <a:gd name="T69" fmla="*/ 42 h 235"/>
                  <a:gd name="T70" fmla="*/ 102 w 446"/>
                  <a:gd name="T71" fmla="*/ 62 h 235"/>
                  <a:gd name="T72" fmla="*/ 40 w 446"/>
                  <a:gd name="T73" fmla="*/ 66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46" h="235">
                    <a:moveTo>
                      <a:pt x="40" y="66"/>
                    </a:moveTo>
                    <a:lnTo>
                      <a:pt x="15" y="86"/>
                    </a:lnTo>
                    <a:lnTo>
                      <a:pt x="2" y="115"/>
                    </a:lnTo>
                    <a:lnTo>
                      <a:pt x="0" y="129"/>
                    </a:lnTo>
                    <a:lnTo>
                      <a:pt x="70" y="184"/>
                    </a:lnTo>
                    <a:lnTo>
                      <a:pt x="162" y="217"/>
                    </a:lnTo>
                    <a:lnTo>
                      <a:pt x="195" y="232"/>
                    </a:lnTo>
                    <a:lnTo>
                      <a:pt x="217" y="235"/>
                    </a:lnTo>
                    <a:lnTo>
                      <a:pt x="253" y="235"/>
                    </a:lnTo>
                    <a:lnTo>
                      <a:pt x="302" y="208"/>
                    </a:lnTo>
                    <a:lnTo>
                      <a:pt x="354" y="213"/>
                    </a:lnTo>
                    <a:lnTo>
                      <a:pt x="430" y="230"/>
                    </a:lnTo>
                    <a:lnTo>
                      <a:pt x="439" y="208"/>
                    </a:lnTo>
                    <a:lnTo>
                      <a:pt x="437" y="195"/>
                    </a:lnTo>
                    <a:lnTo>
                      <a:pt x="437" y="193"/>
                    </a:lnTo>
                    <a:lnTo>
                      <a:pt x="439" y="193"/>
                    </a:lnTo>
                    <a:lnTo>
                      <a:pt x="439" y="192"/>
                    </a:lnTo>
                    <a:lnTo>
                      <a:pt x="441" y="192"/>
                    </a:lnTo>
                    <a:lnTo>
                      <a:pt x="441" y="188"/>
                    </a:lnTo>
                    <a:lnTo>
                      <a:pt x="444" y="188"/>
                    </a:lnTo>
                    <a:lnTo>
                      <a:pt x="444" y="186"/>
                    </a:lnTo>
                    <a:lnTo>
                      <a:pt x="446" y="186"/>
                    </a:lnTo>
                    <a:lnTo>
                      <a:pt x="446" y="177"/>
                    </a:lnTo>
                    <a:lnTo>
                      <a:pt x="441" y="173"/>
                    </a:lnTo>
                    <a:lnTo>
                      <a:pt x="406" y="159"/>
                    </a:lnTo>
                    <a:lnTo>
                      <a:pt x="370" y="164"/>
                    </a:lnTo>
                    <a:lnTo>
                      <a:pt x="349" y="151"/>
                    </a:lnTo>
                    <a:lnTo>
                      <a:pt x="349" y="145"/>
                    </a:lnTo>
                    <a:lnTo>
                      <a:pt x="343" y="79"/>
                    </a:lnTo>
                    <a:lnTo>
                      <a:pt x="338" y="64"/>
                    </a:lnTo>
                    <a:lnTo>
                      <a:pt x="316" y="33"/>
                    </a:lnTo>
                    <a:lnTo>
                      <a:pt x="302" y="0"/>
                    </a:lnTo>
                    <a:lnTo>
                      <a:pt x="195" y="0"/>
                    </a:lnTo>
                    <a:lnTo>
                      <a:pt x="174" y="3"/>
                    </a:lnTo>
                    <a:lnTo>
                      <a:pt x="109" y="42"/>
                    </a:lnTo>
                    <a:lnTo>
                      <a:pt x="102" y="62"/>
                    </a:lnTo>
                    <a:lnTo>
                      <a:pt x="40" y="6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699" name="Freeform 203">
                <a:extLst>
                  <a:ext uri="{FF2B5EF4-FFF2-40B4-BE49-F238E27FC236}">
                    <a16:creationId xmlns:a16="http://schemas.microsoft.com/office/drawing/2014/main" id="{B2A727DB-4812-9202-281B-4D4E31A28F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7" y="1111"/>
                <a:ext cx="78" cy="67"/>
              </a:xfrm>
              <a:custGeom>
                <a:avLst/>
                <a:gdLst>
                  <a:gd name="T0" fmla="*/ 505 w 546"/>
                  <a:gd name="T1" fmla="*/ 148 h 474"/>
                  <a:gd name="T2" fmla="*/ 365 w 546"/>
                  <a:gd name="T3" fmla="*/ 26 h 474"/>
                  <a:gd name="T4" fmla="*/ 338 w 546"/>
                  <a:gd name="T5" fmla="*/ 15 h 474"/>
                  <a:gd name="T6" fmla="*/ 305 w 546"/>
                  <a:gd name="T7" fmla="*/ 0 h 474"/>
                  <a:gd name="T8" fmla="*/ 186 w 546"/>
                  <a:gd name="T9" fmla="*/ 33 h 474"/>
                  <a:gd name="T10" fmla="*/ 207 w 546"/>
                  <a:gd name="T11" fmla="*/ 52 h 474"/>
                  <a:gd name="T12" fmla="*/ 278 w 546"/>
                  <a:gd name="T13" fmla="*/ 61 h 474"/>
                  <a:gd name="T14" fmla="*/ 283 w 546"/>
                  <a:gd name="T15" fmla="*/ 74 h 474"/>
                  <a:gd name="T16" fmla="*/ 281 w 546"/>
                  <a:gd name="T17" fmla="*/ 76 h 474"/>
                  <a:gd name="T18" fmla="*/ 278 w 546"/>
                  <a:gd name="T19" fmla="*/ 80 h 474"/>
                  <a:gd name="T20" fmla="*/ 276 w 546"/>
                  <a:gd name="T21" fmla="*/ 81 h 474"/>
                  <a:gd name="T22" fmla="*/ 274 w 546"/>
                  <a:gd name="T23" fmla="*/ 83 h 474"/>
                  <a:gd name="T24" fmla="*/ 267 w 546"/>
                  <a:gd name="T25" fmla="*/ 118 h 474"/>
                  <a:gd name="T26" fmla="*/ 139 w 546"/>
                  <a:gd name="T27" fmla="*/ 96 h 474"/>
                  <a:gd name="T28" fmla="*/ 54 w 546"/>
                  <a:gd name="T29" fmla="*/ 123 h 474"/>
                  <a:gd name="T30" fmla="*/ 27 w 546"/>
                  <a:gd name="T31" fmla="*/ 129 h 474"/>
                  <a:gd name="T32" fmla="*/ 16 w 546"/>
                  <a:gd name="T33" fmla="*/ 162 h 474"/>
                  <a:gd name="T34" fmla="*/ 21 w 546"/>
                  <a:gd name="T35" fmla="*/ 216 h 474"/>
                  <a:gd name="T36" fmla="*/ 0 w 546"/>
                  <a:gd name="T37" fmla="*/ 258 h 474"/>
                  <a:gd name="T38" fmla="*/ 27 w 546"/>
                  <a:gd name="T39" fmla="*/ 310 h 474"/>
                  <a:gd name="T40" fmla="*/ 99 w 546"/>
                  <a:gd name="T41" fmla="*/ 317 h 474"/>
                  <a:gd name="T42" fmla="*/ 174 w 546"/>
                  <a:gd name="T43" fmla="*/ 371 h 474"/>
                  <a:gd name="T44" fmla="*/ 227 w 546"/>
                  <a:gd name="T45" fmla="*/ 374 h 474"/>
                  <a:gd name="T46" fmla="*/ 248 w 546"/>
                  <a:gd name="T47" fmla="*/ 402 h 474"/>
                  <a:gd name="T48" fmla="*/ 306 w 546"/>
                  <a:gd name="T49" fmla="*/ 365 h 474"/>
                  <a:gd name="T50" fmla="*/ 371 w 546"/>
                  <a:gd name="T51" fmla="*/ 408 h 474"/>
                  <a:gd name="T52" fmla="*/ 385 w 546"/>
                  <a:gd name="T53" fmla="*/ 432 h 474"/>
                  <a:gd name="T54" fmla="*/ 416 w 546"/>
                  <a:gd name="T55" fmla="*/ 448 h 474"/>
                  <a:gd name="T56" fmla="*/ 467 w 546"/>
                  <a:gd name="T57" fmla="*/ 467 h 474"/>
                  <a:gd name="T58" fmla="*/ 461 w 546"/>
                  <a:gd name="T59" fmla="*/ 424 h 474"/>
                  <a:gd name="T60" fmla="*/ 514 w 546"/>
                  <a:gd name="T61" fmla="*/ 277 h 474"/>
                  <a:gd name="T62" fmla="*/ 503 w 546"/>
                  <a:gd name="T63" fmla="*/ 178 h 4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46" h="474">
                    <a:moveTo>
                      <a:pt x="503" y="178"/>
                    </a:moveTo>
                    <a:lnTo>
                      <a:pt x="505" y="148"/>
                    </a:lnTo>
                    <a:lnTo>
                      <a:pt x="461" y="118"/>
                    </a:lnTo>
                    <a:lnTo>
                      <a:pt x="365" y="26"/>
                    </a:lnTo>
                    <a:lnTo>
                      <a:pt x="363" y="30"/>
                    </a:lnTo>
                    <a:lnTo>
                      <a:pt x="338" y="15"/>
                    </a:lnTo>
                    <a:lnTo>
                      <a:pt x="330" y="4"/>
                    </a:lnTo>
                    <a:lnTo>
                      <a:pt x="305" y="0"/>
                    </a:lnTo>
                    <a:lnTo>
                      <a:pt x="241" y="26"/>
                    </a:lnTo>
                    <a:lnTo>
                      <a:pt x="186" y="33"/>
                    </a:lnTo>
                    <a:lnTo>
                      <a:pt x="186" y="39"/>
                    </a:lnTo>
                    <a:lnTo>
                      <a:pt x="207" y="52"/>
                    </a:lnTo>
                    <a:lnTo>
                      <a:pt x="243" y="47"/>
                    </a:lnTo>
                    <a:lnTo>
                      <a:pt x="278" y="61"/>
                    </a:lnTo>
                    <a:lnTo>
                      <a:pt x="283" y="65"/>
                    </a:lnTo>
                    <a:lnTo>
                      <a:pt x="283" y="74"/>
                    </a:lnTo>
                    <a:lnTo>
                      <a:pt x="281" y="74"/>
                    </a:lnTo>
                    <a:lnTo>
                      <a:pt x="281" y="76"/>
                    </a:lnTo>
                    <a:lnTo>
                      <a:pt x="278" y="76"/>
                    </a:lnTo>
                    <a:lnTo>
                      <a:pt x="278" y="80"/>
                    </a:lnTo>
                    <a:lnTo>
                      <a:pt x="276" y="80"/>
                    </a:lnTo>
                    <a:lnTo>
                      <a:pt x="276" y="81"/>
                    </a:lnTo>
                    <a:lnTo>
                      <a:pt x="274" y="81"/>
                    </a:lnTo>
                    <a:lnTo>
                      <a:pt x="274" y="83"/>
                    </a:lnTo>
                    <a:lnTo>
                      <a:pt x="276" y="96"/>
                    </a:lnTo>
                    <a:lnTo>
                      <a:pt x="267" y="118"/>
                    </a:lnTo>
                    <a:lnTo>
                      <a:pt x="191" y="101"/>
                    </a:lnTo>
                    <a:lnTo>
                      <a:pt x="139" y="96"/>
                    </a:lnTo>
                    <a:lnTo>
                      <a:pt x="90" y="123"/>
                    </a:lnTo>
                    <a:lnTo>
                      <a:pt x="54" y="123"/>
                    </a:lnTo>
                    <a:lnTo>
                      <a:pt x="32" y="120"/>
                    </a:lnTo>
                    <a:lnTo>
                      <a:pt x="27" y="129"/>
                    </a:lnTo>
                    <a:lnTo>
                      <a:pt x="8" y="137"/>
                    </a:lnTo>
                    <a:lnTo>
                      <a:pt x="16" y="162"/>
                    </a:lnTo>
                    <a:lnTo>
                      <a:pt x="8" y="200"/>
                    </a:lnTo>
                    <a:lnTo>
                      <a:pt x="21" y="216"/>
                    </a:lnTo>
                    <a:lnTo>
                      <a:pt x="10" y="247"/>
                    </a:lnTo>
                    <a:lnTo>
                      <a:pt x="0" y="258"/>
                    </a:lnTo>
                    <a:lnTo>
                      <a:pt x="10" y="309"/>
                    </a:lnTo>
                    <a:lnTo>
                      <a:pt x="27" y="310"/>
                    </a:lnTo>
                    <a:lnTo>
                      <a:pt x="68" y="336"/>
                    </a:lnTo>
                    <a:lnTo>
                      <a:pt x="99" y="317"/>
                    </a:lnTo>
                    <a:lnTo>
                      <a:pt x="99" y="386"/>
                    </a:lnTo>
                    <a:lnTo>
                      <a:pt x="174" y="371"/>
                    </a:lnTo>
                    <a:lnTo>
                      <a:pt x="180" y="396"/>
                    </a:lnTo>
                    <a:lnTo>
                      <a:pt x="227" y="374"/>
                    </a:lnTo>
                    <a:lnTo>
                      <a:pt x="232" y="386"/>
                    </a:lnTo>
                    <a:lnTo>
                      <a:pt x="248" y="402"/>
                    </a:lnTo>
                    <a:lnTo>
                      <a:pt x="287" y="367"/>
                    </a:lnTo>
                    <a:lnTo>
                      <a:pt x="306" y="365"/>
                    </a:lnTo>
                    <a:lnTo>
                      <a:pt x="354" y="349"/>
                    </a:lnTo>
                    <a:lnTo>
                      <a:pt x="371" y="408"/>
                    </a:lnTo>
                    <a:lnTo>
                      <a:pt x="390" y="429"/>
                    </a:lnTo>
                    <a:lnTo>
                      <a:pt x="385" y="432"/>
                    </a:lnTo>
                    <a:lnTo>
                      <a:pt x="393" y="445"/>
                    </a:lnTo>
                    <a:lnTo>
                      <a:pt x="416" y="448"/>
                    </a:lnTo>
                    <a:lnTo>
                      <a:pt x="425" y="474"/>
                    </a:lnTo>
                    <a:lnTo>
                      <a:pt x="467" y="467"/>
                    </a:lnTo>
                    <a:lnTo>
                      <a:pt x="470" y="443"/>
                    </a:lnTo>
                    <a:lnTo>
                      <a:pt x="461" y="424"/>
                    </a:lnTo>
                    <a:lnTo>
                      <a:pt x="507" y="358"/>
                    </a:lnTo>
                    <a:lnTo>
                      <a:pt x="514" y="277"/>
                    </a:lnTo>
                    <a:lnTo>
                      <a:pt x="546" y="277"/>
                    </a:lnTo>
                    <a:lnTo>
                      <a:pt x="503" y="17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700" name="Freeform 204">
                <a:extLst>
                  <a:ext uri="{FF2B5EF4-FFF2-40B4-BE49-F238E27FC236}">
                    <a16:creationId xmlns:a16="http://schemas.microsoft.com/office/drawing/2014/main" id="{EB4F6850-A449-A4C6-DE2E-058362ADA4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1143"/>
                <a:ext cx="174" cy="192"/>
              </a:xfrm>
              <a:custGeom>
                <a:avLst/>
                <a:gdLst>
                  <a:gd name="T0" fmla="*/ 1120 w 1216"/>
                  <a:gd name="T1" fmla="*/ 216 h 1344"/>
                  <a:gd name="T2" fmla="*/ 1117 w 1216"/>
                  <a:gd name="T3" fmla="*/ 200 h 1344"/>
                  <a:gd name="T4" fmla="*/ 1081 w 1216"/>
                  <a:gd name="T5" fmla="*/ 120 h 1344"/>
                  <a:gd name="T6" fmla="*/ 1014 w 1216"/>
                  <a:gd name="T7" fmla="*/ 138 h 1344"/>
                  <a:gd name="T8" fmla="*/ 959 w 1216"/>
                  <a:gd name="T9" fmla="*/ 157 h 1344"/>
                  <a:gd name="T10" fmla="*/ 907 w 1216"/>
                  <a:gd name="T11" fmla="*/ 167 h 1344"/>
                  <a:gd name="T12" fmla="*/ 826 w 1216"/>
                  <a:gd name="T13" fmla="*/ 157 h 1344"/>
                  <a:gd name="T14" fmla="*/ 795 w 1216"/>
                  <a:gd name="T15" fmla="*/ 107 h 1344"/>
                  <a:gd name="T16" fmla="*/ 737 w 1216"/>
                  <a:gd name="T17" fmla="*/ 80 h 1344"/>
                  <a:gd name="T18" fmla="*/ 651 w 1216"/>
                  <a:gd name="T19" fmla="*/ 99 h 1344"/>
                  <a:gd name="T20" fmla="*/ 577 w 1216"/>
                  <a:gd name="T21" fmla="*/ 29 h 1344"/>
                  <a:gd name="T22" fmla="*/ 566 w 1216"/>
                  <a:gd name="T23" fmla="*/ 0 h 1344"/>
                  <a:gd name="T24" fmla="*/ 498 w 1216"/>
                  <a:gd name="T25" fmla="*/ 61 h 1344"/>
                  <a:gd name="T26" fmla="*/ 399 w 1216"/>
                  <a:gd name="T27" fmla="*/ 107 h 1344"/>
                  <a:gd name="T28" fmla="*/ 347 w 1216"/>
                  <a:gd name="T29" fmla="*/ 160 h 1344"/>
                  <a:gd name="T30" fmla="*/ 328 w 1216"/>
                  <a:gd name="T31" fmla="*/ 225 h 1344"/>
                  <a:gd name="T32" fmla="*/ 271 w 1216"/>
                  <a:gd name="T33" fmla="*/ 244 h 1344"/>
                  <a:gd name="T34" fmla="*/ 218 w 1216"/>
                  <a:gd name="T35" fmla="*/ 262 h 1344"/>
                  <a:gd name="T36" fmla="*/ 170 w 1216"/>
                  <a:gd name="T37" fmla="*/ 334 h 1344"/>
                  <a:gd name="T38" fmla="*/ 225 w 1216"/>
                  <a:gd name="T39" fmla="*/ 409 h 1344"/>
                  <a:gd name="T40" fmla="*/ 208 w 1216"/>
                  <a:gd name="T41" fmla="*/ 487 h 1344"/>
                  <a:gd name="T42" fmla="*/ 178 w 1216"/>
                  <a:gd name="T43" fmla="*/ 599 h 1344"/>
                  <a:gd name="T44" fmla="*/ 27 w 1216"/>
                  <a:gd name="T45" fmla="*/ 621 h 1344"/>
                  <a:gd name="T46" fmla="*/ 60 w 1216"/>
                  <a:gd name="T47" fmla="*/ 692 h 1344"/>
                  <a:gd name="T48" fmla="*/ 22 w 1216"/>
                  <a:gd name="T49" fmla="*/ 806 h 1344"/>
                  <a:gd name="T50" fmla="*/ 16 w 1216"/>
                  <a:gd name="T51" fmla="*/ 883 h 1344"/>
                  <a:gd name="T52" fmla="*/ 5 w 1216"/>
                  <a:gd name="T53" fmla="*/ 994 h 1344"/>
                  <a:gd name="T54" fmla="*/ 71 w 1216"/>
                  <a:gd name="T55" fmla="*/ 1019 h 1344"/>
                  <a:gd name="T56" fmla="*/ 80 w 1216"/>
                  <a:gd name="T57" fmla="*/ 1086 h 1344"/>
                  <a:gd name="T58" fmla="*/ 105 w 1216"/>
                  <a:gd name="T59" fmla="*/ 1230 h 1344"/>
                  <a:gd name="T60" fmla="*/ 69 w 1216"/>
                  <a:gd name="T61" fmla="*/ 1298 h 1344"/>
                  <a:gd name="T62" fmla="*/ 233 w 1216"/>
                  <a:gd name="T63" fmla="*/ 1336 h 1344"/>
                  <a:gd name="T64" fmla="*/ 345 w 1216"/>
                  <a:gd name="T65" fmla="*/ 1289 h 1344"/>
                  <a:gd name="T66" fmla="*/ 433 w 1216"/>
                  <a:gd name="T67" fmla="*/ 1315 h 1344"/>
                  <a:gd name="T68" fmla="*/ 421 w 1216"/>
                  <a:gd name="T69" fmla="*/ 1287 h 1344"/>
                  <a:gd name="T70" fmla="*/ 451 w 1216"/>
                  <a:gd name="T71" fmla="*/ 1270 h 1344"/>
                  <a:gd name="T72" fmla="*/ 519 w 1216"/>
                  <a:gd name="T73" fmla="*/ 1188 h 1344"/>
                  <a:gd name="T74" fmla="*/ 575 w 1216"/>
                  <a:gd name="T75" fmla="*/ 1267 h 1344"/>
                  <a:gd name="T76" fmla="*/ 606 w 1216"/>
                  <a:gd name="T77" fmla="*/ 1309 h 1344"/>
                  <a:gd name="T78" fmla="*/ 688 w 1216"/>
                  <a:gd name="T79" fmla="*/ 1282 h 1344"/>
                  <a:gd name="T80" fmla="*/ 743 w 1216"/>
                  <a:gd name="T81" fmla="*/ 1223 h 1344"/>
                  <a:gd name="T82" fmla="*/ 815 w 1216"/>
                  <a:gd name="T83" fmla="*/ 1292 h 1344"/>
                  <a:gd name="T84" fmla="*/ 859 w 1216"/>
                  <a:gd name="T85" fmla="*/ 1217 h 1344"/>
                  <a:gd name="T86" fmla="*/ 926 w 1216"/>
                  <a:gd name="T87" fmla="*/ 1145 h 1344"/>
                  <a:gd name="T88" fmla="*/ 1010 w 1216"/>
                  <a:gd name="T89" fmla="*/ 1066 h 1344"/>
                  <a:gd name="T90" fmla="*/ 1088 w 1216"/>
                  <a:gd name="T91" fmla="*/ 965 h 1344"/>
                  <a:gd name="T92" fmla="*/ 1066 w 1216"/>
                  <a:gd name="T93" fmla="*/ 910 h 1344"/>
                  <a:gd name="T94" fmla="*/ 1057 w 1216"/>
                  <a:gd name="T95" fmla="*/ 878 h 1344"/>
                  <a:gd name="T96" fmla="*/ 1085 w 1216"/>
                  <a:gd name="T97" fmla="*/ 739 h 1344"/>
                  <a:gd name="T98" fmla="*/ 1057 w 1216"/>
                  <a:gd name="T99" fmla="*/ 648 h 1344"/>
                  <a:gd name="T100" fmla="*/ 1099 w 1216"/>
                  <a:gd name="T101" fmla="*/ 564 h 1344"/>
                  <a:gd name="T102" fmla="*/ 1136 w 1216"/>
                  <a:gd name="T103" fmla="*/ 498 h 1344"/>
                  <a:gd name="T104" fmla="*/ 1101 w 1216"/>
                  <a:gd name="T105" fmla="*/ 402 h 1344"/>
                  <a:gd name="T106" fmla="*/ 1123 w 1216"/>
                  <a:gd name="T107" fmla="*/ 332 h 1344"/>
                  <a:gd name="T108" fmla="*/ 1216 w 1216"/>
                  <a:gd name="T109" fmla="*/ 278 h 1344"/>
                  <a:gd name="T110" fmla="*/ 1152 w 1216"/>
                  <a:gd name="T111" fmla="*/ 245 h 1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216" h="1344">
                    <a:moveTo>
                      <a:pt x="1143" y="219"/>
                    </a:moveTo>
                    <a:lnTo>
                      <a:pt x="1120" y="216"/>
                    </a:lnTo>
                    <a:lnTo>
                      <a:pt x="1112" y="203"/>
                    </a:lnTo>
                    <a:lnTo>
                      <a:pt x="1117" y="200"/>
                    </a:lnTo>
                    <a:lnTo>
                      <a:pt x="1098" y="179"/>
                    </a:lnTo>
                    <a:lnTo>
                      <a:pt x="1081" y="120"/>
                    </a:lnTo>
                    <a:lnTo>
                      <a:pt x="1033" y="136"/>
                    </a:lnTo>
                    <a:lnTo>
                      <a:pt x="1014" y="138"/>
                    </a:lnTo>
                    <a:lnTo>
                      <a:pt x="975" y="173"/>
                    </a:lnTo>
                    <a:lnTo>
                      <a:pt x="959" y="157"/>
                    </a:lnTo>
                    <a:lnTo>
                      <a:pt x="954" y="145"/>
                    </a:lnTo>
                    <a:lnTo>
                      <a:pt x="907" y="167"/>
                    </a:lnTo>
                    <a:lnTo>
                      <a:pt x="901" y="142"/>
                    </a:lnTo>
                    <a:lnTo>
                      <a:pt x="826" y="157"/>
                    </a:lnTo>
                    <a:lnTo>
                      <a:pt x="826" y="88"/>
                    </a:lnTo>
                    <a:lnTo>
                      <a:pt x="795" y="107"/>
                    </a:lnTo>
                    <a:lnTo>
                      <a:pt x="754" y="81"/>
                    </a:lnTo>
                    <a:lnTo>
                      <a:pt x="737" y="80"/>
                    </a:lnTo>
                    <a:lnTo>
                      <a:pt x="706" y="131"/>
                    </a:lnTo>
                    <a:lnTo>
                      <a:pt x="651" y="99"/>
                    </a:lnTo>
                    <a:lnTo>
                      <a:pt x="655" y="55"/>
                    </a:lnTo>
                    <a:lnTo>
                      <a:pt x="577" y="29"/>
                    </a:lnTo>
                    <a:lnTo>
                      <a:pt x="571" y="5"/>
                    </a:lnTo>
                    <a:lnTo>
                      <a:pt x="566" y="0"/>
                    </a:lnTo>
                    <a:lnTo>
                      <a:pt x="500" y="5"/>
                    </a:lnTo>
                    <a:lnTo>
                      <a:pt x="498" y="61"/>
                    </a:lnTo>
                    <a:lnTo>
                      <a:pt x="404" y="91"/>
                    </a:lnTo>
                    <a:lnTo>
                      <a:pt x="399" y="107"/>
                    </a:lnTo>
                    <a:lnTo>
                      <a:pt x="344" y="103"/>
                    </a:lnTo>
                    <a:lnTo>
                      <a:pt x="347" y="160"/>
                    </a:lnTo>
                    <a:lnTo>
                      <a:pt x="353" y="168"/>
                    </a:lnTo>
                    <a:lnTo>
                      <a:pt x="328" y="225"/>
                    </a:lnTo>
                    <a:lnTo>
                      <a:pt x="300" y="247"/>
                    </a:lnTo>
                    <a:lnTo>
                      <a:pt x="271" y="244"/>
                    </a:lnTo>
                    <a:lnTo>
                      <a:pt x="251" y="244"/>
                    </a:lnTo>
                    <a:lnTo>
                      <a:pt x="218" y="262"/>
                    </a:lnTo>
                    <a:lnTo>
                      <a:pt x="202" y="306"/>
                    </a:lnTo>
                    <a:lnTo>
                      <a:pt x="170" y="334"/>
                    </a:lnTo>
                    <a:lnTo>
                      <a:pt x="186" y="367"/>
                    </a:lnTo>
                    <a:lnTo>
                      <a:pt x="225" y="409"/>
                    </a:lnTo>
                    <a:lnTo>
                      <a:pt x="247" y="462"/>
                    </a:lnTo>
                    <a:lnTo>
                      <a:pt x="208" y="487"/>
                    </a:lnTo>
                    <a:lnTo>
                      <a:pt x="213" y="514"/>
                    </a:lnTo>
                    <a:lnTo>
                      <a:pt x="178" y="599"/>
                    </a:lnTo>
                    <a:lnTo>
                      <a:pt x="80" y="590"/>
                    </a:lnTo>
                    <a:lnTo>
                      <a:pt x="27" y="621"/>
                    </a:lnTo>
                    <a:lnTo>
                      <a:pt x="83" y="684"/>
                    </a:lnTo>
                    <a:lnTo>
                      <a:pt x="60" y="692"/>
                    </a:lnTo>
                    <a:lnTo>
                      <a:pt x="25" y="768"/>
                    </a:lnTo>
                    <a:lnTo>
                      <a:pt x="22" y="806"/>
                    </a:lnTo>
                    <a:lnTo>
                      <a:pt x="0" y="872"/>
                    </a:lnTo>
                    <a:lnTo>
                      <a:pt x="16" y="883"/>
                    </a:lnTo>
                    <a:lnTo>
                      <a:pt x="38" y="918"/>
                    </a:lnTo>
                    <a:lnTo>
                      <a:pt x="5" y="994"/>
                    </a:lnTo>
                    <a:lnTo>
                      <a:pt x="14" y="1020"/>
                    </a:lnTo>
                    <a:lnTo>
                      <a:pt x="71" y="1019"/>
                    </a:lnTo>
                    <a:lnTo>
                      <a:pt x="98" y="1033"/>
                    </a:lnTo>
                    <a:lnTo>
                      <a:pt x="80" y="1086"/>
                    </a:lnTo>
                    <a:lnTo>
                      <a:pt x="116" y="1132"/>
                    </a:lnTo>
                    <a:lnTo>
                      <a:pt x="105" y="1230"/>
                    </a:lnTo>
                    <a:lnTo>
                      <a:pt x="61" y="1282"/>
                    </a:lnTo>
                    <a:lnTo>
                      <a:pt x="69" y="1298"/>
                    </a:lnTo>
                    <a:lnTo>
                      <a:pt x="126" y="1344"/>
                    </a:lnTo>
                    <a:lnTo>
                      <a:pt x="233" y="1336"/>
                    </a:lnTo>
                    <a:lnTo>
                      <a:pt x="235" y="1322"/>
                    </a:lnTo>
                    <a:lnTo>
                      <a:pt x="345" y="1289"/>
                    </a:lnTo>
                    <a:lnTo>
                      <a:pt x="342" y="1317"/>
                    </a:lnTo>
                    <a:lnTo>
                      <a:pt x="433" y="1315"/>
                    </a:lnTo>
                    <a:lnTo>
                      <a:pt x="435" y="1304"/>
                    </a:lnTo>
                    <a:lnTo>
                      <a:pt x="421" y="1287"/>
                    </a:lnTo>
                    <a:lnTo>
                      <a:pt x="448" y="1276"/>
                    </a:lnTo>
                    <a:lnTo>
                      <a:pt x="451" y="1270"/>
                    </a:lnTo>
                    <a:lnTo>
                      <a:pt x="470" y="1274"/>
                    </a:lnTo>
                    <a:lnTo>
                      <a:pt x="519" y="1188"/>
                    </a:lnTo>
                    <a:lnTo>
                      <a:pt x="590" y="1230"/>
                    </a:lnTo>
                    <a:lnTo>
                      <a:pt x="575" y="1267"/>
                    </a:lnTo>
                    <a:lnTo>
                      <a:pt x="588" y="1317"/>
                    </a:lnTo>
                    <a:lnTo>
                      <a:pt x="606" y="1309"/>
                    </a:lnTo>
                    <a:lnTo>
                      <a:pt x="631" y="1271"/>
                    </a:lnTo>
                    <a:lnTo>
                      <a:pt x="688" y="1282"/>
                    </a:lnTo>
                    <a:lnTo>
                      <a:pt x="719" y="1227"/>
                    </a:lnTo>
                    <a:lnTo>
                      <a:pt x="743" y="1223"/>
                    </a:lnTo>
                    <a:lnTo>
                      <a:pt x="792" y="1285"/>
                    </a:lnTo>
                    <a:lnTo>
                      <a:pt x="815" y="1292"/>
                    </a:lnTo>
                    <a:lnTo>
                      <a:pt x="877" y="1259"/>
                    </a:lnTo>
                    <a:lnTo>
                      <a:pt x="859" y="1217"/>
                    </a:lnTo>
                    <a:lnTo>
                      <a:pt x="935" y="1221"/>
                    </a:lnTo>
                    <a:lnTo>
                      <a:pt x="926" y="1145"/>
                    </a:lnTo>
                    <a:lnTo>
                      <a:pt x="967" y="1129"/>
                    </a:lnTo>
                    <a:lnTo>
                      <a:pt x="1010" y="1066"/>
                    </a:lnTo>
                    <a:lnTo>
                      <a:pt x="1143" y="1038"/>
                    </a:lnTo>
                    <a:lnTo>
                      <a:pt x="1088" y="965"/>
                    </a:lnTo>
                    <a:lnTo>
                      <a:pt x="1066" y="959"/>
                    </a:lnTo>
                    <a:lnTo>
                      <a:pt x="1066" y="910"/>
                    </a:lnTo>
                    <a:lnTo>
                      <a:pt x="1054" y="883"/>
                    </a:lnTo>
                    <a:lnTo>
                      <a:pt x="1057" y="878"/>
                    </a:lnTo>
                    <a:lnTo>
                      <a:pt x="1068" y="872"/>
                    </a:lnTo>
                    <a:lnTo>
                      <a:pt x="1085" y="739"/>
                    </a:lnTo>
                    <a:lnTo>
                      <a:pt x="1055" y="717"/>
                    </a:lnTo>
                    <a:lnTo>
                      <a:pt x="1057" y="648"/>
                    </a:lnTo>
                    <a:lnTo>
                      <a:pt x="1117" y="564"/>
                    </a:lnTo>
                    <a:lnTo>
                      <a:pt x="1099" y="564"/>
                    </a:lnTo>
                    <a:lnTo>
                      <a:pt x="1092" y="539"/>
                    </a:lnTo>
                    <a:lnTo>
                      <a:pt x="1136" y="498"/>
                    </a:lnTo>
                    <a:lnTo>
                      <a:pt x="1139" y="465"/>
                    </a:lnTo>
                    <a:lnTo>
                      <a:pt x="1101" y="402"/>
                    </a:lnTo>
                    <a:lnTo>
                      <a:pt x="1150" y="354"/>
                    </a:lnTo>
                    <a:lnTo>
                      <a:pt x="1123" y="332"/>
                    </a:lnTo>
                    <a:lnTo>
                      <a:pt x="1150" y="293"/>
                    </a:lnTo>
                    <a:lnTo>
                      <a:pt x="1216" y="278"/>
                    </a:lnTo>
                    <a:lnTo>
                      <a:pt x="1194" y="238"/>
                    </a:lnTo>
                    <a:lnTo>
                      <a:pt x="1152" y="245"/>
                    </a:lnTo>
                    <a:lnTo>
                      <a:pt x="1143" y="2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7" name="Group 406">
              <a:extLst>
                <a:ext uri="{FF2B5EF4-FFF2-40B4-BE49-F238E27FC236}">
                  <a16:creationId xmlns:a16="http://schemas.microsoft.com/office/drawing/2014/main" id="{4C3FCCDC-C648-EAA5-5C91-9A54B47E9E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00" y="631"/>
              <a:ext cx="3480" cy="3522"/>
              <a:chOff x="2100" y="631"/>
              <a:chExt cx="3480" cy="3522"/>
            </a:xfrm>
          </p:grpSpPr>
          <p:sp>
            <p:nvSpPr>
              <p:cNvPr id="301" name="Freeform 206">
                <a:extLst>
                  <a:ext uri="{FF2B5EF4-FFF2-40B4-BE49-F238E27FC236}">
                    <a16:creationId xmlns:a16="http://schemas.microsoft.com/office/drawing/2014/main" id="{5A0CBE71-A68E-7C20-B166-F361334970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1313"/>
                <a:ext cx="424" cy="340"/>
              </a:xfrm>
              <a:custGeom>
                <a:avLst/>
                <a:gdLst>
                  <a:gd name="T0" fmla="*/ 1000 w 2972"/>
                  <a:gd name="T1" fmla="*/ 134 h 2377"/>
                  <a:gd name="T2" fmla="*/ 830 w 2972"/>
                  <a:gd name="T3" fmla="*/ 269 h 2377"/>
                  <a:gd name="T4" fmla="*/ 839 w 2972"/>
                  <a:gd name="T5" fmla="*/ 472 h 2377"/>
                  <a:gd name="T6" fmla="*/ 735 w 2972"/>
                  <a:gd name="T7" fmla="*/ 588 h 2377"/>
                  <a:gd name="T8" fmla="*/ 596 w 2972"/>
                  <a:gd name="T9" fmla="*/ 719 h 2377"/>
                  <a:gd name="T10" fmla="*/ 356 w 2972"/>
                  <a:gd name="T11" fmla="*/ 754 h 2377"/>
                  <a:gd name="T12" fmla="*/ 193 w 2972"/>
                  <a:gd name="T13" fmla="*/ 803 h 2377"/>
                  <a:gd name="T14" fmla="*/ 6 w 2972"/>
                  <a:gd name="T15" fmla="*/ 979 h 2377"/>
                  <a:gd name="T16" fmla="*/ 110 w 2972"/>
                  <a:gd name="T17" fmla="*/ 1200 h 2377"/>
                  <a:gd name="T18" fmla="*/ 116 w 2972"/>
                  <a:gd name="T19" fmla="*/ 1296 h 2377"/>
                  <a:gd name="T20" fmla="*/ 88 w 2972"/>
                  <a:gd name="T21" fmla="*/ 1519 h 2377"/>
                  <a:gd name="T22" fmla="*/ 191 w 2972"/>
                  <a:gd name="T23" fmla="*/ 1593 h 2377"/>
                  <a:gd name="T24" fmla="*/ 375 w 2972"/>
                  <a:gd name="T25" fmla="*/ 1761 h 2377"/>
                  <a:gd name="T26" fmla="*/ 590 w 2972"/>
                  <a:gd name="T27" fmla="*/ 1857 h 2377"/>
                  <a:gd name="T28" fmla="*/ 847 w 2972"/>
                  <a:gd name="T29" fmla="*/ 1864 h 2377"/>
                  <a:gd name="T30" fmla="*/ 1088 w 2972"/>
                  <a:gd name="T31" fmla="*/ 1855 h 2377"/>
                  <a:gd name="T32" fmla="*/ 1131 w 2972"/>
                  <a:gd name="T33" fmla="*/ 1831 h 2377"/>
                  <a:gd name="T34" fmla="*/ 1156 w 2972"/>
                  <a:gd name="T35" fmla="*/ 1855 h 2377"/>
                  <a:gd name="T36" fmla="*/ 1328 w 2972"/>
                  <a:gd name="T37" fmla="*/ 1936 h 2377"/>
                  <a:gd name="T38" fmla="*/ 1571 w 2972"/>
                  <a:gd name="T39" fmla="*/ 2093 h 2377"/>
                  <a:gd name="T40" fmla="*/ 2006 w 2972"/>
                  <a:gd name="T41" fmla="*/ 2196 h 2377"/>
                  <a:gd name="T42" fmla="*/ 2152 w 2972"/>
                  <a:gd name="T43" fmla="*/ 2377 h 2377"/>
                  <a:gd name="T44" fmla="*/ 2251 w 2972"/>
                  <a:gd name="T45" fmla="*/ 2252 h 2377"/>
                  <a:gd name="T46" fmla="*/ 2287 w 2972"/>
                  <a:gd name="T47" fmla="*/ 2263 h 2377"/>
                  <a:gd name="T48" fmla="*/ 2338 w 2972"/>
                  <a:gd name="T49" fmla="*/ 2288 h 2377"/>
                  <a:gd name="T50" fmla="*/ 2571 w 2972"/>
                  <a:gd name="T51" fmla="*/ 2169 h 2377"/>
                  <a:gd name="T52" fmla="*/ 2633 w 2972"/>
                  <a:gd name="T53" fmla="*/ 2078 h 2377"/>
                  <a:gd name="T54" fmla="*/ 2629 w 2972"/>
                  <a:gd name="T55" fmla="*/ 2045 h 2377"/>
                  <a:gd name="T56" fmla="*/ 2614 w 2972"/>
                  <a:gd name="T57" fmla="*/ 1984 h 2377"/>
                  <a:gd name="T58" fmla="*/ 2587 w 2972"/>
                  <a:gd name="T59" fmla="*/ 1866 h 2377"/>
                  <a:gd name="T60" fmla="*/ 2472 w 2972"/>
                  <a:gd name="T61" fmla="*/ 1612 h 2377"/>
                  <a:gd name="T62" fmla="*/ 2781 w 2972"/>
                  <a:gd name="T63" fmla="*/ 1546 h 2377"/>
                  <a:gd name="T64" fmla="*/ 2781 w 2972"/>
                  <a:gd name="T65" fmla="*/ 1339 h 2377"/>
                  <a:gd name="T66" fmla="*/ 2933 w 2972"/>
                  <a:gd name="T67" fmla="*/ 1104 h 2377"/>
                  <a:gd name="T68" fmla="*/ 2915 w 2972"/>
                  <a:gd name="T69" fmla="*/ 809 h 2377"/>
                  <a:gd name="T70" fmla="*/ 2781 w 2972"/>
                  <a:gd name="T71" fmla="*/ 585 h 2377"/>
                  <a:gd name="T72" fmla="*/ 2494 w 2972"/>
                  <a:gd name="T73" fmla="*/ 527 h 2377"/>
                  <a:gd name="T74" fmla="*/ 2336 w 2972"/>
                  <a:gd name="T75" fmla="*/ 497 h 2377"/>
                  <a:gd name="T76" fmla="*/ 2126 w 2972"/>
                  <a:gd name="T77" fmla="*/ 623 h 2377"/>
                  <a:gd name="T78" fmla="*/ 1857 w 2972"/>
                  <a:gd name="T79" fmla="*/ 610 h 2377"/>
                  <a:gd name="T80" fmla="*/ 1830 w 2972"/>
                  <a:gd name="T81" fmla="*/ 523 h 2377"/>
                  <a:gd name="T82" fmla="*/ 1844 w 2972"/>
                  <a:gd name="T83" fmla="*/ 363 h 2377"/>
                  <a:gd name="T84" fmla="*/ 1710 w 2972"/>
                  <a:gd name="T85" fmla="*/ 257 h 2377"/>
                  <a:gd name="T86" fmla="*/ 1642 w 2972"/>
                  <a:gd name="T87" fmla="*/ 71 h 2377"/>
                  <a:gd name="T88" fmla="*/ 1484 w 2972"/>
                  <a:gd name="T89" fmla="*/ 39 h 2377"/>
                  <a:gd name="T90" fmla="*/ 1353 w 2972"/>
                  <a:gd name="T91" fmla="*/ 129 h 2377"/>
                  <a:gd name="T92" fmla="*/ 1235 w 2972"/>
                  <a:gd name="T93" fmla="*/ 86 h 2377"/>
                  <a:gd name="T94" fmla="*/ 1200 w 2972"/>
                  <a:gd name="T95" fmla="*/ 116 h 2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972" h="2377">
                    <a:moveTo>
                      <a:pt x="1198" y="127"/>
                    </a:moveTo>
                    <a:lnTo>
                      <a:pt x="1107" y="129"/>
                    </a:lnTo>
                    <a:lnTo>
                      <a:pt x="1110" y="101"/>
                    </a:lnTo>
                    <a:lnTo>
                      <a:pt x="1000" y="134"/>
                    </a:lnTo>
                    <a:lnTo>
                      <a:pt x="998" y="148"/>
                    </a:lnTo>
                    <a:lnTo>
                      <a:pt x="891" y="156"/>
                    </a:lnTo>
                    <a:lnTo>
                      <a:pt x="880" y="206"/>
                    </a:lnTo>
                    <a:lnTo>
                      <a:pt x="830" y="269"/>
                    </a:lnTo>
                    <a:lnTo>
                      <a:pt x="837" y="298"/>
                    </a:lnTo>
                    <a:lnTo>
                      <a:pt x="830" y="334"/>
                    </a:lnTo>
                    <a:lnTo>
                      <a:pt x="845" y="455"/>
                    </a:lnTo>
                    <a:lnTo>
                      <a:pt x="839" y="472"/>
                    </a:lnTo>
                    <a:lnTo>
                      <a:pt x="759" y="465"/>
                    </a:lnTo>
                    <a:lnTo>
                      <a:pt x="728" y="505"/>
                    </a:lnTo>
                    <a:lnTo>
                      <a:pt x="750" y="541"/>
                    </a:lnTo>
                    <a:lnTo>
                      <a:pt x="735" y="588"/>
                    </a:lnTo>
                    <a:lnTo>
                      <a:pt x="710" y="590"/>
                    </a:lnTo>
                    <a:lnTo>
                      <a:pt x="694" y="651"/>
                    </a:lnTo>
                    <a:lnTo>
                      <a:pt x="645" y="680"/>
                    </a:lnTo>
                    <a:lnTo>
                      <a:pt x="596" y="719"/>
                    </a:lnTo>
                    <a:lnTo>
                      <a:pt x="531" y="695"/>
                    </a:lnTo>
                    <a:lnTo>
                      <a:pt x="525" y="708"/>
                    </a:lnTo>
                    <a:lnTo>
                      <a:pt x="473" y="745"/>
                    </a:lnTo>
                    <a:lnTo>
                      <a:pt x="356" y="754"/>
                    </a:lnTo>
                    <a:lnTo>
                      <a:pt x="323" y="721"/>
                    </a:lnTo>
                    <a:lnTo>
                      <a:pt x="301" y="754"/>
                    </a:lnTo>
                    <a:lnTo>
                      <a:pt x="195" y="759"/>
                    </a:lnTo>
                    <a:lnTo>
                      <a:pt x="193" y="803"/>
                    </a:lnTo>
                    <a:lnTo>
                      <a:pt x="129" y="850"/>
                    </a:lnTo>
                    <a:lnTo>
                      <a:pt x="55" y="809"/>
                    </a:lnTo>
                    <a:lnTo>
                      <a:pt x="0" y="898"/>
                    </a:lnTo>
                    <a:lnTo>
                      <a:pt x="6" y="979"/>
                    </a:lnTo>
                    <a:lnTo>
                      <a:pt x="88" y="962"/>
                    </a:lnTo>
                    <a:lnTo>
                      <a:pt x="69" y="1055"/>
                    </a:lnTo>
                    <a:lnTo>
                      <a:pt x="11" y="1125"/>
                    </a:lnTo>
                    <a:lnTo>
                      <a:pt x="110" y="1200"/>
                    </a:lnTo>
                    <a:lnTo>
                      <a:pt x="113" y="1204"/>
                    </a:lnTo>
                    <a:lnTo>
                      <a:pt x="116" y="1226"/>
                    </a:lnTo>
                    <a:lnTo>
                      <a:pt x="107" y="1240"/>
                    </a:lnTo>
                    <a:lnTo>
                      <a:pt x="116" y="1296"/>
                    </a:lnTo>
                    <a:lnTo>
                      <a:pt x="17" y="1404"/>
                    </a:lnTo>
                    <a:lnTo>
                      <a:pt x="7" y="1429"/>
                    </a:lnTo>
                    <a:lnTo>
                      <a:pt x="88" y="1492"/>
                    </a:lnTo>
                    <a:lnTo>
                      <a:pt x="88" y="1519"/>
                    </a:lnTo>
                    <a:lnTo>
                      <a:pt x="44" y="1568"/>
                    </a:lnTo>
                    <a:lnTo>
                      <a:pt x="107" y="1677"/>
                    </a:lnTo>
                    <a:lnTo>
                      <a:pt x="107" y="1685"/>
                    </a:lnTo>
                    <a:lnTo>
                      <a:pt x="191" y="1593"/>
                    </a:lnTo>
                    <a:lnTo>
                      <a:pt x="244" y="1633"/>
                    </a:lnTo>
                    <a:lnTo>
                      <a:pt x="350" y="1682"/>
                    </a:lnTo>
                    <a:lnTo>
                      <a:pt x="348" y="1702"/>
                    </a:lnTo>
                    <a:lnTo>
                      <a:pt x="375" y="1761"/>
                    </a:lnTo>
                    <a:lnTo>
                      <a:pt x="359" y="1775"/>
                    </a:lnTo>
                    <a:lnTo>
                      <a:pt x="410" y="1884"/>
                    </a:lnTo>
                    <a:lnTo>
                      <a:pt x="497" y="1940"/>
                    </a:lnTo>
                    <a:lnTo>
                      <a:pt x="590" y="1857"/>
                    </a:lnTo>
                    <a:lnTo>
                      <a:pt x="590" y="1802"/>
                    </a:lnTo>
                    <a:lnTo>
                      <a:pt x="608" y="1797"/>
                    </a:lnTo>
                    <a:lnTo>
                      <a:pt x="798" y="1875"/>
                    </a:lnTo>
                    <a:lnTo>
                      <a:pt x="847" y="1864"/>
                    </a:lnTo>
                    <a:lnTo>
                      <a:pt x="872" y="1868"/>
                    </a:lnTo>
                    <a:lnTo>
                      <a:pt x="1000" y="1842"/>
                    </a:lnTo>
                    <a:lnTo>
                      <a:pt x="1019" y="1820"/>
                    </a:lnTo>
                    <a:lnTo>
                      <a:pt x="1088" y="1855"/>
                    </a:lnTo>
                    <a:lnTo>
                      <a:pt x="1093" y="1844"/>
                    </a:lnTo>
                    <a:lnTo>
                      <a:pt x="1096" y="1842"/>
                    </a:lnTo>
                    <a:lnTo>
                      <a:pt x="1120" y="1831"/>
                    </a:lnTo>
                    <a:lnTo>
                      <a:pt x="1131" y="1831"/>
                    </a:lnTo>
                    <a:lnTo>
                      <a:pt x="1142" y="1835"/>
                    </a:lnTo>
                    <a:lnTo>
                      <a:pt x="1145" y="1844"/>
                    </a:lnTo>
                    <a:lnTo>
                      <a:pt x="1145" y="1848"/>
                    </a:lnTo>
                    <a:lnTo>
                      <a:pt x="1156" y="1855"/>
                    </a:lnTo>
                    <a:lnTo>
                      <a:pt x="1194" y="1853"/>
                    </a:lnTo>
                    <a:lnTo>
                      <a:pt x="1257" y="1835"/>
                    </a:lnTo>
                    <a:lnTo>
                      <a:pt x="1263" y="1841"/>
                    </a:lnTo>
                    <a:lnTo>
                      <a:pt x="1328" y="1936"/>
                    </a:lnTo>
                    <a:lnTo>
                      <a:pt x="1325" y="1994"/>
                    </a:lnTo>
                    <a:lnTo>
                      <a:pt x="1416" y="1972"/>
                    </a:lnTo>
                    <a:lnTo>
                      <a:pt x="1449" y="2005"/>
                    </a:lnTo>
                    <a:lnTo>
                      <a:pt x="1571" y="2093"/>
                    </a:lnTo>
                    <a:lnTo>
                      <a:pt x="1691" y="2027"/>
                    </a:lnTo>
                    <a:lnTo>
                      <a:pt x="1792" y="2141"/>
                    </a:lnTo>
                    <a:lnTo>
                      <a:pt x="1934" y="2141"/>
                    </a:lnTo>
                    <a:lnTo>
                      <a:pt x="2006" y="2196"/>
                    </a:lnTo>
                    <a:lnTo>
                      <a:pt x="2016" y="2257"/>
                    </a:lnTo>
                    <a:lnTo>
                      <a:pt x="2098" y="2303"/>
                    </a:lnTo>
                    <a:lnTo>
                      <a:pt x="2123" y="2373"/>
                    </a:lnTo>
                    <a:lnTo>
                      <a:pt x="2152" y="2377"/>
                    </a:lnTo>
                    <a:lnTo>
                      <a:pt x="2229" y="2333"/>
                    </a:lnTo>
                    <a:lnTo>
                      <a:pt x="2229" y="2234"/>
                    </a:lnTo>
                    <a:lnTo>
                      <a:pt x="2240" y="2226"/>
                    </a:lnTo>
                    <a:lnTo>
                      <a:pt x="2251" y="2252"/>
                    </a:lnTo>
                    <a:lnTo>
                      <a:pt x="2265" y="2263"/>
                    </a:lnTo>
                    <a:lnTo>
                      <a:pt x="2268" y="2267"/>
                    </a:lnTo>
                    <a:lnTo>
                      <a:pt x="2283" y="2267"/>
                    </a:lnTo>
                    <a:lnTo>
                      <a:pt x="2287" y="2263"/>
                    </a:lnTo>
                    <a:lnTo>
                      <a:pt x="2290" y="2261"/>
                    </a:lnTo>
                    <a:lnTo>
                      <a:pt x="2292" y="2261"/>
                    </a:lnTo>
                    <a:lnTo>
                      <a:pt x="2305" y="2263"/>
                    </a:lnTo>
                    <a:lnTo>
                      <a:pt x="2338" y="2288"/>
                    </a:lnTo>
                    <a:lnTo>
                      <a:pt x="2377" y="2349"/>
                    </a:lnTo>
                    <a:lnTo>
                      <a:pt x="2505" y="2278"/>
                    </a:lnTo>
                    <a:lnTo>
                      <a:pt x="2450" y="2209"/>
                    </a:lnTo>
                    <a:lnTo>
                      <a:pt x="2571" y="2169"/>
                    </a:lnTo>
                    <a:lnTo>
                      <a:pt x="2578" y="2150"/>
                    </a:lnTo>
                    <a:lnTo>
                      <a:pt x="2661" y="2174"/>
                    </a:lnTo>
                    <a:lnTo>
                      <a:pt x="2694" y="2141"/>
                    </a:lnTo>
                    <a:lnTo>
                      <a:pt x="2633" y="2078"/>
                    </a:lnTo>
                    <a:lnTo>
                      <a:pt x="2620" y="2059"/>
                    </a:lnTo>
                    <a:lnTo>
                      <a:pt x="2627" y="2049"/>
                    </a:lnTo>
                    <a:lnTo>
                      <a:pt x="2627" y="2048"/>
                    </a:lnTo>
                    <a:lnTo>
                      <a:pt x="2629" y="2045"/>
                    </a:lnTo>
                    <a:lnTo>
                      <a:pt x="2636" y="2037"/>
                    </a:lnTo>
                    <a:lnTo>
                      <a:pt x="2638" y="2034"/>
                    </a:lnTo>
                    <a:lnTo>
                      <a:pt x="2618" y="1988"/>
                    </a:lnTo>
                    <a:lnTo>
                      <a:pt x="2614" y="1984"/>
                    </a:lnTo>
                    <a:lnTo>
                      <a:pt x="2620" y="1958"/>
                    </a:lnTo>
                    <a:lnTo>
                      <a:pt x="2653" y="1931"/>
                    </a:lnTo>
                    <a:lnTo>
                      <a:pt x="2631" y="1899"/>
                    </a:lnTo>
                    <a:lnTo>
                      <a:pt x="2587" y="1866"/>
                    </a:lnTo>
                    <a:lnTo>
                      <a:pt x="2540" y="1786"/>
                    </a:lnTo>
                    <a:lnTo>
                      <a:pt x="2458" y="1735"/>
                    </a:lnTo>
                    <a:lnTo>
                      <a:pt x="2458" y="1711"/>
                    </a:lnTo>
                    <a:lnTo>
                      <a:pt x="2472" y="1612"/>
                    </a:lnTo>
                    <a:lnTo>
                      <a:pt x="2576" y="1591"/>
                    </a:lnTo>
                    <a:lnTo>
                      <a:pt x="2620" y="1608"/>
                    </a:lnTo>
                    <a:lnTo>
                      <a:pt x="2704" y="1557"/>
                    </a:lnTo>
                    <a:lnTo>
                      <a:pt x="2781" y="1546"/>
                    </a:lnTo>
                    <a:lnTo>
                      <a:pt x="2784" y="1470"/>
                    </a:lnTo>
                    <a:lnTo>
                      <a:pt x="2769" y="1470"/>
                    </a:lnTo>
                    <a:lnTo>
                      <a:pt x="2802" y="1385"/>
                    </a:lnTo>
                    <a:lnTo>
                      <a:pt x="2781" y="1339"/>
                    </a:lnTo>
                    <a:lnTo>
                      <a:pt x="2729" y="1322"/>
                    </a:lnTo>
                    <a:lnTo>
                      <a:pt x="2753" y="1243"/>
                    </a:lnTo>
                    <a:lnTo>
                      <a:pt x="2904" y="1112"/>
                    </a:lnTo>
                    <a:lnTo>
                      <a:pt x="2933" y="1104"/>
                    </a:lnTo>
                    <a:lnTo>
                      <a:pt x="2972" y="981"/>
                    </a:lnTo>
                    <a:lnTo>
                      <a:pt x="2964" y="968"/>
                    </a:lnTo>
                    <a:lnTo>
                      <a:pt x="2967" y="870"/>
                    </a:lnTo>
                    <a:lnTo>
                      <a:pt x="2915" y="809"/>
                    </a:lnTo>
                    <a:lnTo>
                      <a:pt x="2833" y="759"/>
                    </a:lnTo>
                    <a:lnTo>
                      <a:pt x="2830" y="716"/>
                    </a:lnTo>
                    <a:lnTo>
                      <a:pt x="2769" y="639"/>
                    </a:lnTo>
                    <a:lnTo>
                      <a:pt x="2781" y="585"/>
                    </a:lnTo>
                    <a:lnTo>
                      <a:pt x="2748" y="557"/>
                    </a:lnTo>
                    <a:lnTo>
                      <a:pt x="2671" y="536"/>
                    </a:lnTo>
                    <a:lnTo>
                      <a:pt x="2622" y="508"/>
                    </a:lnTo>
                    <a:lnTo>
                      <a:pt x="2494" y="527"/>
                    </a:lnTo>
                    <a:lnTo>
                      <a:pt x="2409" y="599"/>
                    </a:lnTo>
                    <a:lnTo>
                      <a:pt x="2369" y="577"/>
                    </a:lnTo>
                    <a:lnTo>
                      <a:pt x="2390" y="514"/>
                    </a:lnTo>
                    <a:lnTo>
                      <a:pt x="2336" y="497"/>
                    </a:lnTo>
                    <a:lnTo>
                      <a:pt x="2254" y="498"/>
                    </a:lnTo>
                    <a:lnTo>
                      <a:pt x="2289" y="555"/>
                    </a:lnTo>
                    <a:lnTo>
                      <a:pt x="2199" y="612"/>
                    </a:lnTo>
                    <a:lnTo>
                      <a:pt x="2126" y="623"/>
                    </a:lnTo>
                    <a:lnTo>
                      <a:pt x="2119" y="623"/>
                    </a:lnTo>
                    <a:lnTo>
                      <a:pt x="2076" y="574"/>
                    </a:lnTo>
                    <a:lnTo>
                      <a:pt x="1886" y="566"/>
                    </a:lnTo>
                    <a:lnTo>
                      <a:pt x="1857" y="610"/>
                    </a:lnTo>
                    <a:lnTo>
                      <a:pt x="1743" y="608"/>
                    </a:lnTo>
                    <a:lnTo>
                      <a:pt x="1715" y="590"/>
                    </a:lnTo>
                    <a:lnTo>
                      <a:pt x="1787" y="501"/>
                    </a:lnTo>
                    <a:lnTo>
                      <a:pt x="1830" y="523"/>
                    </a:lnTo>
                    <a:lnTo>
                      <a:pt x="1855" y="421"/>
                    </a:lnTo>
                    <a:lnTo>
                      <a:pt x="1861" y="411"/>
                    </a:lnTo>
                    <a:lnTo>
                      <a:pt x="1852" y="363"/>
                    </a:lnTo>
                    <a:lnTo>
                      <a:pt x="1844" y="363"/>
                    </a:lnTo>
                    <a:lnTo>
                      <a:pt x="1831" y="298"/>
                    </a:lnTo>
                    <a:lnTo>
                      <a:pt x="1790" y="295"/>
                    </a:lnTo>
                    <a:lnTo>
                      <a:pt x="1764" y="252"/>
                    </a:lnTo>
                    <a:lnTo>
                      <a:pt x="1710" y="257"/>
                    </a:lnTo>
                    <a:lnTo>
                      <a:pt x="1677" y="228"/>
                    </a:lnTo>
                    <a:lnTo>
                      <a:pt x="1672" y="219"/>
                    </a:lnTo>
                    <a:lnTo>
                      <a:pt x="1675" y="129"/>
                    </a:lnTo>
                    <a:lnTo>
                      <a:pt x="1642" y="71"/>
                    </a:lnTo>
                    <a:lnTo>
                      <a:pt x="1580" y="104"/>
                    </a:lnTo>
                    <a:lnTo>
                      <a:pt x="1557" y="97"/>
                    </a:lnTo>
                    <a:lnTo>
                      <a:pt x="1508" y="35"/>
                    </a:lnTo>
                    <a:lnTo>
                      <a:pt x="1484" y="39"/>
                    </a:lnTo>
                    <a:lnTo>
                      <a:pt x="1453" y="94"/>
                    </a:lnTo>
                    <a:lnTo>
                      <a:pt x="1396" y="83"/>
                    </a:lnTo>
                    <a:lnTo>
                      <a:pt x="1371" y="121"/>
                    </a:lnTo>
                    <a:lnTo>
                      <a:pt x="1353" y="129"/>
                    </a:lnTo>
                    <a:lnTo>
                      <a:pt x="1340" y="79"/>
                    </a:lnTo>
                    <a:lnTo>
                      <a:pt x="1355" y="42"/>
                    </a:lnTo>
                    <a:lnTo>
                      <a:pt x="1284" y="0"/>
                    </a:lnTo>
                    <a:lnTo>
                      <a:pt x="1235" y="86"/>
                    </a:lnTo>
                    <a:lnTo>
                      <a:pt x="1216" y="82"/>
                    </a:lnTo>
                    <a:lnTo>
                      <a:pt x="1213" y="88"/>
                    </a:lnTo>
                    <a:lnTo>
                      <a:pt x="1186" y="99"/>
                    </a:lnTo>
                    <a:lnTo>
                      <a:pt x="1200" y="116"/>
                    </a:lnTo>
                    <a:lnTo>
                      <a:pt x="1198" y="1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207">
                <a:extLst>
                  <a:ext uri="{FF2B5EF4-FFF2-40B4-BE49-F238E27FC236}">
                    <a16:creationId xmlns:a16="http://schemas.microsoft.com/office/drawing/2014/main" id="{484AB50D-D794-DC03-E0D6-85AB827050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1076"/>
                <a:ext cx="323" cy="388"/>
              </a:xfrm>
              <a:custGeom>
                <a:avLst/>
                <a:gdLst>
                  <a:gd name="T0" fmla="*/ 2152 w 2264"/>
                  <a:gd name="T1" fmla="*/ 1492 h 2714"/>
                  <a:gd name="T2" fmla="*/ 2138 w 2264"/>
                  <a:gd name="T3" fmla="*/ 1344 h 2714"/>
                  <a:gd name="T4" fmla="*/ 1934 w 2264"/>
                  <a:gd name="T5" fmla="*/ 1318 h 2714"/>
                  <a:gd name="T6" fmla="*/ 1871 w 2264"/>
                  <a:gd name="T7" fmla="*/ 1142 h 2714"/>
                  <a:gd name="T8" fmla="*/ 1751 w 2264"/>
                  <a:gd name="T9" fmla="*/ 1005 h 2714"/>
                  <a:gd name="T10" fmla="*/ 1721 w 2264"/>
                  <a:gd name="T11" fmla="*/ 898 h 2714"/>
                  <a:gd name="T12" fmla="*/ 1635 w 2264"/>
                  <a:gd name="T13" fmla="*/ 803 h 2714"/>
                  <a:gd name="T14" fmla="*/ 1579 w 2264"/>
                  <a:gd name="T15" fmla="*/ 699 h 2714"/>
                  <a:gd name="T16" fmla="*/ 1598 w 2264"/>
                  <a:gd name="T17" fmla="*/ 568 h 2714"/>
                  <a:gd name="T18" fmla="*/ 1532 w 2264"/>
                  <a:gd name="T19" fmla="*/ 481 h 2714"/>
                  <a:gd name="T20" fmla="*/ 1543 w 2264"/>
                  <a:gd name="T21" fmla="*/ 273 h 2714"/>
                  <a:gd name="T22" fmla="*/ 1472 w 2264"/>
                  <a:gd name="T23" fmla="*/ 192 h 2714"/>
                  <a:gd name="T24" fmla="*/ 1464 w 2264"/>
                  <a:gd name="T25" fmla="*/ 64 h 2714"/>
                  <a:gd name="T26" fmla="*/ 1292 w 2264"/>
                  <a:gd name="T27" fmla="*/ 44 h 2714"/>
                  <a:gd name="T28" fmla="*/ 1202 w 2264"/>
                  <a:gd name="T29" fmla="*/ 230 h 2714"/>
                  <a:gd name="T30" fmla="*/ 1147 w 2264"/>
                  <a:gd name="T31" fmla="*/ 380 h 2714"/>
                  <a:gd name="T32" fmla="*/ 958 w 2264"/>
                  <a:gd name="T33" fmla="*/ 497 h 2714"/>
                  <a:gd name="T34" fmla="*/ 768 w 2264"/>
                  <a:gd name="T35" fmla="*/ 459 h 2714"/>
                  <a:gd name="T36" fmla="*/ 631 w 2264"/>
                  <a:gd name="T37" fmla="*/ 492 h 2714"/>
                  <a:gd name="T38" fmla="*/ 440 w 2264"/>
                  <a:gd name="T39" fmla="*/ 574 h 2714"/>
                  <a:gd name="T40" fmla="*/ 191 w 2264"/>
                  <a:gd name="T41" fmla="*/ 684 h 2714"/>
                  <a:gd name="T42" fmla="*/ 135 w 2264"/>
                  <a:gd name="T43" fmla="*/ 885 h 2714"/>
                  <a:gd name="T44" fmla="*/ 330 w 2264"/>
                  <a:gd name="T45" fmla="*/ 1098 h 2714"/>
                  <a:gd name="T46" fmla="*/ 331 w 2264"/>
                  <a:gd name="T47" fmla="*/ 1259 h 2714"/>
                  <a:gd name="T48" fmla="*/ 309 w 2264"/>
                  <a:gd name="T49" fmla="*/ 1510 h 2714"/>
                  <a:gd name="T50" fmla="*/ 148 w 2264"/>
                  <a:gd name="T51" fmla="*/ 1591 h 2714"/>
                  <a:gd name="T52" fmla="*/ 0 w 2264"/>
                  <a:gd name="T53" fmla="*/ 1737 h 2714"/>
                  <a:gd name="T54" fmla="*/ 58 w 2264"/>
                  <a:gd name="T55" fmla="*/ 2026 h 2714"/>
                  <a:gd name="T56" fmla="*/ 255 w 2264"/>
                  <a:gd name="T57" fmla="*/ 2148 h 2714"/>
                  <a:gd name="T58" fmla="*/ 266 w 2264"/>
                  <a:gd name="T59" fmla="*/ 2161 h 2714"/>
                  <a:gd name="T60" fmla="*/ 133 w 2264"/>
                  <a:gd name="T61" fmla="*/ 2279 h 2714"/>
                  <a:gd name="T62" fmla="*/ 419 w 2264"/>
                  <a:gd name="T63" fmla="*/ 2220 h 2714"/>
                  <a:gd name="T64" fmla="*/ 495 w 2264"/>
                  <a:gd name="T65" fmla="*/ 2209 h 2714"/>
                  <a:gd name="T66" fmla="*/ 516 w 2264"/>
                  <a:gd name="T67" fmla="*/ 2231 h 2714"/>
                  <a:gd name="T68" fmla="*/ 415 w 2264"/>
                  <a:gd name="T69" fmla="*/ 2296 h 2714"/>
                  <a:gd name="T70" fmla="*/ 423 w 2264"/>
                  <a:gd name="T71" fmla="*/ 2333 h 2714"/>
                  <a:gd name="T72" fmla="*/ 582 w 2264"/>
                  <a:gd name="T73" fmla="*/ 2357 h 2714"/>
                  <a:gd name="T74" fmla="*/ 685 w 2264"/>
                  <a:gd name="T75" fmla="*/ 2497 h 2714"/>
                  <a:gd name="T76" fmla="*/ 768 w 2264"/>
                  <a:gd name="T77" fmla="*/ 2656 h 2714"/>
                  <a:gd name="T78" fmla="*/ 986 w 2264"/>
                  <a:gd name="T79" fmla="*/ 2711 h 2714"/>
                  <a:gd name="T80" fmla="*/ 1216 w 2264"/>
                  <a:gd name="T81" fmla="*/ 2565 h 2714"/>
                  <a:gd name="T82" fmla="*/ 1428 w 2264"/>
                  <a:gd name="T83" fmla="*/ 2469 h 2714"/>
                  <a:gd name="T84" fmla="*/ 1674 w 2264"/>
                  <a:gd name="T85" fmla="*/ 2414 h 2714"/>
                  <a:gd name="T86" fmla="*/ 1898 w 2264"/>
                  <a:gd name="T87" fmla="*/ 2368 h 2714"/>
                  <a:gd name="T88" fmla="*/ 2067 w 2264"/>
                  <a:gd name="T89" fmla="*/ 2311 h 2714"/>
                  <a:gd name="T90" fmla="*/ 2101 w 2264"/>
                  <a:gd name="T91" fmla="*/ 2165 h 2714"/>
                  <a:gd name="T92" fmla="*/ 2203 w 2264"/>
                  <a:gd name="T93" fmla="*/ 1994 h 2714"/>
                  <a:gd name="T94" fmla="*/ 2264 w 2264"/>
                  <a:gd name="T95" fmla="*/ 1816 h 2714"/>
                  <a:gd name="T96" fmla="*/ 2254 w 2264"/>
                  <a:gd name="T97" fmla="*/ 1604 h 2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264" h="2714">
                    <a:moveTo>
                      <a:pt x="2218" y="1558"/>
                    </a:moveTo>
                    <a:lnTo>
                      <a:pt x="2236" y="1505"/>
                    </a:lnTo>
                    <a:lnTo>
                      <a:pt x="2209" y="1491"/>
                    </a:lnTo>
                    <a:lnTo>
                      <a:pt x="2152" y="1492"/>
                    </a:lnTo>
                    <a:lnTo>
                      <a:pt x="2143" y="1466"/>
                    </a:lnTo>
                    <a:lnTo>
                      <a:pt x="2176" y="1390"/>
                    </a:lnTo>
                    <a:lnTo>
                      <a:pt x="2154" y="1355"/>
                    </a:lnTo>
                    <a:lnTo>
                      <a:pt x="2138" y="1344"/>
                    </a:lnTo>
                    <a:lnTo>
                      <a:pt x="2068" y="1393"/>
                    </a:lnTo>
                    <a:lnTo>
                      <a:pt x="2024" y="1379"/>
                    </a:lnTo>
                    <a:lnTo>
                      <a:pt x="1985" y="1339"/>
                    </a:lnTo>
                    <a:lnTo>
                      <a:pt x="1934" y="1318"/>
                    </a:lnTo>
                    <a:lnTo>
                      <a:pt x="1909" y="1267"/>
                    </a:lnTo>
                    <a:lnTo>
                      <a:pt x="1892" y="1248"/>
                    </a:lnTo>
                    <a:lnTo>
                      <a:pt x="1871" y="1197"/>
                    </a:lnTo>
                    <a:lnTo>
                      <a:pt x="1871" y="1142"/>
                    </a:lnTo>
                    <a:lnTo>
                      <a:pt x="1893" y="1076"/>
                    </a:lnTo>
                    <a:lnTo>
                      <a:pt x="1879" y="1077"/>
                    </a:lnTo>
                    <a:lnTo>
                      <a:pt x="1827" y="1014"/>
                    </a:lnTo>
                    <a:lnTo>
                      <a:pt x="1751" y="1005"/>
                    </a:lnTo>
                    <a:lnTo>
                      <a:pt x="1740" y="986"/>
                    </a:lnTo>
                    <a:lnTo>
                      <a:pt x="1772" y="927"/>
                    </a:lnTo>
                    <a:lnTo>
                      <a:pt x="1718" y="913"/>
                    </a:lnTo>
                    <a:lnTo>
                      <a:pt x="1721" y="898"/>
                    </a:lnTo>
                    <a:lnTo>
                      <a:pt x="1675" y="907"/>
                    </a:lnTo>
                    <a:lnTo>
                      <a:pt x="1646" y="854"/>
                    </a:lnTo>
                    <a:lnTo>
                      <a:pt x="1652" y="839"/>
                    </a:lnTo>
                    <a:lnTo>
                      <a:pt x="1635" y="803"/>
                    </a:lnTo>
                    <a:lnTo>
                      <a:pt x="1573" y="778"/>
                    </a:lnTo>
                    <a:lnTo>
                      <a:pt x="1564" y="770"/>
                    </a:lnTo>
                    <a:lnTo>
                      <a:pt x="1570" y="723"/>
                    </a:lnTo>
                    <a:lnTo>
                      <a:pt x="1579" y="699"/>
                    </a:lnTo>
                    <a:lnTo>
                      <a:pt x="1526" y="678"/>
                    </a:lnTo>
                    <a:lnTo>
                      <a:pt x="1551" y="643"/>
                    </a:lnTo>
                    <a:lnTo>
                      <a:pt x="1543" y="632"/>
                    </a:lnTo>
                    <a:lnTo>
                      <a:pt x="1598" y="568"/>
                    </a:lnTo>
                    <a:lnTo>
                      <a:pt x="1603" y="557"/>
                    </a:lnTo>
                    <a:lnTo>
                      <a:pt x="1608" y="533"/>
                    </a:lnTo>
                    <a:lnTo>
                      <a:pt x="1533" y="492"/>
                    </a:lnTo>
                    <a:lnTo>
                      <a:pt x="1532" y="481"/>
                    </a:lnTo>
                    <a:lnTo>
                      <a:pt x="1540" y="465"/>
                    </a:lnTo>
                    <a:lnTo>
                      <a:pt x="1530" y="367"/>
                    </a:lnTo>
                    <a:lnTo>
                      <a:pt x="1548" y="344"/>
                    </a:lnTo>
                    <a:lnTo>
                      <a:pt x="1543" y="273"/>
                    </a:lnTo>
                    <a:lnTo>
                      <a:pt x="1524" y="269"/>
                    </a:lnTo>
                    <a:lnTo>
                      <a:pt x="1519" y="214"/>
                    </a:lnTo>
                    <a:lnTo>
                      <a:pt x="1493" y="214"/>
                    </a:lnTo>
                    <a:lnTo>
                      <a:pt x="1472" y="192"/>
                    </a:lnTo>
                    <a:lnTo>
                      <a:pt x="1502" y="140"/>
                    </a:lnTo>
                    <a:lnTo>
                      <a:pt x="1456" y="97"/>
                    </a:lnTo>
                    <a:lnTo>
                      <a:pt x="1466" y="71"/>
                    </a:lnTo>
                    <a:lnTo>
                      <a:pt x="1464" y="64"/>
                    </a:lnTo>
                    <a:lnTo>
                      <a:pt x="1413" y="53"/>
                    </a:lnTo>
                    <a:lnTo>
                      <a:pt x="1391" y="0"/>
                    </a:lnTo>
                    <a:lnTo>
                      <a:pt x="1319" y="9"/>
                    </a:lnTo>
                    <a:lnTo>
                      <a:pt x="1292" y="44"/>
                    </a:lnTo>
                    <a:lnTo>
                      <a:pt x="1314" y="86"/>
                    </a:lnTo>
                    <a:lnTo>
                      <a:pt x="1325" y="170"/>
                    </a:lnTo>
                    <a:lnTo>
                      <a:pt x="1311" y="192"/>
                    </a:lnTo>
                    <a:lnTo>
                      <a:pt x="1202" y="230"/>
                    </a:lnTo>
                    <a:lnTo>
                      <a:pt x="1183" y="258"/>
                    </a:lnTo>
                    <a:lnTo>
                      <a:pt x="1129" y="297"/>
                    </a:lnTo>
                    <a:lnTo>
                      <a:pt x="1142" y="377"/>
                    </a:lnTo>
                    <a:lnTo>
                      <a:pt x="1147" y="380"/>
                    </a:lnTo>
                    <a:lnTo>
                      <a:pt x="1118" y="443"/>
                    </a:lnTo>
                    <a:lnTo>
                      <a:pt x="1038" y="479"/>
                    </a:lnTo>
                    <a:lnTo>
                      <a:pt x="976" y="483"/>
                    </a:lnTo>
                    <a:lnTo>
                      <a:pt x="958" y="497"/>
                    </a:lnTo>
                    <a:lnTo>
                      <a:pt x="920" y="465"/>
                    </a:lnTo>
                    <a:lnTo>
                      <a:pt x="876" y="468"/>
                    </a:lnTo>
                    <a:lnTo>
                      <a:pt x="876" y="494"/>
                    </a:lnTo>
                    <a:lnTo>
                      <a:pt x="768" y="459"/>
                    </a:lnTo>
                    <a:lnTo>
                      <a:pt x="748" y="415"/>
                    </a:lnTo>
                    <a:lnTo>
                      <a:pt x="692" y="405"/>
                    </a:lnTo>
                    <a:lnTo>
                      <a:pt x="677" y="520"/>
                    </a:lnTo>
                    <a:lnTo>
                      <a:pt x="631" y="492"/>
                    </a:lnTo>
                    <a:lnTo>
                      <a:pt x="582" y="483"/>
                    </a:lnTo>
                    <a:lnTo>
                      <a:pt x="535" y="563"/>
                    </a:lnTo>
                    <a:lnTo>
                      <a:pt x="506" y="549"/>
                    </a:lnTo>
                    <a:lnTo>
                      <a:pt x="440" y="574"/>
                    </a:lnTo>
                    <a:lnTo>
                      <a:pt x="430" y="557"/>
                    </a:lnTo>
                    <a:lnTo>
                      <a:pt x="322" y="614"/>
                    </a:lnTo>
                    <a:lnTo>
                      <a:pt x="243" y="596"/>
                    </a:lnTo>
                    <a:lnTo>
                      <a:pt x="191" y="684"/>
                    </a:lnTo>
                    <a:lnTo>
                      <a:pt x="150" y="688"/>
                    </a:lnTo>
                    <a:lnTo>
                      <a:pt x="126" y="717"/>
                    </a:lnTo>
                    <a:lnTo>
                      <a:pt x="155" y="820"/>
                    </a:lnTo>
                    <a:lnTo>
                      <a:pt x="135" y="885"/>
                    </a:lnTo>
                    <a:lnTo>
                      <a:pt x="183" y="951"/>
                    </a:lnTo>
                    <a:lnTo>
                      <a:pt x="292" y="1014"/>
                    </a:lnTo>
                    <a:lnTo>
                      <a:pt x="320" y="1027"/>
                    </a:lnTo>
                    <a:lnTo>
                      <a:pt x="330" y="1098"/>
                    </a:lnTo>
                    <a:lnTo>
                      <a:pt x="396" y="1128"/>
                    </a:lnTo>
                    <a:lnTo>
                      <a:pt x="344" y="1196"/>
                    </a:lnTo>
                    <a:lnTo>
                      <a:pt x="372" y="1213"/>
                    </a:lnTo>
                    <a:lnTo>
                      <a:pt x="331" y="1259"/>
                    </a:lnTo>
                    <a:lnTo>
                      <a:pt x="339" y="1276"/>
                    </a:lnTo>
                    <a:lnTo>
                      <a:pt x="407" y="1361"/>
                    </a:lnTo>
                    <a:lnTo>
                      <a:pt x="346" y="1416"/>
                    </a:lnTo>
                    <a:lnTo>
                      <a:pt x="309" y="1510"/>
                    </a:lnTo>
                    <a:lnTo>
                      <a:pt x="273" y="1547"/>
                    </a:lnTo>
                    <a:lnTo>
                      <a:pt x="254" y="1546"/>
                    </a:lnTo>
                    <a:lnTo>
                      <a:pt x="230" y="1582"/>
                    </a:lnTo>
                    <a:lnTo>
                      <a:pt x="148" y="1591"/>
                    </a:lnTo>
                    <a:lnTo>
                      <a:pt x="124" y="1619"/>
                    </a:lnTo>
                    <a:lnTo>
                      <a:pt x="109" y="1600"/>
                    </a:lnTo>
                    <a:lnTo>
                      <a:pt x="47" y="1623"/>
                    </a:lnTo>
                    <a:lnTo>
                      <a:pt x="0" y="1737"/>
                    </a:lnTo>
                    <a:lnTo>
                      <a:pt x="82" y="1764"/>
                    </a:lnTo>
                    <a:lnTo>
                      <a:pt x="46" y="1841"/>
                    </a:lnTo>
                    <a:lnTo>
                      <a:pt x="106" y="1947"/>
                    </a:lnTo>
                    <a:lnTo>
                      <a:pt x="58" y="2026"/>
                    </a:lnTo>
                    <a:lnTo>
                      <a:pt x="128" y="2099"/>
                    </a:lnTo>
                    <a:lnTo>
                      <a:pt x="172" y="2103"/>
                    </a:lnTo>
                    <a:lnTo>
                      <a:pt x="222" y="2126"/>
                    </a:lnTo>
                    <a:lnTo>
                      <a:pt x="255" y="2148"/>
                    </a:lnTo>
                    <a:lnTo>
                      <a:pt x="257" y="2150"/>
                    </a:lnTo>
                    <a:lnTo>
                      <a:pt x="265" y="2154"/>
                    </a:lnTo>
                    <a:lnTo>
                      <a:pt x="266" y="2157"/>
                    </a:lnTo>
                    <a:lnTo>
                      <a:pt x="266" y="2161"/>
                    </a:lnTo>
                    <a:lnTo>
                      <a:pt x="262" y="2172"/>
                    </a:lnTo>
                    <a:lnTo>
                      <a:pt x="275" y="2183"/>
                    </a:lnTo>
                    <a:lnTo>
                      <a:pt x="150" y="2198"/>
                    </a:lnTo>
                    <a:lnTo>
                      <a:pt x="133" y="2279"/>
                    </a:lnTo>
                    <a:lnTo>
                      <a:pt x="221" y="2283"/>
                    </a:lnTo>
                    <a:lnTo>
                      <a:pt x="320" y="2259"/>
                    </a:lnTo>
                    <a:lnTo>
                      <a:pt x="322" y="2299"/>
                    </a:lnTo>
                    <a:lnTo>
                      <a:pt x="419" y="2220"/>
                    </a:lnTo>
                    <a:lnTo>
                      <a:pt x="430" y="2213"/>
                    </a:lnTo>
                    <a:lnTo>
                      <a:pt x="445" y="2207"/>
                    </a:lnTo>
                    <a:lnTo>
                      <a:pt x="494" y="2207"/>
                    </a:lnTo>
                    <a:lnTo>
                      <a:pt x="495" y="2209"/>
                    </a:lnTo>
                    <a:lnTo>
                      <a:pt x="497" y="2212"/>
                    </a:lnTo>
                    <a:lnTo>
                      <a:pt x="503" y="2215"/>
                    </a:lnTo>
                    <a:lnTo>
                      <a:pt x="514" y="2226"/>
                    </a:lnTo>
                    <a:lnTo>
                      <a:pt x="516" y="2231"/>
                    </a:lnTo>
                    <a:lnTo>
                      <a:pt x="516" y="2234"/>
                    </a:lnTo>
                    <a:lnTo>
                      <a:pt x="510" y="2248"/>
                    </a:lnTo>
                    <a:lnTo>
                      <a:pt x="430" y="2281"/>
                    </a:lnTo>
                    <a:lnTo>
                      <a:pt x="415" y="2296"/>
                    </a:lnTo>
                    <a:lnTo>
                      <a:pt x="410" y="2299"/>
                    </a:lnTo>
                    <a:lnTo>
                      <a:pt x="408" y="2303"/>
                    </a:lnTo>
                    <a:lnTo>
                      <a:pt x="408" y="2318"/>
                    </a:lnTo>
                    <a:lnTo>
                      <a:pt x="423" y="2333"/>
                    </a:lnTo>
                    <a:lnTo>
                      <a:pt x="439" y="2343"/>
                    </a:lnTo>
                    <a:lnTo>
                      <a:pt x="484" y="2335"/>
                    </a:lnTo>
                    <a:lnTo>
                      <a:pt x="550" y="2344"/>
                    </a:lnTo>
                    <a:lnTo>
                      <a:pt x="582" y="2357"/>
                    </a:lnTo>
                    <a:lnTo>
                      <a:pt x="631" y="2354"/>
                    </a:lnTo>
                    <a:lnTo>
                      <a:pt x="636" y="2432"/>
                    </a:lnTo>
                    <a:lnTo>
                      <a:pt x="641" y="2464"/>
                    </a:lnTo>
                    <a:lnTo>
                      <a:pt x="685" y="2497"/>
                    </a:lnTo>
                    <a:lnTo>
                      <a:pt x="727" y="2507"/>
                    </a:lnTo>
                    <a:lnTo>
                      <a:pt x="732" y="2561"/>
                    </a:lnTo>
                    <a:lnTo>
                      <a:pt x="740" y="2563"/>
                    </a:lnTo>
                    <a:lnTo>
                      <a:pt x="768" y="2656"/>
                    </a:lnTo>
                    <a:lnTo>
                      <a:pt x="874" y="2639"/>
                    </a:lnTo>
                    <a:lnTo>
                      <a:pt x="898" y="2667"/>
                    </a:lnTo>
                    <a:lnTo>
                      <a:pt x="969" y="2672"/>
                    </a:lnTo>
                    <a:lnTo>
                      <a:pt x="986" y="2711"/>
                    </a:lnTo>
                    <a:lnTo>
                      <a:pt x="1098" y="2714"/>
                    </a:lnTo>
                    <a:lnTo>
                      <a:pt x="1131" y="2638"/>
                    </a:lnTo>
                    <a:lnTo>
                      <a:pt x="1226" y="2652"/>
                    </a:lnTo>
                    <a:lnTo>
                      <a:pt x="1216" y="2565"/>
                    </a:lnTo>
                    <a:lnTo>
                      <a:pt x="1327" y="2624"/>
                    </a:lnTo>
                    <a:lnTo>
                      <a:pt x="1379" y="2639"/>
                    </a:lnTo>
                    <a:lnTo>
                      <a:pt x="1373" y="2558"/>
                    </a:lnTo>
                    <a:lnTo>
                      <a:pt x="1428" y="2469"/>
                    </a:lnTo>
                    <a:lnTo>
                      <a:pt x="1502" y="2510"/>
                    </a:lnTo>
                    <a:lnTo>
                      <a:pt x="1566" y="2463"/>
                    </a:lnTo>
                    <a:lnTo>
                      <a:pt x="1568" y="2419"/>
                    </a:lnTo>
                    <a:lnTo>
                      <a:pt x="1674" y="2414"/>
                    </a:lnTo>
                    <a:lnTo>
                      <a:pt x="1696" y="2381"/>
                    </a:lnTo>
                    <a:lnTo>
                      <a:pt x="1729" y="2414"/>
                    </a:lnTo>
                    <a:lnTo>
                      <a:pt x="1846" y="2405"/>
                    </a:lnTo>
                    <a:lnTo>
                      <a:pt x="1898" y="2368"/>
                    </a:lnTo>
                    <a:lnTo>
                      <a:pt x="1904" y="2355"/>
                    </a:lnTo>
                    <a:lnTo>
                      <a:pt x="1969" y="2379"/>
                    </a:lnTo>
                    <a:lnTo>
                      <a:pt x="2018" y="2340"/>
                    </a:lnTo>
                    <a:lnTo>
                      <a:pt x="2067" y="2311"/>
                    </a:lnTo>
                    <a:lnTo>
                      <a:pt x="2083" y="2250"/>
                    </a:lnTo>
                    <a:lnTo>
                      <a:pt x="2108" y="2248"/>
                    </a:lnTo>
                    <a:lnTo>
                      <a:pt x="2123" y="2201"/>
                    </a:lnTo>
                    <a:lnTo>
                      <a:pt x="2101" y="2165"/>
                    </a:lnTo>
                    <a:lnTo>
                      <a:pt x="2132" y="2125"/>
                    </a:lnTo>
                    <a:lnTo>
                      <a:pt x="2212" y="2132"/>
                    </a:lnTo>
                    <a:lnTo>
                      <a:pt x="2218" y="2115"/>
                    </a:lnTo>
                    <a:lnTo>
                      <a:pt x="2203" y="1994"/>
                    </a:lnTo>
                    <a:lnTo>
                      <a:pt x="2210" y="1958"/>
                    </a:lnTo>
                    <a:lnTo>
                      <a:pt x="2203" y="1929"/>
                    </a:lnTo>
                    <a:lnTo>
                      <a:pt x="2253" y="1866"/>
                    </a:lnTo>
                    <a:lnTo>
                      <a:pt x="2264" y="1816"/>
                    </a:lnTo>
                    <a:lnTo>
                      <a:pt x="2207" y="1770"/>
                    </a:lnTo>
                    <a:lnTo>
                      <a:pt x="2199" y="1754"/>
                    </a:lnTo>
                    <a:lnTo>
                      <a:pt x="2243" y="1702"/>
                    </a:lnTo>
                    <a:lnTo>
                      <a:pt x="2254" y="1604"/>
                    </a:lnTo>
                    <a:lnTo>
                      <a:pt x="2218" y="15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208">
                <a:extLst>
                  <a:ext uri="{FF2B5EF4-FFF2-40B4-BE49-F238E27FC236}">
                    <a16:creationId xmlns:a16="http://schemas.microsoft.com/office/drawing/2014/main" id="{7782FE97-1B5A-B6F3-93D0-C5BE6B122F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" y="1614"/>
                <a:ext cx="370" cy="365"/>
              </a:xfrm>
              <a:custGeom>
                <a:avLst/>
                <a:gdLst>
                  <a:gd name="T0" fmla="*/ 514 w 2593"/>
                  <a:gd name="T1" fmla="*/ 12 h 2560"/>
                  <a:gd name="T2" fmla="*/ 244 w 2593"/>
                  <a:gd name="T3" fmla="*/ 38 h 2560"/>
                  <a:gd name="T4" fmla="*/ 0 w 2593"/>
                  <a:gd name="T5" fmla="*/ 106 h 2560"/>
                  <a:gd name="T6" fmla="*/ 161 w 2593"/>
                  <a:gd name="T7" fmla="*/ 412 h 2560"/>
                  <a:gd name="T8" fmla="*/ 101 w 2593"/>
                  <a:gd name="T9" fmla="*/ 744 h 2560"/>
                  <a:gd name="T10" fmla="*/ 255 w 2593"/>
                  <a:gd name="T11" fmla="*/ 907 h 2560"/>
                  <a:gd name="T12" fmla="*/ 325 w 2593"/>
                  <a:gd name="T13" fmla="*/ 1176 h 2560"/>
                  <a:gd name="T14" fmla="*/ 331 w 2593"/>
                  <a:gd name="T15" fmla="*/ 1384 h 2560"/>
                  <a:gd name="T16" fmla="*/ 430 w 2593"/>
                  <a:gd name="T17" fmla="*/ 1523 h 2560"/>
                  <a:gd name="T18" fmla="*/ 410 w 2593"/>
                  <a:gd name="T19" fmla="*/ 1781 h 2560"/>
                  <a:gd name="T20" fmla="*/ 418 w 2593"/>
                  <a:gd name="T21" fmla="*/ 2017 h 2560"/>
                  <a:gd name="T22" fmla="*/ 363 w 2593"/>
                  <a:gd name="T23" fmla="*/ 2129 h 2560"/>
                  <a:gd name="T24" fmla="*/ 487 w 2593"/>
                  <a:gd name="T25" fmla="*/ 2338 h 2560"/>
                  <a:gd name="T26" fmla="*/ 732 w 2593"/>
                  <a:gd name="T27" fmla="*/ 2436 h 2560"/>
                  <a:gd name="T28" fmla="*/ 882 w 2593"/>
                  <a:gd name="T29" fmla="*/ 2461 h 2560"/>
                  <a:gd name="T30" fmla="*/ 965 w 2593"/>
                  <a:gd name="T31" fmla="*/ 2461 h 2560"/>
                  <a:gd name="T32" fmla="*/ 1098 w 2593"/>
                  <a:gd name="T33" fmla="*/ 2429 h 2560"/>
                  <a:gd name="T34" fmla="*/ 1144 w 2593"/>
                  <a:gd name="T35" fmla="*/ 2454 h 2560"/>
                  <a:gd name="T36" fmla="*/ 1129 w 2593"/>
                  <a:gd name="T37" fmla="*/ 2535 h 2560"/>
                  <a:gd name="T38" fmla="*/ 1262 w 2593"/>
                  <a:gd name="T39" fmla="*/ 2472 h 2560"/>
                  <a:gd name="T40" fmla="*/ 1380 w 2593"/>
                  <a:gd name="T41" fmla="*/ 2363 h 2560"/>
                  <a:gd name="T42" fmla="*/ 1421 w 2593"/>
                  <a:gd name="T43" fmla="*/ 2360 h 2560"/>
                  <a:gd name="T44" fmla="*/ 1401 w 2593"/>
                  <a:gd name="T45" fmla="*/ 2327 h 2560"/>
                  <a:gd name="T46" fmla="*/ 1402 w 2593"/>
                  <a:gd name="T47" fmla="*/ 2255 h 2560"/>
                  <a:gd name="T48" fmla="*/ 1679 w 2593"/>
                  <a:gd name="T49" fmla="*/ 2279 h 2560"/>
                  <a:gd name="T50" fmla="*/ 1852 w 2593"/>
                  <a:gd name="T51" fmla="*/ 2410 h 2560"/>
                  <a:gd name="T52" fmla="*/ 2027 w 2593"/>
                  <a:gd name="T53" fmla="*/ 2315 h 2560"/>
                  <a:gd name="T54" fmla="*/ 2111 w 2593"/>
                  <a:gd name="T55" fmla="*/ 2239 h 2560"/>
                  <a:gd name="T56" fmla="*/ 2297 w 2593"/>
                  <a:gd name="T57" fmla="*/ 2163 h 2560"/>
                  <a:gd name="T58" fmla="*/ 2365 w 2593"/>
                  <a:gd name="T59" fmla="*/ 1978 h 2560"/>
                  <a:gd name="T60" fmla="*/ 2278 w 2593"/>
                  <a:gd name="T61" fmla="*/ 1711 h 2560"/>
                  <a:gd name="T62" fmla="*/ 2237 w 2593"/>
                  <a:gd name="T63" fmla="*/ 1633 h 2560"/>
                  <a:gd name="T64" fmla="*/ 2218 w 2593"/>
                  <a:gd name="T65" fmla="*/ 1646 h 2560"/>
                  <a:gd name="T66" fmla="*/ 2204 w 2593"/>
                  <a:gd name="T67" fmla="*/ 1665 h 2560"/>
                  <a:gd name="T68" fmla="*/ 2163 w 2593"/>
                  <a:gd name="T69" fmla="*/ 1661 h 2560"/>
                  <a:gd name="T70" fmla="*/ 2278 w 2593"/>
                  <a:gd name="T71" fmla="*/ 1499 h 2560"/>
                  <a:gd name="T72" fmla="*/ 2308 w 2593"/>
                  <a:gd name="T73" fmla="*/ 1436 h 2560"/>
                  <a:gd name="T74" fmla="*/ 2341 w 2593"/>
                  <a:gd name="T75" fmla="*/ 1245 h 2560"/>
                  <a:gd name="T76" fmla="*/ 2507 w 2593"/>
                  <a:gd name="T77" fmla="*/ 1174 h 2560"/>
                  <a:gd name="T78" fmla="*/ 2513 w 2593"/>
                  <a:gd name="T79" fmla="*/ 914 h 2560"/>
                  <a:gd name="T80" fmla="*/ 2404 w 2593"/>
                  <a:gd name="T81" fmla="*/ 710 h 2560"/>
                  <a:gd name="T82" fmla="*/ 2234 w 2593"/>
                  <a:gd name="T83" fmla="*/ 691 h 2560"/>
                  <a:gd name="T84" fmla="*/ 2089 w 2593"/>
                  <a:gd name="T85" fmla="*/ 547 h 2560"/>
                  <a:gd name="T86" fmla="*/ 1989 w 2593"/>
                  <a:gd name="T87" fmla="*/ 546 h 2560"/>
                  <a:gd name="T88" fmla="*/ 1931 w 2593"/>
                  <a:gd name="T89" fmla="*/ 415 h 2560"/>
                  <a:gd name="T90" fmla="*/ 1756 w 2593"/>
                  <a:gd name="T91" fmla="*/ 524 h 2560"/>
                  <a:gd name="T92" fmla="*/ 1566 w 2593"/>
                  <a:gd name="T93" fmla="*/ 405 h 2560"/>
                  <a:gd name="T94" fmla="*/ 1417 w 2593"/>
                  <a:gd name="T95" fmla="*/ 318 h 2560"/>
                  <a:gd name="T96" fmla="*/ 1270 w 2593"/>
                  <a:gd name="T97" fmla="*/ 167 h 2560"/>
                  <a:gd name="T98" fmla="*/ 1218 w 2593"/>
                  <a:gd name="T99" fmla="*/ 60 h 2560"/>
                  <a:gd name="T100" fmla="*/ 934 w 2593"/>
                  <a:gd name="T101" fmla="*/ 311 h 2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593" h="2560">
                    <a:moveTo>
                      <a:pt x="670" y="165"/>
                    </a:moveTo>
                    <a:lnTo>
                      <a:pt x="596" y="182"/>
                    </a:lnTo>
                    <a:lnTo>
                      <a:pt x="517" y="121"/>
                    </a:lnTo>
                    <a:lnTo>
                      <a:pt x="514" y="12"/>
                    </a:lnTo>
                    <a:lnTo>
                      <a:pt x="497" y="0"/>
                    </a:lnTo>
                    <a:lnTo>
                      <a:pt x="423" y="11"/>
                    </a:lnTo>
                    <a:lnTo>
                      <a:pt x="347" y="62"/>
                    </a:lnTo>
                    <a:lnTo>
                      <a:pt x="244" y="38"/>
                    </a:lnTo>
                    <a:lnTo>
                      <a:pt x="211" y="71"/>
                    </a:lnTo>
                    <a:lnTo>
                      <a:pt x="128" y="47"/>
                    </a:lnTo>
                    <a:lnTo>
                      <a:pt x="121" y="66"/>
                    </a:lnTo>
                    <a:lnTo>
                      <a:pt x="0" y="106"/>
                    </a:lnTo>
                    <a:lnTo>
                      <a:pt x="82" y="208"/>
                    </a:lnTo>
                    <a:lnTo>
                      <a:pt x="96" y="270"/>
                    </a:lnTo>
                    <a:lnTo>
                      <a:pt x="139" y="342"/>
                    </a:lnTo>
                    <a:lnTo>
                      <a:pt x="161" y="412"/>
                    </a:lnTo>
                    <a:lnTo>
                      <a:pt x="85" y="597"/>
                    </a:lnTo>
                    <a:lnTo>
                      <a:pt x="63" y="630"/>
                    </a:lnTo>
                    <a:lnTo>
                      <a:pt x="52" y="700"/>
                    </a:lnTo>
                    <a:lnTo>
                      <a:pt x="101" y="744"/>
                    </a:lnTo>
                    <a:lnTo>
                      <a:pt x="126" y="757"/>
                    </a:lnTo>
                    <a:lnTo>
                      <a:pt x="146" y="779"/>
                    </a:lnTo>
                    <a:lnTo>
                      <a:pt x="241" y="863"/>
                    </a:lnTo>
                    <a:lnTo>
                      <a:pt x="255" y="907"/>
                    </a:lnTo>
                    <a:lnTo>
                      <a:pt x="277" y="1037"/>
                    </a:lnTo>
                    <a:lnTo>
                      <a:pt x="284" y="1052"/>
                    </a:lnTo>
                    <a:lnTo>
                      <a:pt x="319" y="1168"/>
                    </a:lnTo>
                    <a:lnTo>
                      <a:pt x="325" y="1176"/>
                    </a:lnTo>
                    <a:lnTo>
                      <a:pt x="336" y="1245"/>
                    </a:lnTo>
                    <a:lnTo>
                      <a:pt x="342" y="1252"/>
                    </a:lnTo>
                    <a:lnTo>
                      <a:pt x="345" y="1311"/>
                    </a:lnTo>
                    <a:lnTo>
                      <a:pt x="331" y="1384"/>
                    </a:lnTo>
                    <a:lnTo>
                      <a:pt x="331" y="1431"/>
                    </a:lnTo>
                    <a:lnTo>
                      <a:pt x="390" y="1471"/>
                    </a:lnTo>
                    <a:lnTo>
                      <a:pt x="408" y="1477"/>
                    </a:lnTo>
                    <a:lnTo>
                      <a:pt x="430" y="1523"/>
                    </a:lnTo>
                    <a:lnTo>
                      <a:pt x="429" y="1572"/>
                    </a:lnTo>
                    <a:lnTo>
                      <a:pt x="412" y="1613"/>
                    </a:lnTo>
                    <a:lnTo>
                      <a:pt x="440" y="1714"/>
                    </a:lnTo>
                    <a:lnTo>
                      <a:pt x="410" y="1781"/>
                    </a:lnTo>
                    <a:lnTo>
                      <a:pt x="405" y="1886"/>
                    </a:lnTo>
                    <a:lnTo>
                      <a:pt x="418" y="1941"/>
                    </a:lnTo>
                    <a:lnTo>
                      <a:pt x="419" y="2015"/>
                    </a:lnTo>
                    <a:lnTo>
                      <a:pt x="418" y="2017"/>
                    </a:lnTo>
                    <a:lnTo>
                      <a:pt x="416" y="2025"/>
                    </a:lnTo>
                    <a:lnTo>
                      <a:pt x="390" y="2048"/>
                    </a:lnTo>
                    <a:lnTo>
                      <a:pt x="399" y="2068"/>
                    </a:lnTo>
                    <a:lnTo>
                      <a:pt x="363" y="2129"/>
                    </a:lnTo>
                    <a:lnTo>
                      <a:pt x="350" y="2168"/>
                    </a:lnTo>
                    <a:lnTo>
                      <a:pt x="361" y="2229"/>
                    </a:lnTo>
                    <a:lnTo>
                      <a:pt x="448" y="2327"/>
                    </a:lnTo>
                    <a:lnTo>
                      <a:pt x="487" y="2338"/>
                    </a:lnTo>
                    <a:lnTo>
                      <a:pt x="568" y="2403"/>
                    </a:lnTo>
                    <a:lnTo>
                      <a:pt x="571" y="2408"/>
                    </a:lnTo>
                    <a:lnTo>
                      <a:pt x="678" y="2487"/>
                    </a:lnTo>
                    <a:lnTo>
                      <a:pt x="732" y="2436"/>
                    </a:lnTo>
                    <a:lnTo>
                      <a:pt x="823" y="2386"/>
                    </a:lnTo>
                    <a:lnTo>
                      <a:pt x="845" y="2388"/>
                    </a:lnTo>
                    <a:lnTo>
                      <a:pt x="882" y="2458"/>
                    </a:lnTo>
                    <a:lnTo>
                      <a:pt x="882" y="2461"/>
                    </a:lnTo>
                    <a:lnTo>
                      <a:pt x="945" y="2472"/>
                    </a:lnTo>
                    <a:lnTo>
                      <a:pt x="948" y="2472"/>
                    </a:lnTo>
                    <a:lnTo>
                      <a:pt x="951" y="2469"/>
                    </a:lnTo>
                    <a:lnTo>
                      <a:pt x="965" y="2461"/>
                    </a:lnTo>
                    <a:lnTo>
                      <a:pt x="1027" y="2386"/>
                    </a:lnTo>
                    <a:lnTo>
                      <a:pt x="1109" y="2396"/>
                    </a:lnTo>
                    <a:lnTo>
                      <a:pt x="1098" y="2425"/>
                    </a:lnTo>
                    <a:lnTo>
                      <a:pt x="1098" y="2429"/>
                    </a:lnTo>
                    <a:lnTo>
                      <a:pt x="1107" y="2446"/>
                    </a:lnTo>
                    <a:lnTo>
                      <a:pt x="1107" y="2447"/>
                    </a:lnTo>
                    <a:lnTo>
                      <a:pt x="1133" y="2447"/>
                    </a:lnTo>
                    <a:lnTo>
                      <a:pt x="1144" y="2454"/>
                    </a:lnTo>
                    <a:lnTo>
                      <a:pt x="1151" y="2473"/>
                    </a:lnTo>
                    <a:lnTo>
                      <a:pt x="1150" y="2494"/>
                    </a:lnTo>
                    <a:lnTo>
                      <a:pt x="1137" y="2528"/>
                    </a:lnTo>
                    <a:lnTo>
                      <a:pt x="1129" y="2535"/>
                    </a:lnTo>
                    <a:lnTo>
                      <a:pt x="1151" y="2560"/>
                    </a:lnTo>
                    <a:lnTo>
                      <a:pt x="1210" y="2555"/>
                    </a:lnTo>
                    <a:lnTo>
                      <a:pt x="1213" y="2544"/>
                    </a:lnTo>
                    <a:lnTo>
                      <a:pt x="1262" y="2472"/>
                    </a:lnTo>
                    <a:lnTo>
                      <a:pt x="1293" y="2457"/>
                    </a:lnTo>
                    <a:lnTo>
                      <a:pt x="1339" y="2469"/>
                    </a:lnTo>
                    <a:lnTo>
                      <a:pt x="1325" y="2364"/>
                    </a:lnTo>
                    <a:lnTo>
                      <a:pt x="1380" y="2363"/>
                    </a:lnTo>
                    <a:lnTo>
                      <a:pt x="1379" y="2385"/>
                    </a:lnTo>
                    <a:lnTo>
                      <a:pt x="1380" y="2386"/>
                    </a:lnTo>
                    <a:lnTo>
                      <a:pt x="1417" y="2363"/>
                    </a:lnTo>
                    <a:lnTo>
                      <a:pt x="1421" y="2360"/>
                    </a:lnTo>
                    <a:lnTo>
                      <a:pt x="1421" y="2349"/>
                    </a:lnTo>
                    <a:lnTo>
                      <a:pt x="1412" y="2338"/>
                    </a:lnTo>
                    <a:lnTo>
                      <a:pt x="1406" y="2334"/>
                    </a:lnTo>
                    <a:lnTo>
                      <a:pt x="1401" y="2327"/>
                    </a:lnTo>
                    <a:lnTo>
                      <a:pt x="1379" y="2294"/>
                    </a:lnTo>
                    <a:lnTo>
                      <a:pt x="1379" y="2290"/>
                    </a:lnTo>
                    <a:lnTo>
                      <a:pt x="1402" y="2257"/>
                    </a:lnTo>
                    <a:lnTo>
                      <a:pt x="1402" y="2255"/>
                    </a:lnTo>
                    <a:lnTo>
                      <a:pt x="1410" y="2254"/>
                    </a:lnTo>
                    <a:lnTo>
                      <a:pt x="1513" y="2309"/>
                    </a:lnTo>
                    <a:lnTo>
                      <a:pt x="1620" y="2294"/>
                    </a:lnTo>
                    <a:lnTo>
                      <a:pt x="1679" y="2279"/>
                    </a:lnTo>
                    <a:lnTo>
                      <a:pt x="1686" y="2279"/>
                    </a:lnTo>
                    <a:lnTo>
                      <a:pt x="1772" y="2323"/>
                    </a:lnTo>
                    <a:lnTo>
                      <a:pt x="1794" y="2418"/>
                    </a:lnTo>
                    <a:lnTo>
                      <a:pt x="1852" y="2410"/>
                    </a:lnTo>
                    <a:lnTo>
                      <a:pt x="1903" y="2352"/>
                    </a:lnTo>
                    <a:lnTo>
                      <a:pt x="1947" y="2332"/>
                    </a:lnTo>
                    <a:lnTo>
                      <a:pt x="1970" y="2342"/>
                    </a:lnTo>
                    <a:lnTo>
                      <a:pt x="2027" y="2315"/>
                    </a:lnTo>
                    <a:lnTo>
                      <a:pt x="2098" y="2266"/>
                    </a:lnTo>
                    <a:lnTo>
                      <a:pt x="2100" y="2266"/>
                    </a:lnTo>
                    <a:lnTo>
                      <a:pt x="2109" y="2243"/>
                    </a:lnTo>
                    <a:lnTo>
                      <a:pt x="2111" y="2239"/>
                    </a:lnTo>
                    <a:lnTo>
                      <a:pt x="2116" y="2240"/>
                    </a:lnTo>
                    <a:lnTo>
                      <a:pt x="2178" y="2206"/>
                    </a:lnTo>
                    <a:lnTo>
                      <a:pt x="2265" y="2203"/>
                    </a:lnTo>
                    <a:lnTo>
                      <a:pt x="2297" y="2163"/>
                    </a:lnTo>
                    <a:lnTo>
                      <a:pt x="2287" y="2098"/>
                    </a:lnTo>
                    <a:lnTo>
                      <a:pt x="2264" y="2057"/>
                    </a:lnTo>
                    <a:lnTo>
                      <a:pt x="2267" y="2037"/>
                    </a:lnTo>
                    <a:lnTo>
                      <a:pt x="2365" y="1978"/>
                    </a:lnTo>
                    <a:lnTo>
                      <a:pt x="2316" y="1889"/>
                    </a:lnTo>
                    <a:lnTo>
                      <a:pt x="2258" y="1864"/>
                    </a:lnTo>
                    <a:lnTo>
                      <a:pt x="2243" y="1814"/>
                    </a:lnTo>
                    <a:lnTo>
                      <a:pt x="2278" y="1711"/>
                    </a:lnTo>
                    <a:lnTo>
                      <a:pt x="2276" y="1709"/>
                    </a:lnTo>
                    <a:lnTo>
                      <a:pt x="2245" y="1633"/>
                    </a:lnTo>
                    <a:lnTo>
                      <a:pt x="2242" y="1631"/>
                    </a:lnTo>
                    <a:lnTo>
                      <a:pt x="2237" y="1633"/>
                    </a:lnTo>
                    <a:lnTo>
                      <a:pt x="2234" y="1633"/>
                    </a:lnTo>
                    <a:lnTo>
                      <a:pt x="2232" y="1635"/>
                    </a:lnTo>
                    <a:lnTo>
                      <a:pt x="2229" y="1635"/>
                    </a:lnTo>
                    <a:lnTo>
                      <a:pt x="2218" y="1646"/>
                    </a:lnTo>
                    <a:lnTo>
                      <a:pt x="2212" y="1649"/>
                    </a:lnTo>
                    <a:lnTo>
                      <a:pt x="2207" y="1657"/>
                    </a:lnTo>
                    <a:lnTo>
                      <a:pt x="2204" y="1660"/>
                    </a:lnTo>
                    <a:lnTo>
                      <a:pt x="2204" y="1665"/>
                    </a:lnTo>
                    <a:lnTo>
                      <a:pt x="2202" y="1667"/>
                    </a:lnTo>
                    <a:lnTo>
                      <a:pt x="2191" y="1672"/>
                    </a:lnTo>
                    <a:lnTo>
                      <a:pt x="2166" y="1665"/>
                    </a:lnTo>
                    <a:lnTo>
                      <a:pt x="2163" y="1661"/>
                    </a:lnTo>
                    <a:lnTo>
                      <a:pt x="2160" y="1650"/>
                    </a:lnTo>
                    <a:lnTo>
                      <a:pt x="2163" y="1633"/>
                    </a:lnTo>
                    <a:lnTo>
                      <a:pt x="2240" y="1587"/>
                    </a:lnTo>
                    <a:lnTo>
                      <a:pt x="2278" y="1499"/>
                    </a:lnTo>
                    <a:lnTo>
                      <a:pt x="2276" y="1491"/>
                    </a:lnTo>
                    <a:lnTo>
                      <a:pt x="2276" y="1485"/>
                    </a:lnTo>
                    <a:lnTo>
                      <a:pt x="2308" y="1441"/>
                    </a:lnTo>
                    <a:lnTo>
                      <a:pt x="2308" y="1436"/>
                    </a:lnTo>
                    <a:lnTo>
                      <a:pt x="2300" y="1427"/>
                    </a:lnTo>
                    <a:lnTo>
                      <a:pt x="2242" y="1373"/>
                    </a:lnTo>
                    <a:lnTo>
                      <a:pt x="2269" y="1274"/>
                    </a:lnTo>
                    <a:lnTo>
                      <a:pt x="2341" y="1245"/>
                    </a:lnTo>
                    <a:lnTo>
                      <a:pt x="2382" y="1263"/>
                    </a:lnTo>
                    <a:lnTo>
                      <a:pt x="2385" y="1250"/>
                    </a:lnTo>
                    <a:lnTo>
                      <a:pt x="2382" y="1190"/>
                    </a:lnTo>
                    <a:lnTo>
                      <a:pt x="2507" y="1174"/>
                    </a:lnTo>
                    <a:lnTo>
                      <a:pt x="2560" y="1161"/>
                    </a:lnTo>
                    <a:lnTo>
                      <a:pt x="2559" y="1126"/>
                    </a:lnTo>
                    <a:lnTo>
                      <a:pt x="2593" y="1026"/>
                    </a:lnTo>
                    <a:lnTo>
                      <a:pt x="2513" y="914"/>
                    </a:lnTo>
                    <a:lnTo>
                      <a:pt x="2417" y="939"/>
                    </a:lnTo>
                    <a:lnTo>
                      <a:pt x="2374" y="786"/>
                    </a:lnTo>
                    <a:lnTo>
                      <a:pt x="2407" y="744"/>
                    </a:lnTo>
                    <a:lnTo>
                      <a:pt x="2404" y="710"/>
                    </a:lnTo>
                    <a:lnTo>
                      <a:pt x="2428" y="615"/>
                    </a:lnTo>
                    <a:lnTo>
                      <a:pt x="2357" y="656"/>
                    </a:lnTo>
                    <a:lnTo>
                      <a:pt x="2302" y="655"/>
                    </a:lnTo>
                    <a:lnTo>
                      <a:pt x="2234" y="691"/>
                    </a:lnTo>
                    <a:lnTo>
                      <a:pt x="2127" y="706"/>
                    </a:lnTo>
                    <a:lnTo>
                      <a:pt x="2111" y="682"/>
                    </a:lnTo>
                    <a:lnTo>
                      <a:pt x="2101" y="645"/>
                    </a:lnTo>
                    <a:lnTo>
                      <a:pt x="2089" y="547"/>
                    </a:lnTo>
                    <a:lnTo>
                      <a:pt x="2084" y="532"/>
                    </a:lnTo>
                    <a:lnTo>
                      <a:pt x="2057" y="521"/>
                    </a:lnTo>
                    <a:lnTo>
                      <a:pt x="2021" y="546"/>
                    </a:lnTo>
                    <a:lnTo>
                      <a:pt x="1989" y="546"/>
                    </a:lnTo>
                    <a:lnTo>
                      <a:pt x="1948" y="590"/>
                    </a:lnTo>
                    <a:lnTo>
                      <a:pt x="1918" y="586"/>
                    </a:lnTo>
                    <a:lnTo>
                      <a:pt x="1958" y="466"/>
                    </a:lnTo>
                    <a:lnTo>
                      <a:pt x="1931" y="415"/>
                    </a:lnTo>
                    <a:lnTo>
                      <a:pt x="1879" y="398"/>
                    </a:lnTo>
                    <a:lnTo>
                      <a:pt x="1879" y="420"/>
                    </a:lnTo>
                    <a:lnTo>
                      <a:pt x="1838" y="546"/>
                    </a:lnTo>
                    <a:lnTo>
                      <a:pt x="1756" y="524"/>
                    </a:lnTo>
                    <a:lnTo>
                      <a:pt x="1737" y="481"/>
                    </a:lnTo>
                    <a:lnTo>
                      <a:pt x="1625" y="480"/>
                    </a:lnTo>
                    <a:lnTo>
                      <a:pt x="1619" y="459"/>
                    </a:lnTo>
                    <a:lnTo>
                      <a:pt x="1566" y="405"/>
                    </a:lnTo>
                    <a:lnTo>
                      <a:pt x="1554" y="371"/>
                    </a:lnTo>
                    <a:lnTo>
                      <a:pt x="1472" y="346"/>
                    </a:lnTo>
                    <a:lnTo>
                      <a:pt x="1461" y="350"/>
                    </a:lnTo>
                    <a:lnTo>
                      <a:pt x="1417" y="318"/>
                    </a:lnTo>
                    <a:lnTo>
                      <a:pt x="1379" y="331"/>
                    </a:lnTo>
                    <a:lnTo>
                      <a:pt x="1363" y="274"/>
                    </a:lnTo>
                    <a:lnTo>
                      <a:pt x="1363" y="230"/>
                    </a:lnTo>
                    <a:lnTo>
                      <a:pt x="1270" y="167"/>
                    </a:lnTo>
                    <a:lnTo>
                      <a:pt x="1242" y="125"/>
                    </a:lnTo>
                    <a:lnTo>
                      <a:pt x="1240" y="87"/>
                    </a:lnTo>
                    <a:lnTo>
                      <a:pt x="1229" y="66"/>
                    </a:lnTo>
                    <a:lnTo>
                      <a:pt x="1218" y="60"/>
                    </a:lnTo>
                    <a:lnTo>
                      <a:pt x="1205" y="62"/>
                    </a:lnTo>
                    <a:lnTo>
                      <a:pt x="1199" y="243"/>
                    </a:lnTo>
                    <a:lnTo>
                      <a:pt x="1044" y="204"/>
                    </a:lnTo>
                    <a:lnTo>
                      <a:pt x="934" y="311"/>
                    </a:lnTo>
                    <a:lnTo>
                      <a:pt x="822" y="218"/>
                    </a:lnTo>
                    <a:lnTo>
                      <a:pt x="727" y="256"/>
                    </a:lnTo>
                    <a:lnTo>
                      <a:pt x="670" y="1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209">
                <a:extLst>
                  <a:ext uri="{FF2B5EF4-FFF2-40B4-BE49-F238E27FC236}">
                    <a16:creationId xmlns:a16="http://schemas.microsoft.com/office/drawing/2014/main" id="{7B2B85F9-55B6-1610-FF75-EE3BD92F56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6" y="1595"/>
                <a:ext cx="351" cy="475"/>
              </a:xfrm>
              <a:custGeom>
                <a:avLst/>
                <a:gdLst>
                  <a:gd name="T0" fmla="*/ 1901 w 2453"/>
                  <a:gd name="T1" fmla="*/ 316 h 3324"/>
                  <a:gd name="T2" fmla="*/ 1850 w 2453"/>
                  <a:gd name="T3" fmla="*/ 291 h 3324"/>
                  <a:gd name="T4" fmla="*/ 1814 w 2453"/>
                  <a:gd name="T5" fmla="*/ 280 h 3324"/>
                  <a:gd name="T6" fmla="*/ 1715 w 2453"/>
                  <a:gd name="T7" fmla="*/ 405 h 3324"/>
                  <a:gd name="T8" fmla="*/ 1569 w 2453"/>
                  <a:gd name="T9" fmla="*/ 224 h 3324"/>
                  <a:gd name="T10" fmla="*/ 1134 w 2453"/>
                  <a:gd name="T11" fmla="*/ 121 h 3324"/>
                  <a:gd name="T12" fmla="*/ 662 w 2453"/>
                  <a:gd name="T13" fmla="*/ 123 h 3324"/>
                  <a:gd name="T14" fmla="*/ 681 w 2453"/>
                  <a:gd name="T15" fmla="*/ 211 h 3324"/>
                  <a:gd name="T16" fmla="*/ 804 w 2453"/>
                  <a:gd name="T17" fmla="*/ 219 h 3324"/>
                  <a:gd name="T18" fmla="*/ 803 w 2453"/>
                  <a:gd name="T19" fmla="*/ 385 h 3324"/>
                  <a:gd name="T20" fmla="*/ 888 w 2453"/>
                  <a:gd name="T21" fmla="*/ 396 h 3324"/>
                  <a:gd name="T22" fmla="*/ 891 w 2453"/>
                  <a:gd name="T23" fmla="*/ 449 h 3324"/>
                  <a:gd name="T24" fmla="*/ 863 w 2453"/>
                  <a:gd name="T25" fmla="*/ 608 h 3324"/>
                  <a:gd name="T26" fmla="*/ 688 w 2453"/>
                  <a:gd name="T27" fmla="*/ 611 h 3324"/>
                  <a:gd name="T28" fmla="*/ 615 w 2453"/>
                  <a:gd name="T29" fmla="*/ 717 h 3324"/>
                  <a:gd name="T30" fmla="*/ 643 w 2453"/>
                  <a:gd name="T31" fmla="*/ 958 h 3324"/>
                  <a:gd name="T32" fmla="*/ 322 w 2453"/>
                  <a:gd name="T33" fmla="*/ 923 h 3324"/>
                  <a:gd name="T34" fmla="*/ 282 w 2453"/>
                  <a:gd name="T35" fmla="*/ 983 h 3324"/>
                  <a:gd name="T36" fmla="*/ 233 w 2453"/>
                  <a:gd name="T37" fmla="*/ 1021 h 3324"/>
                  <a:gd name="T38" fmla="*/ 236 w 2453"/>
                  <a:gd name="T39" fmla="*/ 1132 h 3324"/>
                  <a:gd name="T40" fmla="*/ 182 w 2453"/>
                  <a:gd name="T41" fmla="*/ 1139 h 3324"/>
                  <a:gd name="T42" fmla="*/ 129 w 2453"/>
                  <a:gd name="T43" fmla="*/ 1231 h 3324"/>
                  <a:gd name="T44" fmla="*/ 203 w 2453"/>
                  <a:gd name="T45" fmla="*/ 1445 h 3324"/>
                  <a:gd name="T46" fmla="*/ 419 w 2453"/>
                  <a:gd name="T47" fmla="*/ 1376 h 3324"/>
                  <a:gd name="T48" fmla="*/ 481 w 2453"/>
                  <a:gd name="T49" fmla="*/ 1608 h 3324"/>
                  <a:gd name="T50" fmla="*/ 626 w 2453"/>
                  <a:gd name="T51" fmla="*/ 1733 h 3324"/>
                  <a:gd name="T52" fmla="*/ 552 w 2453"/>
                  <a:gd name="T53" fmla="*/ 1851 h 3324"/>
                  <a:gd name="T54" fmla="*/ 626 w 2453"/>
                  <a:gd name="T55" fmla="*/ 1966 h 3324"/>
                  <a:gd name="T56" fmla="*/ 586 w 2453"/>
                  <a:gd name="T57" fmla="*/ 2108 h 3324"/>
                  <a:gd name="T58" fmla="*/ 561 w 2453"/>
                  <a:gd name="T59" fmla="*/ 2173 h 3324"/>
                  <a:gd name="T60" fmla="*/ 629 w 2453"/>
                  <a:gd name="T61" fmla="*/ 2323 h 3324"/>
                  <a:gd name="T62" fmla="*/ 593 w 2453"/>
                  <a:gd name="T63" fmla="*/ 2399 h 3324"/>
                  <a:gd name="T64" fmla="*/ 705 w 2453"/>
                  <a:gd name="T65" fmla="*/ 2574 h 3324"/>
                  <a:gd name="T66" fmla="*/ 749 w 2453"/>
                  <a:gd name="T67" fmla="*/ 2828 h 3324"/>
                  <a:gd name="T68" fmla="*/ 771 w 2453"/>
                  <a:gd name="T69" fmla="*/ 3085 h 3324"/>
                  <a:gd name="T70" fmla="*/ 752 w 2453"/>
                  <a:gd name="T71" fmla="*/ 3314 h 3324"/>
                  <a:gd name="T72" fmla="*/ 932 w 2453"/>
                  <a:gd name="T73" fmla="*/ 3317 h 3324"/>
                  <a:gd name="T74" fmla="*/ 1003 w 2453"/>
                  <a:gd name="T75" fmla="*/ 3193 h 3324"/>
                  <a:gd name="T76" fmla="*/ 1298 w 2453"/>
                  <a:gd name="T77" fmla="*/ 3033 h 3324"/>
                  <a:gd name="T78" fmla="*/ 1558 w 2453"/>
                  <a:gd name="T79" fmla="*/ 2909 h 3324"/>
                  <a:gd name="T80" fmla="*/ 1481 w 2453"/>
                  <a:gd name="T81" fmla="*/ 2691 h 3324"/>
                  <a:gd name="T82" fmla="*/ 1634 w 2453"/>
                  <a:gd name="T83" fmla="*/ 2589 h 3324"/>
                  <a:gd name="T84" fmla="*/ 1844 w 2453"/>
                  <a:gd name="T85" fmla="*/ 2513 h 3324"/>
                  <a:gd name="T86" fmla="*/ 2008 w 2453"/>
                  <a:gd name="T87" fmla="*/ 2446 h 3324"/>
                  <a:gd name="T88" fmla="*/ 2363 w 2453"/>
                  <a:gd name="T89" fmla="*/ 2299 h 3324"/>
                  <a:gd name="T90" fmla="*/ 2429 w 2453"/>
                  <a:gd name="T91" fmla="*/ 2156 h 3324"/>
                  <a:gd name="T92" fmla="*/ 2418 w 2453"/>
                  <a:gd name="T93" fmla="*/ 2017 h 3324"/>
                  <a:gd name="T94" fmla="*/ 2442 w 2453"/>
                  <a:gd name="T95" fmla="*/ 1703 h 3324"/>
                  <a:gd name="T96" fmla="*/ 2344 w 2453"/>
                  <a:gd name="T97" fmla="*/ 1562 h 3324"/>
                  <a:gd name="T98" fmla="*/ 2349 w 2453"/>
                  <a:gd name="T99" fmla="*/ 1376 h 3324"/>
                  <a:gd name="T100" fmla="*/ 2290 w 2453"/>
                  <a:gd name="T101" fmla="*/ 1168 h 3324"/>
                  <a:gd name="T102" fmla="*/ 2139 w 2453"/>
                  <a:gd name="T103" fmla="*/ 888 h 3324"/>
                  <a:gd name="T104" fmla="*/ 2098 w 2453"/>
                  <a:gd name="T105" fmla="*/ 728 h 3324"/>
                  <a:gd name="T106" fmla="*/ 2095 w 2453"/>
                  <a:gd name="T107" fmla="*/ 339 h 3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453" h="3324">
                    <a:moveTo>
                      <a:pt x="2095" y="339"/>
                    </a:moveTo>
                    <a:lnTo>
                      <a:pt x="2068" y="306"/>
                    </a:lnTo>
                    <a:lnTo>
                      <a:pt x="1940" y="377"/>
                    </a:lnTo>
                    <a:lnTo>
                      <a:pt x="1901" y="316"/>
                    </a:lnTo>
                    <a:lnTo>
                      <a:pt x="1868" y="291"/>
                    </a:lnTo>
                    <a:lnTo>
                      <a:pt x="1855" y="289"/>
                    </a:lnTo>
                    <a:lnTo>
                      <a:pt x="1853" y="289"/>
                    </a:lnTo>
                    <a:lnTo>
                      <a:pt x="1850" y="291"/>
                    </a:lnTo>
                    <a:lnTo>
                      <a:pt x="1846" y="295"/>
                    </a:lnTo>
                    <a:lnTo>
                      <a:pt x="1831" y="295"/>
                    </a:lnTo>
                    <a:lnTo>
                      <a:pt x="1828" y="291"/>
                    </a:lnTo>
                    <a:lnTo>
                      <a:pt x="1814" y="280"/>
                    </a:lnTo>
                    <a:lnTo>
                      <a:pt x="1803" y="254"/>
                    </a:lnTo>
                    <a:lnTo>
                      <a:pt x="1792" y="262"/>
                    </a:lnTo>
                    <a:lnTo>
                      <a:pt x="1792" y="361"/>
                    </a:lnTo>
                    <a:lnTo>
                      <a:pt x="1715" y="405"/>
                    </a:lnTo>
                    <a:lnTo>
                      <a:pt x="1686" y="401"/>
                    </a:lnTo>
                    <a:lnTo>
                      <a:pt x="1661" y="331"/>
                    </a:lnTo>
                    <a:lnTo>
                      <a:pt x="1579" y="285"/>
                    </a:lnTo>
                    <a:lnTo>
                      <a:pt x="1569" y="224"/>
                    </a:lnTo>
                    <a:lnTo>
                      <a:pt x="1497" y="169"/>
                    </a:lnTo>
                    <a:lnTo>
                      <a:pt x="1355" y="169"/>
                    </a:lnTo>
                    <a:lnTo>
                      <a:pt x="1254" y="55"/>
                    </a:lnTo>
                    <a:lnTo>
                      <a:pt x="1134" y="121"/>
                    </a:lnTo>
                    <a:lnTo>
                      <a:pt x="1012" y="33"/>
                    </a:lnTo>
                    <a:lnTo>
                      <a:pt x="979" y="0"/>
                    </a:lnTo>
                    <a:lnTo>
                      <a:pt x="888" y="22"/>
                    </a:lnTo>
                    <a:lnTo>
                      <a:pt x="662" y="123"/>
                    </a:lnTo>
                    <a:lnTo>
                      <a:pt x="670" y="191"/>
                    </a:lnTo>
                    <a:lnTo>
                      <a:pt x="670" y="193"/>
                    </a:lnTo>
                    <a:lnTo>
                      <a:pt x="678" y="211"/>
                    </a:lnTo>
                    <a:lnTo>
                      <a:pt x="681" y="211"/>
                    </a:lnTo>
                    <a:lnTo>
                      <a:pt x="683" y="213"/>
                    </a:lnTo>
                    <a:lnTo>
                      <a:pt x="684" y="213"/>
                    </a:lnTo>
                    <a:lnTo>
                      <a:pt x="803" y="219"/>
                    </a:lnTo>
                    <a:lnTo>
                      <a:pt x="804" y="219"/>
                    </a:lnTo>
                    <a:lnTo>
                      <a:pt x="839" y="295"/>
                    </a:lnTo>
                    <a:lnTo>
                      <a:pt x="836" y="318"/>
                    </a:lnTo>
                    <a:lnTo>
                      <a:pt x="814" y="372"/>
                    </a:lnTo>
                    <a:lnTo>
                      <a:pt x="803" y="385"/>
                    </a:lnTo>
                    <a:lnTo>
                      <a:pt x="874" y="363"/>
                    </a:lnTo>
                    <a:lnTo>
                      <a:pt x="896" y="382"/>
                    </a:lnTo>
                    <a:lnTo>
                      <a:pt x="891" y="393"/>
                    </a:lnTo>
                    <a:lnTo>
                      <a:pt x="888" y="396"/>
                    </a:lnTo>
                    <a:lnTo>
                      <a:pt x="881" y="429"/>
                    </a:lnTo>
                    <a:lnTo>
                      <a:pt x="885" y="444"/>
                    </a:lnTo>
                    <a:lnTo>
                      <a:pt x="888" y="449"/>
                    </a:lnTo>
                    <a:lnTo>
                      <a:pt x="891" y="449"/>
                    </a:lnTo>
                    <a:lnTo>
                      <a:pt x="894" y="458"/>
                    </a:lnTo>
                    <a:lnTo>
                      <a:pt x="896" y="514"/>
                    </a:lnTo>
                    <a:lnTo>
                      <a:pt x="891" y="590"/>
                    </a:lnTo>
                    <a:lnTo>
                      <a:pt x="863" y="608"/>
                    </a:lnTo>
                    <a:lnTo>
                      <a:pt x="814" y="602"/>
                    </a:lnTo>
                    <a:lnTo>
                      <a:pt x="752" y="557"/>
                    </a:lnTo>
                    <a:lnTo>
                      <a:pt x="692" y="611"/>
                    </a:lnTo>
                    <a:lnTo>
                      <a:pt x="688" y="611"/>
                    </a:lnTo>
                    <a:lnTo>
                      <a:pt x="650" y="568"/>
                    </a:lnTo>
                    <a:lnTo>
                      <a:pt x="651" y="600"/>
                    </a:lnTo>
                    <a:lnTo>
                      <a:pt x="634" y="634"/>
                    </a:lnTo>
                    <a:lnTo>
                      <a:pt x="615" y="717"/>
                    </a:lnTo>
                    <a:lnTo>
                      <a:pt x="653" y="809"/>
                    </a:lnTo>
                    <a:lnTo>
                      <a:pt x="724" y="901"/>
                    </a:lnTo>
                    <a:lnTo>
                      <a:pt x="678" y="953"/>
                    </a:lnTo>
                    <a:lnTo>
                      <a:pt x="643" y="958"/>
                    </a:lnTo>
                    <a:lnTo>
                      <a:pt x="607" y="942"/>
                    </a:lnTo>
                    <a:lnTo>
                      <a:pt x="475" y="995"/>
                    </a:lnTo>
                    <a:lnTo>
                      <a:pt x="383" y="964"/>
                    </a:lnTo>
                    <a:lnTo>
                      <a:pt x="322" y="923"/>
                    </a:lnTo>
                    <a:lnTo>
                      <a:pt x="320" y="925"/>
                    </a:lnTo>
                    <a:lnTo>
                      <a:pt x="288" y="968"/>
                    </a:lnTo>
                    <a:lnTo>
                      <a:pt x="280" y="977"/>
                    </a:lnTo>
                    <a:lnTo>
                      <a:pt x="282" y="983"/>
                    </a:lnTo>
                    <a:lnTo>
                      <a:pt x="288" y="984"/>
                    </a:lnTo>
                    <a:lnTo>
                      <a:pt x="288" y="995"/>
                    </a:lnTo>
                    <a:lnTo>
                      <a:pt x="251" y="1015"/>
                    </a:lnTo>
                    <a:lnTo>
                      <a:pt x="233" y="1021"/>
                    </a:lnTo>
                    <a:lnTo>
                      <a:pt x="258" y="1051"/>
                    </a:lnTo>
                    <a:lnTo>
                      <a:pt x="257" y="1115"/>
                    </a:lnTo>
                    <a:lnTo>
                      <a:pt x="247" y="1130"/>
                    </a:lnTo>
                    <a:lnTo>
                      <a:pt x="236" y="1132"/>
                    </a:lnTo>
                    <a:lnTo>
                      <a:pt x="189" y="1157"/>
                    </a:lnTo>
                    <a:lnTo>
                      <a:pt x="184" y="1148"/>
                    </a:lnTo>
                    <a:lnTo>
                      <a:pt x="182" y="1141"/>
                    </a:lnTo>
                    <a:lnTo>
                      <a:pt x="182" y="1139"/>
                    </a:lnTo>
                    <a:lnTo>
                      <a:pt x="180" y="1136"/>
                    </a:lnTo>
                    <a:lnTo>
                      <a:pt x="149" y="1108"/>
                    </a:lnTo>
                    <a:lnTo>
                      <a:pt x="126" y="1117"/>
                    </a:lnTo>
                    <a:lnTo>
                      <a:pt x="129" y="1231"/>
                    </a:lnTo>
                    <a:lnTo>
                      <a:pt x="77" y="1261"/>
                    </a:lnTo>
                    <a:lnTo>
                      <a:pt x="71" y="1270"/>
                    </a:lnTo>
                    <a:lnTo>
                      <a:pt x="0" y="1359"/>
                    </a:lnTo>
                    <a:lnTo>
                      <a:pt x="203" y="1445"/>
                    </a:lnTo>
                    <a:lnTo>
                      <a:pt x="213" y="1432"/>
                    </a:lnTo>
                    <a:lnTo>
                      <a:pt x="306" y="1420"/>
                    </a:lnTo>
                    <a:lnTo>
                      <a:pt x="324" y="1401"/>
                    </a:lnTo>
                    <a:lnTo>
                      <a:pt x="419" y="1376"/>
                    </a:lnTo>
                    <a:lnTo>
                      <a:pt x="422" y="1410"/>
                    </a:lnTo>
                    <a:lnTo>
                      <a:pt x="522" y="1447"/>
                    </a:lnTo>
                    <a:lnTo>
                      <a:pt x="495" y="1565"/>
                    </a:lnTo>
                    <a:lnTo>
                      <a:pt x="481" y="1608"/>
                    </a:lnTo>
                    <a:lnTo>
                      <a:pt x="520" y="1619"/>
                    </a:lnTo>
                    <a:lnTo>
                      <a:pt x="577" y="1674"/>
                    </a:lnTo>
                    <a:lnTo>
                      <a:pt x="601" y="1693"/>
                    </a:lnTo>
                    <a:lnTo>
                      <a:pt x="626" y="1733"/>
                    </a:lnTo>
                    <a:lnTo>
                      <a:pt x="597" y="1780"/>
                    </a:lnTo>
                    <a:lnTo>
                      <a:pt x="577" y="1840"/>
                    </a:lnTo>
                    <a:lnTo>
                      <a:pt x="572" y="1845"/>
                    </a:lnTo>
                    <a:lnTo>
                      <a:pt x="552" y="1851"/>
                    </a:lnTo>
                    <a:lnTo>
                      <a:pt x="550" y="1906"/>
                    </a:lnTo>
                    <a:lnTo>
                      <a:pt x="552" y="1908"/>
                    </a:lnTo>
                    <a:lnTo>
                      <a:pt x="596" y="1945"/>
                    </a:lnTo>
                    <a:lnTo>
                      <a:pt x="626" y="1966"/>
                    </a:lnTo>
                    <a:lnTo>
                      <a:pt x="708" y="1970"/>
                    </a:lnTo>
                    <a:lnTo>
                      <a:pt x="653" y="2057"/>
                    </a:lnTo>
                    <a:lnTo>
                      <a:pt x="629" y="2057"/>
                    </a:lnTo>
                    <a:lnTo>
                      <a:pt x="586" y="2108"/>
                    </a:lnTo>
                    <a:lnTo>
                      <a:pt x="593" y="2115"/>
                    </a:lnTo>
                    <a:lnTo>
                      <a:pt x="597" y="2124"/>
                    </a:lnTo>
                    <a:lnTo>
                      <a:pt x="596" y="2126"/>
                    </a:lnTo>
                    <a:lnTo>
                      <a:pt x="561" y="2173"/>
                    </a:lnTo>
                    <a:lnTo>
                      <a:pt x="552" y="2173"/>
                    </a:lnTo>
                    <a:lnTo>
                      <a:pt x="506" y="2188"/>
                    </a:lnTo>
                    <a:lnTo>
                      <a:pt x="610" y="2294"/>
                    </a:lnTo>
                    <a:lnTo>
                      <a:pt x="629" y="2323"/>
                    </a:lnTo>
                    <a:lnTo>
                      <a:pt x="632" y="2334"/>
                    </a:lnTo>
                    <a:lnTo>
                      <a:pt x="632" y="2342"/>
                    </a:lnTo>
                    <a:lnTo>
                      <a:pt x="629" y="2349"/>
                    </a:lnTo>
                    <a:lnTo>
                      <a:pt x="593" y="2399"/>
                    </a:lnTo>
                    <a:lnTo>
                      <a:pt x="590" y="2399"/>
                    </a:lnTo>
                    <a:lnTo>
                      <a:pt x="536" y="2435"/>
                    </a:lnTo>
                    <a:lnTo>
                      <a:pt x="575" y="2517"/>
                    </a:lnTo>
                    <a:lnTo>
                      <a:pt x="705" y="2574"/>
                    </a:lnTo>
                    <a:lnTo>
                      <a:pt x="695" y="2665"/>
                    </a:lnTo>
                    <a:lnTo>
                      <a:pt x="765" y="2713"/>
                    </a:lnTo>
                    <a:lnTo>
                      <a:pt x="761" y="2785"/>
                    </a:lnTo>
                    <a:lnTo>
                      <a:pt x="749" y="2828"/>
                    </a:lnTo>
                    <a:lnTo>
                      <a:pt x="721" y="2858"/>
                    </a:lnTo>
                    <a:lnTo>
                      <a:pt x="706" y="2945"/>
                    </a:lnTo>
                    <a:lnTo>
                      <a:pt x="750" y="3065"/>
                    </a:lnTo>
                    <a:lnTo>
                      <a:pt x="771" y="3085"/>
                    </a:lnTo>
                    <a:lnTo>
                      <a:pt x="782" y="3157"/>
                    </a:lnTo>
                    <a:lnTo>
                      <a:pt x="688" y="3218"/>
                    </a:lnTo>
                    <a:lnTo>
                      <a:pt x="719" y="3313"/>
                    </a:lnTo>
                    <a:lnTo>
                      <a:pt x="752" y="3314"/>
                    </a:lnTo>
                    <a:lnTo>
                      <a:pt x="776" y="3302"/>
                    </a:lnTo>
                    <a:lnTo>
                      <a:pt x="883" y="3309"/>
                    </a:lnTo>
                    <a:lnTo>
                      <a:pt x="934" y="3324"/>
                    </a:lnTo>
                    <a:lnTo>
                      <a:pt x="932" y="3317"/>
                    </a:lnTo>
                    <a:lnTo>
                      <a:pt x="940" y="3244"/>
                    </a:lnTo>
                    <a:lnTo>
                      <a:pt x="972" y="3183"/>
                    </a:lnTo>
                    <a:lnTo>
                      <a:pt x="981" y="3172"/>
                    </a:lnTo>
                    <a:lnTo>
                      <a:pt x="1003" y="3193"/>
                    </a:lnTo>
                    <a:lnTo>
                      <a:pt x="1101" y="3054"/>
                    </a:lnTo>
                    <a:lnTo>
                      <a:pt x="1142" y="3058"/>
                    </a:lnTo>
                    <a:lnTo>
                      <a:pt x="1256" y="3048"/>
                    </a:lnTo>
                    <a:lnTo>
                      <a:pt x="1298" y="3033"/>
                    </a:lnTo>
                    <a:lnTo>
                      <a:pt x="1320" y="3018"/>
                    </a:lnTo>
                    <a:lnTo>
                      <a:pt x="1424" y="3054"/>
                    </a:lnTo>
                    <a:lnTo>
                      <a:pt x="1495" y="3004"/>
                    </a:lnTo>
                    <a:lnTo>
                      <a:pt x="1558" y="2909"/>
                    </a:lnTo>
                    <a:lnTo>
                      <a:pt x="1484" y="2808"/>
                    </a:lnTo>
                    <a:lnTo>
                      <a:pt x="1522" y="2789"/>
                    </a:lnTo>
                    <a:lnTo>
                      <a:pt x="1533" y="2705"/>
                    </a:lnTo>
                    <a:lnTo>
                      <a:pt x="1481" y="2691"/>
                    </a:lnTo>
                    <a:lnTo>
                      <a:pt x="1489" y="2670"/>
                    </a:lnTo>
                    <a:lnTo>
                      <a:pt x="1590" y="2680"/>
                    </a:lnTo>
                    <a:lnTo>
                      <a:pt x="1598" y="2585"/>
                    </a:lnTo>
                    <a:lnTo>
                      <a:pt x="1634" y="2589"/>
                    </a:lnTo>
                    <a:lnTo>
                      <a:pt x="1691" y="2549"/>
                    </a:lnTo>
                    <a:lnTo>
                      <a:pt x="1744" y="2454"/>
                    </a:lnTo>
                    <a:lnTo>
                      <a:pt x="1798" y="2435"/>
                    </a:lnTo>
                    <a:lnTo>
                      <a:pt x="1844" y="2513"/>
                    </a:lnTo>
                    <a:lnTo>
                      <a:pt x="1875" y="2508"/>
                    </a:lnTo>
                    <a:lnTo>
                      <a:pt x="1975" y="2465"/>
                    </a:lnTo>
                    <a:lnTo>
                      <a:pt x="2010" y="2490"/>
                    </a:lnTo>
                    <a:lnTo>
                      <a:pt x="2008" y="2446"/>
                    </a:lnTo>
                    <a:lnTo>
                      <a:pt x="2112" y="2353"/>
                    </a:lnTo>
                    <a:lnTo>
                      <a:pt x="2188" y="2305"/>
                    </a:lnTo>
                    <a:lnTo>
                      <a:pt x="2226" y="2276"/>
                    </a:lnTo>
                    <a:lnTo>
                      <a:pt x="2363" y="2299"/>
                    </a:lnTo>
                    <a:lnTo>
                      <a:pt x="2376" y="2260"/>
                    </a:lnTo>
                    <a:lnTo>
                      <a:pt x="2412" y="2199"/>
                    </a:lnTo>
                    <a:lnTo>
                      <a:pt x="2403" y="2179"/>
                    </a:lnTo>
                    <a:lnTo>
                      <a:pt x="2429" y="2156"/>
                    </a:lnTo>
                    <a:lnTo>
                      <a:pt x="2431" y="2148"/>
                    </a:lnTo>
                    <a:lnTo>
                      <a:pt x="2432" y="2146"/>
                    </a:lnTo>
                    <a:lnTo>
                      <a:pt x="2431" y="2072"/>
                    </a:lnTo>
                    <a:lnTo>
                      <a:pt x="2418" y="2017"/>
                    </a:lnTo>
                    <a:lnTo>
                      <a:pt x="2423" y="1912"/>
                    </a:lnTo>
                    <a:lnTo>
                      <a:pt x="2453" y="1845"/>
                    </a:lnTo>
                    <a:lnTo>
                      <a:pt x="2425" y="1744"/>
                    </a:lnTo>
                    <a:lnTo>
                      <a:pt x="2442" y="1703"/>
                    </a:lnTo>
                    <a:lnTo>
                      <a:pt x="2443" y="1654"/>
                    </a:lnTo>
                    <a:lnTo>
                      <a:pt x="2421" y="1608"/>
                    </a:lnTo>
                    <a:lnTo>
                      <a:pt x="2403" y="1602"/>
                    </a:lnTo>
                    <a:lnTo>
                      <a:pt x="2344" y="1562"/>
                    </a:lnTo>
                    <a:lnTo>
                      <a:pt x="2344" y="1515"/>
                    </a:lnTo>
                    <a:lnTo>
                      <a:pt x="2358" y="1442"/>
                    </a:lnTo>
                    <a:lnTo>
                      <a:pt x="2355" y="1383"/>
                    </a:lnTo>
                    <a:lnTo>
                      <a:pt x="2349" y="1376"/>
                    </a:lnTo>
                    <a:lnTo>
                      <a:pt x="2338" y="1307"/>
                    </a:lnTo>
                    <a:lnTo>
                      <a:pt x="2332" y="1299"/>
                    </a:lnTo>
                    <a:lnTo>
                      <a:pt x="2297" y="1183"/>
                    </a:lnTo>
                    <a:lnTo>
                      <a:pt x="2290" y="1168"/>
                    </a:lnTo>
                    <a:lnTo>
                      <a:pt x="2268" y="1038"/>
                    </a:lnTo>
                    <a:lnTo>
                      <a:pt x="2254" y="994"/>
                    </a:lnTo>
                    <a:lnTo>
                      <a:pt x="2159" y="910"/>
                    </a:lnTo>
                    <a:lnTo>
                      <a:pt x="2139" y="888"/>
                    </a:lnTo>
                    <a:lnTo>
                      <a:pt x="2114" y="875"/>
                    </a:lnTo>
                    <a:lnTo>
                      <a:pt x="2065" y="831"/>
                    </a:lnTo>
                    <a:lnTo>
                      <a:pt x="2076" y="761"/>
                    </a:lnTo>
                    <a:lnTo>
                      <a:pt x="2098" y="728"/>
                    </a:lnTo>
                    <a:lnTo>
                      <a:pt x="2174" y="543"/>
                    </a:lnTo>
                    <a:lnTo>
                      <a:pt x="2152" y="473"/>
                    </a:lnTo>
                    <a:lnTo>
                      <a:pt x="2109" y="401"/>
                    </a:lnTo>
                    <a:lnTo>
                      <a:pt x="2095" y="3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210">
                <a:extLst>
                  <a:ext uri="{FF2B5EF4-FFF2-40B4-BE49-F238E27FC236}">
                    <a16:creationId xmlns:a16="http://schemas.microsoft.com/office/drawing/2014/main" id="{3069D47A-A02C-1A11-D1B2-1907F67798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3" y="1391"/>
                <a:ext cx="441" cy="374"/>
              </a:xfrm>
              <a:custGeom>
                <a:avLst/>
                <a:gdLst>
                  <a:gd name="T0" fmla="*/ 2250 w 3086"/>
                  <a:gd name="T1" fmla="*/ 1393 h 2615"/>
                  <a:gd name="T2" fmla="*/ 2101 w 3086"/>
                  <a:gd name="T3" fmla="*/ 1155 h 2615"/>
                  <a:gd name="T4" fmla="*/ 1860 w 3086"/>
                  <a:gd name="T5" fmla="*/ 1138 h 2615"/>
                  <a:gd name="T6" fmla="*/ 1841 w 3086"/>
                  <a:gd name="T7" fmla="*/ 945 h 2615"/>
                  <a:gd name="T8" fmla="*/ 1860 w 3086"/>
                  <a:gd name="T9" fmla="*/ 693 h 2615"/>
                  <a:gd name="T10" fmla="*/ 1764 w 3086"/>
                  <a:gd name="T11" fmla="*/ 578 h 2615"/>
                  <a:gd name="T12" fmla="*/ 1707 w 3086"/>
                  <a:gd name="T13" fmla="*/ 417 h 2615"/>
                  <a:gd name="T14" fmla="*/ 1478 w 3086"/>
                  <a:gd name="T15" fmla="*/ 507 h 2615"/>
                  <a:gd name="T16" fmla="*/ 1254 w 3086"/>
                  <a:gd name="T17" fmla="*/ 432 h 2615"/>
                  <a:gd name="T18" fmla="*/ 1107 w 3086"/>
                  <a:gd name="T19" fmla="*/ 300 h 2615"/>
                  <a:gd name="T20" fmla="*/ 1011 w 3086"/>
                  <a:gd name="T21" fmla="*/ 147 h 2615"/>
                  <a:gd name="T22" fmla="*/ 819 w 3086"/>
                  <a:gd name="T23" fmla="*/ 136 h 2615"/>
                  <a:gd name="T24" fmla="*/ 790 w 3086"/>
                  <a:gd name="T25" fmla="*/ 92 h 2615"/>
                  <a:gd name="T26" fmla="*/ 896 w 3086"/>
                  <a:gd name="T27" fmla="*/ 27 h 2615"/>
                  <a:gd name="T28" fmla="*/ 877 w 3086"/>
                  <a:gd name="T29" fmla="*/ 5 h 2615"/>
                  <a:gd name="T30" fmla="*/ 810 w 3086"/>
                  <a:gd name="T31" fmla="*/ 6 h 2615"/>
                  <a:gd name="T32" fmla="*/ 601 w 3086"/>
                  <a:gd name="T33" fmla="*/ 76 h 2615"/>
                  <a:gd name="T34" fmla="*/ 427 w 3086"/>
                  <a:gd name="T35" fmla="*/ 251 h 2615"/>
                  <a:gd name="T36" fmla="*/ 503 w 3086"/>
                  <a:gd name="T37" fmla="*/ 262 h 2615"/>
                  <a:gd name="T38" fmla="*/ 508 w 3086"/>
                  <a:gd name="T39" fmla="*/ 482 h 2615"/>
                  <a:gd name="T40" fmla="*/ 347 w 3086"/>
                  <a:gd name="T41" fmla="*/ 631 h 2615"/>
                  <a:gd name="T42" fmla="*/ 358 w 3086"/>
                  <a:gd name="T43" fmla="*/ 816 h 2615"/>
                  <a:gd name="T44" fmla="*/ 251 w 3086"/>
                  <a:gd name="T45" fmla="*/ 923 h 2615"/>
                  <a:gd name="T46" fmla="*/ 58 w 3086"/>
                  <a:gd name="T47" fmla="*/ 1089 h 2615"/>
                  <a:gd name="T48" fmla="*/ 173 w 3086"/>
                  <a:gd name="T49" fmla="*/ 1175 h 2615"/>
                  <a:gd name="T50" fmla="*/ 468 w 3086"/>
                  <a:gd name="T51" fmla="*/ 1245 h 2615"/>
                  <a:gd name="T52" fmla="*/ 497 w 3086"/>
                  <a:gd name="T53" fmla="*/ 1419 h 2615"/>
                  <a:gd name="T54" fmla="*/ 708 w 3086"/>
                  <a:gd name="T55" fmla="*/ 1381 h 2615"/>
                  <a:gd name="T56" fmla="*/ 831 w 3086"/>
                  <a:gd name="T57" fmla="*/ 1447 h 2615"/>
                  <a:gd name="T58" fmla="*/ 850 w 3086"/>
                  <a:gd name="T59" fmla="*/ 1654 h 2615"/>
                  <a:gd name="T60" fmla="*/ 1006 w 3086"/>
                  <a:gd name="T61" fmla="*/ 1885 h 2615"/>
                  <a:gd name="T62" fmla="*/ 950 w 3086"/>
                  <a:gd name="T63" fmla="*/ 2208 h 2615"/>
                  <a:gd name="T64" fmla="*/ 1072 w 3086"/>
                  <a:gd name="T65" fmla="*/ 2328 h 2615"/>
                  <a:gd name="T66" fmla="*/ 1203 w 3086"/>
                  <a:gd name="T67" fmla="*/ 2359 h 2615"/>
                  <a:gd name="T68" fmla="*/ 1355 w 3086"/>
                  <a:gd name="T69" fmla="*/ 2615 h 2615"/>
                  <a:gd name="T70" fmla="*/ 1629 w 3086"/>
                  <a:gd name="T71" fmla="*/ 2476 h 2615"/>
                  <a:gd name="T72" fmla="*/ 1857 w 3086"/>
                  <a:gd name="T73" fmla="*/ 2430 h 2615"/>
                  <a:gd name="T74" fmla="*/ 1964 w 3086"/>
                  <a:gd name="T75" fmla="*/ 2387 h 2615"/>
                  <a:gd name="T76" fmla="*/ 1964 w 3086"/>
                  <a:gd name="T77" fmla="*/ 2402 h 2615"/>
                  <a:gd name="T78" fmla="*/ 1994 w 3086"/>
                  <a:gd name="T79" fmla="*/ 2433 h 2615"/>
                  <a:gd name="T80" fmla="*/ 2088 w 3086"/>
                  <a:gd name="T81" fmla="*/ 2380 h 2615"/>
                  <a:gd name="T82" fmla="*/ 2316 w 3086"/>
                  <a:gd name="T83" fmla="*/ 2542 h 2615"/>
                  <a:gd name="T84" fmla="*/ 2372 w 3086"/>
                  <a:gd name="T85" fmla="*/ 2566 h 2615"/>
                  <a:gd name="T86" fmla="*/ 2437 w 3086"/>
                  <a:gd name="T87" fmla="*/ 2555 h 2615"/>
                  <a:gd name="T88" fmla="*/ 2441 w 3086"/>
                  <a:gd name="T89" fmla="*/ 2440 h 2615"/>
                  <a:gd name="T90" fmla="*/ 2470 w 3086"/>
                  <a:gd name="T91" fmla="*/ 2402 h 2615"/>
                  <a:gd name="T92" fmla="*/ 2573 w 3086"/>
                  <a:gd name="T93" fmla="*/ 2389 h 2615"/>
                  <a:gd name="T94" fmla="*/ 2868 w 3086"/>
                  <a:gd name="T95" fmla="*/ 2378 h 2615"/>
                  <a:gd name="T96" fmla="*/ 2824 w 3086"/>
                  <a:gd name="T97" fmla="*/ 2059 h 2615"/>
                  <a:gd name="T98" fmla="*/ 2882 w 3086"/>
                  <a:gd name="T99" fmla="*/ 2036 h 2615"/>
                  <a:gd name="T100" fmla="*/ 3081 w 3086"/>
                  <a:gd name="T101" fmla="*/ 2015 h 2615"/>
                  <a:gd name="T102" fmla="*/ 3078 w 3086"/>
                  <a:gd name="T103" fmla="*/ 1874 h 2615"/>
                  <a:gd name="T104" fmla="*/ 3081 w 3086"/>
                  <a:gd name="T105" fmla="*/ 1818 h 2615"/>
                  <a:gd name="T106" fmla="*/ 3004 w 3086"/>
                  <a:gd name="T107" fmla="*/ 1797 h 2615"/>
                  <a:gd name="T108" fmla="*/ 2993 w 3086"/>
                  <a:gd name="T109" fmla="*/ 1644 h 2615"/>
                  <a:gd name="T110" fmla="*/ 2868 w 3086"/>
                  <a:gd name="T111" fmla="*/ 1636 h 2615"/>
                  <a:gd name="T112" fmla="*/ 3078 w 3086"/>
                  <a:gd name="T113" fmla="*/ 1447 h 2615"/>
                  <a:gd name="T114" fmla="*/ 2947 w 3086"/>
                  <a:gd name="T115" fmla="*/ 1306 h 2615"/>
                  <a:gd name="T116" fmla="*/ 2895 w 3086"/>
                  <a:gd name="T117" fmla="*/ 1288 h 2615"/>
                  <a:gd name="T118" fmla="*/ 2846 w 3086"/>
                  <a:gd name="T119" fmla="*/ 1297 h 2615"/>
                  <a:gd name="T120" fmla="*/ 2625 w 3086"/>
                  <a:gd name="T121" fmla="*/ 1321 h 26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086" h="2615">
                    <a:moveTo>
                      <a:pt x="2361" y="1250"/>
                    </a:moveTo>
                    <a:lnTo>
                      <a:pt x="2343" y="1255"/>
                    </a:lnTo>
                    <a:lnTo>
                      <a:pt x="2343" y="1310"/>
                    </a:lnTo>
                    <a:lnTo>
                      <a:pt x="2250" y="1393"/>
                    </a:lnTo>
                    <a:lnTo>
                      <a:pt x="2163" y="1337"/>
                    </a:lnTo>
                    <a:lnTo>
                      <a:pt x="2112" y="1228"/>
                    </a:lnTo>
                    <a:lnTo>
                      <a:pt x="2128" y="1214"/>
                    </a:lnTo>
                    <a:lnTo>
                      <a:pt x="2101" y="1155"/>
                    </a:lnTo>
                    <a:lnTo>
                      <a:pt x="2103" y="1135"/>
                    </a:lnTo>
                    <a:lnTo>
                      <a:pt x="1997" y="1086"/>
                    </a:lnTo>
                    <a:lnTo>
                      <a:pt x="1944" y="1046"/>
                    </a:lnTo>
                    <a:lnTo>
                      <a:pt x="1860" y="1138"/>
                    </a:lnTo>
                    <a:lnTo>
                      <a:pt x="1860" y="1130"/>
                    </a:lnTo>
                    <a:lnTo>
                      <a:pt x="1797" y="1021"/>
                    </a:lnTo>
                    <a:lnTo>
                      <a:pt x="1841" y="972"/>
                    </a:lnTo>
                    <a:lnTo>
                      <a:pt x="1841" y="945"/>
                    </a:lnTo>
                    <a:lnTo>
                      <a:pt x="1760" y="882"/>
                    </a:lnTo>
                    <a:lnTo>
                      <a:pt x="1770" y="857"/>
                    </a:lnTo>
                    <a:lnTo>
                      <a:pt x="1869" y="749"/>
                    </a:lnTo>
                    <a:lnTo>
                      <a:pt x="1860" y="693"/>
                    </a:lnTo>
                    <a:lnTo>
                      <a:pt x="1869" y="679"/>
                    </a:lnTo>
                    <a:lnTo>
                      <a:pt x="1866" y="657"/>
                    </a:lnTo>
                    <a:lnTo>
                      <a:pt x="1863" y="653"/>
                    </a:lnTo>
                    <a:lnTo>
                      <a:pt x="1764" y="578"/>
                    </a:lnTo>
                    <a:lnTo>
                      <a:pt x="1822" y="508"/>
                    </a:lnTo>
                    <a:lnTo>
                      <a:pt x="1841" y="415"/>
                    </a:lnTo>
                    <a:lnTo>
                      <a:pt x="1759" y="432"/>
                    </a:lnTo>
                    <a:lnTo>
                      <a:pt x="1707" y="417"/>
                    </a:lnTo>
                    <a:lnTo>
                      <a:pt x="1596" y="358"/>
                    </a:lnTo>
                    <a:lnTo>
                      <a:pt x="1606" y="445"/>
                    </a:lnTo>
                    <a:lnTo>
                      <a:pt x="1511" y="431"/>
                    </a:lnTo>
                    <a:lnTo>
                      <a:pt x="1478" y="507"/>
                    </a:lnTo>
                    <a:lnTo>
                      <a:pt x="1366" y="504"/>
                    </a:lnTo>
                    <a:lnTo>
                      <a:pt x="1349" y="465"/>
                    </a:lnTo>
                    <a:lnTo>
                      <a:pt x="1278" y="460"/>
                    </a:lnTo>
                    <a:lnTo>
                      <a:pt x="1254" y="432"/>
                    </a:lnTo>
                    <a:lnTo>
                      <a:pt x="1148" y="449"/>
                    </a:lnTo>
                    <a:lnTo>
                      <a:pt x="1120" y="356"/>
                    </a:lnTo>
                    <a:lnTo>
                      <a:pt x="1112" y="354"/>
                    </a:lnTo>
                    <a:lnTo>
                      <a:pt x="1107" y="300"/>
                    </a:lnTo>
                    <a:lnTo>
                      <a:pt x="1065" y="290"/>
                    </a:lnTo>
                    <a:lnTo>
                      <a:pt x="1021" y="257"/>
                    </a:lnTo>
                    <a:lnTo>
                      <a:pt x="1016" y="225"/>
                    </a:lnTo>
                    <a:lnTo>
                      <a:pt x="1011" y="147"/>
                    </a:lnTo>
                    <a:lnTo>
                      <a:pt x="962" y="150"/>
                    </a:lnTo>
                    <a:lnTo>
                      <a:pt x="930" y="137"/>
                    </a:lnTo>
                    <a:lnTo>
                      <a:pt x="864" y="128"/>
                    </a:lnTo>
                    <a:lnTo>
                      <a:pt x="819" y="136"/>
                    </a:lnTo>
                    <a:lnTo>
                      <a:pt x="803" y="126"/>
                    </a:lnTo>
                    <a:lnTo>
                      <a:pt x="788" y="111"/>
                    </a:lnTo>
                    <a:lnTo>
                      <a:pt x="788" y="96"/>
                    </a:lnTo>
                    <a:lnTo>
                      <a:pt x="790" y="92"/>
                    </a:lnTo>
                    <a:lnTo>
                      <a:pt x="795" y="89"/>
                    </a:lnTo>
                    <a:lnTo>
                      <a:pt x="810" y="74"/>
                    </a:lnTo>
                    <a:lnTo>
                      <a:pt x="890" y="41"/>
                    </a:lnTo>
                    <a:lnTo>
                      <a:pt x="896" y="27"/>
                    </a:lnTo>
                    <a:lnTo>
                      <a:pt x="896" y="24"/>
                    </a:lnTo>
                    <a:lnTo>
                      <a:pt x="894" y="19"/>
                    </a:lnTo>
                    <a:lnTo>
                      <a:pt x="883" y="8"/>
                    </a:lnTo>
                    <a:lnTo>
                      <a:pt x="877" y="5"/>
                    </a:lnTo>
                    <a:lnTo>
                      <a:pt x="875" y="2"/>
                    </a:lnTo>
                    <a:lnTo>
                      <a:pt x="874" y="0"/>
                    </a:lnTo>
                    <a:lnTo>
                      <a:pt x="825" y="0"/>
                    </a:lnTo>
                    <a:lnTo>
                      <a:pt x="810" y="6"/>
                    </a:lnTo>
                    <a:lnTo>
                      <a:pt x="799" y="13"/>
                    </a:lnTo>
                    <a:lnTo>
                      <a:pt x="702" y="92"/>
                    </a:lnTo>
                    <a:lnTo>
                      <a:pt x="700" y="52"/>
                    </a:lnTo>
                    <a:lnTo>
                      <a:pt x="601" y="76"/>
                    </a:lnTo>
                    <a:lnTo>
                      <a:pt x="513" y="72"/>
                    </a:lnTo>
                    <a:lnTo>
                      <a:pt x="513" y="155"/>
                    </a:lnTo>
                    <a:lnTo>
                      <a:pt x="424" y="161"/>
                    </a:lnTo>
                    <a:lnTo>
                      <a:pt x="427" y="251"/>
                    </a:lnTo>
                    <a:lnTo>
                      <a:pt x="435" y="249"/>
                    </a:lnTo>
                    <a:lnTo>
                      <a:pt x="500" y="259"/>
                    </a:lnTo>
                    <a:lnTo>
                      <a:pt x="500" y="262"/>
                    </a:lnTo>
                    <a:lnTo>
                      <a:pt x="503" y="262"/>
                    </a:lnTo>
                    <a:lnTo>
                      <a:pt x="508" y="273"/>
                    </a:lnTo>
                    <a:lnTo>
                      <a:pt x="506" y="303"/>
                    </a:lnTo>
                    <a:lnTo>
                      <a:pt x="471" y="404"/>
                    </a:lnTo>
                    <a:lnTo>
                      <a:pt x="508" y="482"/>
                    </a:lnTo>
                    <a:lnTo>
                      <a:pt x="453" y="535"/>
                    </a:lnTo>
                    <a:lnTo>
                      <a:pt x="451" y="653"/>
                    </a:lnTo>
                    <a:lnTo>
                      <a:pt x="362" y="622"/>
                    </a:lnTo>
                    <a:lnTo>
                      <a:pt x="347" y="631"/>
                    </a:lnTo>
                    <a:lnTo>
                      <a:pt x="342" y="738"/>
                    </a:lnTo>
                    <a:lnTo>
                      <a:pt x="369" y="760"/>
                    </a:lnTo>
                    <a:lnTo>
                      <a:pt x="366" y="786"/>
                    </a:lnTo>
                    <a:lnTo>
                      <a:pt x="358" y="816"/>
                    </a:lnTo>
                    <a:lnTo>
                      <a:pt x="350" y="808"/>
                    </a:lnTo>
                    <a:lnTo>
                      <a:pt x="340" y="808"/>
                    </a:lnTo>
                    <a:lnTo>
                      <a:pt x="293" y="879"/>
                    </a:lnTo>
                    <a:lnTo>
                      <a:pt x="251" y="923"/>
                    </a:lnTo>
                    <a:lnTo>
                      <a:pt x="220" y="996"/>
                    </a:lnTo>
                    <a:lnTo>
                      <a:pt x="178" y="982"/>
                    </a:lnTo>
                    <a:lnTo>
                      <a:pt x="56" y="1079"/>
                    </a:lnTo>
                    <a:lnTo>
                      <a:pt x="58" y="1089"/>
                    </a:lnTo>
                    <a:lnTo>
                      <a:pt x="0" y="1131"/>
                    </a:lnTo>
                    <a:lnTo>
                      <a:pt x="60" y="1184"/>
                    </a:lnTo>
                    <a:lnTo>
                      <a:pt x="132" y="1214"/>
                    </a:lnTo>
                    <a:lnTo>
                      <a:pt x="173" y="1175"/>
                    </a:lnTo>
                    <a:lnTo>
                      <a:pt x="240" y="1225"/>
                    </a:lnTo>
                    <a:lnTo>
                      <a:pt x="285" y="1188"/>
                    </a:lnTo>
                    <a:lnTo>
                      <a:pt x="426" y="1228"/>
                    </a:lnTo>
                    <a:lnTo>
                      <a:pt x="468" y="1245"/>
                    </a:lnTo>
                    <a:lnTo>
                      <a:pt x="486" y="1229"/>
                    </a:lnTo>
                    <a:lnTo>
                      <a:pt x="528" y="1218"/>
                    </a:lnTo>
                    <a:lnTo>
                      <a:pt x="492" y="1343"/>
                    </a:lnTo>
                    <a:lnTo>
                      <a:pt x="497" y="1419"/>
                    </a:lnTo>
                    <a:lnTo>
                      <a:pt x="580" y="1448"/>
                    </a:lnTo>
                    <a:lnTo>
                      <a:pt x="623" y="1370"/>
                    </a:lnTo>
                    <a:lnTo>
                      <a:pt x="655" y="1382"/>
                    </a:lnTo>
                    <a:lnTo>
                      <a:pt x="708" y="1381"/>
                    </a:lnTo>
                    <a:lnTo>
                      <a:pt x="755" y="1408"/>
                    </a:lnTo>
                    <a:lnTo>
                      <a:pt x="763" y="1507"/>
                    </a:lnTo>
                    <a:lnTo>
                      <a:pt x="776" y="1507"/>
                    </a:lnTo>
                    <a:lnTo>
                      <a:pt x="831" y="1447"/>
                    </a:lnTo>
                    <a:lnTo>
                      <a:pt x="886" y="1559"/>
                    </a:lnTo>
                    <a:lnTo>
                      <a:pt x="912" y="1542"/>
                    </a:lnTo>
                    <a:lnTo>
                      <a:pt x="853" y="1640"/>
                    </a:lnTo>
                    <a:lnTo>
                      <a:pt x="850" y="1654"/>
                    </a:lnTo>
                    <a:lnTo>
                      <a:pt x="937" y="1823"/>
                    </a:lnTo>
                    <a:lnTo>
                      <a:pt x="921" y="1847"/>
                    </a:lnTo>
                    <a:lnTo>
                      <a:pt x="972" y="1836"/>
                    </a:lnTo>
                    <a:lnTo>
                      <a:pt x="1006" y="1885"/>
                    </a:lnTo>
                    <a:lnTo>
                      <a:pt x="918" y="1935"/>
                    </a:lnTo>
                    <a:lnTo>
                      <a:pt x="983" y="2064"/>
                    </a:lnTo>
                    <a:lnTo>
                      <a:pt x="954" y="2092"/>
                    </a:lnTo>
                    <a:lnTo>
                      <a:pt x="950" y="2208"/>
                    </a:lnTo>
                    <a:lnTo>
                      <a:pt x="929" y="2214"/>
                    </a:lnTo>
                    <a:lnTo>
                      <a:pt x="950" y="2298"/>
                    </a:lnTo>
                    <a:lnTo>
                      <a:pt x="1050" y="2372"/>
                    </a:lnTo>
                    <a:lnTo>
                      <a:pt x="1072" y="2328"/>
                    </a:lnTo>
                    <a:lnTo>
                      <a:pt x="1153" y="2320"/>
                    </a:lnTo>
                    <a:lnTo>
                      <a:pt x="1167" y="2315"/>
                    </a:lnTo>
                    <a:lnTo>
                      <a:pt x="1203" y="2343"/>
                    </a:lnTo>
                    <a:lnTo>
                      <a:pt x="1203" y="2359"/>
                    </a:lnTo>
                    <a:lnTo>
                      <a:pt x="1202" y="2365"/>
                    </a:lnTo>
                    <a:lnTo>
                      <a:pt x="1232" y="2402"/>
                    </a:lnTo>
                    <a:lnTo>
                      <a:pt x="1265" y="2424"/>
                    </a:lnTo>
                    <a:lnTo>
                      <a:pt x="1355" y="2615"/>
                    </a:lnTo>
                    <a:lnTo>
                      <a:pt x="1478" y="2557"/>
                    </a:lnTo>
                    <a:lnTo>
                      <a:pt x="1509" y="2533"/>
                    </a:lnTo>
                    <a:lnTo>
                      <a:pt x="1530" y="2501"/>
                    </a:lnTo>
                    <a:lnTo>
                      <a:pt x="1629" y="2476"/>
                    </a:lnTo>
                    <a:lnTo>
                      <a:pt x="1731" y="2533"/>
                    </a:lnTo>
                    <a:lnTo>
                      <a:pt x="1742" y="2503"/>
                    </a:lnTo>
                    <a:lnTo>
                      <a:pt x="1727" y="2433"/>
                    </a:lnTo>
                    <a:lnTo>
                      <a:pt x="1857" y="2430"/>
                    </a:lnTo>
                    <a:lnTo>
                      <a:pt x="1884" y="2380"/>
                    </a:lnTo>
                    <a:lnTo>
                      <a:pt x="1891" y="2376"/>
                    </a:lnTo>
                    <a:lnTo>
                      <a:pt x="1895" y="2376"/>
                    </a:lnTo>
                    <a:lnTo>
                      <a:pt x="1964" y="2387"/>
                    </a:lnTo>
                    <a:lnTo>
                      <a:pt x="1967" y="2387"/>
                    </a:lnTo>
                    <a:lnTo>
                      <a:pt x="1967" y="2400"/>
                    </a:lnTo>
                    <a:lnTo>
                      <a:pt x="1966" y="2402"/>
                    </a:lnTo>
                    <a:lnTo>
                      <a:pt x="1964" y="2402"/>
                    </a:lnTo>
                    <a:lnTo>
                      <a:pt x="1955" y="2408"/>
                    </a:lnTo>
                    <a:lnTo>
                      <a:pt x="1953" y="2411"/>
                    </a:lnTo>
                    <a:lnTo>
                      <a:pt x="1964" y="2420"/>
                    </a:lnTo>
                    <a:lnTo>
                      <a:pt x="1994" y="2433"/>
                    </a:lnTo>
                    <a:lnTo>
                      <a:pt x="1997" y="2433"/>
                    </a:lnTo>
                    <a:lnTo>
                      <a:pt x="2066" y="2411"/>
                    </a:lnTo>
                    <a:lnTo>
                      <a:pt x="2066" y="2409"/>
                    </a:lnTo>
                    <a:lnTo>
                      <a:pt x="2088" y="2380"/>
                    </a:lnTo>
                    <a:lnTo>
                      <a:pt x="2152" y="2462"/>
                    </a:lnTo>
                    <a:lnTo>
                      <a:pt x="2196" y="2506"/>
                    </a:lnTo>
                    <a:lnTo>
                      <a:pt x="2234" y="2490"/>
                    </a:lnTo>
                    <a:lnTo>
                      <a:pt x="2316" y="2542"/>
                    </a:lnTo>
                    <a:lnTo>
                      <a:pt x="2339" y="2533"/>
                    </a:lnTo>
                    <a:lnTo>
                      <a:pt x="2370" y="2561"/>
                    </a:lnTo>
                    <a:lnTo>
                      <a:pt x="2372" y="2564"/>
                    </a:lnTo>
                    <a:lnTo>
                      <a:pt x="2372" y="2566"/>
                    </a:lnTo>
                    <a:lnTo>
                      <a:pt x="2374" y="2573"/>
                    </a:lnTo>
                    <a:lnTo>
                      <a:pt x="2379" y="2582"/>
                    </a:lnTo>
                    <a:lnTo>
                      <a:pt x="2426" y="2557"/>
                    </a:lnTo>
                    <a:lnTo>
                      <a:pt x="2437" y="2555"/>
                    </a:lnTo>
                    <a:lnTo>
                      <a:pt x="2447" y="2540"/>
                    </a:lnTo>
                    <a:lnTo>
                      <a:pt x="2448" y="2476"/>
                    </a:lnTo>
                    <a:lnTo>
                      <a:pt x="2423" y="2446"/>
                    </a:lnTo>
                    <a:lnTo>
                      <a:pt x="2441" y="2440"/>
                    </a:lnTo>
                    <a:lnTo>
                      <a:pt x="2478" y="2420"/>
                    </a:lnTo>
                    <a:lnTo>
                      <a:pt x="2478" y="2409"/>
                    </a:lnTo>
                    <a:lnTo>
                      <a:pt x="2472" y="2408"/>
                    </a:lnTo>
                    <a:lnTo>
                      <a:pt x="2470" y="2402"/>
                    </a:lnTo>
                    <a:lnTo>
                      <a:pt x="2478" y="2393"/>
                    </a:lnTo>
                    <a:lnTo>
                      <a:pt x="2510" y="2350"/>
                    </a:lnTo>
                    <a:lnTo>
                      <a:pt x="2512" y="2348"/>
                    </a:lnTo>
                    <a:lnTo>
                      <a:pt x="2573" y="2389"/>
                    </a:lnTo>
                    <a:lnTo>
                      <a:pt x="2665" y="2420"/>
                    </a:lnTo>
                    <a:lnTo>
                      <a:pt x="2797" y="2367"/>
                    </a:lnTo>
                    <a:lnTo>
                      <a:pt x="2833" y="2383"/>
                    </a:lnTo>
                    <a:lnTo>
                      <a:pt x="2868" y="2378"/>
                    </a:lnTo>
                    <a:lnTo>
                      <a:pt x="2914" y="2326"/>
                    </a:lnTo>
                    <a:lnTo>
                      <a:pt x="2843" y="2234"/>
                    </a:lnTo>
                    <a:lnTo>
                      <a:pt x="2805" y="2142"/>
                    </a:lnTo>
                    <a:lnTo>
                      <a:pt x="2824" y="2059"/>
                    </a:lnTo>
                    <a:lnTo>
                      <a:pt x="2841" y="2025"/>
                    </a:lnTo>
                    <a:lnTo>
                      <a:pt x="2840" y="1993"/>
                    </a:lnTo>
                    <a:lnTo>
                      <a:pt x="2878" y="2036"/>
                    </a:lnTo>
                    <a:lnTo>
                      <a:pt x="2882" y="2036"/>
                    </a:lnTo>
                    <a:lnTo>
                      <a:pt x="2942" y="1982"/>
                    </a:lnTo>
                    <a:lnTo>
                      <a:pt x="3004" y="2027"/>
                    </a:lnTo>
                    <a:lnTo>
                      <a:pt x="3053" y="2033"/>
                    </a:lnTo>
                    <a:lnTo>
                      <a:pt x="3081" y="2015"/>
                    </a:lnTo>
                    <a:lnTo>
                      <a:pt x="3086" y="1939"/>
                    </a:lnTo>
                    <a:lnTo>
                      <a:pt x="3084" y="1883"/>
                    </a:lnTo>
                    <a:lnTo>
                      <a:pt x="3081" y="1874"/>
                    </a:lnTo>
                    <a:lnTo>
                      <a:pt x="3078" y="1874"/>
                    </a:lnTo>
                    <a:lnTo>
                      <a:pt x="3075" y="1869"/>
                    </a:lnTo>
                    <a:lnTo>
                      <a:pt x="3071" y="1854"/>
                    </a:lnTo>
                    <a:lnTo>
                      <a:pt x="3078" y="1821"/>
                    </a:lnTo>
                    <a:lnTo>
                      <a:pt x="3081" y="1818"/>
                    </a:lnTo>
                    <a:lnTo>
                      <a:pt x="3086" y="1807"/>
                    </a:lnTo>
                    <a:lnTo>
                      <a:pt x="3064" y="1788"/>
                    </a:lnTo>
                    <a:lnTo>
                      <a:pt x="2993" y="1810"/>
                    </a:lnTo>
                    <a:lnTo>
                      <a:pt x="3004" y="1797"/>
                    </a:lnTo>
                    <a:lnTo>
                      <a:pt x="3026" y="1743"/>
                    </a:lnTo>
                    <a:lnTo>
                      <a:pt x="3029" y="1720"/>
                    </a:lnTo>
                    <a:lnTo>
                      <a:pt x="2994" y="1644"/>
                    </a:lnTo>
                    <a:lnTo>
                      <a:pt x="2993" y="1644"/>
                    </a:lnTo>
                    <a:lnTo>
                      <a:pt x="2874" y="1638"/>
                    </a:lnTo>
                    <a:lnTo>
                      <a:pt x="2873" y="1638"/>
                    </a:lnTo>
                    <a:lnTo>
                      <a:pt x="2871" y="1636"/>
                    </a:lnTo>
                    <a:lnTo>
                      <a:pt x="2868" y="1636"/>
                    </a:lnTo>
                    <a:lnTo>
                      <a:pt x="2860" y="1618"/>
                    </a:lnTo>
                    <a:lnTo>
                      <a:pt x="2860" y="1616"/>
                    </a:lnTo>
                    <a:lnTo>
                      <a:pt x="2852" y="1548"/>
                    </a:lnTo>
                    <a:lnTo>
                      <a:pt x="3078" y="1447"/>
                    </a:lnTo>
                    <a:lnTo>
                      <a:pt x="3081" y="1389"/>
                    </a:lnTo>
                    <a:lnTo>
                      <a:pt x="3016" y="1294"/>
                    </a:lnTo>
                    <a:lnTo>
                      <a:pt x="3010" y="1288"/>
                    </a:lnTo>
                    <a:lnTo>
                      <a:pt x="2947" y="1306"/>
                    </a:lnTo>
                    <a:lnTo>
                      <a:pt x="2909" y="1308"/>
                    </a:lnTo>
                    <a:lnTo>
                      <a:pt x="2898" y="1301"/>
                    </a:lnTo>
                    <a:lnTo>
                      <a:pt x="2898" y="1297"/>
                    </a:lnTo>
                    <a:lnTo>
                      <a:pt x="2895" y="1288"/>
                    </a:lnTo>
                    <a:lnTo>
                      <a:pt x="2884" y="1284"/>
                    </a:lnTo>
                    <a:lnTo>
                      <a:pt x="2873" y="1284"/>
                    </a:lnTo>
                    <a:lnTo>
                      <a:pt x="2849" y="1295"/>
                    </a:lnTo>
                    <a:lnTo>
                      <a:pt x="2846" y="1297"/>
                    </a:lnTo>
                    <a:lnTo>
                      <a:pt x="2841" y="1308"/>
                    </a:lnTo>
                    <a:lnTo>
                      <a:pt x="2772" y="1273"/>
                    </a:lnTo>
                    <a:lnTo>
                      <a:pt x="2753" y="1295"/>
                    </a:lnTo>
                    <a:lnTo>
                      <a:pt x="2625" y="1321"/>
                    </a:lnTo>
                    <a:lnTo>
                      <a:pt x="2600" y="1317"/>
                    </a:lnTo>
                    <a:lnTo>
                      <a:pt x="2551" y="1328"/>
                    </a:lnTo>
                    <a:lnTo>
                      <a:pt x="2361" y="12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211">
                <a:extLst>
                  <a:ext uri="{FF2B5EF4-FFF2-40B4-BE49-F238E27FC236}">
                    <a16:creationId xmlns:a16="http://schemas.microsoft.com/office/drawing/2014/main" id="{172BA74E-844E-4E18-490C-9B15E3A16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9" y="1731"/>
                <a:ext cx="359" cy="364"/>
              </a:xfrm>
              <a:custGeom>
                <a:avLst/>
                <a:gdLst>
                  <a:gd name="T0" fmla="*/ 1943 w 2512"/>
                  <a:gd name="T1" fmla="*/ 481 h 2549"/>
                  <a:gd name="T2" fmla="*/ 1807 w 2512"/>
                  <a:gd name="T3" fmla="*/ 310 h 2549"/>
                  <a:gd name="T4" fmla="*/ 1736 w 2512"/>
                  <a:gd name="T5" fmla="*/ 130 h 2549"/>
                  <a:gd name="T6" fmla="*/ 1606 w 2512"/>
                  <a:gd name="T7" fmla="*/ 35 h 2549"/>
                  <a:gd name="T8" fmla="*/ 1493 w 2512"/>
                  <a:gd name="T9" fmla="*/ 35 h 2549"/>
                  <a:gd name="T10" fmla="*/ 1507 w 2512"/>
                  <a:gd name="T11" fmla="*/ 24 h 2549"/>
                  <a:gd name="T12" fmla="*/ 1431 w 2512"/>
                  <a:gd name="T13" fmla="*/ 0 h 2549"/>
                  <a:gd name="T14" fmla="*/ 1282 w 2512"/>
                  <a:gd name="T15" fmla="*/ 127 h 2549"/>
                  <a:gd name="T16" fmla="*/ 1049 w 2512"/>
                  <a:gd name="T17" fmla="*/ 157 h 2549"/>
                  <a:gd name="T18" fmla="*/ 944 w 2512"/>
                  <a:gd name="T19" fmla="*/ 454 h 2549"/>
                  <a:gd name="T20" fmla="*/ 852 w 2512"/>
                  <a:gd name="T21" fmla="*/ 557 h 2549"/>
                  <a:gd name="T22" fmla="*/ 707 w 2512"/>
                  <a:gd name="T23" fmla="*/ 709 h 2549"/>
                  <a:gd name="T24" fmla="*/ 488 w 2512"/>
                  <a:gd name="T25" fmla="*/ 676 h 2549"/>
                  <a:gd name="T26" fmla="*/ 379 w 2512"/>
                  <a:gd name="T27" fmla="*/ 818 h 2549"/>
                  <a:gd name="T28" fmla="*/ 292 w 2512"/>
                  <a:gd name="T29" fmla="*/ 1167 h 2549"/>
                  <a:gd name="T30" fmla="*/ 270 w 2512"/>
                  <a:gd name="T31" fmla="*/ 1375 h 2549"/>
                  <a:gd name="T32" fmla="*/ 92 w 2512"/>
                  <a:gd name="T33" fmla="*/ 1402 h 2549"/>
                  <a:gd name="T34" fmla="*/ 59 w 2512"/>
                  <a:gd name="T35" fmla="*/ 1620 h 2549"/>
                  <a:gd name="T36" fmla="*/ 86 w 2512"/>
                  <a:gd name="T37" fmla="*/ 1685 h 2549"/>
                  <a:gd name="T38" fmla="*/ 79 w 2512"/>
                  <a:gd name="T39" fmla="*/ 1841 h 2549"/>
                  <a:gd name="T40" fmla="*/ 273 w 2512"/>
                  <a:gd name="T41" fmla="*/ 2013 h 2549"/>
                  <a:gd name="T42" fmla="*/ 434 w 2512"/>
                  <a:gd name="T43" fmla="*/ 2025 h 2549"/>
                  <a:gd name="T44" fmla="*/ 488 w 2512"/>
                  <a:gd name="T45" fmla="*/ 2123 h 2549"/>
                  <a:gd name="T46" fmla="*/ 488 w 2512"/>
                  <a:gd name="T47" fmla="*/ 2198 h 2549"/>
                  <a:gd name="T48" fmla="*/ 590 w 2512"/>
                  <a:gd name="T49" fmla="*/ 2457 h 2549"/>
                  <a:gd name="T50" fmla="*/ 764 w 2512"/>
                  <a:gd name="T51" fmla="*/ 2478 h 2549"/>
                  <a:gd name="T52" fmla="*/ 939 w 2512"/>
                  <a:gd name="T53" fmla="*/ 2450 h 2549"/>
                  <a:gd name="T54" fmla="*/ 1135 w 2512"/>
                  <a:gd name="T55" fmla="*/ 2425 h 2549"/>
                  <a:gd name="T56" fmla="*/ 1169 w 2512"/>
                  <a:gd name="T57" fmla="*/ 2423 h 2549"/>
                  <a:gd name="T58" fmla="*/ 1261 w 2512"/>
                  <a:gd name="T59" fmla="*/ 2358 h 2549"/>
                  <a:gd name="T60" fmla="*/ 1395 w 2512"/>
                  <a:gd name="T61" fmla="*/ 2414 h 2549"/>
                  <a:gd name="T62" fmla="*/ 1444 w 2512"/>
                  <a:gd name="T63" fmla="*/ 2456 h 2549"/>
                  <a:gd name="T64" fmla="*/ 1610 w 2512"/>
                  <a:gd name="T65" fmla="*/ 2446 h 2549"/>
                  <a:gd name="T66" fmla="*/ 1748 w 2512"/>
                  <a:gd name="T67" fmla="*/ 2267 h 2549"/>
                  <a:gd name="T68" fmla="*/ 1988 w 2512"/>
                  <a:gd name="T69" fmla="*/ 2333 h 2549"/>
                  <a:gd name="T70" fmla="*/ 2250 w 2512"/>
                  <a:gd name="T71" fmla="*/ 2366 h 2549"/>
                  <a:gd name="T72" fmla="*/ 2418 w 2512"/>
                  <a:gd name="T73" fmla="*/ 2267 h 2549"/>
                  <a:gd name="T74" fmla="*/ 2436 w 2512"/>
                  <a:gd name="T75" fmla="*/ 1994 h 2549"/>
                  <a:gd name="T76" fmla="*/ 2495 w 2512"/>
                  <a:gd name="T77" fmla="*/ 1762 h 2549"/>
                  <a:gd name="T78" fmla="*/ 2266 w 2512"/>
                  <a:gd name="T79" fmla="*/ 1484 h 2549"/>
                  <a:gd name="T80" fmla="*/ 2362 w 2512"/>
                  <a:gd name="T81" fmla="*/ 1391 h 2549"/>
                  <a:gd name="T82" fmla="*/ 2236 w 2512"/>
                  <a:gd name="T83" fmla="*/ 1237 h 2549"/>
                  <a:gd name="T84" fmla="*/ 2327 w 2512"/>
                  <a:gd name="T85" fmla="*/ 1173 h 2549"/>
                  <a:gd name="T86" fmla="*/ 2383 w 2512"/>
                  <a:gd name="T87" fmla="*/ 1106 h 2549"/>
                  <a:gd name="T88" fmla="*/ 2282 w 2512"/>
                  <a:gd name="T89" fmla="*/ 957 h 2549"/>
                  <a:gd name="T90" fmla="*/ 2307 w 2512"/>
                  <a:gd name="T91" fmla="*/ 889 h 2549"/>
                  <a:gd name="T92" fmla="*/ 2307 w 2512"/>
                  <a:gd name="T93" fmla="*/ 723 h 2549"/>
                  <a:gd name="T94" fmla="*/ 2252 w 2512"/>
                  <a:gd name="T95" fmla="*/ 496 h 2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512" h="2549">
                    <a:moveTo>
                      <a:pt x="2149" y="425"/>
                    </a:moveTo>
                    <a:lnTo>
                      <a:pt x="2054" y="450"/>
                    </a:lnTo>
                    <a:lnTo>
                      <a:pt x="2036" y="469"/>
                    </a:lnTo>
                    <a:lnTo>
                      <a:pt x="1943" y="481"/>
                    </a:lnTo>
                    <a:lnTo>
                      <a:pt x="1933" y="494"/>
                    </a:lnTo>
                    <a:lnTo>
                      <a:pt x="1730" y="408"/>
                    </a:lnTo>
                    <a:lnTo>
                      <a:pt x="1801" y="319"/>
                    </a:lnTo>
                    <a:lnTo>
                      <a:pt x="1807" y="310"/>
                    </a:lnTo>
                    <a:lnTo>
                      <a:pt x="1859" y="280"/>
                    </a:lnTo>
                    <a:lnTo>
                      <a:pt x="1856" y="166"/>
                    </a:lnTo>
                    <a:lnTo>
                      <a:pt x="1774" y="114"/>
                    </a:lnTo>
                    <a:lnTo>
                      <a:pt x="1736" y="130"/>
                    </a:lnTo>
                    <a:lnTo>
                      <a:pt x="1692" y="86"/>
                    </a:lnTo>
                    <a:lnTo>
                      <a:pt x="1628" y="4"/>
                    </a:lnTo>
                    <a:lnTo>
                      <a:pt x="1606" y="33"/>
                    </a:lnTo>
                    <a:lnTo>
                      <a:pt x="1606" y="35"/>
                    </a:lnTo>
                    <a:lnTo>
                      <a:pt x="1537" y="57"/>
                    </a:lnTo>
                    <a:lnTo>
                      <a:pt x="1534" y="57"/>
                    </a:lnTo>
                    <a:lnTo>
                      <a:pt x="1504" y="44"/>
                    </a:lnTo>
                    <a:lnTo>
                      <a:pt x="1493" y="35"/>
                    </a:lnTo>
                    <a:lnTo>
                      <a:pt x="1495" y="32"/>
                    </a:lnTo>
                    <a:lnTo>
                      <a:pt x="1504" y="26"/>
                    </a:lnTo>
                    <a:lnTo>
                      <a:pt x="1506" y="26"/>
                    </a:lnTo>
                    <a:lnTo>
                      <a:pt x="1507" y="24"/>
                    </a:lnTo>
                    <a:lnTo>
                      <a:pt x="1507" y="11"/>
                    </a:lnTo>
                    <a:lnTo>
                      <a:pt x="1504" y="11"/>
                    </a:lnTo>
                    <a:lnTo>
                      <a:pt x="1435" y="0"/>
                    </a:lnTo>
                    <a:lnTo>
                      <a:pt x="1431" y="0"/>
                    </a:lnTo>
                    <a:lnTo>
                      <a:pt x="1424" y="4"/>
                    </a:lnTo>
                    <a:lnTo>
                      <a:pt x="1397" y="54"/>
                    </a:lnTo>
                    <a:lnTo>
                      <a:pt x="1267" y="57"/>
                    </a:lnTo>
                    <a:lnTo>
                      <a:pt x="1282" y="127"/>
                    </a:lnTo>
                    <a:lnTo>
                      <a:pt x="1271" y="157"/>
                    </a:lnTo>
                    <a:lnTo>
                      <a:pt x="1169" y="100"/>
                    </a:lnTo>
                    <a:lnTo>
                      <a:pt x="1070" y="125"/>
                    </a:lnTo>
                    <a:lnTo>
                      <a:pt x="1049" y="157"/>
                    </a:lnTo>
                    <a:lnTo>
                      <a:pt x="1018" y="181"/>
                    </a:lnTo>
                    <a:lnTo>
                      <a:pt x="895" y="239"/>
                    </a:lnTo>
                    <a:lnTo>
                      <a:pt x="960" y="382"/>
                    </a:lnTo>
                    <a:lnTo>
                      <a:pt x="944" y="454"/>
                    </a:lnTo>
                    <a:lnTo>
                      <a:pt x="867" y="518"/>
                    </a:lnTo>
                    <a:lnTo>
                      <a:pt x="867" y="524"/>
                    </a:lnTo>
                    <a:lnTo>
                      <a:pt x="860" y="553"/>
                    </a:lnTo>
                    <a:lnTo>
                      <a:pt x="852" y="557"/>
                    </a:lnTo>
                    <a:lnTo>
                      <a:pt x="824" y="550"/>
                    </a:lnTo>
                    <a:lnTo>
                      <a:pt x="816" y="578"/>
                    </a:lnTo>
                    <a:lnTo>
                      <a:pt x="736" y="690"/>
                    </a:lnTo>
                    <a:lnTo>
                      <a:pt x="707" y="709"/>
                    </a:lnTo>
                    <a:lnTo>
                      <a:pt x="658" y="668"/>
                    </a:lnTo>
                    <a:lnTo>
                      <a:pt x="634" y="660"/>
                    </a:lnTo>
                    <a:lnTo>
                      <a:pt x="612" y="632"/>
                    </a:lnTo>
                    <a:lnTo>
                      <a:pt x="488" y="676"/>
                    </a:lnTo>
                    <a:lnTo>
                      <a:pt x="477" y="662"/>
                    </a:lnTo>
                    <a:lnTo>
                      <a:pt x="415" y="698"/>
                    </a:lnTo>
                    <a:lnTo>
                      <a:pt x="374" y="749"/>
                    </a:lnTo>
                    <a:lnTo>
                      <a:pt x="379" y="818"/>
                    </a:lnTo>
                    <a:lnTo>
                      <a:pt x="350" y="891"/>
                    </a:lnTo>
                    <a:lnTo>
                      <a:pt x="335" y="899"/>
                    </a:lnTo>
                    <a:lnTo>
                      <a:pt x="299" y="1162"/>
                    </a:lnTo>
                    <a:lnTo>
                      <a:pt x="292" y="1167"/>
                    </a:lnTo>
                    <a:lnTo>
                      <a:pt x="286" y="1169"/>
                    </a:lnTo>
                    <a:lnTo>
                      <a:pt x="223" y="1277"/>
                    </a:lnTo>
                    <a:lnTo>
                      <a:pt x="259" y="1359"/>
                    </a:lnTo>
                    <a:lnTo>
                      <a:pt x="270" y="1375"/>
                    </a:lnTo>
                    <a:lnTo>
                      <a:pt x="273" y="1404"/>
                    </a:lnTo>
                    <a:lnTo>
                      <a:pt x="212" y="1408"/>
                    </a:lnTo>
                    <a:lnTo>
                      <a:pt x="150" y="1459"/>
                    </a:lnTo>
                    <a:lnTo>
                      <a:pt x="92" y="1402"/>
                    </a:lnTo>
                    <a:lnTo>
                      <a:pt x="0" y="1423"/>
                    </a:lnTo>
                    <a:lnTo>
                      <a:pt x="65" y="1474"/>
                    </a:lnTo>
                    <a:lnTo>
                      <a:pt x="106" y="1557"/>
                    </a:lnTo>
                    <a:lnTo>
                      <a:pt x="59" y="1620"/>
                    </a:lnTo>
                    <a:lnTo>
                      <a:pt x="68" y="1649"/>
                    </a:lnTo>
                    <a:lnTo>
                      <a:pt x="84" y="1682"/>
                    </a:lnTo>
                    <a:lnTo>
                      <a:pt x="84" y="1685"/>
                    </a:lnTo>
                    <a:lnTo>
                      <a:pt x="86" y="1685"/>
                    </a:lnTo>
                    <a:lnTo>
                      <a:pt x="87" y="1696"/>
                    </a:lnTo>
                    <a:lnTo>
                      <a:pt x="65" y="1703"/>
                    </a:lnTo>
                    <a:lnTo>
                      <a:pt x="44" y="1746"/>
                    </a:lnTo>
                    <a:lnTo>
                      <a:pt x="79" y="1841"/>
                    </a:lnTo>
                    <a:lnTo>
                      <a:pt x="120" y="1850"/>
                    </a:lnTo>
                    <a:lnTo>
                      <a:pt x="128" y="1888"/>
                    </a:lnTo>
                    <a:lnTo>
                      <a:pt x="266" y="1927"/>
                    </a:lnTo>
                    <a:lnTo>
                      <a:pt x="273" y="2013"/>
                    </a:lnTo>
                    <a:lnTo>
                      <a:pt x="330" y="2016"/>
                    </a:lnTo>
                    <a:lnTo>
                      <a:pt x="360" y="2013"/>
                    </a:lnTo>
                    <a:lnTo>
                      <a:pt x="408" y="2013"/>
                    </a:lnTo>
                    <a:lnTo>
                      <a:pt x="434" y="2025"/>
                    </a:lnTo>
                    <a:lnTo>
                      <a:pt x="437" y="2030"/>
                    </a:lnTo>
                    <a:lnTo>
                      <a:pt x="470" y="2056"/>
                    </a:lnTo>
                    <a:lnTo>
                      <a:pt x="516" y="2112"/>
                    </a:lnTo>
                    <a:lnTo>
                      <a:pt x="488" y="2123"/>
                    </a:lnTo>
                    <a:lnTo>
                      <a:pt x="485" y="2123"/>
                    </a:lnTo>
                    <a:lnTo>
                      <a:pt x="485" y="2125"/>
                    </a:lnTo>
                    <a:lnTo>
                      <a:pt x="499" y="2156"/>
                    </a:lnTo>
                    <a:lnTo>
                      <a:pt x="488" y="2198"/>
                    </a:lnTo>
                    <a:lnTo>
                      <a:pt x="548" y="2267"/>
                    </a:lnTo>
                    <a:lnTo>
                      <a:pt x="634" y="2308"/>
                    </a:lnTo>
                    <a:lnTo>
                      <a:pt x="561" y="2440"/>
                    </a:lnTo>
                    <a:lnTo>
                      <a:pt x="590" y="2457"/>
                    </a:lnTo>
                    <a:lnTo>
                      <a:pt x="632" y="2429"/>
                    </a:lnTo>
                    <a:lnTo>
                      <a:pt x="677" y="2490"/>
                    </a:lnTo>
                    <a:lnTo>
                      <a:pt x="756" y="2464"/>
                    </a:lnTo>
                    <a:lnTo>
                      <a:pt x="764" y="2478"/>
                    </a:lnTo>
                    <a:lnTo>
                      <a:pt x="819" y="2418"/>
                    </a:lnTo>
                    <a:lnTo>
                      <a:pt x="884" y="2398"/>
                    </a:lnTo>
                    <a:lnTo>
                      <a:pt x="916" y="2414"/>
                    </a:lnTo>
                    <a:lnTo>
                      <a:pt x="939" y="2450"/>
                    </a:lnTo>
                    <a:lnTo>
                      <a:pt x="980" y="2482"/>
                    </a:lnTo>
                    <a:lnTo>
                      <a:pt x="1015" y="2549"/>
                    </a:lnTo>
                    <a:lnTo>
                      <a:pt x="1073" y="2478"/>
                    </a:lnTo>
                    <a:lnTo>
                      <a:pt x="1135" y="2425"/>
                    </a:lnTo>
                    <a:lnTo>
                      <a:pt x="1136" y="2423"/>
                    </a:lnTo>
                    <a:lnTo>
                      <a:pt x="1162" y="2413"/>
                    </a:lnTo>
                    <a:lnTo>
                      <a:pt x="1165" y="2413"/>
                    </a:lnTo>
                    <a:lnTo>
                      <a:pt x="1169" y="2423"/>
                    </a:lnTo>
                    <a:lnTo>
                      <a:pt x="1179" y="2395"/>
                    </a:lnTo>
                    <a:lnTo>
                      <a:pt x="1226" y="2336"/>
                    </a:lnTo>
                    <a:lnTo>
                      <a:pt x="1244" y="2337"/>
                    </a:lnTo>
                    <a:lnTo>
                      <a:pt x="1261" y="2358"/>
                    </a:lnTo>
                    <a:lnTo>
                      <a:pt x="1267" y="2395"/>
                    </a:lnTo>
                    <a:lnTo>
                      <a:pt x="1318" y="2395"/>
                    </a:lnTo>
                    <a:lnTo>
                      <a:pt x="1386" y="2348"/>
                    </a:lnTo>
                    <a:lnTo>
                      <a:pt x="1395" y="2414"/>
                    </a:lnTo>
                    <a:lnTo>
                      <a:pt x="1397" y="2414"/>
                    </a:lnTo>
                    <a:lnTo>
                      <a:pt x="1419" y="2445"/>
                    </a:lnTo>
                    <a:lnTo>
                      <a:pt x="1442" y="2453"/>
                    </a:lnTo>
                    <a:lnTo>
                      <a:pt x="1444" y="2456"/>
                    </a:lnTo>
                    <a:lnTo>
                      <a:pt x="1446" y="2453"/>
                    </a:lnTo>
                    <a:lnTo>
                      <a:pt x="1450" y="2453"/>
                    </a:lnTo>
                    <a:lnTo>
                      <a:pt x="1528" y="2366"/>
                    </a:lnTo>
                    <a:lnTo>
                      <a:pt x="1610" y="2446"/>
                    </a:lnTo>
                    <a:lnTo>
                      <a:pt x="1654" y="2402"/>
                    </a:lnTo>
                    <a:lnTo>
                      <a:pt x="1660" y="2292"/>
                    </a:lnTo>
                    <a:lnTo>
                      <a:pt x="1649" y="2278"/>
                    </a:lnTo>
                    <a:lnTo>
                      <a:pt x="1748" y="2267"/>
                    </a:lnTo>
                    <a:lnTo>
                      <a:pt x="1785" y="2331"/>
                    </a:lnTo>
                    <a:lnTo>
                      <a:pt x="1910" y="2331"/>
                    </a:lnTo>
                    <a:lnTo>
                      <a:pt x="1938" y="2315"/>
                    </a:lnTo>
                    <a:lnTo>
                      <a:pt x="1988" y="2333"/>
                    </a:lnTo>
                    <a:lnTo>
                      <a:pt x="2089" y="2309"/>
                    </a:lnTo>
                    <a:lnTo>
                      <a:pt x="2113" y="2326"/>
                    </a:lnTo>
                    <a:lnTo>
                      <a:pt x="2118" y="2337"/>
                    </a:lnTo>
                    <a:lnTo>
                      <a:pt x="2250" y="2366"/>
                    </a:lnTo>
                    <a:lnTo>
                      <a:pt x="2296" y="2396"/>
                    </a:lnTo>
                    <a:lnTo>
                      <a:pt x="2397" y="2369"/>
                    </a:lnTo>
                    <a:lnTo>
                      <a:pt x="2449" y="2362"/>
                    </a:lnTo>
                    <a:lnTo>
                      <a:pt x="2418" y="2267"/>
                    </a:lnTo>
                    <a:lnTo>
                      <a:pt x="2512" y="2206"/>
                    </a:lnTo>
                    <a:lnTo>
                      <a:pt x="2501" y="2134"/>
                    </a:lnTo>
                    <a:lnTo>
                      <a:pt x="2480" y="2114"/>
                    </a:lnTo>
                    <a:lnTo>
                      <a:pt x="2436" y="1994"/>
                    </a:lnTo>
                    <a:lnTo>
                      <a:pt x="2451" y="1907"/>
                    </a:lnTo>
                    <a:lnTo>
                      <a:pt x="2479" y="1877"/>
                    </a:lnTo>
                    <a:lnTo>
                      <a:pt x="2491" y="1834"/>
                    </a:lnTo>
                    <a:lnTo>
                      <a:pt x="2495" y="1762"/>
                    </a:lnTo>
                    <a:lnTo>
                      <a:pt x="2425" y="1714"/>
                    </a:lnTo>
                    <a:lnTo>
                      <a:pt x="2435" y="1623"/>
                    </a:lnTo>
                    <a:lnTo>
                      <a:pt x="2305" y="1566"/>
                    </a:lnTo>
                    <a:lnTo>
                      <a:pt x="2266" y="1484"/>
                    </a:lnTo>
                    <a:lnTo>
                      <a:pt x="2320" y="1448"/>
                    </a:lnTo>
                    <a:lnTo>
                      <a:pt x="2323" y="1448"/>
                    </a:lnTo>
                    <a:lnTo>
                      <a:pt x="2359" y="1398"/>
                    </a:lnTo>
                    <a:lnTo>
                      <a:pt x="2362" y="1391"/>
                    </a:lnTo>
                    <a:lnTo>
                      <a:pt x="2362" y="1383"/>
                    </a:lnTo>
                    <a:lnTo>
                      <a:pt x="2359" y="1372"/>
                    </a:lnTo>
                    <a:lnTo>
                      <a:pt x="2340" y="1343"/>
                    </a:lnTo>
                    <a:lnTo>
                      <a:pt x="2236" y="1237"/>
                    </a:lnTo>
                    <a:lnTo>
                      <a:pt x="2282" y="1222"/>
                    </a:lnTo>
                    <a:lnTo>
                      <a:pt x="2291" y="1222"/>
                    </a:lnTo>
                    <a:lnTo>
                      <a:pt x="2326" y="1175"/>
                    </a:lnTo>
                    <a:lnTo>
                      <a:pt x="2327" y="1173"/>
                    </a:lnTo>
                    <a:lnTo>
                      <a:pt x="2323" y="1164"/>
                    </a:lnTo>
                    <a:lnTo>
                      <a:pt x="2316" y="1157"/>
                    </a:lnTo>
                    <a:lnTo>
                      <a:pt x="2359" y="1106"/>
                    </a:lnTo>
                    <a:lnTo>
                      <a:pt x="2383" y="1106"/>
                    </a:lnTo>
                    <a:lnTo>
                      <a:pt x="2438" y="1019"/>
                    </a:lnTo>
                    <a:lnTo>
                      <a:pt x="2356" y="1015"/>
                    </a:lnTo>
                    <a:lnTo>
                      <a:pt x="2326" y="994"/>
                    </a:lnTo>
                    <a:lnTo>
                      <a:pt x="2282" y="957"/>
                    </a:lnTo>
                    <a:lnTo>
                      <a:pt x="2280" y="955"/>
                    </a:lnTo>
                    <a:lnTo>
                      <a:pt x="2282" y="900"/>
                    </a:lnTo>
                    <a:lnTo>
                      <a:pt x="2302" y="894"/>
                    </a:lnTo>
                    <a:lnTo>
                      <a:pt x="2307" y="889"/>
                    </a:lnTo>
                    <a:lnTo>
                      <a:pt x="2327" y="829"/>
                    </a:lnTo>
                    <a:lnTo>
                      <a:pt x="2356" y="782"/>
                    </a:lnTo>
                    <a:lnTo>
                      <a:pt x="2331" y="742"/>
                    </a:lnTo>
                    <a:lnTo>
                      <a:pt x="2307" y="723"/>
                    </a:lnTo>
                    <a:lnTo>
                      <a:pt x="2250" y="668"/>
                    </a:lnTo>
                    <a:lnTo>
                      <a:pt x="2211" y="657"/>
                    </a:lnTo>
                    <a:lnTo>
                      <a:pt x="2225" y="614"/>
                    </a:lnTo>
                    <a:lnTo>
                      <a:pt x="2252" y="496"/>
                    </a:lnTo>
                    <a:lnTo>
                      <a:pt x="2152" y="459"/>
                    </a:lnTo>
                    <a:lnTo>
                      <a:pt x="2149" y="4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Freeform 212">
                <a:extLst>
                  <a:ext uri="{FF2B5EF4-FFF2-40B4-BE49-F238E27FC236}">
                    <a16:creationId xmlns:a16="http://schemas.microsoft.com/office/drawing/2014/main" id="{B01CD257-7B78-74AC-6791-6CD60A2B82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1920"/>
                <a:ext cx="469" cy="342"/>
              </a:xfrm>
              <a:custGeom>
                <a:avLst/>
                <a:gdLst>
                  <a:gd name="T0" fmla="*/ 759 w 3283"/>
                  <a:gd name="T1" fmla="*/ 273 h 2395"/>
                  <a:gd name="T2" fmla="*/ 557 w 3283"/>
                  <a:gd name="T3" fmla="*/ 394 h 2395"/>
                  <a:gd name="T4" fmla="*/ 552 w 3283"/>
                  <a:gd name="T5" fmla="*/ 532 h 2395"/>
                  <a:gd name="T6" fmla="*/ 388 w 3283"/>
                  <a:gd name="T7" fmla="*/ 742 h 2395"/>
                  <a:gd name="T8" fmla="*/ 169 w 3283"/>
                  <a:gd name="T9" fmla="*/ 778 h 2395"/>
                  <a:gd name="T10" fmla="*/ 8 w 3283"/>
                  <a:gd name="T11" fmla="*/ 968 h 2395"/>
                  <a:gd name="T12" fmla="*/ 106 w 3283"/>
                  <a:gd name="T13" fmla="*/ 1191 h 2395"/>
                  <a:gd name="T14" fmla="*/ 139 w 3283"/>
                  <a:gd name="T15" fmla="*/ 1310 h 2395"/>
                  <a:gd name="T16" fmla="*/ 265 w 3283"/>
                  <a:gd name="T17" fmla="*/ 1354 h 2395"/>
                  <a:gd name="T18" fmla="*/ 395 w 3283"/>
                  <a:gd name="T19" fmla="*/ 1519 h 2395"/>
                  <a:gd name="T20" fmla="*/ 528 w 3283"/>
                  <a:gd name="T21" fmla="*/ 1729 h 2395"/>
                  <a:gd name="T22" fmla="*/ 650 w 3283"/>
                  <a:gd name="T23" fmla="*/ 1871 h 2395"/>
                  <a:gd name="T24" fmla="*/ 841 w 3283"/>
                  <a:gd name="T25" fmla="*/ 1710 h 2395"/>
                  <a:gd name="T26" fmla="*/ 1032 w 3283"/>
                  <a:gd name="T27" fmla="*/ 1605 h 2395"/>
                  <a:gd name="T28" fmla="*/ 1267 w 3283"/>
                  <a:gd name="T29" fmla="*/ 1546 h 2395"/>
                  <a:gd name="T30" fmla="*/ 1218 w 3283"/>
                  <a:gd name="T31" fmla="*/ 1685 h 2395"/>
                  <a:gd name="T32" fmla="*/ 1278 w 3283"/>
                  <a:gd name="T33" fmla="*/ 1740 h 2395"/>
                  <a:gd name="T34" fmla="*/ 1445 w 3283"/>
                  <a:gd name="T35" fmla="*/ 1914 h 2395"/>
                  <a:gd name="T36" fmla="*/ 1540 w 3283"/>
                  <a:gd name="T37" fmla="*/ 1897 h 2395"/>
                  <a:gd name="T38" fmla="*/ 1564 w 3283"/>
                  <a:gd name="T39" fmla="*/ 1984 h 2395"/>
                  <a:gd name="T40" fmla="*/ 1715 w 3283"/>
                  <a:gd name="T41" fmla="*/ 2028 h 2395"/>
                  <a:gd name="T42" fmla="*/ 1835 w 3283"/>
                  <a:gd name="T43" fmla="*/ 2038 h 2395"/>
                  <a:gd name="T44" fmla="*/ 2005 w 3283"/>
                  <a:gd name="T45" fmla="*/ 2087 h 2395"/>
                  <a:gd name="T46" fmla="*/ 2261 w 3283"/>
                  <a:gd name="T47" fmla="*/ 2185 h 2395"/>
                  <a:gd name="T48" fmla="*/ 2496 w 3283"/>
                  <a:gd name="T49" fmla="*/ 2140 h 2395"/>
                  <a:gd name="T50" fmla="*/ 2680 w 3283"/>
                  <a:gd name="T51" fmla="*/ 2370 h 2395"/>
                  <a:gd name="T52" fmla="*/ 2878 w 3283"/>
                  <a:gd name="T53" fmla="*/ 2278 h 2395"/>
                  <a:gd name="T54" fmla="*/ 2952 w 3283"/>
                  <a:gd name="T55" fmla="*/ 2184 h 2395"/>
                  <a:gd name="T56" fmla="*/ 2884 w 3283"/>
                  <a:gd name="T57" fmla="*/ 1772 h 2395"/>
                  <a:gd name="T58" fmla="*/ 2881 w 3283"/>
                  <a:gd name="T59" fmla="*/ 1624 h 2395"/>
                  <a:gd name="T60" fmla="*/ 2846 w 3283"/>
                  <a:gd name="T61" fmla="*/ 1579 h 2395"/>
                  <a:gd name="T62" fmla="*/ 3062 w 3283"/>
                  <a:gd name="T63" fmla="*/ 1448 h 2395"/>
                  <a:gd name="T64" fmla="*/ 3072 w 3283"/>
                  <a:gd name="T65" fmla="*/ 1415 h 2395"/>
                  <a:gd name="T66" fmla="*/ 3176 w 3283"/>
                  <a:gd name="T67" fmla="*/ 1361 h 2395"/>
                  <a:gd name="T68" fmla="*/ 3230 w 3283"/>
                  <a:gd name="T69" fmla="*/ 1104 h 2395"/>
                  <a:gd name="T70" fmla="*/ 3204 w 3283"/>
                  <a:gd name="T71" fmla="*/ 885 h 2395"/>
                  <a:gd name="T72" fmla="*/ 3062 w 3283"/>
                  <a:gd name="T73" fmla="*/ 877 h 2395"/>
                  <a:gd name="T74" fmla="*/ 2853 w 3283"/>
                  <a:gd name="T75" fmla="*/ 750 h 2395"/>
                  <a:gd name="T76" fmla="*/ 2771 w 3283"/>
                  <a:gd name="T77" fmla="*/ 597 h 2395"/>
                  <a:gd name="T78" fmla="*/ 2673 w 3283"/>
                  <a:gd name="T79" fmla="*/ 374 h 2395"/>
                  <a:gd name="T80" fmla="*/ 2491 w 3283"/>
                  <a:gd name="T81" fmla="*/ 109 h 2395"/>
                  <a:gd name="T82" fmla="*/ 2460 w 3283"/>
                  <a:gd name="T83" fmla="*/ 149 h 2395"/>
                  <a:gd name="T84" fmla="*/ 2502 w 3283"/>
                  <a:gd name="T85" fmla="*/ 204 h 2395"/>
                  <a:gd name="T86" fmla="*/ 2460 w 3283"/>
                  <a:gd name="T87" fmla="*/ 240 h 2395"/>
                  <a:gd name="T88" fmla="*/ 2374 w 3283"/>
                  <a:gd name="T89" fmla="*/ 312 h 2395"/>
                  <a:gd name="T90" fmla="*/ 2232 w 3283"/>
                  <a:gd name="T91" fmla="*/ 415 h 2395"/>
                  <a:gd name="T92" fmla="*/ 2232 w 3283"/>
                  <a:gd name="T93" fmla="*/ 328 h 2395"/>
                  <a:gd name="T94" fmla="*/ 2188 w 3283"/>
                  <a:gd name="T95" fmla="*/ 301 h 2395"/>
                  <a:gd name="T96" fmla="*/ 2108 w 3283"/>
                  <a:gd name="T97" fmla="*/ 241 h 2395"/>
                  <a:gd name="T98" fmla="*/ 2026 w 3283"/>
                  <a:gd name="T99" fmla="*/ 327 h 2395"/>
                  <a:gd name="T100" fmla="*/ 1904 w 3283"/>
                  <a:gd name="T101" fmla="*/ 241 h 2395"/>
                  <a:gd name="T102" fmla="*/ 1649 w 3283"/>
                  <a:gd name="T103" fmla="*/ 258 h 2395"/>
                  <a:gd name="T104" fmla="*/ 1431 w 3283"/>
                  <a:gd name="T105" fmla="*/ 23 h 2395"/>
                  <a:gd name="T106" fmla="*/ 1076 w 3283"/>
                  <a:gd name="T107" fmla="*/ 170 h 2395"/>
                  <a:gd name="T108" fmla="*/ 912 w 3283"/>
                  <a:gd name="T109" fmla="*/ 237 h 2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283" h="2395">
                    <a:moveTo>
                      <a:pt x="912" y="237"/>
                    </a:moveTo>
                    <a:lnTo>
                      <a:pt x="866" y="159"/>
                    </a:lnTo>
                    <a:lnTo>
                      <a:pt x="812" y="178"/>
                    </a:lnTo>
                    <a:lnTo>
                      <a:pt x="759" y="273"/>
                    </a:lnTo>
                    <a:lnTo>
                      <a:pt x="702" y="313"/>
                    </a:lnTo>
                    <a:lnTo>
                      <a:pt x="666" y="309"/>
                    </a:lnTo>
                    <a:lnTo>
                      <a:pt x="658" y="404"/>
                    </a:lnTo>
                    <a:lnTo>
                      <a:pt x="557" y="394"/>
                    </a:lnTo>
                    <a:lnTo>
                      <a:pt x="549" y="415"/>
                    </a:lnTo>
                    <a:lnTo>
                      <a:pt x="601" y="429"/>
                    </a:lnTo>
                    <a:lnTo>
                      <a:pt x="590" y="513"/>
                    </a:lnTo>
                    <a:lnTo>
                      <a:pt x="552" y="532"/>
                    </a:lnTo>
                    <a:lnTo>
                      <a:pt x="626" y="633"/>
                    </a:lnTo>
                    <a:lnTo>
                      <a:pt x="563" y="728"/>
                    </a:lnTo>
                    <a:lnTo>
                      <a:pt x="492" y="778"/>
                    </a:lnTo>
                    <a:lnTo>
                      <a:pt x="388" y="742"/>
                    </a:lnTo>
                    <a:lnTo>
                      <a:pt x="366" y="757"/>
                    </a:lnTo>
                    <a:lnTo>
                      <a:pt x="324" y="772"/>
                    </a:lnTo>
                    <a:lnTo>
                      <a:pt x="210" y="782"/>
                    </a:lnTo>
                    <a:lnTo>
                      <a:pt x="169" y="778"/>
                    </a:lnTo>
                    <a:lnTo>
                      <a:pt x="71" y="917"/>
                    </a:lnTo>
                    <a:lnTo>
                      <a:pt x="49" y="896"/>
                    </a:lnTo>
                    <a:lnTo>
                      <a:pt x="40" y="907"/>
                    </a:lnTo>
                    <a:lnTo>
                      <a:pt x="8" y="968"/>
                    </a:lnTo>
                    <a:lnTo>
                      <a:pt x="0" y="1041"/>
                    </a:lnTo>
                    <a:lnTo>
                      <a:pt x="2" y="1048"/>
                    </a:lnTo>
                    <a:lnTo>
                      <a:pt x="8" y="1142"/>
                    </a:lnTo>
                    <a:lnTo>
                      <a:pt x="106" y="1191"/>
                    </a:lnTo>
                    <a:lnTo>
                      <a:pt x="40" y="1263"/>
                    </a:lnTo>
                    <a:lnTo>
                      <a:pt x="80" y="1299"/>
                    </a:lnTo>
                    <a:lnTo>
                      <a:pt x="104" y="1317"/>
                    </a:lnTo>
                    <a:lnTo>
                      <a:pt x="139" y="1310"/>
                    </a:lnTo>
                    <a:lnTo>
                      <a:pt x="142" y="1310"/>
                    </a:lnTo>
                    <a:lnTo>
                      <a:pt x="169" y="1346"/>
                    </a:lnTo>
                    <a:lnTo>
                      <a:pt x="200" y="1292"/>
                    </a:lnTo>
                    <a:lnTo>
                      <a:pt x="265" y="1354"/>
                    </a:lnTo>
                    <a:lnTo>
                      <a:pt x="275" y="1423"/>
                    </a:lnTo>
                    <a:lnTo>
                      <a:pt x="308" y="1394"/>
                    </a:lnTo>
                    <a:lnTo>
                      <a:pt x="377" y="1449"/>
                    </a:lnTo>
                    <a:lnTo>
                      <a:pt x="395" y="1519"/>
                    </a:lnTo>
                    <a:lnTo>
                      <a:pt x="445" y="1552"/>
                    </a:lnTo>
                    <a:lnTo>
                      <a:pt x="456" y="1650"/>
                    </a:lnTo>
                    <a:lnTo>
                      <a:pt x="470" y="1699"/>
                    </a:lnTo>
                    <a:lnTo>
                      <a:pt x="528" y="1729"/>
                    </a:lnTo>
                    <a:lnTo>
                      <a:pt x="539" y="1814"/>
                    </a:lnTo>
                    <a:lnTo>
                      <a:pt x="590" y="1860"/>
                    </a:lnTo>
                    <a:lnTo>
                      <a:pt x="608" y="1849"/>
                    </a:lnTo>
                    <a:lnTo>
                      <a:pt x="650" y="1871"/>
                    </a:lnTo>
                    <a:lnTo>
                      <a:pt x="723" y="1830"/>
                    </a:lnTo>
                    <a:lnTo>
                      <a:pt x="768" y="1726"/>
                    </a:lnTo>
                    <a:lnTo>
                      <a:pt x="801" y="1711"/>
                    </a:lnTo>
                    <a:lnTo>
                      <a:pt x="841" y="1710"/>
                    </a:lnTo>
                    <a:lnTo>
                      <a:pt x="860" y="1595"/>
                    </a:lnTo>
                    <a:lnTo>
                      <a:pt x="963" y="1663"/>
                    </a:lnTo>
                    <a:lnTo>
                      <a:pt x="1007" y="1671"/>
                    </a:lnTo>
                    <a:lnTo>
                      <a:pt x="1032" y="1605"/>
                    </a:lnTo>
                    <a:lnTo>
                      <a:pt x="1024" y="1546"/>
                    </a:lnTo>
                    <a:lnTo>
                      <a:pt x="1103" y="1504"/>
                    </a:lnTo>
                    <a:lnTo>
                      <a:pt x="1229" y="1525"/>
                    </a:lnTo>
                    <a:lnTo>
                      <a:pt x="1267" y="1546"/>
                    </a:lnTo>
                    <a:lnTo>
                      <a:pt x="1249" y="1602"/>
                    </a:lnTo>
                    <a:lnTo>
                      <a:pt x="1226" y="1613"/>
                    </a:lnTo>
                    <a:lnTo>
                      <a:pt x="1209" y="1667"/>
                    </a:lnTo>
                    <a:lnTo>
                      <a:pt x="1218" y="1685"/>
                    </a:lnTo>
                    <a:lnTo>
                      <a:pt x="1218" y="1705"/>
                    </a:lnTo>
                    <a:lnTo>
                      <a:pt x="1204" y="1722"/>
                    </a:lnTo>
                    <a:lnTo>
                      <a:pt x="1209" y="1732"/>
                    </a:lnTo>
                    <a:lnTo>
                      <a:pt x="1278" y="1740"/>
                    </a:lnTo>
                    <a:lnTo>
                      <a:pt x="1302" y="1856"/>
                    </a:lnTo>
                    <a:lnTo>
                      <a:pt x="1316" y="1875"/>
                    </a:lnTo>
                    <a:lnTo>
                      <a:pt x="1420" y="1928"/>
                    </a:lnTo>
                    <a:lnTo>
                      <a:pt x="1445" y="1914"/>
                    </a:lnTo>
                    <a:lnTo>
                      <a:pt x="1461" y="1934"/>
                    </a:lnTo>
                    <a:lnTo>
                      <a:pt x="1464" y="1934"/>
                    </a:lnTo>
                    <a:lnTo>
                      <a:pt x="1491" y="1928"/>
                    </a:lnTo>
                    <a:lnTo>
                      <a:pt x="1540" y="1897"/>
                    </a:lnTo>
                    <a:lnTo>
                      <a:pt x="1544" y="1896"/>
                    </a:lnTo>
                    <a:lnTo>
                      <a:pt x="1544" y="1897"/>
                    </a:lnTo>
                    <a:lnTo>
                      <a:pt x="1564" y="1955"/>
                    </a:lnTo>
                    <a:lnTo>
                      <a:pt x="1564" y="1984"/>
                    </a:lnTo>
                    <a:lnTo>
                      <a:pt x="1586" y="1987"/>
                    </a:lnTo>
                    <a:lnTo>
                      <a:pt x="1597" y="1995"/>
                    </a:lnTo>
                    <a:lnTo>
                      <a:pt x="1613" y="2013"/>
                    </a:lnTo>
                    <a:lnTo>
                      <a:pt x="1715" y="2028"/>
                    </a:lnTo>
                    <a:lnTo>
                      <a:pt x="1715" y="2009"/>
                    </a:lnTo>
                    <a:lnTo>
                      <a:pt x="1781" y="2005"/>
                    </a:lnTo>
                    <a:lnTo>
                      <a:pt x="1816" y="2020"/>
                    </a:lnTo>
                    <a:lnTo>
                      <a:pt x="1835" y="2038"/>
                    </a:lnTo>
                    <a:lnTo>
                      <a:pt x="1860" y="2028"/>
                    </a:lnTo>
                    <a:lnTo>
                      <a:pt x="1948" y="2028"/>
                    </a:lnTo>
                    <a:lnTo>
                      <a:pt x="1977" y="2049"/>
                    </a:lnTo>
                    <a:lnTo>
                      <a:pt x="2005" y="2087"/>
                    </a:lnTo>
                    <a:lnTo>
                      <a:pt x="2174" y="2005"/>
                    </a:lnTo>
                    <a:lnTo>
                      <a:pt x="2239" y="2032"/>
                    </a:lnTo>
                    <a:lnTo>
                      <a:pt x="2274" y="2097"/>
                    </a:lnTo>
                    <a:lnTo>
                      <a:pt x="2261" y="2185"/>
                    </a:lnTo>
                    <a:lnTo>
                      <a:pt x="2367" y="2151"/>
                    </a:lnTo>
                    <a:lnTo>
                      <a:pt x="2422" y="2163"/>
                    </a:lnTo>
                    <a:lnTo>
                      <a:pt x="2431" y="2163"/>
                    </a:lnTo>
                    <a:lnTo>
                      <a:pt x="2496" y="2140"/>
                    </a:lnTo>
                    <a:lnTo>
                      <a:pt x="2547" y="2212"/>
                    </a:lnTo>
                    <a:lnTo>
                      <a:pt x="2581" y="2312"/>
                    </a:lnTo>
                    <a:lnTo>
                      <a:pt x="2649" y="2312"/>
                    </a:lnTo>
                    <a:lnTo>
                      <a:pt x="2680" y="2370"/>
                    </a:lnTo>
                    <a:lnTo>
                      <a:pt x="2701" y="2395"/>
                    </a:lnTo>
                    <a:lnTo>
                      <a:pt x="2731" y="2275"/>
                    </a:lnTo>
                    <a:lnTo>
                      <a:pt x="2771" y="2289"/>
                    </a:lnTo>
                    <a:lnTo>
                      <a:pt x="2878" y="2278"/>
                    </a:lnTo>
                    <a:lnTo>
                      <a:pt x="2881" y="2278"/>
                    </a:lnTo>
                    <a:lnTo>
                      <a:pt x="2922" y="2245"/>
                    </a:lnTo>
                    <a:lnTo>
                      <a:pt x="2964" y="2203"/>
                    </a:lnTo>
                    <a:lnTo>
                      <a:pt x="2952" y="2184"/>
                    </a:lnTo>
                    <a:lnTo>
                      <a:pt x="2913" y="2056"/>
                    </a:lnTo>
                    <a:lnTo>
                      <a:pt x="2942" y="1955"/>
                    </a:lnTo>
                    <a:lnTo>
                      <a:pt x="2887" y="1896"/>
                    </a:lnTo>
                    <a:lnTo>
                      <a:pt x="2884" y="1772"/>
                    </a:lnTo>
                    <a:lnTo>
                      <a:pt x="2913" y="1758"/>
                    </a:lnTo>
                    <a:lnTo>
                      <a:pt x="2897" y="1721"/>
                    </a:lnTo>
                    <a:lnTo>
                      <a:pt x="2881" y="1646"/>
                    </a:lnTo>
                    <a:lnTo>
                      <a:pt x="2881" y="1624"/>
                    </a:lnTo>
                    <a:lnTo>
                      <a:pt x="2870" y="1595"/>
                    </a:lnTo>
                    <a:lnTo>
                      <a:pt x="2867" y="1595"/>
                    </a:lnTo>
                    <a:lnTo>
                      <a:pt x="2853" y="1580"/>
                    </a:lnTo>
                    <a:lnTo>
                      <a:pt x="2846" y="1579"/>
                    </a:lnTo>
                    <a:lnTo>
                      <a:pt x="2854" y="1535"/>
                    </a:lnTo>
                    <a:lnTo>
                      <a:pt x="2900" y="1547"/>
                    </a:lnTo>
                    <a:lnTo>
                      <a:pt x="2993" y="1482"/>
                    </a:lnTo>
                    <a:lnTo>
                      <a:pt x="3062" y="1448"/>
                    </a:lnTo>
                    <a:lnTo>
                      <a:pt x="3084" y="1442"/>
                    </a:lnTo>
                    <a:lnTo>
                      <a:pt x="3073" y="1430"/>
                    </a:lnTo>
                    <a:lnTo>
                      <a:pt x="3070" y="1416"/>
                    </a:lnTo>
                    <a:lnTo>
                      <a:pt x="3072" y="1415"/>
                    </a:lnTo>
                    <a:lnTo>
                      <a:pt x="3080" y="1398"/>
                    </a:lnTo>
                    <a:lnTo>
                      <a:pt x="3108" y="1383"/>
                    </a:lnTo>
                    <a:lnTo>
                      <a:pt x="3176" y="1365"/>
                    </a:lnTo>
                    <a:lnTo>
                      <a:pt x="3176" y="1361"/>
                    </a:lnTo>
                    <a:lnTo>
                      <a:pt x="3283" y="1296"/>
                    </a:lnTo>
                    <a:lnTo>
                      <a:pt x="3263" y="1296"/>
                    </a:lnTo>
                    <a:lnTo>
                      <a:pt x="3239" y="1139"/>
                    </a:lnTo>
                    <a:lnTo>
                      <a:pt x="3230" y="1104"/>
                    </a:lnTo>
                    <a:lnTo>
                      <a:pt x="3244" y="1055"/>
                    </a:lnTo>
                    <a:lnTo>
                      <a:pt x="3263" y="1030"/>
                    </a:lnTo>
                    <a:lnTo>
                      <a:pt x="3274" y="936"/>
                    </a:lnTo>
                    <a:lnTo>
                      <a:pt x="3204" y="885"/>
                    </a:lnTo>
                    <a:lnTo>
                      <a:pt x="3192" y="852"/>
                    </a:lnTo>
                    <a:lnTo>
                      <a:pt x="3110" y="836"/>
                    </a:lnTo>
                    <a:lnTo>
                      <a:pt x="3064" y="880"/>
                    </a:lnTo>
                    <a:lnTo>
                      <a:pt x="3062" y="877"/>
                    </a:lnTo>
                    <a:lnTo>
                      <a:pt x="3012" y="855"/>
                    </a:lnTo>
                    <a:lnTo>
                      <a:pt x="3007" y="852"/>
                    </a:lnTo>
                    <a:lnTo>
                      <a:pt x="2977" y="793"/>
                    </a:lnTo>
                    <a:lnTo>
                      <a:pt x="2853" y="750"/>
                    </a:lnTo>
                    <a:lnTo>
                      <a:pt x="2764" y="678"/>
                    </a:lnTo>
                    <a:lnTo>
                      <a:pt x="2777" y="663"/>
                    </a:lnTo>
                    <a:lnTo>
                      <a:pt x="2775" y="619"/>
                    </a:lnTo>
                    <a:lnTo>
                      <a:pt x="2771" y="597"/>
                    </a:lnTo>
                    <a:lnTo>
                      <a:pt x="2725" y="469"/>
                    </a:lnTo>
                    <a:lnTo>
                      <a:pt x="2695" y="411"/>
                    </a:lnTo>
                    <a:lnTo>
                      <a:pt x="2695" y="404"/>
                    </a:lnTo>
                    <a:lnTo>
                      <a:pt x="2673" y="374"/>
                    </a:lnTo>
                    <a:lnTo>
                      <a:pt x="2636" y="349"/>
                    </a:lnTo>
                    <a:lnTo>
                      <a:pt x="2575" y="262"/>
                    </a:lnTo>
                    <a:lnTo>
                      <a:pt x="2559" y="145"/>
                    </a:lnTo>
                    <a:lnTo>
                      <a:pt x="2491" y="109"/>
                    </a:lnTo>
                    <a:lnTo>
                      <a:pt x="2483" y="110"/>
                    </a:lnTo>
                    <a:lnTo>
                      <a:pt x="2483" y="112"/>
                    </a:lnTo>
                    <a:lnTo>
                      <a:pt x="2460" y="145"/>
                    </a:lnTo>
                    <a:lnTo>
                      <a:pt x="2460" y="149"/>
                    </a:lnTo>
                    <a:lnTo>
                      <a:pt x="2482" y="182"/>
                    </a:lnTo>
                    <a:lnTo>
                      <a:pt x="2487" y="189"/>
                    </a:lnTo>
                    <a:lnTo>
                      <a:pt x="2493" y="193"/>
                    </a:lnTo>
                    <a:lnTo>
                      <a:pt x="2502" y="204"/>
                    </a:lnTo>
                    <a:lnTo>
                      <a:pt x="2502" y="215"/>
                    </a:lnTo>
                    <a:lnTo>
                      <a:pt x="2498" y="218"/>
                    </a:lnTo>
                    <a:lnTo>
                      <a:pt x="2461" y="241"/>
                    </a:lnTo>
                    <a:lnTo>
                      <a:pt x="2460" y="240"/>
                    </a:lnTo>
                    <a:lnTo>
                      <a:pt x="2461" y="218"/>
                    </a:lnTo>
                    <a:lnTo>
                      <a:pt x="2406" y="219"/>
                    </a:lnTo>
                    <a:lnTo>
                      <a:pt x="2420" y="324"/>
                    </a:lnTo>
                    <a:lnTo>
                      <a:pt x="2374" y="312"/>
                    </a:lnTo>
                    <a:lnTo>
                      <a:pt x="2343" y="327"/>
                    </a:lnTo>
                    <a:lnTo>
                      <a:pt x="2294" y="399"/>
                    </a:lnTo>
                    <a:lnTo>
                      <a:pt x="2291" y="410"/>
                    </a:lnTo>
                    <a:lnTo>
                      <a:pt x="2232" y="415"/>
                    </a:lnTo>
                    <a:lnTo>
                      <a:pt x="2210" y="390"/>
                    </a:lnTo>
                    <a:lnTo>
                      <a:pt x="2218" y="383"/>
                    </a:lnTo>
                    <a:lnTo>
                      <a:pt x="2231" y="349"/>
                    </a:lnTo>
                    <a:lnTo>
                      <a:pt x="2232" y="328"/>
                    </a:lnTo>
                    <a:lnTo>
                      <a:pt x="2225" y="309"/>
                    </a:lnTo>
                    <a:lnTo>
                      <a:pt x="2214" y="302"/>
                    </a:lnTo>
                    <a:lnTo>
                      <a:pt x="2188" y="302"/>
                    </a:lnTo>
                    <a:lnTo>
                      <a:pt x="2188" y="301"/>
                    </a:lnTo>
                    <a:lnTo>
                      <a:pt x="2179" y="284"/>
                    </a:lnTo>
                    <a:lnTo>
                      <a:pt x="2179" y="280"/>
                    </a:lnTo>
                    <a:lnTo>
                      <a:pt x="2190" y="251"/>
                    </a:lnTo>
                    <a:lnTo>
                      <a:pt x="2108" y="241"/>
                    </a:lnTo>
                    <a:lnTo>
                      <a:pt x="2046" y="316"/>
                    </a:lnTo>
                    <a:lnTo>
                      <a:pt x="2032" y="324"/>
                    </a:lnTo>
                    <a:lnTo>
                      <a:pt x="2029" y="327"/>
                    </a:lnTo>
                    <a:lnTo>
                      <a:pt x="2026" y="327"/>
                    </a:lnTo>
                    <a:lnTo>
                      <a:pt x="1963" y="316"/>
                    </a:lnTo>
                    <a:lnTo>
                      <a:pt x="1963" y="313"/>
                    </a:lnTo>
                    <a:lnTo>
                      <a:pt x="1926" y="243"/>
                    </a:lnTo>
                    <a:lnTo>
                      <a:pt x="1904" y="241"/>
                    </a:lnTo>
                    <a:lnTo>
                      <a:pt x="1813" y="291"/>
                    </a:lnTo>
                    <a:lnTo>
                      <a:pt x="1759" y="342"/>
                    </a:lnTo>
                    <a:lnTo>
                      <a:pt x="1652" y="263"/>
                    </a:lnTo>
                    <a:lnTo>
                      <a:pt x="1649" y="258"/>
                    </a:lnTo>
                    <a:lnTo>
                      <a:pt x="1568" y="193"/>
                    </a:lnTo>
                    <a:lnTo>
                      <a:pt x="1529" y="182"/>
                    </a:lnTo>
                    <a:lnTo>
                      <a:pt x="1442" y="84"/>
                    </a:lnTo>
                    <a:lnTo>
                      <a:pt x="1431" y="23"/>
                    </a:lnTo>
                    <a:lnTo>
                      <a:pt x="1294" y="0"/>
                    </a:lnTo>
                    <a:lnTo>
                      <a:pt x="1256" y="29"/>
                    </a:lnTo>
                    <a:lnTo>
                      <a:pt x="1180" y="77"/>
                    </a:lnTo>
                    <a:lnTo>
                      <a:pt x="1076" y="170"/>
                    </a:lnTo>
                    <a:lnTo>
                      <a:pt x="1078" y="214"/>
                    </a:lnTo>
                    <a:lnTo>
                      <a:pt x="1043" y="189"/>
                    </a:lnTo>
                    <a:lnTo>
                      <a:pt x="943" y="232"/>
                    </a:lnTo>
                    <a:lnTo>
                      <a:pt x="912" y="23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Freeform 213">
                <a:extLst>
                  <a:ext uri="{FF2B5EF4-FFF2-40B4-BE49-F238E27FC236}">
                    <a16:creationId xmlns:a16="http://schemas.microsoft.com/office/drawing/2014/main" id="{A3797C62-8E0E-F544-AA4F-7CF2D22546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5" y="1779"/>
                <a:ext cx="494" cy="392"/>
              </a:xfrm>
              <a:custGeom>
                <a:avLst/>
                <a:gdLst>
                  <a:gd name="T0" fmla="*/ 216 w 3462"/>
                  <a:gd name="T1" fmla="*/ 1603 h 2743"/>
                  <a:gd name="T2" fmla="*/ 448 w 3462"/>
                  <a:gd name="T3" fmla="*/ 1836 h 2743"/>
                  <a:gd name="T4" fmla="*/ 633 w 3462"/>
                  <a:gd name="T5" fmla="*/ 1836 h 2743"/>
                  <a:gd name="T6" fmla="*/ 671 w 3462"/>
                  <a:gd name="T7" fmla="*/ 2088 h 2743"/>
                  <a:gd name="T8" fmla="*/ 617 w 3462"/>
                  <a:gd name="T9" fmla="*/ 2349 h 2743"/>
                  <a:gd name="T10" fmla="*/ 514 w 3462"/>
                  <a:gd name="T11" fmla="*/ 2414 h 2743"/>
                  <a:gd name="T12" fmla="*/ 655 w 3462"/>
                  <a:gd name="T13" fmla="*/ 2625 h 2743"/>
                  <a:gd name="T14" fmla="*/ 882 w 3462"/>
                  <a:gd name="T15" fmla="*/ 2655 h 2743"/>
                  <a:gd name="T16" fmla="*/ 1073 w 3462"/>
                  <a:gd name="T17" fmla="*/ 2655 h 2743"/>
                  <a:gd name="T18" fmla="*/ 1261 w 3462"/>
                  <a:gd name="T19" fmla="*/ 2743 h 2743"/>
                  <a:gd name="T20" fmla="*/ 1431 w 3462"/>
                  <a:gd name="T21" fmla="*/ 2647 h 2743"/>
                  <a:gd name="T22" fmla="*/ 1461 w 3462"/>
                  <a:gd name="T23" fmla="*/ 2491 h 2743"/>
                  <a:gd name="T24" fmla="*/ 1556 w 3462"/>
                  <a:gd name="T25" fmla="*/ 2363 h 2743"/>
                  <a:gd name="T26" fmla="*/ 1805 w 3462"/>
                  <a:gd name="T27" fmla="*/ 2360 h 2743"/>
                  <a:gd name="T28" fmla="*/ 2040 w 3462"/>
                  <a:gd name="T29" fmla="*/ 2328 h 2743"/>
                  <a:gd name="T30" fmla="*/ 2015 w 3462"/>
                  <a:gd name="T31" fmla="*/ 2425 h 2743"/>
                  <a:gd name="T32" fmla="*/ 2105 w 3462"/>
                  <a:gd name="T33" fmla="*/ 2651 h 2743"/>
                  <a:gd name="T34" fmla="*/ 2239 w 3462"/>
                  <a:gd name="T35" fmla="*/ 2549 h 2743"/>
                  <a:gd name="T36" fmla="*/ 2338 w 3462"/>
                  <a:gd name="T37" fmla="*/ 2257 h 2743"/>
                  <a:gd name="T38" fmla="*/ 2404 w 3462"/>
                  <a:gd name="T39" fmla="*/ 2003 h 2743"/>
                  <a:gd name="T40" fmla="*/ 2449 w 3462"/>
                  <a:gd name="T41" fmla="*/ 1826 h 2743"/>
                  <a:gd name="T42" fmla="*/ 2630 w 3462"/>
                  <a:gd name="T43" fmla="*/ 1741 h 2743"/>
                  <a:gd name="T44" fmla="*/ 2925 w 3462"/>
                  <a:gd name="T45" fmla="*/ 1715 h 2743"/>
                  <a:gd name="T46" fmla="*/ 3083 w 3462"/>
                  <a:gd name="T47" fmla="*/ 1869 h 2743"/>
                  <a:gd name="T48" fmla="*/ 3321 w 3462"/>
                  <a:gd name="T49" fmla="*/ 1859 h 2743"/>
                  <a:gd name="T50" fmla="*/ 3291 w 3462"/>
                  <a:gd name="T51" fmla="*/ 1686 h 2743"/>
                  <a:gd name="T52" fmla="*/ 3375 w 3462"/>
                  <a:gd name="T53" fmla="*/ 1525 h 2743"/>
                  <a:gd name="T54" fmla="*/ 3407 w 3462"/>
                  <a:gd name="T55" fmla="*/ 1308 h 2743"/>
                  <a:gd name="T56" fmla="*/ 3365 w 3462"/>
                  <a:gd name="T57" fmla="*/ 1188 h 2743"/>
                  <a:gd name="T58" fmla="*/ 3329 w 3462"/>
                  <a:gd name="T59" fmla="*/ 1007 h 2743"/>
                  <a:gd name="T60" fmla="*/ 3375 w 3462"/>
                  <a:gd name="T61" fmla="*/ 853 h 2743"/>
                  <a:gd name="T62" fmla="*/ 3343 w 3462"/>
                  <a:gd name="T63" fmla="*/ 679 h 2743"/>
                  <a:gd name="T64" fmla="*/ 3168 w 3462"/>
                  <a:gd name="T65" fmla="*/ 623 h 2743"/>
                  <a:gd name="T66" fmla="*/ 3058 w 3462"/>
                  <a:gd name="T67" fmla="*/ 439 h 2743"/>
                  <a:gd name="T68" fmla="*/ 2861 w 3462"/>
                  <a:gd name="T69" fmla="*/ 481 h 2743"/>
                  <a:gd name="T70" fmla="*/ 2668 w 3462"/>
                  <a:gd name="T71" fmla="*/ 445 h 2743"/>
                  <a:gd name="T72" fmla="*/ 2417 w 3462"/>
                  <a:gd name="T73" fmla="*/ 489 h 2743"/>
                  <a:gd name="T74" fmla="*/ 2163 w 3462"/>
                  <a:gd name="T75" fmla="*/ 630 h 2743"/>
                  <a:gd name="T76" fmla="*/ 2042 w 3462"/>
                  <a:gd name="T77" fmla="*/ 667 h 2743"/>
                  <a:gd name="T78" fmla="*/ 1920 w 3462"/>
                  <a:gd name="T79" fmla="*/ 572 h 2743"/>
                  <a:gd name="T80" fmla="*/ 1736 w 3462"/>
                  <a:gd name="T81" fmla="*/ 360 h 2743"/>
                  <a:gd name="T82" fmla="*/ 1486 w 3462"/>
                  <a:gd name="T83" fmla="*/ 297 h 2743"/>
                  <a:gd name="T84" fmla="*/ 1410 w 3462"/>
                  <a:gd name="T85" fmla="*/ 193 h 2743"/>
                  <a:gd name="T86" fmla="*/ 1377 w 3462"/>
                  <a:gd name="T87" fmla="*/ 240 h 2743"/>
                  <a:gd name="T88" fmla="*/ 1354 w 3462"/>
                  <a:gd name="T89" fmla="*/ 242 h 2743"/>
                  <a:gd name="T90" fmla="*/ 1177 w 3462"/>
                  <a:gd name="T91" fmla="*/ 111 h 2743"/>
                  <a:gd name="T92" fmla="*/ 907 w 3462"/>
                  <a:gd name="T93" fmla="*/ 89 h 2743"/>
                  <a:gd name="T94" fmla="*/ 822 w 3462"/>
                  <a:gd name="T95" fmla="*/ 266 h 2743"/>
                  <a:gd name="T96" fmla="*/ 800 w 3462"/>
                  <a:gd name="T97" fmla="*/ 338 h 2743"/>
                  <a:gd name="T98" fmla="*/ 688 w 3462"/>
                  <a:gd name="T99" fmla="*/ 504 h 2743"/>
                  <a:gd name="T100" fmla="*/ 729 w 3462"/>
                  <a:gd name="T101" fmla="*/ 496 h 2743"/>
                  <a:gd name="T102" fmla="*/ 756 w 3462"/>
                  <a:gd name="T103" fmla="*/ 472 h 2743"/>
                  <a:gd name="T104" fmla="*/ 800 w 3462"/>
                  <a:gd name="T105" fmla="*/ 550 h 2743"/>
                  <a:gd name="T106" fmla="*/ 789 w 3462"/>
                  <a:gd name="T107" fmla="*/ 876 h 2743"/>
                  <a:gd name="T108" fmla="*/ 700 w 3462"/>
                  <a:gd name="T109" fmla="*/ 1045 h 2743"/>
                  <a:gd name="T110" fmla="*/ 620 w 3462"/>
                  <a:gd name="T111" fmla="*/ 1105 h 2743"/>
                  <a:gd name="T112" fmla="*/ 374 w 3462"/>
                  <a:gd name="T113" fmla="*/ 1249 h 2743"/>
                  <a:gd name="T114" fmla="*/ 142 w 3462"/>
                  <a:gd name="T115" fmla="*/ 1133 h 2743"/>
                  <a:gd name="T116" fmla="*/ 114 w 3462"/>
                  <a:gd name="T117" fmla="*/ 1358 h 2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462" h="2743">
                    <a:moveTo>
                      <a:pt x="136" y="1388"/>
                    </a:moveTo>
                    <a:lnTo>
                      <a:pt x="136" y="1395"/>
                    </a:lnTo>
                    <a:lnTo>
                      <a:pt x="166" y="1453"/>
                    </a:lnTo>
                    <a:lnTo>
                      <a:pt x="212" y="1581"/>
                    </a:lnTo>
                    <a:lnTo>
                      <a:pt x="216" y="1603"/>
                    </a:lnTo>
                    <a:lnTo>
                      <a:pt x="218" y="1647"/>
                    </a:lnTo>
                    <a:lnTo>
                      <a:pt x="205" y="1662"/>
                    </a:lnTo>
                    <a:lnTo>
                      <a:pt x="294" y="1734"/>
                    </a:lnTo>
                    <a:lnTo>
                      <a:pt x="418" y="1777"/>
                    </a:lnTo>
                    <a:lnTo>
                      <a:pt x="448" y="1836"/>
                    </a:lnTo>
                    <a:lnTo>
                      <a:pt x="453" y="1839"/>
                    </a:lnTo>
                    <a:lnTo>
                      <a:pt x="503" y="1861"/>
                    </a:lnTo>
                    <a:lnTo>
                      <a:pt x="505" y="1864"/>
                    </a:lnTo>
                    <a:lnTo>
                      <a:pt x="551" y="1820"/>
                    </a:lnTo>
                    <a:lnTo>
                      <a:pt x="633" y="1836"/>
                    </a:lnTo>
                    <a:lnTo>
                      <a:pt x="645" y="1869"/>
                    </a:lnTo>
                    <a:lnTo>
                      <a:pt x="715" y="1920"/>
                    </a:lnTo>
                    <a:lnTo>
                      <a:pt x="704" y="2014"/>
                    </a:lnTo>
                    <a:lnTo>
                      <a:pt x="685" y="2039"/>
                    </a:lnTo>
                    <a:lnTo>
                      <a:pt x="671" y="2088"/>
                    </a:lnTo>
                    <a:lnTo>
                      <a:pt x="680" y="2123"/>
                    </a:lnTo>
                    <a:lnTo>
                      <a:pt x="704" y="2280"/>
                    </a:lnTo>
                    <a:lnTo>
                      <a:pt x="724" y="2280"/>
                    </a:lnTo>
                    <a:lnTo>
                      <a:pt x="617" y="2345"/>
                    </a:lnTo>
                    <a:lnTo>
                      <a:pt x="617" y="2349"/>
                    </a:lnTo>
                    <a:lnTo>
                      <a:pt x="549" y="2367"/>
                    </a:lnTo>
                    <a:lnTo>
                      <a:pt x="521" y="2382"/>
                    </a:lnTo>
                    <a:lnTo>
                      <a:pt x="513" y="2399"/>
                    </a:lnTo>
                    <a:lnTo>
                      <a:pt x="511" y="2400"/>
                    </a:lnTo>
                    <a:lnTo>
                      <a:pt x="514" y="2414"/>
                    </a:lnTo>
                    <a:lnTo>
                      <a:pt x="525" y="2426"/>
                    </a:lnTo>
                    <a:lnTo>
                      <a:pt x="546" y="2469"/>
                    </a:lnTo>
                    <a:lnTo>
                      <a:pt x="511" y="2596"/>
                    </a:lnTo>
                    <a:lnTo>
                      <a:pt x="547" y="2612"/>
                    </a:lnTo>
                    <a:lnTo>
                      <a:pt x="655" y="2625"/>
                    </a:lnTo>
                    <a:lnTo>
                      <a:pt x="700" y="2716"/>
                    </a:lnTo>
                    <a:lnTo>
                      <a:pt x="780" y="2709"/>
                    </a:lnTo>
                    <a:lnTo>
                      <a:pt x="816" y="2683"/>
                    </a:lnTo>
                    <a:lnTo>
                      <a:pt x="835" y="2662"/>
                    </a:lnTo>
                    <a:lnTo>
                      <a:pt x="882" y="2655"/>
                    </a:lnTo>
                    <a:lnTo>
                      <a:pt x="918" y="2634"/>
                    </a:lnTo>
                    <a:lnTo>
                      <a:pt x="977" y="2691"/>
                    </a:lnTo>
                    <a:lnTo>
                      <a:pt x="997" y="2695"/>
                    </a:lnTo>
                    <a:lnTo>
                      <a:pt x="1073" y="2683"/>
                    </a:lnTo>
                    <a:lnTo>
                      <a:pt x="1073" y="2655"/>
                    </a:lnTo>
                    <a:lnTo>
                      <a:pt x="1141" y="2667"/>
                    </a:lnTo>
                    <a:lnTo>
                      <a:pt x="1152" y="2689"/>
                    </a:lnTo>
                    <a:lnTo>
                      <a:pt x="1213" y="2667"/>
                    </a:lnTo>
                    <a:lnTo>
                      <a:pt x="1199" y="2717"/>
                    </a:lnTo>
                    <a:lnTo>
                      <a:pt x="1261" y="2743"/>
                    </a:lnTo>
                    <a:lnTo>
                      <a:pt x="1300" y="2694"/>
                    </a:lnTo>
                    <a:lnTo>
                      <a:pt x="1319" y="2702"/>
                    </a:lnTo>
                    <a:lnTo>
                      <a:pt x="1344" y="2666"/>
                    </a:lnTo>
                    <a:lnTo>
                      <a:pt x="1430" y="2666"/>
                    </a:lnTo>
                    <a:lnTo>
                      <a:pt x="1431" y="2647"/>
                    </a:lnTo>
                    <a:lnTo>
                      <a:pt x="1461" y="2586"/>
                    </a:lnTo>
                    <a:lnTo>
                      <a:pt x="1461" y="2567"/>
                    </a:lnTo>
                    <a:lnTo>
                      <a:pt x="1458" y="2552"/>
                    </a:lnTo>
                    <a:lnTo>
                      <a:pt x="1455" y="2494"/>
                    </a:lnTo>
                    <a:lnTo>
                      <a:pt x="1461" y="2491"/>
                    </a:lnTo>
                    <a:lnTo>
                      <a:pt x="1475" y="2437"/>
                    </a:lnTo>
                    <a:lnTo>
                      <a:pt x="1475" y="2416"/>
                    </a:lnTo>
                    <a:lnTo>
                      <a:pt x="1490" y="2357"/>
                    </a:lnTo>
                    <a:lnTo>
                      <a:pt x="1532" y="2338"/>
                    </a:lnTo>
                    <a:lnTo>
                      <a:pt x="1556" y="2363"/>
                    </a:lnTo>
                    <a:lnTo>
                      <a:pt x="1650" y="2377"/>
                    </a:lnTo>
                    <a:lnTo>
                      <a:pt x="1679" y="2432"/>
                    </a:lnTo>
                    <a:lnTo>
                      <a:pt x="1761" y="2411"/>
                    </a:lnTo>
                    <a:lnTo>
                      <a:pt x="1781" y="2355"/>
                    </a:lnTo>
                    <a:lnTo>
                      <a:pt x="1805" y="2360"/>
                    </a:lnTo>
                    <a:lnTo>
                      <a:pt x="1838" y="2425"/>
                    </a:lnTo>
                    <a:lnTo>
                      <a:pt x="1900" y="2436"/>
                    </a:lnTo>
                    <a:lnTo>
                      <a:pt x="1895" y="2393"/>
                    </a:lnTo>
                    <a:lnTo>
                      <a:pt x="1934" y="2334"/>
                    </a:lnTo>
                    <a:lnTo>
                      <a:pt x="2040" y="2328"/>
                    </a:lnTo>
                    <a:lnTo>
                      <a:pt x="2042" y="2350"/>
                    </a:lnTo>
                    <a:lnTo>
                      <a:pt x="2067" y="2377"/>
                    </a:lnTo>
                    <a:lnTo>
                      <a:pt x="2067" y="2418"/>
                    </a:lnTo>
                    <a:lnTo>
                      <a:pt x="2054" y="2425"/>
                    </a:lnTo>
                    <a:lnTo>
                      <a:pt x="2015" y="2425"/>
                    </a:lnTo>
                    <a:lnTo>
                      <a:pt x="2124" y="2516"/>
                    </a:lnTo>
                    <a:lnTo>
                      <a:pt x="2094" y="2530"/>
                    </a:lnTo>
                    <a:lnTo>
                      <a:pt x="2124" y="2575"/>
                    </a:lnTo>
                    <a:lnTo>
                      <a:pt x="2098" y="2618"/>
                    </a:lnTo>
                    <a:lnTo>
                      <a:pt x="2105" y="2651"/>
                    </a:lnTo>
                    <a:lnTo>
                      <a:pt x="2179" y="2673"/>
                    </a:lnTo>
                    <a:lnTo>
                      <a:pt x="2204" y="2669"/>
                    </a:lnTo>
                    <a:lnTo>
                      <a:pt x="2211" y="2669"/>
                    </a:lnTo>
                    <a:lnTo>
                      <a:pt x="2233" y="2585"/>
                    </a:lnTo>
                    <a:lnTo>
                      <a:pt x="2239" y="2549"/>
                    </a:lnTo>
                    <a:lnTo>
                      <a:pt x="2250" y="2524"/>
                    </a:lnTo>
                    <a:lnTo>
                      <a:pt x="2275" y="2425"/>
                    </a:lnTo>
                    <a:lnTo>
                      <a:pt x="2294" y="2394"/>
                    </a:lnTo>
                    <a:lnTo>
                      <a:pt x="2305" y="2330"/>
                    </a:lnTo>
                    <a:lnTo>
                      <a:pt x="2338" y="2257"/>
                    </a:lnTo>
                    <a:lnTo>
                      <a:pt x="2340" y="2210"/>
                    </a:lnTo>
                    <a:lnTo>
                      <a:pt x="2337" y="2185"/>
                    </a:lnTo>
                    <a:lnTo>
                      <a:pt x="2349" y="2141"/>
                    </a:lnTo>
                    <a:lnTo>
                      <a:pt x="2404" y="2044"/>
                    </a:lnTo>
                    <a:lnTo>
                      <a:pt x="2404" y="2003"/>
                    </a:lnTo>
                    <a:lnTo>
                      <a:pt x="2408" y="1978"/>
                    </a:lnTo>
                    <a:lnTo>
                      <a:pt x="2408" y="1946"/>
                    </a:lnTo>
                    <a:lnTo>
                      <a:pt x="2413" y="1926"/>
                    </a:lnTo>
                    <a:lnTo>
                      <a:pt x="2449" y="1879"/>
                    </a:lnTo>
                    <a:lnTo>
                      <a:pt x="2449" y="1826"/>
                    </a:lnTo>
                    <a:lnTo>
                      <a:pt x="2471" y="1778"/>
                    </a:lnTo>
                    <a:lnTo>
                      <a:pt x="2482" y="1741"/>
                    </a:lnTo>
                    <a:lnTo>
                      <a:pt x="2488" y="1734"/>
                    </a:lnTo>
                    <a:lnTo>
                      <a:pt x="2570" y="1730"/>
                    </a:lnTo>
                    <a:lnTo>
                      <a:pt x="2630" y="1741"/>
                    </a:lnTo>
                    <a:lnTo>
                      <a:pt x="2637" y="1770"/>
                    </a:lnTo>
                    <a:lnTo>
                      <a:pt x="2714" y="1811"/>
                    </a:lnTo>
                    <a:lnTo>
                      <a:pt x="2747" y="1806"/>
                    </a:lnTo>
                    <a:lnTo>
                      <a:pt x="2865" y="1760"/>
                    </a:lnTo>
                    <a:lnTo>
                      <a:pt x="2925" y="1715"/>
                    </a:lnTo>
                    <a:lnTo>
                      <a:pt x="2996" y="1748"/>
                    </a:lnTo>
                    <a:lnTo>
                      <a:pt x="3003" y="1798"/>
                    </a:lnTo>
                    <a:lnTo>
                      <a:pt x="3020" y="1848"/>
                    </a:lnTo>
                    <a:lnTo>
                      <a:pt x="3061" y="1875"/>
                    </a:lnTo>
                    <a:lnTo>
                      <a:pt x="3083" y="1869"/>
                    </a:lnTo>
                    <a:lnTo>
                      <a:pt x="3134" y="1898"/>
                    </a:lnTo>
                    <a:lnTo>
                      <a:pt x="3203" y="1902"/>
                    </a:lnTo>
                    <a:lnTo>
                      <a:pt x="3227" y="1875"/>
                    </a:lnTo>
                    <a:lnTo>
                      <a:pt x="3227" y="1857"/>
                    </a:lnTo>
                    <a:lnTo>
                      <a:pt x="3321" y="1859"/>
                    </a:lnTo>
                    <a:lnTo>
                      <a:pt x="3329" y="1853"/>
                    </a:lnTo>
                    <a:lnTo>
                      <a:pt x="3369" y="1842"/>
                    </a:lnTo>
                    <a:lnTo>
                      <a:pt x="3409" y="1804"/>
                    </a:lnTo>
                    <a:lnTo>
                      <a:pt x="3354" y="1727"/>
                    </a:lnTo>
                    <a:lnTo>
                      <a:pt x="3291" y="1686"/>
                    </a:lnTo>
                    <a:lnTo>
                      <a:pt x="3293" y="1610"/>
                    </a:lnTo>
                    <a:lnTo>
                      <a:pt x="3302" y="1569"/>
                    </a:lnTo>
                    <a:lnTo>
                      <a:pt x="3291" y="1541"/>
                    </a:lnTo>
                    <a:lnTo>
                      <a:pt x="3318" y="1531"/>
                    </a:lnTo>
                    <a:lnTo>
                      <a:pt x="3375" y="1525"/>
                    </a:lnTo>
                    <a:lnTo>
                      <a:pt x="3356" y="1439"/>
                    </a:lnTo>
                    <a:lnTo>
                      <a:pt x="3386" y="1433"/>
                    </a:lnTo>
                    <a:lnTo>
                      <a:pt x="3422" y="1395"/>
                    </a:lnTo>
                    <a:lnTo>
                      <a:pt x="3435" y="1369"/>
                    </a:lnTo>
                    <a:lnTo>
                      <a:pt x="3407" y="1308"/>
                    </a:lnTo>
                    <a:lnTo>
                      <a:pt x="3402" y="1304"/>
                    </a:lnTo>
                    <a:lnTo>
                      <a:pt x="3397" y="1274"/>
                    </a:lnTo>
                    <a:lnTo>
                      <a:pt x="3345" y="1242"/>
                    </a:lnTo>
                    <a:lnTo>
                      <a:pt x="3369" y="1203"/>
                    </a:lnTo>
                    <a:lnTo>
                      <a:pt x="3365" y="1188"/>
                    </a:lnTo>
                    <a:lnTo>
                      <a:pt x="3343" y="1158"/>
                    </a:lnTo>
                    <a:lnTo>
                      <a:pt x="3340" y="1122"/>
                    </a:lnTo>
                    <a:lnTo>
                      <a:pt x="3278" y="1112"/>
                    </a:lnTo>
                    <a:lnTo>
                      <a:pt x="3285" y="1057"/>
                    </a:lnTo>
                    <a:lnTo>
                      <a:pt x="3329" y="1007"/>
                    </a:lnTo>
                    <a:lnTo>
                      <a:pt x="3234" y="954"/>
                    </a:lnTo>
                    <a:lnTo>
                      <a:pt x="3209" y="893"/>
                    </a:lnTo>
                    <a:lnTo>
                      <a:pt x="3222" y="871"/>
                    </a:lnTo>
                    <a:lnTo>
                      <a:pt x="3362" y="834"/>
                    </a:lnTo>
                    <a:lnTo>
                      <a:pt x="3375" y="853"/>
                    </a:lnTo>
                    <a:lnTo>
                      <a:pt x="3462" y="843"/>
                    </a:lnTo>
                    <a:lnTo>
                      <a:pt x="3452" y="769"/>
                    </a:lnTo>
                    <a:lnTo>
                      <a:pt x="3402" y="756"/>
                    </a:lnTo>
                    <a:lnTo>
                      <a:pt x="3387" y="761"/>
                    </a:lnTo>
                    <a:lnTo>
                      <a:pt x="3343" y="679"/>
                    </a:lnTo>
                    <a:lnTo>
                      <a:pt x="3321" y="668"/>
                    </a:lnTo>
                    <a:lnTo>
                      <a:pt x="3304" y="674"/>
                    </a:lnTo>
                    <a:lnTo>
                      <a:pt x="3296" y="679"/>
                    </a:lnTo>
                    <a:lnTo>
                      <a:pt x="3214" y="697"/>
                    </a:lnTo>
                    <a:lnTo>
                      <a:pt x="3168" y="623"/>
                    </a:lnTo>
                    <a:lnTo>
                      <a:pt x="3165" y="597"/>
                    </a:lnTo>
                    <a:lnTo>
                      <a:pt x="3129" y="544"/>
                    </a:lnTo>
                    <a:lnTo>
                      <a:pt x="3074" y="583"/>
                    </a:lnTo>
                    <a:lnTo>
                      <a:pt x="3052" y="537"/>
                    </a:lnTo>
                    <a:lnTo>
                      <a:pt x="3058" y="439"/>
                    </a:lnTo>
                    <a:lnTo>
                      <a:pt x="2993" y="417"/>
                    </a:lnTo>
                    <a:lnTo>
                      <a:pt x="2976" y="441"/>
                    </a:lnTo>
                    <a:lnTo>
                      <a:pt x="2954" y="433"/>
                    </a:lnTo>
                    <a:lnTo>
                      <a:pt x="2919" y="456"/>
                    </a:lnTo>
                    <a:lnTo>
                      <a:pt x="2861" y="481"/>
                    </a:lnTo>
                    <a:lnTo>
                      <a:pt x="2805" y="492"/>
                    </a:lnTo>
                    <a:lnTo>
                      <a:pt x="2774" y="533"/>
                    </a:lnTo>
                    <a:lnTo>
                      <a:pt x="2763" y="544"/>
                    </a:lnTo>
                    <a:lnTo>
                      <a:pt x="2701" y="485"/>
                    </a:lnTo>
                    <a:lnTo>
                      <a:pt x="2668" y="445"/>
                    </a:lnTo>
                    <a:lnTo>
                      <a:pt x="2583" y="474"/>
                    </a:lnTo>
                    <a:lnTo>
                      <a:pt x="2588" y="510"/>
                    </a:lnTo>
                    <a:lnTo>
                      <a:pt x="2493" y="500"/>
                    </a:lnTo>
                    <a:lnTo>
                      <a:pt x="2488" y="493"/>
                    </a:lnTo>
                    <a:lnTo>
                      <a:pt x="2417" y="489"/>
                    </a:lnTo>
                    <a:lnTo>
                      <a:pt x="2335" y="544"/>
                    </a:lnTo>
                    <a:lnTo>
                      <a:pt x="2233" y="581"/>
                    </a:lnTo>
                    <a:lnTo>
                      <a:pt x="2218" y="597"/>
                    </a:lnTo>
                    <a:lnTo>
                      <a:pt x="2182" y="592"/>
                    </a:lnTo>
                    <a:lnTo>
                      <a:pt x="2163" y="630"/>
                    </a:lnTo>
                    <a:lnTo>
                      <a:pt x="2149" y="634"/>
                    </a:lnTo>
                    <a:lnTo>
                      <a:pt x="2098" y="616"/>
                    </a:lnTo>
                    <a:lnTo>
                      <a:pt x="2067" y="630"/>
                    </a:lnTo>
                    <a:lnTo>
                      <a:pt x="2051" y="630"/>
                    </a:lnTo>
                    <a:lnTo>
                      <a:pt x="2042" y="667"/>
                    </a:lnTo>
                    <a:lnTo>
                      <a:pt x="1989" y="685"/>
                    </a:lnTo>
                    <a:lnTo>
                      <a:pt x="1952" y="653"/>
                    </a:lnTo>
                    <a:lnTo>
                      <a:pt x="1977" y="609"/>
                    </a:lnTo>
                    <a:lnTo>
                      <a:pt x="1923" y="581"/>
                    </a:lnTo>
                    <a:lnTo>
                      <a:pt x="1920" y="572"/>
                    </a:lnTo>
                    <a:lnTo>
                      <a:pt x="1854" y="572"/>
                    </a:lnTo>
                    <a:lnTo>
                      <a:pt x="1816" y="547"/>
                    </a:lnTo>
                    <a:lnTo>
                      <a:pt x="1774" y="488"/>
                    </a:lnTo>
                    <a:lnTo>
                      <a:pt x="1761" y="463"/>
                    </a:lnTo>
                    <a:lnTo>
                      <a:pt x="1736" y="360"/>
                    </a:lnTo>
                    <a:lnTo>
                      <a:pt x="1643" y="373"/>
                    </a:lnTo>
                    <a:lnTo>
                      <a:pt x="1630" y="347"/>
                    </a:lnTo>
                    <a:lnTo>
                      <a:pt x="1578" y="335"/>
                    </a:lnTo>
                    <a:lnTo>
                      <a:pt x="1548" y="303"/>
                    </a:lnTo>
                    <a:lnTo>
                      <a:pt x="1486" y="297"/>
                    </a:lnTo>
                    <a:lnTo>
                      <a:pt x="1455" y="284"/>
                    </a:lnTo>
                    <a:lnTo>
                      <a:pt x="1472" y="205"/>
                    </a:lnTo>
                    <a:lnTo>
                      <a:pt x="1452" y="194"/>
                    </a:lnTo>
                    <a:lnTo>
                      <a:pt x="1441" y="193"/>
                    </a:lnTo>
                    <a:lnTo>
                      <a:pt x="1410" y="193"/>
                    </a:lnTo>
                    <a:lnTo>
                      <a:pt x="1406" y="194"/>
                    </a:lnTo>
                    <a:lnTo>
                      <a:pt x="1387" y="204"/>
                    </a:lnTo>
                    <a:lnTo>
                      <a:pt x="1387" y="216"/>
                    </a:lnTo>
                    <a:lnTo>
                      <a:pt x="1377" y="238"/>
                    </a:lnTo>
                    <a:lnTo>
                      <a:pt x="1377" y="240"/>
                    </a:lnTo>
                    <a:lnTo>
                      <a:pt x="1366" y="251"/>
                    </a:lnTo>
                    <a:lnTo>
                      <a:pt x="1365" y="251"/>
                    </a:lnTo>
                    <a:lnTo>
                      <a:pt x="1357" y="248"/>
                    </a:lnTo>
                    <a:lnTo>
                      <a:pt x="1355" y="248"/>
                    </a:lnTo>
                    <a:lnTo>
                      <a:pt x="1354" y="242"/>
                    </a:lnTo>
                    <a:lnTo>
                      <a:pt x="1337" y="223"/>
                    </a:lnTo>
                    <a:lnTo>
                      <a:pt x="1346" y="155"/>
                    </a:lnTo>
                    <a:lnTo>
                      <a:pt x="1257" y="129"/>
                    </a:lnTo>
                    <a:lnTo>
                      <a:pt x="1250" y="117"/>
                    </a:lnTo>
                    <a:lnTo>
                      <a:pt x="1177" y="111"/>
                    </a:lnTo>
                    <a:lnTo>
                      <a:pt x="1141" y="18"/>
                    </a:lnTo>
                    <a:lnTo>
                      <a:pt x="1082" y="0"/>
                    </a:lnTo>
                    <a:lnTo>
                      <a:pt x="1029" y="13"/>
                    </a:lnTo>
                    <a:lnTo>
                      <a:pt x="1004" y="106"/>
                    </a:lnTo>
                    <a:lnTo>
                      <a:pt x="907" y="89"/>
                    </a:lnTo>
                    <a:lnTo>
                      <a:pt x="904" y="102"/>
                    </a:lnTo>
                    <a:lnTo>
                      <a:pt x="863" y="84"/>
                    </a:lnTo>
                    <a:lnTo>
                      <a:pt x="791" y="113"/>
                    </a:lnTo>
                    <a:lnTo>
                      <a:pt x="764" y="212"/>
                    </a:lnTo>
                    <a:lnTo>
                      <a:pt x="822" y="266"/>
                    </a:lnTo>
                    <a:lnTo>
                      <a:pt x="830" y="275"/>
                    </a:lnTo>
                    <a:lnTo>
                      <a:pt x="830" y="280"/>
                    </a:lnTo>
                    <a:lnTo>
                      <a:pt x="798" y="324"/>
                    </a:lnTo>
                    <a:lnTo>
                      <a:pt x="798" y="330"/>
                    </a:lnTo>
                    <a:lnTo>
                      <a:pt x="800" y="338"/>
                    </a:lnTo>
                    <a:lnTo>
                      <a:pt x="762" y="426"/>
                    </a:lnTo>
                    <a:lnTo>
                      <a:pt x="685" y="472"/>
                    </a:lnTo>
                    <a:lnTo>
                      <a:pt x="682" y="489"/>
                    </a:lnTo>
                    <a:lnTo>
                      <a:pt x="685" y="500"/>
                    </a:lnTo>
                    <a:lnTo>
                      <a:pt x="688" y="504"/>
                    </a:lnTo>
                    <a:lnTo>
                      <a:pt x="713" y="511"/>
                    </a:lnTo>
                    <a:lnTo>
                      <a:pt x="724" y="506"/>
                    </a:lnTo>
                    <a:lnTo>
                      <a:pt x="726" y="504"/>
                    </a:lnTo>
                    <a:lnTo>
                      <a:pt x="726" y="499"/>
                    </a:lnTo>
                    <a:lnTo>
                      <a:pt x="729" y="496"/>
                    </a:lnTo>
                    <a:lnTo>
                      <a:pt x="734" y="488"/>
                    </a:lnTo>
                    <a:lnTo>
                      <a:pt x="740" y="485"/>
                    </a:lnTo>
                    <a:lnTo>
                      <a:pt x="751" y="474"/>
                    </a:lnTo>
                    <a:lnTo>
                      <a:pt x="754" y="474"/>
                    </a:lnTo>
                    <a:lnTo>
                      <a:pt x="756" y="472"/>
                    </a:lnTo>
                    <a:lnTo>
                      <a:pt x="759" y="472"/>
                    </a:lnTo>
                    <a:lnTo>
                      <a:pt x="764" y="470"/>
                    </a:lnTo>
                    <a:lnTo>
                      <a:pt x="767" y="472"/>
                    </a:lnTo>
                    <a:lnTo>
                      <a:pt x="798" y="548"/>
                    </a:lnTo>
                    <a:lnTo>
                      <a:pt x="800" y="550"/>
                    </a:lnTo>
                    <a:lnTo>
                      <a:pt x="765" y="653"/>
                    </a:lnTo>
                    <a:lnTo>
                      <a:pt x="780" y="703"/>
                    </a:lnTo>
                    <a:lnTo>
                      <a:pt x="838" y="728"/>
                    </a:lnTo>
                    <a:lnTo>
                      <a:pt x="887" y="817"/>
                    </a:lnTo>
                    <a:lnTo>
                      <a:pt x="789" y="876"/>
                    </a:lnTo>
                    <a:lnTo>
                      <a:pt x="786" y="896"/>
                    </a:lnTo>
                    <a:lnTo>
                      <a:pt x="809" y="937"/>
                    </a:lnTo>
                    <a:lnTo>
                      <a:pt x="819" y="1002"/>
                    </a:lnTo>
                    <a:lnTo>
                      <a:pt x="787" y="1042"/>
                    </a:lnTo>
                    <a:lnTo>
                      <a:pt x="700" y="1045"/>
                    </a:lnTo>
                    <a:lnTo>
                      <a:pt x="638" y="1079"/>
                    </a:lnTo>
                    <a:lnTo>
                      <a:pt x="633" y="1078"/>
                    </a:lnTo>
                    <a:lnTo>
                      <a:pt x="631" y="1082"/>
                    </a:lnTo>
                    <a:lnTo>
                      <a:pt x="622" y="1105"/>
                    </a:lnTo>
                    <a:lnTo>
                      <a:pt x="620" y="1105"/>
                    </a:lnTo>
                    <a:lnTo>
                      <a:pt x="549" y="1154"/>
                    </a:lnTo>
                    <a:lnTo>
                      <a:pt x="492" y="1181"/>
                    </a:lnTo>
                    <a:lnTo>
                      <a:pt x="469" y="1171"/>
                    </a:lnTo>
                    <a:lnTo>
                      <a:pt x="425" y="1191"/>
                    </a:lnTo>
                    <a:lnTo>
                      <a:pt x="374" y="1249"/>
                    </a:lnTo>
                    <a:lnTo>
                      <a:pt x="316" y="1257"/>
                    </a:lnTo>
                    <a:lnTo>
                      <a:pt x="294" y="1162"/>
                    </a:lnTo>
                    <a:lnTo>
                      <a:pt x="208" y="1118"/>
                    </a:lnTo>
                    <a:lnTo>
                      <a:pt x="201" y="1118"/>
                    </a:lnTo>
                    <a:lnTo>
                      <a:pt x="142" y="1133"/>
                    </a:lnTo>
                    <a:lnTo>
                      <a:pt x="35" y="1148"/>
                    </a:lnTo>
                    <a:lnTo>
                      <a:pt x="0" y="1129"/>
                    </a:lnTo>
                    <a:lnTo>
                      <a:pt x="16" y="1246"/>
                    </a:lnTo>
                    <a:lnTo>
                      <a:pt x="77" y="1333"/>
                    </a:lnTo>
                    <a:lnTo>
                      <a:pt x="114" y="1358"/>
                    </a:lnTo>
                    <a:lnTo>
                      <a:pt x="136" y="13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Freeform 214">
                <a:extLst>
                  <a:ext uri="{FF2B5EF4-FFF2-40B4-BE49-F238E27FC236}">
                    <a16:creationId xmlns:a16="http://schemas.microsoft.com/office/drawing/2014/main" id="{B4119D2D-466C-8D3E-BD59-F5D9E7B00E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" y="1424"/>
                <a:ext cx="385" cy="307"/>
              </a:xfrm>
              <a:custGeom>
                <a:avLst/>
                <a:gdLst>
                  <a:gd name="T0" fmla="*/ 54 w 2695"/>
                  <a:gd name="T1" fmla="*/ 1081 h 2151"/>
                  <a:gd name="T2" fmla="*/ 90 w 2695"/>
                  <a:gd name="T3" fmla="*/ 1123 h 2151"/>
                  <a:gd name="T4" fmla="*/ 187 w 2695"/>
                  <a:gd name="T5" fmla="*/ 1409 h 2151"/>
                  <a:gd name="T6" fmla="*/ 54 w 2695"/>
                  <a:gd name="T7" fmla="*/ 1492 h 2151"/>
                  <a:gd name="T8" fmla="*/ 21 w 2695"/>
                  <a:gd name="T9" fmla="*/ 1625 h 2151"/>
                  <a:gd name="T10" fmla="*/ 120 w 2695"/>
                  <a:gd name="T11" fmla="*/ 1704 h 2151"/>
                  <a:gd name="T12" fmla="*/ 245 w 2695"/>
                  <a:gd name="T13" fmla="*/ 1789 h 2151"/>
                  <a:gd name="T14" fmla="*/ 300 w 2695"/>
                  <a:gd name="T15" fmla="*/ 2016 h 2151"/>
                  <a:gd name="T16" fmla="*/ 398 w 2695"/>
                  <a:gd name="T17" fmla="*/ 2135 h 2151"/>
                  <a:gd name="T18" fmla="*/ 549 w 2695"/>
                  <a:gd name="T19" fmla="*/ 2119 h 2151"/>
                  <a:gd name="T20" fmla="*/ 702 w 2695"/>
                  <a:gd name="T21" fmla="*/ 2119 h 2151"/>
                  <a:gd name="T22" fmla="*/ 811 w 2695"/>
                  <a:gd name="T23" fmla="*/ 2042 h 2151"/>
                  <a:gd name="T24" fmla="*/ 1008 w 2695"/>
                  <a:gd name="T25" fmla="*/ 1966 h 2151"/>
                  <a:gd name="T26" fmla="*/ 1081 w 2695"/>
                  <a:gd name="T27" fmla="*/ 1884 h 2151"/>
                  <a:gd name="T28" fmla="*/ 1234 w 2695"/>
                  <a:gd name="T29" fmla="*/ 1909 h 2151"/>
                  <a:gd name="T30" fmla="*/ 1292 w 2695"/>
                  <a:gd name="T31" fmla="*/ 1854 h 2151"/>
                  <a:gd name="T32" fmla="*/ 1379 w 2695"/>
                  <a:gd name="T33" fmla="*/ 1824 h 2151"/>
                  <a:gd name="T34" fmla="*/ 1401 w 2695"/>
                  <a:gd name="T35" fmla="*/ 1736 h 2151"/>
                  <a:gd name="T36" fmla="*/ 1515 w 2695"/>
                  <a:gd name="T37" fmla="*/ 1693 h 2151"/>
                  <a:gd name="T38" fmla="*/ 1565 w 2695"/>
                  <a:gd name="T39" fmla="*/ 1625 h 2151"/>
                  <a:gd name="T40" fmla="*/ 1618 w 2695"/>
                  <a:gd name="T41" fmla="*/ 1623 h 2151"/>
                  <a:gd name="T42" fmla="*/ 1701 w 2695"/>
                  <a:gd name="T43" fmla="*/ 1583 h 2151"/>
                  <a:gd name="T44" fmla="*/ 1739 w 2695"/>
                  <a:gd name="T45" fmla="*/ 1450 h 2151"/>
                  <a:gd name="T46" fmla="*/ 1822 w 2695"/>
                  <a:gd name="T47" fmla="*/ 1409 h 2151"/>
                  <a:gd name="T48" fmla="*/ 1944 w 2695"/>
                  <a:gd name="T49" fmla="*/ 1365 h 2151"/>
                  <a:gd name="T50" fmla="*/ 2053 w 2695"/>
                  <a:gd name="T51" fmla="*/ 1450 h 2151"/>
                  <a:gd name="T52" fmla="*/ 2206 w 2695"/>
                  <a:gd name="T53" fmla="*/ 1436 h 2151"/>
                  <a:gd name="T54" fmla="*/ 2252 w 2695"/>
                  <a:gd name="T55" fmla="*/ 1327 h 2151"/>
                  <a:gd name="T56" fmla="*/ 2375 w 2695"/>
                  <a:gd name="T57" fmla="*/ 1300 h 2151"/>
                  <a:gd name="T58" fmla="*/ 2449 w 2695"/>
                  <a:gd name="T59" fmla="*/ 1201 h 2151"/>
                  <a:gd name="T60" fmla="*/ 2517 w 2695"/>
                  <a:gd name="T61" fmla="*/ 1229 h 2151"/>
                  <a:gd name="T62" fmla="*/ 2623 w 2695"/>
                  <a:gd name="T63" fmla="*/ 1286 h 2151"/>
                  <a:gd name="T64" fmla="*/ 2634 w 2695"/>
                  <a:gd name="T65" fmla="*/ 1123 h 2151"/>
                  <a:gd name="T66" fmla="*/ 2630 w 2695"/>
                  <a:gd name="T67" fmla="*/ 1037 h 2151"/>
                  <a:gd name="T68" fmla="*/ 2602 w 2695"/>
                  <a:gd name="T69" fmla="*/ 865 h 2151"/>
                  <a:gd name="T70" fmla="*/ 2612 w 2695"/>
                  <a:gd name="T71" fmla="*/ 603 h 2151"/>
                  <a:gd name="T72" fmla="*/ 2667 w 2695"/>
                  <a:gd name="T73" fmla="*/ 524 h 2151"/>
                  <a:gd name="T74" fmla="*/ 2449 w 2695"/>
                  <a:gd name="T75" fmla="*/ 362 h 2151"/>
                  <a:gd name="T76" fmla="*/ 2324 w 2695"/>
                  <a:gd name="T77" fmla="*/ 289 h 2151"/>
                  <a:gd name="T78" fmla="*/ 2133 w 2695"/>
                  <a:gd name="T79" fmla="*/ 301 h 2151"/>
                  <a:gd name="T80" fmla="*/ 1796 w 2695"/>
                  <a:gd name="T81" fmla="*/ 155 h 2151"/>
                  <a:gd name="T82" fmla="*/ 1638 w 2695"/>
                  <a:gd name="T83" fmla="*/ 181 h 2151"/>
                  <a:gd name="T84" fmla="*/ 1510 w 2695"/>
                  <a:gd name="T85" fmla="*/ 218 h 2151"/>
                  <a:gd name="T86" fmla="*/ 1403 w 2695"/>
                  <a:gd name="T87" fmla="*/ 76 h 2151"/>
                  <a:gd name="T88" fmla="*/ 1278 w 2695"/>
                  <a:gd name="T89" fmla="*/ 33 h 2151"/>
                  <a:gd name="T90" fmla="*/ 1157 w 2695"/>
                  <a:gd name="T91" fmla="*/ 118 h 2151"/>
                  <a:gd name="T92" fmla="*/ 1072 w 2695"/>
                  <a:gd name="T93" fmla="*/ 194 h 2151"/>
                  <a:gd name="T94" fmla="*/ 1050 w 2695"/>
                  <a:gd name="T95" fmla="*/ 170 h 2151"/>
                  <a:gd name="T96" fmla="*/ 975 w 2695"/>
                  <a:gd name="T97" fmla="*/ 225 h 2151"/>
                  <a:gd name="T98" fmla="*/ 920 w 2695"/>
                  <a:gd name="T99" fmla="*/ 352 h 2151"/>
                  <a:gd name="T100" fmla="*/ 777 w 2695"/>
                  <a:gd name="T101" fmla="*/ 509 h 2151"/>
                  <a:gd name="T102" fmla="*/ 663 w 2695"/>
                  <a:gd name="T103" fmla="*/ 509 h 2151"/>
                  <a:gd name="T104" fmla="*/ 608 w 2695"/>
                  <a:gd name="T105" fmla="*/ 585 h 2151"/>
                  <a:gd name="T106" fmla="*/ 551 w 2695"/>
                  <a:gd name="T107" fmla="*/ 729 h 2151"/>
                  <a:gd name="T108" fmla="*/ 584 w 2695"/>
                  <a:gd name="T109" fmla="*/ 852 h 2151"/>
                  <a:gd name="T110" fmla="*/ 521 w 2695"/>
                  <a:gd name="T111" fmla="*/ 966 h 2151"/>
                  <a:gd name="T112" fmla="*/ 355 w 2695"/>
                  <a:gd name="T113" fmla="*/ 909 h 2151"/>
                  <a:gd name="T114" fmla="*/ 276 w 2695"/>
                  <a:gd name="T115" fmla="*/ 1007 h 2151"/>
                  <a:gd name="T116" fmla="*/ 237 w 2695"/>
                  <a:gd name="T117" fmla="*/ 996 h 2151"/>
                  <a:gd name="T118" fmla="*/ 166 w 2695"/>
                  <a:gd name="T119" fmla="*/ 1005 h 2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695" h="2151">
                    <a:moveTo>
                      <a:pt x="114" y="1018"/>
                    </a:moveTo>
                    <a:lnTo>
                      <a:pt x="51" y="1011"/>
                    </a:lnTo>
                    <a:lnTo>
                      <a:pt x="40" y="1068"/>
                    </a:lnTo>
                    <a:lnTo>
                      <a:pt x="54" y="1081"/>
                    </a:lnTo>
                    <a:lnTo>
                      <a:pt x="0" y="1203"/>
                    </a:lnTo>
                    <a:lnTo>
                      <a:pt x="27" y="1229"/>
                    </a:lnTo>
                    <a:lnTo>
                      <a:pt x="47" y="1221"/>
                    </a:lnTo>
                    <a:lnTo>
                      <a:pt x="90" y="1123"/>
                    </a:lnTo>
                    <a:lnTo>
                      <a:pt x="178" y="1186"/>
                    </a:lnTo>
                    <a:lnTo>
                      <a:pt x="231" y="1354"/>
                    </a:lnTo>
                    <a:lnTo>
                      <a:pt x="213" y="1409"/>
                    </a:lnTo>
                    <a:lnTo>
                      <a:pt x="187" y="1409"/>
                    </a:lnTo>
                    <a:lnTo>
                      <a:pt x="155" y="1466"/>
                    </a:lnTo>
                    <a:lnTo>
                      <a:pt x="144" y="1496"/>
                    </a:lnTo>
                    <a:lnTo>
                      <a:pt x="123" y="1514"/>
                    </a:lnTo>
                    <a:lnTo>
                      <a:pt x="54" y="1492"/>
                    </a:lnTo>
                    <a:lnTo>
                      <a:pt x="32" y="1540"/>
                    </a:lnTo>
                    <a:lnTo>
                      <a:pt x="71" y="1551"/>
                    </a:lnTo>
                    <a:lnTo>
                      <a:pt x="18" y="1581"/>
                    </a:lnTo>
                    <a:lnTo>
                      <a:pt x="21" y="1625"/>
                    </a:lnTo>
                    <a:lnTo>
                      <a:pt x="84" y="1597"/>
                    </a:lnTo>
                    <a:lnTo>
                      <a:pt x="125" y="1623"/>
                    </a:lnTo>
                    <a:lnTo>
                      <a:pt x="131" y="1640"/>
                    </a:lnTo>
                    <a:lnTo>
                      <a:pt x="120" y="1704"/>
                    </a:lnTo>
                    <a:lnTo>
                      <a:pt x="144" y="1742"/>
                    </a:lnTo>
                    <a:lnTo>
                      <a:pt x="125" y="1782"/>
                    </a:lnTo>
                    <a:lnTo>
                      <a:pt x="160" y="1804"/>
                    </a:lnTo>
                    <a:lnTo>
                      <a:pt x="245" y="1789"/>
                    </a:lnTo>
                    <a:lnTo>
                      <a:pt x="232" y="1881"/>
                    </a:lnTo>
                    <a:lnTo>
                      <a:pt x="207" y="1968"/>
                    </a:lnTo>
                    <a:lnTo>
                      <a:pt x="294" y="2020"/>
                    </a:lnTo>
                    <a:lnTo>
                      <a:pt x="300" y="2016"/>
                    </a:lnTo>
                    <a:lnTo>
                      <a:pt x="316" y="2042"/>
                    </a:lnTo>
                    <a:lnTo>
                      <a:pt x="368" y="2099"/>
                    </a:lnTo>
                    <a:lnTo>
                      <a:pt x="363" y="2114"/>
                    </a:lnTo>
                    <a:lnTo>
                      <a:pt x="398" y="2135"/>
                    </a:lnTo>
                    <a:lnTo>
                      <a:pt x="420" y="2151"/>
                    </a:lnTo>
                    <a:lnTo>
                      <a:pt x="469" y="2138"/>
                    </a:lnTo>
                    <a:lnTo>
                      <a:pt x="529" y="2146"/>
                    </a:lnTo>
                    <a:lnTo>
                      <a:pt x="549" y="2119"/>
                    </a:lnTo>
                    <a:lnTo>
                      <a:pt x="592" y="2088"/>
                    </a:lnTo>
                    <a:lnTo>
                      <a:pt x="633" y="2116"/>
                    </a:lnTo>
                    <a:lnTo>
                      <a:pt x="657" y="2099"/>
                    </a:lnTo>
                    <a:lnTo>
                      <a:pt x="702" y="2119"/>
                    </a:lnTo>
                    <a:lnTo>
                      <a:pt x="737" y="2091"/>
                    </a:lnTo>
                    <a:lnTo>
                      <a:pt x="742" y="2081"/>
                    </a:lnTo>
                    <a:lnTo>
                      <a:pt x="775" y="2071"/>
                    </a:lnTo>
                    <a:lnTo>
                      <a:pt x="811" y="2042"/>
                    </a:lnTo>
                    <a:lnTo>
                      <a:pt x="903" y="2007"/>
                    </a:lnTo>
                    <a:lnTo>
                      <a:pt x="919" y="1979"/>
                    </a:lnTo>
                    <a:lnTo>
                      <a:pt x="972" y="1949"/>
                    </a:lnTo>
                    <a:lnTo>
                      <a:pt x="1008" y="1966"/>
                    </a:lnTo>
                    <a:lnTo>
                      <a:pt x="997" y="1927"/>
                    </a:lnTo>
                    <a:lnTo>
                      <a:pt x="1054" y="1931"/>
                    </a:lnTo>
                    <a:lnTo>
                      <a:pt x="1051" y="1884"/>
                    </a:lnTo>
                    <a:lnTo>
                      <a:pt x="1081" y="1884"/>
                    </a:lnTo>
                    <a:lnTo>
                      <a:pt x="1171" y="1927"/>
                    </a:lnTo>
                    <a:lnTo>
                      <a:pt x="1183" y="1891"/>
                    </a:lnTo>
                    <a:lnTo>
                      <a:pt x="1209" y="1909"/>
                    </a:lnTo>
                    <a:lnTo>
                      <a:pt x="1234" y="1909"/>
                    </a:lnTo>
                    <a:lnTo>
                      <a:pt x="1247" y="1895"/>
                    </a:lnTo>
                    <a:lnTo>
                      <a:pt x="1283" y="1863"/>
                    </a:lnTo>
                    <a:lnTo>
                      <a:pt x="1285" y="1852"/>
                    </a:lnTo>
                    <a:lnTo>
                      <a:pt x="1292" y="1854"/>
                    </a:lnTo>
                    <a:lnTo>
                      <a:pt x="1296" y="1859"/>
                    </a:lnTo>
                    <a:lnTo>
                      <a:pt x="1340" y="1826"/>
                    </a:lnTo>
                    <a:lnTo>
                      <a:pt x="1340" y="1798"/>
                    </a:lnTo>
                    <a:lnTo>
                      <a:pt x="1379" y="1824"/>
                    </a:lnTo>
                    <a:lnTo>
                      <a:pt x="1411" y="1804"/>
                    </a:lnTo>
                    <a:lnTo>
                      <a:pt x="1384" y="1780"/>
                    </a:lnTo>
                    <a:lnTo>
                      <a:pt x="1394" y="1776"/>
                    </a:lnTo>
                    <a:lnTo>
                      <a:pt x="1401" y="1736"/>
                    </a:lnTo>
                    <a:lnTo>
                      <a:pt x="1469" y="1753"/>
                    </a:lnTo>
                    <a:lnTo>
                      <a:pt x="1476" y="1742"/>
                    </a:lnTo>
                    <a:lnTo>
                      <a:pt x="1536" y="1698"/>
                    </a:lnTo>
                    <a:lnTo>
                      <a:pt x="1515" y="1693"/>
                    </a:lnTo>
                    <a:lnTo>
                      <a:pt x="1499" y="1680"/>
                    </a:lnTo>
                    <a:lnTo>
                      <a:pt x="1531" y="1673"/>
                    </a:lnTo>
                    <a:lnTo>
                      <a:pt x="1543" y="1662"/>
                    </a:lnTo>
                    <a:lnTo>
                      <a:pt x="1565" y="1625"/>
                    </a:lnTo>
                    <a:lnTo>
                      <a:pt x="1567" y="1629"/>
                    </a:lnTo>
                    <a:lnTo>
                      <a:pt x="1576" y="1638"/>
                    </a:lnTo>
                    <a:lnTo>
                      <a:pt x="1633" y="1677"/>
                    </a:lnTo>
                    <a:lnTo>
                      <a:pt x="1618" y="1623"/>
                    </a:lnTo>
                    <a:lnTo>
                      <a:pt x="1649" y="1638"/>
                    </a:lnTo>
                    <a:lnTo>
                      <a:pt x="1669" y="1603"/>
                    </a:lnTo>
                    <a:lnTo>
                      <a:pt x="1671" y="1579"/>
                    </a:lnTo>
                    <a:lnTo>
                      <a:pt x="1701" y="1583"/>
                    </a:lnTo>
                    <a:lnTo>
                      <a:pt x="1718" y="1573"/>
                    </a:lnTo>
                    <a:lnTo>
                      <a:pt x="1706" y="1562"/>
                    </a:lnTo>
                    <a:lnTo>
                      <a:pt x="1725" y="1523"/>
                    </a:lnTo>
                    <a:lnTo>
                      <a:pt x="1739" y="1450"/>
                    </a:lnTo>
                    <a:lnTo>
                      <a:pt x="1756" y="1459"/>
                    </a:lnTo>
                    <a:lnTo>
                      <a:pt x="1771" y="1461"/>
                    </a:lnTo>
                    <a:lnTo>
                      <a:pt x="1791" y="1415"/>
                    </a:lnTo>
                    <a:lnTo>
                      <a:pt x="1822" y="1409"/>
                    </a:lnTo>
                    <a:lnTo>
                      <a:pt x="1859" y="1385"/>
                    </a:lnTo>
                    <a:lnTo>
                      <a:pt x="1878" y="1392"/>
                    </a:lnTo>
                    <a:lnTo>
                      <a:pt x="1898" y="1404"/>
                    </a:lnTo>
                    <a:lnTo>
                      <a:pt x="1944" y="1365"/>
                    </a:lnTo>
                    <a:lnTo>
                      <a:pt x="1946" y="1361"/>
                    </a:lnTo>
                    <a:lnTo>
                      <a:pt x="1969" y="1372"/>
                    </a:lnTo>
                    <a:lnTo>
                      <a:pt x="2029" y="1381"/>
                    </a:lnTo>
                    <a:lnTo>
                      <a:pt x="2053" y="1450"/>
                    </a:lnTo>
                    <a:lnTo>
                      <a:pt x="2106" y="1383"/>
                    </a:lnTo>
                    <a:lnTo>
                      <a:pt x="2146" y="1417"/>
                    </a:lnTo>
                    <a:lnTo>
                      <a:pt x="2165" y="1392"/>
                    </a:lnTo>
                    <a:lnTo>
                      <a:pt x="2206" y="1436"/>
                    </a:lnTo>
                    <a:lnTo>
                      <a:pt x="2242" y="1417"/>
                    </a:lnTo>
                    <a:lnTo>
                      <a:pt x="2261" y="1376"/>
                    </a:lnTo>
                    <a:lnTo>
                      <a:pt x="2250" y="1334"/>
                    </a:lnTo>
                    <a:lnTo>
                      <a:pt x="2252" y="1327"/>
                    </a:lnTo>
                    <a:lnTo>
                      <a:pt x="2250" y="1284"/>
                    </a:lnTo>
                    <a:lnTo>
                      <a:pt x="2299" y="1302"/>
                    </a:lnTo>
                    <a:lnTo>
                      <a:pt x="2319" y="1317"/>
                    </a:lnTo>
                    <a:lnTo>
                      <a:pt x="2375" y="1300"/>
                    </a:lnTo>
                    <a:lnTo>
                      <a:pt x="2416" y="1239"/>
                    </a:lnTo>
                    <a:lnTo>
                      <a:pt x="2383" y="1203"/>
                    </a:lnTo>
                    <a:lnTo>
                      <a:pt x="2392" y="1179"/>
                    </a:lnTo>
                    <a:lnTo>
                      <a:pt x="2449" y="1201"/>
                    </a:lnTo>
                    <a:lnTo>
                      <a:pt x="2441" y="1223"/>
                    </a:lnTo>
                    <a:lnTo>
                      <a:pt x="2506" y="1250"/>
                    </a:lnTo>
                    <a:lnTo>
                      <a:pt x="2512" y="1230"/>
                    </a:lnTo>
                    <a:lnTo>
                      <a:pt x="2517" y="1229"/>
                    </a:lnTo>
                    <a:lnTo>
                      <a:pt x="2561" y="1258"/>
                    </a:lnTo>
                    <a:lnTo>
                      <a:pt x="2581" y="1275"/>
                    </a:lnTo>
                    <a:lnTo>
                      <a:pt x="2602" y="1284"/>
                    </a:lnTo>
                    <a:lnTo>
                      <a:pt x="2623" y="1286"/>
                    </a:lnTo>
                    <a:lnTo>
                      <a:pt x="2657" y="1214"/>
                    </a:lnTo>
                    <a:lnTo>
                      <a:pt x="2668" y="1212"/>
                    </a:lnTo>
                    <a:lnTo>
                      <a:pt x="2695" y="1182"/>
                    </a:lnTo>
                    <a:lnTo>
                      <a:pt x="2634" y="1123"/>
                    </a:lnTo>
                    <a:lnTo>
                      <a:pt x="2638" y="1114"/>
                    </a:lnTo>
                    <a:lnTo>
                      <a:pt x="2630" y="1099"/>
                    </a:lnTo>
                    <a:lnTo>
                      <a:pt x="2610" y="1044"/>
                    </a:lnTo>
                    <a:lnTo>
                      <a:pt x="2630" y="1037"/>
                    </a:lnTo>
                    <a:lnTo>
                      <a:pt x="2627" y="981"/>
                    </a:lnTo>
                    <a:lnTo>
                      <a:pt x="2621" y="970"/>
                    </a:lnTo>
                    <a:lnTo>
                      <a:pt x="2602" y="904"/>
                    </a:lnTo>
                    <a:lnTo>
                      <a:pt x="2602" y="865"/>
                    </a:lnTo>
                    <a:lnTo>
                      <a:pt x="2581" y="830"/>
                    </a:lnTo>
                    <a:lnTo>
                      <a:pt x="2583" y="804"/>
                    </a:lnTo>
                    <a:lnTo>
                      <a:pt x="2550" y="710"/>
                    </a:lnTo>
                    <a:lnTo>
                      <a:pt x="2612" y="603"/>
                    </a:lnTo>
                    <a:lnTo>
                      <a:pt x="2645" y="577"/>
                    </a:lnTo>
                    <a:lnTo>
                      <a:pt x="2668" y="535"/>
                    </a:lnTo>
                    <a:lnTo>
                      <a:pt x="2668" y="533"/>
                    </a:lnTo>
                    <a:lnTo>
                      <a:pt x="2667" y="524"/>
                    </a:lnTo>
                    <a:lnTo>
                      <a:pt x="2605" y="478"/>
                    </a:lnTo>
                    <a:lnTo>
                      <a:pt x="2599" y="467"/>
                    </a:lnTo>
                    <a:lnTo>
                      <a:pt x="2591" y="426"/>
                    </a:lnTo>
                    <a:lnTo>
                      <a:pt x="2449" y="362"/>
                    </a:lnTo>
                    <a:lnTo>
                      <a:pt x="2435" y="347"/>
                    </a:lnTo>
                    <a:lnTo>
                      <a:pt x="2411" y="336"/>
                    </a:lnTo>
                    <a:lnTo>
                      <a:pt x="2403" y="328"/>
                    </a:lnTo>
                    <a:lnTo>
                      <a:pt x="2324" y="289"/>
                    </a:lnTo>
                    <a:lnTo>
                      <a:pt x="2261" y="203"/>
                    </a:lnTo>
                    <a:lnTo>
                      <a:pt x="2237" y="181"/>
                    </a:lnTo>
                    <a:lnTo>
                      <a:pt x="2160" y="246"/>
                    </a:lnTo>
                    <a:lnTo>
                      <a:pt x="2133" y="301"/>
                    </a:lnTo>
                    <a:lnTo>
                      <a:pt x="2018" y="355"/>
                    </a:lnTo>
                    <a:lnTo>
                      <a:pt x="1925" y="196"/>
                    </a:lnTo>
                    <a:lnTo>
                      <a:pt x="1882" y="202"/>
                    </a:lnTo>
                    <a:lnTo>
                      <a:pt x="1796" y="155"/>
                    </a:lnTo>
                    <a:lnTo>
                      <a:pt x="1791" y="164"/>
                    </a:lnTo>
                    <a:lnTo>
                      <a:pt x="1725" y="192"/>
                    </a:lnTo>
                    <a:lnTo>
                      <a:pt x="1704" y="192"/>
                    </a:lnTo>
                    <a:lnTo>
                      <a:pt x="1638" y="181"/>
                    </a:lnTo>
                    <a:lnTo>
                      <a:pt x="1567" y="242"/>
                    </a:lnTo>
                    <a:lnTo>
                      <a:pt x="1523" y="251"/>
                    </a:lnTo>
                    <a:lnTo>
                      <a:pt x="1507" y="247"/>
                    </a:lnTo>
                    <a:lnTo>
                      <a:pt x="1510" y="218"/>
                    </a:lnTo>
                    <a:lnTo>
                      <a:pt x="1423" y="180"/>
                    </a:lnTo>
                    <a:lnTo>
                      <a:pt x="1411" y="162"/>
                    </a:lnTo>
                    <a:lnTo>
                      <a:pt x="1423" y="137"/>
                    </a:lnTo>
                    <a:lnTo>
                      <a:pt x="1403" y="76"/>
                    </a:lnTo>
                    <a:lnTo>
                      <a:pt x="1409" y="46"/>
                    </a:lnTo>
                    <a:lnTo>
                      <a:pt x="1360" y="0"/>
                    </a:lnTo>
                    <a:lnTo>
                      <a:pt x="1321" y="33"/>
                    </a:lnTo>
                    <a:lnTo>
                      <a:pt x="1278" y="33"/>
                    </a:lnTo>
                    <a:lnTo>
                      <a:pt x="1252" y="28"/>
                    </a:lnTo>
                    <a:lnTo>
                      <a:pt x="1196" y="61"/>
                    </a:lnTo>
                    <a:lnTo>
                      <a:pt x="1157" y="109"/>
                    </a:lnTo>
                    <a:lnTo>
                      <a:pt x="1157" y="118"/>
                    </a:lnTo>
                    <a:lnTo>
                      <a:pt x="1165" y="125"/>
                    </a:lnTo>
                    <a:lnTo>
                      <a:pt x="1141" y="181"/>
                    </a:lnTo>
                    <a:lnTo>
                      <a:pt x="1128" y="196"/>
                    </a:lnTo>
                    <a:lnTo>
                      <a:pt x="1072" y="194"/>
                    </a:lnTo>
                    <a:lnTo>
                      <a:pt x="1070" y="224"/>
                    </a:lnTo>
                    <a:lnTo>
                      <a:pt x="1030" y="257"/>
                    </a:lnTo>
                    <a:lnTo>
                      <a:pt x="1010" y="216"/>
                    </a:lnTo>
                    <a:lnTo>
                      <a:pt x="1050" y="170"/>
                    </a:lnTo>
                    <a:lnTo>
                      <a:pt x="1026" y="136"/>
                    </a:lnTo>
                    <a:lnTo>
                      <a:pt x="988" y="151"/>
                    </a:lnTo>
                    <a:lnTo>
                      <a:pt x="977" y="162"/>
                    </a:lnTo>
                    <a:lnTo>
                      <a:pt x="975" y="225"/>
                    </a:lnTo>
                    <a:lnTo>
                      <a:pt x="955" y="229"/>
                    </a:lnTo>
                    <a:lnTo>
                      <a:pt x="914" y="286"/>
                    </a:lnTo>
                    <a:lnTo>
                      <a:pt x="928" y="330"/>
                    </a:lnTo>
                    <a:lnTo>
                      <a:pt x="920" y="352"/>
                    </a:lnTo>
                    <a:lnTo>
                      <a:pt x="852" y="352"/>
                    </a:lnTo>
                    <a:lnTo>
                      <a:pt x="811" y="475"/>
                    </a:lnTo>
                    <a:lnTo>
                      <a:pt x="819" y="494"/>
                    </a:lnTo>
                    <a:lnTo>
                      <a:pt x="777" y="509"/>
                    </a:lnTo>
                    <a:lnTo>
                      <a:pt x="764" y="487"/>
                    </a:lnTo>
                    <a:lnTo>
                      <a:pt x="693" y="478"/>
                    </a:lnTo>
                    <a:lnTo>
                      <a:pt x="680" y="500"/>
                    </a:lnTo>
                    <a:lnTo>
                      <a:pt x="663" y="509"/>
                    </a:lnTo>
                    <a:lnTo>
                      <a:pt x="669" y="579"/>
                    </a:lnTo>
                    <a:lnTo>
                      <a:pt x="644" y="595"/>
                    </a:lnTo>
                    <a:lnTo>
                      <a:pt x="636" y="595"/>
                    </a:lnTo>
                    <a:lnTo>
                      <a:pt x="608" y="585"/>
                    </a:lnTo>
                    <a:lnTo>
                      <a:pt x="559" y="611"/>
                    </a:lnTo>
                    <a:lnTo>
                      <a:pt x="546" y="705"/>
                    </a:lnTo>
                    <a:lnTo>
                      <a:pt x="557" y="715"/>
                    </a:lnTo>
                    <a:lnTo>
                      <a:pt x="551" y="729"/>
                    </a:lnTo>
                    <a:lnTo>
                      <a:pt x="604" y="751"/>
                    </a:lnTo>
                    <a:lnTo>
                      <a:pt x="603" y="781"/>
                    </a:lnTo>
                    <a:lnTo>
                      <a:pt x="608" y="797"/>
                    </a:lnTo>
                    <a:lnTo>
                      <a:pt x="584" y="852"/>
                    </a:lnTo>
                    <a:lnTo>
                      <a:pt x="564" y="858"/>
                    </a:lnTo>
                    <a:lnTo>
                      <a:pt x="564" y="890"/>
                    </a:lnTo>
                    <a:lnTo>
                      <a:pt x="584" y="948"/>
                    </a:lnTo>
                    <a:lnTo>
                      <a:pt x="521" y="966"/>
                    </a:lnTo>
                    <a:lnTo>
                      <a:pt x="510" y="988"/>
                    </a:lnTo>
                    <a:lnTo>
                      <a:pt x="422" y="994"/>
                    </a:lnTo>
                    <a:lnTo>
                      <a:pt x="406" y="1005"/>
                    </a:lnTo>
                    <a:lnTo>
                      <a:pt x="355" y="909"/>
                    </a:lnTo>
                    <a:lnTo>
                      <a:pt x="349" y="909"/>
                    </a:lnTo>
                    <a:lnTo>
                      <a:pt x="338" y="928"/>
                    </a:lnTo>
                    <a:lnTo>
                      <a:pt x="280" y="1005"/>
                    </a:lnTo>
                    <a:lnTo>
                      <a:pt x="276" y="1007"/>
                    </a:lnTo>
                    <a:lnTo>
                      <a:pt x="247" y="1005"/>
                    </a:lnTo>
                    <a:lnTo>
                      <a:pt x="245" y="1002"/>
                    </a:lnTo>
                    <a:lnTo>
                      <a:pt x="243" y="1002"/>
                    </a:lnTo>
                    <a:lnTo>
                      <a:pt x="237" y="996"/>
                    </a:lnTo>
                    <a:lnTo>
                      <a:pt x="193" y="977"/>
                    </a:lnTo>
                    <a:lnTo>
                      <a:pt x="174" y="1000"/>
                    </a:lnTo>
                    <a:lnTo>
                      <a:pt x="171" y="1002"/>
                    </a:lnTo>
                    <a:lnTo>
                      <a:pt x="166" y="1005"/>
                    </a:lnTo>
                    <a:lnTo>
                      <a:pt x="156" y="1011"/>
                    </a:lnTo>
                    <a:lnTo>
                      <a:pt x="155" y="1011"/>
                    </a:lnTo>
                    <a:lnTo>
                      <a:pt x="114" y="101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215">
                <a:extLst>
                  <a:ext uri="{FF2B5EF4-FFF2-40B4-BE49-F238E27FC236}">
                    <a16:creationId xmlns:a16="http://schemas.microsoft.com/office/drawing/2014/main" id="{742C1791-0881-05CE-6616-98EA683F3C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1433"/>
                <a:ext cx="389" cy="444"/>
              </a:xfrm>
              <a:custGeom>
                <a:avLst/>
                <a:gdLst>
                  <a:gd name="T0" fmla="*/ 1947 w 2725"/>
                  <a:gd name="T1" fmla="*/ 1024 h 3110"/>
                  <a:gd name="T2" fmla="*/ 1646 w 2725"/>
                  <a:gd name="T3" fmla="*/ 874 h 3110"/>
                  <a:gd name="T4" fmla="*/ 1608 w 2725"/>
                  <a:gd name="T5" fmla="*/ 729 h 3110"/>
                  <a:gd name="T6" fmla="*/ 1706 w 2725"/>
                  <a:gd name="T7" fmla="*/ 566 h 3110"/>
                  <a:gd name="T8" fmla="*/ 1535 w 2725"/>
                  <a:gd name="T9" fmla="*/ 293 h 3110"/>
                  <a:gd name="T10" fmla="*/ 1482 w 2725"/>
                  <a:gd name="T11" fmla="*/ 295 h 3110"/>
                  <a:gd name="T12" fmla="*/ 1447 w 2725"/>
                  <a:gd name="T13" fmla="*/ 365 h 3110"/>
                  <a:gd name="T14" fmla="*/ 1341 w 2725"/>
                  <a:gd name="T15" fmla="*/ 183 h 3110"/>
                  <a:gd name="T16" fmla="*/ 1158 w 2725"/>
                  <a:gd name="T17" fmla="*/ 30 h 3110"/>
                  <a:gd name="T18" fmla="*/ 849 w 2725"/>
                  <a:gd name="T19" fmla="*/ 73 h 3110"/>
                  <a:gd name="T20" fmla="*/ 772 w 2725"/>
                  <a:gd name="T21" fmla="*/ 177 h 3110"/>
                  <a:gd name="T22" fmla="*/ 669 w 2725"/>
                  <a:gd name="T23" fmla="*/ 206 h 3110"/>
                  <a:gd name="T24" fmla="*/ 619 w 2725"/>
                  <a:gd name="T25" fmla="*/ 184 h 3110"/>
                  <a:gd name="T26" fmla="*/ 494 w 2725"/>
                  <a:gd name="T27" fmla="*/ 219 h 3110"/>
                  <a:gd name="T28" fmla="*/ 404 w 2725"/>
                  <a:gd name="T29" fmla="*/ 304 h 3110"/>
                  <a:gd name="T30" fmla="*/ 350 w 2725"/>
                  <a:gd name="T31" fmla="*/ 415 h 3110"/>
                  <a:gd name="T32" fmla="*/ 466 w 2725"/>
                  <a:gd name="T33" fmla="*/ 518 h 3110"/>
                  <a:gd name="T34" fmla="*/ 488 w 2725"/>
                  <a:gd name="T35" fmla="*/ 719 h 3110"/>
                  <a:gd name="T36" fmla="*/ 382 w 2725"/>
                  <a:gd name="T37" fmla="*/ 817 h 3110"/>
                  <a:gd name="T38" fmla="*/ 314 w 2725"/>
                  <a:gd name="T39" fmla="*/ 860 h 3110"/>
                  <a:gd name="T40" fmla="*/ 292 w 2725"/>
                  <a:gd name="T41" fmla="*/ 985 h 3110"/>
                  <a:gd name="T42" fmla="*/ 219 w 2725"/>
                  <a:gd name="T43" fmla="*/ 1253 h 3110"/>
                  <a:gd name="T44" fmla="*/ 139 w 2725"/>
                  <a:gd name="T45" fmla="*/ 1407 h 3110"/>
                  <a:gd name="T46" fmla="*/ 101 w 2725"/>
                  <a:gd name="T47" fmla="*/ 1635 h 3110"/>
                  <a:gd name="T48" fmla="*/ 0 w 2725"/>
                  <a:gd name="T49" fmla="*/ 1735 h 3110"/>
                  <a:gd name="T50" fmla="*/ 24 w 2725"/>
                  <a:gd name="T51" fmla="*/ 1810 h 3110"/>
                  <a:gd name="T52" fmla="*/ 44 w 2725"/>
                  <a:gd name="T53" fmla="*/ 1832 h 3110"/>
                  <a:gd name="T54" fmla="*/ 150 w 2725"/>
                  <a:gd name="T55" fmla="*/ 1879 h 3110"/>
                  <a:gd name="T56" fmla="*/ 139 w 2725"/>
                  <a:gd name="T57" fmla="*/ 2203 h 3110"/>
                  <a:gd name="T58" fmla="*/ 282 w 2725"/>
                  <a:gd name="T59" fmla="*/ 2425 h 3110"/>
                  <a:gd name="T60" fmla="*/ 457 w 2725"/>
                  <a:gd name="T61" fmla="*/ 2554 h 3110"/>
                  <a:gd name="T62" fmla="*/ 555 w 2725"/>
                  <a:gd name="T63" fmla="*/ 2673 h 3110"/>
                  <a:gd name="T64" fmla="*/ 577 w 2725"/>
                  <a:gd name="T65" fmla="*/ 2665 h 3110"/>
                  <a:gd name="T66" fmla="*/ 606 w 2725"/>
                  <a:gd name="T67" fmla="*/ 2619 h 3110"/>
                  <a:gd name="T68" fmla="*/ 672 w 2725"/>
                  <a:gd name="T69" fmla="*/ 2630 h 3110"/>
                  <a:gd name="T70" fmla="*/ 778 w 2725"/>
                  <a:gd name="T71" fmla="*/ 2760 h 3110"/>
                  <a:gd name="T72" fmla="*/ 961 w 2725"/>
                  <a:gd name="T73" fmla="*/ 2888 h 3110"/>
                  <a:gd name="T74" fmla="*/ 1120 w 2725"/>
                  <a:gd name="T75" fmla="*/ 2997 h 3110"/>
                  <a:gd name="T76" fmla="*/ 1189 w 2725"/>
                  <a:gd name="T77" fmla="*/ 3110 h 3110"/>
                  <a:gd name="T78" fmla="*/ 1298 w 2725"/>
                  <a:gd name="T79" fmla="*/ 3041 h 3110"/>
                  <a:gd name="T80" fmla="*/ 1418 w 2725"/>
                  <a:gd name="T81" fmla="*/ 3022 h 3110"/>
                  <a:gd name="T82" fmla="*/ 1688 w 2725"/>
                  <a:gd name="T83" fmla="*/ 2918 h 3110"/>
                  <a:gd name="T84" fmla="*/ 1868 w 2725"/>
                  <a:gd name="T85" fmla="*/ 2870 h 3110"/>
                  <a:gd name="T86" fmla="*/ 2005 w 2725"/>
                  <a:gd name="T87" fmla="*/ 2917 h 3110"/>
                  <a:gd name="T88" fmla="*/ 2176 w 2725"/>
                  <a:gd name="T89" fmla="*/ 2866 h 3110"/>
                  <a:gd name="T90" fmla="*/ 2302 w 2725"/>
                  <a:gd name="T91" fmla="*/ 2809 h 3110"/>
                  <a:gd name="T92" fmla="*/ 2338 w 2725"/>
                  <a:gd name="T93" fmla="*/ 2640 h 3110"/>
                  <a:gd name="T94" fmla="*/ 2452 w 2725"/>
                  <a:gd name="T95" fmla="*/ 2586 h 3110"/>
                  <a:gd name="T96" fmla="*/ 2542 w 2725"/>
                  <a:gd name="T97" fmla="*/ 2471 h 3110"/>
                  <a:gd name="T98" fmla="*/ 2605 w 2725"/>
                  <a:gd name="T99" fmla="*/ 2359 h 3110"/>
                  <a:gd name="T100" fmla="*/ 2649 w 2725"/>
                  <a:gd name="T101" fmla="*/ 2211 h 3110"/>
                  <a:gd name="T102" fmla="*/ 2671 w 2725"/>
                  <a:gd name="T103" fmla="*/ 2012 h 3110"/>
                  <a:gd name="T104" fmla="*/ 2663 w 2725"/>
                  <a:gd name="T105" fmla="*/ 1818 h 3110"/>
                  <a:gd name="T106" fmla="*/ 2575 w 2725"/>
                  <a:gd name="T107" fmla="*/ 1679 h 3110"/>
                  <a:gd name="T108" fmla="*/ 2515 w 2725"/>
                  <a:gd name="T109" fmla="*/ 1534 h 3110"/>
                  <a:gd name="T110" fmla="*/ 2463 w 2725"/>
                  <a:gd name="T111" fmla="*/ 1477 h 3110"/>
                  <a:gd name="T112" fmla="*/ 2586 w 2725"/>
                  <a:gd name="T113" fmla="*/ 1403 h 3110"/>
                  <a:gd name="T114" fmla="*/ 2609 w 2725"/>
                  <a:gd name="T115" fmla="*/ 1123 h 3110"/>
                  <a:gd name="T116" fmla="*/ 2431 w 2725"/>
                  <a:gd name="T117" fmla="*/ 1140 h 3110"/>
                  <a:gd name="T118" fmla="*/ 2212 w 2725"/>
                  <a:gd name="T119" fmla="*/ 1223 h 3110"/>
                  <a:gd name="T120" fmla="*/ 2081 w 2725"/>
                  <a:gd name="T121" fmla="*/ 1025 h 3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25" h="3110">
                    <a:moveTo>
                      <a:pt x="2059" y="939"/>
                    </a:moveTo>
                    <a:lnTo>
                      <a:pt x="2026" y="948"/>
                    </a:lnTo>
                    <a:lnTo>
                      <a:pt x="1947" y="1029"/>
                    </a:lnTo>
                    <a:lnTo>
                      <a:pt x="1947" y="1024"/>
                    </a:lnTo>
                    <a:lnTo>
                      <a:pt x="1843" y="983"/>
                    </a:lnTo>
                    <a:lnTo>
                      <a:pt x="1781" y="867"/>
                    </a:lnTo>
                    <a:lnTo>
                      <a:pt x="1669" y="933"/>
                    </a:lnTo>
                    <a:lnTo>
                      <a:pt x="1646" y="874"/>
                    </a:lnTo>
                    <a:lnTo>
                      <a:pt x="1671" y="813"/>
                    </a:lnTo>
                    <a:lnTo>
                      <a:pt x="1649" y="806"/>
                    </a:lnTo>
                    <a:lnTo>
                      <a:pt x="1646" y="729"/>
                    </a:lnTo>
                    <a:lnTo>
                      <a:pt x="1608" y="729"/>
                    </a:lnTo>
                    <a:lnTo>
                      <a:pt x="1568" y="718"/>
                    </a:lnTo>
                    <a:lnTo>
                      <a:pt x="1570" y="688"/>
                    </a:lnTo>
                    <a:lnTo>
                      <a:pt x="1636" y="652"/>
                    </a:lnTo>
                    <a:lnTo>
                      <a:pt x="1706" y="566"/>
                    </a:lnTo>
                    <a:lnTo>
                      <a:pt x="1668" y="535"/>
                    </a:lnTo>
                    <a:lnTo>
                      <a:pt x="1630" y="439"/>
                    </a:lnTo>
                    <a:lnTo>
                      <a:pt x="1581" y="428"/>
                    </a:lnTo>
                    <a:lnTo>
                      <a:pt x="1535" y="293"/>
                    </a:lnTo>
                    <a:lnTo>
                      <a:pt x="1532" y="293"/>
                    </a:lnTo>
                    <a:lnTo>
                      <a:pt x="1524" y="289"/>
                    </a:lnTo>
                    <a:lnTo>
                      <a:pt x="1513" y="289"/>
                    </a:lnTo>
                    <a:lnTo>
                      <a:pt x="1482" y="295"/>
                    </a:lnTo>
                    <a:lnTo>
                      <a:pt x="1480" y="297"/>
                    </a:lnTo>
                    <a:lnTo>
                      <a:pt x="1471" y="303"/>
                    </a:lnTo>
                    <a:lnTo>
                      <a:pt x="1469" y="304"/>
                    </a:lnTo>
                    <a:lnTo>
                      <a:pt x="1447" y="365"/>
                    </a:lnTo>
                    <a:lnTo>
                      <a:pt x="1396" y="319"/>
                    </a:lnTo>
                    <a:lnTo>
                      <a:pt x="1461" y="238"/>
                    </a:lnTo>
                    <a:lnTo>
                      <a:pt x="1442" y="206"/>
                    </a:lnTo>
                    <a:lnTo>
                      <a:pt x="1341" y="183"/>
                    </a:lnTo>
                    <a:lnTo>
                      <a:pt x="1311" y="157"/>
                    </a:lnTo>
                    <a:lnTo>
                      <a:pt x="1316" y="59"/>
                    </a:lnTo>
                    <a:lnTo>
                      <a:pt x="1187" y="59"/>
                    </a:lnTo>
                    <a:lnTo>
                      <a:pt x="1158" y="30"/>
                    </a:lnTo>
                    <a:lnTo>
                      <a:pt x="1101" y="44"/>
                    </a:lnTo>
                    <a:lnTo>
                      <a:pt x="1005" y="20"/>
                    </a:lnTo>
                    <a:lnTo>
                      <a:pt x="994" y="0"/>
                    </a:lnTo>
                    <a:lnTo>
                      <a:pt x="849" y="73"/>
                    </a:lnTo>
                    <a:lnTo>
                      <a:pt x="894" y="168"/>
                    </a:lnTo>
                    <a:lnTo>
                      <a:pt x="882" y="177"/>
                    </a:lnTo>
                    <a:lnTo>
                      <a:pt x="847" y="173"/>
                    </a:lnTo>
                    <a:lnTo>
                      <a:pt x="772" y="177"/>
                    </a:lnTo>
                    <a:lnTo>
                      <a:pt x="750" y="194"/>
                    </a:lnTo>
                    <a:lnTo>
                      <a:pt x="729" y="204"/>
                    </a:lnTo>
                    <a:lnTo>
                      <a:pt x="686" y="215"/>
                    </a:lnTo>
                    <a:lnTo>
                      <a:pt x="669" y="206"/>
                    </a:lnTo>
                    <a:lnTo>
                      <a:pt x="652" y="188"/>
                    </a:lnTo>
                    <a:lnTo>
                      <a:pt x="636" y="183"/>
                    </a:lnTo>
                    <a:lnTo>
                      <a:pt x="630" y="183"/>
                    </a:lnTo>
                    <a:lnTo>
                      <a:pt x="619" y="184"/>
                    </a:lnTo>
                    <a:lnTo>
                      <a:pt x="603" y="190"/>
                    </a:lnTo>
                    <a:lnTo>
                      <a:pt x="598" y="195"/>
                    </a:lnTo>
                    <a:lnTo>
                      <a:pt x="527" y="215"/>
                    </a:lnTo>
                    <a:lnTo>
                      <a:pt x="494" y="219"/>
                    </a:lnTo>
                    <a:lnTo>
                      <a:pt x="442" y="206"/>
                    </a:lnTo>
                    <a:lnTo>
                      <a:pt x="437" y="201"/>
                    </a:lnTo>
                    <a:lnTo>
                      <a:pt x="413" y="240"/>
                    </a:lnTo>
                    <a:lnTo>
                      <a:pt x="404" y="304"/>
                    </a:lnTo>
                    <a:lnTo>
                      <a:pt x="439" y="358"/>
                    </a:lnTo>
                    <a:lnTo>
                      <a:pt x="417" y="369"/>
                    </a:lnTo>
                    <a:lnTo>
                      <a:pt x="369" y="385"/>
                    </a:lnTo>
                    <a:lnTo>
                      <a:pt x="350" y="415"/>
                    </a:lnTo>
                    <a:lnTo>
                      <a:pt x="346" y="521"/>
                    </a:lnTo>
                    <a:lnTo>
                      <a:pt x="379" y="535"/>
                    </a:lnTo>
                    <a:lnTo>
                      <a:pt x="410" y="521"/>
                    </a:lnTo>
                    <a:lnTo>
                      <a:pt x="466" y="518"/>
                    </a:lnTo>
                    <a:lnTo>
                      <a:pt x="457" y="616"/>
                    </a:lnTo>
                    <a:lnTo>
                      <a:pt x="497" y="647"/>
                    </a:lnTo>
                    <a:lnTo>
                      <a:pt x="472" y="686"/>
                    </a:lnTo>
                    <a:lnTo>
                      <a:pt x="488" y="719"/>
                    </a:lnTo>
                    <a:lnTo>
                      <a:pt x="442" y="778"/>
                    </a:lnTo>
                    <a:lnTo>
                      <a:pt x="412" y="832"/>
                    </a:lnTo>
                    <a:lnTo>
                      <a:pt x="390" y="819"/>
                    </a:lnTo>
                    <a:lnTo>
                      <a:pt x="382" y="817"/>
                    </a:lnTo>
                    <a:lnTo>
                      <a:pt x="380" y="816"/>
                    </a:lnTo>
                    <a:lnTo>
                      <a:pt x="357" y="808"/>
                    </a:lnTo>
                    <a:lnTo>
                      <a:pt x="350" y="808"/>
                    </a:lnTo>
                    <a:lnTo>
                      <a:pt x="314" y="860"/>
                    </a:lnTo>
                    <a:lnTo>
                      <a:pt x="314" y="876"/>
                    </a:lnTo>
                    <a:lnTo>
                      <a:pt x="357" y="939"/>
                    </a:lnTo>
                    <a:lnTo>
                      <a:pt x="399" y="972"/>
                    </a:lnTo>
                    <a:lnTo>
                      <a:pt x="292" y="985"/>
                    </a:lnTo>
                    <a:lnTo>
                      <a:pt x="293" y="1089"/>
                    </a:lnTo>
                    <a:lnTo>
                      <a:pt x="271" y="1116"/>
                    </a:lnTo>
                    <a:lnTo>
                      <a:pt x="273" y="1199"/>
                    </a:lnTo>
                    <a:lnTo>
                      <a:pt x="219" y="1253"/>
                    </a:lnTo>
                    <a:lnTo>
                      <a:pt x="221" y="1282"/>
                    </a:lnTo>
                    <a:lnTo>
                      <a:pt x="148" y="1368"/>
                    </a:lnTo>
                    <a:lnTo>
                      <a:pt x="155" y="1387"/>
                    </a:lnTo>
                    <a:lnTo>
                      <a:pt x="139" y="1407"/>
                    </a:lnTo>
                    <a:lnTo>
                      <a:pt x="90" y="1439"/>
                    </a:lnTo>
                    <a:lnTo>
                      <a:pt x="85" y="1471"/>
                    </a:lnTo>
                    <a:lnTo>
                      <a:pt x="93" y="1486"/>
                    </a:lnTo>
                    <a:lnTo>
                      <a:pt x="101" y="1635"/>
                    </a:lnTo>
                    <a:lnTo>
                      <a:pt x="62" y="1671"/>
                    </a:lnTo>
                    <a:lnTo>
                      <a:pt x="33" y="1662"/>
                    </a:lnTo>
                    <a:lnTo>
                      <a:pt x="35" y="1701"/>
                    </a:lnTo>
                    <a:lnTo>
                      <a:pt x="0" y="1735"/>
                    </a:lnTo>
                    <a:lnTo>
                      <a:pt x="31" y="1788"/>
                    </a:lnTo>
                    <a:lnTo>
                      <a:pt x="22" y="1800"/>
                    </a:lnTo>
                    <a:lnTo>
                      <a:pt x="22" y="1807"/>
                    </a:lnTo>
                    <a:lnTo>
                      <a:pt x="24" y="1810"/>
                    </a:lnTo>
                    <a:lnTo>
                      <a:pt x="24" y="1813"/>
                    </a:lnTo>
                    <a:lnTo>
                      <a:pt x="30" y="1821"/>
                    </a:lnTo>
                    <a:lnTo>
                      <a:pt x="40" y="1828"/>
                    </a:lnTo>
                    <a:lnTo>
                      <a:pt x="44" y="1832"/>
                    </a:lnTo>
                    <a:lnTo>
                      <a:pt x="62" y="1832"/>
                    </a:lnTo>
                    <a:lnTo>
                      <a:pt x="79" y="1821"/>
                    </a:lnTo>
                    <a:lnTo>
                      <a:pt x="79" y="1920"/>
                    </a:lnTo>
                    <a:lnTo>
                      <a:pt x="150" y="1879"/>
                    </a:lnTo>
                    <a:lnTo>
                      <a:pt x="126" y="1974"/>
                    </a:lnTo>
                    <a:lnTo>
                      <a:pt x="129" y="2008"/>
                    </a:lnTo>
                    <a:lnTo>
                      <a:pt x="96" y="2050"/>
                    </a:lnTo>
                    <a:lnTo>
                      <a:pt x="139" y="2203"/>
                    </a:lnTo>
                    <a:lnTo>
                      <a:pt x="235" y="2178"/>
                    </a:lnTo>
                    <a:lnTo>
                      <a:pt x="315" y="2290"/>
                    </a:lnTo>
                    <a:lnTo>
                      <a:pt x="281" y="2390"/>
                    </a:lnTo>
                    <a:lnTo>
                      <a:pt x="282" y="2425"/>
                    </a:lnTo>
                    <a:lnTo>
                      <a:pt x="341" y="2443"/>
                    </a:lnTo>
                    <a:lnTo>
                      <a:pt x="377" y="2536"/>
                    </a:lnTo>
                    <a:lnTo>
                      <a:pt x="450" y="2542"/>
                    </a:lnTo>
                    <a:lnTo>
                      <a:pt x="457" y="2554"/>
                    </a:lnTo>
                    <a:lnTo>
                      <a:pt x="546" y="2580"/>
                    </a:lnTo>
                    <a:lnTo>
                      <a:pt x="537" y="2648"/>
                    </a:lnTo>
                    <a:lnTo>
                      <a:pt x="554" y="2667"/>
                    </a:lnTo>
                    <a:lnTo>
                      <a:pt x="555" y="2673"/>
                    </a:lnTo>
                    <a:lnTo>
                      <a:pt x="557" y="2673"/>
                    </a:lnTo>
                    <a:lnTo>
                      <a:pt x="565" y="2676"/>
                    </a:lnTo>
                    <a:lnTo>
                      <a:pt x="566" y="2676"/>
                    </a:lnTo>
                    <a:lnTo>
                      <a:pt x="577" y="2665"/>
                    </a:lnTo>
                    <a:lnTo>
                      <a:pt x="577" y="2663"/>
                    </a:lnTo>
                    <a:lnTo>
                      <a:pt x="587" y="2641"/>
                    </a:lnTo>
                    <a:lnTo>
                      <a:pt x="587" y="2629"/>
                    </a:lnTo>
                    <a:lnTo>
                      <a:pt x="606" y="2619"/>
                    </a:lnTo>
                    <a:lnTo>
                      <a:pt x="610" y="2618"/>
                    </a:lnTo>
                    <a:lnTo>
                      <a:pt x="641" y="2618"/>
                    </a:lnTo>
                    <a:lnTo>
                      <a:pt x="652" y="2619"/>
                    </a:lnTo>
                    <a:lnTo>
                      <a:pt x="672" y="2630"/>
                    </a:lnTo>
                    <a:lnTo>
                      <a:pt x="655" y="2709"/>
                    </a:lnTo>
                    <a:lnTo>
                      <a:pt x="686" y="2722"/>
                    </a:lnTo>
                    <a:lnTo>
                      <a:pt x="748" y="2728"/>
                    </a:lnTo>
                    <a:lnTo>
                      <a:pt x="778" y="2760"/>
                    </a:lnTo>
                    <a:lnTo>
                      <a:pt x="830" y="2772"/>
                    </a:lnTo>
                    <a:lnTo>
                      <a:pt x="843" y="2798"/>
                    </a:lnTo>
                    <a:lnTo>
                      <a:pt x="936" y="2785"/>
                    </a:lnTo>
                    <a:lnTo>
                      <a:pt x="961" y="2888"/>
                    </a:lnTo>
                    <a:lnTo>
                      <a:pt x="974" y="2913"/>
                    </a:lnTo>
                    <a:lnTo>
                      <a:pt x="1016" y="2972"/>
                    </a:lnTo>
                    <a:lnTo>
                      <a:pt x="1054" y="2997"/>
                    </a:lnTo>
                    <a:lnTo>
                      <a:pt x="1120" y="2997"/>
                    </a:lnTo>
                    <a:lnTo>
                      <a:pt x="1123" y="3006"/>
                    </a:lnTo>
                    <a:lnTo>
                      <a:pt x="1177" y="3034"/>
                    </a:lnTo>
                    <a:lnTo>
                      <a:pt x="1152" y="3078"/>
                    </a:lnTo>
                    <a:lnTo>
                      <a:pt x="1189" y="3110"/>
                    </a:lnTo>
                    <a:lnTo>
                      <a:pt x="1242" y="3092"/>
                    </a:lnTo>
                    <a:lnTo>
                      <a:pt x="1251" y="3055"/>
                    </a:lnTo>
                    <a:lnTo>
                      <a:pt x="1267" y="3055"/>
                    </a:lnTo>
                    <a:lnTo>
                      <a:pt x="1298" y="3041"/>
                    </a:lnTo>
                    <a:lnTo>
                      <a:pt x="1349" y="3059"/>
                    </a:lnTo>
                    <a:lnTo>
                      <a:pt x="1363" y="3055"/>
                    </a:lnTo>
                    <a:lnTo>
                      <a:pt x="1382" y="3017"/>
                    </a:lnTo>
                    <a:lnTo>
                      <a:pt x="1418" y="3022"/>
                    </a:lnTo>
                    <a:lnTo>
                      <a:pt x="1433" y="3006"/>
                    </a:lnTo>
                    <a:lnTo>
                      <a:pt x="1535" y="2969"/>
                    </a:lnTo>
                    <a:lnTo>
                      <a:pt x="1617" y="2914"/>
                    </a:lnTo>
                    <a:lnTo>
                      <a:pt x="1688" y="2918"/>
                    </a:lnTo>
                    <a:lnTo>
                      <a:pt x="1693" y="2925"/>
                    </a:lnTo>
                    <a:lnTo>
                      <a:pt x="1788" y="2935"/>
                    </a:lnTo>
                    <a:lnTo>
                      <a:pt x="1783" y="2899"/>
                    </a:lnTo>
                    <a:lnTo>
                      <a:pt x="1868" y="2870"/>
                    </a:lnTo>
                    <a:lnTo>
                      <a:pt x="1901" y="2910"/>
                    </a:lnTo>
                    <a:lnTo>
                      <a:pt x="1963" y="2969"/>
                    </a:lnTo>
                    <a:lnTo>
                      <a:pt x="1974" y="2958"/>
                    </a:lnTo>
                    <a:lnTo>
                      <a:pt x="2005" y="2917"/>
                    </a:lnTo>
                    <a:lnTo>
                      <a:pt x="2061" y="2906"/>
                    </a:lnTo>
                    <a:lnTo>
                      <a:pt x="2119" y="2881"/>
                    </a:lnTo>
                    <a:lnTo>
                      <a:pt x="2154" y="2858"/>
                    </a:lnTo>
                    <a:lnTo>
                      <a:pt x="2176" y="2866"/>
                    </a:lnTo>
                    <a:lnTo>
                      <a:pt x="2193" y="2842"/>
                    </a:lnTo>
                    <a:lnTo>
                      <a:pt x="2258" y="2864"/>
                    </a:lnTo>
                    <a:lnTo>
                      <a:pt x="2289" y="2836"/>
                    </a:lnTo>
                    <a:lnTo>
                      <a:pt x="2302" y="2809"/>
                    </a:lnTo>
                    <a:lnTo>
                      <a:pt x="2373" y="2771"/>
                    </a:lnTo>
                    <a:lnTo>
                      <a:pt x="2291" y="2733"/>
                    </a:lnTo>
                    <a:lnTo>
                      <a:pt x="2332" y="2645"/>
                    </a:lnTo>
                    <a:lnTo>
                      <a:pt x="2338" y="2640"/>
                    </a:lnTo>
                    <a:lnTo>
                      <a:pt x="2394" y="2593"/>
                    </a:lnTo>
                    <a:lnTo>
                      <a:pt x="2420" y="2593"/>
                    </a:lnTo>
                    <a:lnTo>
                      <a:pt x="2445" y="2580"/>
                    </a:lnTo>
                    <a:lnTo>
                      <a:pt x="2452" y="2586"/>
                    </a:lnTo>
                    <a:lnTo>
                      <a:pt x="2478" y="2585"/>
                    </a:lnTo>
                    <a:lnTo>
                      <a:pt x="2504" y="2554"/>
                    </a:lnTo>
                    <a:lnTo>
                      <a:pt x="2520" y="2503"/>
                    </a:lnTo>
                    <a:lnTo>
                      <a:pt x="2542" y="2471"/>
                    </a:lnTo>
                    <a:lnTo>
                      <a:pt x="2543" y="2433"/>
                    </a:lnTo>
                    <a:lnTo>
                      <a:pt x="2569" y="2423"/>
                    </a:lnTo>
                    <a:lnTo>
                      <a:pt x="2587" y="2381"/>
                    </a:lnTo>
                    <a:lnTo>
                      <a:pt x="2605" y="2359"/>
                    </a:lnTo>
                    <a:lnTo>
                      <a:pt x="2611" y="2340"/>
                    </a:lnTo>
                    <a:lnTo>
                      <a:pt x="2609" y="2265"/>
                    </a:lnTo>
                    <a:lnTo>
                      <a:pt x="2602" y="2239"/>
                    </a:lnTo>
                    <a:lnTo>
                      <a:pt x="2649" y="2211"/>
                    </a:lnTo>
                    <a:lnTo>
                      <a:pt x="2657" y="2143"/>
                    </a:lnTo>
                    <a:lnTo>
                      <a:pt x="2665" y="2141"/>
                    </a:lnTo>
                    <a:lnTo>
                      <a:pt x="2662" y="2080"/>
                    </a:lnTo>
                    <a:lnTo>
                      <a:pt x="2671" y="2012"/>
                    </a:lnTo>
                    <a:lnTo>
                      <a:pt x="2700" y="2012"/>
                    </a:lnTo>
                    <a:lnTo>
                      <a:pt x="2725" y="1957"/>
                    </a:lnTo>
                    <a:lnTo>
                      <a:pt x="2638" y="1905"/>
                    </a:lnTo>
                    <a:lnTo>
                      <a:pt x="2663" y="1818"/>
                    </a:lnTo>
                    <a:lnTo>
                      <a:pt x="2676" y="1726"/>
                    </a:lnTo>
                    <a:lnTo>
                      <a:pt x="2591" y="1741"/>
                    </a:lnTo>
                    <a:lnTo>
                      <a:pt x="2556" y="1719"/>
                    </a:lnTo>
                    <a:lnTo>
                      <a:pt x="2575" y="1679"/>
                    </a:lnTo>
                    <a:lnTo>
                      <a:pt x="2551" y="1641"/>
                    </a:lnTo>
                    <a:lnTo>
                      <a:pt x="2562" y="1577"/>
                    </a:lnTo>
                    <a:lnTo>
                      <a:pt x="2556" y="1560"/>
                    </a:lnTo>
                    <a:lnTo>
                      <a:pt x="2515" y="1534"/>
                    </a:lnTo>
                    <a:lnTo>
                      <a:pt x="2452" y="1562"/>
                    </a:lnTo>
                    <a:lnTo>
                      <a:pt x="2449" y="1518"/>
                    </a:lnTo>
                    <a:lnTo>
                      <a:pt x="2502" y="1488"/>
                    </a:lnTo>
                    <a:lnTo>
                      <a:pt x="2463" y="1477"/>
                    </a:lnTo>
                    <a:lnTo>
                      <a:pt x="2485" y="1429"/>
                    </a:lnTo>
                    <a:lnTo>
                      <a:pt x="2554" y="1451"/>
                    </a:lnTo>
                    <a:lnTo>
                      <a:pt x="2575" y="1433"/>
                    </a:lnTo>
                    <a:lnTo>
                      <a:pt x="2586" y="1403"/>
                    </a:lnTo>
                    <a:lnTo>
                      <a:pt x="2618" y="1346"/>
                    </a:lnTo>
                    <a:lnTo>
                      <a:pt x="2644" y="1346"/>
                    </a:lnTo>
                    <a:lnTo>
                      <a:pt x="2662" y="1291"/>
                    </a:lnTo>
                    <a:lnTo>
                      <a:pt x="2609" y="1123"/>
                    </a:lnTo>
                    <a:lnTo>
                      <a:pt x="2521" y="1060"/>
                    </a:lnTo>
                    <a:lnTo>
                      <a:pt x="2478" y="1158"/>
                    </a:lnTo>
                    <a:lnTo>
                      <a:pt x="2458" y="1166"/>
                    </a:lnTo>
                    <a:lnTo>
                      <a:pt x="2431" y="1140"/>
                    </a:lnTo>
                    <a:lnTo>
                      <a:pt x="2394" y="1176"/>
                    </a:lnTo>
                    <a:lnTo>
                      <a:pt x="2303" y="1136"/>
                    </a:lnTo>
                    <a:lnTo>
                      <a:pt x="2250" y="1209"/>
                    </a:lnTo>
                    <a:lnTo>
                      <a:pt x="2212" y="1223"/>
                    </a:lnTo>
                    <a:lnTo>
                      <a:pt x="2212" y="1097"/>
                    </a:lnTo>
                    <a:lnTo>
                      <a:pt x="2183" y="1111"/>
                    </a:lnTo>
                    <a:lnTo>
                      <a:pt x="2172" y="1112"/>
                    </a:lnTo>
                    <a:lnTo>
                      <a:pt x="2081" y="1025"/>
                    </a:lnTo>
                    <a:lnTo>
                      <a:pt x="2051" y="1016"/>
                    </a:lnTo>
                    <a:lnTo>
                      <a:pt x="2059" y="9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216">
                <a:extLst>
                  <a:ext uri="{FF2B5EF4-FFF2-40B4-BE49-F238E27FC236}">
                    <a16:creationId xmlns:a16="http://schemas.microsoft.com/office/drawing/2014/main" id="{F4DFC770-9B2F-6CA3-868A-A372F6B1F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1" y="1712"/>
                <a:ext cx="259" cy="409"/>
              </a:xfrm>
              <a:custGeom>
                <a:avLst/>
                <a:gdLst>
                  <a:gd name="T0" fmla="*/ 419 w 1812"/>
                  <a:gd name="T1" fmla="*/ 59 h 2865"/>
                  <a:gd name="T2" fmla="*/ 397 w 1812"/>
                  <a:gd name="T3" fmla="*/ 258 h 2865"/>
                  <a:gd name="T4" fmla="*/ 353 w 1812"/>
                  <a:gd name="T5" fmla="*/ 406 h 2865"/>
                  <a:gd name="T6" fmla="*/ 290 w 1812"/>
                  <a:gd name="T7" fmla="*/ 518 h 2865"/>
                  <a:gd name="T8" fmla="*/ 200 w 1812"/>
                  <a:gd name="T9" fmla="*/ 633 h 2865"/>
                  <a:gd name="T10" fmla="*/ 86 w 1812"/>
                  <a:gd name="T11" fmla="*/ 687 h 2865"/>
                  <a:gd name="T12" fmla="*/ 50 w 1812"/>
                  <a:gd name="T13" fmla="*/ 856 h 2865"/>
                  <a:gd name="T14" fmla="*/ 22 w 1812"/>
                  <a:gd name="T15" fmla="*/ 1055 h 2865"/>
                  <a:gd name="T16" fmla="*/ 162 w 1812"/>
                  <a:gd name="T17" fmla="*/ 1169 h 2865"/>
                  <a:gd name="T18" fmla="*/ 291 w 1812"/>
                  <a:gd name="T19" fmla="*/ 1151 h 2865"/>
                  <a:gd name="T20" fmla="*/ 410 w 1812"/>
                  <a:gd name="T21" fmla="*/ 1315 h 2865"/>
                  <a:gd name="T22" fmla="*/ 157 w 1812"/>
                  <a:gd name="T23" fmla="*/ 1365 h 2865"/>
                  <a:gd name="T24" fmla="*/ 226 w 1812"/>
                  <a:gd name="T25" fmla="*/ 1584 h 2865"/>
                  <a:gd name="T26" fmla="*/ 317 w 1812"/>
                  <a:gd name="T27" fmla="*/ 1675 h 2865"/>
                  <a:gd name="T28" fmla="*/ 355 w 1812"/>
                  <a:gd name="T29" fmla="*/ 1780 h 2865"/>
                  <a:gd name="T30" fmla="*/ 304 w 1812"/>
                  <a:gd name="T31" fmla="*/ 1911 h 2865"/>
                  <a:gd name="T32" fmla="*/ 250 w 1812"/>
                  <a:gd name="T33" fmla="*/ 2041 h 2865"/>
                  <a:gd name="T34" fmla="*/ 357 w 1812"/>
                  <a:gd name="T35" fmla="*/ 2276 h 2865"/>
                  <a:gd name="T36" fmla="*/ 175 w 1812"/>
                  <a:gd name="T37" fmla="*/ 2329 h 2865"/>
                  <a:gd name="T38" fmla="*/ 151 w 1812"/>
                  <a:gd name="T39" fmla="*/ 2473 h 2865"/>
                  <a:gd name="T40" fmla="*/ 282 w 1812"/>
                  <a:gd name="T41" fmla="*/ 2613 h 2865"/>
                  <a:gd name="T42" fmla="*/ 353 w 1812"/>
                  <a:gd name="T43" fmla="*/ 2746 h 2865"/>
                  <a:gd name="T44" fmla="*/ 477 w 1812"/>
                  <a:gd name="T45" fmla="*/ 2724 h 2865"/>
                  <a:gd name="T46" fmla="*/ 643 w 1812"/>
                  <a:gd name="T47" fmla="*/ 2799 h 2865"/>
                  <a:gd name="T48" fmla="*/ 783 w 1812"/>
                  <a:gd name="T49" fmla="*/ 2657 h 2865"/>
                  <a:gd name="T50" fmla="*/ 932 w 1812"/>
                  <a:gd name="T51" fmla="*/ 2726 h 2865"/>
                  <a:gd name="T52" fmla="*/ 943 w 1812"/>
                  <a:gd name="T53" fmla="*/ 2759 h 2865"/>
                  <a:gd name="T54" fmla="*/ 957 w 1812"/>
                  <a:gd name="T55" fmla="*/ 2860 h 2865"/>
                  <a:gd name="T56" fmla="*/ 1230 w 1812"/>
                  <a:gd name="T57" fmla="*/ 2838 h 2865"/>
                  <a:gd name="T58" fmla="*/ 1364 w 1812"/>
                  <a:gd name="T59" fmla="*/ 2712 h 2865"/>
                  <a:gd name="T60" fmla="*/ 1536 w 1812"/>
                  <a:gd name="T61" fmla="*/ 2479 h 2865"/>
                  <a:gd name="T62" fmla="*/ 1588 w 1812"/>
                  <a:gd name="T63" fmla="*/ 2409 h 2865"/>
                  <a:gd name="T64" fmla="*/ 1626 w 1812"/>
                  <a:gd name="T65" fmla="*/ 2333 h 2865"/>
                  <a:gd name="T66" fmla="*/ 1601 w 1812"/>
                  <a:gd name="T67" fmla="*/ 2287 h 2865"/>
                  <a:gd name="T68" fmla="*/ 1646 w 1812"/>
                  <a:gd name="T69" fmla="*/ 2221 h 2865"/>
                  <a:gd name="T70" fmla="*/ 1715 w 1812"/>
                  <a:gd name="T71" fmla="*/ 2089 h 2865"/>
                  <a:gd name="T72" fmla="*/ 1744 w 1812"/>
                  <a:gd name="T73" fmla="*/ 2071 h 2865"/>
                  <a:gd name="T74" fmla="*/ 1713 w 1812"/>
                  <a:gd name="T75" fmla="*/ 2014 h 2865"/>
                  <a:gd name="T76" fmla="*/ 1555 w 1812"/>
                  <a:gd name="T77" fmla="*/ 1835 h 2865"/>
                  <a:gd name="T78" fmla="*/ 1639 w 1812"/>
                  <a:gd name="T79" fmla="*/ 1763 h 2865"/>
                  <a:gd name="T80" fmla="*/ 1568 w 1812"/>
                  <a:gd name="T81" fmla="*/ 1659 h 2865"/>
                  <a:gd name="T82" fmla="*/ 1743 w 1812"/>
                  <a:gd name="T83" fmla="*/ 1528 h 2865"/>
                  <a:gd name="T84" fmla="*/ 1705 w 1812"/>
                  <a:gd name="T85" fmla="*/ 1304 h 2865"/>
                  <a:gd name="T86" fmla="*/ 1599 w 1812"/>
                  <a:gd name="T87" fmla="*/ 1237 h 2865"/>
                  <a:gd name="T88" fmla="*/ 1473 w 1812"/>
                  <a:gd name="T89" fmla="*/ 1190 h 2865"/>
                  <a:gd name="T90" fmla="*/ 1344 w 1812"/>
                  <a:gd name="T91" fmla="*/ 957 h 2865"/>
                  <a:gd name="T92" fmla="*/ 1320 w 1812"/>
                  <a:gd name="T93" fmla="*/ 863 h 2865"/>
                  <a:gd name="T94" fmla="*/ 1255 w 1812"/>
                  <a:gd name="T95" fmla="*/ 775 h 2865"/>
                  <a:gd name="T96" fmla="*/ 1118 w 1812"/>
                  <a:gd name="T97" fmla="*/ 810 h 2865"/>
                  <a:gd name="T98" fmla="*/ 1044 w 1812"/>
                  <a:gd name="T99" fmla="*/ 692 h 2865"/>
                  <a:gd name="T100" fmla="*/ 927 w 1812"/>
                  <a:gd name="T101" fmla="*/ 775 h 2865"/>
                  <a:gd name="T102" fmla="*/ 903 w 1812"/>
                  <a:gd name="T103" fmla="*/ 676 h 2865"/>
                  <a:gd name="T104" fmla="*/ 981 w 1812"/>
                  <a:gd name="T105" fmla="*/ 618 h 2865"/>
                  <a:gd name="T106" fmla="*/ 1033 w 1812"/>
                  <a:gd name="T107" fmla="*/ 356 h 2865"/>
                  <a:gd name="T108" fmla="*/ 927 w 1812"/>
                  <a:gd name="T109" fmla="*/ 284 h 2865"/>
                  <a:gd name="T110" fmla="*/ 845 w 1812"/>
                  <a:gd name="T111" fmla="*/ 179 h 2865"/>
                  <a:gd name="T112" fmla="*/ 728 w 1812"/>
                  <a:gd name="T113" fmla="*/ 103 h 2865"/>
                  <a:gd name="T114" fmla="*/ 577 w 1812"/>
                  <a:gd name="T115" fmla="*/ 119 h 2865"/>
                  <a:gd name="T116" fmla="*/ 479 w 1812"/>
                  <a:gd name="T117" fmla="*/ 0 h 28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812" h="2865">
                    <a:moveTo>
                      <a:pt x="479" y="0"/>
                    </a:moveTo>
                    <a:lnTo>
                      <a:pt x="473" y="4"/>
                    </a:lnTo>
                    <a:lnTo>
                      <a:pt x="448" y="59"/>
                    </a:lnTo>
                    <a:lnTo>
                      <a:pt x="419" y="59"/>
                    </a:lnTo>
                    <a:lnTo>
                      <a:pt x="410" y="127"/>
                    </a:lnTo>
                    <a:lnTo>
                      <a:pt x="413" y="188"/>
                    </a:lnTo>
                    <a:lnTo>
                      <a:pt x="405" y="190"/>
                    </a:lnTo>
                    <a:lnTo>
                      <a:pt x="397" y="258"/>
                    </a:lnTo>
                    <a:lnTo>
                      <a:pt x="350" y="286"/>
                    </a:lnTo>
                    <a:lnTo>
                      <a:pt x="357" y="312"/>
                    </a:lnTo>
                    <a:lnTo>
                      <a:pt x="359" y="387"/>
                    </a:lnTo>
                    <a:lnTo>
                      <a:pt x="353" y="406"/>
                    </a:lnTo>
                    <a:lnTo>
                      <a:pt x="335" y="428"/>
                    </a:lnTo>
                    <a:lnTo>
                      <a:pt x="317" y="470"/>
                    </a:lnTo>
                    <a:lnTo>
                      <a:pt x="291" y="480"/>
                    </a:lnTo>
                    <a:lnTo>
                      <a:pt x="290" y="518"/>
                    </a:lnTo>
                    <a:lnTo>
                      <a:pt x="268" y="550"/>
                    </a:lnTo>
                    <a:lnTo>
                      <a:pt x="252" y="601"/>
                    </a:lnTo>
                    <a:lnTo>
                      <a:pt x="226" y="632"/>
                    </a:lnTo>
                    <a:lnTo>
                      <a:pt x="200" y="633"/>
                    </a:lnTo>
                    <a:lnTo>
                      <a:pt x="193" y="627"/>
                    </a:lnTo>
                    <a:lnTo>
                      <a:pt x="168" y="640"/>
                    </a:lnTo>
                    <a:lnTo>
                      <a:pt x="142" y="640"/>
                    </a:lnTo>
                    <a:lnTo>
                      <a:pt x="86" y="687"/>
                    </a:lnTo>
                    <a:lnTo>
                      <a:pt x="80" y="692"/>
                    </a:lnTo>
                    <a:lnTo>
                      <a:pt x="39" y="780"/>
                    </a:lnTo>
                    <a:lnTo>
                      <a:pt x="121" y="818"/>
                    </a:lnTo>
                    <a:lnTo>
                      <a:pt x="50" y="856"/>
                    </a:lnTo>
                    <a:lnTo>
                      <a:pt x="37" y="883"/>
                    </a:lnTo>
                    <a:lnTo>
                      <a:pt x="6" y="911"/>
                    </a:lnTo>
                    <a:lnTo>
                      <a:pt x="0" y="1009"/>
                    </a:lnTo>
                    <a:lnTo>
                      <a:pt x="22" y="1055"/>
                    </a:lnTo>
                    <a:lnTo>
                      <a:pt x="77" y="1016"/>
                    </a:lnTo>
                    <a:lnTo>
                      <a:pt x="113" y="1069"/>
                    </a:lnTo>
                    <a:lnTo>
                      <a:pt x="116" y="1095"/>
                    </a:lnTo>
                    <a:lnTo>
                      <a:pt x="162" y="1169"/>
                    </a:lnTo>
                    <a:lnTo>
                      <a:pt x="244" y="1151"/>
                    </a:lnTo>
                    <a:lnTo>
                      <a:pt x="252" y="1146"/>
                    </a:lnTo>
                    <a:lnTo>
                      <a:pt x="269" y="1140"/>
                    </a:lnTo>
                    <a:lnTo>
                      <a:pt x="291" y="1151"/>
                    </a:lnTo>
                    <a:lnTo>
                      <a:pt x="335" y="1233"/>
                    </a:lnTo>
                    <a:lnTo>
                      <a:pt x="350" y="1228"/>
                    </a:lnTo>
                    <a:lnTo>
                      <a:pt x="400" y="1241"/>
                    </a:lnTo>
                    <a:lnTo>
                      <a:pt x="410" y="1315"/>
                    </a:lnTo>
                    <a:lnTo>
                      <a:pt x="323" y="1325"/>
                    </a:lnTo>
                    <a:lnTo>
                      <a:pt x="310" y="1306"/>
                    </a:lnTo>
                    <a:lnTo>
                      <a:pt x="170" y="1343"/>
                    </a:lnTo>
                    <a:lnTo>
                      <a:pt x="157" y="1365"/>
                    </a:lnTo>
                    <a:lnTo>
                      <a:pt x="182" y="1426"/>
                    </a:lnTo>
                    <a:lnTo>
                      <a:pt x="277" y="1479"/>
                    </a:lnTo>
                    <a:lnTo>
                      <a:pt x="233" y="1529"/>
                    </a:lnTo>
                    <a:lnTo>
                      <a:pt x="226" y="1584"/>
                    </a:lnTo>
                    <a:lnTo>
                      <a:pt x="288" y="1594"/>
                    </a:lnTo>
                    <a:lnTo>
                      <a:pt x="291" y="1630"/>
                    </a:lnTo>
                    <a:lnTo>
                      <a:pt x="313" y="1660"/>
                    </a:lnTo>
                    <a:lnTo>
                      <a:pt x="317" y="1675"/>
                    </a:lnTo>
                    <a:lnTo>
                      <a:pt x="293" y="1714"/>
                    </a:lnTo>
                    <a:lnTo>
                      <a:pt x="345" y="1746"/>
                    </a:lnTo>
                    <a:lnTo>
                      <a:pt x="350" y="1776"/>
                    </a:lnTo>
                    <a:lnTo>
                      <a:pt x="355" y="1780"/>
                    </a:lnTo>
                    <a:lnTo>
                      <a:pt x="383" y="1841"/>
                    </a:lnTo>
                    <a:lnTo>
                      <a:pt x="370" y="1867"/>
                    </a:lnTo>
                    <a:lnTo>
                      <a:pt x="334" y="1905"/>
                    </a:lnTo>
                    <a:lnTo>
                      <a:pt x="304" y="1911"/>
                    </a:lnTo>
                    <a:lnTo>
                      <a:pt x="323" y="1997"/>
                    </a:lnTo>
                    <a:lnTo>
                      <a:pt x="266" y="2003"/>
                    </a:lnTo>
                    <a:lnTo>
                      <a:pt x="239" y="2013"/>
                    </a:lnTo>
                    <a:lnTo>
                      <a:pt x="250" y="2041"/>
                    </a:lnTo>
                    <a:lnTo>
                      <a:pt x="241" y="2082"/>
                    </a:lnTo>
                    <a:lnTo>
                      <a:pt x="239" y="2158"/>
                    </a:lnTo>
                    <a:lnTo>
                      <a:pt x="302" y="2199"/>
                    </a:lnTo>
                    <a:lnTo>
                      <a:pt x="357" y="2276"/>
                    </a:lnTo>
                    <a:lnTo>
                      <a:pt x="317" y="2314"/>
                    </a:lnTo>
                    <a:lnTo>
                      <a:pt x="277" y="2325"/>
                    </a:lnTo>
                    <a:lnTo>
                      <a:pt x="269" y="2331"/>
                    </a:lnTo>
                    <a:lnTo>
                      <a:pt x="175" y="2329"/>
                    </a:lnTo>
                    <a:lnTo>
                      <a:pt x="175" y="2347"/>
                    </a:lnTo>
                    <a:lnTo>
                      <a:pt x="151" y="2374"/>
                    </a:lnTo>
                    <a:lnTo>
                      <a:pt x="162" y="2457"/>
                    </a:lnTo>
                    <a:lnTo>
                      <a:pt x="151" y="2473"/>
                    </a:lnTo>
                    <a:lnTo>
                      <a:pt x="226" y="2501"/>
                    </a:lnTo>
                    <a:lnTo>
                      <a:pt x="284" y="2548"/>
                    </a:lnTo>
                    <a:lnTo>
                      <a:pt x="260" y="2573"/>
                    </a:lnTo>
                    <a:lnTo>
                      <a:pt x="282" y="2613"/>
                    </a:lnTo>
                    <a:lnTo>
                      <a:pt x="279" y="2631"/>
                    </a:lnTo>
                    <a:lnTo>
                      <a:pt x="335" y="2680"/>
                    </a:lnTo>
                    <a:lnTo>
                      <a:pt x="339" y="2726"/>
                    </a:lnTo>
                    <a:lnTo>
                      <a:pt x="353" y="2746"/>
                    </a:lnTo>
                    <a:lnTo>
                      <a:pt x="375" y="2639"/>
                    </a:lnTo>
                    <a:lnTo>
                      <a:pt x="402" y="2729"/>
                    </a:lnTo>
                    <a:lnTo>
                      <a:pt x="455" y="2704"/>
                    </a:lnTo>
                    <a:lnTo>
                      <a:pt x="477" y="2724"/>
                    </a:lnTo>
                    <a:lnTo>
                      <a:pt x="446" y="2795"/>
                    </a:lnTo>
                    <a:lnTo>
                      <a:pt x="525" y="2854"/>
                    </a:lnTo>
                    <a:lnTo>
                      <a:pt x="550" y="2865"/>
                    </a:lnTo>
                    <a:lnTo>
                      <a:pt x="643" y="2799"/>
                    </a:lnTo>
                    <a:lnTo>
                      <a:pt x="692" y="2781"/>
                    </a:lnTo>
                    <a:lnTo>
                      <a:pt x="725" y="2734"/>
                    </a:lnTo>
                    <a:lnTo>
                      <a:pt x="725" y="2723"/>
                    </a:lnTo>
                    <a:lnTo>
                      <a:pt x="783" y="2657"/>
                    </a:lnTo>
                    <a:lnTo>
                      <a:pt x="807" y="2664"/>
                    </a:lnTo>
                    <a:lnTo>
                      <a:pt x="872" y="2712"/>
                    </a:lnTo>
                    <a:lnTo>
                      <a:pt x="874" y="2724"/>
                    </a:lnTo>
                    <a:lnTo>
                      <a:pt x="932" y="2726"/>
                    </a:lnTo>
                    <a:lnTo>
                      <a:pt x="934" y="2729"/>
                    </a:lnTo>
                    <a:lnTo>
                      <a:pt x="940" y="2751"/>
                    </a:lnTo>
                    <a:lnTo>
                      <a:pt x="940" y="2752"/>
                    </a:lnTo>
                    <a:lnTo>
                      <a:pt x="943" y="2759"/>
                    </a:lnTo>
                    <a:lnTo>
                      <a:pt x="943" y="2777"/>
                    </a:lnTo>
                    <a:lnTo>
                      <a:pt x="938" y="2807"/>
                    </a:lnTo>
                    <a:lnTo>
                      <a:pt x="946" y="2844"/>
                    </a:lnTo>
                    <a:lnTo>
                      <a:pt x="957" y="2860"/>
                    </a:lnTo>
                    <a:lnTo>
                      <a:pt x="973" y="2850"/>
                    </a:lnTo>
                    <a:lnTo>
                      <a:pt x="1034" y="2835"/>
                    </a:lnTo>
                    <a:lnTo>
                      <a:pt x="1151" y="2850"/>
                    </a:lnTo>
                    <a:lnTo>
                      <a:pt x="1230" y="2838"/>
                    </a:lnTo>
                    <a:lnTo>
                      <a:pt x="1276" y="2777"/>
                    </a:lnTo>
                    <a:lnTo>
                      <a:pt x="1306" y="2784"/>
                    </a:lnTo>
                    <a:lnTo>
                      <a:pt x="1336" y="2701"/>
                    </a:lnTo>
                    <a:lnTo>
                      <a:pt x="1364" y="2712"/>
                    </a:lnTo>
                    <a:lnTo>
                      <a:pt x="1437" y="2577"/>
                    </a:lnTo>
                    <a:lnTo>
                      <a:pt x="1519" y="2500"/>
                    </a:lnTo>
                    <a:lnTo>
                      <a:pt x="1522" y="2494"/>
                    </a:lnTo>
                    <a:lnTo>
                      <a:pt x="1536" y="2479"/>
                    </a:lnTo>
                    <a:lnTo>
                      <a:pt x="1536" y="2478"/>
                    </a:lnTo>
                    <a:lnTo>
                      <a:pt x="1566" y="2423"/>
                    </a:lnTo>
                    <a:lnTo>
                      <a:pt x="1580" y="2406"/>
                    </a:lnTo>
                    <a:lnTo>
                      <a:pt x="1588" y="2409"/>
                    </a:lnTo>
                    <a:lnTo>
                      <a:pt x="1606" y="2366"/>
                    </a:lnTo>
                    <a:lnTo>
                      <a:pt x="1623" y="2344"/>
                    </a:lnTo>
                    <a:lnTo>
                      <a:pt x="1626" y="2340"/>
                    </a:lnTo>
                    <a:lnTo>
                      <a:pt x="1626" y="2333"/>
                    </a:lnTo>
                    <a:lnTo>
                      <a:pt x="1623" y="2322"/>
                    </a:lnTo>
                    <a:lnTo>
                      <a:pt x="1606" y="2308"/>
                    </a:lnTo>
                    <a:lnTo>
                      <a:pt x="1604" y="2308"/>
                    </a:lnTo>
                    <a:lnTo>
                      <a:pt x="1601" y="2287"/>
                    </a:lnTo>
                    <a:lnTo>
                      <a:pt x="1602" y="2278"/>
                    </a:lnTo>
                    <a:lnTo>
                      <a:pt x="1606" y="2267"/>
                    </a:lnTo>
                    <a:lnTo>
                      <a:pt x="1644" y="2227"/>
                    </a:lnTo>
                    <a:lnTo>
                      <a:pt x="1646" y="2221"/>
                    </a:lnTo>
                    <a:lnTo>
                      <a:pt x="1667" y="2156"/>
                    </a:lnTo>
                    <a:lnTo>
                      <a:pt x="1683" y="2129"/>
                    </a:lnTo>
                    <a:lnTo>
                      <a:pt x="1713" y="2090"/>
                    </a:lnTo>
                    <a:lnTo>
                      <a:pt x="1715" y="2089"/>
                    </a:lnTo>
                    <a:lnTo>
                      <a:pt x="1724" y="2096"/>
                    </a:lnTo>
                    <a:lnTo>
                      <a:pt x="1726" y="2097"/>
                    </a:lnTo>
                    <a:lnTo>
                      <a:pt x="1726" y="2096"/>
                    </a:lnTo>
                    <a:lnTo>
                      <a:pt x="1744" y="2071"/>
                    </a:lnTo>
                    <a:lnTo>
                      <a:pt x="1733" y="2064"/>
                    </a:lnTo>
                    <a:lnTo>
                      <a:pt x="1748" y="2047"/>
                    </a:lnTo>
                    <a:lnTo>
                      <a:pt x="1737" y="2038"/>
                    </a:lnTo>
                    <a:lnTo>
                      <a:pt x="1713" y="2014"/>
                    </a:lnTo>
                    <a:lnTo>
                      <a:pt x="1699" y="2027"/>
                    </a:lnTo>
                    <a:lnTo>
                      <a:pt x="1536" y="1883"/>
                    </a:lnTo>
                    <a:lnTo>
                      <a:pt x="1546" y="1867"/>
                    </a:lnTo>
                    <a:lnTo>
                      <a:pt x="1555" y="1835"/>
                    </a:lnTo>
                    <a:lnTo>
                      <a:pt x="1595" y="1802"/>
                    </a:lnTo>
                    <a:lnTo>
                      <a:pt x="1628" y="1784"/>
                    </a:lnTo>
                    <a:lnTo>
                      <a:pt x="1631" y="1783"/>
                    </a:lnTo>
                    <a:lnTo>
                      <a:pt x="1639" y="1763"/>
                    </a:lnTo>
                    <a:lnTo>
                      <a:pt x="1639" y="1762"/>
                    </a:lnTo>
                    <a:lnTo>
                      <a:pt x="1571" y="1664"/>
                    </a:lnTo>
                    <a:lnTo>
                      <a:pt x="1571" y="1663"/>
                    </a:lnTo>
                    <a:lnTo>
                      <a:pt x="1568" y="1659"/>
                    </a:lnTo>
                    <a:lnTo>
                      <a:pt x="1648" y="1604"/>
                    </a:lnTo>
                    <a:lnTo>
                      <a:pt x="1694" y="1557"/>
                    </a:lnTo>
                    <a:lnTo>
                      <a:pt x="1726" y="1535"/>
                    </a:lnTo>
                    <a:lnTo>
                      <a:pt x="1743" y="1528"/>
                    </a:lnTo>
                    <a:lnTo>
                      <a:pt x="1770" y="1506"/>
                    </a:lnTo>
                    <a:lnTo>
                      <a:pt x="1812" y="1419"/>
                    </a:lnTo>
                    <a:lnTo>
                      <a:pt x="1797" y="1398"/>
                    </a:lnTo>
                    <a:lnTo>
                      <a:pt x="1705" y="1304"/>
                    </a:lnTo>
                    <a:lnTo>
                      <a:pt x="1710" y="1293"/>
                    </a:lnTo>
                    <a:lnTo>
                      <a:pt x="1620" y="1226"/>
                    </a:lnTo>
                    <a:lnTo>
                      <a:pt x="1613" y="1228"/>
                    </a:lnTo>
                    <a:lnTo>
                      <a:pt x="1599" y="1237"/>
                    </a:lnTo>
                    <a:lnTo>
                      <a:pt x="1555" y="1197"/>
                    </a:lnTo>
                    <a:lnTo>
                      <a:pt x="1511" y="1230"/>
                    </a:lnTo>
                    <a:lnTo>
                      <a:pt x="1468" y="1201"/>
                    </a:lnTo>
                    <a:lnTo>
                      <a:pt x="1473" y="1190"/>
                    </a:lnTo>
                    <a:lnTo>
                      <a:pt x="1478" y="1161"/>
                    </a:lnTo>
                    <a:lnTo>
                      <a:pt x="1382" y="1027"/>
                    </a:lnTo>
                    <a:lnTo>
                      <a:pt x="1405" y="993"/>
                    </a:lnTo>
                    <a:lnTo>
                      <a:pt x="1344" y="957"/>
                    </a:lnTo>
                    <a:lnTo>
                      <a:pt x="1328" y="953"/>
                    </a:lnTo>
                    <a:lnTo>
                      <a:pt x="1369" y="911"/>
                    </a:lnTo>
                    <a:lnTo>
                      <a:pt x="1360" y="883"/>
                    </a:lnTo>
                    <a:lnTo>
                      <a:pt x="1320" y="863"/>
                    </a:lnTo>
                    <a:lnTo>
                      <a:pt x="1304" y="869"/>
                    </a:lnTo>
                    <a:lnTo>
                      <a:pt x="1300" y="843"/>
                    </a:lnTo>
                    <a:lnTo>
                      <a:pt x="1246" y="851"/>
                    </a:lnTo>
                    <a:lnTo>
                      <a:pt x="1255" y="775"/>
                    </a:lnTo>
                    <a:lnTo>
                      <a:pt x="1249" y="775"/>
                    </a:lnTo>
                    <a:lnTo>
                      <a:pt x="1187" y="821"/>
                    </a:lnTo>
                    <a:lnTo>
                      <a:pt x="1180" y="804"/>
                    </a:lnTo>
                    <a:lnTo>
                      <a:pt x="1118" y="810"/>
                    </a:lnTo>
                    <a:lnTo>
                      <a:pt x="1104" y="797"/>
                    </a:lnTo>
                    <a:lnTo>
                      <a:pt x="1099" y="778"/>
                    </a:lnTo>
                    <a:lnTo>
                      <a:pt x="1056" y="760"/>
                    </a:lnTo>
                    <a:lnTo>
                      <a:pt x="1044" y="692"/>
                    </a:lnTo>
                    <a:lnTo>
                      <a:pt x="1025" y="699"/>
                    </a:lnTo>
                    <a:lnTo>
                      <a:pt x="1011" y="760"/>
                    </a:lnTo>
                    <a:lnTo>
                      <a:pt x="960" y="791"/>
                    </a:lnTo>
                    <a:lnTo>
                      <a:pt x="927" y="775"/>
                    </a:lnTo>
                    <a:lnTo>
                      <a:pt x="916" y="752"/>
                    </a:lnTo>
                    <a:lnTo>
                      <a:pt x="916" y="749"/>
                    </a:lnTo>
                    <a:lnTo>
                      <a:pt x="903" y="690"/>
                    </a:lnTo>
                    <a:lnTo>
                      <a:pt x="903" y="676"/>
                    </a:lnTo>
                    <a:lnTo>
                      <a:pt x="921" y="668"/>
                    </a:lnTo>
                    <a:lnTo>
                      <a:pt x="968" y="688"/>
                    </a:lnTo>
                    <a:lnTo>
                      <a:pt x="995" y="673"/>
                    </a:lnTo>
                    <a:lnTo>
                      <a:pt x="981" y="618"/>
                    </a:lnTo>
                    <a:lnTo>
                      <a:pt x="1000" y="542"/>
                    </a:lnTo>
                    <a:lnTo>
                      <a:pt x="1067" y="432"/>
                    </a:lnTo>
                    <a:lnTo>
                      <a:pt x="1038" y="408"/>
                    </a:lnTo>
                    <a:lnTo>
                      <a:pt x="1033" y="356"/>
                    </a:lnTo>
                    <a:lnTo>
                      <a:pt x="984" y="354"/>
                    </a:lnTo>
                    <a:lnTo>
                      <a:pt x="981" y="306"/>
                    </a:lnTo>
                    <a:lnTo>
                      <a:pt x="936" y="290"/>
                    </a:lnTo>
                    <a:lnTo>
                      <a:pt x="927" y="284"/>
                    </a:lnTo>
                    <a:lnTo>
                      <a:pt x="892" y="273"/>
                    </a:lnTo>
                    <a:lnTo>
                      <a:pt x="870" y="229"/>
                    </a:lnTo>
                    <a:lnTo>
                      <a:pt x="858" y="217"/>
                    </a:lnTo>
                    <a:lnTo>
                      <a:pt x="845" y="179"/>
                    </a:lnTo>
                    <a:lnTo>
                      <a:pt x="850" y="174"/>
                    </a:lnTo>
                    <a:lnTo>
                      <a:pt x="812" y="100"/>
                    </a:lnTo>
                    <a:lnTo>
                      <a:pt x="771" y="72"/>
                    </a:lnTo>
                    <a:lnTo>
                      <a:pt x="728" y="103"/>
                    </a:lnTo>
                    <a:lnTo>
                      <a:pt x="708" y="130"/>
                    </a:lnTo>
                    <a:lnTo>
                      <a:pt x="648" y="122"/>
                    </a:lnTo>
                    <a:lnTo>
                      <a:pt x="599" y="135"/>
                    </a:lnTo>
                    <a:lnTo>
                      <a:pt x="577" y="119"/>
                    </a:lnTo>
                    <a:lnTo>
                      <a:pt x="542" y="98"/>
                    </a:lnTo>
                    <a:lnTo>
                      <a:pt x="547" y="83"/>
                    </a:lnTo>
                    <a:lnTo>
                      <a:pt x="495" y="26"/>
                    </a:lnTo>
                    <a:lnTo>
                      <a:pt x="47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Freeform 217">
                <a:extLst>
                  <a:ext uri="{FF2B5EF4-FFF2-40B4-BE49-F238E27FC236}">
                    <a16:creationId xmlns:a16="http://schemas.microsoft.com/office/drawing/2014/main" id="{5C1E7001-ECAC-775C-E6CD-E7C3F2480D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4" y="1781"/>
                <a:ext cx="18" cy="14"/>
              </a:xfrm>
              <a:custGeom>
                <a:avLst/>
                <a:gdLst>
                  <a:gd name="T0" fmla="*/ 0 w 125"/>
                  <a:gd name="T1" fmla="*/ 16 h 93"/>
                  <a:gd name="T2" fmla="*/ 3 w 125"/>
                  <a:gd name="T3" fmla="*/ 76 h 93"/>
                  <a:gd name="T4" fmla="*/ 100 w 125"/>
                  <a:gd name="T5" fmla="*/ 93 h 93"/>
                  <a:gd name="T6" fmla="*/ 125 w 125"/>
                  <a:gd name="T7" fmla="*/ 0 h 93"/>
                  <a:gd name="T8" fmla="*/ 0 w 125"/>
                  <a:gd name="T9" fmla="*/ 1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93">
                    <a:moveTo>
                      <a:pt x="0" y="16"/>
                    </a:moveTo>
                    <a:lnTo>
                      <a:pt x="3" y="76"/>
                    </a:lnTo>
                    <a:lnTo>
                      <a:pt x="100" y="93"/>
                    </a:lnTo>
                    <a:lnTo>
                      <a:pt x="125" y="0"/>
                    </a:lnTo>
                    <a:lnTo>
                      <a:pt x="0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Freeform 218">
                <a:extLst>
                  <a:ext uri="{FF2B5EF4-FFF2-40B4-BE49-F238E27FC236}">
                    <a16:creationId xmlns:a16="http://schemas.microsoft.com/office/drawing/2014/main" id="{6A7437D9-9D95-EA26-BF1C-3B3B7D90F7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0" y="2024"/>
                <a:ext cx="387" cy="352"/>
              </a:xfrm>
              <a:custGeom>
                <a:avLst/>
                <a:gdLst>
                  <a:gd name="T0" fmla="*/ 349 w 2714"/>
                  <a:gd name="T1" fmla="*/ 26 h 2459"/>
                  <a:gd name="T2" fmla="*/ 275 w 2714"/>
                  <a:gd name="T3" fmla="*/ 231 h 2459"/>
                  <a:gd name="T4" fmla="*/ 204 w 2714"/>
                  <a:gd name="T5" fmla="*/ 470 h 2459"/>
                  <a:gd name="T6" fmla="*/ 142 w 2714"/>
                  <a:gd name="T7" fmla="*/ 710 h 2459"/>
                  <a:gd name="T8" fmla="*/ 84 w 2714"/>
                  <a:gd name="T9" fmla="*/ 969 h 2459"/>
                  <a:gd name="T10" fmla="*/ 46 w 2714"/>
                  <a:gd name="T11" fmla="*/ 1166 h 2459"/>
                  <a:gd name="T12" fmla="*/ 30 w 2714"/>
                  <a:gd name="T13" fmla="*/ 1547 h 2459"/>
                  <a:gd name="T14" fmla="*/ 155 w 2714"/>
                  <a:gd name="T15" fmla="*/ 1689 h 2459"/>
                  <a:gd name="T16" fmla="*/ 291 w 2714"/>
                  <a:gd name="T17" fmla="*/ 1718 h 2459"/>
                  <a:gd name="T18" fmla="*/ 379 w 2714"/>
                  <a:gd name="T19" fmla="*/ 1974 h 2459"/>
                  <a:gd name="T20" fmla="*/ 557 w 2714"/>
                  <a:gd name="T21" fmla="*/ 1966 h 2459"/>
                  <a:gd name="T22" fmla="*/ 868 w 2714"/>
                  <a:gd name="T23" fmla="*/ 1989 h 2459"/>
                  <a:gd name="T24" fmla="*/ 1083 w 2714"/>
                  <a:gd name="T25" fmla="*/ 1926 h 2459"/>
                  <a:gd name="T26" fmla="*/ 1297 w 2714"/>
                  <a:gd name="T27" fmla="*/ 1802 h 2459"/>
                  <a:gd name="T28" fmla="*/ 1414 w 2714"/>
                  <a:gd name="T29" fmla="*/ 2017 h 2459"/>
                  <a:gd name="T30" fmla="*/ 1595 w 2714"/>
                  <a:gd name="T31" fmla="*/ 2199 h 2459"/>
                  <a:gd name="T32" fmla="*/ 1766 w 2714"/>
                  <a:gd name="T33" fmla="*/ 2447 h 2459"/>
                  <a:gd name="T34" fmla="*/ 1881 w 2714"/>
                  <a:gd name="T35" fmla="*/ 2188 h 2459"/>
                  <a:gd name="T36" fmla="*/ 1986 w 2714"/>
                  <a:gd name="T37" fmla="*/ 2192 h 2459"/>
                  <a:gd name="T38" fmla="*/ 2026 w 2714"/>
                  <a:gd name="T39" fmla="*/ 2131 h 2459"/>
                  <a:gd name="T40" fmla="*/ 2029 w 2714"/>
                  <a:gd name="T41" fmla="*/ 1988 h 2459"/>
                  <a:gd name="T42" fmla="*/ 2099 w 2714"/>
                  <a:gd name="T43" fmla="*/ 1551 h 2459"/>
                  <a:gd name="T44" fmla="*/ 2061 w 2714"/>
                  <a:gd name="T45" fmla="*/ 1292 h 2459"/>
                  <a:gd name="T46" fmla="*/ 2077 w 2714"/>
                  <a:gd name="T47" fmla="*/ 1136 h 2459"/>
                  <a:gd name="T48" fmla="*/ 2348 w 2714"/>
                  <a:gd name="T49" fmla="*/ 990 h 2459"/>
                  <a:gd name="T50" fmla="*/ 2367 w 2714"/>
                  <a:gd name="T51" fmla="*/ 932 h 2459"/>
                  <a:gd name="T52" fmla="*/ 2394 w 2714"/>
                  <a:gd name="T53" fmla="*/ 860 h 2459"/>
                  <a:gd name="T54" fmla="*/ 2337 w 2714"/>
                  <a:gd name="T55" fmla="*/ 832 h 2459"/>
                  <a:gd name="T56" fmla="*/ 2348 w 2714"/>
                  <a:gd name="T57" fmla="*/ 805 h 2459"/>
                  <a:gd name="T58" fmla="*/ 2411 w 2714"/>
                  <a:gd name="T59" fmla="*/ 765 h 2459"/>
                  <a:gd name="T60" fmla="*/ 2466 w 2714"/>
                  <a:gd name="T61" fmla="*/ 711 h 2459"/>
                  <a:gd name="T62" fmla="*/ 2503 w 2714"/>
                  <a:gd name="T63" fmla="*/ 707 h 2459"/>
                  <a:gd name="T64" fmla="*/ 2556 w 2714"/>
                  <a:gd name="T65" fmla="*/ 690 h 2459"/>
                  <a:gd name="T66" fmla="*/ 2632 w 2714"/>
                  <a:gd name="T67" fmla="*/ 679 h 2459"/>
                  <a:gd name="T68" fmla="*/ 2610 w 2714"/>
                  <a:gd name="T69" fmla="*/ 609 h 2459"/>
                  <a:gd name="T70" fmla="*/ 2629 w 2714"/>
                  <a:gd name="T71" fmla="*/ 537 h 2459"/>
                  <a:gd name="T72" fmla="*/ 2649 w 2714"/>
                  <a:gd name="T73" fmla="*/ 466 h 2459"/>
                  <a:gd name="T74" fmla="*/ 2685 w 2714"/>
                  <a:gd name="T75" fmla="*/ 405 h 2459"/>
                  <a:gd name="T76" fmla="*/ 2695 w 2714"/>
                  <a:gd name="T77" fmla="*/ 324 h 2459"/>
                  <a:gd name="T78" fmla="*/ 2643 w 2714"/>
                  <a:gd name="T79" fmla="*/ 295 h 2459"/>
                  <a:gd name="T80" fmla="*/ 2572 w 2714"/>
                  <a:gd name="T81" fmla="*/ 241 h 2459"/>
                  <a:gd name="T82" fmla="*/ 2455 w 2714"/>
                  <a:gd name="T83" fmla="*/ 291 h 2459"/>
                  <a:gd name="T84" fmla="*/ 2283 w 2714"/>
                  <a:gd name="T85" fmla="*/ 525 h 2459"/>
                  <a:gd name="T86" fmla="*/ 2070 w 2714"/>
                  <a:gd name="T87" fmla="*/ 663 h 2459"/>
                  <a:gd name="T88" fmla="*/ 1857 w 2714"/>
                  <a:gd name="T89" fmla="*/ 620 h 2459"/>
                  <a:gd name="T90" fmla="*/ 1853 w 2714"/>
                  <a:gd name="T91" fmla="*/ 542 h 2459"/>
                  <a:gd name="T92" fmla="*/ 1702 w 2714"/>
                  <a:gd name="T93" fmla="*/ 470 h 2459"/>
                  <a:gd name="T94" fmla="*/ 1469 w 2714"/>
                  <a:gd name="T95" fmla="*/ 678 h 2459"/>
                  <a:gd name="T96" fmla="*/ 1321 w 2714"/>
                  <a:gd name="T97" fmla="*/ 542 h 2459"/>
                  <a:gd name="T98" fmla="*/ 1198 w 2714"/>
                  <a:gd name="T99" fmla="*/ 444 h 2459"/>
                  <a:gd name="T100" fmla="*/ 1070 w 2714"/>
                  <a:gd name="T101" fmla="*/ 286 h 2459"/>
                  <a:gd name="T102" fmla="*/ 928 w 2714"/>
                  <a:gd name="T103" fmla="*/ 160 h 2459"/>
                  <a:gd name="T104" fmla="*/ 732 w 2714"/>
                  <a:gd name="T105" fmla="*/ 45 h 2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714" h="2459">
                    <a:moveTo>
                      <a:pt x="504" y="55"/>
                    </a:moveTo>
                    <a:lnTo>
                      <a:pt x="497" y="26"/>
                    </a:lnTo>
                    <a:lnTo>
                      <a:pt x="437" y="15"/>
                    </a:lnTo>
                    <a:lnTo>
                      <a:pt x="355" y="19"/>
                    </a:lnTo>
                    <a:lnTo>
                      <a:pt x="349" y="26"/>
                    </a:lnTo>
                    <a:lnTo>
                      <a:pt x="338" y="63"/>
                    </a:lnTo>
                    <a:lnTo>
                      <a:pt x="316" y="111"/>
                    </a:lnTo>
                    <a:lnTo>
                      <a:pt x="316" y="164"/>
                    </a:lnTo>
                    <a:lnTo>
                      <a:pt x="280" y="211"/>
                    </a:lnTo>
                    <a:lnTo>
                      <a:pt x="275" y="231"/>
                    </a:lnTo>
                    <a:lnTo>
                      <a:pt x="275" y="263"/>
                    </a:lnTo>
                    <a:lnTo>
                      <a:pt x="271" y="288"/>
                    </a:lnTo>
                    <a:lnTo>
                      <a:pt x="271" y="329"/>
                    </a:lnTo>
                    <a:lnTo>
                      <a:pt x="216" y="426"/>
                    </a:lnTo>
                    <a:lnTo>
                      <a:pt x="204" y="470"/>
                    </a:lnTo>
                    <a:lnTo>
                      <a:pt x="207" y="495"/>
                    </a:lnTo>
                    <a:lnTo>
                      <a:pt x="205" y="542"/>
                    </a:lnTo>
                    <a:lnTo>
                      <a:pt x="172" y="615"/>
                    </a:lnTo>
                    <a:lnTo>
                      <a:pt x="161" y="679"/>
                    </a:lnTo>
                    <a:lnTo>
                      <a:pt x="142" y="710"/>
                    </a:lnTo>
                    <a:lnTo>
                      <a:pt x="117" y="809"/>
                    </a:lnTo>
                    <a:lnTo>
                      <a:pt x="106" y="834"/>
                    </a:lnTo>
                    <a:lnTo>
                      <a:pt x="100" y="870"/>
                    </a:lnTo>
                    <a:lnTo>
                      <a:pt x="78" y="954"/>
                    </a:lnTo>
                    <a:lnTo>
                      <a:pt x="84" y="969"/>
                    </a:lnTo>
                    <a:lnTo>
                      <a:pt x="122" y="1012"/>
                    </a:lnTo>
                    <a:lnTo>
                      <a:pt x="111" y="1057"/>
                    </a:lnTo>
                    <a:lnTo>
                      <a:pt x="67" y="1118"/>
                    </a:lnTo>
                    <a:lnTo>
                      <a:pt x="60" y="1148"/>
                    </a:lnTo>
                    <a:lnTo>
                      <a:pt x="46" y="1166"/>
                    </a:lnTo>
                    <a:lnTo>
                      <a:pt x="27" y="1214"/>
                    </a:lnTo>
                    <a:lnTo>
                      <a:pt x="51" y="1256"/>
                    </a:lnTo>
                    <a:lnTo>
                      <a:pt x="22" y="1345"/>
                    </a:lnTo>
                    <a:lnTo>
                      <a:pt x="35" y="1540"/>
                    </a:lnTo>
                    <a:lnTo>
                      <a:pt x="30" y="1547"/>
                    </a:lnTo>
                    <a:lnTo>
                      <a:pt x="0" y="1606"/>
                    </a:lnTo>
                    <a:lnTo>
                      <a:pt x="57" y="1620"/>
                    </a:lnTo>
                    <a:lnTo>
                      <a:pt x="111" y="1651"/>
                    </a:lnTo>
                    <a:lnTo>
                      <a:pt x="149" y="1657"/>
                    </a:lnTo>
                    <a:lnTo>
                      <a:pt x="155" y="1689"/>
                    </a:lnTo>
                    <a:lnTo>
                      <a:pt x="142" y="1722"/>
                    </a:lnTo>
                    <a:lnTo>
                      <a:pt x="144" y="1726"/>
                    </a:lnTo>
                    <a:lnTo>
                      <a:pt x="227" y="1678"/>
                    </a:lnTo>
                    <a:lnTo>
                      <a:pt x="273" y="1729"/>
                    </a:lnTo>
                    <a:lnTo>
                      <a:pt x="291" y="1718"/>
                    </a:lnTo>
                    <a:lnTo>
                      <a:pt x="297" y="1766"/>
                    </a:lnTo>
                    <a:lnTo>
                      <a:pt x="346" y="1782"/>
                    </a:lnTo>
                    <a:lnTo>
                      <a:pt x="330" y="1828"/>
                    </a:lnTo>
                    <a:lnTo>
                      <a:pt x="371" y="1893"/>
                    </a:lnTo>
                    <a:lnTo>
                      <a:pt x="379" y="1974"/>
                    </a:lnTo>
                    <a:lnTo>
                      <a:pt x="433" y="1959"/>
                    </a:lnTo>
                    <a:lnTo>
                      <a:pt x="467" y="1962"/>
                    </a:lnTo>
                    <a:lnTo>
                      <a:pt x="488" y="1966"/>
                    </a:lnTo>
                    <a:lnTo>
                      <a:pt x="526" y="1952"/>
                    </a:lnTo>
                    <a:lnTo>
                      <a:pt x="557" y="1966"/>
                    </a:lnTo>
                    <a:lnTo>
                      <a:pt x="597" y="1956"/>
                    </a:lnTo>
                    <a:lnTo>
                      <a:pt x="704" y="1944"/>
                    </a:lnTo>
                    <a:lnTo>
                      <a:pt x="718" y="1940"/>
                    </a:lnTo>
                    <a:lnTo>
                      <a:pt x="759" y="1944"/>
                    </a:lnTo>
                    <a:lnTo>
                      <a:pt x="868" y="1989"/>
                    </a:lnTo>
                    <a:lnTo>
                      <a:pt x="887" y="2021"/>
                    </a:lnTo>
                    <a:lnTo>
                      <a:pt x="914" y="2049"/>
                    </a:lnTo>
                    <a:lnTo>
                      <a:pt x="990" y="2032"/>
                    </a:lnTo>
                    <a:lnTo>
                      <a:pt x="1040" y="1996"/>
                    </a:lnTo>
                    <a:lnTo>
                      <a:pt x="1083" y="1926"/>
                    </a:lnTo>
                    <a:lnTo>
                      <a:pt x="1103" y="1832"/>
                    </a:lnTo>
                    <a:lnTo>
                      <a:pt x="1165" y="1760"/>
                    </a:lnTo>
                    <a:lnTo>
                      <a:pt x="1174" y="1740"/>
                    </a:lnTo>
                    <a:lnTo>
                      <a:pt x="1247" y="1770"/>
                    </a:lnTo>
                    <a:lnTo>
                      <a:pt x="1297" y="1802"/>
                    </a:lnTo>
                    <a:lnTo>
                      <a:pt x="1362" y="1876"/>
                    </a:lnTo>
                    <a:lnTo>
                      <a:pt x="1338" y="1937"/>
                    </a:lnTo>
                    <a:lnTo>
                      <a:pt x="1371" y="1970"/>
                    </a:lnTo>
                    <a:lnTo>
                      <a:pt x="1387" y="1995"/>
                    </a:lnTo>
                    <a:lnTo>
                      <a:pt x="1414" y="2017"/>
                    </a:lnTo>
                    <a:lnTo>
                      <a:pt x="1488" y="2105"/>
                    </a:lnTo>
                    <a:lnTo>
                      <a:pt x="1527" y="2141"/>
                    </a:lnTo>
                    <a:lnTo>
                      <a:pt x="1548" y="2185"/>
                    </a:lnTo>
                    <a:lnTo>
                      <a:pt x="1581" y="2188"/>
                    </a:lnTo>
                    <a:lnTo>
                      <a:pt x="1595" y="2199"/>
                    </a:lnTo>
                    <a:lnTo>
                      <a:pt x="1595" y="2275"/>
                    </a:lnTo>
                    <a:lnTo>
                      <a:pt x="1627" y="2297"/>
                    </a:lnTo>
                    <a:lnTo>
                      <a:pt x="1666" y="2313"/>
                    </a:lnTo>
                    <a:lnTo>
                      <a:pt x="1742" y="2459"/>
                    </a:lnTo>
                    <a:lnTo>
                      <a:pt x="1766" y="2447"/>
                    </a:lnTo>
                    <a:lnTo>
                      <a:pt x="1789" y="2417"/>
                    </a:lnTo>
                    <a:lnTo>
                      <a:pt x="1864" y="2370"/>
                    </a:lnTo>
                    <a:lnTo>
                      <a:pt x="1862" y="2344"/>
                    </a:lnTo>
                    <a:lnTo>
                      <a:pt x="1887" y="2221"/>
                    </a:lnTo>
                    <a:lnTo>
                      <a:pt x="1881" y="2188"/>
                    </a:lnTo>
                    <a:lnTo>
                      <a:pt x="1933" y="2188"/>
                    </a:lnTo>
                    <a:lnTo>
                      <a:pt x="1941" y="2186"/>
                    </a:lnTo>
                    <a:lnTo>
                      <a:pt x="1974" y="2199"/>
                    </a:lnTo>
                    <a:lnTo>
                      <a:pt x="1975" y="2197"/>
                    </a:lnTo>
                    <a:lnTo>
                      <a:pt x="1986" y="2192"/>
                    </a:lnTo>
                    <a:lnTo>
                      <a:pt x="1988" y="2191"/>
                    </a:lnTo>
                    <a:lnTo>
                      <a:pt x="2021" y="2144"/>
                    </a:lnTo>
                    <a:lnTo>
                      <a:pt x="2023" y="2142"/>
                    </a:lnTo>
                    <a:lnTo>
                      <a:pt x="2026" y="2138"/>
                    </a:lnTo>
                    <a:lnTo>
                      <a:pt x="2026" y="2131"/>
                    </a:lnTo>
                    <a:lnTo>
                      <a:pt x="2012" y="2098"/>
                    </a:lnTo>
                    <a:lnTo>
                      <a:pt x="2031" y="2093"/>
                    </a:lnTo>
                    <a:lnTo>
                      <a:pt x="2039" y="2086"/>
                    </a:lnTo>
                    <a:lnTo>
                      <a:pt x="2034" y="2011"/>
                    </a:lnTo>
                    <a:lnTo>
                      <a:pt x="2029" y="1988"/>
                    </a:lnTo>
                    <a:lnTo>
                      <a:pt x="2037" y="1871"/>
                    </a:lnTo>
                    <a:lnTo>
                      <a:pt x="2053" y="1853"/>
                    </a:lnTo>
                    <a:lnTo>
                      <a:pt x="2105" y="1650"/>
                    </a:lnTo>
                    <a:lnTo>
                      <a:pt x="2110" y="1551"/>
                    </a:lnTo>
                    <a:lnTo>
                      <a:pt x="2099" y="1551"/>
                    </a:lnTo>
                    <a:lnTo>
                      <a:pt x="2113" y="1460"/>
                    </a:lnTo>
                    <a:lnTo>
                      <a:pt x="2064" y="1402"/>
                    </a:lnTo>
                    <a:lnTo>
                      <a:pt x="2064" y="1361"/>
                    </a:lnTo>
                    <a:lnTo>
                      <a:pt x="2053" y="1341"/>
                    </a:lnTo>
                    <a:lnTo>
                      <a:pt x="2061" y="1292"/>
                    </a:lnTo>
                    <a:lnTo>
                      <a:pt x="2053" y="1264"/>
                    </a:lnTo>
                    <a:lnTo>
                      <a:pt x="2064" y="1235"/>
                    </a:lnTo>
                    <a:lnTo>
                      <a:pt x="2053" y="1216"/>
                    </a:lnTo>
                    <a:lnTo>
                      <a:pt x="2059" y="1169"/>
                    </a:lnTo>
                    <a:lnTo>
                      <a:pt x="2077" y="1136"/>
                    </a:lnTo>
                    <a:lnTo>
                      <a:pt x="2163" y="1144"/>
                    </a:lnTo>
                    <a:lnTo>
                      <a:pt x="2212" y="1050"/>
                    </a:lnTo>
                    <a:lnTo>
                      <a:pt x="2332" y="1012"/>
                    </a:lnTo>
                    <a:lnTo>
                      <a:pt x="2348" y="995"/>
                    </a:lnTo>
                    <a:lnTo>
                      <a:pt x="2348" y="990"/>
                    </a:lnTo>
                    <a:lnTo>
                      <a:pt x="2346" y="983"/>
                    </a:lnTo>
                    <a:lnTo>
                      <a:pt x="2346" y="976"/>
                    </a:lnTo>
                    <a:lnTo>
                      <a:pt x="2354" y="954"/>
                    </a:lnTo>
                    <a:lnTo>
                      <a:pt x="2361" y="943"/>
                    </a:lnTo>
                    <a:lnTo>
                      <a:pt x="2367" y="932"/>
                    </a:lnTo>
                    <a:lnTo>
                      <a:pt x="2367" y="930"/>
                    </a:lnTo>
                    <a:lnTo>
                      <a:pt x="2381" y="896"/>
                    </a:lnTo>
                    <a:lnTo>
                      <a:pt x="2394" y="882"/>
                    </a:lnTo>
                    <a:lnTo>
                      <a:pt x="2400" y="870"/>
                    </a:lnTo>
                    <a:lnTo>
                      <a:pt x="2394" y="860"/>
                    </a:lnTo>
                    <a:lnTo>
                      <a:pt x="2390" y="856"/>
                    </a:lnTo>
                    <a:lnTo>
                      <a:pt x="2376" y="848"/>
                    </a:lnTo>
                    <a:lnTo>
                      <a:pt x="2361" y="843"/>
                    </a:lnTo>
                    <a:lnTo>
                      <a:pt x="2356" y="838"/>
                    </a:lnTo>
                    <a:lnTo>
                      <a:pt x="2337" y="832"/>
                    </a:lnTo>
                    <a:lnTo>
                      <a:pt x="2340" y="827"/>
                    </a:lnTo>
                    <a:lnTo>
                      <a:pt x="2343" y="826"/>
                    </a:lnTo>
                    <a:lnTo>
                      <a:pt x="2346" y="823"/>
                    </a:lnTo>
                    <a:lnTo>
                      <a:pt x="2356" y="816"/>
                    </a:lnTo>
                    <a:lnTo>
                      <a:pt x="2348" y="805"/>
                    </a:lnTo>
                    <a:lnTo>
                      <a:pt x="2346" y="804"/>
                    </a:lnTo>
                    <a:lnTo>
                      <a:pt x="2357" y="782"/>
                    </a:lnTo>
                    <a:lnTo>
                      <a:pt x="2365" y="776"/>
                    </a:lnTo>
                    <a:lnTo>
                      <a:pt x="2392" y="776"/>
                    </a:lnTo>
                    <a:lnTo>
                      <a:pt x="2411" y="765"/>
                    </a:lnTo>
                    <a:lnTo>
                      <a:pt x="2419" y="755"/>
                    </a:lnTo>
                    <a:lnTo>
                      <a:pt x="2419" y="746"/>
                    </a:lnTo>
                    <a:lnTo>
                      <a:pt x="2433" y="733"/>
                    </a:lnTo>
                    <a:lnTo>
                      <a:pt x="2452" y="728"/>
                    </a:lnTo>
                    <a:lnTo>
                      <a:pt x="2466" y="711"/>
                    </a:lnTo>
                    <a:lnTo>
                      <a:pt x="2490" y="732"/>
                    </a:lnTo>
                    <a:lnTo>
                      <a:pt x="2501" y="721"/>
                    </a:lnTo>
                    <a:lnTo>
                      <a:pt x="2501" y="717"/>
                    </a:lnTo>
                    <a:lnTo>
                      <a:pt x="2503" y="711"/>
                    </a:lnTo>
                    <a:lnTo>
                      <a:pt x="2503" y="707"/>
                    </a:lnTo>
                    <a:lnTo>
                      <a:pt x="2518" y="692"/>
                    </a:lnTo>
                    <a:lnTo>
                      <a:pt x="2523" y="692"/>
                    </a:lnTo>
                    <a:lnTo>
                      <a:pt x="2534" y="696"/>
                    </a:lnTo>
                    <a:lnTo>
                      <a:pt x="2543" y="696"/>
                    </a:lnTo>
                    <a:lnTo>
                      <a:pt x="2556" y="690"/>
                    </a:lnTo>
                    <a:lnTo>
                      <a:pt x="2561" y="689"/>
                    </a:lnTo>
                    <a:lnTo>
                      <a:pt x="2569" y="689"/>
                    </a:lnTo>
                    <a:lnTo>
                      <a:pt x="2597" y="710"/>
                    </a:lnTo>
                    <a:lnTo>
                      <a:pt x="2610" y="703"/>
                    </a:lnTo>
                    <a:lnTo>
                      <a:pt x="2632" y="679"/>
                    </a:lnTo>
                    <a:lnTo>
                      <a:pt x="2638" y="668"/>
                    </a:lnTo>
                    <a:lnTo>
                      <a:pt x="2632" y="651"/>
                    </a:lnTo>
                    <a:lnTo>
                      <a:pt x="2621" y="631"/>
                    </a:lnTo>
                    <a:lnTo>
                      <a:pt x="2610" y="620"/>
                    </a:lnTo>
                    <a:lnTo>
                      <a:pt x="2610" y="609"/>
                    </a:lnTo>
                    <a:lnTo>
                      <a:pt x="2597" y="601"/>
                    </a:lnTo>
                    <a:lnTo>
                      <a:pt x="2597" y="583"/>
                    </a:lnTo>
                    <a:lnTo>
                      <a:pt x="2613" y="554"/>
                    </a:lnTo>
                    <a:lnTo>
                      <a:pt x="2624" y="550"/>
                    </a:lnTo>
                    <a:lnTo>
                      <a:pt x="2629" y="537"/>
                    </a:lnTo>
                    <a:lnTo>
                      <a:pt x="2621" y="531"/>
                    </a:lnTo>
                    <a:lnTo>
                      <a:pt x="2624" y="504"/>
                    </a:lnTo>
                    <a:lnTo>
                      <a:pt x="2632" y="489"/>
                    </a:lnTo>
                    <a:lnTo>
                      <a:pt x="2632" y="484"/>
                    </a:lnTo>
                    <a:lnTo>
                      <a:pt x="2649" y="466"/>
                    </a:lnTo>
                    <a:lnTo>
                      <a:pt x="2656" y="430"/>
                    </a:lnTo>
                    <a:lnTo>
                      <a:pt x="2656" y="428"/>
                    </a:lnTo>
                    <a:lnTo>
                      <a:pt x="2662" y="426"/>
                    </a:lnTo>
                    <a:lnTo>
                      <a:pt x="2681" y="411"/>
                    </a:lnTo>
                    <a:lnTo>
                      <a:pt x="2685" y="405"/>
                    </a:lnTo>
                    <a:lnTo>
                      <a:pt x="2695" y="375"/>
                    </a:lnTo>
                    <a:lnTo>
                      <a:pt x="2698" y="369"/>
                    </a:lnTo>
                    <a:lnTo>
                      <a:pt x="2714" y="351"/>
                    </a:lnTo>
                    <a:lnTo>
                      <a:pt x="2714" y="347"/>
                    </a:lnTo>
                    <a:lnTo>
                      <a:pt x="2695" y="324"/>
                    </a:lnTo>
                    <a:lnTo>
                      <a:pt x="2685" y="320"/>
                    </a:lnTo>
                    <a:lnTo>
                      <a:pt x="2681" y="324"/>
                    </a:lnTo>
                    <a:lnTo>
                      <a:pt x="2674" y="324"/>
                    </a:lnTo>
                    <a:lnTo>
                      <a:pt x="2645" y="295"/>
                    </a:lnTo>
                    <a:lnTo>
                      <a:pt x="2643" y="295"/>
                    </a:lnTo>
                    <a:lnTo>
                      <a:pt x="2602" y="264"/>
                    </a:lnTo>
                    <a:lnTo>
                      <a:pt x="2594" y="266"/>
                    </a:lnTo>
                    <a:lnTo>
                      <a:pt x="2586" y="264"/>
                    </a:lnTo>
                    <a:lnTo>
                      <a:pt x="2575" y="252"/>
                    </a:lnTo>
                    <a:lnTo>
                      <a:pt x="2572" y="241"/>
                    </a:lnTo>
                    <a:lnTo>
                      <a:pt x="2514" y="227"/>
                    </a:lnTo>
                    <a:lnTo>
                      <a:pt x="2507" y="222"/>
                    </a:lnTo>
                    <a:lnTo>
                      <a:pt x="2499" y="219"/>
                    </a:lnTo>
                    <a:lnTo>
                      <a:pt x="2485" y="236"/>
                    </a:lnTo>
                    <a:lnTo>
                      <a:pt x="2455" y="291"/>
                    </a:lnTo>
                    <a:lnTo>
                      <a:pt x="2455" y="292"/>
                    </a:lnTo>
                    <a:lnTo>
                      <a:pt x="2441" y="307"/>
                    </a:lnTo>
                    <a:lnTo>
                      <a:pt x="2438" y="313"/>
                    </a:lnTo>
                    <a:lnTo>
                      <a:pt x="2356" y="390"/>
                    </a:lnTo>
                    <a:lnTo>
                      <a:pt x="2283" y="525"/>
                    </a:lnTo>
                    <a:lnTo>
                      <a:pt x="2255" y="514"/>
                    </a:lnTo>
                    <a:lnTo>
                      <a:pt x="2225" y="597"/>
                    </a:lnTo>
                    <a:lnTo>
                      <a:pt x="2195" y="590"/>
                    </a:lnTo>
                    <a:lnTo>
                      <a:pt x="2149" y="651"/>
                    </a:lnTo>
                    <a:lnTo>
                      <a:pt x="2070" y="663"/>
                    </a:lnTo>
                    <a:lnTo>
                      <a:pt x="1953" y="648"/>
                    </a:lnTo>
                    <a:lnTo>
                      <a:pt x="1892" y="663"/>
                    </a:lnTo>
                    <a:lnTo>
                      <a:pt x="1876" y="673"/>
                    </a:lnTo>
                    <a:lnTo>
                      <a:pt x="1865" y="657"/>
                    </a:lnTo>
                    <a:lnTo>
                      <a:pt x="1857" y="620"/>
                    </a:lnTo>
                    <a:lnTo>
                      <a:pt x="1862" y="590"/>
                    </a:lnTo>
                    <a:lnTo>
                      <a:pt x="1862" y="572"/>
                    </a:lnTo>
                    <a:lnTo>
                      <a:pt x="1859" y="565"/>
                    </a:lnTo>
                    <a:lnTo>
                      <a:pt x="1859" y="564"/>
                    </a:lnTo>
                    <a:lnTo>
                      <a:pt x="1853" y="542"/>
                    </a:lnTo>
                    <a:lnTo>
                      <a:pt x="1851" y="539"/>
                    </a:lnTo>
                    <a:lnTo>
                      <a:pt x="1793" y="537"/>
                    </a:lnTo>
                    <a:lnTo>
                      <a:pt x="1791" y="525"/>
                    </a:lnTo>
                    <a:lnTo>
                      <a:pt x="1726" y="477"/>
                    </a:lnTo>
                    <a:lnTo>
                      <a:pt x="1702" y="470"/>
                    </a:lnTo>
                    <a:lnTo>
                      <a:pt x="1644" y="536"/>
                    </a:lnTo>
                    <a:lnTo>
                      <a:pt x="1644" y="547"/>
                    </a:lnTo>
                    <a:lnTo>
                      <a:pt x="1611" y="594"/>
                    </a:lnTo>
                    <a:lnTo>
                      <a:pt x="1562" y="612"/>
                    </a:lnTo>
                    <a:lnTo>
                      <a:pt x="1469" y="678"/>
                    </a:lnTo>
                    <a:lnTo>
                      <a:pt x="1444" y="667"/>
                    </a:lnTo>
                    <a:lnTo>
                      <a:pt x="1365" y="608"/>
                    </a:lnTo>
                    <a:lnTo>
                      <a:pt x="1396" y="537"/>
                    </a:lnTo>
                    <a:lnTo>
                      <a:pt x="1374" y="517"/>
                    </a:lnTo>
                    <a:lnTo>
                      <a:pt x="1321" y="542"/>
                    </a:lnTo>
                    <a:lnTo>
                      <a:pt x="1294" y="452"/>
                    </a:lnTo>
                    <a:lnTo>
                      <a:pt x="1272" y="559"/>
                    </a:lnTo>
                    <a:lnTo>
                      <a:pt x="1258" y="539"/>
                    </a:lnTo>
                    <a:lnTo>
                      <a:pt x="1254" y="493"/>
                    </a:lnTo>
                    <a:lnTo>
                      <a:pt x="1198" y="444"/>
                    </a:lnTo>
                    <a:lnTo>
                      <a:pt x="1201" y="426"/>
                    </a:lnTo>
                    <a:lnTo>
                      <a:pt x="1179" y="386"/>
                    </a:lnTo>
                    <a:lnTo>
                      <a:pt x="1203" y="361"/>
                    </a:lnTo>
                    <a:lnTo>
                      <a:pt x="1145" y="314"/>
                    </a:lnTo>
                    <a:lnTo>
                      <a:pt x="1070" y="286"/>
                    </a:lnTo>
                    <a:lnTo>
                      <a:pt x="1081" y="270"/>
                    </a:lnTo>
                    <a:lnTo>
                      <a:pt x="1070" y="187"/>
                    </a:lnTo>
                    <a:lnTo>
                      <a:pt x="1001" y="183"/>
                    </a:lnTo>
                    <a:lnTo>
                      <a:pt x="950" y="154"/>
                    </a:lnTo>
                    <a:lnTo>
                      <a:pt x="928" y="160"/>
                    </a:lnTo>
                    <a:lnTo>
                      <a:pt x="887" y="133"/>
                    </a:lnTo>
                    <a:lnTo>
                      <a:pt x="870" y="83"/>
                    </a:lnTo>
                    <a:lnTo>
                      <a:pt x="863" y="33"/>
                    </a:lnTo>
                    <a:lnTo>
                      <a:pt x="792" y="0"/>
                    </a:lnTo>
                    <a:lnTo>
                      <a:pt x="732" y="45"/>
                    </a:lnTo>
                    <a:lnTo>
                      <a:pt x="614" y="91"/>
                    </a:lnTo>
                    <a:lnTo>
                      <a:pt x="581" y="96"/>
                    </a:lnTo>
                    <a:lnTo>
                      <a:pt x="504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219">
                <a:extLst>
                  <a:ext uri="{FF2B5EF4-FFF2-40B4-BE49-F238E27FC236}">
                    <a16:creationId xmlns:a16="http://schemas.microsoft.com/office/drawing/2014/main" id="{7E8B68BF-CC20-8A6E-85CF-373D12EC6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7" y="993"/>
                <a:ext cx="333" cy="375"/>
              </a:xfrm>
              <a:custGeom>
                <a:avLst/>
                <a:gdLst>
                  <a:gd name="T0" fmla="*/ 1853 w 2329"/>
                  <a:gd name="T1" fmla="*/ 86 h 2624"/>
                  <a:gd name="T2" fmla="*/ 1799 w 2329"/>
                  <a:gd name="T3" fmla="*/ 30 h 2624"/>
                  <a:gd name="T4" fmla="*/ 1746 w 2329"/>
                  <a:gd name="T5" fmla="*/ 55 h 2624"/>
                  <a:gd name="T6" fmla="*/ 1692 w 2329"/>
                  <a:gd name="T7" fmla="*/ 38 h 2624"/>
                  <a:gd name="T8" fmla="*/ 1635 w 2329"/>
                  <a:gd name="T9" fmla="*/ 77 h 2624"/>
                  <a:gd name="T10" fmla="*/ 1562 w 2329"/>
                  <a:gd name="T11" fmla="*/ 30 h 2624"/>
                  <a:gd name="T12" fmla="*/ 1513 w 2329"/>
                  <a:gd name="T13" fmla="*/ 20 h 2624"/>
                  <a:gd name="T14" fmla="*/ 1477 w 2329"/>
                  <a:gd name="T15" fmla="*/ 53 h 2624"/>
                  <a:gd name="T16" fmla="*/ 1411 w 2329"/>
                  <a:gd name="T17" fmla="*/ 66 h 2624"/>
                  <a:gd name="T18" fmla="*/ 1378 w 2329"/>
                  <a:gd name="T19" fmla="*/ 44 h 2624"/>
                  <a:gd name="T20" fmla="*/ 1340 w 2329"/>
                  <a:gd name="T21" fmla="*/ 57 h 2624"/>
                  <a:gd name="T22" fmla="*/ 1234 w 2329"/>
                  <a:gd name="T23" fmla="*/ 52 h 2624"/>
                  <a:gd name="T24" fmla="*/ 1032 w 2329"/>
                  <a:gd name="T25" fmla="*/ 368 h 2624"/>
                  <a:gd name="T26" fmla="*/ 743 w 2329"/>
                  <a:gd name="T27" fmla="*/ 352 h 2624"/>
                  <a:gd name="T28" fmla="*/ 654 w 2329"/>
                  <a:gd name="T29" fmla="*/ 352 h 2624"/>
                  <a:gd name="T30" fmla="*/ 523 w 2329"/>
                  <a:gd name="T31" fmla="*/ 273 h 2624"/>
                  <a:gd name="T32" fmla="*/ 304 w 2329"/>
                  <a:gd name="T33" fmla="*/ 150 h 2624"/>
                  <a:gd name="T34" fmla="*/ 188 w 2329"/>
                  <a:gd name="T35" fmla="*/ 173 h 2624"/>
                  <a:gd name="T36" fmla="*/ 86 w 2329"/>
                  <a:gd name="T37" fmla="*/ 370 h 2624"/>
                  <a:gd name="T38" fmla="*/ 86 w 2329"/>
                  <a:gd name="T39" fmla="*/ 562 h 2624"/>
                  <a:gd name="T40" fmla="*/ 239 w 2329"/>
                  <a:gd name="T41" fmla="*/ 674 h 2624"/>
                  <a:gd name="T42" fmla="*/ 204 w 2329"/>
                  <a:gd name="T43" fmla="*/ 751 h 2624"/>
                  <a:gd name="T44" fmla="*/ 349 w 2329"/>
                  <a:gd name="T45" fmla="*/ 795 h 2624"/>
                  <a:gd name="T46" fmla="*/ 519 w 2329"/>
                  <a:gd name="T47" fmla="*/ 740 h 2624"/>
                  <a:gd name="T48" fmla="*/ 611 w 2329"/>
                  <a:gd name="T49" fmla="*/ 778 h 2624"/>
                  <a:gd name="T50" fmla="*/ 603 w 2329"/>
                  <a:gd name="T51" fmla="*/ 1138 h 2624"/>
                  <a:gd name="T52" fmla="*/ 617 w 2329"/>
                  <a:gd name="T53" fmla="*/ 1368 h 2624"/>
                  <a:gd name="T54" fmla="*/ 326 w 2329"/>
                  <a:gd name="T55" fmla="*/ 1548 h 2624"/>
                  <a:gd name="T56" fmla="*/ 384 w 2329"/>
                  <a:gd name="T57" fmla="*/ 1586 h 2624"/>
                  <a:gd name="T58" fmla="*/ 348 w 2329"/>
                  <a:gd name="T59" fmla="*/ 1829 h 2624"/>
                  <a:gd name="T60" fmla="*/ 322 w 2329"/>
                  <a:gd name="T61" fmla="*/ 2034 h 2624"/>
                  <a:gd name="T62" fmla="*/ 726 w 2329"/>
                  <a:gd name="T63" fmla="*/ 2176 h 2624"/>
                  <a:gd name="T64" fmla="*/ 846 w 2329"/>
                  <a:gd name="T65" fmla="*/ 2294 h 2624"/>
                  <a:gd name="T66" fmla="*/ 1169 w 2329"/>
                  <a:gd name="T67" fmla="*/ 2608 h 2624"/>
                  <a:gd name="T68" fmla="*/ 1294 w 2329"/>
                  <a:gd name="T69" fmla="*/ 2600 h 2624"/>
                  <a:gd name="T70" fmla="*/ 1316 w 2329"/>
                  <a:gd name="T71" fmla="*/ 2517 h 2624"/>
                  <a:gd name="T72" fmla="*/ 1414 w 2329"/>
                  <a:gd name="T73" fmla="*/ 2351 h 2624"/>
                  <a:gd name="T74" fmla="*/ 1444 w 2329"/>
                  <a:gd name="T75" fmla="*/ 2244 h 2624"/>
                  <a:gd name="T76" fmla="*/ 1462 w 2329"/>
                  <a:gd name="T77" fmla="*/ 2110 h 2624"/>
                  <a:gd name="T78" fmla="*/ 1539 w 2329"/>
                  <a:gd name="T79" fmla="*/ 2058 h 2624"/>
                  <a:gd name="T80" fmla="*/ 1528 w 2329"/>
                  <a:gd name="T81" fmla="*/ 1925 h 2624"/>
                  <a:gd name="T82" fmla="*/ 1550 w 2329"/>
                  <a:gd name="T83" fmla="*/ 1746 h 2624"/>
                  <a:gd name="T84" fmla="*/ 1593 w 2329"/>
                  <a:gd name="T85" fmla="*/ 1567 h 2624"/>
                  <a:gd name="T86" fmla="*/ 1635 w 2329"/>
                  <a:gd name="T87" fmla="*/ 1499 h 2624"/>
                  <a:gd name="T88" fmla="*/ 1616 w 2329"/>
                  <a:gd name="T89" fmla="*/ 1300 h 2624"/>
                  <a:gd name="T90" fmla="*/ 1772 w 2329"/>
                  <a:gd name="T91" fmla="*/ 1084 h 2624"/>
                  <a:gd name="T92" fmla="*/ 1886 w 2329"/>
                  <a:gd name="T93" fmla="*/ 927 h 2624"/>
                  <a:gd name="T94" fmla="*/ 1892 w 2329"/>
                  <a:gd name="T95" fmla="*/ 830 h 2624"/>
                  <a:gd name="T96" fmla="*/ 1946 w 2329"/>
                  <a:gd name="T97" fmla="*/ 822 h 2624"/>
                  <a:gd name="T98" fmla="*/ 1987 w 2329"/>
                  <a:gd name="T99" fmla="*/ 789 h 2624"/>
                  <a:gd name="T100" fmla="*/ 2041 w 2329"/>
                  <a:gd name="T101" fmla="*/ 732 h 2624"/>
                  <a:gd name="T102" fmla="*/ 2124 w 2329"/>
                  <a:gd name="T103" fmla="*/ 641 h 2624"/>
                  <a:gd name="T104" fmla="*/ 2135 w 2329"/>
                  <a:gd name="T105" fmla="*/ 568 h 2624"/>
                  <a:gd name="T106" fmla="*/ 2176 w 2329"/>
                  <a:gd name="T107" fmla="*/ 429 h 2624"/>
                  <a:gd name="T108" fmla="*/ 2250 w 2329"/>
                  <a:gd name="T109" fmla="*/ 289 h 2624"/>
                  <a:gd name="T110" fmla="*/ 2277 w 2329"/>
                  <a:gd name="T111" fmla="*/ 245 h 2624"/>
                  <a:gd name="T112" fmla="*/ 2318 w 2329"/>
                  <a:gd name="T113" fmla="*/ 205 h 2624"/>
                  <a:gd name="T114" fmla="*/ 2293 w 2329"/>
                  <a:gd name="T115" fmla="*/ 206 h 2624"/>
                  <a:gd name="T116" fmla="*/ 2261 w 2329"/>
                  <a:gd name="T117" fmla="*/ 199 h 2624"/>
                  <a:gd name="T118" fmla="*/ 2163 w 2329"/>
                  <a:gd name="T119" fmla="*/ 201 h 2624"/>
                  <a:gd name="T120" fmla="*/ 2042 w 2329"/>
                  <a:gd name="T121" fmla="*/ 164 h 2624"/>
                  <a:gd name="T122" fmla="*/ 2012 w 2329"/>
                  <a:gd name="T123" fmla="*/ 134 h 2624"/>
                  <a:gd name="T124" fmla="*/ 1892 w 2329"/>
                  <a:gd name="T125" fmla="*/ 79 h 26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29" h="2624">
                    <a:moveTo>
                      <a:pt x="1870" y="88"/>
                    </a:moveTo>
                    <a:lnTo>
                      <a:pt x="1868" y="88"/>
                    </a:lnTo>
                    <a:lnTo>
                      <a:pt x="1867" y="90"/>
                    </a:lnTo>
                    <a:lnTo>
                      <a:pt x="1864" y="90"/>
                    </a:lnTo>
                    <a:lnTo>
                      <a:pt x="1856" y="88"/>
                    </a:lnTo>
                    <a:lnTo>
                      <a:pt x="1853" y="86"/>
                    </a:lnTo>
                    <a:lnTo>
                      <a:pt x="1853" y="81"/>
                    </a:lnTo>
                    <a:lnTo>
                      <a:pt x="1840" y="64"/>
                    </a:lnTo>
                    <a:lnTo>
                      <a:pt x="1835" y="53"/>
                    </a:lnTo>
                    <a:lnTo>
                      <a:pt x="1826" y="44"/>
                    </a:lnTo>
                    <a:lnTo>
                      <a:pt x="1818" y="42"/>
                    </a:lnTo>
                    <a:lnTo>
                      <a:pt x="1799" y="30"/>
                    </a:lnTo>
                    <a:lnTo>
                      <a:pt x="1797" y="22"/>
                    </a:lnTo>
                    <a:lnTo>
                      <a:pt x="1797" y="14"/>
                    </a:lnTo>
                    <a:lnTo>
                      <a:pt x="1793" y="11"/>
                    </a:lnTo>
                    <a:lnTo>
                      <a:pt x="1769" y="8"/>
                    </a:lnTo>
                    <a:lnTo>
                      <a:pt x="1757" y="46"/>
                    </a:lnTo>
                    <a:lnTo>
                      <a:pt x="1746" y="55"/>
                    </a:lnTo>
                    <a:lnTo>
                      <a:pt x="1739" y="55"/>
                    </a:lnTo>
                    <a:lnTo>
                      <a:pt x="1737" y="53"/>
                    </a:lnTo>
                    <a:lnTo>
                      <a:pt x="1731" y="52"/>
                    </a:lnTo>
                    <a:lnTo>
                      <a:pt x="1720" y="46"/>
                    </a:lnTo>
                    <a:lnTo>
                      <a:pt x="1717" y="46"/>
                    </a:lnTo>
                    <a:lnTo>
                      <a:pt x="1692" y="38"/>
                    </a:lnTo>
                    <a:lnTo>
                      <a:pt x="1673" y="55"/>
                    </a:lnTo>
                    <a:lnTo>
                      <a:pt x="1670" y="63"/>
                    </a:lnTo>
                    <a:lnTo>
                      <a:pt x="1662" y="70"/>
                    </a:lnTo>
                    <a:lnTo>
                      <a:pt x="1659" y="81"/>
                    </a:lnTo>
                    <a:lnTo>
                      <a:pt x="1657" y="85"/>
                    </a:lnTo>
                    <a:lnTo>
                      <a:pt x="1635" y="77"/>
                    </a:lnTo>
                    <a:lnTo>
                      <a:pt x="1630" y="70"/>
                    </a:lnTo>
                    <a:lnTo>
                      <a:pt x="1622" y="55"/>
                    </a:lnTo>
                    <a:lnTo>
                      <a:pt x="1600" y="48"/>
                    </a:lnTo>
                    <a:lnTo>
                      <a:pt x="1589" y="46"/>
                    </a:lnTo>
                    <a:lnTo>
                      <a:pt x="1580" y="38"/>
                    </a:lnTo>
                    <a:lnTo>
                      <a:pt x="1562" y="30"/>
                    </a:lnTo>
                    <a:lnTo>
                      <a:pt x="1551" y="14"/>
                    </a:lnTo>
                    <a:lnTo>
                      <a:pt x="1545" y="9"/>
                    </a:lnTo>
                    <a:lnTo>
                      <a:pt x="1524" y="3"/>
                    </a:lnTo>
                    <a:lnTo>
                      <a:pt x="1518" y="0"/>
                    </a:lnTo>
                    <a:lnTo>
                      <a:pt x="1517" y="14"/>
                    </a:lnTo>
                    <a:lnTo>
                      <a:pt x="1513" y="20"/>
                    </a:lnTo>
                    <a:lnTo>
                      <a:pt x="1509" y="22"/>
                    </a:lnTo>
                    <a:lnTo>
                      <a:pt x="1495" y="22"/>
                    </a:lnTo>
                    <a:lnTo>
                      <a:pt x="1487" y="27"/>
                    </a:lnTo>
                    <a:lnTo>
                      <a:pt x="1480" y="46"/>
                    </a:lnTo>
                    <a:lnTo>
                      <a:pt x="1480" y="48"/>
                    </a:lnTo>
                    <a:lnTo>
                      <a:pt x="1477" y="53"/>
                    </a:lnTo>
                    <a:lnTo>
                      <a:pt x="1458" y="63"/>
                    </a:lnTo>
                    <a:lnTo>
                      <a:pt x="1455" y="59"/>
                    </a:lnTo>
                    <a:lnTo>
                      <a:pt x="1436" y="55"/>
                    </a:lnTo>
                    <a:lnTo>
                      <a:pt x="1420" y="64"/>
                    </a:lnTo>
                    <a:lnTo>
                      <a:pt x="1416" y="66"/>
                    </a:lnTo>
                    <a:lnTo>
                      <a:pt x="1411" y="66"/>
                    </a:lnTo>
                    <a:lnTo>
                      <a:pt x="1409" y="55"/>
                    </a:lnTo>
                    <a:lnTo>
                      <a:pt x="1409" y="44"/>
                    </a:lnTo>
                    <a:lnTo>
                      <a:pt x="1408" y="35"/>
                    </a:lnTo>
                    <a:lnTo>
                      <a:pt x="1400" y="38"/>
                    </a:lnTo>
                    <a:lnTo>
                      <a:pt x="1395" y="44"/>
                    </a:lnTo>
                    <a:lnTo>
                      <a:pt x="1378" y="44"/>
                    </a:lnTo>
                    <a:lnTo>
                      <a:pt x="1353" y="35"/>
                    </a:lnTo>
                    <a:lnTo>
                      <a:pt x="1343" y="33"/>
                    </a:lnTo>
                    <a:lnTo>
                      <a:pt x="1340" y="38"/>
                    </a:lnTo>
                    <a:lnTo>
                      <a:pt x="1338" y="44"/>
                    </a:lnTo>
                    <a:lnTo>
                      <a:pt x="1349" y="55"/>
                    </a:lnTo>
                    <a:lnTo>
                      <a:pt x="1340" y="57"/>
                    </a:lnTo>
                    <a:lnTo>
                      <a:pt x="1327" y="57"/>
                    </a:lnTo>
                    <a:lnTo>
                      <a:pt x="1321" y="59"/>
                    </a:lnTo>
                    <a:lnTo>
                      <a:pt x="1318" y="59"/>
                    </a:lnTo>
                    <a:lnTo>
                      <a:pt x="1309" y="70"/>
                    </a:lnTo>
                    <a:lnTo>
                      <a:pt x="1305" y="70"/>
                    </a:lnTo>
                    <a:lnTo>
                      <a:pt x="1234" y="52"/>
                    </a:lnTo>
                    <a:lnTo>
                      <a:pt x="1222" y="107"/>
                    </a:lnTo>
                    <a:lnTo>
                      <a:pt x="1187" y="147"/>
                    </a:lnTo>
                    <a:lnTo>
                      <a:pt x="1154" y="297"/>
                    </a:lnTo>
                    <a:lnTo>
                      <a:pt x="1149" y="311"/>
                    </a:lnTo>
                    <a:lnTo>
                      <a:pt x="1113" y="380"/>
                    </a:lnTo>
                    <a:lnTo>
                      <a:pt x="1032" y="368"/>
                    </a:lnTo>
                    <a:lnTo>
                      <a:pt x="982" y="352"/>
                    </a:lnTo>
                    <a:lnTo>
                      <a:pt x="916" y="306"/>
                    </a:lnTo>
                    <a:lnTo>
                      <a:pt x="810" y="354"/>
                    </a:lnTo>
                    <a:lnTo>
                      <a:pt x="786" y="359"/>
                    </a:lnTo>
                    <a:lnTo>
                      <a:pt x="767" y="354"/>
                    </a:lnTo>
                    <a:lnTo>
                      <a:pt x="743" y="352"/>
                    </a:lnTo>
                    <a:lnTo>
                      <a:pt x="693" y="385"/>
                    </a:lnTo>
                    <a:lnTo>
                      <a:pt x="672" y="372"/>
                    </a:lnTo>
                    <a:lnTo>
                      <a:pt x="666" y="370"/>
                    </a:lnTo>
                    <a:lnTo>
                      <a:pt x="665" y="368"/>
                    </a:lnTo>
                    <a:lnTo>
                      <a:pt x="654" y="361"/>
                    </a:lnTo>
                    <a:lnTo>
                      <a:pt x="654" y="352"/>
                    </a:lnTo>
                    <a:lnTo>
                      <a:pt x="628" y="352"/>
                    </a:lnTo>
                    <a:lnTo>
                      <a:pt x="622" y="325"/>
                    </a:lnTo>
                    <a:lnTo>
                      <a:pt x="630" y="308"/>
                    </a:lnTo>
                    <a:lnTo>
                      <a:pt x="537" y="273"/>
                    </a:lnTo>
                    <a:lnTo>
                      <a:pt x="526" y="271"/>
                    </a:lnTo>
                    <a:lnTo>
                      <a:pt x="523" y="273"/>
                    </a:lnTo>
                    <a:lnTo>
                      <a:pt x="475" y="295"/>
                    </a:lnTo>
                    <a:lnTo>
                      <a:pt x="431" y="260"/>
                    </a:lnTo>
                    <a:lnTo>
                      <a:pt x="406" y="228"/>
                    </a:lnTo>
                    <a:lnTo>
                      <a:pt x="384" y="241"/>
                    </a:lnTo>
                    <a:lnTo>
                      <a:pt x="311" y="186"/>
                    </a:lnTo>
                    <a:lnTo>
                      <a:pt x="304" y="150"/>
                    </a:lnTo>
                    <a:lnTo>
                      <a:pt x="278" y="128"/>
                    </a:lnTo>
                    <a:lnTo>
                      <a:pt x="289" y="74"/>
                    </a:lnTo>
                    <a:lnTo>
                      <a:pt x="262" y="38"/>
                    </a:lnTo>
                    <a:lnTo>
                      <a:pt x="215" y="97"/>
                    </a:lnTo>
                    <a:lnTo>
                      <a:pt x="228" y="117"/>
                    </a:lnTo>
                    <a:lnTo>
                      <a:pt x="188" y="173"/>
                    </a:lnTo>
                    <a:lnTo>
                      <a:pt x="185" y="232"/>
                    </a:lnTo>
                    <a:lnTo>
                      <a:pt x="177" y="259"/>
                    </a:lnTo>
                    <a:lnTo>
                      <a:pt x="158" y="379"/>
                    </a:lnTo>
                    <a:lnTo>
                      <a:pt x="147" y="380"/>
                    </a:lnTo>
                    <a:lnTo>
                      <a:pt x="133" y="376"/>
                    </a:lnTo>
                    <a:lnTo>
                      <a:pt x="86" y="370"/>
                    </a:lnTo>
                    <a:lnTo>
                      <a:pt x="67" y="423"/>
                    </a:lnTo>
                    <a:lnTo>
                      <a:pt x="2" y="446"/>
                    </a:lnTo>
                    <a:lnTo>
                      <a:pt x="0" y="479"/>
                    </a:lnTo>
                    <a:lnTo>
                      <a:pt x="27" y="557"/>
                    </a:lnTo>
                    <a:lnTo>
                      <a:pt x="64" y="566"/>
                    </a:lnTo>
                    <a:lnTo>
                      <a:pt x="86" y="562"/>
                    </a:lnTo>
                    <a:lnTo>
                      <a:pt x="213" y="627"/>
                    </a:lnTo>
                    <a:lnTo>
                      <a:pt x="206" y="645"/>
                    </a:lnTo>
                    <a:lnTo>
                      <a:pt x="283" y="631"/>
                    </a:lnTo>
                    <a:lnTo>
                      <a:pt x="273" y="671"/>
                    </a:lnTo>
                    <a:lnTo>
                      <a:pt x="261" y="674"/>
                    </a:lnTo>
                    <a:lnTo>
                      <a:pt x="239" y="674"/>
                    </a:lnTo>
                    <a:lnTo>
                      <a:pt x="224" y="676"/>
                    </a:lnTo>
                    <a:lnTo>
                      <a:pt x="213" y="676"/>
                    </a:lnTo>
                    <a:lnTo>
                      <a:pt x="209" y="676"/>
                    </a:lnTo>
                    <a:lnTo>
                      <a:pt x="209" y="678"/>
                    </a:lnTo>
                    <a:lnTo>
                      <a:pt x="215" y="708"/>
                    </a:lnTo>
                    <a:lnTo>
                      <a:pt x="204" y="751"/>
                    </a:lnTo>
                    <a:lnTo>
                      <a:pt x="215" y="765"/>
                    </a:lnTo>
                    <a:lnTo>
                      <a:pt x="273" y="773"/>
                    </a:lnTo>
                    <a:lnTo>
                      <a:pt x="242" y="806"/>
                    </a:lnTo>
                    <a:lnTo>
                      <a:pt x="267" y="841"/>
                    </a:lnTo>
                    <a:lnTo>
                      <a:pt x="313" y="811"/>
                    </a:lnTo>
                    <a:lnTo>
                      <a:pt x="349" y="795"/>
                    </a:lnTo>
                    <a:lnTo>
                      <a:pt x="371" y="751"/>
                    </a:lnTo>
                    <a:lnTo>
                      <a:pt x="384" y="675"/>
                    </a:lnTo>
                    <a:lnTo>
                      <a:pt x="431" y="680"/>
                    </a:lnTo>
                    <a:lnTo>
                      <a:pt x="450" y="656"/>
                    </a:lnTo>
                    <a:lnTo>
                      <a:pt x="486" y="719"/>
                    </a:lnTo>
                    <a:lnTo>
                      <a:pt x="519" y="740"/>
                    </a:lnTo>
                    <a:lnTo>
                      <a:pt x="512" y="712"/>
                    </a:lnTo>
                    <a:lnTo>
                      <a:pt x="586" y="726"/>
                    </a:lnTo>
                    <a:lnTo>
                      <a:pt x="597" y="734"/>
                    </a:lnTo>
                    <a:lnTo>
                      <a:pt x="564" y="762"/>
                    </a:lnTo>
                    <a:lnTo>
                      <a:pt x="595" y="794"/>
                    </a:lnTo>
                    <a:lnTo>
                      <a:pt x="611" y="778"/>
                    </a:lnTo>
                    <a:lnTo>
                      <a:pt x="652" y="800"/>
                    </a:lnTo>
                    <a:lnTo>
                      <a:pt x="652" y="822"/>
                    </a:lnTo>
                    <a:lnTo>
                      <a:pt x="696" y="872"/>
                    </a:lnTo>
                    <a:lnTo>
                      <a:pt x="617" y="1060"/>
                    </a:lnTo>
                    <a:lnTo>
                      <a:pt x="578" y="1084"/>
                    </a:lnTo>
                    <a:lnTo>
                      <a:pt x="603" y="1138"/>
                    </a:lnTo>
                    <a:lnTo>
                      <a:pt x="632" y="1166"/>
                    </a:lnTo>
                    <a:lnTo>
                      <a:pt x="696" y="1167"/>
                    </a:lnTo>
                    <a:lnTo>
                      <a:pt x="621" y="1330"/>
                    </a:lnTo>
                    <a:lnTo>
                      <a:pt x="621" y="1348"/>
                    </a:lnTo>
                    <a:lnTo>
                      <a:pt x="633" y="1359"/>
                    </a:lnTo>
                    <a:lnTo>
                      <a:pt x="617" y="1368"/>
                    </a:lnTo>
                    <a:lnTo>
                      <a:pt x="557" y="1466"/>
                    </a:lnTo>
                    <a:lnTo>
                      <a:pt x="523" y="1473"/>
                    </a:lnTo>
                    <a:lnTo>
                      <a:pt x="499" y="1516"/>
                    </a:lnTo>
                    <a:lnTo>
                      <a:pt x="468" y="1542"/>
                    </a:lnTo>
                    <a:lnTo>
                      <a:pt x="392" y="1538"/>
                    </a:lnTo>
                    <a:lnTo>
                      <a:pt x="326" y="1548"/>
                    </a:lnTo>
                    <a:lnTo>
                      <a:pt x="319" y="1542"/>
                    </a:lnTo>
                    <a:lnTo>
                      <a:pt x="302" y="1527"/>
                    </a:lnTo>
                    <a:lnTo>
                      <a:pt x="278" y="1562"/>
                    </a:lnTo>
                    <a:lnTo>
                      <a:pt x="302" y="1584"/>
                    </a:lnTo>
                    <a:lnTo>
                      <a:pt x="308" y="1595"/>
                    </a:lnTo>
                    <a:lnTo>
                      <a:pt x="384" y="1586"/>
                    </a:lnTo>
                    <a:lnTo>
                      <a:pt x="335" y="1610"/>
                    </a:lnTo>
                    <a:lnTo>
                      <a:pt x="337" y="1657"/>
                    </a:lnTo>
                    <a:lnTo>
                      <a:pt x="382" y="1669"/>
                    </a:lnTo>
                    <a:lnTo>
                      <a:pt x="366" y="1781"/>
                    </a:lnTo>
                    <a:lnTo>
                      <a:pt x="370" y="1789"/>
                    </a:lnTo>
                    <a:lnTo>
                      <a:pt x="348" y="1829"/>
                    </a:lnTo>
                    <a:lnTo>
                      <a:pt x="349" y="1888"/>
                    </a:lnTo>
                    <a:lnTo>
                      <a:pt x="333" y="1909"/>
                    </a:lnTo>
                    <a:lnTo>
                      <a:pt x="348" y="1919"/>
                    </a:lnTo>
                    <a:lnTo>
                      <a:pt x="373" y="1966"/>
                    </a:lnTo>
                    <a:lnTo>
                      <a:pt x="366" y="1974"/>
                    </a:lnTo>
                    <a:lnTo>
                      <a:pt x="322" y="2034"/>
                    </a:lnTo>
                    <a:lnTo>
                      <a:pt x="446" y="2084"/>
                    </a:lnTo>
                    <a:lnTo>
                      <a:pt x="457" y="2080"/>
                    </a:lnTo>
                    <a:lnTo>
                      <a:pt x="497" y="2054"/>
                    </a:lnTo>
                    <a:lnTo>
                      <a:pt x="554" y="2139"/>
                    </a:lnTo>
                    <a:lnTo>
                      <a:pt x="665" y="2149"/>
                    </a:lnTo>
                    <a:lnTo>
                      <a:pt x="726" y="2176"/>
                    </a:lnTo>
                    <a:lnTo>
                      <a:pt x="723" y="2182"/>
                    </a:lnTo>
                    <a:lnTo>
                      <a:pt x="807" y="2228"/>
                    </a:lnTo>
                    <a:lnTo>
                      <a:pt x="805" y="2237"/>
                    </a:lnTo>
                    <a:lnTo>
                      <a:pt x="772" y="2259"/>
                    </a:lnTo>
                    <a:lnTo>
                      <a:pt x="807" y="2303"/>
                    </a:lnTo>
                    <a:lnTo>
                      <a:pt x="846" y="2294"/>
                    </a:lnTo>
                    <a:lnTo>
                      <a:pt x="1080" y="2405"/>
                    </a:lnTo>
                    <a:lnTo>
                      <a:pt x="1076" y="2422"/>
                    </a:lnTo>
                    <a:lnTo>
                      <a:pt x="1076" y="2523"/>
                    </a:lnTo>
                    <a:lnTo>
                      <a:pt x="1169" y="2547"/>
                    </a:lnTo>
                    <a:lnTo>
                      <a:pt x="1163" y="2593"/>
                    </a:lnTo>
                    <a:lnTo>
                      <a:pt x="1169" y="2608"/>
                    </a:lnTo>
                    <a:lnTo>
                      <a:pt x="1278" y="2624"/>
                    </a:lnTo>
                    <a:lnTo>
                      <a:pt x="1280" y="2619"/>
                    </a:lnTo>
                    <a:lnTo>
                      <a:pt x="1280" y="2613"/>
                    </a:lnTo>
                    <a:lnTo>
                      <a:pt x="1283" y="2608"/>
                    </a:lnTo>
                    <a:lnTo>
                      <a:pt x="1288" y="2607"/>
                    </a:lnTo>
                    <a:lnTo>
                      <a:pt x="1294" y="2600"/>
                    </a:lnTo>
                    <a:lnTo>
                      <a:pt x="1309" y="2591"/>
                    </a:lnTo>
                    <a:lnTo>
                      <a:pt x="1318" y="2569"/>
                    </a:lnTo>
                    <a:lnTo>
                      <a:pt x="1318" y="2560"/>
                    </a:lnTo>
                    <a:lnTo>
                      <a:pt x="1313" y="2531"/>
                    </a:lnTo>
                    <a:lnTo>
                      <a:pt x="1313" y="2521"/>
                    </a:lnTo>
                    <a:lnTo>
                      <a:pt x="1316" y="2517"/>
                    </a:lnTo>
                    <a:lnTo>
                      <a:pt x="1324" y="2501"/>
                    </a:lnTo>
                    <a:lnTo>
                      <a:pt x="1327" y="2498"/>
                    </a:lnTo>
                    <a:lnTo>
                      <a:pt x="1364" y="2444"/>
                    </a:lnTo>
                    <a:lnTo>
                      <a:pt x="1387" y="2378"/>
                    </a:lnTo>
                    <a:lnTo>
                      <a:pt x="1392" y="2368"/>
                    </a:lnTo>
                    <a:lnTo>
                      <a:pt x="1414" y="2351"/>
                    </a:lnTo>
                    <a:lnTo>
                      <a:pt x="1416" y="2346"/>
                    </a:lnTo>
                    <a:lnTo>
                      <a:pt x="1422" y="2342"/>
                    </a:lnTo>
                    <a:lnTo>
                      <a:pt x="1425" y="2338"/>
                    </a:lnTo>
                    <a:lnTo>
                      <a:pt x="1430" y="2323"/>
                    </a:lnTo>
                    <a:lnTo>
                      <a:pt x="1444" y="2248"/>
                    </a:lnTo>
                    <a:lnTo>
                      <a:pt x="1444" y="2244"/>
                    </a:lnTo>
                    <a:lnTo>
                      <a:pt x="1447" y="2241"/>
                    </a:lnTo>
                    <a:lnTo>
                      <a:pt x="1447" y="2236"/>
                    </a:lnTo>
                    <a:lnTo>
                      <a:pt x="1458" y="2170"/>
                    </a:lnTo>
                    <a:lnTo>
                      <a:pt x="1455" y="2138"/>
                    </a:lnTo>
                    <a:lnTo>
                      <a:pt x="1458" y="2130"/>
                    </a:lnTo>
                    <a:lnTo>
                      <a:pt x="1462" y="2110"/>
                    </a:lnTo>
                    <a:lnTo>
                      <a:pt x="1471" y="2099"/>
                    </a:lnTo>
                    <a:lnTo>
                      <a:pt x="1484" y="2086"/>
                    </a:lnTo>
                    <a:lnTo>
                      <a:pt x="1493" y="2083"/>
                    </a:lnTo>
                    <a:lnTo>
                      <a:pt x="1498" y="2080"/>
                    </a:lnTo>
                    <a:lnTo>
                      <a:pt x="1529" y="2065"/>
                    </a:lnTo>
                    <a:lnTo>
                      <a:pt x="1539" y="2058"/>
                    </a:lnTo>
                    <a:lnTo>
                      <a:pt x="1548" y="2047"/>
                    </a:lnTo>
                    <a:lnTo>
                      <a:pt x="1551" y="2034"/>
                    </a:lnTo>
                    <a:lnTo>
                      <a:pt x="1551" y="2028"/>
                    </a:lnTo>
                    <a:lnTo>
                      <a:pt x="1553" y="2021"/>
                    </a:lnTo>
                    <a:lnTo>
                      <a:pt x="1528" y="1931"/>
                    </a:lnTo>
                    <a:lnTo>
                      <a:pt x="1528" y="1925"/>
                    </a:lnTo>
                    <a:lnTo>
                      <a:pt x="1520" y="1901"/>
                    </a:lnTo>
                    <a:lnTo>
                      <a:pt x="1518" y="1888"/>
                    </a:lnTo>
                    <a:lnTo>
                      <a:pt x="1518" y="1844"/>
                    </a:lnTo>
                    <a:lnTo>
                      <a:pt x="1520" y="1840"/>
                    </a:lnTo>
                    <a:lnTo>
                      <a:pt x="1520" y="1837"/>
                    </a:lnTo>
                    <a:lnTo>
                      <a:pt x="1550" y="1746"/>
                    </a:lnTo>
                    <a:lnTo>
                      <a:pt x="1551" y="1739"/>
                    </a:lnTo>
                    <a:lnTo>
                      <a:pt x="1569" y="1668"/>
                    </a:lnTo>
                    <a:lnTo>
                      <a:pt x="1567" y="1595"/>
                    </a:lnTo>
                    <a:lnTo>
                      <a:pt x="1569" y="1586"/>
                    </a:lnTo>
                    <a:lnTo>
                      <a:pt x="1573" y="1581"/>
                    </a:lnTo>
                    <a:lnTo>
                      <a:pt x="1593" y="1567"/>
                    </a:lnTo>
                    <a:lnTo>
                      <a:pt x="1595" y="1564"/>
                    </a:lnTo>
                    <a:lnTo>
                      <a:pt x="1611" y="1556"/>
                    </a:lnTo>
                    <a:lnTo>
                      <a:pt x="1615" y="1551"/>
                    </a:lnTo>
                    <a:lnTo>
                      <a:pt x="1619" y="1545"/>
                    </a:lnTo>
                    <a:lnTo>
                      <a:pt x="1626" y="1537"/>
                    </a:lnTo>
                    <a:lnTo>
                      <a:pt x="1635" y="1499"/>
                    </a:lnTo>
                    <a:lnTo>
                      <a:pt x="1626" y="1455"/>
                    </a:lnTo>
                    <a:lnTo>
                      <a:pt x="1624" y="1453"/>
                    </a:lnTo>
                    <a:lnTo>
                      <a:pt x="1626" y="1387"/>
                    </a:lnTo>
                    <a:lnTo>
                      <a:pt x="1613" y="1340"/>
                    </a:lnTo>
                    <a:lnTo>
                      <a:pt x="1611" y="1324"/>
                    </a:lnTo>
                    <a:lnTo>
                      <a:pt x="1616" y="1300"/>
                    </a:lnTo>
                    <a:lnTo>
                      <a:pt x="1659" y="1221"/>
                    </a:lnTo>
                    <a:lnTo>
                      <a:pt x="1673" y="1162"/>
                    </a:lnTo>
                    <a:lnTo>
                      <a:pt x="1687" y="1145"/>
                    </a:lnTo>
                    <a:lnTo>
                      <a:pt x="1714" y="1134"/>
                    </a:lnTo>
                    <a:lnTo>
                      <a:pt x="1761" y="1097"/>
                    </a:lnTo>
                    <a:lnTo>
                      <a:pt x="1772" y="1084"/>
                    </a:lnTo>
                    <a:lnTo>
                      <a:pt x="1775" y="1082"/>
                    </a:lnTo>
                    <a:lnTo>
                      <a:pt x="1804" y="1038"/>
                    </a:lnTo>
                    <a:lnTo>
                      <a:pt x="1810" y="1035"/>
                    </a:lnTo>
                    <a:lnTo>
                      <a:pt x="1818" y="1020"/>
                    </a:lnTo>
                    <a:lnTo>
                      <a:pt x="1821" y="1018"/>
                    </a:lnTo>
                    <a:lnTo>
                      <a:pt x="1886" y="927"/>
                    </a:lnTo>
                    <a:lnTo>
                      <a:pt x="1886" y="922"/>
                    </a:lnTo>
                    <a:lnTo>
                      <a:pt x="1889" y="915"/>
                    </a:lnTo>
                    <a:lnTo>
                      <a:pt x="1892" y="905"/>
                    </a:lnTo>
                    <a:lnTo>
                      <a:pt x="1888" y="861"/>
                    </a:lnTo>
                    <a:lnTo>
                      <a:pt x="1889" y="839"/>
                    </a:lnTo>
                    <a:lnTo>
                      <a:pt x="1892" y="830"/>
                    </a:lnTo>
                    <a:lnTo>
                      <a:pt x="1895" y="827"/>
                    </a:lnTo>
                    <a:lnTo>
                      <a:pt x="1897" y="824"/>
                    </a:lnTo>
                    <a:lnTo>
                      <a:pt x="1911" y="817"/>
                    </a:lnTo>
                    <a:lnTo>
                      <a:pt x="1921" y="817"/>
                    </a:lnTo>
                    <a:lnTo>
                      <a:pt x="1943" y="822"/>
                    </a:lnTo>
                    <a:lnTo>
                      <a:pt x="1946" y="822"/>
                    </a:lnTo>
                    <a:lnTo>
                      <a:pt x="1960" y="820"/>
                    </a:lnTo>
                    <a:lnTo>
                      <a:pt x="1965" y="817"/>
                    </a:lnTo>
                    <a:lnTo>
                      <a:pt x="1971" y="813"/>
                    </a:lnTo>
                    <a:lnTo>
                      <a:pt x="1976" y="809"/>
                    </a:lnTo>
                    <a:lnTo>
                      <a:pt x="1985" y="795"/>
                    </a:lnTo>
                    <a:lnTo>
                      <a:pt x="1987" y="789"/>
                    </a:lnTo>
                    <a:lnTo>
                      <a:pt x="1988" y="751"/>
                    </a:lnTo>
                    <a:lnTo>
                      <a:pt x="1995" y="740"/>
                    </a:lnTo>
                    <a:lnTo>
                      <a:pt x="2004" y="732"/>
                    </a:lnTo>
                    <a:lnTo>
                      <a:pt x="2015" y="729"/>
                    </a:lnTo>
                    <a:lnTo>
                      <a:pt x="2039" y="730"/>
                    </a:lnTo>
                    <a:lnTo>
                      <a:pt x="2041" y="732"/>
                    </a:lnTo>
                    <a:lnTo>
                      <a:pt x="2045" y="732"/>
                    </a:lnTo>
                    <a:lnTo>
                      <a:pt x="2056" y="730"/>
                    </a:lnTo>
                    <a:lnTo>
                      <a:pt x="2066" y="723"/>
                    </a:lnTo>
                    <a:lnTo>
                      <a:pt x="2072" y="721"/>
                    </a:lnTo>
                    <a:lnTo>
                      <a:pt x="2108" y="674"/>
                    </a:lnTo>
                    <a:lnTo>
                      <a:pt x="2124" y="641"/>
                    </a:lnTo>
                    <a:lnTo>
                      <a:pt x="2124" y="634"/>
                    </a:lnTo>
                    <a:lnTo>
                      <a:pt x="2127" y="623"/>
                    </a:lnTo>
                    <a:lnTo>
                      <a:pt x="2127" y="620"/>
                    </a:lnTo>
                    <a:lnTo>
                      <a:pt x="2130" y="581"/>
                    </a:lnTo>
                    <a:lnTo>
                      <a:pt x="2130" y="579"/>
                    </a:lnTo>
                    <a:lnTo>
                      <a:pt x="2135" y="568"/>
                    </a:lnTo>
                    <a:lnTo>
                      <a:pt x="2135" y="565"/>
                    </a:lnTo>
                    <a:lnTo>
                      <a:pt x="2137" y="555"/>
                    </a:lnTo>
                    <a:lnTo>
                      <a:pt x="2140" y="551"/>
                    </a:lnTo>
                    <a:lnTo>
                      <a:pt x="2143" y="525"/>
                    </a:lnTo>
                    <a:lnTo>
                      <a:pt x="2176" y="431"/>
                    </a:lnTo>
                    <a:lnTo>
                      <a:pt x="2176" y="429"/>
                    </a:lnTo>
                    <a:lnTo>
                      <a:pt x="2195" y="387"/>
                    </a:lnTo>
                    <a:lnTo>
                      <a:pt x="2201" y="380"/>
                    </a:lnTo>
                    <a:lnTo>
                      <a:pt x="2206" y="370"/>
                    </a:lnTo>
                    <a:lnTo>
                      <a:pt x="2236" y="321"/>
                    </a:lnTo>
                    <a:lnTo>
                      <a:pt x="2239" y="317"/>
                    </a:lnTo>
                    <a:lnTo>
                      <a:pt x="2250" y="289"/>
                    </a:lnTo>
                    <a:lnTo>
                      <a:pt x="2250" y="287"/>
                    </a:lnTo>
                    <a:lnTo>
                      <a:pt x="2260" y="270"/>
                    </a:lnTo>
                    <a:lnTo>
                      <a:pt x="2261" y="263"/>
                    </a:lnTo>
                    <a:lnTo>
                      <a:pt x="2266" y="254"/>
                    </a:lnTo>
                    <a:lnTo>
                      <a:pt x="2271" y="249"/>
                    </a:lnTo>
                    <a:lnTo>
                      <a:pt x="2277" y="245"/>
                    </a:lnTo>
                    <a:lnTo>
                      <a:pt x="2323" y="228"/>
                    </a:lnTo>
                    <a:lnTo>
                      <a:pt x="2329" y="223"/>
                    </a:lnTo>
                    <a:lnTo>
                      <a:pt x="2329" y="221"/>
                    </a:lnTo>
                    <a:lnTo>
                      <a:pt x="2326" y="221"/>
                    </a:lnTo>
                    <a:lnTo>
                      <a:pt x="2321" y="208"/>
                    </a:lnTo>
                    <a:lnTo>
                      <a:pt x="2318" y="205"/>
                    </a:lnTo>
                    <a:lnTo>
                      <a:pt x="2316" y="201"/>
                    </a:lnTo>
                    <a:lnTo>
                      <a:pt x="2314" y="199"/>
                    </a:lnTo>
                    <a:lnTo>
                      <a:pt x="2305" y="199"/>
                    </a:lnTo>
                    <a:lnTo>
                      <a:pt x="2294" y="201"/>
                    </a:lnTo>
                    <a:lnTo>
                      <a:pt x="2293" y="205"/>
                    </a:lnTo>
                    <a:lnTo>
                      <a:pt x="2293" y="206"/>
                    </a:lnTo>
                    <a:lnTo>
                      <a:pt x="2271" y="226"/>
                    </a:lnTo>
                    <a:lnTo>
                      <a:pt x="2266" y="223"/>
                    </a:lnTo>
                    <a:lnTo>
                      <a:pt x="2261" y="221"/>
                    </a:lnTo>
                    <a:lnTo>
                      <a:pt x="2263" y="217"/>
                    </a:lnTo>
                    <a:lnTo>
                      <a:pt x="2263" y="208"/>
                    </a:lnTo>
                    <a:lnTo>
                      <a:pt x="2261" y="199"/>
                    </a:lnTo>
                    <a:lnTo>
                      <a:pt x="2258" y="197"/>
                    </a:lnTo>
                    <a:lnTo>
                      <a:pt x="2216" y="197"/>
                    </a:lnTo>
                    <a:lnTo>
                      <a:pt x="2184" y="205"/>
                    </a:lnTo>
                    <a:lnTo>
                      <a:pt x="2176" y="205"/>
                    </a:lnTo>
                    <a:lnTo>
                      <a:pt x="2172" y="201"/>
                    </a:lnTo>
                    <a:lnTo>
                      <a:pt x="2163" y="201"/>
                    </a:lnTo>
                    <a:lnTo>
                      <a:pt x="2152" y="197"/>
                    </a:lnTo>
                    <a:lnTo>
                      <a:pt x="2143" y="190"/>
                    </a:lnTo>
                    <a:lnTo>
                      <a:pt x="2132" y="186"/>
                    </a:lnTo>
                    <a:lnTo>
                      <a:pt x="2129" y="184"/>
                    </a:lnTo>
                    <a:lnTo>
                      <a:pt x="2063" y="172"/>
                    </a:lnTo>
                    <a:lnTo>
                      <a:pt x="2042" y="164"/>
                    </a:lnTo>
                    <a:lnTo>
                      <a:pt x="2031" y="162"/>
                    </a:lnTo>
                    <a:lnTo>
                      <a:pt x="2030" y="161"/>
                    </a:lnTo>
                    <a:lnTo>
                      <a:pt x="2026" y="153"/>
                    </a:lnTo>
                    <a:lnTo>
                      <a:pt x="2023" y="151"/>
                    </a:lnTo>
                    <a:lnTo>
                      <a:pt x="2019" y="145"/>
                    </a:lnTo>
                    <a:lnTo>
                      <a:pt x="2012" y="134"/>
                    </a:lnTo>
                    <a:lnTo>
                      <a:pt x="1987" y="114"/>
                    </a:lnTo>
                    <a:lnTo>
                      <a:pt x="1935" y="103"/>
                    </a:lnTo>
                    <a:lnTo>
                      <a:pt x="1930" y="99"/>
                    </a:lnTo>
                    <a:lnTo>
                      <a:pt x="1921" y="95"/>
                    </a:lnTo>
                    <a:lnTo>
                      <a:pt x="1914" y="90"/>
                    </a:lnTo>
                    <a:lnTo>
                      <a:pt x="1892" y="79"/>
                    </a:lnTo>
                    <a:lnTo>
                      <a:pt x="1886" y="79"/>
                    </a:lnTo>
                    <a:lnTo>
                      <a:pt x="1879" y="81"/>
                    </a:lnTo>
                    <a:lnTo>
                      <a:pt x="1877" y="81"/>
                    </a:lnTo>
                    <a:lnTo>
                      <a:pt x="1870" y="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220">
                <a:extLst>
                  <a:ext uri="{FF2B5EF4-FFF2-40B4-BE49-F238E27FC236}">
                    <a16:creationId xmlns:a16="http://schemas.microsoft.com/office/drawing/2014/main" id="{7380114C-0807-9AEE-23A6-F73B6303CB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7" y="838"/>
                <a:ext cx="456" cy="376"/>
              </a:xfrm>
              <a:custGeom>
                <a:avLst/>
                <a:gdLst>
                  <a:gd name="T0" fmla="*/ 2687 w 3193"/>
                  <a:gd name="T1" fmla="*/ 902 h 2631"/>
                  <a:gd name="T2" fmla="*/ 2547 w 3193"/>
                  <a:gd name="T3" fmla="*/ 993 h 2631"/>
                  <a:gd name="T4" fmla="*/ 2431 w 3193"/>
                  <a:gd name="T5" fmla="*/ 979 h 2631"/>
                  <a:gd name="T6" fmla="*/ 2365 w 3193"/>
                  <a:gd name="T7" fmla="*/ 971 h 2631"/>
                  <a:gd name="T8" fmla="*/ 2245 w 3193"/>
                  <a:gd name="T9" fmla="*/ 949 h 2631"/>
                  <a:gd name="T10" fmla="*/ 2209 w 3193"/>
                  <a:gd name="T11" fmla="*/ 909 h 2631"/>
                  <a:gd name="T12" fmla="*/ 2196 w 3193"/>
                  <a:gd name="T13" fmla="*/ 979 h 2631"/>
                  <a:gd name="T14" fmla="*/ 2128 w 3193"/>
                  <a:gd name="T15" fmla="*/ 1027 h 2631"/>
                  <a:gd name="T16" fmla="*/ 2089 w 3193"/>
                  <a:gd name="T17" fmla="*/ 911 h 2631"/>
                  <a:gd name="T18" fmla="*/ 2087 w 3193"/>
                  <a:gd name="T19" fmla="*/ 841 h 2631"/>
                  <a:gd name="T20" fmla="*/ 1970 w 3193"/>
                  <a:gd name="T21" fmla="*/ 774 h 2631"/>
                  <a:gd name="T22" fmla="*/ 1859 w 3193"/>
                  <a:gd name="T23" fmla="*/ 763 h 2631"/>
                  <a:gd name="T24" fmla="*/ 1742 w 3193"/>
                  <a:gd name="T25" fmla="*/ 763 h 2631"/>
                  <a:gd name="T26" fmla="*/ 1775 w 3193"/>
                  <a:gd name="T27" fmla="*/ 867 h 2631"/>
                  <a:gd name="T28" fmla="*/ 1641 w 3193"/>
                  <a:gd name="T29" fmla="*/ 902 h 2631"/>
                  <a:gd name="T30" fmla="*/ 1522 w 3193"/>
                  <a:gd name="T31" fmla="*/ 887 h 2631"/>
                  <a:gd name="T32" fmla="*/ 1477 w 3193"/>
                  <a:gd name="T33" fmla="*/ 778 h 2631"/>
                  <a:gd name="T34" fmla="*/ 1422 w 3193"/>
                  <a:gd name="T35" fmla="*/ 668 h 2631"/>
                  <a:gd name="T36" fmla="*/ 1371 w 3193"/>
                  <a:gd name="T37" fmla="*/ 572 h 2631"/>
                  <a:gd name="T38" fmla="*/ 1280 w 3193"/>
                  <a:gd name="T39" fmla="*/ 470 h 2631"/>
                  <a:gd name="T40" fmla="*/ 1221 w 3193"/>
                  <a:gd name="T41" fmla="*/ 404 h 2631"/>
                  <a:gd name="T42" fmla="*/ 1287 w 3193"/>
                  <a:gd name="T43" fmla="*/ 370 h 2631"/>
                  <a:gd name="T44" fmla="*/ 1259 w 3193"/>
                  <a:gd name="T45" fmla="*/ 321 h 2631"/>
                  <a:gd name="T46" fmla="*/ 1167 w 3193"/>
                  <a:gd name="T47" fmla="*/ 258 h 2631"/>
                  <a:gd name="T48" fmla="*/ 1120 w 3193"/>
                  <a:gd name="T49" fmla="*/ 174 h 2631"/>
                  <a:gd name="T50" fmla="*/ 1011 w 3193"/>
                  <a:gd name="T51" fmla="*/ 109 h 2631"/>
                  <a:gd name="T52" fmla="*/ 923 w 3193"/>
                  <a:gd name="T53" fmla="*/ 105 h 2631"/>
                  <a:gd name="T54" fmla="*/ 830 w 3193"/>
                  <a:gd name="T55" fmla="*/ 116 h 2631"/>
                  <a:gd name="T56" fmla="*/ 745 w 3193"/>
                  <a:gd name="T57" fmla="*/ 81 h 2631"/>
                  <a:gd name="T58" fmla="*/ 674 w 3193"/>
                  <a:gd name="T59" fmla="*/ 15 h 2631"/>
                  <a:gd name="T60" fmla="*/ 505 w 3193"/>
                  <a:gd name="T61" fmla="*/ 7 h 2631"/>
                  <a:gd name="T62" fmla="*/ 462 w 3193"/>
                  <a:gd name="T63" fmla="*/ 59 h 2631"/>
                  <a:gd name="T64" fmla="*/ 410 w 3193"/>
                  <a:gd name="T65" fmla="*/ 108 h 2631"/>
                  <a:gd name="T66" fmla="*/ 374 w 3193"/>
                  <a:gd name="T67" fmla="*/ 170 h 2631"/>
                  <a:gd name="T68" fmla="*/ 254 w 3193"/>
                  <a:gd name="T69" fmla="*/ 185 h 2631"/>
                  <a:gd name="T70" fmla="*/ 202 w 3193"/>
                  <a:gd name="T71" fmla="*/ 174 h 2631"/>
                  <a:gd name="T72" fmla="*/ 172 w 3193"/>
                  <a:gd name="T73" fmla="*/ 152 h 2631"/>
                  <a:gd name="T74" fmla="*/ 112 w 3193"/>
                  <a:gd name="T75" fmla="*/ 68 h 2631"/>
                  <a:gd name="T76" fmla="*/ 16 w 3193"/>
                  <a:gd name="T77" fmla="*/ 57 h 2631"/>
                  <a:gd name="T78" fmla="*/ 71 w 3193"/>
                  <a:gd name="T79" fmla="*/ 323 h 2631"/>
                  <a:gd name="T80" fmla="*/ 235 w 3193"/>
                  <a:gd name="T81" fmla="*/ 813 h 2631"/>
                  <a:gd name="T82" fmla="*/ 237 w 3193"/>
                  <a:gd name="T83" fmla="*/ 1110 h 2631"/>
                  <a:gd name="T84" fmla="*/ 319 w 3193"/>
                  <a:gd name="T85" fmla="*/ 1415 h 2631"/>
                  <a:gd name="T86" fmla="*/ 724 w 3193"/>
                  <a:gd name="T87" fmla="*/ 1588 h 2631"/>
                  <a:gd name="T88" fmla="*/ 801 w 3193"/>
                  <a:gd name="T89" fmla="*/ 1809 h 2631"/>
                  <a:gd name="T90" fmla="*/ 940 w 3193"/>
                  <a:gd name="T91" fmla="*/ 1990 h 2631"/>
                  <a:gd name="T92" fmla="*/ 1342 w 3193"/>
                  <a:gd name="T93" fmla="*/ 2118 h 2631"/>
                  <a:gd name="T94" fmla="*/ 1671 w 3193"/>
                  <a:gd name="T95" fmla="*/ 2322 h 2631"/>
                  <a:gd name="T96" fmla="*/ 2174 w 3193"/>
                  <a:gd name="T97" fmla="*/ 2494 h 2631"/>
                  <a:gd name="T98" fmla="*/ 2458 w 3193"/>
                  <a:gd name="T99" fmla="*/ 2599 h 2631"/>
                  <a:gd name="T100" fmla="*/ 2576 w 3193"/>
                  <a:gd name="T101" fmla="*/ 2143 h 2631"/>
                  <a:gd name="T102" fmla="*/ 2445 w 3193"/>
                  <a:gd name="T103" fmla="*/ 1802 h 2631"/>
                  <a:gd name="T104" fmla="*/ 2163 w 3193"/>
                  <a:gd name="T105" fmla="*/ 1834 h 2631"/>
                  <a:gd name="T106" fmla="*/ 2172 w 3193"/>
                  <a:gd name="T107" fmla="*/ 1710 h 2631"/>
                  <a:gd name="T108" fmla="*/ 2136 w 3193"/>
                  <a:gd name="T109" fmla="*/ 1342 h 2631"/>
                  <a:gd name="T110" fmla="*/ 2365 w 3193"/>
                  <a:gd name="T111" fmla="*/ 1311 h 2631"/>
                  <a:gd name="T112" fmla="*/ 2624 w 3193"/>
                  <a:gd name="T113" fmla="*/ 1451 h 2631"/>
                  <a:gd name="T114" fmla="*/ 3072 w 3193"/>
                  <a:gd name="T115" fmla="*/ 1463 h 2631"/>
                  <a:gd name="T116" fmla="*/ 3137 w 3193"/>
                  <a:gd name="T117" fmla="*/ 1062 h 2631"/>
                  <a:gd name="T118" fmla="*/ 2966 w 3193"/>
                  <a:gd name="T119" fmla="*/ 961 h 2631"/>
                  <a:gd name="T120" fmla="*/ 2944 w 3193"/>
                  <a:gd name="T121" fmla="*/ 876 h 2631"/>
                  <a:gd name="T122" fmla="*/ 2838 w 3193"/>
                  <a:gd name="T123" fmla="*/ 840 h 2631"/>
                  <a:gd name="T124" fmla="*/ 2824 w 3193"/>
                  <a:gd name="T125" fmla="*/ 830 h 2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193" h="2631">
                    <a:moveTo>
                      <a:pt x="2832" y="796"/>
                    </a:moveTo>
                    <a:lnTo>
                      <a:pt x="2829" y="796"/>
                    </a:lnTo>
                    <a:lnTo>
                      <a:pt x="2718" y="826"/>
                    </a:lnTo>
                    <a:lnTo>
                      <a:pt x="2715" y="826"/>
                    </a:lnTo>
                    <a:lnTo>
                      <a:pt x="2711" y="829"/>
                    </a:lnTo>
                    <a:lnTo>
                      <a:pt x="2689" y="834"/>
                    </a:lnTo>
                    <a:lnTo>
                      <a:pt x="2687" y="837"/>
                    </a:lnTo>
                    <a:lnTo>
                      <a:pt x="2687" y="851"/>
                    </a:lnTo>
                    <a:lnTo>
                      <a:pt x="2689" y="856"/>
                    </a:lnTo>
                    <a:lnTo>
                      <a:pt x="2685" y="878"/>
                    </a:lnTo>
                    <a:lnTo>
                      <a:pt x="2687" y="902"/>
                    </a:lnTo>
                    <a:lnTo>
                      <a:pt x="2682" y="911"/>
                    </a:lnTo>
                    <a:lnTo>
                      <a:pt x="2676" y="916"/>
                    </a:lnTo>
                    <a:lnTo>
                      <a:pt x="2657" y="917"/>
                    </a:lnTo>
                    <a:lnTo>
                      <a:pt x="2649" y="913"/>
                    </a:lnTo>
                    <a:lnTo>
                      <a:pt x="2627" y="916"/>
                    </a:lnTo>
                    <a:lnTo>
                      <a:pt x="2602" y="933"/>
                    </a:lnTo>
                    <a:lnTo>
                      <a:pt x="2580" y="983"/>
                    </a:lnTo>
                    <a:lnTo>
                      <a:pt x="2576" y="987"/>
                    </a:lnTo>
                    <a:lnTo>
                      <a:pt x="2562" y="998"/>
                    </a:lnTo>
                    <a:lnTo>
                      <a:pt x="2547" y="996"/>
                    </a:lnTo>
                    <a:lnTo>
                      <a:pt x="2547" y="993"/>
                    </a:lnTo>
                    <a:lnTo>
                      <a:pt x="2545" y="983"/>
                    </a:lnTo>
                    <a:lnTo>
                      <a:pt x="2538" y="979"/>
                    </a:lnTo>
                    <a:lnTo>
                      <a:pt x="2527" y="982"/>
                    </a:lnTo>
                    <a:lnTo>
                      <a:pt x="2516" y="983"/>
                    </a:lnTo>
                    <a:lnTo>
                      <a:pt x="2515" y="983"/>
                    </a:lnTo>
                    <a:lnTo>
                      <a:pt x="2483" y="971"/>
                    </a:lnTo>
                    <a:lnTo>
                      <a:pt x="2478" y="965"/>
                    </a:lnTo>
                    <a:lnTo>
                      <a:pt x="2463" y="968"/>
                    </a:lnTo>
                    <a:lnTo>
                      <a:pt x="2456" y="972"/>
                    </a:lnTo>
                    <a:lnTo>
                      <a:pt x="2450" y="974"/>
                    </a:lnTo>
                    <a:lnTo>
                      <a:pt x="2431" y="979"/>
                    </a:lnTo>
                    <a:lnTo>
                      <a:pt x="2425" y="979"/>
                    </a:lnTo>
                    <a:lnTo>
                      <a:pt x="2416" y="983"/>
                    </a:lnTo>
                    <a:lnTo>
                      <a:pt x="2407" y="985"/>
                    </a:lnTo>
                    <a:lnTo>
                      <a:pt x="2403" y="987"/>
                    </a:lnTo>
                    <a:lnTo>
                      <a:pt x="2403" y="994"/>
                    </a:lnTo>
                    <a:lnTo>
                      <a:pt x="2395" y="1009"/>
                    </a:lnTo>
                    <a:lnTo>
                      <a:pt x="2392" y="1004"/>
                    </a:lnTo>
                    <a:lnTo>
                      <a:pt x="2392" y="996"/>
                    </a:lnTo>
                    <a:lnTo>
                      <a:pt x="2379" y="979"/>
                    </a:lnTo>
                    <a:lnTo>
                      <a:pt x="2373" y="972"/>
                    </a:lnTo>
                    <a:lnTo>
                      <a:pt x="2365" y="971"/>
                    </a:lnTo>
                    <a:lnTo>
                      <a:pt x="2354" y="971"/>
                    </a:lnTo>
                    <a:lnTo>
                      <a:pt x="2314" y="993"/>
                    </a:lnTo>
                    <a:lnTo>
                      <a:pt x="2292" y="983"/>
                    </a:lnTo>
                    <a:lnTo>
                      <a:pt x="2281" y="976"/>
                    </a:lnTo>
                    <a:lnTo>
                      <a:pt x="2270" y="961"/>
                    </a:lnTo>
                    <a:lnTo>
                      <a:pt x="2267" y="960"/>
                    </a:lnTo>
                    <a:lnTo>
                      <a:pt x="2261" y="941"/>
                    </a:lnTo>
                    <a:lnTo>
                      <a:pt x="2256" y="941"/>
                    </a:lnTo>
                    <a:lnTo>
                      <a:pt x="2254" y="944"/>
                    </a:lnTo>
                    <a:lnTo>
                      <a:pt x="2253" y="944"/>
                    </a:lnTo>
                    <a:lnTo>
                      <a:pt x="2245" y="949"/>
                    </a:lnTo>
                    <a:lnTo>
                      <a:pt x="2221" y="955"/>
                    </a:lnTo>
                    <a:lnTo>
                      <a:pt x="2220" y="952"/>
                    </a:lnTo>
                    <a:lnTo>
                      <a:pt x="2218" y="946"/>
                    </a:lnTo>
                    <a:lnTo>
                      <a:pt x="2218" y="938"/>
                    </a:lnTo>
                    <a:lnTo>
                      <a:pt x="2220" y="935"/>
                    </a:lnTo>
                    <a:lnTo>
                      <a:pt x="2220" y="933"/>
                    </a:lnTo>
                    <a:lnTo>
                      <a:pt x="2234" y="920"/>
                    </a:lnTo>
                    <a:lnTo>
                      <a:pt x="2234" y="913"/>
                    </a:lnTo>
                    <a:lnTo>
                      <a:pt x="2221" y="906"/>
                    </a:lnTo>
                    <a:lnTo>
                      <a:pt x="2212" y="906"/>
                    </a:lnTo>
                    <a:lnTo>
                      <a:pt x="2209" y="909"/>
                    </a:lnTo>
                    <a:lnTo>
                      <a:pt x="2207" y="911"/>
                    </a:lnTo>
                    <a:lnTo>
                      <a:pt x="2185" y="916"/>
                    </a:lnTo>
                    <a:lnTo>
                      <a:pt x="2179" y="916"/>
                    </a:lnTo>
                    <a:lnTo>
                      <a:pt x="2179" y="917"/>
                    </a:lnTo>
                    <a:lnTo>
                      <a:pt x="2177" y="927"/>
                    </a:lnTo>
                    <a:lnTo>
                      <a:pt x="2177" y="928"/>
                    </a:lnTo>
                    <a:lnTo>
                      <a:pt x="2179" y="946"/>
                    </a:lnTo>
                    <a:lnTo>
                      <a:pt x="2194" y="968"/>
                    </a:lnTo>
                    <a:lnTo>
                      <a:pt x="2198" y="971"/>
                    </a:lnTo>
                    <a:lnTo>
                      <a:pt x="2198" y="976"/>
                    </a:lnTo>
                    <a:lnTo>
                      <a:pt x="2196" y="979"/>
                    </a:lnTo>
                    <a:lnTo>
                      <a:pt x="2166" y="994"/>
                    </a:lnTo>
                    <a:lnTo>
                      <a:pt x="2165" y="996"/>
                    </a:lnTo>
                    <a:lnTo>
                      <a:pt x="2165" y="998"/>
                    </a:lnTo>
                    <a:lnTo>
                      <a:pt x="2161" y="1005"/>
                    </a:lnTo>
                    <a:lnTo>
                      <a:pt x="2161" y="1018"/>
                    </a:lnTo>
                    <a:lnTo>
                      <a:pt x="2155" y="1026"/>
                    </a:lnTo>
                    <a:lnTo>
                      <a:pt x="2141" y="1031"/>
                    </a:lnTo>
                    <a:lnTo>
                      <a:pt x="2136" y="1031"/>
                    </a:lnTo>
                    <a:lnTo>
                      <a:pt x="2132" y="1029"/>
                    </a:lnTo>
                    <a:lnTo>
                      <a:pt x="2130" y="1029"/>
                    </a:lnTo>
                    <a:lnTo>
                      <a:pt x="2128" y="1027"/>
                    </a:lnTo>
                    <a:lnTo>
                      <a:pt x="2123" y="1022"/>
                    </a:lnTo>
                    <a:lnTo>
                      <a:pt x="2121" y="1022"/>
                    </a:lnTo>
                    <a:lnTo>
                      <a:pt x="2119" y="1018"/>
                    </a:lnTo>
                    <a:lnTo>
                      <a:pt x="2117" y="1015"/>
                    </a:lnTo>
                    <a:lnTo>
                      <a:pt x="2117" y="983"/>
                    </a:lnTo>
                    <a:lnTo>
                      <a:pt x="2119" y="968"/>
                    </a:lnTo>
                    <a:lnTo>
                      <a:pt x="2117" y="963"/>
                    </a:lnTo>
                    <a:lnTo>
                      <a:pt x="2117" y="957"/>
                    </a:lnTo>
                    <a:lnTo>
                      <a:pt x="2092" y="916"/>
                    </a:lnTo>
                    <a:lnTo>
                      <a:pt x="2090" y="916"/>
                    </a:lnTo>
                    <a:lnTo>
                      <a:pt x="2089" y="911"/>
                    </a:lnTo>
                    <a:lnTo>
                      <a:pt x="2089" y="906"/>
                    </a:lnTo>
                    <a:lnTo>
                      <a:pt x="2087" y="906"/>
                    </a:lnTo>
                    <a:lnTo>
                      <a:pt x="2087" y="905"/>
                    </a:lnTo>
                    <a:lnTo>
                      <a:pt x="2081" y="884"/>
                    </a:lnTo>
                    <a:lnTo>
                      <a:pt x="2079" y="880"/>
                    </a:lnTo>
                    <a:lnTo>
                      <a:pt x="2078" y="874"/>
                    </a:lnTo>
                    <a:lnTo>
                      <a:pt x="2078" y="873"/>
                    </a:lnTo>
                    <a:lnTo>
                      <a:pt x="2079" y="858"/>
                    </a:lnTo>
                    <a:lnTo>
                      <a:pt x="2081" y="856"/>
                    </a:lnTo>
                    <a:lnTo>
                      <a:pt x="2087" y="848"/>
                    </a:lnTo>
                    <a:lnTo>
                      <a:pt x="2087" y="841"/>
                    </a:lnTo>
                    <a:lnTo>
                      <a:pt x="2089" y="840"/>
                    </a:lnTo>
                    <a:lnTo>
                      <a:pt x="2084" y="821"/>
                    </a:lnTo>
                    <a:lnTo>
                      <a:pt x="2078" y="818"/>
                    </a:lnTo>
                    <a:lnTo>
                      <a:pt x="2059" y="818"/>
                    </a:lnTo>
                    <a:lnTo>
                      <a:pt x="2045" y="821"/>
                    </a:lnTo>
                    <a:lnTo>
                      <a:pt x="2043" y="810"/>
                    </a:lnTo>
                    <a:lnTo>
                      <a:pt x="2024" y="810"/>
                    </a:lnTo>
                    <a:lnTo>
                      <a:pt x="2012" y="793"/>
                    </a:lnTo>
                    <a:lnTo>
                      <a:pt x="1979" y="771"/>
                    </a:lnTo>
                    <a:lnTo>
                      <a:pt x="1975" y="771"/>
                    </a:lnTo>
                    <a:lnTo>
                      <a:pt x="1970" y="774"/>
                    </a:lnTo>
                    <a:lnTo>
                      <a:pt x="1950" y="791"/>
                    </a:lnTo>
                    <a:lnTo>
                      <a:pt x="1947" y="786"/>
                    </a:lnTo>
                    <a:lnTo>
                      <a:pt x="1945" y="786"/>
                    </a:lnTo>
                    <a:lnTo>
                      <a:pt x="1939" y="782"/>
                    </a:lnTo>
                    <a:lnTo>
                      <a:pt x="1931" y="774"/>
                    </a:lnTo>
                    <a:lnTo>
                      <a:pt x="1914" y="749"/>
                    </a:lnTo>
                    <a:lnTo>
                      <a:pt x="1910" y="738"/>
                    </a:lnTo>
                    <a:lnTo>
                      <a:pt x="1882" y="743"/>
                    </a:lnTo>
                    <a:lnTo>
                      <a:pt x="1874" y="747"/>
                    </a:lnTo>
                    <a:lnTo>
                      <a:pt x="1871" y="752"/>
                    </a:lnTo>
                    <a:lnTo>
                      <a:pt x="1859" y="763"/>
                    </a:lnTo>
                    <a:lnTo>
                      <a:pt x="1852" y="763"/>
                    </a:lnTo>
                    <a:lnTo>
                      <a:pt x="1844" y="767"/>
                    </a:lnTo>
                    <a:lnTo>
                      <a:pt x="1835" y="774"/>
                    </a:lnTo>
                    <a:lnTo>
                      <a:pt x="1833" y="775"/>
                    </a:lnTo>
                    <a:lnTo>
                      <a:pt x="1816" y="774"/>
                    </a:lnTo>
                    <a:lnTo>
                      <a:pt x="1795" y="767"/>
                    </a:lnTo>
                    <a:lnTo>
                      <a:pt x="1794" y="765"/>
                    </a:lnTo>
                    <a:lnTo>
                      <a:pt x="1783" y="752"/>
                    </a:lnTo>
                    <a:lnTo>
                      <a:pt x="1773" y="745"/>
                    </a:lnTo>
                    <a:lnTo>
                      <a:pt x="1768" y="745"/>
                    </a:lnTo>
                    <a:lnTo>
                      <a:pt x="1742" y="763"/>
                    </a:lnTo>
                    <a:lnTo>
                      <a:pt x="1729" y="780"/>
                    </a:lnTo>
                    <a:lnTo>
                      <a:pt x="1740" y="786"/>
                    </a:lnTo>
                    <a:lnTo>
                      <a:pt x="1753" y="804"/>
                    </a:lnTo>
                    <a:lnTo>
                      <a:pt x="1759" y="807"/>
                    </a:lnTo>
                    <a:lnTo>
                      <a:pt x="1759" y="815"/>
                    </a:lnTo>
                    <a:lnTo>
                      <a:pt x="1757" y="815"/>
                    </a:lnTo>
                    <a:lnTo>
                      <a:pt x="1757" y="823"/>
                    </a:lnTo>
                    <a:lnTo>
                      <a:pt x="1759" y="826"/>
                    </a:lnTo>
                    <a:lnTo>
                      <a:pt x="1778" y="856"/>
                    </a:lnTo>
                    <a:lnTo>
                      <a:pt x="1775" y="863"/>
                    </a:lnTo>
                    <a:lnTo>
                      <a:pt x="1775" y="867"/>
                    </a:lnTo>
                    <a:lnTo>
                      <a:pt x="1772" y="876"/>
                    </a:lnTo>
                    <a:lnTo>
                      <a:pt x="1748" y="884"/>
                    </a:lnTo>
                    <a:lnTo>
                      <a:pt x="1751" y="917"/>
                    </a:lnTo>
                    <a:lnTo>
                      <a:pt x="1751" y="920"/>
                    </a:lnTo>
                    <a:lnTo>
                      <a:pt x="1757" y="927"/>
                    </a:lnTo>
                    <a:lnTo>
                      <a:pt x="1750" y="931"/>
                    </a:lnTo>
                    <a:lnTo>
                      <a:pt x="1731" y="944"/>
                    </a:lnTo>
                    <a:lnTo>
                      <a:pt x="1718" y="939"/>
                    </a:lnTo>
                    <a:lnTo>
                      <a:pt x="1699" y="927"/>
                    </a:lnTo>
                    <a:lnTo>
                      <a:pt x="1688" y="927"/>
                    </a:lnTo>
                    <a:lnTo>
                      <a:pt x="1641" y="902"/>
                    </a:lnTo>
                    <a:lnTo>
                      <a:pt x="1631" y="900"/>
                    </a:lnTo>
                    <a:lnTo>
                      <a:pt x="1598" y="913"/>
                    </a:lnTo>
                    <a:lnTo>
                      <a:pt x="1584" y="909"/>
                    </a:lnTo>
                    <a:lnTo>
                      <a:pt x="1576" y="909"/>
                    </a:lnTo>
                    <a:lnTo>
                      <a:pt x="1575" y="911"/>
                    </a:lnTo>
                    <a:lnTo>
                      <a:pt x="1571" y="911"/>
                    </a:lnTo>
                    <a:lnTo>
                      <a:pt x="1557" y="917"/>
                    </a:lnTo>
                    <a:lnTo>
                      <a:pt x="1553" y="913"/>
                    </a:lnTo>
                    <a:lnTo>
                      <a:pt x="1540" y="902"/>
                    </a:lnTo>
                    <a:lnTo>
                      <a:pt x="1533" y="891"/>
                    </a:lnTo>
                    <a:lnTo>
                      <a:pt x="1522" y="887"/>
                    </a:lnTo>
                    <a:lnTo>
                      <a:pt x="1521" y="884"/>
                    </a:lnTo>
                    <a:lnTo>
                      <a:pt x="1505" y="852"/>
                    </a:lnTo>
                    <a:lnTo>
                      <a:pt x="1524" y="821"/>
                    </a:lnTo>
                    <a:lnTo>
                      <a:pt x="1535" y="810"/>
                    </a:lnTo>
                    <a:lnTo>
                      <a:pt x="1540" y="802"/>
                    </a:lnTo>
                    <a:lnTo>
                      <a:pt x="1522" y="767"/>
                    </a:lnTo>
                    <a:lnTo>
                      <a:pt x="1516" y="760"/>
                    </a:lnTo>
                    <a:lnTo>
                      <a:pt x="1510" y="765"/>
                    </a:lnTo>
                    <a:lnTo>
                      <a:pt x="1508" y="765"/>
                    </a:lnTo>
                    <a:lnTo>
                      <a:pt x="1505" y="767"/>
                    </a:lnTo>
                    <a:lnTo>
                      <a:pt x="1477" y="778"/>
                    </a:lnTo>
                    <a:lnTo>
                      <a:pt x="1464" y="765"/>
                    </a:lnTo>
                    <a:lnTo>
                      <a:pt x="1462" y="760"/>
                    </a:lnTo>
                    <a:lnTo>
                      <a:pt x="1462" y="754"/>
                    </a:lnTo>
                    <a:lnTo>
                      <a:pt x="1464" y="745"/>
                    </a:lnTo>
                    <a:lnTo>
                      <a:pt x="1462" y="725"/>
                    </a:lnTo>
                    <a:lnTo>
                      <a:pt x="1458" y="716"/>
                    </a:lnTo>
                    <a:lnTo>
                      <a:pt x="1456" y="688"/>
                    </a:lnTo>
                    <a:lnTo>
                      <a:pt x="1453" y="679"/>
                    </a:lnTo>
                    <a:lnTo>
                      <a:pt x="1434" y="666"/>
                    </a:lnTo>
                    <a:lnTo>
                      <a:pt x="1433" y="666"/>
                    </a:lnTo>
                    <a:lnTo>
                      <a:pt x="1422" y="668"/>
                    </a:lnTo>
                    <a:lnTo>
                      <a:pt x="1422" y="671"/>
                    </a:lnTo>
                    <a:lnTo>
                      <a:pt x="1413" y="673"/>
                    </a:lnTo>
                    <a:lnTo>
                      <a:pt x="1409" y="665"/>
                    </a:lnTo>
                    <a:lnTo>
                      <a:pt x="1407" y="655"/>
                    </a:lnTo>
                    <a:lnTo>
                      <a:pt x="1415" y="638"/>
                    </a:lnTo>
                    <a:lnTo>
                      <a:pt x="1418" y="627"/>
                    </a:lnTo>
                    <a:lnTo>
                      <a:pt x="1415" y="601"/>
                    </a:lnTo>
                    <a:lnTo>
                      <a:pt x="1409" y="596"/>
                    </a:lnTo>
                    <a:lnTo>
                      <a:pt x="1407" y="596"/>
                    </a:lnTo>
                    <a:lnTo>
                      <a:pt x="1387" y="592"/>
                    </a:lnTo>
                    <a:lnTo>
                      <a:pt x="1371" y="572"/>
                    </a:lnTo>
                    <a:lnTo>
                      <a:pt x="1369" y="572"/>
                    </a:lnTo>
                    <a:lnTo>
                      <a:pt x="1336" y="546"/>
                    </a:lnTo>
                    <a:lnTo>
                      <a:pt x="1322" y="545"/>
                    </a:lnTo>
                    <a:lnTo>
                      <a:pt x="1316" y="540"/>
                    </a:lnTo>
                    <a:lnTo>
                      <a:pt x="1309" y="534"/>
                    </a:lnTo>
                    <a:lnTo>
                      <a:pt x="1295" y="513"/>
                    </a:lnTo>
                    <a:lnTo>
                      <a:pt x="1292" y="513"/>
                    </a:lnTo>
                    <a:lnTo>
                      <a:pt x="1276" y="501"/>
                    </a:lnTo>
                    <a:lnTo>
                      <a:pt x="1269" y="494"/>
                    </a:lnTo>
                    <a:lnTo>
                      <a:pt x="1280" y="472"/>
                    </a:lnTo>
                    <a:lnTo>
                      <a:pt x="1280" y="470"/>
                    </a:lnTo>
                    <a:lnTo>
                      <a:pt x="1271" y="458"/>
                    </a:lnTo>
                    <a:lnTo>
                      <a:pt x="1269" y="458"/>
                    </a:lnTo>
                    <a:lnTo>
                      <a:pt x="1265" y="454"/>
                    </a:lnTo>
                    <a:lnTo>
                      <a:pt x="1262" y="454"/>
                    </a:lnTo>
                    <a:lnTo>
                      <a:pt x="1256" y="458"/>
                    </a:lnTo>
                    <a:lnTo>
                      <a:pt x="1245" y="450"/>
                    </a:lnTo>
                    <a:lnTo>
                      <a:pt x="1234" y="437"/>
                    </a:lnTo>
                    <a:lnTo>
                      <a:pt x="1234" y="436"/>
                    </a:lnTo>
                    <a:lnTo>
                      <a:pt x="1224" y="425"/>
                    </a:lnTo>
                    <a:lnTo>
                      <a:pt x="1224" y="419"/>
                    </a:lnTo>
                    <a:lnTo>
                      <a:pt x="1221" y="404"/>
                    </a:lnTo>
                    <a:lnTo>
                      <a:pt x="1226" y="403"/>
                    </a:lnTo>
                    <a:lnTo>
                      <a:pt x="1227" y="398"/>
                    </a:lnTo>
                    <a:lnTo>
                      <a:pt x="1237" y="395"/>
                    </a:lnTo>
                    <a:lnTo>
                      <a:pt x="1251" y="404"/>
                    </a:lnTo>
                    <a:lnTo>
                      <a:pt x="1259" y="406"/>
                    </a:lnTo>
                    <a:lnTo>
                      <a:pt x="1262" y="406"/>
                    </a:lnTo>
                    <a:lnTo>
                      <a:pt x="1267" y="404"/>
                    </a:lnTo>
                    <a:lnTo>
                      <a:pt x="1280" y="389"/>
                    </a:lnTo>
                    <a:lnTo>
                      <a:pt x="1280" y="387"/>
                    </a:lnTo>
                    <a:lnTo>
                      <a:pt x="1287" y="376"/>
                    </a:lnTo>
                    <a:lnTo>
                      <a:pt x="1287" y="370"/>
                    </a:lnTo>
                    <a:lnTo>
                      <a:pt x="1281" y="363"/>
                    </a:lnTo>
                    <a:lnTo>
                      <a:pt x="1280" y="360"/>
                    </a:lnTo>
                    <a:lnTo>
                      <a:pt x="1273" y="356"/>
                    </a:lnTo>
                    <a:lnTo>
                      <a:pt x="1271" y="356"/>
                    </a:lnTo>
                    <a:lnTo>
                      <a:pt x="1254" y="363"/>
                    </a:lnTo>
                    <a:lnTo>
                      <a:pt x="1256" y="343"/>
                    </a:lnTo>
                    <a:lnTo>
                      <a:pt x="1256" y="337"/>
                    </a:lnTo>
                    <a:lnTo>
                      <a:pt x="1260" y="328"/>
                    </a:lnTo>
                    <a:lnTo>
                      <a:pt x="1260" y="327"/>
                    </a:lnTo>
                    <a:lnTo>
                      <a:pt x="1259" y="323"/>
                    </a:lnTo>
                    <a:lnTo>
                      <a:pt x="1259" y="321"/>
                    </a:lnTo>
                    <a:lnTo>
                      <a:pt x="1256" y="319"/>
                    </a:lnTo>
                    <a:lnTo>
                      <a:pt x="1256" y="317"/>
                    </a:lnTo>
                    <a:lnTo>
                      <a:pt x="1254" y="317"/>
                    </a:lnTo>
                    <a:lnTo>
                      <a:pt x="1234" y="308"/>
                    </a:lnTo>
                    <a:lnTo>
                      <a:pt x="1218" y="312"/>
                    </a:lnTo>
                    <a:lnTo>
                      <a:pt x="1215" y="312"/>
                    </a:lnTo>
                    <a:lnTo>
                      <a:pt x="1193" y="291"/>
                    </a:lnTo>
                    <a:lnTo>
                      <a:pt x="1172" y="280"/>
                    </a:lnTo>
                    <a:lnTo>
                      <a:pt x="1171" y="273"/>
                    </a:lnTo>
                    <a:lnTo>
                      <a:pt x="1167" y="261"/>
                    </a:lnTo>
                    <a:lnTo>
                      <a:pt x="1167" y="258"/>
                    </a:lnTo>
                    <a:lnTo>
                      <a:pt x="1169" y="251"/>
                    </a:lnTo>
                    <a:lnTo>
                      <a:pt x="1178" y="240"/>
                    </a:lnTo>
                    <a:lnTo>
                      <a:pt x="1183" y="236"/>
                    </a:lnTo>
                    <a:lnTo>
                      <a:pt x="1193" y="236"/>
                    </a:lnTo>
                    <a:lnTo>
                      <a:pt x="1200" y="232"/>
                    </a:lnTo>
                    <a:lnTo>
                      <a:pt x="1202" y="229"/>
                    </a:lnTo>
                    <a:lnTo>
                      <a:pt x="1202" y="228"/>
                    </a:lnTo>
                    <a:lnTo>
                      <a:pt x="1161" y="188"/>
                    </a:lnTo>
                    <a:lnTo>
                      <a:pt x="1147" y="186"/>
                    </a:lnTo>
                    <a:lnTo>
                      <a:pt x="1134" y="181"/>
                    </a:lnTo>
                    <a:lnTo>
                      <a:pt x="1120" y="174"/>
                    </a:lnTo>
                    <a:lnTo>
                      <a:pt x="1112" y="163"/>
                    </a:lnTo>
                    <a:lnTo>
                      <a:pt x="1107" y="157"/>
                    </a:lnTo>
                    <a:lnTo>
                      <a:pt x="1092" y="146"/>
                    </a:lnTo>
                    <a:lnTo>
                      <a:pt x="1082" y="146"/>
                    </a:lnTo>
                    <a:lnTo>
                      <a:pt x="1068" y="144"/>
                    </a:lnTo>
                    <a:lnTo>
                      <a:pt x="1060" y="138"/>
                    </a:lnTo>
                    <a:lnTo>
                      <a:pt x="1036" y="109"/>
                    </a:lnTo>
                    <a:lnTo>
                      <a:pt x="1029" y="108"/>
                    </a:lnTo>
                    <a:lnTo>
                      <a:pt x="1027" y="108"/>
                    </a:lnTo>
                    <a:lnTo>
                      <a:pt x="1021" y="109"/>
                    </a:lnTo>
                    <a:lnTo>
                      <a:pt x="1011" y="109"/>
                    </a:lnTo>
                    <a:lnTo>
                      <a:pt x="1003" y="108"/>
                    </a:lnTo>
                    <a:lnTo>
                      <a:pt x="985" y="108"/>
                    </a:lnTo>
                    <a:lnTo>
                      <a:pt x="981" y="103"/>
                    </a:lnTo>
                    <a:lnTo>
                      <a:pt x="976" y="98"/>
                    </a:lnTo>
                    <a:lnTo>
                      <a:pt x="972" y="94"/>
                    </a:lnTo>
                    <a:lnTo>
                      <a:pt x="974" y="94"/>
                    </a:lnTo>
                    <a:lnTo>
                      <a:pt x="974" y="90"/>
                    </a:lnTo>
                    <a:lnTo>
                      <a:pt x="964" y="81"/>
                    </a:lnTo>
                    <a:lnTo>
                      <a:pt x="945" y="81"/>
                    </a:lnTo>
                    <a:lnTo>
                      <a:pt x="932" y="98"/>
                    </a:lnTo>
                    <a:lnTo>
                      <a:pt x="923" y="105"/>
                    </a:lnTo>
                    <a:lnTo>
                      <a:pt x="921" y="109"/>
                    </a:lnTo>
                    <a:lnTo>
                      <a:pt x="898" y="119"/>
                    </a:lnTo>
                    <a:lnTo>
                      <a:pt x="896" y="119"/>
                    </a:lnTo>
                    <a:lnTo>
                      <a:pt x="863" y="109"/>
                    </a:lnTo>
                    <a:lnTo>
                      <a:pt x="854" y="105"/>
                    </a:lnTo>
                    <a:lnTo>
                      <a:pt x="854" y="108"/>
                    </a:lnTo>
                    <a:lnTo>
                      <a:pt x="850" y="116"/>
                    </a:lnTo>
                    <a:lnTo>
                      <a:pt x="854" y="131"/>
                    </a:lnTo>
                    <a:lnTo>
                      <a:pt x="847" y="131"/>
                    </a:lnTo>
                    <a:lnTo>
                      <a:pt x="832" y="116"/>
                    </a:lnTo>
                    <a:lnTo>
                      <a:pt x="830" y="116"/>
                    </a:lnTo>
                    <a:lnTo>
                      <a:pt x="808" y="108"/>
                    </a:lnTo>
                    <a:lnTo>
                      <a:pt x="805" y="108"/>
                    </a:lnTo>
                    <a:lnTo>
                      <a:pt x="794" y="111"/>
                    </a:lnTo>
                    <a:lnTo>
                      <a:pt x="792" y="114"/>
                    </a:lnTo>
                    <a:lnTo>
                      <a:pt x="778" y="92"/>
                    </a:lnTo>
                    <a:lnTo>
                      <a:pt x="776" y="92"/>
                    </a:lnTo>
                    <a:lnTo>
                      <a:pt x="765" y="86"/>
                    </a:lnTo>
                    <a:lnTo>
                      <a:pt x="765" y="83"/>
                    </a:lnTo>
                    <a:lnTo>
                      <a:pt x="754" y="79"/>
                    </a:lnTo>
                    <a:lnTo>
                      <a:pt x="751" y="79"/>
                    </a:lnTo>
                    <a:lnTo>
                      <a:pt x="745" y="81"/>
                    </a:lnTo>
                    <a:lnTo>
                      <a:pt x="734" y="83"/>
                    </a:lnTo>
                    <a:lnTo>
                      <a:pt x="723" y="79"/>
                    </a:lnTo>
                    <a:lnTo>
                      <a:pt x="694" y="44"/>
                    </a:lnTo>
                    <a:lnTo>
                      <a:pt x="692" y="37"/>
                    </a:lnTo>
                    <a:lnTo>
                      <a:pt x="692" y="32"/>
                    </a:lnTo>
                    <a:lnTo>
                      <a:pt x="694" y="26"/>
                    </a:lnTo>
                    <a:lnTo>
                      <a:pt x="692" y="22"/>
                    </a:lnTo>
                    <a:lnTo>
                      <a:pt x="692" y="21"/>
                    </a:lnTo>
                    <a:lnTo>
                      <a:pt x="690" y="17"/>
                    </a:lnTo>
                    <a:lnTo>
                      <a:pt x="688" y="17"/>
                    </a:lnTo>
                    <a:lnTo>
                      <a:pt x="674" y="15"/>
                    </a:lnTo>
                    <a:lnTo>
                      <a:pt x="661" y="15"/>
                    </a:lnTo>
                    <a:lnTo>
                      <a:pt x="648" y="0"/>
                    </a:lnTo>
                    <a:lnTo>
                      <a:pt x="612" y="0"/>
                    </a:lnTo>
                    <a:lnTo>
                      <a:pt x="606" y="2"/>
                    </a:lnTo>
                    <a:lnTo>
                      <a:pt x="593" y="2"/>
                    </a:lnTo>
                    <a:lnTo>
                      <a:pt x="582" y="7"/>
                    </a:lnTo>
                    <a:lnTo>
                      <a:pt x="576" y="13"/>
                    </a:lnTo>
                    <a:lnTo>
                      <a:pt x="539" y="17"/>
                    </a:lnTo>
                    <a:lnTo>
                      <a:pt x="532" y="17"/>
                    </a:lnTo>
                    <a:lnTo>
                      <a:pt x="516" y="13"/>
                    </a:lnTo>
                    <a:lnTo>
                      <a:pt x="505" y="7"/>
                    </a:lnTo>
                    <a:lnTo>
                      <a:pt x="503" y="7"/>
                    </a:lnTo>
                    <a:lnTo>
                      <a:pt x="481" y="22"/>
                    </a:lnTo>
                    <a:lnTo>
                      <a:pt x="477" y="21"/>
                    </a:lnTo>
                    <a:lnTo>
                      <a:pt x="470" y="24"/>
                    </a:lnTo>
                    <a:lnTo>
                      <a:pt x="467" y="26"/>
                    </a:lnTo>
                    <a:lnTo>
                      <a:pt x="464" y="33"/>
                    </a:lnTo>
                    <a:lnTo>
                      <a:pt x="464" y="35"/>
                    </a:lnTo>
                    <a:lnTo>
                      <a:pt x="470" y="46"/>
                    </a:lnTo>
                    <a:lnTo>
                      <a:pt x="477" y="55"/>
                    </a:lnTo>
                    <a:lnTo>
                      <a:pt x="473" y="57"/>
                    </a:lnTo>
                    <a:lnTo>
                      <a:pt x="462" y="59"/>
                    </a:lnTo>
                    <a:lnTo>
                      <a:pt x="462" y="61"/>
                    </a:lnTo>
                    <a:lnTo>
                      <a:pt x="448" y="70"/>
                    </a:lnTo>
                    <a:lnTo>
                      <a:pt x="445" y="75"/>
                    </a:lnTo>
                    <a:lnTo>
                      <a:pt x="421" y="55"/>
                    </a:lnTo>
                    <a:lnTo>
                      <a:pt x="418" y="55"/>
                    </a:lnTo>
                    <a:lnTo>
                      <a:pt x="417" y="57"/>
                    </a:lnTo>
                    <a:lnTo>
                      <a:pt x="417" y="59"/>
                    </a:lnTo>
                    <a:lnTo>
                      <a:pt x="415" y="66"/>
                    </a:lnTo>
                    <a:lnTo>
                      <a:pt x="417" y="81"/>
                    </a:lnTo>
                    <a:lnTo>
                      <a:pt x="417" y="87"/>
                    </a:lnTo>
                    <a:lnTo>
                      <a:pt x="410" y="108"/>
                    </a:lnTo>
                    <a:lnTo>
                      <a:pt x="390" y="116"/>
                    </a:lnTo>
                    <a:lnTo>
                      <a:pt x="386" y="116"/>
                    </a:lnTo>
                    <a:lnTo>
                      <a:pt x="385" y="119"/>
                    </a:lnTo>
                    <a:lnTo>
                      <a:pt x="375" y="120"/>
                    </a:lnTo>
                    <a:lnTo>
                      <a:pt x="375" y="122"/>
                    </a:lnTo>
                    <a:lnTo>
                      <a:pt x="368" y="131"/>
                    </a:lnTo>
                    <a:lnTo>
                      <a:pt x="366" y="141"/>
                    </a:lnTo>
                    <a:lnTo>
                      <a:pt x="368" y="152"/>
                    </a:lnTo>
                    <a:lnTo>
                      <a:pt x="374" y="159"/>
                    </a:lnTo>
                    <a:lnTo>
                      <a:pt x="375" y="166"/>
                    </a:lnTo>
                    <a:lnTo>
                      <a:pt x="374" y="170"/>
                    </a:lnTo>
                    <a:lnTo>
                      <a:pt x="361" y="170"/>
                    </a:lnTo>
                    <a:lnTo>
                      <a:pt x="339" y="146"/>
                    </a:lnTo>
                    <a:lnTo>
                      <a:pt x="335" y="142"/>
                    </a:lnTo>
                    <a:lnTo>
                      <a:pt x="333" y="142"/>
                    </a:lnTo>
                    <a:lnTo>
                      <a:pt x="325" y="141"/>
                    </a:lnTo>
                    <a:lnTo>
                      <a:pt x="322" y="141"/>
                    </a:lnTo>
                    <a:lnTo>
                      <a:pt x="298" y="135"/>
                    </a:lnTo>
                    <a:lnTo>
                      <a:pt x="297" y="135"/>
                    </a:lnTo>
                    <a:lnTo>
                      <a:pt x="286" y="142"/>
                    </a:lnTo>
                    <a:lnTo>
                      <a:pt x="268" y="188"/>
                    </a:lnTo>
                    <a:lnTo>
                      <a:pt x="254" y="185"/>
                    </a:lnTo>
                    <a:lnTo>
                      <a:pt x="248" y="181"/>
                    </a:lnTo>
                    <a:lnTo>
                      <a:pt x="246" y="168"/>
                    </a:lnTo>
                    <a:lnTo>
                      <a:pt x="246" y="166"/>
                    </a:lnTo>
                    <a:lnTo>
                      <a:pt x="244" y="166"/>
                    </a:lnTo>
                    <a:lnTo>
                      <a:pt x="235" y="170"/>
                    </a:lnTo>
                    <a:lnTo>
                      <a:pt x="224" y="174"/>
                    </a:lnTo>
                    <a:lnTo>
                      <a:pt x="222" y="174"/>
                    </a:lnTo>
                    <a:lnTo>
                      <a:pt x="221" y="175"/>
                    </a:lnTo>
                    <a:lnTo>
                      <a:pt x="219" y="175"/>
                    </a:lnTo>
                    <a:lnTo>
                      <a:pt x="210" y="177"/>
                    </a:lnTo>
                    <a:lnTo>
                      <a:pt x="202" y="174"/>
                    </a:lnTo>
                    <a:lnTo>
                      <a:pt x="189" y="166"/>
                    </a:lnTo>
                    <a:lnTo>
                      <a:pt x="188" y="166"/>
                    </a:lnTo>
                    <a:lnTo>
                      <a:pt x="161" y="181"/>
                    </a:lnTo>
                    <a:lnTo>
                      <a:pt x="158" y="179"/>
                    </a:lnTo>
                    <a:lnTo>
                      <a:pt x="158" y="175"/>
                    </a:lnTo>
                    <a:lnTo>
                      <a:pt x="164" y="170"/>
                    </a:lnTo>
                    <a:lnTo>
                      <a:pt x="167" y="174"/>
                    </a:lnTo>
                    <a:lnTo>
                      <a:pt x="169" y="174"/>
                    </a:lnTo>
                    <a:lnTo>
                      <a:pt x="169" y="170"/>
                    </a:lnTo>
                    <a:lnTo>
                      <a:pt x="172" y="157"/>
                    </a:lnTo>
                    <a:lnTo>
                      <a:pt x="172" y="152"/>
                    </a:lnTo>
                    <a:lnTo>
                      <a:pt x="169" y="152"/>
                    </a:lnTo>
                    <a:lnTo>
                      <a:pt x="164" y="149"/>
                    </a:lnTo>
                    <a:lnTo>
                      <a:pt x="161" y="149"/>
                    </a:lnTo>
                    <a:lnTo>
                      <a:pt x="156" y="155"/>
                    </a:lnTo>
                    <a:lnTo>
                      <a:pt x="155" y="155"/>
                    </a:lnTo>
                    <a:lnTo>
                      <a:pt x="148" y="146"/>
                    </a:lnTo>
                    <a:lnTo>
                      <a:pt x="144" y="133"/>
                    </a:lnTo>
                    <a:lnTo>
                      <a:pt x="144" y="75"/>
                    </a:lnTo>
                    <a:lnTo>
                      <a:pt x="142" y="75"/>
                    </a:lnTo>
                    <a:lnTo>
                      <a:pt x="128" y="68"/>
                    </a:lnTo>
                    <a:lnTo>
                      <a:pt x="112" y="68"/>
                    </a:lnTo>
                    <a:lnTo>
                      <a:pt x="104" y="66"/>
                    </a:lnTo>
                    <a:lnTo>
                      <a:pt x="98" y="61"/>
                    </a:lnTo>
                    <a:lnTo>
                      <a:pt x="90" y="50"/>
                    </a:lnTo>
                    <a:lnTo>
                      <a:pt x="73" y="50"/>
                    </a:lnTo>
                    <a:lnTo>
                      <a:pt x="62" y="55"/>
                    </a:lnTo>
                    <a:lnTo>
                      <a:pt x="33" y="46"/>
                    </a:lnTo>
                    <a:lnTo>
                      <a:pt x="30" y="46"/>
                    </a:lnTo>
                    <a:lnTo>
                      <a:pt x="22" y="48"/>
                    </a:lnTo>
                    <a:lnTo>
                      <a:pt x="22" y="50"/>
                    </a:lnTo>
                    <a:lnTo>
                      <a:pt x="19" y="54"/>
                    </a:lnTo>
                    <a:lnTo>
                      <a:pt x="16" y="57"/>
                    </a:lnTo>
                    <a:lnTo>
                      <a:pt x="3" y="64"/>
                    </a:lnTo>
                    <a:lnTo>
                      <a:pt x="0" y="61"/>
                    </a:lnTo>
                    <a:lnTo>
                      <a:pt x="6" y="108"/>
                    </a:lnTo>
                    <a:lnTo>
                      <a:pt x="44" y="103"/>
                    </a:lnTo>
                    <a:lnTo>
                      <a:pt x="66" y="92"/>
                    </a:lnTo>
                    <a:lnTo>
                      <a:pt x="84" y="114"/>
                    </a:lnTo>
                    <a:lnTo>
                      <a:pt x="69" y="199"/>
                    </a:lnTo>
                    <a:lnTo>
                      <a:pt x="91" y="242"/>
                    </a:lnTo>
                    <a:lnTo>
                      <a:pt x="51" y="280"/>
                    </a:lnTo>
                    <a:lnTo>
                      <a:pt x="41" y="308"/>
                    </a:lnTo>
                    <a:lnTo>
                      <a:pt x="71" y="323"/>
                    </a:lnTo>
                    <a:lnTo>
                      <a:pt x="68" y="403"/>
                    </a:lnTo>
                    <a:lnTo>
                      <a:pt x="124" y="433"/>
                    </a:lnTo>
                    <a:lnTo>
                      <a:pt x="166" y="476"/>
                    </a:lnTo>
                    <a:lnTo>
                      <a:pt x="104" y="491"/>
                    </a:lnTo>
                    <a:lnTo>
                      <a:pt x="183" y="585"/>
                    </a:lnTo>
                    <a:lnTo>
                      <a:pt x="202" y="559"/>
                    </a:lnTo>
                    <a:lnTo>
                      <a:pt x="215" y="629"/>
                    </a:lnTo>
                    <a:lnTo>
                      <a:pt x="232" y="676"/>
                    </a:lnTo>
                    <a:lnTo>
                      <a:pt x="232" y="692"/>
                    </a:lnTo>
                    <a:lnTo>
                      <a:pt x="270" y="785"/>
                    </a:lnTo>
                    <a:lnTo>
                      <a:pt x="235" y="813"/>
                    </a:lnTo>
                    <a:lnTo>
                      <a:pt x="226" y="851"/>
                    </a:lnTo>
                    <a:lnTo>
                      <a:pt x="197" y="848"/>
                    </a:lnTo>
                    <a:lnTo>
                      <a:pt x="183" y="889"/>
                    </a:lnTo>
                    <a:lnTo>
                      <a:pt x="183" y="896"/>
                    </a:lnTo>
                    <a:lnTo>
                      <a:pt x="197" y="916"/>
                    </a:lnTo>
                    <a:lnTo>
                      <a:pt x="279" y="961"/>
                    </a:lnTo>
                    <a:lnTo>
                      <a:pt x="246" y="1000"/>
                    </a:lnTo>
                    <a:lnTo>
                      <a:pt x="224" y="996"/>
                    </a:lnTo>
                    <a:lnTo>
                      <a:pt x="197" y="1036"/>
                    </a:lnTo>
                    <a:lnTo>
                      <a:pt x="233" y="1103"/>
                    </a:lnTo>
                    <a:lnTo>
                      <a:pt x="237" y="1110"/>
                    </a:lnTo>
                    <a:lnTo>
                      <a:pt x="180" y="1129"/>
                    </a:lnTo>
                    <a:lnTo>
                      <a:pt x="106" y="1129"/>
                    </a:lnTo>
                    <a:lnTo>
                      <a:pt x="101" y="1157"/>
                    </a:lnTo>
                    <a:lnTo>
                      <a:pt x="115" y="1233"/>
                    </a:lnTo>
                    <a:lnTo>
                      <a:pt x="148" y="1258"/>
                    </a:lnTo>
                    <a:lnTo>
                      <a:pt x="158" y="1295"/>
                    </a:lnTo>
                    <a:lnTo>
                      <a:pt x="211" y="1309"/>
                    </a:lnTo>
                    <a:lnTo>
                      <a:pt x="246" y="1328"/>
                    </a:lnTo>
                    <a:lnTo>
                      <a:pt x="259" y="1321"/>
                    </a:lnTo>
                    <a:lnTo>
                      <a:pt x="322" y="1397"/>
                    </a:lnTo>
                    <a:lnTo>
                      <a:pt x="319" y="1415"/>
                    </a:lnTo>
                    <a:lnTo>
                      <a:pt x="322" y="1484"/>
                    </a:lnTo>
                    <a:lnTo>
                      <a:pt x="361" y="1473"/>
                    </a:lnTo>
                    <a:lnTo>
                      <a:pt x="388" y="1517"/>
                    </a:lnTo>
                    <a:lnTo>
                      <a:pt x="393" y="1520"/>
                    </a:lnTo>
                    <a:lnTo>
                      <a:pt x="426" y="1503"/>
                    </a:lnTo>
                    <a:lnTo>
                      <a:pt x="514" y="1599"/>
                    </a:lnTo>
                    <a:lnTo>
                      <a:pt x="519" y="1597"/>
                    </a:lnTo>
                    <a:lnTo>
                      <a:pt x="546" y="1573"/>
                    </a:lnTo>
                    <a:lnTo>
                      <a:pt x="623" y="1577"/>
                    </a:lnTo>
                    <a:lnTo>
                      <a:pt x="680" y="1615"/>
                    </a:lnTo>
                    <a:lnTo>
                      <a:pt x="724" y="1588"/>
                    </a:lnTo>
                    <a:lnTo>
                      <a:pt x="740" y="1588"/>
                    </a:lnTo>
                    <a:lnTo>
                      <a:pt x="751" y="1604"/>
                    </a:lnTo>
                    <a:lnTo>
                      <a:pt x="770" y="1604"/>
                    </a:lnTo>
                    <a:lnTo>
                      <a:pt x="772" y="1634"/>
                    </a:lnTo>
                    <a:lnTo>
                      <a:pt x="814" y="1619"/>
                    </a:lnTo>
                    <a:lnTo>
                      <a:pt x="845" y="1662"/>
                    </a:lnTo>
                    <a:lnTo>
                      <a:pt x="843" y="1686"/>
                    </a:lnTo>
                    <a:lnTo>
                      <a:pt x="792" y="1726"/>
                    </a:lnTo>
                    <a:lnTo>
                      <a:pt x="812" y="1746"/>
                    </a:lnTo>
                    <a:lnTo>
                      <a:pt x="794" y="1769"/>
                    </a:lnTo>
                    <a:lnTo>
                      <a:pt x="801" y="1809"/>
                    </a:lnTo>
                    <a:lnTo>
                      <a:pt x="776" y="1817"/>
                    </a:lnTo>
                    <a:lnTo>
                      <a:pt x="832" y="1850"/>
                    </a:lnTo>
                    <a:lnTo>
                      <a:pt x="858" y="1852"/>
                    </a:lnTo>
                    <a:lnTo>
                      <a:pt x="876" y="1859"/>
                    </a:lnTo>
                    <a:lnTo>
                      <a:pt x="808" y="1885"/>
                    </a:lnTo>
                    <a:lnTo>
                      <a:pt x="822" y="1894"/>
                    </a:lnTo>
                    <a:lnTo>
                      <a:pt x="866" y="1894"/>
                    </a:lnTo>
                    <a:lnTo>
                      <a:pt x="877" y="1921"/>
                    </a:lnTo>
                    <a:lnTo>
                      <a:pt x="910" y="1921"/>
                    </a:lnTo>
                    <a:lnTo>
                      <a:pt x="909" y="1970"/>
                    </a:lnTo>
                    <a:lnTo>
                      <a:pt x="940" y="1990"/>
                    </a:lnTo>
                    <a:lnTo>
                      <a:pt x="972" y="2001"/>
                    </a:lnTo>
                    <a:lnTo>
                      <a:pt x="983" y="2016"/>
                    </a:lnTo>
                    <a:lnTo>
                      <a:pt x="1051" y="1972"/>
                    </a:lnTo>
                    <a:lnTo>
                      <a:pt x="1090" y="2036"/>
                    </a:lnTo>
                    <a:lnTo>
                      <a:pt x="1106" y="2030"/>
                    </a:lnTo>
                    <a:lnTo>
                      <a:pt x="1160" y="2034"/>
                    </a:lnTo>
                    <a:lnTo>
                      <a:pt x="1200" y="2077"/>
                    </a:lnTo>
                    <a:lnTo>
                      <a:pt x="1248" y="2069"/>
                    </a:lnTo>
                    <a:lnTo>
                      <a:pt x="1262" y="2058"/>
                    </a:lnTo>
                    <a:lnTo>
                      <a:pt x="1289" y="2053"/>
                    </a:lnTo>
                    <a:lnTo>
                      <a:pt x="1342" y="2118"/>
                    </a:lnTo>
                    <a:lnTo>
                      <a:pt x="1360" y="2161"/>
                    </a:lnTo>
                    <a:lnTo>
                      <a:pt x="1393" y="2162"/>
                    </a:lnTo>
                    <a:lnTo>
                      <a:pt x="1442" y="2195"/>
                    </a:lnTo>
                    <a:lnTo>
                      <a:pt x="1477" y="2183"/>
                    </a:lnTo>
                    <a:lnTo>
                      <a:pt x="1489" y="2278"/>
                    </a:lnTo>
                    <a:lnTo>
                      <a:pt x="1497" y="2289"/>
                    </a:lnTo>
                    <a:lnTo>
                      <a:pt x="1568" y="2274"/>
                    </a:lnTo>
                    <a:lnTo>
                      <a:pt x="1598" y="2292"/>
                    </a:lnTo>
                    <a:lnTo>
                      <a:pt x="1652" y="2274"/>
                    </a:lnTo>
                    <a:lnTo>
                      <a:pt x="1669" y="2314"/>
                    </a:lnTo>
                    <a:lnTo>
                      <a:pt x="1671" y="2322"/>
                    </a:lnTo>
                    <a:lnTo>
                      <a:pt x="1706" y="2347"/>
                    </a:lnTo>
                    <a:lnTo>
                      <a:pt x="1811" y="2355"/>
                    </a:lnTo>
                    <a:lnTo>
                      <a:pt x="1817" y="2376"/>
                    </a:lnTo>
                    <a:lnTo>
                      <a:pt x="1910" y="2385"/>
                    </a:lnTo>
                    <a:lnTo>
                      <a:pt x="1934" y="2398"/>
                    </a:lnTo>
                    <a:lnTo>
                      <a:pt x="1975" y="2352"/>
                    </a:lnTo>
                    <a:lnTo>
                      <a:pt x="1997" y="2407"/>
                    </a:lnTo>
                    <a:lnTo>
                      <a:pt x="2035" y="2425"/>
                    </a:lnTo>
                    <a:lnTo>
                      <a:pt x="2095" y="2418"/>
                    </a:lnTo>
                    <a:lnTo>
                      <a:pt x="2121" y="2413"/>
                    </a:lnTo>
                    <a:lnTo>
                      <a:pt x="2174" y="2494"/>
                    </a:lnTo>
                    <a:lnTo>
                      <a:pt x="2174" y="2505"/>
                    </a:lnTo>
                    <a:lnTo>
                      <a:pt x="2176" y="2511"/>
                    </a:lnTo>
                    <a:lnTo>
                      <a:pt x="2176" y="2512"/>
                    </a:lnTo>
                    <a:lnTo>
                      <a:pt x="2212" y="2571"/>
                    </a:lnTo>
                    <a:lnTo>
                      <a:pt x="2221" y="2606"/>
                    </a:lnTo>
                    <a:lnTo>
                      <a:pt x="2261" y="2610"/>
                    </a:lnTo>
                    <a:lnTo>
                      <a:pt x="2278" y="2625"/>
                    </a:lnTo>
                    <a:lnTo>
                      <a:pt x="2285" y="2631"/>
                    </a:lnTo>
                    <a:lnTo>
                      <a:pt x="2351" y="2621"/>
                    </a:lnTo>
                    <a:lnTo>
                      <a:pt x="2427" y="2625"/>
                    </a:lnTo>
                    <a:lnTo>
                      <a:pt x="2458" y="2599"/>
                    </a:lnTo>
                    <a:lnTo>
                      <a:pt x="2482" y="2556"/>
                    </a:lnTo>
                    <a:lnTo>
                      <a:pt x="2516" y="2549"/>
                    </a:lnTo>
                    <a:lnTo>
                      <a:pt x="2576" y="2451"/>
                    </a:lnTo>
                    <a:lnTo>
                      <a:pt x="2592" y="2442"/>
                    </a:lnTo>
                    <a:lnTo>
                      <a:pt x="2580" y="2431"/>
                    </a:lnTo>
                    <a:lnTo>
                      <a:pt x="2580" y="2413"/>
                    </a:lnTo>
                    <a:lnTo>
                      <a:pt x="2655" y="2250"/>
                    </a:lnTo>
                    <a:lnTo>
                      <a:pt x="2591" y="2249"/>
                    </a:lnTo>
                    <a:lnTo>
                      <a:pt x="2562" y="2221"/>
                    </a:lnTo>
                    <a:lnTo>
                      <a:pt x="2537" y="2167"/>
                    </a:lnTo>
                    <a:lnTo>
                      <a:pt x="2576" y="2143"/>
                    </a:lnTo>
                    <a:lnTo>
                      <a:pt x="2655" y="1955"/>
                    </a:lnTo>
                    <a:lnTo>
                      <a:pt x="2611" y="1905"/>
                    </a:lnTo>
                    <a:lnTo>
                      <a:pt x="2611" y="1883"/>
                    </a:lnTo>
                    <a:lnTo>
                      <a:pt x="2570" y="1861"/>
                    </a:lnTo>
                    <a:lnTo>
                      <a:pt x="2554" y="1877"/>
                    </a:lnTo>
                    <a:lnTo>
                      <a:pt x="2523" y="1845"/>
                    </a:lnTo>
                    <a:lnTo>
                      <a:pt x="2556" y="1817"/>
                    </a:lnTo>
                    <a:lnTo>
                      <a:pt x="2545" y="1809"/>
                    </a:lnTo>
                    <a:lnTo>
                      <a:pt x="2471" y="1795"/>
                    </a:lnTo>
                    <a:lnTo>
                      <a:pt x="2478" y="1823"/>
                    </a:lnTo>
                    <a:lnTo>
                      <a:pt x="2445" y="1802"/>
                    </a:lnTo>
                    <a:lnTo>
                      <a:pt x="2409" y="1739"/>
                    </a:lnTo>
                    <a:lnTo>
                      <a:pt x="2390" y="1763"/>
                    </a:lnTo>
                    <a:lnTo>
                      <a:pt x="2343" y="1758"/>
                    </a:lnTo>
                    <a:lnTo>
                      <a:pt x="2330" y="1834"/>
                    </a:lnTo>
                    <a:lnTo>
                      <a:pt x="2308" y="1878"/>
                    </a:lnTo>
                    <a:lnTo>
                      <a:pt x="2272" y="1894"/>
                    </a:lnTo>
                    <a:lnTo>
                      <a:pt x="2226" y="1924"/>
                    </a:lnTo>
                    <a:lnTo>
                      <a:pt x="2201" y="1889"/>
                    </a:lnTo>
                    <a:lnTo>
                      <a:pt x="2232" y="1856"/>
                    </a:lnTo>
                    <a:lnTo>
                      <a:pt x="2174" y="1848"/>
                    </a:lnTo>
                    <a:lnTo>
                      <a:pt x="2163" y="1834"/>
                    </a:lnTo>
                    <a:lnTo>
                      <a:pt x="2174" y="1791"/>
                    </a:lnTo>
                    <a:lnTo>
                      <a:pt x="2168" y="1761"/>
                    </a:lnTo>
                    <a:lnTo>
                      <a:pt x="2168" y="1759"/>
                    </a:lnTo>
                    <a:lnTo>
                      <a:pt x="2172" y="1759"/>
                    </a:lnTo>
                    <a:lnTo>
                      <a:pt x="2183" y="1759"/>
                    </a:lnTo>
                    <a:lnTo>
                      <a:pt x="2198" y="1757"/>
                    </a:lnTo>
                    <a:lnTo>
                      <a:pt x="2220" y="1757"/>
                    </a:lnTo>
                    <a:lnTo>
                      <a:pt x="2232" y="1754"/>
                    </a:lnTo>
                    <a:lnTo>
                      <a:pt x="2242" y="1714"/>
                    </a:lnTo>
                    <a:lnTo>
                      <a:pt x="2165" y="1728"/>
                    </a:lnTo>
                    <a:lnTo>
                      <a:pt x="2172" y="1710"/>
                    </a:lnTo>
                    <a:lnTo>
                      <a:pt x="2045" y="1645"/>
                    </a:lnTo>
                    <a:lnTo>
                      <a:pt x="2023" y="1649"/>
                    </a:lnTo>
                    <a:lnTo>
                      <a:pt x="1986" y="1640"/>
                    </a:lnTo>
                    <a:lnTo>
                      <a:pt x="1959" y="1562"/>
                    </a:lnTo>
                    <a:lnTo>
                      <a:pt x="1961" y="1529"/>
                    </a:lnTo>
                    <a:lnTo>
                      <a:pt x="2026" y="1506"/>
                    </a:lnTo>
                    <a:lnTo>
                      <a:pt x="2045" y="1453"/>
                    </a:lnTo>
                    <a:lnTo>
                      <a:pt x="2092" y="1459"/>
                    </a:lnTo>
                    <a:lnTo>
                      <a:pt x="2106" y="1463"/>
                    </a:lnTo>
                    <a:lnTo>
                      <a:pt x="2117" y="1462"/>
                    </a:lnTo>
                    <a:lnTo>
                      <a:pt x="2136" y="1342"/>
                    </a:lnTo>
                    <a:lnTo>
                      <a:pt x="2144" y="1315"/>
                    </a:lnTo>
                    <a:lnTo>
                      <a:pt x="2147" y="1256"/>
                    </a:lnTo>
                    <a:lnTo>
                      <a:pt x="2187" y="1200"/>
                    </a:lnTo>
                    <a:lnTo>
                      <a:pt x="2174" y="1180"/>
                    </a:lnTo>
                    <a:lnTo>
                      <a:pt x="2221" y="1121"/>
                    </a:lnTo>
                    <a:lnTo>
                      <a:pt x="2248" y="1157"/>
                    </a:lnTo>
                    <a:lnTo>
                      <a:pt x="2237" y="1211"/>
                    </a:lnTo>
                    <a:lnTo>
                      <a:pt x="2263" y="1233"/>
                    </a:lnTo>
                    <a:lnTo>
                      <a:pt x="2270" y="1269"/>
                    </a:lnTo>
                    <a:lnTo>
                      <a:pt x="2343" y="1324"/>
                    </a:lnTo>
                    <a:lnTo>
                      <a:pt x="2365" y="1311"/>
                    </a:lnTo>
                    <a:lnTo>
                      <a:pt x="2390" y="1343"/>
                    </a:lnTo>
                    <a:lnTo>
                      <a:pt x="2434" y="1378"/>
                    </a:lnTo>
                    <a:lnTo>
                      <a:pt x="2482" y="1356"/>
                    </a:lnTo>
                    <a:lnTo>
                      <a:pt x="2485" y="1354"/>
                    </a:lnTo>
                    <a:lnTo>
                      <a:pt x="2496" y="1356"/>
                    </a:lnTo>
                    <a:lnTo>
                      <a:pt x="2589" y="1391"/>
                    </a:lnTo>
                    <a:lnTo>
                      <a:pt x="2581" y="1408"/>
                    </a:lnTo>
                    <a:lnTo>
                      <a:pt x="2587" y="1435"/>
                    </a:lnTo>
                    <a:lnTo>
                      <a:pt x="2613" y="1435"/>
                    </a:lnTo>
                    <a:lnTo>
                      <a:pt x="2613" y="1444"/>
                    </a:lnTo>
                    <a:lnTo>
                      <a:pt x="2624" y="1451"/>
                    </a:lnTo>
                    <a:lnTo>
                      <a:pt x="2625" y="1453"/>
                    </a:lnTo>
                    <a:lnTo>
                      <a:pt x="2631" y="1455"/>
                    </a:lnTo>
                    <a:lnTo>
                      <a:pt x="2652" y="1468"/>
                    </a:lnTo>
                    <a:lnTo>
                      <a:pt x="2702" y="1435"/>
                    </a:lnTo>
                    <a:lnTo>
                      <a:pt x="2726" y="1437"/>
                    </a:lnTo>
                    <a:lnTo>
                      <a:pt x="2745" y="1442"/>
                    </a:lnTo>
                    <a:lnTo>
                      <a:pt x="2769" y="1437"/>
                    </a:lnTo>
                    <a:lnTo>
                      <a:pt x="2875" y="1389"/>
                    </a:lnTo>
                    <a:lnTo>
                      <a:pt x="2941" y="1435"/>
                    </a:lnTo>
                    <a:lnTo>
                      <a:pt x="2991" y="1451"/>
                    </a:lnTo>
                    <a:lnTo>
                      <a:pt x="3072" y="1463"/>
                    </a:lnTo>
                    <a:lnTo>
                      <a:pt x="3108" y="1394"/>
                    </a:lnTo>
                    <a:lnTo>
                      <a:pt x="3113" y="1380"/>
                    </a:lnTo>
                    <a:lnTo>
                      <a:pt x="3146" y="1230"/>
                    </a:lnTo>
                    <a:lnTo>
                      <a:pt x="3181" y="1190"/>
                    </a:lnTo>
                    <a:lnTo>
                      <a:pt x="3193" y="1135"/>
                    </a:lnTo>
                    <a:lnTo>
                      <a:pt x="3188" y="1131"/>
                    </a:lnTo>
                    <a:lnTo>
                      <a:pt x="3188" y="1105"/>
                    </a:lnTo>
                    <a:lnTo>
                      <a:pt x="3182" y="1081"/>
                    </a:lnTo>
                    <a:lnTo>
                      <a:pt x="3162" y="1080"/>
                    </a:lnTo>
                    <a:lnTo>
                      <a:pt x="3144" y="1069"/>
                    </a:lnTo>
                    <a:lnTo>
                      <a:pt x="3137" y="1062"/>
                    </a:lnTo>
                    <a:lnTo>
                      <a:pt x="3126" y="1058"/>
                    </a:lnTo>
                    <a:lnTo>
                      <a:pt x="3124" y="1058"/>
                    </a:lnTo>
                    <a:lnTo>
                      <a:pt x="3072" y="1070"/>
                    </a:lnTo>
                    <a:lnTo>
                      <a:pt x="3067" y="1070"/>
                    </a:lnTo>
                    <a:lnTo>
                      <a:pt x="3061" y="1069"/>
                    </a:lnTo>
                    <a:lnTo>
                      <a:pt x="3024" y="1048"/>
                    </a:lnTo>
                    <a:lnTo>
                      <a:pt x="2984" y="1005"/>
                    </a:lnTo>
                    <a:lnTo>
                      <a:pt x="2977" y="993"/>
                    </a:lnTo>
                    <a:lnTo>
                      <a:pt x="2977" y="985"/>
                    </a:lnTo>
                    <a:lnTo>
                      <a:pt x="2974" y="974"/>
                    </a:lnTo>
                    <a:lnTo>
                      <a:pt x="2966" y="961"/>
                    </a:lnTo>
                    <a:lnTo>
                      <a:pt x="2952" y="955"/>
                    </a:lnTo>
                    <a:lnTo>
                      <a:pt x="2944" y="949"/>
                    </a:lnTo>
                    <a:lnTo>
                      <a:pt x="2941" y="939"/>
                    </a:lnTo>
                    <a:lnTo>
                      <a:pt x="2936" y="938"/>
                    </a:lnTo>
                    <a:lnTo>
                      <a:pt x="2931" y="927"/>
                    </a:lnTo>
                    <a:lnTo>
                      <a:pt x="2930" y="924"/>
                    </a:lnTo>
                    <a:lnTo>
                      <a:pt x="2928" y="922"/>
                    </a:lnTo>
                    <a:lnTo>
                      <a:pt x="2917" y="922"/>
                    </a:lnTo>
                    <a:lnTo>
                      <a:pt x="2917" y="906"/>
                    </a:lnTo>
                    <a:lnTo>
                      <a:pt x="2930" y="898"/>
                    </a:lnTo>
                    <a:lnTo>
                      <a:pt x="2944" y="876"/>
                    </a:lnTo>
                    <a:lnTo>
                      <a:pt x="2944" y="869"/>
                    </a:lnTo>
                    <a:lnTo>
                      <a:pt x="2930" y="867"/>
                    </a:lnTo>
                    <a:lnTo>
                      <a:pt x="2925" y="869"/>
                    </a:lnTo>
                    <a:lnTo>
                      <a:pt x="2920" y="854"/>
                    </a:lnTo>
                    <a:lnTo>
                      <a:pt x="2917" y="837"/>
                    </a:lnTo>
                    <a:lnTo>
                      <a:pt x="2915" y="830"/>
                    </a:lnTo>
                    <a:lnTo>
                      <a:pt x="2898" y="830"/>
                    </a:lnTo>
                    <a:lnTo>
                      <a:pt x="2882" y="834"/>
                    </a:lnTo>
                    <a:lnTo>
                      <a:pt x="2853" y="845"/>
                    </a:lnTo>
                    <a:lnTo>
                      <a:pt x="2849" y="841"/>
                    </a:lnTo>
                    <a:lnTo>
                      <a:pt x="2838" y="840"/>
                    </a:lnTo>
                    <a:lnTo>
                      <a:pt x="2829" y="843"/>
                    </a:lnTo>
                    <a:lnTo>
                      <a:pt x="2827" y="848"/>
                    </a:lnTo>
                    <a:lnTo>
                      <a:pt x="2824" y="848"/>
                    </a:lnTo>
                    <a:lnTo>
                      <a:pt x="2822" y="851"/>
                    </a:lnTo>
                    <a:lnTo>
                      <a:pt x="2818" y="851"/>
                    </a:lnTo>
                    <a:lnTo>
                      <a:pt x="2811" y="848"/>
                    </a:lnTo>
                    <a:lnTo>
                      <a:pt x="2810" y="845"/>
                    </a:lnTo>
                    <a:lnTo>
                      <a:pt x="2811" y="840"/>
                    </a:lnTo>
                    <a:lnTo>
                      <a:pt x="2818" y="837"/>
                    </a:lnTo>
                    <a:lnTo>
                      <a:pt x="2822" y="834"/>
                    </a:lnTo>
                    <a:lnTo>
                      <a:pt x="2824" y="830"/>
                    </a:lnTo>
                    <a:lnTo>
                      <a:pt x="2824" y="823"/>
                    </a:lnTo>
                    <a:lnTo>
                      <a:pt x="2822" y="823"/>
                    </a:lnTo>
                    <a:lnTo>
                      <a:pt x="2821" y="819"/>
                    </a:lnTo>
                    <a:lnTo>
                      <a:pt x="2827" y="799"/>
                    </a:lnTo>
                    <a:lnTo>
                      <a:pt x="2829" y="799"/>
                    </a:lnTo>
                    <a:lnTo>
                      <a:pt x="2832" y="7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221">
                <a:extLst>
                  <a:ext uri="{FF2B5EF4-FFF2-40B4-BE49-F238E27FC236}">
                    <a16:creationId xmlns:a16="http://schemas.microsoft.com/office/drawing/2014/main" id="{34EBB717-D8A8-D792-0156-1F42C3CF5C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3" y="1299"/>
                <a:ext cx="202" cy="347"/>
              </a:xfrm>
              <a:custGeom>
                <a:avLst/>
                <a:gdLst>
                  <a:gd name="T0" fmla="*/ 1197 w 1417"/>
                  <a:gd name="T1" fmla="*/ 408 h 2431"/>
                  <a:gd name="T2" fmla="*/ 835 w 1417"/>
                  <a:gd name="T3" fmla="*/ 164 h 2431"/>
                  <a:gd name="T4" fmla="*/ 754 w 1417"/>
                  <a:gd name="T5" fmla="*/ 37 h 2431"/>
                  <a:gd name="T6" fmla="*/ 514 w 1417"/>
                  <a:gd name="T7" fmla="*/ 120 h 2431"/>
                  <a:gd name="T8" fmla="*/ 388 w 1417"/>
                  <a:gd name="T9" fmla="*/ 375 h 2431"/>
                  <a:gd name="T10" fmla="*/ 358 w 1417"/>
                  <a:gd name="T11" fmla="*/ 468 h 2431"/>
                  <a:gd name="T12" fmla="*/ 372 w 1417"/>
                  <a:gd name="T13" fmla="*/ 509 h 2431"/>
                  <a:gd name="T14" fmla="*/ 287 w 1417"/>
                  <a:gd name="T15" fmla="*/ 720 h 2431"/>
                  <a:gd name="T16" fmla="*/ 159 w 1417"/>
                  <a:gd name="T17" fmla="*/ 930 h 2431"/>
                  <a:gd name="T18" fmla="*/ 131 w 1417"/>
                  <a:gd name="T19" fmla="*/ 1269 h 2431"/>
                  <a:gd name="T20" fmla="*/ 39 w 1417"/>
                  <a:gd name="T21" fmla="*/ 1476 h 2431"/>
                  <a:gd name="T22" fmla="*/ 334 w 1417"/>
                  <a:gd name="T23" fmla="*/ 1599 h 2431"/>
                  <a:gd name="T24" fmla="*/ 376 w 1417"/>
                  <a:gd name="T25" fmla="*/ 1725 h 2431"/>
                  <a:gd name="T26" fmla="*/ 332 w 1417"/>
                  <a:gd name="T27" fmla="*/ 1888 h 2431"/>
                  <a:gd name="T28" fmla="*/ 354 w 1417"/>
                  <a:gd name="T29" fmla="*/ 2001 h 2431"/>
                  <a:gd name="T30" fmla="*/ 485 w 1417"/>
                  <a:gd name="T31" fmla="*/ 2008 h 2431"/>
                  <a:gd name="T32" fmla="*/ 571 w 1417"/>
                  <a:gd name="T33" fmla="*/ 2123 h 2431"/>
                  <a:gd name="T34" fmla="*/ 625 w 1417"/>
                  <a:gd name="T35" fmla="*/ 2254 h 2431"/>
                  <a:gd name="T36" fmla="*/ 680 w 1417"/>
                  <a:gd name="T37" fmla="*/ 2252 h 2431"/>
                  <a:gd name="T38" fmla="*/ 689 w 1417"/>
                  <a:gd name="T39" fmla="*/ 2263 h 2431"/>
                  <a:gd name="T40" fmla="*/ 669 w 1417"/>
                  <a:gd name="T41" fmla="*/ 2326 h 2431"/>
                  <a:gd name="T42" fmla="*/ 705 w 1417"/>
                  <a:gd name="T43" fmla="*/ 2405 h 2431"/>
                  <a:gd name="T44" fmla="*/ 784 w 1417"/>
                  <a:gd name="T45" fmla="*/ 2405 h 2431"/>
                  <a:gd name="T46" fmla="*/ 868 w 1417"/>
                  <a:gd name="T47" fmla="*/ 2398 h 2431"/>
                  <a:gd name="T48" fmla="*/ 904 w 1417"/>
                  <a:gd name="T49" fmla="*/ 2385 h 2431"/>
                  <a:gd name="T50" fmla="*/ 1002 w 1417"/>
                  <a:gd name="T51" fmla="*/ 2392 h 2431"/>
                  <a:gd name="T52" fmla="*/ 1109 w 1417"/>
                  <a:gd name="T53" fmla="*/ 2363 h 2431"/>
                  <a:gd name="T54" fmla="*/ 1160 w 1417"/>
                  <a:gd name="T55" fmla="*/ 2309 h 2431"/>
                  <a:gd name="T56" fmla="*/ 1182 w 1417"/>
                  <a:gd name="T57" fmla="*/ 2274 h 2431"/>
                  <a:gd name="T58" fmla="*/ 1119 w 1417"/>
                  <a:gd name="T59" fmla="*/ 2250 h 2431"/>
                  <a:gd name="T60" fmla="*/ 1188 w 1417"/>
                  <a:gd name="T61" fmla="*/ 2230 h 2431"/>
                  <a:gd name="T62" fmla="*/ 1248 w 1417"/>
                  <a:gd name="T63" fmla="*/ 2239 h 2431"/>
                  <a:gd name="T64" fmla="*/ 1283 w 1417"/>
                  <a:gd name="T65" fmla="*/ 2205 h 2431"/>
                  <a:gd name="T66" fmla="*/ 1268 w 1417"/>
                  <a:gd name="T67" fmla="*/ 2156 h 2431"/>
                  <a:gd name="T68" fmla="*/ 1313 w 1417"/>
                  <a:gd name="T69" fmla="*/ 2112 h 2431"/>
                  <a:gd name="T70" fmla="*/ 1261 w 1417"/>
                  <a:gd name="T71" fmla="*/ 2117 h 2431"/>
                  <a:gd name="T72" fmla="*/ 1273 w 1417"/>
                  <a:gd name="T73" fmla="*/ 2070 h 2431"/>
                  <a:gd name="T74" fmla="*/ 1319 w 1417"/>
                  <a:gd name="T75" fmla="*/ 2041 h 2431"/>
                  <a:gd name="T76" fmla="*/ 1355 w 1417"/>
                  <a:gd name="T77" fmla="*/ 2008 h 2431"/>
                  <a:gd name="T78" fmla="*/ 1404 w 1417"/>
                  <a:gd name="T79" fmla="*/ 1979 h 2431"/>
                  <a:gd name="T80" fmla="*/ 1415 w 1417"/>
                  <a:gd name="T81" fmla="*/ 1900 h 2431"/>
                  <a:gd name="T82" fmla="*/ 1368 w 1417"/>
                  <a:gd name="T83" fmla="*/ 1830 h 2431"/>
                  <a:gd name="T84" fmla="*/ 1275 w 1417"/>
                  <a:gd name="T85" fmla="*/ 1743 h 2431"/>
                  <a:gd name="T86" fmla="*/ 1253 w 1417"/>
                  <a:gd name="T87" fmla="*/ 1660 h 2431"/>
                  <a:gd name="T88" fmla="*/ 1286 w 1417"/>
                  <a:gd name="T89" fmla="*/ 1607 h 2431"/>
                  <a:gd name="T90" fmla="*/ 1313 w 1417"/>
                  <a:gd name="T91" fmla="*/ 1533 h 2431"/>
                  <a:gd name="T92" fmla="*/ 1275 w 1417"/>
                  <a:gd name="T93" fmla="*/ 1402 h 2431"/>
                  <a:gd name="T94" fmla="*/ 1305 w 1417"/>
                  <a:gd name="T95" fmla="*/ 1298 h 2431"/>
                  <a:gd name="T96" fmla="*/ 1322 w 1417"/>
                  <a:gd name="T97" fmla="*/ 1216 h 2431"/>
                  <a:gd name="T98" fmla="*/ 1306 w 1417"/>
                  <a:gd name="T99" fmla="*/ 1157 h 2431"/>
                  <a:gd name="T100" fmla="*/ 1328 w 1417"/>
                  <a:gd name="T101" fmla="*/ 1124 h 2431"/>
                  <a:gd name="T102" fmla="*/ 1352 w 1417"/>
                  <a:gd name="T103" fmla="*/ 1080 h 2431"/>
                  <a:gd name="T104" fmla="*/ 1355 w 1417"/>
                  <a:gd name="T105" fmla="*/ 985 h 2431"/>
                  <a:gd name="T106" fmla="*/ 1404 w 1417"/>
                  <a:gd name="T107" fmla="*/ 847 h 2431"/>
                  <a:gd name="T108" fmla="*/ 1305 w 1417"/>
                  <a:gd name="T109" fmla="*/ 710 h 2431"/>
                  <a:gd name="T110" fmla="*/ 1308 w 1417"/>
                  <a:gd name="T111" fmla="*/ 557 h 2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417" h="2431">
                    <a:moveTo>
                      <a:pt x="1306" y="496"/>
                    </a:moveTo>
                    <a:lnTo>
                      <a:pt x="1306" y="485"/>
                    </a:lnTo>
                    <a:lnTo>
                      <a:pt x="1197" y="469"/>
                    </a:lnTo>
                    <a:lnTo>
                      <a:pt x="1191" y="454"/>
                    </a:lnTo>
                    <a:lnTo>
                      <a:pt x="1197" y="408"/>
                    </a:lnTo>
                    <a:lnTo>
                      <a:pt x="1104" y="384"/>
                    </a:lnTo>
                    <a:lnTo>
                      <a:pt x="1104" y="283"/>
                    </a:lnTo>
                    <a:lnTo>
                      <a:pt x="1108" y="266"/>
                    </a:lnTo>
                    <a:lnTo>
                      <a:pt x="874" y="155"/>
                    </a:lnTo>
                    <a:lnTo>
                      <a:pt x="835" y="164"/>
                    </a:lnTo>
                    <a:lnTo>
                      <a:pt x="800" y="120"/>
                    </a:lnTo>
                    <a:lnTo>
                      <a:pt x="833" y="98"/>
                    </a:lnTo>
                    <a:lnTo>
                      <a:pt x="835" y="89"/>
                    </a:lnTo>
                    <a:lnTo>
                      <a:pt x="751" y="43"/>
                    </a:lnTo>
                    <a:lnTo>
                      <a:pt x="754" y="37"/>
                    </a:lnTo>
                    <a:lnTo>
                      <a:pt x="693" y="10"/>
                    </a:lnTo>
                    <a:lnTo>
                      <a:pt x="582" y="0"/>
                    </a:lnTo>
                    <a:lnTo>
                      <a:pt x="573" y="24"/>
                    </a:lnTo>
                    <a:lnTo>
                      <a:pt x="536" y="37"/>
                    </a:lnTo>
                    <a:lnTo>
                      <a:pt x="514" y="120"/>
                    </a:lnTo>
                    <a:lnTo>
                      <a:pt x="470" y="192"/>
                    </a:lnTo>
                    <a:lnTo>
                      <a:pt x="461" y="242"/>
                    </a:lnTo>
                    <a:lnTo>
                      <a:pt x="426" y="310"/>
                    </a:lnTo>
                    <a:lnTo>
                      <a:pt x="429" y="327"/>
                    </a:lnTo>
                    <a:lnTo>
                      <a:pt x="388" y="375"/>
                    </a:lnTo>
                    <a:lnTo>
                      <a:pt x="377" y="395"/>
                    </a:lnTo>
                    <a:lnTo>
                      <a:pt x="383" y="403"/>
                    </a:lnTo>
                    <a:lnTo>
                      <a:pt x="385" y="408"/>
                    </a:lnTo>
                    <a:lnTo>
                      <a:pt x="385" y="410"/>
                    </a:lnTo>
                    <a:lnTo>
                      <a:pt x="358" y="468"/>
                    </a:lnTo>
                    <a:lnTo>
                      <a:pt x="355" y="469"/>
                    </a:lnTo>
                    <a:lnTo>
                      <a:pt x="352" y="469"/>
                    </a:lnTo>
                    <a:lnTo>
                      <a:pt x="347" y="483"/>
                    </a:lnTo>
                    <a:lnTo>
                      <a:pt x="347" y="487"/>
                    </a:lnTo>
                    <a:lnTo>
                      <a:pt x="372" y="509"/>
                    </a:lnTo>
                    <a:lnTo>
                      <a:pt x="398" y="509"/>
                    </a:lnTo>
                    <a:lnTo>
                      <a:pt x="387" y="567"/>
                    </a:lnTo>
                    <a:lnTo>
                      <a:pt x="376" y="572"/>
                    </a:lnTo>
                    <a:lnTo>
                      <a:pt x="344" y="640"/>
                    </a:lnTo>
                    <a:lnTo>
                      <a:pt x="287" y="720"/>
                    </a:lnTo>
                    <a:lnTo>
                      <a:pt x="273" y="753"/>
                    </a:lnTo>
                    <a:lnTo>
                      <a:pt x="284" y="769"/>
                    </a:lnTo>
                    <a:lnTo>
                      <a:pt x="224" y="847"/>
                    </a:lnTo>
                    <a:lnTo>
                      <a:pt x="158" y="900"/>
                    </a:lnTo>
                    <a:lnTo>
                      <a:pt x="159" y="930"/>
                    </a:lnTo>
                    <a:lnTo>
                      <a:pt x="128" y="993"/>
                    </a:lnTo>
                    <a:lnTo>
                      <a:pt x="110" y="1103"/>
                    </a:lnTo>
                    <a:lnTo>
                      <a:pt x="125" y="1157"/>
                    </a:lnTo>
                    <a:lnTo>
                      <a:pt x="106" y="1234"/>
                    </a:lnTo>
                    <a:lnTo>
                      <a:pt x="131" y="1269"/>
                    </a:lnTo>
                    <a:lnTo>
                      <a:pt x="134" y="1291"/>
                    </a:lnTo>
                    <a:lnTo>
                      <a:pt x="93" y="1334"/>
                    </a:lnTo>
                    <a:lnTo>
                      <a:pt x="92" y="1342"/>
                    </a:lnTo>
                    <a:lnTo>
                      <a:pt x="0" y="1372"/>
                    </a:lnTo>
                    <a:lnTo>
                      <a:pt x="39" y="1476"/>
                    </a:lnTo>
                    <a:lnTo>
                      <a:pt x="110" y="1496"/>
                    </a:lnTo>
                    <a:lnTo>
                      <a:pt x="121" y="1492"/>
                    </a:lnTo>
                    <a:lnTo>
                      <a:pt x="292" y="1571"/>
                    </a:lnTo>
                    <a:lnTo>
                      <a:pt x="325" y="1575"/>
                    </a:lnTo>
                    <a:lnTo>
                      <a:pt x="334" y="1599"/>
                    </a:lnTo>
                    <a:lnTo>
                      <a:pt x="358" y="1621"/>
                    </a:lnTo>
                    <a:lnTo>
                      <a:pt x="369" y="1634"/>
                    </a:lnTo>
                    <a:lnTo>
                      <a:pt x="352" y="1681"/>
                    </a:lnTo>
                    <a:lnTo>
                      <a:pt x="372" y="1714"/>
                    </a:lnTo>
                    <a:lnTo>
                      <a:pt x="376" y="1725"/>
                    </a:lnTo>
                    <a:lnTo>
                      <a:pt x="376" y="1760"/>
                    </a:lnTo>
                    <a:lnTo>
                      <a:pt x="385" y="1768"/>
                    </a:lnTo>
                    <a:lnTo>
                      <a:pt x="383" y="1828"/>
                    </a:lnTo>
                    <a:lnTo>
                      <a:pt x="344" y="1830"/>
                    </a:lnTo>
                    <a:lnTo>
                      <a:pt x="332" y="1888"/>
                    </a:lnTo>
                    <a:lnTo>
                      <a:pt x="325" y="1899"/>
                    </a:lnTo>
                    <a:lnTo>
                      <a:pt x="323" y="1918"/>
                    </a:lnTo>
                    <a:lnTo>
                      <a:pt x="334" y="1957"/>
                    </a:lnTo>
                    <a:lnTo>
                      <a:pt x="334" y="1972"/>
                    </a:lnTo>
                    <a:lnTo>
                      <a:pt x="354" y="2001"/>
                    </a:lnTo>
                    <a:lnTo>
                      <a:pt x="365" y="1990"/>
                    </a:lnTo>
                    <a:lnTo>
                      <a:pt x="454" y="1966"/>
                    </a:lnTo>
                    <a:lnTo>
                      <a:pt x="476" y="1981"/>
                    </a:lnTo>
                    <a:lnTo>
                      <a:pt x="478" y="2003"/>
                    </a:lnTo>
                    <a:lnTo>
                      <a:pt x="485" y="2008"/>
                    </a:lnTo>
                    <a:lnTo>
                      <a:pt x="496" y="2033"/>
                    </a:lnTo>
                    <a:lnTo>
                      <a:pt x="521" y="2075"/>
                    </a:lnTo>
                    <a:lnTo>
                      <a:pt x="519" y="2096"/>
                    </a:lnTo>
                    <a:lnTo>
                      <a:pt x="543" y="2103"/>
                    </a:lnTo>
                    <a:lnTo>
                      <a:pt x="571" y="2123"/>
                    </a:lnTo>
                    <a:lnTo>
                      <a:pt x="592" y="2164"/>
                    </a:lnTo>
                    <a:lnTo>
                      <a:pt x="573" y="2227"/>
                    </a:lnTo>
                    <a:lnTo>
                      <a:pt x="587" y="2228"/>
                    </a:lnTo>
                    <a:lnTo>
                      <a:pt x="609" y="2238"/>
                    </a:lnTo>
                    <a:lnTo>
                      <a:pt x="625" y="2254"/>
                    </a:lnTo>
                    <a:lnTo>
                      <a:pt x="629" y="2256"/>
                    </a:lnTo>
                    <a:lnTo>
                      <a:pt x="634" y="2256"/>
                    </a:lnTo>
                    <a:lnTo>
                      <a:pt x="647" y="2259"/>
                    </a:lnTo>
                    <a:lnTo>
                      <a:pt x="650" y="2259"/>
                    </a:lnTo>
                    <a:lnTo>
                      <a:pt x="680" y="2252"/>
                    </a:lnTo>
                    <a:lnTo>
                      <a:pt x="696" y="2245"/>
                    </a:lnTo>
                    <a:lnTo>
                      <a:pt x="704" y="2243"/>
                    </a:lnTo>
                    <a:lnTo>
                      <a:pt x="705" y="2243"/>
                    </a:lnTo>
                    <a:lnTo>
                      <a:pt x="707" y="2250"/>
                    </a:lnTo>
                    <a:lnTo>
                      <a:pt x="689" y="2263"/>
                    </a:lnTo>
                    <a:lnTo>
                      <a:pt x="682" y="2276"/>
                    </a:lnTo>
                    <a:lnTo>
                      <a:pt x="678" y="2289"/>
                    </a:lnTo>
                    <a:lnTo>
                      <a:pt x="678" y="2292"/>
                    </a:lnTo>
                    <a:lnTo>
                      <a:pt x="667" y="2315"/>
                    </a:lnTo>
                    <a:lnTo>
                      <a:pt x="669" y="2326"/>
                    </a:lnTo>
                    <a:lnTo>
                      <a:pt x="669" y="2344"/>
                    </a:lnTo>
                    <a:lnTo>
                      <a:pt x="660" y="2376"/>
                    </a:lnTo>
                    <a:lnTo>
                      <a:pt x="663" y="2383"/>
                    </a:lnTo>
                    <a:lnTo>
                      <a:pt x="691" y="2394"/>
                    </a:lnTo>
                    <a:lnTo>
                      <a:pt x="705" y="2405"/>
                    </a:lnTo>
                    <a:lnTo>
                      <a:pt x="724" y="2405"/>
                    </a:lnTo>
                    <a:lnTo>
                      <a:pt x="760" y="2390"/>
                    </a:lnTo>
                    <a:lnTo>
                      <a:pt x="771" y="2392"/>
                    </a:lnTo>
                    <a:lnTo>
                      <a:pt x="780" y="2396"/>
                    </a:lnTo>
                    <a:lnTo>
                      <a:pt x="784" y="2405"/>
                    </a:lnTo>
                    <a:lnTo>
                      <a:pt x="798" y="2429"/>
                    </a:lnTo>
                    <a:lnTo>
                      <a:pt x="802" y="2429"/>
                    </a:lnTo>
                    <a:lnTo>
                      <a:pt x="814" y="2431"/>
                    </a:lnTo>
                    <a:lnTo>
                      <a:pt x="846" y="2420"/>
                    </a:lnTo>
                    <a:lnTo>
                      <a:pt x="868" y="2398"/>
                    </a:lnTo>
                    <a:lnTo>
                      <a:pt x="874" y="2396"/>
                    </a:lnTo>
                    <a:lnTo>
                      <a:pt x="887" y="2401"/>
                    </a:lnTo>
                    <a:lnTo>
                      <a:pt x="893" y="2394"/>
                    </a:lnTo>
                    <a:lnTo>
                      <a:pt x="898" y="2392"/>
                    </a:lnTo>
                    <a:lnTo>
                      <a:pt x="904" y="2385"/>
                    </a:lnTo>
                    <a:lnTo>
                      <a:pt x="944" y="2383"/>
                    </a:lnTo>
                    <a:lnTo>
                      <a:pt x="955" y="2374"/>
                    </a:lnTo>
                    <a:lnTo>
                      <a:pt x="969" y="2374"/>
                    </a:lnTo>
                    <a:lnTo>
                      <a:pt x="991" y="2390"/>
                    </a:lnTo>
                    <a:lnTo>
                      <a:pt x="1002" y="2392"/>
                    </a:lnTo>
                    <a:lnTo>
                      <a:pt x="1027" y="2390"/>
                    </a:lnTo>
                    <a:lnTo>
                      <a:pt x="1051" y="2396"/>
                    </a:lnTo>
                    <a:lnTo>
                      <a:pt x="1060" y="2396"/>
                    </a:lnTo>
                    <a:lnTo>
                      <a:pt x="1071" y="2387"/>
                    </a:lnTo>
                    <a:lnTo>
                      <a:pt x="1109" y="2363"/>
                    </a:lnTo>
                    <a:lnTo>
                      <a:pt x="1122" y="2352"/>
                    </a:lnTo>
                    <a:lnTo>
                      <a:pt x="1128" y="2344"/>
                    </a:lnTo>
                    <a:lnTo>
                      <a:pt x="1131" y="2330"/>
                    </a:lnTo>
                    <a:lnTo>
                      <a:pt x="1144" y="2315"/>
                    </a:lnTo>
                    <a:lnTo>
                      <a:pt x="1160" y="2309"/>
                    </a:lnTo>
                    <a:lnTo>
                      <a:pt x="1164" y="2306"/>
                    </a:lnTo>
                    <a:lnTo>
                      <a:pt x="1174" y="2292"/>
                    </a:lnTo>
                    <a:lnTo>
                      <a:pt x="1185" y="2282"/>
                    </a:lnTo>
                    <a:lnTo>
                      <a:pt x="1185" y="2276"/>
                    </a:lnTo>
                    <a:lnTo>
                      <a:pt x="1182" y="2274"/>
                    </a:lnTo>
                    <a:lnTo>
                      <a:pt x="1174" y="2270"/>
                    </a:lnTo>
                    <a:lnTo>
                      <a:pt x="1160" y="2261"/>
                    </a:lnTo>
                    <a:lnTo>
                      <a:pt x="1136" y="2254"/>
                    </a:lnTo>
                    <a:lnTo>
                      <a:pt x="1119" y="2259"/>
                    </a:lnTo>
                    <a:lnTo>
                      <a:pt x="1119" y="2250"/>
                    </a:lnTo>
                    <a:lnTo>
                      <a:pt x="1136" y="2212"/>
                    </a:lnTo>
                    <a:lnTo>
                      <a:pt x="1141" y="2208"/>
                    </a:lnTo>
                    <a:lnTo>
                      <a:pt x="1171" y="2228"/>
                    </a:lnTo>
                    <a:lnTo>
                      <a:pt x="1177" y="2230"/>
                    </a:lnTo>
                    <a:lnTo>
                      <a:pt x="1188" y="2230"/>
                    </a:lnTo>
                    <a:lnTo>
                      <a:pt x="1202" y="2241"/>
                    </a:lnTo>
                    <a:lnTo>
                      <a:pt x="1210" y="2252"/>
                    </a:lnTo>
                    <a:lnTo>
                      <a:pt x="1218" y="2252"/>
                    </a:lnTo>
                    <a:lnTo>
                      <a:pt x="1240" y="2245"/>
                    </a:lnTo>
                    <a:lnTo>
                      <a:pt x="1248" y="2239"/>
                    </a:lnTo>
                    <a:lnTo>
                      <a:pt x="1257" y="2228"/>
                    </a:lnTo>
                    <a:lnTo>
                      <a:pt x="1261" y="2223"/>
                    </a:lnTo>
                    <a:lnTo>
                      <a:pt x="1261" y="2221"/>
                    </a:lnTo>
                    <a:lnTo>
                      <a:pt x="1264" y="2212"/>
                    </a:lnTo>
                    <a:lnTo>
                      <a:pt x="1283" y="2205"/>
                    </a:lnTo>
                    <a:lnTo>
                      <a:pt x="1278" y="2188"/>
                    </a:lnTo>
                    <a:lnTo>
                      <a:pt x="1278" y="2186"/>
                    </a:lnTo>
                    <a:lnTo>
                      <a:pt x="1281" y="2180"/>
                    </a:lnTo>
                    <a:lnTo>
                      <a:pt x="1278" y="2169"/>
                    </a:lnTo>
                    <a:lnTo>
                      <a:pt x="1268" y="2156"/>
                    </a:lnTo>
                    <a:lnTo>
                      <a:pt x="1289" y="2147"/>
                    </a:lnTo>
                    <a:lnTo>
                      <a:pt x="1305" y="2147"/>
                    </a:lnTo>
                    <a:lnTo>
                      <a:pt x="1316" y="2119"/>
                    </a:lnTo>
                    <a:lnTo>
                      <a:pt x="1316" y="2117"/>
                    </a:lnTo>
                    <a:lnTo>
                      <a:pt x="1313" y="2112"/>
                    </a:lnTo>
                    <a:lnTo>
                      <a:pt x="1308" y="2103"/>
                    </a:lnTo>
                    <a:lnTo>
                      <a:pt x="1294" y="2101"/>
                    </a:lnTo>
                    <a:lnTo>
                      <a:pt x="1284" y="2107"/>
                    </a:lnTo>
                    <a:lnTo>
                      <a:pt x="1275" y="2117"/>
                    </a:lnTo>
                    <a:lnTo>
                      <a:pt x="1261" y="2117"/>
                    </a:lnTo>
                    <a:lnTo>
                      <a:pt x="1259" y="2114"/>
                    </a:lnTo>
                    <a:lnTo>
                      <a:pt x="1251" y="2096"/>
                    </a:lnTo>
                    <a:lnTo>
                      <a:pt x="1253" y="2086"/>
                    </a:lnTo>
                    <a:lnTo>
                      <a:pt x="1270" y="2074"/>
                    </a:lnTo>
                    <a:lnTo>
                      <a:pt x="1273" y="2070"/>
                    </a:lnTo>
                    <a:lnTo>
                      <a:pt x="1273" y="2074"/>
                    </a:lnTo>
                    <a:lnTo>
                      <a:pt x="1289" y="2068"/>
                    </a:lnTo>
                    <a:lnTo>
                      <a:pt x="1300" y="2052"/>
                    </a:lnTo>
                    <a:lnTo>
                      <a:pt x="1311" y="2044"/>
                    </a:lnTo>
                    <a:lnTo>
                      <a:pt x="1319" y="2041"/>
                    </a:lnTo>
                    <a:lnTo>
                      <a:pt x="1328" y="2033"/>
                    </a:lnTo>
                    <a:lnTo>
                      <a:pt x="1339" y="2020"/>
                    </a:lnTo>
                    <a:lnTo>
                      <a:pt x="1348" y="2016"/>
                    </a:lnTo>
                    <a:lnTo>
                      <a:pt x="1352" y="2012"/>
                    </a:lnTo>
                    <a:lnTo>
                      <a:pt x="1355" y="2008"/>
                    </a:lnTo>
                    <a:lnTo>
                      <a:pt x="1355" y="2005"/>
                    </a:lnTo>
                    <a:lnTo>
                      <a:pt x="1368" y="1983"/>
                    </a:lnTo>
                    <a:lnTo>
                      <a:pt x="1373" y="1977"/>
                    </a:lnTo>
                    <a:lnTo>
                      <a:pt x="1392" y="1979"/>
                    </a:lnTo>
                    <a:lnTo>
                      <a:pt x="1404" y="1979"/>
                    </a:lnTo>
                    <a:lnTo>
                      <a:pt x="1404" y="1977"/>
                    </a:lnTo>
                    <a:lnTo>
                      <a:pt x="1406" y="1959"/>
                    </a:lnTo>
                    <a:lnTo>
                      <a:pt x="1417" y="1922"/>
                    </a:lnTo>
                    <a:lnTo>
                      <a:pt x="1417" y="1910"/>
                    </a:lnTo>
                    <a:lnTo>
                      <a:pt x="1415" y="1900"/>
                    </a:lnTo>
                    <a:lnTo>
                      <a:pt x="1406" y="1889"/>
                    </a:lnTo>
                    <a:lnTo>
                      <a:pt x="1381" y="1870"/>
                    </a:lnTo>
                    <a:lnTo>
                      <a:pt x="1377" y="1861"/>
                    </a:lnTo>
                    <a:lnTo>
                      <a:pt x="1377" y="1859"/>
                    </a:lnTo>
                    <a:lnTo>
                      <a:pt x="1368" y="1830"/>
                    </a:lnTo>
                    <a:lnTo>
                      <a:pt x="1366" y="1826"/>
                    </a:lnTo>
                    <a:lnTo>
                      <a:pt x="1352" y="1813"/>
                    </a:lnTo>
                    <a:lnTo>
                      <a:pt x="1308" y="1782"/>
                    </a:lnTo>
                    <a:lnTo>
                      <a:pt x="1284" y="1758"/>
                    </a:lnTo>
                    <a:lnTo>
                      <a:pt x="1275" y="1743"/>
                    </a:lnTo>
                    <a:lnTo>
                      <a:pt x="1272" y="1732"/>
                    </a:lnTo>
                    <a:lnTo>
                      <a:pt x="1270" y="1699"/>
                    </a:lnTo>
                    <a:lnTo>
                      <a:pt x="1268" y="1686"/>
                    </a:lnTo>
                    <a:lnTo>
                      <a:pt x="1262" y="1673"/>
                    </a:lnTo>
                    <a:lnTo>
                      <a:pt x="1253" y="1660"/>
                    </a:lnTo>
                    <a:lnTo>
                      <a:pt x="1251" y="1653"/>
                    </a:lnTo>
                    <a:lnTo>
                      <a:pt x="1251" y="1645"/>
                    </a:lnTo>
                    <a:lnTo>
                      <a:pt x="1257" y="1637"/>
                    </a:lnTo>
                    <a:lnTo>
                      <a:pt x="1281" y="1615"/>
                    </a:lnTo>
                    <a:lnTo>
                      <a:pt x="1286" y="1607"/>
                    </a:lnTo>
                    <a:lnTo>
                      <a:pt x="1302" y="1593"/>
                    </a:lnTo>
                    <a:lnTo>
                      <a:pt x="1308" y="1582"/>
                    </a:lnTo>
                    <a:lnTo>
                      <a:pt x="1313" y="1560"/>
                    </a:lnTo>
                    <a:lnTo>
                      <a:pt x="1316" y="1544"/>
                    </a:lnTo>
                    <a:lnTo>
                      <a:pt x="1313" y="1533"/>
                    </a:lnTo>
                    <a:lnTo>
                      <a:pt x="1275" y="1446"/>
                    </a:lnTo>
                    <a:lnTo>
                      <a:pt x="1275" y="1441"/>
                    </a:lnTo>
                    <a:lnTo>
                      <a:pt x="1273" y="1437"/>
                    </a:lnTo>
                    <a:lnTo>
                      <a:pt x="1273" y="1415"/>
                    </a:lnTo>
                    <a:lnTo>
                      <a:pt x="1275" y="1402"/>
                    </a:lnTo>
                    <a:lnTo>
                      <a:pt x="1297" y="1328"/>
                    </a:lnTo>
                    <a:lnTo>
                      <a:pt x="1300" y="1326"/>
                    </a:lnTo>
                    <a:lnTo>
                      <a:pt x="1300" y="1317"/>
                    </a:lnTo>
                    <a:lnTo>
                      <a:pt x="1305" y="1302"/>
                    </a:lnTo>
                    <a:lnTo>
                      <a:pt x="1305" y="1298"/>
                    </a:lnTo>
                    <a:lnTo>
                      <a:pt x="1316" y="1273"/>
                    </a:lnTo>
                    <a:lnTo>
                      <a:pt x="1319" y="1269"/>
                    </a:lnTo>
                    <a:lnTo>
                      <a:pt x="1324" y="1255"/>
                    </a:lnTo>
                    <a:lnTo>
                      <a:pt x="1324" y="1223"/>
                    </a:lnTo>
                    <a:lnTo>
                      <a:pt x="1322" y="1216"/>
                    </a:lnTo>
                    <a:lnTo>
                      <a:pt x="1319" y="1212"/>
                    </a:lnTo>
                    <a:lnTo>
                      <a:pt x="1319" y="1208"/>
                    </a:lnTo>
                    <a:lnTo>
                      <a:pt x="1308" y="1186"/>
                    </a:lnTo>
                    <a:lnTo>
                      <a:pt x="1305" y="1162"/>
                    </a:lnTo>
                    <a:lnTo>
                      <a:pt x="1306" y="1157"/>
                    </a:lnTo>
                    <a:lnTo>
                      <a:pt x="1306" y="1153"/>
                    </a:lnTo>
                    <a:lnTo>
                      <a:pt x="1308" y="1149"/>
                    </a:lnTo>
                    <a:lnTo>
                      <a:pt x="1311" y="1140"/>
                    </a:lnTo>
                    <a:lnTo>
                      <a:pt x="1319" y="1127"/>
                    </a:lnTo>
                    <a:lnTo>
                      <a:pt x="1328" y="1124"/>
                    </a:lnTo>
                    <a:lnTo>
                      <a:pt x="1335" y="1118"/>
                    </a:lnTo>
                    <a:lnTo>
                      <a:pt x="1339" y="1114"/>
                    </a:lnTo>
                    <a:lnTo>
                      <a:pt x="1348" y="1103"/>
                    </a:lnTo>
                    <a:lnTo>
                      <a:pt x="1352" y="1083"/>
                    </a:lnTo>
                    <a:lnTo>
                      <a:pt x="1352" y="1080"/>
                    </a:lnTo>
                    <a:lnTo>
                      <a:pt x="1346" y="1036"/>
                    </a:lnTo>
                    <a:lnTo>
                      <a:pt x="1344" y="1031"/>
                    </a:lnTo>
                    <a:lnTo>
                      <a:pt x="1344" y="1022"/>
                    </a:lnTo>
                    <a:lnTo>
                      <a:pt x="1348" y="998"/>
                    </a:lnTo>
                    <a:lnTo>
                      <a:pt x="1355" y="985"/>
                    </a:lnTo>
                    <a:lnTo>
                      <a:pt x="1390" y="941"/>
                    </a:lnTo>
                    <a:lnTo>
                      <a:pt x="1392" y="938"/>
                    </a:lnTo>
                    <a:lnTo>
                      <a:pt x="1412" y="895"/>
                    </a:lnTo>
                    <a:lnTo>
                      <a:pt x="1412" y="878"/>
                    </a:lnTo>
                    <a:lnTo>
                      <a:pt x="1404" y="847"/>
                    </a:lnTo>
                    <a:lnTo>
                      <a:pt x="1381" y="804"/>
                    </a:lnTo>
                    <a:lnTo>
                      <a:pt x="1311" y="732"/>
                    </a:lnTo>
                    <a:lnTo>
                      <a:pt x="1306" y="725"/>
                    </a:lnTo>
                    <a:lnTo>
                      <a:pt x="1305" y="720"/>
                    </a:lnTo>
                    <a:lnTo>
                      <a:pt x="1305" y="710"/>
                    </a:lnTo>
                    <a:lnTo>
                      <a:pt x="1311" y="676"/>
                    </a:lnTo>
                    <a:lnTo>
                      <a:pt x="1300" y="607"/>
                    </a:lnTo>
                    <a:lnTo>
                      <a:pt x="1297" y="596"/>
                    </a:lnTo>
                    <a:lnTo>
                      <a:pt x="1305" y="563"/>
                    </a:lnTo>
                    <a:lnTo>
                      <a:pt x="1308" y="557"/>
                    </a:lnTo>
                    <a:lnTo>
                      <a:pt x="1313" y="539"/>
                    </a:lnTo>
                    <a:lnTo>
                      <a:pt x="1313" y="520"/>
                    </a:lnTo>
                    <a:lnTo>
                      <a:pt x="1308" y="498"/>
                    </a:lnTo>
                    <a:lnTo>
                      <a:pt x="1306" y="4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Freeform 222">
                <a:extLst>
                  <a:ext uri="{FF2B5EF4-FFF2-40B4-BE49-F238E27FC236}">
                    <a16:creationId xmlns:a16="http://schemas.microsoft.com/office/drawing/2014/main" id="{2AD7BB11-9B87-6FFC-4021-0B2D816A7E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1495"/>
                <a:ext cx="107" cy="151"/>
              </a:xfrm>
              <a:custGeom>
                <a:avLst/>
                <a:gdLst>
                  <a:gd name="T0" fmla="*/ 0 w 748"/>
                  <a:gd name="T1" fmla="*/ 216 h 1062"/>
                  <a:gd name="T2" fmla="*/ 31 w 748"/>
                  <a:gd name="T3" fmla="*/ 336 h 1062"/>
                  <a:gd name="T4" fmla="*/ 52 w 748"/>
                  <a:gd name="T5" fmla="*/ 410 h 1062"/>
                  <a:gd name="T6" fmla="*/ 77 w 748"/>
                  <a:gd name="T7" fmla="*/ 487 h 1062"/>
                  <a:gd name="T8" fmla="*/ 60 w 748"/>
                  <a:gd name="T9" fmla="*/ 550 h 1062"/>
                  <a:gd name="T10" fmla="*/ 88 w 748"/>
                  <a:gd name="T11" fmla="*/ 620 h 1062"/>
                  <a:gd name="T12" fmla="*/ 145 w 748"/>
                  <a:gd name="T13" fmla="*/ 688 h 1062"/>
                  <a:gd name="T14" fmla="*/ 139 w 748"/>
                  <a:gd name="T15" fmla="*/ 757 h 1062"/>
                  <a:gd name="T16" fmla="*/ 211 w 748"/>
                  <a:gd name="T17" fmla="*/ 756 h 1062"/>
                  <a:gd name="T18" fmla="*/ 260 w 748"/>
                  <a:gd name="T19" fmla="*/ 735 h 1062"/>
                  <a:gd name="T20" fmla="*/ 306 w 748"/>
                  <a:gd name="T21" fmla="*/ 767 h 1062"/>
                  <a:gd name="T22" fmla="*/ 344 w 748"/>
                  <a:gd name="T23" fmla="*/ 827 h 1062"/>
                  <a:gd name="T24" fmla="*/ 368 w 748"/>
                  <a:gd name="T25" fmla="*/ 833 h 1062"/>
                  <a:gd name="T26" fmla="*/ 393 w 748"/>
                  <a:gd name="T27" fmla="*/ 917 h 1062"/>
                  <a:gd name="T28" fmla="*/ 342 w 748"/>
                  <a:gd name="T29" fmla="*/ 880 h 1062"/>
                  <a:gd name="T30" fmla="*/ 331 w 748"/>
                  <a:gd name="T31" fmla="*/ 942 h 1062"/>
                  <a:gd name="T32" fmla="*/ 366 w 748"/>
                  <a:gd name="T33" fmla="*/ 1000 h 1062"/>
                  <a:gd name="T34" fmla="*/ 386 w 748"/>
                  <a:gd name="T35" fmla="*/ 1062 h 1062"/>
                  <a:gd name="T36" fmla="*/ 419 w 748"/>
                  <a:gd name="T37" fmla="*/ 1059 h 1062"/>
                  <a:gd name="T38" fmla="*/ 434 w 748"/>
                  <a:gd name="T39" fmla="*/ 1048 h 1062"/>
                  <a:gd name="T40" fmla="*/ 443 w 748"/>
                  <a:gd name="T41" fmla="*/ 1022 h 1062"/>
                  <a:gd name="T42" fmla="*/ 467 w 748"/>
                  <a:gd name="T43" fmla="*/ 1018 h 1062"/>
                  <a:gd name="T44" fmla="*/ 484 w 748"/>
                  <a:gd name="T45" fmla="*/ 1013 h 1062"/>
                  <a:gd name="T46" fmla="*/ 495 w 748"/>
                  <a:gd name="T47" fmla="*/ 997 h 1062"/>
                  <a:gd name="T48" fmla="*/ 492 w 748"/>
                  <a:gd name="T49" fmla="*/ 965 h 1062"/>
                  <a:gd name="T50" fmla="*/ 468 w 748"/>
                  <a:gd name="T51" fmla="*/ 950 h 1062"/>
                  <a:gd name="T52" fmla="*/ 468 w 748"/>
                  <a:gd name="T53" fmla="*/ 928 h 1062"/>
                  <a:gd name="T54" fmla="*/ 462 w 748"/>
                  <a:gd name="T55" fmla="*/ 898 h 1062"/>
                  <a:gd name="T56" fmla="*/ 506 w 748"/>
                  <a:gd name="T57" fmla="*/ 867 h 1062"/>
                  <a:gd name="T58" fmla="*/ 517 w 748"/>
                  <a:gd name="T59" fmla="*/ 862 h 1062"/>
                  <a:gd name="T60" fmla="*/ 535 w 748"/>
                  <a:gd name="T61" fmla="*/ 867 h 1062"/>
                  <a:gd name="T62" fmla="*/ 599 w 748"/>
                  <a:gd name="T63" fmla="*/ 882 h 1062"/>
                  <a:gd name="T64" fmla="*/ 628 w 748"/>
                  <a:gd name="T65" fmla="*/ 899 h 1062"/>
                  <a:gd name="T66" fmla="*/ 659 w 748"/>
                  <a:gd name="T67" fmla="*/ 880 h 1062"/>
                  <a:gd name="T68" fmla="*/ 674 w 748"/>
                  <a:gd name="T69" fmla="*/ 880 h 1062"/>
                  <a:gd name="T70" fmla="*/ 705 w 748"/>
                  <a:gd name="T71" fmla="*/ 871 h 1062"/>
                  <a:gd name="T72" fmla="*/ 729 w 748"/>
                  <a:gd name="T73" fmla="*/ 855 h 1062"/>
                  <a:gd name="T74" fmla="*/ 727 w 748"/>
                  <a:gd name="T75" fmla="*/ 751 h 1062"/>
                  <a:gd name="T76" fmla="*/ 675 w 748"/>
                  <a:gd name="T77" fmla="*/ 724 h 1062"/>
                  <a:gd name="T78" fmla="*/ 652 w 748"/>
                  <a:gd name="T79" fmla="*/ 661 h 1062"/>
                  <a:gd name="T80" fmla="*/ 634 w 748"/>
                  <a:gd name="T81" fmla="*/ 631 h 1062"/>
                  <a:gd name="T82" fmla="*/ 610 w 748"/>
                  <a:gd name="T83" fmla="*/ 594 h 1062"/>
                  <a:gd name="T84" fmla="*/ 510 w 748"/>
                  <a:gd name="T85" fmla="*/ 629 h 1062"/>
                  <a:gd name="T86" fmla="*/ 490 w 748"/>
                  <a:gd name="T87" fmla="*/ 585 h 1062"/>
                  <a:gd name="T88" fmla="*/ 481 w 748"/>
                  <a:gd name="T89" fmla="*/ 527 h 1062"/>
                  <a:gd name="T90" fmla="*/ 500 w 748"/>
                  <a:gd name="T91" fmla="*/ 458 h 1062"/>
                  <a:gd name="T92" fmla="*/ 541 w 748"/>
                  <a:gd name="T93" fmla="*/ 396 h 1062"/>
                  <a:gd name="T94" fmla="*/ 532 w 748"/>
                  <a:gd name="T95" fmla="*/ 353 h 1062"/>
                  <a:gd name="T96" fmla="*/ 508 w 748"/>
                  <a:gd name="T97" fmla="*/ 309 h 1062"/>
                  <a:gd name="T98" fmla="*/ 514 w 748"/>
                  <a:gd name="T99" fmla="*/ 249 h 1062"/>
                  <a:gd name="T100" fmla="*/ 481 w 748"/>
                  <a:gd name="T101" fmla="*/ 203 h 1062"/>
                  <a:gd name="T102" fmla="*/ 277 w 748"/>
                  <a:gd name="T103" fmla="*/ 120 h 1062"/>
                  <a:gd name="T104" fmla="*/ 195 w 748"/>
                  <a:gd name="T105" fmla="*/ 104 h 1062"/>
                  <a:gd name="T106" fmla="*/ 117 w 748"/>
                  <a:gd name="T107" fmla="*/ 30 h 1062"/>
                  <a:gd name="T108" fmla="*/ 118 w 748"/>
                  <a:gd name="T109" fmla="*/ 41 h 1062"/>
                  <a:gd name="T110" fmla="*/ 62 w 748"/>
                  <a:gd name="T111" fmla="*/ 109 h 10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8" h="1062">
                    <a:moveTo>
                      <a:pt x="62" y="109"/>
                    </a:moveTo>
                    <a:lnTo>
                      <a:pt x="0" y="216"/>
                    </a:lnTo>
                    <a:lnTo>
                      <a:pt x="33" y="310"/>
                    </a:lnTo>
                    <a:lnTo>
                      <a:pt x="31" y="336"/>
                    </a:lnTo>
                    <a:lnTo>
                      <a:pt x="52" y="371"/>
                    </a:lnTo>
                    <a:lnTo>
                      <a:pt x="52" y="410"/>
                    </a:lnTo>
                    <a:lnTo>
                      <a:pt x="71" y="476"/>
                    </a:lnTo>
                    <a:lnTo>
                      <a:pt x="77" y="487"/>
                    </a:lnTo>
                    <a:lnTo>
                      <a:pt x="80" y="543"/>
                    </a:lnTo>
                    <a:lnTo>
                      <a:pt x="60" y="550"/>
                    </a:lnTo>
                    <a:lnTo>
                      <a:pt x="80" y="605"/>
                    </a:lnTo>
                    <a:lnTo>
                      <a:pt x="88" y="620"/>
                    </a:lnTo>
                    <a:lnTo>
                      <a:pt x="84" y="629"/>
                    </a:lnTo>
                    <a:lnTo>
                      <a:pt x="145" y="688"/>
                    </a:lnTo>
                    <a:lnTo>
                      <a:pt x="118" y="718"/>
                    </a:lnTo>
                    <a:lnTo>
                      <a:pt x="139" y="757"/>
                    </a:lnTo>
                    <a:lnTo>
                      <a:pt x="164" y="762"/>
                    </a:lnTo>
                    <a:lnTo>
                      <a:pt x="211" y="756"/>
                    </a:lnTo>
                    <a:lnTo>
                      <a:pt x="219" y="756"/>
                    </a:lnTo>
                    <a:lnTo>
                      <a:pt x="260" y="735"/>
                    </a:lnTo>
                    <a:lnTo>
                      <a:pt x="273" y="747"/>
                    </a:lnTo>
                    <a:lnTo>
                      <a:pt x="306" y="767"/>
                    </a:lnTo>
                    <a:lnTo>
                      <a:pt x="312" y="808"/>
                    </a:lnTo>
                    <a:lnTo>
                      <a:pt x="344" y="827"/>
                    </a:lnTo>
                    <a:lnTo>
                      <a:pt x="361" y="833"/>
                    </a:lnTo>
                    <a:lnTo>
                      <a:pt x="368" y="833"/>
                    </a:lnTo>
                    <a:lnTo>
                      <a:pt x="380" y="844"/>
                    </a:lnTo>
                    <a:lnTo>
                      <a:pt x="393" y="917"/>
                    </a:lnTo>
                    <a:lnTo>
                      <a:pt x="380" y="921"/>
                    </a:lnTo>
                    <a:lnTo>
                      <a:pt x="342" y="880"/>
                    </a:lnTo>
                    <a:lnTo>
                      <a:pt x="315" y="898"/>
                    </a:lnTo>
                    <a:lnTo>
                      <a:pt x="331" y="942"/>
                    </a:lnTo>
                    <a:lnTo>
                      <a:pt x="317" y="956"/>
                    </a:lnTo>
                    <a:lnTo>
                      <a:pt x="366" y="1000"/>
                    </a:lnTo>
                    <a:lnTo>
                      <a:pt x="372" y="1024"/>
                    </a:lnTo>
                    <a:lnTo>
                      <a:pt x="386" y="1062"/>
                    </a:lnTo>
                    <a:lnTo>
                      <a:pt x="404" y="1057"/>
                    </a:lnTo>
                    <a:lnTo>
                      <a:pt x="419" y="1059"/>
                    </a:lnTo>
                    <a:lnTo>
                      <a:pt x="429" y="1055"/>
                    </a:lnTo>
                    <a:lnTo>
                      <a:pt x="434" y="1048"/>
                    </a:lnTo>
                    <a:lnTo>
                      <a:pt x="435" y="1033"/>
                    </a:lnTo>
                    <a:lnTo>
                      <a:pt x="443" y="1022"/>
                    </a:lnTo>
                    <a:lnTo>
                      <a:pt x="459" y="1015"/>
                    </a:lnTo>
                    <a:lnTo>
                      <a:pt x="467" y="1018"/>
                    </a:lnTo>
                    <a:lnTo>
                      <a:pt x="473" y="1020"/>
                    </a:lnTo>
                    <a:lnTo>
                      <a:pt x="484" y="1013"/>
                    </a:lnTo>
                    <a:lnTo>
                      <a:pt x="497" y="1000"/>
                    </a:lnTo>
                    <a:lnTo>
                      <a:pt x="495" y="997"/>
                    </a:lnTo>
                    <a:lnTo>
                      <a:pt x="492" y="987"/>
                    </a:lnTo>
                    <a:lnTo>
                      <a:pt x="492" y="965"/>
                    </a:lnTo>
                    <a:lnTo>
                      <a:pt x="475" y="964"/>
                    </a:lnTo>
                    <a:lnTo>
                      <a:pt x="468" y="950"/>
                    </a:lnTo>
                    <a:lnTo>
                      <a:pt x="467" y="931"/>
                    </a:lnTo>
                    <a:lnTo>
                      <a:pt x="468" y="928"/>
                    </a:lnTo>
                    <a:lnTo>
                      <a:pt x="467" y="910"/>
                    </a:lnTo>
                    <a:lnTo>
                      <a:pt x="462" y="898"/>
                    </a:lnTo>
                    <a:lnTo>
                      <a:pt x="459" y="893"/>
                    </a:lnTo>
                    <a:lnTo>
                      <a:pt x="506" y="867"/>
                    </a:lnTo>
                    <a:lnTo>
                      <a:pt x="510" y="866"/>
                    </a:lnTo>
                    <a:lnTo>
                      <a:pt x="517" y="862"/>
                    </a:lnTo>
                    <a:lnTo>
                      <a:pt x="532" y="860"/>
                    </a:lnTo>
                    <a:lnTo>
                      <a:pt x="535" y="867"/>
                    </a:lnTo>
                    <a:lnTo>
                      <a:pt x="585" y="882"/>
                    </a:lnTo>
                    <a:lnTo>
                      <a:pt x="599" y="882"/>
                    </a:lnTo>
                    <a:lnTo>
                      <a:pt x="609" y="884"/>
                    </a:lnTo>
                    <a:lnTo>
                      <a:pt x="628" y="899"/>
                    </a:lnTo>
                    <a:lnTo>
                      <a:pt x="641" y="893"/>
                    </a:lnTo>
                    <a:lnTo>
                      <a:pt x="659" y="880"/>
                    </a:lnTo>
                    <a:lnTo>
                      <a:pt x="667" y="878"/>
                    </a:lnTo>
                    <a:lnTo>
                      <a:pt x="674" y="880"/>
                    </a:lnTo>
                    <a:lnTo>
                      <a:pt x="696" y="876"/>
                    </a:lnTo>
                    <a:lnTo>
                      <a:pt x="705" y="871"/>
                    </a:lnTo>
                    <a:lnTo>
                      <a:pt x="713" y="860"/>
                    </a:lnTo>
                    <a:lnTo>
                      <a:pt x="729" y="855"/>
                    </a:lnTo>
                    <a:lnTo>
                      <a:pt x="748" y="792"/>
                    </a:lnTo>
                    <a:lnTo>
                      <a:pt x="727" y="751"/>
                    </a:lnTo>
                    <a:lnTo>
                      <a:pt x="699" y="731"/>
                    </a:lnTo>
                    <a:lnTo>
                      <a:pt x="675" y="724"/>
                    </a:lnTo>
                    <a:lnTo>
                      <a:pt x="677" y="703"/>
                    </a:lnTo>
                    <a:lnTo>
                      <a:pt x="652" y="661"/>
                    </a:lnTo>
                    <a:lnTo>
                      <a:pt x="641" y="636"/>
                    </a:lnTo>
                    <a:lnTo>
                      <a:pt x="634" y="631"/>
                    </a:lnTo>
                    <a:lnTo>
                      <a:pt x="632" y="609"/>
                    </a:lnTo>
                    <a:lnTo>
                      <a:pt x="610" y="594"/>
                    </a:lnTo>
                    <a:lnTo>
                      <a:pt x="521" y="618"/>
                    </a:lnTo>
                    <a:lnTo>
                      <a:pt x="510" y="629"/>
                    </a:lnTo>
                    <a:lnTo>
                      <a:pt x="490" y="600"/>
                    </a:lnTo>
                    <a:lnTo>
                      <a:pt x="490" y="585"/>
                    </a:lnTo>
                    <a:lnTo>
                      <a:pt x="479" y="546"/>
                    </a:lnTo>
                    <a:lnTo>
                      <a:pt x="481" y="527"/>
                    </a:lnTo>
                    <a:lnTo>
                      <a:pt x="488" y="516"/>
                    </a:lnTo>
                    <a:lnTo>
                      <a:pt x="500" y="458"/>
                    </a:lnTo>
                    <a:lnTo>
                      <a:pt x="539" y="456"/>
                    </a:lnTo>
                    <a:lnTo>
                      <a:pt x="541" y="396"/>
                    </a:lnTo>
                    <a:lnTo>
                      <a:pt x="532" y="388"/>
                    </a:lnTo>
                    <a:lnTo>
                      <a:pt x="532" y="353"/>
                    </a:lnTo>
                    <a:lnTo>
                      <a:pt x="528" y="342"/>
                    </a:lnTo>
                    <a:lnTo>
                      <a:pt x="508" y="309"/>
                    </a:lnTo>
                    <a:lnTo>
                      <a:pt x="525" y="262"/>
                    </a:lnTo>
                    <a:lnTo>
                      <a:pt x="514" y="249"/>
                    </a:lnTo>
                    <a:lnTo>
                      <a:pt x="490" y="227"/>
                    </a:lnTo>
                    <a:lnTo>
                      <a:pt x="481" y="203"/>
                    </a:lnTo>
                    <a:lnTo>
                      <a:pt x="448" y="199"/>
                    </a:lnTo>
                    <a:lnTo>
                      <a:pt x="277" y="120"/>
                    </a:lnTo>
                    <a:lnTo>
                      <a:pt x="266" y="124"/>
                    </a:lnTo>
                    <a:lnTo>
                      <a:pt x="195" y="104"/>
                    </a:lnTo>
                    <a:lnTo>
                      <a:pt x="156" y="0"/>
                    </a:lnTo>
                    <a:lnTo>
                      <a:pt x="117" y="30"/>
                    </a:lnTo>
                    <a:lnTo>
                      <a:pt x="118" y="39"/>
                    </a:lnTo>
                    <a:lnTo>
                      <a:pt x="118" y="41"/>
                    </a:lnTo>
                    <a:lnTo>
                      <a:pt x="95" y="83"/>
                    </a:lnTo>
                    <a:lnTo>
                      <a:pt x="62" y="1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223">
                <a:extLst>
                  <a:ext uri="{FF2B5EF4-FFF2-40B4-BE49-F238E27FC236}">
                    <a16:creationId xmlns:a16="http://schemas.microsoft.com/office/drawing/2014/main" id="{0886B0A0-6A71-5185-CD7A-603E2AD54C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1592"/>
                <a:ext cx="362" cy="410"/>
              </a:xfrm>
              <a:custGeom>
                <a:avLst/>
                <a:gdLst>
                  <a:gd name="T0" fmla="*/ 2081 w 2537"/>
                  <a:gd name="T1" fmla="*/ 77 h 2864"/>
                  <a:gd name="T2" fmla="*/ 1928 w 2537"/>
                  <a:gd name="T3" fmla="*/ 79 h 2864"/>
                  <a:gd name="T4" fmla="*/ 1750 w 2537"/>
                  <a:gd name="T5" fmla="*/ 24 h 2864"/>
                  <a:gd name="T6" fmla="*/ 1617 w 2537"/>
                  <a:gd name="T7" fmla="*/ 155 h 2864"/>
                  <a:gd name="T8" fmla="*/ 1420 w 2537"/>
                  <a:gd name="T9" fmla="*/ 271 h 2864"/>
                  <a:gd name="T10" fmla="*/ 1226 w 2537"/>
                  <a:gd name="T11" fmla="*/ 206 h 2864"/>
                  <a:gd name="T12" fmla="*/ 1073 w 2537"/>
                  <a:gd name="T13" fmla="*/ 383 h 2864"/>
                  <a:gd name="T14" fmla="*/ 1000 w 2537"/>
                  <a:gd name="T15" fmla="*/ 498 h 2864"/>
                  <a:gd name="T16" fmla="*/ 882 w 2537"/>
                  <a:gd name="T17" fmla="*/ 514 h 2864"/>
                  <a:gd name="T18" fmla="*/ 778 w 2537"/>
                  <a:gd name="T19" fmla="*/ 625 h 2864"/>
                  <a:gd name="T20" fmla="*/ 650 w 2537"/>
                  <a:gd name="T21" fmla="*/ 684 h 2864"/>
                  <a:gd name="T22" fmla="*/ 418 w 2537"/>
                  <a:gd name="T23" fmla="*/ 705 h 2864"/>
                  <a:gd name="T24" fmla="*/ 178 w 2537"/>
                  <a:gd name="T25" fmla="*/ 863 h 2864"/>
                  <a:gd name="T26" fmla="*/ 38 w 2537"/>
                  <a:gd name="T27" fmla="*/ 1011 h 2864"/>
                  <a:gd name="T28" fmla="*/ 169 w 2537"/>
                  <a:gd name="T29" fmla="*/ 1143 h 2864"/>
                  <a:gd name="T30" fmla="*/ 183 w 2537"/>
                  <a:gd name="T31" fmla="*/ 1510 h 2864"/>
                  <a:gd name="T32" fmla="*/ 115 w 2537"/>
                  <a:gd name="T33" fmla="*/ 1612 h 2864"/>
                  <a:gd name="T34" fmla="*/ 292 w 2537"/>
                  <a:gd name="T35" fmla="*/ 1634 h 2864"/>
                  <a:gd name="T36" fmla="*/ 488 w 2537"/>
                  <a:gd name="T37" fmla="*/ 1680 h 2864"/>
                  <a:gd name="T38" fmla="*/ 593 w 2537"/>
                  <a:gd name="T39" fmla="*/ 1830 h 2864"/>
                  <a:gd name="T40" fmla="*/ 787 w 2537"/>
                  <a:gd name="T41" fmla="*/ 2074 h 2864"/>
                  <a:gd name="T42" fmla="*/ 958 w 2537"/>
                  <a:gd name="T43" fmla="*/ 2343 h 2864"/>
                  <a:gd name="T44" fmla="*/ 759 w 2537"/>
                  <a:gd name="T45" fmla="*/ 2501 h 2864"/>
                  <a:gd name="T46" fmla="*/ 734 w 2537"/>
                  <a:gd name="T47" fmla="*/ 2704 h 2864"/>
                  <a:gd name="T48" fmla="*/ 898 w 2537"/>
                  <a:gd name="T49" fmla="*/ 2742 h 2864"/>
                  <a:gd name="T50" fmla="*/ 972 w 2537"/>
                  <a:gd name="T51" fmla="*/ 2687 h 2864"/>
                  <a:gd name="T52" fmla="*/ 1062 w 2537"/>
                  <a:gd name="T53" fmla="*/ 2595 h 2864"/>
                  <a:gd name="T54" fmla="*/ 1183 w 2537"/>
                  <a:gd name="T55" fmla="*/ 2464 h 2864"/>
                  <a:gd name="T56" fmla="*/ 1298 w 2537"/>
                  <a:gd name="T57" fmla="*/ 2388 h 2864"/>
                  <a:gd name="T58" fmla="*/ 1349 w 2537"/>
                  <a:gd name="T59" fmla="*/ 2354 h 2864"/>
                  <a:gd name="T60" fmla="*/ 1420 w 2537"/>
                  <a:gd name="T61" fmla="*/ 2288 h 2864"/>
                  <a:gd name="T62" fmla="*/ 1480 w 2537"/>
                  <a:gd name="T63" fmla="*/ 2191 h 2864"/>
                  <a:gd name="T64" fmla="*/ 1464 w 2537"/>
                  <a:gd name="T65" fmla="*/ 2042 h 2864"/>
                  <a:gd name="T66" fmla="*/ 1433 w 2537"/>
                  <a:gd name="T67" fmla="*/ 1837 h 2864"/>
                  <a:gd name="T68" fmla="*/ 1484 w 2537"/>
                  <a:gd name="T69" fmla="*/ 1737 h 2864"/>
                  <a:gd name="T70" fmla="*/ 1546 w 2537"/>
                  <a:gd name="T71" fmla="*/ 1700 h 2864"/>
                  <a:gd name="T72" fmla="*/ 1715 w 2537"/>
                  <a:gd name="T73" fmla="*/ 1619 h 2864"/>
                  <a:gd name="T74" fmla="*/ 1817 w 2537"/>
                  <a:gd name="T75" fmla="*/ 1536 h 2864"/>
                  <a:gd name="T76" fmla="*/ 1910 w 2537"/>
                  <a:gd name="T77" fmla="*/ 1427 h 2864"/>
                  <a:gd name="T78" fmla="*/ 1914 w 2537"/>
                  <a:gd name="T79" fmla="*/ 1372 h 2864"/>
                  <a:gd name="T80" fmla="*/ 1983 w 2537"/>
                  <a:gd name="T81" fmla="*/ 1322 h 2864"/>
                  <a:gd name="T82" fmla="*/ 1991 w 2537"/>
                  <a:gd name="T83" fmla="*/ 1269 h 2864"/>
                  <a:gd name="T84" fmla="*/ 2152 w 2537"/>
                  <a:gd name="T85" fmla="*/ 1165 h 2864"/>
                  <a:gd name="T86" fmla="*/ 2185 w 2537"/>
                  <a:gd name="T87" fmla="*/ 1125 h 2864"/>
                  <a:gd name="T88" fmla="*/ 2188 w 2537"/>
                  <a:gd name="T89" fmla="*/ 1082 h 2864"/>
                  <a:gd name="T90" fmla="*/ 2300 w 2537"/>
                  <a:gd name="T91" fmla="*/ 959 h 2864"/>
                  <a:gd name="T92" fmla="*/ 2351 w 2537"/>
                  <a:gd name="T93" fmla="*/ 890 h 2864"/>
                  <a:gd name="T94" fmla="*/ 2330 w 2537"/>
                  <a:gd name="T95" fmla="*/ 803 h 2864"/>
                  <a:gd name="T96" fmla="*/ 2385 w 2537"/>
                  <a:gd name="T97" fmla="*/ 763 h 2864"/>
                  <a:gd name="T98" fmla="*/ 2450 w 2537"/>
                  <a:gd name="T99" fmla="*/ 677 h 2864"/>
                  <a:gd name="T100" fmla="*/ 2532 w 2537"/>
                  <a:gd name="T101" fmla="*/ 639 h 2864"/>
                  <a:gd name="T102" fmla="*/ 2493 w 2537"/>
                  <a:gd name="T103" fmla="*/ 557 h 2864"/>
                  <a:gd name="T104" fmla="*/ 2434 w 2537"/>
                  <a:gd name="T105" fmla="*/ 553 h 2864"/>
                  <a:gd name="T106" fmla="*/ 2305 w 2537"/>
                  <a:gd name="T107" fmla="*/ 586 h 2864"/>
                  <a:gd name="T108" fmla="*/ 2226 w 2537"/>
                  <a:gd name="T109" fmla="*/ 592 h 2864"/>
                  <a:gd name="T110" fmla="*/ 2204 w 2537"/>
                  <a:gd name="T111" fmla="*/ 549 h 2864"/>
                  <a:gd name="T112" fmla="*/ 2261 w 2537"/>
                  <a:gd name="T113" fmla="*/ 479 h 2864"/>
                  <a:gd name="T114" fmla="*/ 2307 w 2537"/>
                  <a:gd name="T115" fmla="*/ 424 h 2864"/>
                  <a:gd name="T116" fmla="*/ 2248 w 2537"/>
                  <a:gd name="T117" fmla="*/ 257 h 2864"/>
                  <a:gd name="T118" fmla="*/ 2278 w 2537"/>
                  <a:gd name="T119" fmla="*/ 148 h 2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537" h="2864">
                    <a:moveTo>
                      <a:pt x="2229" y="123"/>
                    </a:moveTo>
                    <a:lnTo>
                      <a:pt x="2223" y="82"/>
                    </a:lnTo>
                    <a:lnTo>
                      <a:pt x="2190" y="62"/>
                    </a:lnTo>
                    <a:lnTo>
                      <a:pt x="2177" y="50"/>
                    </a:lnTo>
                    <a:lnTo>
                      <a:pt x="2136" y="71"/>
                    </a:lnTo>
                    <a:lnTo>
                      <a:pt x="2128" y="71"/>
                    </a:lnTo>
                    <a:lnTo>
                      <a:pt x="2081" y="77"/>
                    </a:lnTo>
                    <a:lnTo>
                      <a:pt x="2056" y="72"/>
                    </a:lnTo>
                    <a:lnTo>
                      <a:pt x="2035" y="33"/>
                    </a:lnTo>
                    <a:lnTo>
                      <a:pt x="2024" y="35"/>
                    </a:lnTo>
                    <a:lnTo>
                      <a:pt x="1990" y="107"/>
                    </a:lnTo>
                    <a:lnTo>
                      <a:pt x="1969" y="105"/>
                    </a:lnTo>
                    <a:lnTo>
                      <a:pt x="1948" y="96"/>
                    </a:lnTo>
                    <a:lnTo>
                      <a:pt x="1928" y="79"/>
                    </a:lnTo>
                    <a:lnTo>
                      <a:pt x="1884" y="50"/>
                    </a:lnTo>
                    <a:lnTo>
                      <a:pt x="1879" y="51"/>
                    </a:lnTo>
                    <a:lnTo>
                      <a:pt x="1873" y="71"/>
                    </a:lnTo>
                    <a:lnTo>
                      <a:pt x="1808" y="44"/>
                    </a:lnTo>
                    <a:lnTo>
                      <a:pt x="1816" y="22"/>
                    </a:lnTo>
                    <a:lnTo>
                      <a:pt x="1759" y="0"/>
                    </a:lnTo>
                    <a:lnTo>
                      <a:pt x="1750" y="24"/>
                    </a:lnTo>
                    <a:lnTo>
                      <a:pt x="1783" y="60"/>
                    </a:lnTo>
                    <a:lnTo>
                      <a:pt x="1742" y="121"/>
                    </a:lnTo>
                    <a:lnTo>
                      <a:pt x="1686" y="138"/>
                    </a:lnTo>
                    <a:lnTo>
                      <a:pt x="1666" y="123"/>
                    </a:lnTo>
                    <a:lnTo>
                      <a:pt x="1617" y="105"/>
                    </a:lnTo>
                    <a:lnTo>
                      <a:pt x="1619" y="148"/>
                    </a:lnTo>
                    <a:lnTo>
                      <a:pt x="1617" y="155"/>
                    </a:lnTo>
                    <a:lnTo>
                      <a:pt x="1628" y="197"/>
                    </a:lnTo>
                    <a:lnTo>
                      <a:pt x="1609" y="238"/>
                    </a:lnTo>
                    <a:lnTo>
                      <a:pt x="1573" y="257"/>
                    </a:lnTo>
                    <a:lnTo>
                      <a:pt x="1532" y="213"/>
                    </a:lnTo>
                    <a:lnTo>
                      <a:pt x="1513" y="238"/>
                    </a:lnTo>
                    <a:lnTo>
                      <a:pt x="1473" y="204"/>
                    </a:lnTo>
                    <a:lnTo>
                      <a:pt x="1420" y="271"/>
                    </a:lnTo>
                    <a:lnTo>
                      <a:pt x="1396" y="202"/>
                    </a:lnTo>
                    <a:lnTo>
                      <a:pt x="1336" y="193"/>
                    </a:lnTo>
                    <a:lnTo>
                      <a:pt x="1313" y="182"/>
                    </a:lnTo>
                    <a:lnTo>
                      <a:pt x="1311" y="186"/>
                    </a:lnTo>
                    <a:lnTo>
                      <a:pt x="1265" y="225"/>
                    </a:lnTo>
                    <a:lnTo>
                      <a:pt x="1245" y="213"/>
                    </a:lnTo>
                    <a:lnTo>
                      <a:pt x="1226" y="206"/>
                    </a:lnTo>
                    <a:lnTo>
                      <a:pt x="1189" y="230"/>
                    </a:lnTo>
                    <a:lnTo>
                      <a:pt x="1158" y="236"/>
                    </a:lnTo>
                    <a:lnTo>
                      <a:pt x="1138" y="282"/>
                    </a:lnTo>
                    <a:lnTo>
                      <a:pt x="1123" y="280"/>
                    </a:lnTo>
                    <a:lnTo>
                      <a:pt x="1106" y="271"/>
                    </a:lnTo>
                    <a:lnTo>
                      <a:pt x="1092" y="344"/>
                    </a:lnTo>
                    <a:lnTo>
                      <a:pt x="1073" y="383"/>
                    </a:lnTo>
                    <a:lnTo>
                      <a:pt x="1085" y="394"/>
                    </a:lnTo>
                    <a:lnTo>
                      <a:pt x="1068" y="404"/>
                    </a:lnTo>
                    <a:lnTo>
                      <a:pt x="1038" y="400"/>
                    </a:lnTo>
                    <a:lnTo>
                      <a:pt x="1036" y="424"/>
                    </a:lnTo>
                    <a:lnTo>
                      <a:pt x="1016" y="459"/>
                    </a:lnTo>
                    <a:lnTo>
                      <a:pt x="985" y="444"/>
                    </a:lnTo>
                    <a:lnTo>
                      <a:pt x="1000" y="498"/>
                    </a:lnTo>
                    <a:lnTo>
                      <a:pt x="943" y="459"/>
                    </a:lnTo>
                    <a:lnTo>
                      <a:pt x="934" y="450"/>
                    </a:lnTo>
                    <a:lnTo>
                      <a:pt x="932" y="446"/>
                    </a:lnTo>
                    <a:lnTo>
                      <a:pt x="910" y="483"/>
                    </a:lnTo>
                    <a:lnTo>
                      <a:pt x="898" y="494"/>
                    </a:lnTo>
                    <a:lnTo>
                      <a:pt x="866" y="501"/>
                    </a:lnTo>
                    <a:lnTo>
                      <a:pt x="882" y="514"/>
                    </a:lnTo>
                    <a:lnTo>
                      <a:pt x="903" y="519"/>
                    </a:lnTo>
                    <a:lnTo>
                      <a:pt x="843" y="563"/>
                    </a:lnTo>
                    <a:lnTo>
                      <a:pt x="836" y="574"/>
                    </a:lnTo>
                    <a:lnTo>
                      <a:pt x="768" y="557"/>
                    </a:lnTo>
                    <a:lnTo>
                      <a:pt x="761" y="597"/>
                    </a:lnTo>
                    <a:lnTo>
                      <a:pt x="751" y="601"/>
                    </a:lnTo>
                    <a:lnTo>
                      <a:pt x="778" y="625"/>
                    </a:lnTo>
                    <a:lnTo>
                      <a:pt x="746" y="645"/>
                    </a:lnTo>
                    <a:lnTo>
                      <a:pt x="707" y="619"/>
                    </a:lnTo>
                    <a:lnTo>
                      <a:pt x="707" y="647"/>
                    </a:lnTo>
                    <a:lnTo>
                      <a:pt x="663" y="680"/>
                    </a:lnTo>
                    <a:lnTo>
                      <a:pt x="659" y="675"/>
                    </a:lnTo>
                    <a:lnTo>
                      <a:pt x="652" y="673"/>
                    </a:lnTo>
                    <a:lnTo>
                      <a:pt x="650" y="684"/>
                    </a:lnTo>
                    <a:lnTo>
                      <a:pt x="614" y="716"/>
                    </a:lnTo>
                    <a:lnTo>
                      <a:pt x="601" y="730"/>
                    </a:lnTo>
                    <a:lnTo>
                      <a:pt x="576" y="730"/>
                    </a:lnTo>
                    <a:lnTo>
                      <a:pt x="550" y="712"/>
                    </a:lnTo>
                    <a:lnTo>
                      <a:pt x="538" y="748"/>
                    </a:lnTo>
                    <a:lnTo>
                      <a:pt x="448" y="705"/>
                    </a:lnTo>
                    <a:lnTo>
                      <a:pt x="418" y="705"/>
                    </a:lnTo>
                    <a:lnTo>
                      <a:pt x="421" y="752"/>
                    </a:lnTo>
                    <a:lnTo>
                      <a:pt x="364" y="748"/>
                    </a:lnTo>
                    <a:lnTo>
                      <a:pt x="375" y="787"/>
                    </a:lnTo>
                    <a:lnTo>
                      <a:pt x="339" y="770"/>
                    </a:lnTo>
                    <a:lnTo>
                      <a:pt x="286" y="800"/>
                    </a:lnTo>
                    <a:lnTo>
                      <a:pt x="270" y="828"/>
                    </a:lnTo>
                    <a:lnTo>
                      <a:pt x="178" y="863"/>
                    </a:lnTo>
                    <a:lnTo>
                      <a:pt x="142" y="892"/>
                    </a:lnTo>
                    <a:lnTo>
                      <a:pt x="109" y="902"/>
                    </a:lnTo>
                    <a:lnTo>
                      <a:pt x="104" y="912"/>
                    </a:lnTo>
                    <a:lnTo>
                      <a:pt x="69" y="940"/>
                    </a:lnTo>
                    <a:lnTo>
                      <a:pt x="24" y="920"/>
                    </a:lnTo>
                    <a:lnTo>
                      <a:pt x="0" y="937"/>
                    </a:lnTo>
                    <a:lnTo>
                      <a:pt x="38" y="1011"/>
                    </a:lnTo>
                    <a:lnTo>
                      <a:pt x="33" y="1016"/>
                    </a:lnTo>
                    <a:lnTo>
                      <a:pt x="46" y="1054"/>
                    </a:lnTo>
                    <a:lnTo>
                      <a:pt x="58" y="1066"/>
                    </a:lnTo>
                    <a:lnTo>
                      <a:pt x="80" y="1110"/>
                    </a:lnTo>
                    <a:lnTo>
                      <a:pt x="115" y="1121"/>
                    </a:lnTo>
                    <a:lnTo>
                      <a:pt x="124" y="1127"/>
                    </a:lnTo>
                    <a:lnTo>
                      <a:pt x="169" y="1143"/>
                    </a:lnTo>
                    <a:lnTo>
                      <a:pt x="172" y="1191"/>
                    </a:lnTo>
                    <a:lnTo>
                      <a:pt x="221" y="1193"/>
                    </a:lnTo>
                    <a:lnTo>
                      <a:pt x="226" y="1245"/>
                    </a:lnTo>
                    <a:lnTo>
                      <a:pt x="255" y="1269"/>
                    </a:lnTo>
                    <a:lnTo>
                      <a:pt x="188" y="1379"/>
                    </a:lnTo>
                    <a:lnTo>
                      <a:pt x="169" y="1455"/>
                    </a:lnTo>
                    <a:lnTo>
                      <a:pt x="183" y="1510"/>
                    </a:lnTo>
                    <a:lnTo>
                      <a:pt x="156" y="1525"/>
                    </a:lnTo>
                    <a:lnTo>
                      <a:pt x="109" y="1505"/>
                    </a:lnTo>
                    <a:lnTo>
                      <a:pt x="91" y="1513"/>
                    </a:lnTo>
                    <a:lnTo>
                      <a:pt x="91" y="1527"/>
                    </a:lnTo>
                    <a:lnTo>
                      <a:pt x="104" y="1586"/>
                    </a:lnTo>
                    <a:lnTo>
                      <a:pt x="104" y="1589"/>
                    </a:lnTo>
                    <a:lnTo>
                      <a:pt x="115" y="1612"/>
                    </a:lnTo>
                    <a:lnTo>
                      <a:pt x="148" y="1628"/>
                    </a:lnTo>
                    <a:lnTo>
                      <a:pt x="199" y="1597"/>
                    </a:lnTo>
                    <a:lnTo>
                      <a:pt x="213" y="1536"/>
                    </a:lnTo>
                    <a:lnTo>
                      <a:pt x="232" y="1529"/>
                    </a:lnTo>
                    <a:lnTo>
                      <a:pt x="244" y="1597"/>
                    </a:lnTo>
                    <a:lnTo>
                      <a:pt x="287" y="1615"/>
                    </a:lnTo>
                    <a:lnTo>
                      <a:pt x="292" y="1634"/>
                    </a:lnTo>
                    <a:lnTo>
                      <a:pt x="306" y="1647"/>
                    </a:lnTo>
                    <a:lnTo>
                      <a:pt x="368" y="1641"/>
                    </a:lnTo>
                    <a:lnTo>
                      <a:pt x="375" y="1658"/>
                    </a:lnTo>
                    <a:lnTo>
                      <a:pt x="437" y="1612"/>
                    </a:lnTo>
                    <a:lnTo>
                      <a:pt x="443" y="1612"/>
                    </a:lnTo>
                    <a:lnTo>
                      <a:pt x="434" y="1688"/>
                    </a:lnTo>
                    <a:lnTo>
                      <a:pt x="488" y="1680"/>
                    </a:lnTo>
                    <a:lnTo>
                      <a:pt x="492" y="1706"/>
                    </a:lnTo>
                    <a:lnTo>
                      <a:pt x="508" y="1700"/>
                    </a:lnTo>
                    <a:lnTo>
                      <a:pt x="548" y="1720"/>
                    </a:lnTo>
                    <a:lnTo>
                      <a:pt x="557" y="1748"/>
                    </a:lnTo>
                    <a:lnTo>
                      <a:pt x="516" y="1790"/>
                    </a:lnTo>
                    <a:lnTo>
                      <a:pt x="532" y="1794"/>
                    </a:lnTo>
                    <a:lnTo>
                      <a:pt x="593" y="1830"/>
                    </a:lnTo>
                    <a:lnTo>
                      <a:pt x="570" y="1864"/>
                    </a:lnTo>
                    <a:lnTo>
                      <a:pt x="666" y="1998"/>
                    </a:lnTo>
                    <a:lnTo>
                      <a:pt x="661" y="2027"/>
                    </a:lnTo>
                    <a:lnTo>
                      <a:pt x="656" y="2038"/>
                    </a:lnTo>
                    <a:lnTo>
                      <a:pt x="699" y="2067"/>
                    </a:lnTo>
                    <a:lnTo>
                      <a:pt x="743" y="2034"/>
                    </a:lnTo>
                    <a:lnTo>
                      <a:pt x="787" y="2074"/>
                    </a:lnTo>
                    <a:lnTo>
                      <a:pt x="801" y="2065"/>
                    </a:lnTo>
                    <a:lnTo>
                      <a:pt x="808" y="2063"/>
                    </a:lnTo>
                    <a:lnTo>
                      <a:pt x="898" y="2130"/>
                    </a:lnTo>
                    <a:lnTo>
                      <a:pt x="893" y="2141"/>
                    </a:lnTo>
                    <a:lnTo>
                      <a:pt x="985" y="2235"/>
                    </a:lnTo>
                    <a:lnTo>
                      <a:pt x="1000" y="2256"/>
                    </a:lnTo>
                    <a:lnTo>
                      <a:pt x="958" y="2343"/>
                    </a:lnTo>
                    <a:lnTo>
                      <a:pt x="931" y="2365"/>
                    </a:lnTo>
                    <a:lnTo>
                      <a:pt x="914" y="2372"/>
                    </a:lnTo>
                    <a:lnTo>
                      <a:pt x="882" y="2394"/>
                    </a:lnTo>
                    <a:lnTo>
                      <a:pt x="836" y="2441"/>
                    </a:lnTo>
                    <a:lnTo>
                      <a:pt x="756" y="2496"/>
                    </a:lnTo>
                    <a:lnTo>
                      <a:pt x="759" y="2500"/>
                    </a:lnTo>
                    <a:lnTo>
                      <a:pt x="759" y="2501"/>
                    </a:lnTo>
                    <a:lnTo>
                      <a:pt x="827" y="2599"/>
                    </a:lnTo>
                    <a:lnTo>
                      <a:pt x="827" y="2600"/>
                    </a:lnTo>
                    <a:lnTo>
                      <a:pt x="819" y="2620"/>
                    </a:lnTo>
                    <a:lnTo>
                      <a:pt x="816" y="2621"/>
                    </a:lnTo>
                    <a:lnTo>
                      <a:pt x="783" y="2639"/>
                    </a:lnTo>
                    <a:lnTo>
                      <a:pt x="743" y="2672"/>
                    </a:lnTo>
                    <a:lnTo>
                      <a:pt x="734" y="2704"/>
                    </a:lnTo>
                    <a:lnTo>
                      <a:pt x="724" y="2720"/>
                    </a:lnTo>
                    <a:lnTo>
                      <a:pt x="887" y="2864"/>
                    </a:lnTo>
                    <a:lnTo>
                      <a:pt x="901" y="2851"/>
                    </a:lnTo>
                    <a:lnTo>
                      <a:pt x="847" y="2802"/>
                    </a:lnTo>
                    <a:lnTo>
                      <a:pt x="866" y="2781"/>
                    </a:lnTo>
                    <a:lnTo>
                      <a:pt x="874" y="2766"/>
                    </a:lnTo>
                    <a:lnTo>
                      <a:pt x="898" y="2742"/>
                    </a:lnTo>
                    <a:lnTo>
                      <a:pt x="903" y="2741"/>
                    </a:lnTo>
                    <a:lnTo>
                      <a:pt x="918" y="2730"/>
                    </a:lnTo>
                    <a:lnTo>
                      <a:pt x="925" y="2725"/>
                    </a:lnTo>
                    <a:lnTo>
                      <a:pt x="940" y="2708"/>
                    </a:lnTo>
                    <a:lnTo>
                      <a:pt x="947" y="2704"/>
                    </a:lnTo>
                    <a:lnTo>
                      <a:pt x="965" y="2694"/>
                    </a:lnTo>
                    <a:lnTo>
                      <a:pt x="972" y="2687"/>
                    </a:lnTo>
                    <a:lnTo>
                      <a:pt x="974" y="2676"/>
                    </a:lnTo>
                    <a:lnTo>
                      <a:pt x="1003" y="2650"/>
                    </a:lnTo>
                    <a:lnTo>
                      <a:pt x="1011" y="2638"/>
                    </a:lnTo>
                    <a:lnTo>
                      <a:pt x="1019" y="2632"/>
                    </a:lnTo>
                    <a:lnTo>
                      <a:pt x="1025" y="2631"/>
                    </a:lnTo>
                    <a:lnTo>
                      <a:pt x="1032" y="2617"/>
                    </a:lnTo>
                    <a:lnTo>
                      <a:pt x="1062" y="2595"/>
                    </a:lnTo>
                    <a:lnTo>
                      <a:pt x="1071" y="2578"/>
                    </a:lnTo>
                    <a:lnTo>
                      <a:pt x="1134" y="2514"/>
                    </a:lnTo>
                    <a:lnTo>
                      <a:pt x="1136" y="2511"/>
                    </a:lnTo>
                    <a:lnTo>
                      <a:pt x="1136" y="2507"/>
                    </a:lnTo>
                    <a:lnTo>
                      <a:pt x="1138" y="2497"/>
                    </a:lnTo>
                    <a:lnTo>
                      <a:pt x="1160" y="2475"/>
                    </a:lnTo>
                    <a:lnTo>
                      <a:pt x="1183" y="2464"/>
                    </a:lnTo>
                    <a:lnTo>
                      <a:pt x="1189" y="2463"/>
                    </a:lnTo>
                    <a:lnTo>
                      <a:pt x="1237" y="2430"/>
                    </a:lnTo>
                    <a:lnTo>
                      <a:pt x="1243" y="2427"/>
                    </a:lnTo>
                    <a:lnTo>
                      <a:pt x="1251" y="2425"/>
                    </a:lnTo>
                    <a:lnTo>
                      <a:pt x="1269" y="2416"/>
                    </a:lnTo>
                    <a:lnTo>
                      <a:pt x="1289" y="2402"/>
                    </a:lnTo>
                    <a:lnTo>
                      <a:pt x="1298" y="2388"/>
                    </a:lnTo>
                    <a:lnTo>
                      <a:pt x="1303" y="2383"/>
                    </a:lnTo>
                    <a:lnTo>
                      <a:pt x="1324" y="2376"/>
                    </a:lnTo>
                    <a:lnTo>
                      <a:pt x="1324" y="2359"/>
                    </a:lnTo>
                    <a:lnTo>
                      <a:pt x="1333" y="2358"/>
                    </a:lnTo>
                    <a:lnTo>
                      <a:pt x="1336" y="2358"/>
                    </a:lnTo>
                    <a:lnTo>
                      <a:pt x="1347" y="2355"/>
                    </a:lnTo>
                    <a:lnTo>
                      <a:pt x="1349" y="2354"/>
                    </a:lnTo>
                    <a:lnTo>
                      <a:pt x="1357" y="2344"/>
                    </a:lnTo>
                    <a:lnTo>
                      <a:pt x="1360" y="2336"/>
                    </a:lnTo>
                    <a:lnTo>
                      <a:pt x="1358" y="2329"/>
                    </a:lnTo>
                    <a:lnTo>
                      <a:pt x="1355" y="2322"/>
                    </a:lnTo>
                    <a:lnTo>
                      <a:pt x="1376" y="2300"/>
                    </a:lnTo>
                    <a:lnTo>
                      <a:pt x="1385" y="2300"/>
                    </a:lnTo>
                    <a:lnTo>
                      <a:pt x="1420" y="2288"/>
                    </a:lnTo>
                    <a:lnTo>
                      <a:pt x="1431" y="2283"/>
                    </a:lnTo>
                    <a:lnTo>
                      <a:pt x="1447" y="2267"/>
                    </a:lnTo>
                    <a:lnTo>
                      <a:pt x="1444" y="2261"/>
                    </a:lnTo>
                    <a:lnTo>
                      <a:pt x="1445" y="2252"/>
                    </a:lnTo>
                    <a:lnTo>
                      <a:pt x="1464" y="2235"/>
                    </a:lnTo>
                    <a:lnTo>
                      <a:pt x="1467" y="2220"/>
                    </a:lnTo>
                    <a:lnTo>
                      <a:pt x="1480" y="2191"/>
                    </a:lnTo>
                    <a:lnTo>
                      <a:pt x="1434" y="2158"/>
                    </a:lnTo>
                    <a:lnTo>
                      <a:pt x="1434" y="2157"/>
                    </a:lnTo>
                    <a:lnTo>
                      <a:pt x="1426" y="2129"/>
                    </a:lnTo>
                    <a:lnTo>
                      <a:pt x="1444" y="2118"/>
                    </a:lnTo>
                    <a:lnTo>
                      <a:pt x="1440" y="2096"/>
                    </a:lnTo>
                    <a:lnTo>
                      <a:pt x="1444" y="2074"/>
                    </a:lnTo>
                    <a:lnTo>
                      <a:pt x="1464" y="2042"/>
                    </a:lnTo>
                    <a:lnTo>
                      <a:pt x="1467" y="2034"/>
                    </a:lnTo>
                    <a:lnTo>
                      <a:pt x="1477" y="2020"/>
                    </a:lnTo>
                    <a:lnTo>
                      <a:pt x="1478" y="1912"/>
                    </a:lnTo>
                    <a:lnTo>
                      <a:pt x="1462" y="1874"/>
                    </a:lnTo>
                    <a:lnTo>
                      <a:pt x="1447" y="1859"/>
                    </a:lnTo>
                    <a:lnTo>
                      <a:pt x="1444" y="1857"/>
                    </a:lnTo>
                    <a:lnTo>
                      <a:pt x="1433" y="1837"/>
                    </a:lnTo>
                    <a:lnTo>
                      <a:pt x="1422" y="1826"/>
                    </a:lnTo>
                    <a:lnTo>
                      <a:pt x="1415" y="1809"/>
                    </a:lnTo>
                    <a:lnTo>
                      <a:pt x="1437" y="1794"/>
                    </a:lnTo>
                    <a:lnTo>
                      <a:pt x="1464" y="1769"/>
                    </a:lnTo>
                    <a:lnTo>
                      <a:pt x="1467" y="1754"/>
                    </a:lnTo>
                    <a:lnTo>
                      <a:pt x="1477" y="1747"/>
                    </a:lnTo>
                    <a:lnTo>
                      <a:pt x="1484" y="1737"/>
                    </a:lnTo>
                    <a:lnTo>
                      <a:pt x="1486" y="1731"/>
                    </a:lnTo>
                    <a:lnTo>
                      <a:pt x="1502" y="1706"/>
                    </a:lnTo>
                    <a:lnTo>
                      <a:pt x="1521" y="1689"/>
                    </a:lnTo>
                    <a:lnTo>
                      <a:pt x="1527" y="1684"/>
                    </a:lnTo>
                    <a:lnTo>
                      <a:pt x="1533" y="1682"/>
                    </a:lnTo>
                    <a:lnTo>
                      <a:pt x="1543" y="1691"/>
                    </a:lnTo>
                    <a:lnTo>
                      <a:pt x="1546" y="1700"/>
                    </a:lnTo>
                    <a:lnTo>
                      <a:pt x="1549" y="1700"/>
                    </a:lnTo>
                    <a:lnTo>
                      <a:pt x="1571" y="1688"/>
                    </a:lnTo>
                    <a:lnTo>
                      <a:pt x="1608" y="1677"/>
                    </a:lnTo>
                    <a:lnTo>
                      <a:pt x="1636" y="1663"/>
                    </a:lnTo>
                    <a:lnTo>
                      <a:pt x="1652" y="1658"/>
                    </a:lnTo>
                    <a:lnTo>
                      <a:pt x="1671" y="1649"/>
                    </a:lnTo>
                    <a:lnTo>
                      <a:pt x="1715" y="1619"/>
                    </a:lnTo>
                    <a:lnTo>
                      <a:pt x="1739" y="1623"/>
                    </a:lnTo>
                    <a:lnTo>
                      <a:pt x="1753" y="1622"/>
                    </a:lnTo>
                    <a:lnTo>
                      <a:pt x="1757" y="1619"/>
                    </a:lnTo>
                    <a:lnTo>
                      <a:pt x="1784" y="1600"/>
                    </a:lnTo>
                    <a:lnTo>
                      <a:pt x="1797" y="1589"/>
                    </a:lnTo>
                    <a:lnTo>
                      <a:pt x="1802" y="1579"/>
                    </a:lnTo>
                    <a:lnTo>
                      <a:pt x="1817" y="1536"/>
                    </a:lnTo>
                    <a:lnTo>
                      <a:pt x="1828" y="1521"/>
                    </a:lnTo>
                    <a:lnTo>
                      <a:pt x="1863" y="1494"/>
                    </a:lnTo>
                    <a:lnTo>
                      <a:pt x="1879" y="1488"/>
                    </a:lnTo>
                    <a:lnTo>
                      <a:pt x="1899" y="1488"/>
                    </a:lnTo>
                    <a:lnTo>
                      <a:pt x="1934" y="1451"/>
                    </a:lnTo>
                    <a:lnTo>
                      <a:pt x="1934" y="1447"/>
                    </a:lnTo>
                    <a:lnTo>
                      <a:pt x="1910" y="1427"/>
                    </a:lnTo>
                    <a:lnTo>
                      <a:pt x="1901" y="1426"/>
                    </a:lnTo>
                    <a:lnTo>
                      <a:pt x="1890" y="1416"/>
                    </a:lnTo>
                    <a:lnTo>
                      <a:pt x="1884" y="1409"/>
                    </a:lnTo>
                    <a:lnTo>
                      <a:pt x="1890" y="1404"/>
                    </a:lnTo>
                    <a:lnTo>
                      <a:pt x="1901" y="1398"/>
                    </a:lnTo>
                    <a:lnTo>
                      <a:pt x="1910" y="1383"/>
                    </a:lnTo>
                    <a:lnTo>
                      <a:pt x="1914" y="1372"/>
                    </a:lnTo>
                    <a:lnTo>
                      <a:pt x="1912" y="1366"/>
                    </a:lnTo>
                    <a:lnTo>
                      <a:pt x="1928" y="1344"/>
                    </a:lnTo>
                    <a:lnTo>
                      <a:pt x="1948" y="1342"/>
                    </a:lnTo>
                    <a:lnTo>
                      <a:pt x="1958" y="1342"/>
                    </a:lnTo>
                    <a:lnTo>
                      <a:pt x="1970" y="1338"/>
                    </a:lnTo>
                    <a:lnTo>
                      <a:pt x="1979" y="1333"/>
                    </a:lnTo>
                    <a:lnTo>
                      <a:pt x="1983" y="1322"/>
                    </a:lnTo>
                    <a:lnTo>
                      <a:pt x="1983" y="1313"/>
                    </a:lnTo>
                    <a:lnTo>
                      <a:pt x="1972" y="1300"/>
                    </a:lnTo>
                    <a:lnTo>
                      <a:pt x="1970" y="1289"/>
                    </a:lnTo>
                    <a:lnTo>
                      <a:pt x="1972" y="1285"/>
                    </a:lnTo>
                    <a:lnTo>
                      <a:pt x="1977" y="1285"/>
                    </a:lnTo>
                    <a:lnTo>
                      <a:pt x="1986" y="1284"/>
                    </a:lnTo>
                    <a:lnTo>
                      <a:pt x="1991" y="1269"/>
                    </a:lnTo>
                    <a:lnTo>
                      <a:pt x="2016" y="1254"/>
                    </a:lnTo>
                    <a:lnTo>
                      <a:pt x="2062" y="1237"/>
                    </a:lnTo>
                    <a:lnTo>
                      <a:pt x="2079" y="1226"/>
                    </a:lnTo>
                    <a:lnTo>
                      <a:pt x="2089" y="1224"/>
                    </a:lnTo>
                    <a:lnTo>
                      <a:pt x="2112" y="1202"/>
                    </a:lnTo>
                    <a:lnTo>
                      <a:pt x="2123" y="1189"/>
                    </a:lnTo>
                    <a:lnTo>
                      <a:pt x="2152" y="1165"/>
                    </a:lnTo>
                    <a:lnTo>
                      <a:pt x="2152" y="1158"/>
                    </a:lnTo>
                    <a:lnTo>
                      <a:pt x="2154" y="1156"/>
                    </a:lnTo>
                    <a:lnTo>
                      <a:pt x="2155" y="1154"/>
                    </a:lnTo>
                    <a:lnTo>
                      <a:pt x="2168" y="1149"/>
                    </a:lnTo>
                    <a:lnTo>
                      <a:pt x="2172" y="1147"/>
                    </a:lnTo>
                    <a:lnTo>
                      <a:pt x="2179" y="1132"/>
                    </a:lnTo>
                    <a:lnTo>
                      <a:pt x="2185" y="1125"/>
                    </a:lnTo>
                    <a:lnTo>
                      <a:pt x="2185" y="1121"/>
                    </a:lnTo>
                    <a:lnTo>
                      <a:pt x="2176" y="1120"/>
                    </a:lnTo>
                    <a:lnTo>
                      <a:pt x="2166" y="1121"/>
                    </a:lnTo>
                    <a:lnTo>
                      <a:pt x="2161" y="1120"/>
                    </a:lnTo>
                    <a:lnTo>
                      <a:pt x="2154" y="1114"/>
                    </a:lnTo>
                    <a:lnTo>
                      <a:pt x="2152" y="1106"/>
                    </a:lnTo>
                    <a:lnTo>
                      <a:pt x="2188" y="1082"/>
                    </a:lnTo>
                    <a:lnTo>
                      <a:pt x="2198" y="1066"/>
                    </a:lnTo>
                    <a:lnTo>
                      <a:pt x="2199" y="1066"/>
                    </a:lnTo>
                    <a:lnTo>
                      <a:pt x="2207" y="1062"/>
                    </a:lnTo>
                    <a:lnTo>
                      <a:pt x="2218" y="1036"/>
                    </a:lnTo>
                    <a:lnTo>
                      <a:pt x="2220" y="1025"/>
                    </a:lnTo>
                    <a:lnTo>
                      <a:pt x="2283" y="970"/>
                    </a:lnTo>
                    <a:lnTo>
                      <a:pt x="2300" y="959"/>
                    </a:lnTo>
                    <a:lnTo>
                      <a:pt x="2303" y="956"/>
                    </a:lnTo>
                    <a:lnTo>
                      <a:pt x="2305" y="951"/>
                    </a:lnTo>
                    <a:lnTo>
                      <a:pt x="2307" y="942"/>
                    </a:lnTo>
                    <a:lnTo>
                      <a:pt x="2332" y="924"/>
                    </a:lnTo>
                    <a:lnTo>
                      <a:pt x="2354" y="898"/>
                    </a:lnTo>
                    <a:lnTo>
                      <a:pt x="2354" y="896"/>
                    </a:lnTo>
                    <a:lnTo>
                      <a:pt x="2351" y="890"/>
                    </a:lnTo>
                    <a:lnTo>
                      <a:pt x="2340" y="881"/>
                    </a:lnTo>
                    <a:lnTo>
                      <a:pt x="2338" y="872"/>
                    </a:lnTo>
                    <a:lnTo>
                      <a:pt x="2338" y="869"/>
                    </a:lnTo>
                    <a:lnTo>
                      <a:pt x="2346" y="854"/>
                    </a:lnTo>
                    <a:lnTo>
                      <a:pt x="2341" y="819"/>
                    </a:lnTo>
                    <a:lnTo>
                      <a:pt x="2336" y="806"/>
                    </a:lnTo>
                    <a:lnTo>
                      <a:pt x="2330" y="803"/>
                    </a:lnTo>
                    <a:lnTo>
                      <a:pt x="2321" y="782"/>
                    </a:lnTo>
                    <a:lnTo>
                      <a:pt x="2321" y="781"/>
                    </a:lnTo>
                    <a:lnTo>
                      <a:pt x="2332" y="770"/>
                    </a:lnTo>
                    <a:lnTo>
                      <a:pt x="2346" y="763"/>
                    </a:lnTo>
                    <a:lnTo>
                      <a:pt x="2362" y="765"/>
                    </a:lnTo>
                    <a:lnTo>
                      <a:pt x="2384" y="765"/>
                    </a:lnTo>
                    <a:lnTo>
                      <a:pt x="2385" y="763"/>
                    </a:lnTo>
                    <a:lnTo>
                      <a:pt x="2403" y="752"/>
                    </a:lnTo>
                    <a:lnTo>
                      <a:pt x="2416" y="748"/>
                    </a:lnTo>
                    <a:lnTo>
                      <a:pt x="2425" y="750"/>
                    </a:lnTo>
                    <a:lnTo>
                      <a:pt x="2438" y="734"/>
                    </a:lnTo>
                    <a:lnTo>
                      <a:pt x="2445" y="734"/>
                    </a:lnTo>
                    <a:lnTo>
                      <a:pt x="2460" y="697"/>
                    </a:lnTo>
                    <a:lnTo>
                      <a:pt x="2450" y="677"/>
                    </a:lnTo>
                    <a:lnTo>
                      <a:pt x="2450" y="669"/>
                    </a:lnTo>
                    <a:lnTo>
                      <a:pt x="2478" y="664"/>
                    </a:lnTo>
                    <a:lnTo>
                      <a:pt x="2493" y="658"/>
                    </a:lnTo>
                    <a:lnTo>
                      <a:pt x="2505" y="661"/>
                    </a:lnTo>
                    <a:lnTo>
                      <a:pt x="2507" y="662"/>
                    </a:lnTo>
                    <a:lnTo>
                      <a:pt x="2513" y="661"/>
                    </a:lnTo>
                    <a:lnTo>
                      <a:pt x="2532" y="639"/>
                    </a:lnTo>
                    <a:lnTo>
                      <a:pt x="2537" y="623"/>
                    </a:lnTo>
                    <a:lnTo>
                      <a:pt x="2534" y="614"/>
                    </a:lnTo>
                    <a:lnTo>
                      <a:pt x="2523" y="592"/>
                    </a:lnTo>
                    <a:lnTo>
                      <a:pt x="2515" y="566"/>
                    </a:lnTo>
                    <a:lnTo>
                      <a:pt x="2515" y="564"/>
                    </a:lnTo>
                    <a:lnTo>
                      <a:pt x="2504" y="557"/>
                    </a:lnTo>
                    <a:lnTo>
                      <a:pt x="2493" y="557"/>
                    </a:lnTo>
                    <a:lnTo>
                      <a:pt x="2485" y="553"/>
                    </a:lnTo>
                    <a:lnTo>
                      <a:pt x="2482" y="549"/>
                    </a:lnTo>
                    <a:lnTo>
                      <a:pt x="2474" y="544"/>
                    </a:lnTo>
                    <a:lnTo>
                      <a:pt x="2456" y="541"/>
                    </a:lnTo>
                    <a:lnTo>
                      <a:pt x="2447" y="542"/>
                    </a:lnTo>
                    <a:lnTo>
                      <a:pt x="2438" y="546"/>
                    </a:lnTo>
                    <a:lnTo>
                      <a:pt x="2434" y="553"/>
                    </a:lnTo>
                    <a:lnTo>
                      <a:pt x="2416" y="564"/>
                    </a:lnTo>
                    <a:lnTo>
                      <a:pt x="2390" y="566"/>
                    </a:lnTo>
                    <a:lnTo>
                      <a:pt x="2373" y="575"/>
                    </a:lnTo>
                    <a:lnTo>
                      <a:pt x="2343" y="579"/>
                    </a:lnTo>
                    <a:lnTo>
                      <a:pt x="2332" y="579"/>
                    </a:lnTo>
                    <a:lnTo>
                      <a:pt x="2316" y="586"/>
                    </a:lnTo>
                    <a:lnTo>
                      <a:pt x="2305" y="586"/>
                    </a:lnTo>
                    <a:lnTo>
                      <a:pt x="2275" y="596"/>
                    </a:lnTo>
                    <a:lnTo>
                      <a:pt x="2272" y="592"/>
                    </a:lnTo>
                    <a:lnTo>
                      <a:pt x="2263" y="588"/>
                    </a:lnTo>
                    <a:lnTo>
                      <a:pt x="2248" y="585"/>
                    </a:lnTo>
                    <a:lnTo>
                      <a:pt x="2239" y="585"/>
                    </a:lnTo>
                    <a:lnTo>
                      <a:pt x="2232" y="588"/>
                    </a:lnTo>
                    <a:lnTo>
                      <a:pt x="2226" y="592"/>
                    </a:lnTo>
                    <a:lnTo>
                      <a:pt x="2209" y="603"/>
                    </a:lnTo>
                    <a:lnTo>
                      <a:pt x="2199" y="607"/>
                    </a:lnTo>
                    <a:lnTo>
                      <a:pt x="2198" y="592"/>
                    </a:lnTo>
                    <a:lnTo>
                      <a:pt x="2204" y="579"/>
                    </a:lnTo>
                    <a:lnTo>
                      <a:pt x="2207" y="564"/>
                    </a:lnTo>
                    <a:lnTo>
                      <a:pt x="2204" y="552"/>
                    </a:lnTo>
                    <a:lnTo>
                      <a:pt x="2204" y="549"/>
                    </a:lnTo>
                    <a:lnTo>
                      <a:pt x="2223" y="531"/>
                    </a:lnTo>
                    <a:lnTo>
                      <a:pt x="2243" y="520"/>
                    </a:lnTo>
                    <a:lnTo>
                      <a:pt x="2254" y="509"/>
                    </a:lnTo>
                    <a:lnTo>
                      <a:pt x="2259" y="501"/>
                    </a:lnTo>
                    <a:lnTo>
                      <a:pt x="2254" y="498"/>
                    </a:lnTo>
                    <a:lnTo>
                      <a:pt x="2248" y="483"/>
                    </a:lnTo>
                    <a:lnTo>
                      <a:pt x="2261" y="479"/>
                    </a:lnTo>
                    <a:lnTo>
                      <a:pt x="2263" y="461"/>
                    </a:lnTo>
                    <a:lnTo>
                      <a:pt x="2267" y="457"/>
                    </a:lnTo>
                    <a:lnTo>
                      <a:pt x="2275" y="455"/>
                    </a:lnTo>
                    <a:lnTo>
                      <a:pt x="2300" y="454"/>
                    </a:lnTo>
                    <a:lnTo>
                      <a:pt x="2303" y="450"/>
                    </a:lnTo>
                    <a:lnTo>
                      <a:pt x="2307" y="437"/>
                    </a:lnTo>
                    <a:lnTo>
                      <a:pt x="2307" y="424"/>
                    </a:lnTo>
                    <a:lnTo>
                      <a:pt x="2300" y="378"/>
                    </a:lnTo>
                    <a:lnTo>
                      <a:pt x="2300" y="377"/>
                    </a:lnTo>
                    <a:lnTo>
                      <a:pt x="2303" y="377"/>
                    </a:lnTo>
                    <a:lnTo>
                      <a:pt x="2289" y="339"/>
                    </a:lnTo>
                    <a:lnTo>
                      <a:pt x="2283" y="315"/>
                    </a:lnTo>
                    <a:lnTo>
                      <a:pt x="2234" y="271"/>
                    </a:lnTo>
                    <a:lnTo>
                      <a:pt x="2248" y="257"/>
                    </a:lnTo>
                    <a:lnTo>
                      <a:pt x="2232" y="213"/>
                    </a:lnTo>
                    <a:lnTo>
                      <a:pt x="2259" y="195"/>
                    </a:lnTo>
                    <a:lnTo>
                      <a:pt x="2297" y="236"/>
                    </a:lnTo>
                    <a:lnTo>
                      <a:pt x="2310" y="232"/>
                    </a:lnTo>
                    <a:lnTo>
                      <a:pt x="2297" y="159"/>
                    </a:lnTo>
                    <a:lnTo>
                      <a:pt x="2285" y="148"/>
                    </a:lnTo>
                    <a:lnTo>
                      <a:pt x="2278" y="148"/>
                    </a:lnTo>
                    <a:lnTo>
                      <a:pt x="2261" y="142"/>
                    </a:lnTo>
                    <a:lnTo>
                      <a:pt x="2229" y="1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224">
                <a:extLst>
                  <a:ext uri="{FF2B5EF4-FFF2-40B4-BE49-F238E27FC236}">
                    <a16:creationId xmlns:a16="http://schemas.microsoft.com/office/drawing/2014/main" id="{485A5E19-2C21-C192-3E51-A6F886C459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4" y="731"/>
                <a:ext cx="288" cy="507"/>
              </a:xfrm>
              <a:custGeom>
                <a:avLst/>
                <a:gdLst>
                  <a:gd name="T0" fmla="*/ 0 w 2015"/>
                  <a:gd name="T1" fmla="*/ 142 h 3545"/>
                  <a:gd name="T2" fmla="*/ 125 w 2015"/>
                  <a:gd name="T3" fmla="*/ 196 h 3545"/>
                  <a:gd name="T4" fmla="*/ 149 w 2015"/>
                  <a:gd name="T5" fmla="*/ 465 h 3545"/>
                  <a:gd name="T6" fmla="*/ 110 w 2015"/>
                  <a:gd name="T7" fmla="*/ 596 h 3545"/>
                  <a:gd name="T8" fmla="*/ 143 w 2015"/>
                  <a:gd name="T9" fmla="*/ 607 h 3545"/>
                  <a:gd name="T10" fmla="*/ 164 w 2015"/>
                  <a:gd name="T11" fmla="*/ 726 h 3545"/>
                  <a:gd name="T12" fmla="*/ 245 w 2015"/>
                  <a:gd name="T13" fmla="*/ 974 h 3545"/>
                  <a:gd name="T14" fmla="*/ 258 w 2015"/>
                  <a:gd name="T15" fmla="*/ 988 h 3545"/>
                  <a:gd name="T16" fmla="*/ 339 w 2015"/>
                  <a:gd name="T17" fmla="*/ 1123 h 3545"/>
                  <a:gd name="T18" fmla="*/ 361 w 2015"/>
                  <a:gd name="T19" fmla="*/ 1125 h 3545"/>
                  <a:gd name="T20" fmla="*/ 440 w 2015"/>
                  <a:gd name="T21" fmla="*/ 1243 h 3545"/>
                  <a:gd name="T22" fmla="*/ 415 w 2015"/>
                  <a:gd name="T23" fmla="*/ 1256 h 3545"/>
                  <a:gd name="T24" fmla="*/ 477 w 2015"/>
                  <a:gd name="T25" fmla="*/ 1428 h 3545"/>
                  <a:gd name="T26" fmla="*/ 516 w 2015"/>
                  <a:gd name="T27" fmla="*/ 1396 h 3545"/>
                  <a:gd name="T28" fmla="*/ 564 w 2015"/>
                  <a:gd name="T29" fmla="*/ 1433 h 3545"/>
                  <a:gd name="T30" fmla="*/ 540 w 2015"/>
                  <a:gd name="T31" fmla="*/ 1643 h 3545"/>
                  <a:gd name="T32" fmla="*/ 507 w 2015"/>
                  <a:gd name="T33" fmla="*/ 1826 h 3545"/>
                  <a:gd name="T34" fmla="*/ 546 w 2015"/>
                  <a:gd name="T35" fmla="*/ 2031 h 3545"/>
                  <a:gd name="T36" fmla="*/ 569 w 2015"/>
                  <a:gd name="T37" fmla="*/ 1955 h 3545"/>
                  <a:gd name="T38" fmla="*/ 680 w 2015"/>
                  <a:gd name="T39" fmla="*/ 1972 h 3545"/>
                  <a:gd name="T40" fmla="*/ 597 w 2015"/>
                  <a:gd name="T41" fmla="*/ 1966 h 3545"/>
                  <a:gd name="T42" fmla="*/ 586 w 2015"/>
                  <a:gd name="T43" fmla="*/ 2029 h 3545"/>
                  <a:gd name="T44" fmla="*/ 575 w 2015"/>
                  <a:gd name="T45" fmla="*/ 2091 h 3545"/>
                  <a:gd name="T46" fmla="*/ 597 w 2015"/>
                  <a:gd name="T47" fmla="*/ 2208 h 3545"/>
                  <a:gd name="T48" fmla="*/ 586 w 2015"/>
                  <a:gd name="T49" fmla="*/ 2230 h 3545"/>
                  <a:gd name="T50" fmla="*/ 507 w 2015"/>
                  <a:gd name="T51" fmla="*/ 2457 h 3545"/>
                  <a:gd name="T52" fmla="*/ 514 w 2015"/>
                  <a:gd name="T53" fmla="*/ 2510 h 3545"/>
                  <a:gd name="T54" fmla="*/ 516 w 2015"/>
                  <a:gd name="T55" fmla="*/ 2715 h 3545"/>
                  <a:gd name="T56" fmla="*/ 612 w 2015"/>
                  <a:gd name="T57" fmla="*/ 2823 h 3545"/>
                  <a:gd name="T58" fmla="*/ 658 w 2015"/>
                  <a:gd name="T59" fmla="*/ 2911 h 3545"/>
                  <a:gd name="T60" fmla="*/ 742 w 2015"/>
                  <a:gd name="T61" fmla="*/ 2999 h 3545"/>
                  <a:gd name="T62" fmla="*/ 811 w 2015"/>
                  <a:gd name="T63" fmla="*/ 2954 h 3545"/>
                  <a:gd name="T64" fmla="*/ 855 w 2015"/>
                  <a:gd name="T65" fmla="*/ 2932 h 3545"/>
                  <a:gd name="T66" fmla="*/ 842 w 2015"/>
                  <a:gd name="T67" fmla="*/ 3016 h 3545"/>
                  <a:gd name="T68" fmla="*/ 914 w 2015"/>
                  <a:gd name="T69" fmla="*/ 3074 h 3545"/>
                  <a:gd name="T70" fmla="*/ 775 w 2015"/>
                  <a:gd name="T71" fmla="*/ 3045 h 3545"/>
                  <a:gd name="T72" fmla="*/ 491 w 2015"/>
                  <a:gd name="T73" fmla="*/ 3067 h 3545"/>
                  <a:gd name="T74" fmla="*/ 885 w 2015"/>
                  <a:gd name="T75" fmla="*/ 3464 h 3545"/>
                  <a:gd name="T76" fmla="*/ 1217 w 2015"/>
                  <a:gd name="T77" fmla="*/ 3385 h 3545"/>
                  <a:gd name="T78" fmla="*/ 1774 w 2015"/>
                  <a:gd name="T79" fmla="*/ 3458 h 3545"/>
                  <a:gd name="T80" fmla="*/ 1873 w 2015"/>
                  <a:gd name="T81" fmla="*/ 2736 h 3545"/>
                  <a:gd name="T82" fmla="*/ 1272 w 2015"/>
                  <a:gd name="T83" fmla="*/ 2531 h 3545"/>
                  <a:gd name="T84" fmla="*/ 1474 w 2015"/>
                  <a:gd name="T85" fmla="*/ 2202 h 3545"/>
                  <a:gd name="T86" fmla="*/ 1813 w 2015"/>
                  <a:gd name="T87" fmla="*/ 1953 h 3545"/>
                  <a:gd name="T88" fmla="*/ 1774 w 2015"/>
                  <a:gd name="T89" fmla="*/ 1728 h 3545"/>
                  <a:gd name="T90" fmla="*/ 1458 w 2015"/>
                  <a:gd name="T91" fmla="*/ 1409 h 3545"/>
                  <a:gd name="T92" fmla="*/ 1394 w 2015"/>
                  <a:gd name="T93" fmla="*/ 1097 h 3545"/>
                  <a:gd name="T94" fmla="*/ 1351 w 2015"/>
                  <a:gd name="T95" fmla="*/ 957 h 3545"/>
                  <a:gd name="T96" fmla="*/ 1130 w 2015"/>
                  <a:gd name="T97" fmla="*/ 486 h 3545"/>
                  <a:gd name="T98" fmla="*/ 1202 w 2015"/>
                  <a:gd name="T99" fmla="*/ 439 h 3545"/>
                  <a:gd name="T100" fmla="*/ 1270 w 2015"/>
                  <a:gd name="T101" fmla="*/ 400 h 3545"/>
                  <a:gd name="T102" fmla="*/ 1212 w 2015"/>
                  <a:gd name="T103" fmla="*/ 202 h 3545"/>
                  <a:gd name="T104" fmla="*/ 1097 w 2015"/>
                  <a:gd name="T105" fmla="*/ 133 h 3545"/>
                  <a:gd name="T106" fmla="*/ 950 w 2015"/>
                  <a:gd name="T107" fmla="*/ 125 h 3545"/>
                  <a:gd name="T108" fmla="*/ 853 w 2015"/>
                  <a:gd name="T109" fmla="*/ 131 h 3545"/>
                  <a:gd name="T110" fmla="*/ 780 w 2015"/>
                  <a:gd name="T111" fmla="*/ 225 h 3545"/>
                  <a:gd name="T112" fmla="*/ 634 w 2015"/>
                  <a:gd name="T113" fmla="*/ 242 h 3545"/>
                  <a:gd name="T114" fmla="*/ 558 w 2015"/>
                  <a:gd name="T115" fmla="*/ 235 h 3545"/>
                  <a:gd name="T116" fmla="*/ 469 w 2015"/>
                  <a:gd name="T117" fmla="*/ 199 h 3545"/>
                  <a:gd name="T118" fmla="*/ 338 w 2015"/>
                  <a:gd name="T119" fmla="*/ 153 h 3545"/>
                  <a:gd name="T120" fmla="*/ 171 w 2015"/>
                  <a:gd name="T121" fmla="*/ 38 h 3545"/>
                  <a:gd name="T122" fmla="*/ 105 w 2015"/>
                  <a:gd name="T123" fmla="*/ 60 h 3545"/>
                  <a:gd name="T124" fmla="*/ 14 w 2015"/>
                  <a:gd name="T125" fmla="*/ 2 h 35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15" h="3545">
                    <a:moveTo>
                      <a:pt x="3" y="46"/>
                    </a:moveTo>
                    <a:lnTo>
                      <a:pt x="3" y="57"/>
                    </a:lnTo>
                    <a:lnTo>
                      <a:pt x="7" y="68"/>
                    </a:lnTo>
                    <a:lnTo>
                      <a:pt x="7" y="74"/>
                    </a:lnTo>
                    <a:lnTo>
                      <a:pt x="14" y="82"/>
                    </a:lnTo>
                    <a:lnTo>
                      <a:pt x="18" y="83"/>
                    </a:lnTo>
                    <a:lnTo>
                      <a:pt x="18" y="85"/>
                    </a:lnTo>
                    <a:lnTo>
                      <a:pt x="21" y="93"/>
                    </a:lnTo>
                    <a:lnTo>
                      <a:pt x="21" y="100"/>
                    </a:lnTo>
                    <a:lnTo>
                      <a:pt x="0" y="142"/>
                    </a:lnTo>
                    <a:lnTo>
                      <a:pt x="11" y="144"/>
                    </a:lnTo>
                    <a:lnTo>
                      <a:pt x="29" y="153"/>
                    </a:lnTo>
                    <a:lnTo>
                      <a:pt x="32" y="159"/>
                    </a:lnTo>
                    <a:lnTo>
                      <a:pt x="44" y="166"/>
                    </a:lnTo>
                    <a:lnTo>
                      <a:pt x="84" y="172"/>
                    </a:lnTo>
                    <a:lnTo>
                      <a:pt x="92" y="177"/>
                    </a:lnTo>
                    <a:lnTo>
                      <a:pt x="101" y="188"/>
                    </a:lnTo>
                    <a:lnTo>
                      <a:pt x="105" y="192"/>
                    </a:lnTo>
                    <a:lnTo>
                      <a:pt x="123" y="192"/>
                    </a:lnTo>
                    <a:lnTo>
                      <a:pt x="125" y="196"/>
                    </a:lnTo>
                    <a:lnTo>
                      <a:pt x="147" y="216"/>
                    </a:lnTo>
                    <a:lnTo>
                      <a:pt x="147" y="218"/>
                    </a:lnTo>
                    <a:lnTo>
                      <a:pt x="158" y="238"/>
                    </a:lnTo>
                    <a:lnTo>
                      <a:pt x="171" y="322"/>
                    </a:lnTo>
                    <a:lnTo>
                      <a:pt x="171" y="428"/>
                    </a:lnTo>
                    <a:lnTo>
                      <a:pt x="167" y="439"/>
                    </a:lnTo>
                    <a:lnTo>
                      <a:pt x="156" y="456"/>
                    </a:lnTo>
                    <a:lnTo>
                      <a:pt x="156" y="459"/>
                    </a:lnTo>
                    <a:lnTo>
                      <a:pt x="153" y="464"/>
                    </a:lnTo>
                    <a:lnTo>
                      <a:pt x="149" y="465"/>
                    </a:lnTo>
                    <a:lnTo>
                      <a:pt x="143" y="480"/>
                    </a:lnTo>
                    <a:lnTo>
                      <a:pt x="132" y="491"/>
                    </a:lnTo>
                    <a:lnTo>
                      <a:pt x="84" y="515"/>
                    </a:lnTo>
                    <a:lnTo>
                      <a:pt x="79" y="531"/>
                    </a:lnTo>
                    <a:lnTo>
                      <a:pt x="79" y="557"/>
                    </a:lnTo>
                    <a:lnTo>
                      <a:pt x="81" y="559"/>
                    </a:lnTo>
                    <a:lnTo>
                      <a:pt x="90" y="579"/>
                    </a:lnTo>
                    <a:lnTo>
                      <a:pt x="98" y="590"/>
                    </a:lnTo>
                    <a:lnTo>
                      <a:pt x="105" y="595"/>
                    </a:lnTo>
                    <a:lnTo>
                      <a:pt x="110" y="596"/>
                    </a:lnTo>
                    <a:lnTo>
                      <a:pt x="114" y="596"/>
                    </a:lnTo>
                    <a:lnTo>
                      <a:pt x="116" y="598"/>
                    </a:lnTo>
                    <a:lnTo>
                      <a:pt x="120" y="598"/>
                    </a:lnTo>
                    <a:lnTo>
                      <a:pt x="123" y="596"/>
                    </a:lnTo>
                    <a:lnTo>
                      <a:pt x="125" y="598"/>
                    </a:lnTo>
                    <a:lnTo>
                      <a:pt x="132" y="600"/>
                    </a:lnTo>
                    <a:lnTo>
                      <a:pt x="136" y="603"/>
                    </a:lnTo>
                    <a:lnTo>
                      <a:pt x="138" y="603"/>
                    </a:lnTo>
                    <a:lnTo>
                      <a:pt x="138" y="606"/>
                    </a:lnTo>
                    <a:lnTo>
                      <a:pt x="143" y="607"/>
                    </a:lnTo>
                    <a:lnTo>
                      <a:pt x="147" y="635"/>
                    </a:lnTo>
                    <a:lnTo>
                      <a:pt x="147" y="650"/>
                    </a:lnTo>
                    <a:lnTo>
                      <a:pt x="149" y="664"/>
                    </a:lnTo>
                    <a:lnTo>
                      <a:pt x="147" y="671"/>
                    </a:lnTo>
                    <a:lnTo>
                      <a:pt x="147" y="694"/>
                    </a:lnTo>
                    <a:lnTo>
                      <a:pt x="149" y="699"/>
                    </a:lnTo>
                    <a:lnTo>
                      <a:pt x="149" y="705"/>
                    </a:lnTo>
                    <a:lnTo>
                      <a:pt x="156" y="712"/>
                    </a:lnTo>
                    <a:lnTo>
                      <a:pt x="160" y="721"/>
                    </a:lnTo>
                    <a:lnTo>
                      <a:pt x="164" y="726"/>
                    </a:lnTo>
                    <a:lnTo>
                      <a:pt x="171" y="742"/>
                    </a:lnTo>
                    <a:lnTo>
                      <a:pt x="177" y="782"/>
                    </a:lnTo>
                    <a:lnTo>
                      <a:pt x="175" y="882"/>
                    </a:lnTo>
                    <a:lnTo>
                      <a:pt x="171" y="901"/>
                    </a:lnTo>
                    <a:lnTo>
                      <a:pt x="171" y="915"/>
                    </a:lnTo>
                    <a:lnTo>
                      <a:pt x="193" y="985"/>
                    </a:lnTo>
                    <a:lnTo>
                      <a:pt x="221" y="994"/>
                    </a:lnTo>
                    <a:lnTo>
                      <a:pt x="232" y="985"/>
                    </a:lnTo>
                    <a:lnTo>
                      <a:pt x="232" y="981"/>
                    </a:lnTo>
                    <a:lnTo>
                      <a:pt x="245" y="974"/>
                    </a:lnTo>
                    <a:lnTo>
                      <a:pt x="254" y="974"/>
                    </a:lnTo>
                    <a:lnTo>
                      <a:pt x="263" y="972"/>
                    </a:lnTo>
                    <a:lnTo>
                      <a:pt x="265" y="977"/>
                    </a:lnTo>
                    <a:lnTo>
                      <a:pt x="280" y="991"/>
                    </a:lnTo>
                    <a:lnTo>
                      <a:pt x="287" y="996"/>
                    </a:lnTo>
                    <a:lnTo>
                      <a:pt x="289" y="1000"/>
                    </a:lnTo>
                    <a:lnTo>
                      <a:pt x="289" y="1002"/>
                    </a:lnTo>
                    <a:lnTo>
                      <a:pt x="287" y="1005"/>
                    </a:lnTo>
                    <a:lnTo>
                      <a:pt x="263" y="989"/>
                    </a:lnTo>
                    <a:lnTo>
                      <a:pt x="258" y="988"/>
                    </a:lnTo>
                    <a:lnTo>
                      <a:pt x="254" y="985"/>
                    </a:lnTo>
                    <a:lnTo>
                      <a:pt x="241" y="983"/>
                    </a:lnTo>
                    <a:lnTo>
                      <a:pt x="245" y="991"/>
                    </a:lnTo>
                    <a:lnTo>
                      <a:pt x="251" y="996"/>
                    </a:lnTo>
                    <a:lnTo>
                      <a:pt x="272" y="1018"/>
                    </a:lnTo>
                    <a:lnTo>
                      <a:pt x="280" y="1035"/>
                    </a:lnTo>
                    <a:lnTo>
                      <a:pt x="291" y="1046"/>
                    </a:lnTo>
                    <a:lnTo>
                      <a:pt x="333" y="1114"/>
                    </a:lnTo>
                    <a:lnTo>
                      <a:pt x="339" y="1120"/>
                    </a:lnTo>
                    <a:lnTo>
                      <a:pt x="339" y="1123"/>
                    </a:lnTo>
                    <a:lnTo>
                      <a:pt x="349" y="1130"/>
                    </a:lnTo>
                    <a:lnTo>
                      <a:pt x="350" y="1125"/>
                    </a:lnTo>
                    <a:lnTo>
                      <a:pt x="354" y="1125"/>
                    </a:lnTo>
                    <a:lnTo>
                      <a:pt x="371" y="1114"/>
                    </a:lnTo>
                    <a:lnTo>
                      <a:pt x="393" y="1114"/>
                    </a:lnTo>
                    <a:lnTo>
                      <a:pt x="400" y="1119"/>
                    </a:lnTo>
                    <a:lnTo>
                      <a:pt x="400" y="1120"/>
                    </a:lnTo>
                    <a:lnTo>
                      <a:pt x="398" y="1123"/>
                    </a:lnTo>
                    <a:lnTo>
                      <a:pt x="398" y="1125"/>
                    </a:lnTo>
                    <a:lnTo>
                      <a:pt x="361" y="1125"/>
                    </a:lnTo>
                    <a:lnTo>
                      <a:pt x="361" y="1130"/>
                    </a:lnTo>
                    <a:lnTo>
                      <a:pt x="394" y="1218"/>
                    </a:lnTo>
                    <a:lnTo>
                      <a:pt x="400" y="1228"/>
                    </a:lnTo>
                    <a:lnTo>
                      <a:pt x="404" y="1232"/>
                    </a:lnTo>
                    <a:lnTo>
                      <a:pt x="407" y="1236"/>
                    </a:lnTo>
                    <a:lnTo>
                      <a:pt x="420" y="1236"/>
                    </a:lnTo>
                    <a:lnTo>
                      <a:pt x="422" y="1240"/>
                    </a:lnTo>
                    <a:lnTo>
                      <a:pt x="429" y="1240"/>
                    </a:lnTo>
                    <a:lnTo>
                      <a:pt x="433" y="1243"/>
                    </a:lnTo>
                    <a:lnTo>
                      <a:pt x="440" y="1243"/>
                    </a:lnTo>
                    <a:lnTo>
                      <a:pt x="451" y="1254"/>
                    </a:lnTo>
                    <a:lnTo>
                      <a:pt x="453" y="1262"/>
                    </a:lnTo>
                    <a:lnTo>
                      <a:pt x="447" y="1262"/>
                    </a:lnTo>
                    <a:lnTo>
                      <a:pt x="420" y="1256"/>
                    </a:lnTo>
                    <a:lnTo>
                      <a:pt x="418" y="1251"/>
                    </a:lnTo>
                    <a:lnTo>
                      <a:pt x="418" y="1250"/>
                    </a:lnTo>
                    <a:lnTo>
                      <a:pt x="420" y="1240"/>
                    </a:lnTo>
                    <a:lnTo>
                      <a:pt x="418" y="1239"/>
                    </a:lnTo>
                    <a:lnTo>
                      <a:pt x="415" y="1251"/>
                    </a:lnTo>
                    <a:lnTo>
                      <a:pt x="415" y="1256"/>
                    </a:lnTo>
                    <a:lnTo>
                      <a:pt x="416" y="1261"/>
                    </a:lnTo>
                    <a:lnTo>
                      <a:pt x="431" y="1289"/>
                    </a:lnTo>
                    <a:lnTo>
                      <a:pt x="433" y="1295"/>
                    </a:lnTo>
                    <a:lnTo>
                      <a:pt x="433" y="1297"/>
                    </a:lnTo>
                    <a:lnTo>
                      <a:pt x="442" y="1316"/>
                    </a:lnTo>
                    <a:lnTo>
                      <a:pt x="451" y="1365"/>
                    </a:lnTo>
                    <a:lnTo>
                      <a:pt x="458" y="1381"/>
                    </a:lnTo>
                    <a:lnTo>
                      <a:pt x="461" y="1398"/>
                    </a:lnTo>
                    <a:lnTo>
                      <a:pt x="469" y="1415"/>
                    </a:lnTo>
                    <a:lnTo>
                      <a:pt x="477" y="1428"/>
                    </a:lnTo>
                    <a:lnTo>
                      <a:pt x="499" y="1458"/>
                    </a:lnTo>
                    <a:lnTo>
                      <a:pt x="503" y="1450"/>
                    </a:lnTo>
                    <a:lnTo>
                      <a:pt x="502" y="1448"/>
                    </a:lnTo>
                    <a:lnTo>
                      <a:pt x="499" y="1447"/>
                    </a:lnTo>
                    <a:lnTo>
                      <a:pt x="496" y="1428"/>
                    </a:lnTo>
                    <a:lnTo>
                      <a:pt x="499" y="1417"/>
                    </a:lnTo>
                    <a:lnTo>
                      <a:pt x="499" y="1415"/>
                    </a:lnTo>
                    <a:lnTo>
                      <a:pt x="502" y="1414"/>
                    </a:lnTo>
                    <a:lnTo>
                      <a:pt x="503" y="1409"/>
                    </a:lnTo>
                    <a:lnTo>
                      <a:pt x="516" y="1396"/>
                    </a:lnTo>
                    <a:lnTo>
                      <a:pt x="529" y="1393"/>
                    </a:lnTo>
                    <a:lnTo>
                      <a:pt x="540" y="1398"/>
                    </a:lnTo>
                    <a:lnTo>
                      <a:pt x="547" y="1398"/>
                    </a:lnTo>
                    <a:lnTo>
                      <a:pt x="558" y="1396"/>
                    </a:lnTo>
                    <a:lnTo>
                      <a:pt x="560" y="1393"/>
                    </a:lnTo>
                    <a:lnTo>
                      <a:pt x="569" y="1393"/>
                    </a:lnTo>
                    <a:lnTo>
                      <a:pt x="575" y="1398"/>
                    </a:lnTo>
                    <a:lnTo>
                      <a:pt x="590" y="1417"/>
                    </a:lnTo>
                    <a:lnTo>
                      <a:pt x="590" y="1425"/>
                    </a:lnTo>
                    <a:lnTo>
                      <a:pt x="564" y="1433"/>
                    </a:lnTo>
                    <a:lnTo>
                      <a:pt x="536" y="1437"/>
                    </a:lnTo>
                    <a:lnTo>
                      <a:pt x="536" y="1439"/>
                    </a:lnTo>
                    <a:lnTo>
                      <a:pt x="531" y="1447"/>
                    </a:lnTo>
                    <a:lnTo>
                      <a:pt x="529" y="1458"/>
                    </a:lnTo>
                    <a:lnTo>
                      <a:pt x="529" y="1487"/>
                    </a:lnTo>
                    <a:lnTo>
                      <a:pt x="527" y="1494"/>
                    </a:lnTo>
                    <a:lnTo>
                      <a:pt x="536" y="1529"/>
                    </a:lnTo>
                    <a:lnTo>
                      <a:pt x="536" y="1559"/>
                    </a:lnTo>
                    <a:lnTo>
                      <a:pt x="540" y="1581"/>
                    </a:lnTo>
                    <a:lnTo>
                      <a:pt x="540" y="1643"/>
                    </a:lnTo>
                    <a:lnTo>
                      <a:pt x="542" y="1654"/>
                    </a:lnTo>
                    <a:lnTo>
                      <a:pt x="546" y="1662"/>
                    </a:lnTo>
                    <a:lnTo>
                      <a:pt x="529" y="1704"/>
                    </a:lnTo>
                    <a:lnTo>
                      <a:pt x="529" y="1709"/>
                    </a:lnTo>
                    <a:lnTo>
                      <a:pt x="514" y="1732"/>
                    </a:lnTo>
                    <a:lnTo>
                      <a:pt x="510" y="1743"/>
                    </a:lnTo>
                    <a:lnTo>
                      <a:pt x="505" y="1778"/>
                    </a:lnTo>
                    <a:lnTo>
                      <a:pt x="503" y="1832"/>
                    </a:lnTo>
                    <a:lnTo>
                      <a:pt x="505" y="1830"/>
                    </a:lnTo>
                    <a:lnTo>
                      <a:pt x="507" y="1826"/>
                    </a:lnTo>
                    <a:lnTo>
                      <a:pt x="507" y="1811"/>
                    </a:lnTo>
                    <a:lnTo>
                      <a:pt x="518" y="1832"/>
                    </a:lnTo>
                    <a:lnTo>
                      <a:pt x="525" y="1862"/>
                    </a:lnTo>
                    <a:lnTo>
                      <a:pt x="518" y="1889"/>
                    </a:lnTo>
                    <a:lnTo>
                      <a:pt x="514" y="1889"/>
                    </a:lnTo>
                    <a:lnTo>
                      <a:pt x="513" y="1856"/>
                    </a:lnTo>
                    <a:lnTo>
                      <a:pt x="507" y="1851"/>
                    </a:lnTo>
                    <a:lnTo>
                      <a:pt x="525" y="1972"/>
                    </a:lnTo>
                    <a:lnTo>
                      <a:pt x="538" y="2018"/>
                    </a:lnTo>
                    <a:lnTo>
                      <a:pt x="546" y="2031"/>
                    </a:lnTo>
                    <a:lnTo>
                      <a:pt x="549" y="2033"/>
                    </a:lnTo>
                    <a:lnTo>
                      <a:pt x="551" y="2037"/>
                    </a:lnTo>
                    <a:lnTo>
                      <a:pt x="553" y="2037"/>
                    </a:lnTo>
                    <a:lnTo>
                      <a:pt x="557" y="2033"/>
                    </a:lnTo>
                    <a:lnTo>
                      <a:pt x="551" y="1990"/>
                    </a:lnTo>
                    <a:lnTo>
                      <a:pt x="562" y="1972"/>
                    </a:lnTo>
                    <a:lnTo>
                      <a:pt x="567" y="1968"/>
                    </a:lnTo>
                    <a:lnTo>
                      <a:pt x="569" y="1961"/>
                    </a:lnTo>
                    <a:lnTo>
                      <a:pt x="567" y="1957"/>
                    </a:lnTo>
                    <a:lnTo>
                      <a:pt x="569" y="1955"/>
                    </a:lnTo>
                    <a:lnTo>
                      <a:pt x="569" y="1950"/>
                    </a:lnTo>
                    <a:lnTo>
                      <a:pt x="579" y="1942"/>
                    </a:lnTo>
                    <a:lnTo>
                      <a:pt x="582" y="1939"/>
                    </a:lnTo>
                    <a:lnTo>
                      <a:pt x="590" y="1939"/>
                    </a:lnTo>
                    <a:lnTo>
                      <a:pt x="619" y="1931"/>
                    </a:lnTo>
                    <a:lnTo>
                      <a:pt x="630" y="1933"/>
                    </a:lnTo>
                    <a:lnTo>
                      <a:pt x="644" y="1942"/>
                    </a:lnTo>
                    <a:lnTo>
                      <a:pt x="647" y="1946"/>
                    </a:lnTo>
                    <a:lnTo>
                      <a:pt x="669" y="1961"/>
                    </a:lnTo>
                    <a:lnTo>
                      <a:pt x="680" y="1972"/>
                    </a:lnTo>
                    <a:lnTo>
                      <a:pt x="682" y="1977"/>
                    </a:lnTo>
                    <a:lnTo>
                      <a:pt x="684" y="1990"/>
                    </a:lnTo>
                    <a:lnTo>
                      <a:pt x="682" y="1993"/>
                    </a:lnTo>
                    <a:lnTo>
                      <a:pt x="682" y="1994"/>
                    </a:lnTo>
                    <a:lnTo>
                      <a:pt x="678" y="1994"/>
                    </a:lnTo>
                    <a:lnTo>
                      <a:pt x="678" y="1993"/>
                    </a:lnTo>
                    <a:lnTo>
                      <a:pt x="677" y="1985"/>
                    </a:lnTo>
                    <a:lnTo>
                      <a:pt x="641" y="1955"/>
                    </a:lnTo>
                    <a:lnTo>
                      <a:pt x="622" y="1950"/>
                    </a:lnTo>
                    <a:lnTo>
                      <a:pt x="597" y="1966"/>
                    </a:lnTo>
                    <a:lnTo>
                      <a:pt x="595" y="1972"/>
                    </a:lnTo>
                    <a:lnTo>
                      <a:pt x="590" y="2001"/>
                    </a:lnTo>
                    <a:lnTo>
                      <a:pt x="593" y="2018"/>
                    </a:lnTo>
                    <a:lnTo>
                      <a:pt x="600" y="2037"/>
                    </a:lnTo>
                    <a:lnTo>
                      <a:pt x="600" y="2060"/>
                    </a:lnTo>
                    <a:lnTo>
                      <a:pt x="597" y="2070"/>
                    </a:lnTo>
                    <a:lnTo>
                      <a:pt x="597" y="2062"/>
                    </a:lnTo>
                    <a:lnTo>
                      <a:pt x="590" y="2048"/>
                    </a:lnTo>
                    <a:lnTo>
                      <a:pt x="589" y="2037"/>
                    </a:lnTo>
                    <a:lnTo>
                      <a:pt x="586" y="2029"/>
                    </a:lnTo>
                    <a:lnTo>
                      <a:pt x="582" y="2029"/>
                    </a:lnTo>
                    <a:lnTo>
                      <a:pt x="579" y="2031"/>
                    </a:lnTo>
                    <a:lnTo>
                      <a:pt x="579" y="2037"/>
                    </a:lnTo>
                    <a:lnTo>
                      <a:pt x="582" y="2048"/>
                    </a:lnTo>
                    <a:lnTo>
                      <a:pt x="582" y="2062"/>
                    </a:lnTo>
                    <a:lnTo>
                      <a:pt x="579" y="2073"/>
                    </a:lnTo>
                    <a:lnTo>
                      <a:pt x="579" y="2077"/>
                    </a:lnTo>
                    <a:lnTo>
                      <a:pt x="578" y="2081"/>
                    </a:lnTo>
                    <a:lnTo>
                      <a:pt x="575" y="2086"/>
                    </a:lnTo>
                    <a:lnTo>
                      <a:pt x="575" y="2091"/>
                    </a:lnTo>
                    <a:lnTo>
                      <a:pt x="571" y="2173"/>
                    </a:lnTo>
                    <a:lnTo>
                      <a:pt x="569" y="2190"/>
                    </a:lnTo>
                    <a:lnTo>
                      <a:pt x="569" y="2202"/>
                    </a:lnTo>
                    <a:lnTo>
                      <a:pt x="571" y="2206"/>
                    </a:lnTo>
                    <a:lnTo>
                      <a:pt x="575" y="2208"/>
                    </a:lnTo>
                    <a:lnTo>
                      <a:pt x="575" y="2206"/>
                    </a:lnTo>
                    <a:lnTo>
                      <a:pt x="579" y="2202"/>
                    </a:lnTo>
                    <a:lnTo>
                      <a:pt x="586" y="2202"/>
                    </a:lnTo>
                    <a:lnTo>
                      <a:pt x="590" y="2204"/>
                    </a:lnTo>
                    <a:lnTo>
                      <a:pt x="597" y="2208"/>
                    </a:lnTo>
                    <a:lnTo>
                      <a:pt x="600" y="2228"/>
                    </a:lnTo>
                    <a:lnTo>
                      <a:pt x="593" y="2244"/>
                    </a:lnTo>
                    <a:lnTo>
                      <a:pt x="590" y="2263"/>
                    </a:lnTo>
                    <a:lnTo>
                      <a:pt x="584" y="2291"/>
                    </a:lnTo>
                    <a:lnTo>
                      <a:pt x="578" y="2299"/>
                    </a:lnTo>
                    <a:lnTo>
                      <a:pt x="571" y="2293"/>
                    </a:lnTo>
                    <a:lnTo>
                      <a:pt x="567" y="2277"/>
                    </a:lnTo>
                    <a:lnTo>
                      <a:pt x="573" y="2245"/>
                    </a:lnTo>
                    <a:lnTo>
                      <a:pt x="578" y="2236"/>
                    </a:lnTo>
                    <a:lnTo>
                      <a:pt x="586" y="2230"/>
                    </a:lnTo>
                    <a:lnTo>
                      <a:pt x="586" y="2219"/>
                    </a:lnTo>
                    <a:lnTo>
                      <a:pt x="584" y="2219"/>
                    </a:lnTo>
                    <a:lnTo>
                      <a:pt x="582" y="2222"/>
                    </a:lnTo>
                    <a:lnTo>
                      <a:pt x="569" y="2234"/>
                    </a:lnTo>
                    <a:lnTo>
                      <a:pt x="564" y="2244"/>
                    </a:lnTo>
                    <a:lnTo>
                      <a:pt x="551" y="2302"/>
                    </a:lnTo>
                    <a:lnTo>
                      <a:pt x="551" y="2304"/>
                    </a:lnTo>
                    <a:lnTo>
                      <a:pt x="527" y="2416"/>
                    </a:lnTo>
                    <a:lnTo>
                      <a:pt x="513" y="2452"/>
                    </a:lnTo>
                    <a:lnTo>
                      <a:pt x="507" y="2457"/>
                    </a:lnTo>
                    <a:lnTo>
                      <a:pt x="507" y="2459"/>
                    </a:lnTo>
                    <a:lnTo>
                      <a:pt x="486" y="2475"/>
                    </a:lnTo>
                    <a:lnTo>
                      <a:pt x="486" y="2477"/>
                    </a:lnTo>
                    <a:lnTo>
                      <a:pt x="480" y="2481"/>
                    </a:lnTo>
                    <a:lnTo>
                      <a:pt x="483" y="2484"/>
                    </a:lnTo>
                    <a:lnTo>
                      <a:pt x="491" y="2488"/>
                    </a:lnTo>
                    <a:lnTo>
                      <a:pt x="505" y="2501"/>
                    </a:lnTo>
                    <a:lnTo>
                      <a:pt x="507" y="2501"/>
                    </a:lnTo>
                    <a:lnTo>
                      <a:pt x="513" y="2507"/>
                    </a:lnTo>
                    <a:lnTo>
                      <a:pt x="514" y="2510"/>
                    </a:lnTo>
                    <a:lnTo>
                      <a:pt x="518" y="2514"/>
                    </a:lnTo>
                    <a:lnTo>
                      <a:pt x="525" y="2523"/>
                    </a:lnTo>
                    <a:lnTo>
                      <a:pt x="527" y="2529"/>
                    </a:lnTo>
                    <a:lnTo>
                      <a:pt x="529" y="2531"/>
                    </a:lnTo>
                    <a:lnTo>
                      <a:pt x="531" y="2566"/>
                    </a:lnTo>
                    <a:lnTo>
                      <a:pt x="527" y="2670"/>
                    </a:lnTo>
                    <a:lnTo>
                      <a:pt x="525" y="2673"/>
                    </a:lnTo>
                    <a:lnTo>
                      <a:pt x="520" y="2704"/>
                    </a:lnTo>
                    <a:lnTo>
                      <a:pt x="518" y="2708"/>
                    </a:lnTo>
                    <a:lnTo>
                      <a:pt x="516" y="2715"/>
                    </a:lnTo>
                    <a:lnTo>
                      <a:pt x="516" y="2719"/>
                    </a:lnTo>
                    <a:lnTo>
                      <a:pt x="524" y="2747"/>
                    </a:lnTo>
                    <a:lnTo>
                      <a:pt x="538" y="2765"/>
                    </a:lnTo>
                    <a:lnTo>
                      <a:pt x="540" y="2765"/>
                    </a:lnTo>
                    <a:lnTo>
                      <a:pt x="553" y="2772"/>
                    </a:lnTo>
                    <a:lnTo>
                      <a:pt x="589" y="2780"/>
                    </a:lnTo>
                    <a:lnTo>
                      <a:pt x="593" y="2780"/>
                    </a:lnTo>
                    <a:lnTo>
                      <a:pt x="595" y="2785"/>
                    </a:lnTo>
                    <a:lnTo>
                      <a:pt x="600" y="2793"/>
                    </a:lnTo>
                    <a:lnTo>
                      <a:pt x="612" y="2823"/>
                    </a:lnTo>
                    <a:lnTo>
                      <a:pt x="614" y="2826"/>
                    </a:lnTo>
                    <a:lnTo>
                      <a:pt x="614" y="2834"/>
                    </a:lnTo>
                    <a:lnTo>
                      <a:pt x="617" y="2848"/>
                    </a:lnTo>
                    <a:lnTo>
                      <a:pt x="625" y="2879"/>
                    </a:lnTo>
                    <a:lnTo>
                      <a:pt x="625" y="2889"/>
                    </a:lnTo>
                    <a:lnTo>
                      <a:pt x="630" y="2899"/>
                    </a:lnTo>
                    <a:lnTo>
                      <a:pt x="633" y="2905"/>
                    </a:lnTo>
                    <a:lnTo>
                      <a:pt x="645" y="2916"/>
                    </a:lnTo>
                    <a:lnTo>
                      <a:pt x="647" y="2916"/>
                    </a:lnTo>
                    <a:lnTo>
                      <a:pt x="658" y="2911"/>
                    </a:lnTo>
                    <a:lnTo>
                      <a:pt x="667" y="2910"/>
                    </a:lnTo>
                    <a:lnTo>
                      <a:pt x="693" y="2927"/>
                    </a:lnTo>
                    <a:lnTo>
                      <a:pt x="709" y="2944"/>
                    </a:lnTo>
                    <a:lnTo>
                      <a:pt x="731" y="2955"/>
                    </a:lnTo>
                    <a:lnTo>
                      <a:pt x="732" y="2957"/>
                    </a:lnTo>
                    <a:lnTo>
                      <a:pt x="732" y="2962"/>
                    </a:lnTo>
                    <a:lnTo>
                      <a:pt x="735" y="2968"/>
                    </a:lnTo>
                    <a:lnTo>
                      <a:pt x="732" y="2992"/>
                    </a:lnTo>
                    <a:lnTo>
                      <a:pt x="735" y="3001"/>
                    </a:lnTo>
                    <a:lnTo>
                      <a:pt x="742" y="2999"/>
                    </a:lnTo>
                    <a:lnTo>
                      <a:pt x="743" y="2998"/>
                    </a:lnTo>
                    <a:lnTo>
                      <a:pt x="745" y="2994"/>
                    </a:lnTo>
                    <a:lnTo>
                      <a:pt x="748" y="2994"/>
                    </a:lnTo>
                    <a:lnTo>
                      <a:pt x="753" y="2988"/>
                    </a:lnTo>
                    <a:lnTo>
                      <a:pt x="753" y="2984"/>
                    </a:lnTo>
                    <a:lnTo>
                      <a:pt x="754" y="2977"/>
                    </a:lnTo>
                    <a:lnTo>
                      <a:pt x="761" y="2968"/>
                    </a:lnTo>
                    <a:lnTo>
                      <a:pt x="798" y="2959"/>
                    </a:lnTo>
                    <a:lnTo>
                      <a:pt x="809" y="2954"/>
                    </a:lnTo>
                    <a:lnTo>
                      <a:pt x="811" y="2954"/>
                    </a:lnTo>
                    <a:lnTo>
                      <a:pt x="841" y="2940"/>
                    </a:lnTo>
                    <a:lnTo>
                      <a:pt x="842" y="2938"/>
                    </a:lnTo>
                    <a:lnTo>
                      <a:pt x="859" y="2921"/>
                    </a:lnTo>
                    <a:lnTo>
                      <a:pt x="862" y="2911"/>
                    </a:lnTo>
                    <a:lnTo>
                      <a:pt x="862" y="2910"/>
                    </a:lnTo>
                    <a:lnTo>
                      <a:pt x="866" y="2905"/>
                    </a:lnTo>
                    <a:lnTo>
                      <a:pt x="874" y="2901"/>
                    </a:lnTo>
                    <a:lnTo>
                      <a:pt x="866" y="2925"/>
                    </a:lnTo>
                    <a:lnTo>
                      <a:pt x="859" y="2927"/>
                    </a:lnTo>
                    <a:lnTo>
                      <a:pt x="855" y="2932"/>
                    </a:lnTo>
                    <a:lnTo>
                      <a:pt x="846" y="2951"/>
                    </a:lnTo>
                    <a:lnTo>
                      <a:pt x="820" y="2984"/>
                    </a:lnTo>
                    <a:lnTo>
                      <a:pt x="819" y="2994"/>
                    </a:lnTo>
                    <a:lnTo>
                      <a:pt x="820" y="3003"/>
                    </a:lnTo>
                    <a:lnTo>
                      <a:pt x="822" y="3005"/>
                    </a:lnTo>
                    <a:lnTo>
                      <a:pt x="824" y="3012"/>
                    </a:lnTo>
                    <a:lnTo>
                      <a:pt x="831" y="3020"/>
                    </a:lnTo>
                    <a:lnTo>
                      <a:pt x="835" y="3020"/>
                    </a:lnTo>
                    <a:lnTo>
                      <a:pt x="841" y="3016"/>
                    </a:lnTo>
                    <a:lnTo>
                      <a:pt x="842" y="3016"/>
                    </a:lnTo>
                    <a:lnTo>
                      <a:pt x="844" y="3014"/>
                    </a:lnTo>
                    <a:lnTo>
                      <a:pt x="846" y="3014"/>
                    </a:lnTo>
                    <a:lnTo>
                      <a:pt x="855" y="3016"/>
                    </a:lnTo>
                    <a:lnTo>
                      <a:pt x="874" y="3030"/>
                    </a:lnTo>
                    <a:lnTo>
                      <a:pt x="887" y="3045"/>
                    </a:lnTo>
                    <a:lnTo>
                      <a:pt x="887" y="3047"/>
                    </a:lnTo>
                    <a:lnTo>
                      <a:pt x="895" y="3063"/>
                    </a:lnTo>
                    <a:lnTo>
                      <a:pt x="903" y="3071"/>
                    </a:lnTo>
                    <a:lnTo>
                      <a:pt x="914" y="3071"/>
                    </a:lnTo>
                    <a:lnTo>
                      <a:pt x="914" y="3074"/>
                    </a:lnTo>
                    <a:lnTo>
                      <a:pt x="898" y="3074"/>
                    </a:lnTo>
                    <a:lnTo>
                      <a:pt x="884" y="3064"/>
                    </a:lnTo>
                    <a:lnTo>
                      <a:pt x="873" y="3045"/>
                    </a:lnTo>
                    <a:lnTo>
                      <a:pt x="863" y="3041"/>
                    </a:lnTo>
                    <a:lnTo>
                      <a:pt x="862" y="3041"/>
                    </a:lnTo>
                    <a:lnTo>
                      <a:pt x="841" y="3034"/>
                    </a:lnTo>
                    <a:lnTo>
                      <a:pt x="804" y="3034"/>
                    </a:lnTo>
                    <a:lnTo>
                      <a:pt x="800" y="3036"/>
                    </a:lnTo>
                    <a:lnTo>
                      <a:pt x="780" y="3038"/>
                    </a:lnTo>
                    <a:lnTo>
                      <a:pt x="775" y="3045"/>
                    </a:lnTo>
                    <a:lnTo>
                      <a:pt x="772" y="3045"/>
                    </a:lnTo>
                    <a:lnTo>
                      <a:pt x="748" y="3069"/>
                    </a:lnTo>
                    <a:lnTo>
                      <a:pt x="682" y="3093"/>
                    </a:lnTo>
                    <a:lnTo>
                      <a:pt x="625" y="3091"/>
                    </a:lnTo>
                    <a:lnTo>
                      <a:pt x="608" y="3096"/>
                    </a:lnTo>
                    <a:lnTo>
                      <a:pt x="603" y="3093"/>
                    </a:lnTo>
                    <a:lnTo>
                      <a:pt x="597" y="3069"/>
                    </a:lnTo>
                    <a:lnTo>
                      <a:pt x="557" y="3056"/>
                    </a:lnTo>
                    <a:lnTo>
                      <a:pt x="542" y="3056"/>
                    </a:lnTo>
                    <a:lnTo>
                      <a:pt x="491" y="3067"/>
                    </a:lnTo>
                    <a:lnTo>
                      <a:pt x="560" y="3200"/>
                    </a:lnTo>
                    <a:lnTo>
                      <a:pt x="558" y="3246"/>
                    </a:lnTo>
                    <a:lnTo>
                      <a:pt x="573" y="3336"/>
                    </a:lnTo>
                    <a:lnTo>
                      <a:pt x="606" y="3396"/>
                    </a:lnTo>
                    <a:lnTo>
                      <a:pt x="614" y="3449"/>
                    </a:lnTo>
                    <a:lnTo>
                      <a:pt x="658" y="3456"/>
                    </a:lnTo>
                    <a:lnTo>
                      <a:pt x="702" y="3501"/>
                    </a:lnTo>
                    <a:lnTo>
                      <a:pt x="776" y="3536"/>
                    </a:lnTo>
                    <a:lnTo>
                      <a:pt x="820" y="3545"/>
                    </a:lnTo>
                    <a:lnTo>
                      <a:pt x="885" y="3464"/>
                    </a:lnTo>
                    <a:lnTo>
                      <a:pt x="906" y="3475"/>
                    </a:lnTo>
                    <a:lnTo>
                      <a:pt x="922" y="3438"/>
                    </a:lnTo>
                    <a:lnTo>
                      <a:pt x="986" y="3414"/>
                    </a:lnTo>
                    <a:lnTo>
                      <a:pt x="1004" y="3416"/>
                    </a:lnTo>
                    <a:lnTo>
                      <a:pt x="1019" y="3350"/>
                    </a:lnTo>
                    <a:lnTo>
                      <a:pt x="1062" y="3325"/>
                    </a:lnTo>
                    <a:lnTo>
                      <a:pt x="1139" y="3333"/>
                    </a:lnTo>
                    <a:lnTo>
                      <a:pt x="1172" y="3370"/>
                    </a:lnTo>
                    <a:lnTo>
                      <a:pt x="1212" y="3370"/>
                    </a:lnTo>
                    <a:lnTo>
                      <a:pt x="1217" y="3385"/>
                    </a:lnTo>
                    <a:lnTo>
                      <a:pt x="1299" y="3399"/>
                    </a:lnTo>
                    <a:lnTo>
                      <a:pt x="1383" y="3438"/>
                    </a:lnTo>
                    <a:lnTo>
                      <a:pt x="1401" y="3420"/>
                    </a:lnTo>
                    <a:lnTo>
                      <a:pt x="1504" y="3497"/>
                    </a:lnTo>
                    <a:lnTo>
                      <a:pt x="1530" y="3486"/>
                    </a:lnTo>
                    <a:lnTo>
                      <a:pt x="1578" y="3440"/>
                    </a:lnTo>
                    <a:lnTo>
                      <a:pt x="1616" y="3435"/>
                    </a:lnTo>
                    <a:lnTo>
                      <a:pt x="1700" y="3490"/>
                    </a:lnTo>
                    <a:lnTo>
                      <a:pt x="1766" y="3478"/>
                    </a:lnTo>
                    <a:lnTo>
                      <a:pt x="1774" y="3458"/>
                    </a:lnTo>
                    <a:lnTo>
                      <a:pt x="1934" y="3282"/>
                    </a:lnTo>
                    <a:lnTo>
                      <a:pt x="2002" y="3156"/>
                    </a:lnTo>
                    <a:lnTo>
                      <a:pt x="1947" y="3067"/>
                    </a:lnTo>
                    <a:lnTo>
                      <a:pt x="2015" y="2999"/>
                    </a:lnTo>
                    <a:lnTo>
                      <a:pt x="1911" y="2911"/>
                    </a:lnTo>
                    <a:lnTo>
                      <a:pt x="1873" y="2848"/>
                    </a:lnTo>
                    <a:lnTo>
                      <a:pt x="1829" y="2856"/>
                    </a:lnTo>
                    <a:lnTo>
                      <a:pt x="1836" y="2790"/>
                    </a:lnTo>
                    <a:lnTo>
                      <a:pt x="1875" y="2741"/>
                    </a:lnTo>
                    <a:lnTo>
                      <a:pt x="1873" y="2736"/>
                    </a:lnTo>
                    <a:lnTo>
                      <a:pt x="1758" y="2772"/>
                    </a:lnTo>
                    <a:lnTo>
                      <a:pt x="1660" y="2708"/>
                    </a:lnTo>
                    <a:lnTo>
                      <a:pt x="1611" y="2684"/>
                    </a:lnTo>
                    <a:lnTo>
                      <a:pt x="1561" y="2706"/>
                    </a:lnTo>
                    <a:lnTo>
                      <a:pt x="1482" y="2686"/>
                    </a:lnTo>
                    <a:lnTo>
                      <a:pt x="1442" y="2710"/>
                    </a:lnTo>
                    <a:lnTo>
                      <a:pt x="1381" y="2630"/>
                    </a:lnTo>
                    <a:lnTo>
                      <a:pt x="1368" y="2595"/>
                    </a:lnTo>
                    <a:lnTo>
                      <a:pt x="1322" y="2584"/>
                    </a:lnTo>
                    <a:lnTo>
                      <a:pt x="1272" y="2531"/>
                    </a:lnTo>
                    <a:lnTo>
                      <a:pt x="1340" y="2499"/>
                    </a:lnTo>
                    <a:lnTo>
                      <a:pt x="1343" y="2477"/>
                    </a:lnTo>
                    <a:lnTo>
                      <a:pt x="1399" y="2416"/>
                    </a:lnTo>
                    <a:lnTo>
                      <a:pt x="1456" y="2427"/>
                    </a:lnTo>
                    <a:lnTo>
                      <a:pt x="1477" y="2381"/>
                    </a:lnTo>
                    <a:lnTo>
                      <a:pt x="1545" y="2306"/>
                    </a:lnTo>
                    <a:lnTo>
                      <a:pt x="1449" y="2310"/>
                    </a:lnTo>
                    <a:lnTo>
                      <a:pt x="1434" y="2302"/>
                    </a:lnTo>
                    <a:lnTo>
                      <a:pt x="1445" y="2236"/>
                    </a:lnTo>
                    <a:lnTo>
                      <a:pt x="1474" y="2202"/>
                    </a:lnTo>
                    <a:lnTo>
                      <a:pt x="1525" y="2193"/>
                    </a:lnTo>
                    <a:lnTo>
                      <a:pt x="1578" y="2230"/>
                    </a:lnTo>
                    <a:lnTo>
                      <a:pt x="1591" y="2230"/>
                    </a:lnTo>
                    <a:lnTo>
                      <a:pt x="1676" y="2190"/>
                    </a:lnTo>
                    <a:lnTo>
                      <a:pt x="1744" y="2105"/>
                    </a:lnTo>
                    <a:lnTo>
                      <a:pt x="1755" y="2070"/>
                    </a:lnTo>
                    <a:lnTo>
                      <a:pt x="1770" y="2073"/>
                    </a:lnTo>
                    <a:lnTo>
                      <a:pt x="1835" y="2033"/>
                    </a:lnTo>
                    <a:lnTo>
                      <a:pt x="1783" y="1977"/>
                    </a:lnTo>
                    <a:lnTo>
                      <a:pt x="1813" y="1953"/>
                    </a:lnTo>
                    <a:lnTo>
                      <a:pt x="1824" y="1927"/>
                    </a:lnTo>
                    <a:lnTo>
                      <a:pt x="1827" y="1917"/>
                    </a:lnTo>
                    <a:lnTo>
                      <a:pt x="1825" y="1902"/>
                    </a:lnTo>
                    <a:lnTo>
                      <a:pt x="1809" y="1859"/>
                    </a:lnTo>
                    <a:lnTo>
                      <a:pt x="1816" y="1815"/>
                    </a:lnTo>
                    <a:lnTo>
                      <a:pt x="1816" y="1782"/>
                    </a:lnTo>
                    <a:lnTo>
                      <a:pt x="1731" y="1821"/>
                    </a:lnTo>
                    <a:lnTo>
                      <a:pt x="1788" y="1738"/>
                    </a:lnTo>
                    <a:lnTo>
                      <a:pt x="1770" y="1736"/>
                    </a:lnTo>
                    <a:lnTo>
                      <a:pt x="1774" y="1728"/>
                    </a:lnTo>
                    <a:lnTo>
                      <a:pt x="1726" y="1665"/>
                    </a:lnTo>
                    <a:lnTo>
                      <a:pt x="1676" y="1654"/>
                    </a:lnTo>
                    <a:lnTo>
                      <a:pt x="1813" y="1548"/>
                    </a:lnTo>
                    <a:lnTo>
                      <a:pt x="1755" y="1465"/>
                    </a:lnTo>
                    <a:lnTo>
                      <a:pt x="1733" y="1501"/>
                    </a:lnTo>
                    <a:lnTo>
                      <a:pt x="1630" y="1559"/>
                    </a:lnTo>
                    <a:lnTo>
                      <a:pt x="1565" y="1529"/>
                    </a:lnTo>
                    <a:lnTo>
                      <a:pt x="1521" y="1461"/>
                    </a:lnTo>
                    <a:lnTo>
                      <a:pt x="1508" y="1469"/>
                    </a:lnTo>
                    <a:lnTo>
                      <a:pt x="1458" y="1409"/>
                    </a:lnTo>
                    <a:lnTo>
                      <a:pt x="1449" y="1414"/>
                    </a:lnTo>
                    <a:lnTo>
                      <a:pt x="1427" y="1389"/>
                    </a:lnTo>
                    <a:lnTo>
                      <a:pt x="1376" y="1273"/>
                    </a:lnTo>
                    <a:lnTo>
                      <a:pt x="1423" y="1185"/>
                    </a:lnTo>
                    <a:lnTo>
                      <a:pt x="1414" y="1105"/>
                    </a:lnTo>
                    <a:lnTo>
                      <a:pt x="1403" y="1108"/>
                    </a:lnTo>
                    <a:lnTo>
                      <a:pt x="1401" y="1108"/>
                    </a:lnTo>
                    <a:lnTo>
                      <a:pt x="1401" y="1105"/>
                    </a:lnTo>
                    <a:lnTo>
                      <a:pt x="1399" y="1098"/>
                    </a:lnTo>
                    <a:lnTo>
                      <a:pt x="1394" y="1097"/>
                    </a:lnTo>
                    <a:lnTo>
                      <a:pt x="1373" y="1086"/>
                    </a:lnTo>
                    <a:lnTo>
                      <a:pt x="1351" y="1070"/>
                    </a:lnTo>
                    <a:lnTo>
                      <a:pt x="1327" y="1076"/>
                    </a:lnTo>
                    <a:lnTo>
                      <a:pt x="1327" y="1037"/>
                    </a:lnTo>
                    <a:lnTo>
                      <a:pt x="1329" y="1035"/>
                    </a:lnTo>
                    <a:lnTo>
                      <a:pt x="1335" y="1037"/>
                    </a:lnTo>
                    <a:lnTo>
                      <a:pt x="1351" y="1024"/>
                    </a:lnTo>
                    <a:lnTo>
                      <a:pt x="1359" y="1005"/>
                    </a:lnTo>
                    <a:lnTo>
                      <a:pt x="1359" y="1000"/>
                    </a:lnTo>
                    <a:lnTo>
                      <a:pt x="1351" y="957"/>
                    </a:lnTo>
                    <a:lnTo>
                      <a:pt x="1340" y="934"/>
                    </a:lnTo>
                    <a:lnTo>
                      <a:pt x="1259" y="821"/>
                    </a:lnTo>
                    <a:lnTo>
                      <a:pt x="1259" y="819"/>
                    </a:lnTo>
                    <a:lnTo>
                      <a:pt x="1206" y="745"/>
                    </a:lnTo>
                    <a:lnTo>
                      <a:pt x="1180" y="690"/>
                    </a:lnTo>
                    <a:lnTo>
                      <a:pt x="1168" y="671"/>
                    </a:lnTo>
                    <a:lnTo>
                      <a:pt x="1121" y="581"/>
                    </a:lnTo>
                    <a:lnTo>
                      <a:pt x="1119" y="574"/>
                    </a:lnTo>
                    <a:lnTo>
                      <a:pt x="1119" y="559"/>
                    </a:lnTo>
                    <a:lnTo>
                      <a:pt x="1130" y="486"/>
                    </a:lnTo>
                    <a:lnTo>
                      <a:pt x="1147" y="464"/>
                    </a:lnTo>
                    <a:lnTo>
                      <a:pt x="1158" y="454"/>
                    </a:lnTo>
                    <a:lnTo>
                      <a:pt x="1165" y="453"/>
                    </a:lnTo>
                    <a:lnTo>
                      <a:pt x="1169" y="450"/>
                    </a:lnTo>
                    <a:lnTo>
                      <a:pt x="1187" y="456"/>
                    </a:lnTo>
                    <a:lnTo>
                      <a:pt x="1191" y="461"/>
                    </a:lnTo>
                    <a:lnTo>
                      <a:pt x="1193" y="464"/>
                    </a:lnTo>
                    <a:lnTo>
                      <a:pt x="1198" y="467"/>
                    </a:lnTo>
                    <a:lnTo>
                      <a:pt x="1202" y="445"/>
                    </a:lnTo>
                    <a:lnTo>
                      <a:pt x="1202" y="439"/>
                    </a:lnTo>
                    <a:lnTo>
                      <a:pt x="1212" y="417"/>
                    </a:lnTo>
                    <a:lnTo>
                      <a:pt x="1215" y="415"/>
                    </a:lnTo>
                    <a:lnTo>
                      <a:pt x="1215" y="409"/>
                    </a:lnTo>
                    <a:lnTo>
                      <a:pt x="1223" y="398"/>
                    </a:lnTo>
                    <a:lnTo>
                      <a:pt x="1226" y="389"/>
                    </a:lnTo>
                    <a:lnTo>
                      <a:pt x="1226" y="388"/>
                    </a:lnTo>
                    <a:lnTo>
                      <a:pt x="1228" y="384"/>
                    </a:lnTo>
                    <a:lnTo>
                      <a:pt x="1237" y="384"/>
                    </a:lnTo>
                    <a:lnTo>
                      <a:pt x="1250" y="395"/>
                    </a:lnTo>
                    <a:lnTo>
                      <a:pt x="1270" y="400"/>
                    </a:lnTo>
                    <a:lnTo>
                      <a:pt x="1272" y="400"/>
                    </a:lnTo>
                    <a:lnTo>
                      <a:pt x="1272" y="345"/>
                    </a:lnTo>
                    <a:lnTo>
                      <a:pt x="1259" y="306"/>
                    </a:lnTo>
                    <a:lnTo>
                      <a:pt x="1257" y="303"/>
                    </a:lnTo>
                    <a:lnTo>
                      <a:pt x="1259" y="278"/>
                    </a:lnTo>
                    <a:lnTo>
                      <a:pt x="1256" y="268"/>
                    </a:lnTo>
                    <a:lnTo>
                      <a:pt x="1246" y="260"/>
                    </a:lnTo>
                    <a:lnTo>
                      <a:pt x="1226" y="227"/>
                    </a:lnTo>
                    <a:lnTo>
                      <a:pt x="1220" y="220"/>
                    </a:lnTo>
                    <a:lnTo>
                      <a:pt x="1212" y="202"/>
                    </a:lnTo>
                    <a:lnTo>
                      <a:pt x="1213" y="177"/>
                    </a:lnTo>
                    <a:lnTo>
                      <a:pt x="1217" y="166"/>
                    </a:lnTo>
                    <a:lnTo>
                      <a:pt x="1217" y="164"/>
                    </a:lnTo>
                    <a:lnTo>
                      <a:pt x="1215" y="158"/>
                    </a:lnTo>
                    <a:lnTo>
                      <a:pt x="1215" y="155"/>
                    </a:lnTo>
                    <a:lnTo>
                      <a:pt x="1179" y="161"/>
                    </a:lnTo>
                    <a:lnTo>
                      <a:pt x="1176" y="161"/>
                    </a:lnTo>
                    <a:lnTo>
                      <a:pt x="1157" y="158"/>
                    </a:lnTo>
                    <a:lnTo>
                      <a:pt x="1108" y="136"/>
                    </a:lnTo>
                    <a:lnTo>
                      <a:pt x="1097" y="133"/>
                    </a:lnTo>
                    <a:lnTo>
                      <a:pt x="1093" y="131"/>
                    </a:lnTo>
                    <a:lnTo>
                      <a:pt x="1084" y="133"/>
                    </a:lnTo>
                    <a:lnTo>
                      <a:pt x="1081" y="133"/>
                    </a:lnTo>
                    <a:lnTo>
                      <a:pt x="1051" y="120"/>
                    </a:lnTo>
                    <a:lnTo>
                      <a:pt x="1048" y="120"/>
                    </a:lnTo>
                    <a:lnTo>
                      <a:pt x="1001" y="114"/>
                    </a:lnTo>
                    <a:lnTo>
                      <a:pt x="990" y="114"/>
                    </a:lnTo>
                    <a:lnTo>
                      <a:pt x="979" y="120"/>
                    </a:lnTo>
                    <a:lnTo>
                      <a:pt x="962" y="125"/>
                    </a:lnTo>
                    <a:lnTo>
                      <a:pt x="950" y="125"/>
                    </a:lnTo>
                    <a:lnTo>
                      <a:pt x="944" y="120"/>
                    </a:lnTo>
                    <a:lnTo>
                      <a:pt x="940" y="120"/>
                    </a:lnTo>
                    <a:lnTo>
                      <a:pt x="931" y="122"/>
                    </a:lnTo>
                    <a:lnTo>
                      <a:pt x="929" y="122"/>
                    </a:lnTo>
                    <a:lnTo>
                      <a:pt x="909" y="131"/>
                    </a:lnTo>
                    <a:lnTo>
                      <a:pt x="895" y="142"/>
                    </a:lnTo>
                    <a:lnTo>
                      <a:pt x="884" y="148"/>
                    </a:lnTo>
                    <a:lnTo>
                      <a:pt x="879" y="148"/>
                    </a:lnTo>
                    <a:lnTo>
                      <a:pt x="873" y="144"/>
                    </a:lnTo>
                    <a:lnTo>
                      <a:pt x="853" y="131"/>
                    </a:lnTo>
                    <a:lnTo>
                      <a:pt x="848" y="131"/>
                    </a:lnTo>
                    <a:lnTo>
                      <a:pt x="844" y="133"/>
                    </a:lnTo>
                    <a:lnTo>
                      <a:pt x="842" y="148"/>
                    </a:lnTo>
                    <a:lnTo>
                      <a:pt x="844" y="155"/>
                    </a:lnTo>
                    <a:lnTo>
                      <a:pt x="844" y="170"/>
                    </a:lnTo>
                    <a:lnTo>
                      <a:pt x="837" y="175"/>
                    </a:lnTo>
                    <a:lnTo>
                      <a:pt x="820" y="199"/>
                    </a:lnTo>
                    <a:lnTo>
                      <a:pt x="804" y="207"/>
                    </a:lnTo>
                    <a:lnTo>
                      <a:pt x="797" y="214"/>
                    </a:lnTo>
                    <a:lnTo>
                      <a:pt x="780" y="225"/>
                    </a:lnTo>
                    <a:lnTo>
                      <a:pt x="737" y="240"/>
                    </a:lnTo>
                    <a:lnTo>
                      <a:pt x="732" y="240"/>
                    </a:lnTo>
                    <a:lnTo>
                      <a:pt x="721" y="242"/>
                    </a:lnTo>
                    <a:lnTo>
                      <a:pt x="700" y="240"/>
                    </a:lnTo>
                    <a:lnTo>
                      <a:pt x="693" y="240"/>
                    </a:lnTo>
                    <a:lnTo>
                      <a:pt x="682" y="238"/>
                    </a:lnTo>
                    <a:lnTo>
                      <a:pt x="656" y="236"/>
                    </a:lnTo>
                    <a:lnTo>
                      <a:pt x="655" y="238"/>
                    </a:lnTo>
                    <a:lnTo>
                      <a:pt x="636" y="242"/>
                    </a:lnTo>
                    <a:lnTo>
                      <a:pt x="634" y="242"/>
                    </a:lnTo>
                    <a:lnTo>
                      <a:pt x="622" y="231"/>
                    </a:lnTo>
                    <a:lnTo>
                      <a:pt x="611" y="235"/>
                    </a:lnTo>
                    <a:lnTo>
                      <a:pt x="608" y="240"/>
                    </a:lnTo>
                    <a:lnTo>
                      <a:pt x="603" y="256"/>
                    </a:lnTo>
                    <a:lnTo>
                      <a:pt x="586" y="264"/>
                    </a:lnTo>
                    <a:lnTo>
                      <a:pt x="575" y="262"/>
                    </a:lnTo>
                    <a:lnTo>
                      <a:pt x="571" y="262"/>
                    </a:lnTo>
                    <a:lnTo>
                      <a:pt x="569" y="260"/>
                    </a:lnTo>
                    <a:lnTo>
                      <a:pt x="558" y="238"/>
                    </a:lnTo>
                    <a:lnTo>
                      <a:pt x="558" y="235"/>
                    </a:lnTo>
                    <a:lnTo>
                      <a:pt x="564" y="216"/>
                    </a:lnTo>
                    <a:lnTo>
                      <a:pt x="558" y="214"/>
                    </a:lnTo>
                    <a:lnTo>
                      <a:pt x="549" y="214"/>
                    </a:lnTo>
                    <a:lnTo>
                      <a:pt x="540" y="218"/>
                    </a:lnTo>
                    <a:lnTo>
                      <a:pt x="535" y="218"/>
                    </a:lnTo>
                    <a:lnTo>
                      <a:pt x="516" y="220"/>
                    </a:lnTo>
                    <a:lnTo>
                      <a:pt x="496" y="218"/>
                    </a:lnTo>
                    <a:lnTo>
                      <a:pt x="486" y="218"/>
                    </a:lnTo>
                    <a:lnTo>
                      <a:pt x="472" y="205"/>
                    </a:lnTo>
                    <a:lnTo>
                      <a:pt x="469" y="199"/>
                    </a:lnTo>
                    <a:lnTo>
                      <a:pt x="469" y="192"/>
                    </a:lnTo>
                    <a:lnTo>
                      <a:pt x="447" y="181"/>
                    </a:lnTo>
                    <a:lnTo>
                      <a:pt x="437" y="181"/>
                    </a:lnTo>
                    <a:lnTo>
                      <a:pt x="422" y="172"/>
                    </a:lnTo>
                    <a:lnTo>
                      <a:pt x="418" y="158"/>
                    </a:lnTo>
                    <a:lnTo>
                      <a:pt x="407" y="153"/>
                    </a:lnTo>
                    <a:lnTo>
                      <a:pt x="400" y="153"/>
                    </a:lnTo>
                    <a:lnTo>
                      <a:pt x="394" y="158"/>
                    </a:lnTo>
                    <a:lnTo>
                      <a:pt x="376" y="158"/>
                    </a:lnTo>
                    <a:lnTo>
                      <a:pt x="338" y="153"/>
                    </a:lnTo>
                    <a:lnTo>
                      <a:pt x="302" y="142"/>
                    </a:lnTo>
                    <a:lnTo>
                      <a:pt x="280" y="125"/>
                    </a:lnTo>
                    <a:lnTo>
                      <a:pt x="265" y="120"/>
                    </a:lnTo>
                    <a:lnTo>
                      <a:pt x="221" y="114"/>
                    </a:lnTo>
                    <a:lnTo>
                      <a:pt x="219" y="109"/>
                    </a:lnTo>
                    <a:lnTo>
                      <a:pt x="215" y="105"/>
                    </a:lnTo>
                    <a:lnTo>
                      <a:pt x="215" y="104"/>
                    </a:lnTo>
                    <a:lnTo>
                      <a:pt x="199" y="63"/>
                    </a:lnTo>
                    <a:lnTo>
                      <a:pt x="193" y="50"/>
                    </a:lnTo>
                    <a:lnTo>
                      <a:pt x="171" y="38"/>
                    </a:lnTo>
                    <a:lnTo>
                      <a:pt x="169" y="38"/>
                    </a:lnTo>
                    <a:lnTo>
                      <a:pt x="160" y="39"/>
                    </a:lnTo>
                    <a:lnTo>
                      <a:pt x="153" y="41"/>
                    </a:lnTo>
                    <a:lnTo>
                      <a:pt x="143" y="52"/>
                    </a:lnTo>
                    <a:lnTo>
                      <a:pt x="143" y="54"/>
                    </a:lnTo>
                    <a:lnTo>
                      <a:pt x="138" y="57"/>
                    </a:lnTo>
                    <a:lnTo>
                      <a:pt x="132" y="61"/>
                    </a:lnTo>
                    <a:lnTo>
                      <a:pt x="121" y="63"/>
                    </a:lnTo>
                    <a:lnTo>
                      <a:pt x="114" y="63"/>
                    </a:lnTo>
                    <a:lnTo>
                      <a:pt x="105" y="60"/>
                    </a:lnTo>
                    <a:lnTo>
                      <a:pt x="99" y="50"/>
                    </a:lnTo>
                    <a:lnTo>
                      <a:pt x="94" y="38"/>
                    </a:lnTo>
                    <a:lnTo>
                      <a:pt x="92" y="28"/>
                    </a:lnTo>
                    <a:lnTo>
                      <a:pt x="84" y="24"/>
                    </a:lnTo>
                    <a:lnTo>
                      <a:pt x="68" y="13"/>
                    </a:lnTo>
                    <a:lnTo>
                      <a:pt x="65" y="9"/>
                    </a:lnTo>
                    <a:lnTo>
                      <a:pt x="51" y="2"/>
                    </a:lnTo>
                    <a:lnTo>
                      <a:pt x="29" y="0"/>
                    </a:lnTo>
                    <a:lnTo>
                      <a:pt x="22" y="0"/>
                    </a:lnTo>
                    <a:lnTo>
                      <a:pt x="14" y="2"/>
                    </a:lnTo>
                    <a:lnTo>
                      <a:pt x="14" y="5"/>
                    </a:lnTo>
                    <a:lnTo>
                      <a:pt x="10" y="13"/>
                    </a:lnTo>
                    <a:lnTo>
                      <a:pt x="3" y="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225">
                <a:extLst>
                  <a:ext uri="{FF2B5EF4-FFF2-40B4-BE49-F238E27FC236}">
                    <a16:creationId xmlns:a16="http://schemas.microsoft.com/office/drawing/2014/main" id="{5D9F3E2E-742A-40D6-754D-842E5C65F1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2" y="799"/>
                <a:ext cx="2" cy="3"/>
              </a:xfrm>
              <a:custGeom>
                <a:avLst/>
                <a:gdLst>
                  <a:gd name="T0" fmla="*/ 7 w 10"/>
                  <a:gd name="T1" fmla="*/ 0 h 22"/>
                  <a:gd name="T2" fmla="*/ 2 w 10"/>
                  <a:gd name="T3" fmla="*/ 4 h 22"/>
                  <a:gd name="T4" fmla="*/ 0 w 10"/>
                  <a:gd name="T5" fmla="*/ 15 h 22"/>
                  <a:gd name="T6" fmla="*/ 5 w 10"/>
                  <a:gd name="T7" fmla="*/ 21 h 22"/>
                  <a:gd name="T8" fmla="*/ 7 w 10"/>
                  <a:gd name="T9" fmla="*/ 22 h 22"/>
                  <a:gd name="T10" fmla="*/ 7 w 10"/>
                  <a:gd name="T11" fmla="*/ 7 h 22"/>
                  <a:gd name="T12" fmla="*/ 10 w 10"/>
                  <a:gd name="T13" fmla="*/ 2 h 22"/>
                  <a:gd name="T14" fmla="*/ 7 w 10"/>
                  <a:gd name="T15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2">
                    <a:moveTo>
                      <a:pt x="7" y="0"/>
                    </a:moveTo>
                    <a:lnTo>
                      <a:pt x="2" y="4"/>
                    </a:lnTo>
                    <a:lnTo>
                      <a:pt x="0" y="15"/>
                    </a:lnTo>
                    <a:lnTo>
                      <a:pt x="5" y="21"/>
                    </a:lnTo>
                    <a:lnTo>
                      <a:pt x="7" y="22"/>
                    </a:lnTo>
                    <a:lnTo>
                      <a:pt x="7" y="7"/>
                    </a:lnTo>
                    <a:lnTo>
                      <a:pt x="10" y="2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226">
                <a:extLst>
                  <a:ext uri="{FF2B5EF4-FFF2-40B4-BE49-F238E27FC236}">
                    <a16:creationId xmlns:a16="http://schemas.microsoft.com/office/drawing/2014/main" id="{5FC294FB-312F-D11C-6356-D79099936E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5" y="631"/>
                <a:ext cx="440" cy="320"/>
              </a:xfrm>
              <a:custGeom>
                <a:avLst/>
                <a:gdLst>
                  <a:gd name="T0" fmla="*/ 2993 w 3078"/>
                  <a:gd name="T1" fmla="*/ 716 h 2237"/>
                  <a:gd name="T2" fmla="*/ 2774 w 3078"/>
                  <a:gd name="T3" fmla="*/ 358 h 2237"/>
                  <a:gd name="T4" fmla="*/ 2581 w 3078"/>
                  <a:gd name="T5" fmla="*/ 142 h 2237"/>
                  <a:gd name="T6" fmla="*/ 2452 w 3078"/>
                  <a:gd name="T7" fmla="*/ 0 h 2237"/>
                  <a:gd name="T8" fmla="*/ 2376 w 3078"/>
                  <a:gd name="T9" fmla="*/ 20 h 2237"/>
                  <a:gd name="T10" fmla="*/ 2327 w 3078"/>
                  <a:gd name="T11" fmla="*/ 44 h 2237"/>
                  <a:gd name="T12" fmla="*/ 2264 w 3078"/>
                  <a:gd name="T13" fmla="*/ 98 h 2237"/>
                  <a:gd name="T14" fmla="*/ 2155 w 3078"/>
                  <a:gd name="T15" fmla="*/ 194 h 2237"/>
                  <a:gd name="T16" fmla="*/ 2106 w 3078"/>
                  <a:gd name="T17" fmla="*/ 225 h 2237"/>
                  <a:gd name="T18" fmla="*/ 2075 w 3078"/>
                  <a:gd name="T19" fmla="*/ 246 h 2237"/>
                  <a:gd name="T20" fmla="*/ 2046 w 3078"/>
                  <a:gd name="T21" fmla="*/ 275 h 2237"/>
                  <a:gd name="T22" fmla="*/ 2010 w 3078"/>
                  <a:gd name="T23" fmla="*/ 295 h 2237"/>
                  <a:gd name="T24" fmla="*/ 1896 w 3078"/>
                  <a:gd name="T25" fmla="*/ 355 h 2237"/>
                  <a:gd name="T26" fmla="*/ 1842 w 3078"/>
                  <a:gd name="T27" fmla="*/ 373 h 2237"/>
                  <a:gd name="T28" fmla="*/ 1767 w 3078"/>
                  <a:gd name="T29" fmla="*/ 402 h 2237"/>
                  <a:gd name="T30" fmla="*/ 1711 w 3078"/>
                  <a:gd name="T31" fmla="*/ 402 h 2237"/>
                  <a:gd name="T32" fmla="*/ 1623 w 3078"/>
                  <a:gd name="T33" fmla="*/ 398 h 2237"/>
                  <a:gd name="T34" fmla="*/ 1579 w 3078"/>
                  <a:gd name="T35" fmla="*/ 431 h 2237"/>
                  <a:gd name="T36" fmla="*/ 1448 w 3078"/>
                  <a:gd name="T37" fmla="*/ 465 h 2237"/>
                  <a:gd name="T38" fmla="*/ 1372 w 3078"/>
                  <a:gd name="T39" fmla="*/ 491 h 2237"/>
                  <a:gd name="T40" fmla="*/ 1180 w 3078"/>
                  <a:gd name="T41" fmla="*/ 515 h 2237"/>
                  <a:gd name="T42" fmla="*/ 1070 w 3078"/>
                  <a:gd name="T43" fmla="*/ 533 h 2237"/>
                  <a:gd name="T44" fmla="*/ 968 w 3078"/>
                  <a:gd name="T45" fmla="*/ 559 h 2237"/>
                  <a:gd name="T46" fmla="*/ 837 w 3078"/>
                  <a:gd name="T47" fmla="*/ 642 h 2237"/>
                  <a:gd name="T48" fmla="*/ 577 w 3078"/>
                  <a:gd name="T49" fmla="*/ 781 h 2237"/>
                  <a:gd name="T50" fmla="*/ 542 w 3078"/>
                  <a:gd name="T51" fmla="*/ 815 h 2237"/>
                  <a:gd name="T52" fmla="*/ 459 w 3078"/>
                  <a:gd name="T53" fmla="*/ 858 h 2237"/>
                  <a:gd name="T54" fmla="*/ 391 w 3078"/>
                  <a:gd name="T55" fmla="*/ 876 h 2237"/>
                  <a:gd name="T56" fmla="*/ 269 w 3078"/>
                  <a:gd name="T57" fmla="*/ 928 h 2237"/>
                  <a:gd name="T58" fmla="*/ 194 w 3078"/>
                  <a:gd name="T59" fmla="*/ 996 h 2237"/>
                  <a:gd name="T60" fmla="*/ 172 w 3078"/>
                  <a:gd name="T61" fmla="*/ 1061 h 2237"/>
                  <a:gd name="T62" fmla="*/ 148 w 3078"/>
                  <a:gd name="T63" fmla="*/ 1153 h 2237"/>
                  <a:gd name="T64" fmla="*/ 79 w 3078"/>
                  <a:gd name="T65" fmla="*/ 1283 h 2237"/>
                  <a:gd name="T66" fmla="*/ 0 w 3078"/>
                  <a:gd name="T67" fmla="*/ 1465 h 2237"/>
                  <a:gd name="T68" fmla="*/ 9 w 3078"/>
                  <a:gd name="T69" fmla="*/ 1483 h 2237"/>
                  <a:gd name="T70" fmla="*/ 49 w 3078"/>
                  <a:gd name="T71" fmla="*/ 1523 h 2237"/>
                  <a:gd name="T72" fmla="*/ 96 w 3078"/>
                  <a:gd name="T73" fmla="*/ 1605 h 2237"/>
                  <a:gd name="T74" fmla="*/ 224 w 3078"/>
                  <a:gd name="T75" fmla="*/ 1645 h 2237"/>
                  <a:gd name="T76" fmla="*/ 304 w 3078"/>
                  <a:gd name="T77" fmla="*/ 1647 h 2237"/>
                  <a:gd name="T78" fmla="*/ 380 w 3078"/>
                  <a:gd name="T79" fmla="*/ 1654 h 2237"/>
                  <a:gd name="T80" fmla="*/ 391 w 3078"/>
                  <a:gd name="T81" fmla="*/ 1654 h 2237"/>
                  <a:gd name="T82" fmla="*/ 396 w 3078"/>
                  <a:gd name="T83" fmla="*/ 1682 h 2237"/>
                  <a:gd name="T84" fmla="*/ 726 w 3078"/>
                  <a:gd name="T85" fmla="*/ 1581 h 2237"/>
                  <a:gd name="T86" fmla="*/ 1016 w 3078"/>
                  <a:gd name="T87" fmla="*/ 1688 h 2237"/>
                  <a:gd name="T88" fmla="*/ 1142 w 3078"/>
                  <a:gd name="T89" fmla="*/ 1785 h 2237"/>
                  <a:gd name="T90" fmla="*/ 1328 w 3078"/>
                  <a:gd name="T91" fmla="*/ 1826 h 2237"/>
                  <a:gd name="T92" fmla="*/ 1505 w 3078"/>
                  <a:gd name="T93" fmla="*/ 1865 h 2237"/>
                  <a:gd name="T94" fmla="*/ 1405 w 3078"/>
                  <a:gd name="T95" fmla="*/ 1972 h 2237"/>
                  <a:gd name="T96" fmla="*/ 1558 w 3078"/>
                  <a:gd name="T97" fmla="*/ 2157 h 2237"/>
                  <a:gd name="T98" fmla="*/ 1759 w 3078"/>
                  <a:gd name="T99" fmla="*/ 2213 h 2237"/>
                  <a:gd name="T100" fmla="*/ 1895 w 3078"/>
                  <a:gd name="T101" fmla="*/ 2040 h 2237"/>
                  <a:gd name="T102" fmla="*/ 2010 w 3078"/>
                  <a:gd name="T103" fmla="*/ 1972 h 2237"/>
                  <a:gd name="T104" fmla="*/ 2171 w 3078"/>
                  <a:gd name="T105" fmla="*/ 1909 h 2237"/>
                  <a:gd name="T106" fmla="*/ 2213 w 3078"/>
                  <a:gd name="T107" fmla="*/ 1764 h 2237"/>
                  <a:gd name="T108" fmla="*/ 2398 w 3078"/>
                  <a:gd name="T109" fmla="*/ 1690 h 2237"/>
                  <a:gd name="T110" fmla="*/ 2747 w 3078"/>
                  <a:gd name="T111" fmla="*/ 1822 h 2237"/>
                  <a:gd name="T112" fmla="*/ 2938 w 3078"/>
                  <a:gd name="T113" fmla="*/ 1830 h 2237"/>
                  <a:gd name="T114" fmla="*/ 2966 w 3078"/>
                  <a:gd name="T115" fmla="*/ 1739 h 2237"/>
                  <a:gd name="T116" fmla="*/ 3075 w 3078"/>
                  <a:gd name="T117" fmla="*/ 1564 h 2237"/>
                  <a:gd name="T118" fmla="*/ 2999 w 3078"/>
                  <a:gd name="T119" fmla="*/ 1472 h 2237"/>
                  <a:gd name="T120" fmla="*/ 2956 w 3078"/>
                  <a:gd name="T121" fmla="*/ 1332 h 2237"/>
                  <a:gd name="T122" fmla="*/ 3020 w 3078"/>
                  <a:gd name="T123" fmla="*/ 1081 h 2237"/>
                  <a:gd name="T124" fmla="*/ 3078 w 3078"/>
                  <a:gd name="T125" fmla="*/ 869 h 2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078" h="2237">
                    <a:moveTo>
                      <a:pt x="3078" y="869"/>
                    </a:moveTo>
                    <a:lnTo>
                      <a:pt x="3075" y="846"/>
                    </a:lnTo>
                    <a:lnTo>
                      <a:pt x="3037" y="808"/>
                    </a:lnTo>
                    <a:lnTo>
                      <a:pt x="3010" y="745"/>
                    </a:lnTo>
                    <a:lnTo>
                      <a:pt x="2993" y="716"/>
                    </a:lnTo>
                    <a:lnTo>
                      <a:pt x="2967" y="584"/>
                    </a:lnTo>
                    <a:lnTo>
                      <a:pt x="2967" y="573"/>
                    </a:lnTo>
                    <a:lnTo>
                      <a:pt x="2898" y="439"/>
                    </a:lnTo>
                    <a:lnTo>
                      <a:pt x="2898" y="426"/>
                    </a:lnTo>
                    <a:lnTo>
                      <a:pt x="2774" y="358"/>
                    </a:lnTo>
                    <a:lnTo>
                      <a:pt x="2715" y="271"/>
                    </a:lnTo>
                    <a:lnTo>
                      <a:pt x="2693" y="258"/>
                    </a:lnTo>
                    <a:lnTo>
                      <a:pt x="2632" y="205"/>
                    </a:lnTo>
                    <a:lnTo>
                      <a:pt x="2628" y="199"/>
                    </a:lnTo>
                    <a:lnTo>
                      <a:pt x="2581" y="142"/>
                    </a:lnTo>
                    <a:lnTo>
                      <a:pt x="2563" y="131"/>
                    </a:lnTo>
                    <a:lnTo>
                      <a:pt x="2540" y="100"/>
                    </a:lnTo>
                    <a:lnTo>
                      <a:pt x="2516" y="22"/>
                    </a:lnTo>
                    <a:lnTo>
                      <a:pt x="2505" y="16"/>
                    </a:lnTo>
                    <a:lnTo>
                      <a:pt x="2452" y="0"/>
                    </a:lnTo>
                    <a:lnTo>
                      <a:pt x="2425" y="35"/>
                    </a:lnTo>
                    <a:lnTo>
                      <a:pt x="2381" y="16"/>
                    </a:lnTo>
                    <a:lnTo>
                      <a:pt x="2377" y="16"/>
                    </a:lnTo>
                    <a:lnTo>
                      <a:pt x="2377" y="17"/>
                    </a:lnTo>
                    <a:lnTo>
                      <a:pt x="2376" y="20"/>
                    </a:lnTo>
                    <a:lnTo>
                      <a:pt x="2368" y="20"/>
                    </a:lnTo>
                    <a:lnTo>
                      <a:pt x="2366" y="22"/>
                    </a:lnTo>
                    <a:lnTo>
                      <a:pt x="2363" y="24"/>
                    </a:lnTo>
                    <a:lnTo>
                      <a:pt x="2355" y="27"/>
                    </a:lnTo>
                    <a:lnTo>
                      <a:pt x="2327" y="44"/>
                    </a:lnTo>
                    <a:lnTo>
                      <a:pt x="2324" y="46"/>
                    </a:lnTo>
                    <a:lnTo>
                      <a:pt x="2316" y="52"/>
                    </a:lnTo>
                    <a:lnTo>
                      <a:pt x="2270" y="94"/>
                    </a:lnTo>
                    <a:lnTo>
                      <a:pt x="2267" y="96"/>
                    </a:lnTo>
                    <a:lnTo>
                      <a:pt x="2264" y="98"/>
                    </a:lnTo>
                    <a:lnTo>
                      <a:pt x="2261" y="100"/>
                    </a:lnTo>
                    <a:lnTo>
                      <a:pt x="2245" y="109"/>
                    </a:lnTo>
                    <a:lnTo>
                      <a:pt x="2179" y="166"/>
                    </a:lnTo>
                    <a:lnTo>
                      <a:pt x="2158" y="191"/>
                    </a:lnTo>
                    <a:lnTo>
                      <a:pt x="2155" y="194"/>
                    </a:lnTo>
                    <a:lnTo>
                      <a:pt x="2147" y="199"/>
                    </a:lnTo>
                    <a:lnTo>
                      <a:pt x="2147" y="202"/>
                    </a:lnTo>
                    <a:lnTo>
                      <a:pt x="2144" y="203"/>
                    </a:lnTo>
                    <a:lnTo>
                      <a:pt x="2122" y="220"/>
                    </a:lnTo>
                    <a:lnTo>
                      <a:pt x="2106" y="225"/>
                    </a:lnTo>
                    <a:lnTo>
                      <a:pt x="2103" y="225"/>
                    </a:lnTo>
                    <a:lnTo>
                      <a:pt x="2082" y="240"/>
                    </a:lnTo>
                    <a:lnTo>
                      <a:pt x="2081" y="240"/>
                    </a:lnTo>
                    <a:lnTo>
                      <a:pt x="2081" y="242"/>
                    </a:lnTo>
                    <a:lnTo>
                      <a:pt x="2075" y="246"/>
                    </a:lnTo>
                    <a:lnTo>
                      <a:pt x="2075" y="258"/>
                    </a:lnTo>
                    <a:lnTo>
                      <a:pt x="2068" y="262"/>
                    </a:lnTo>
                    <a:lnTo>
                      <a:pt x="2054" y="273"/>
                    </a:lnTo>
                    <a:lnTo>
                      <a:pt x="2049" y="275"/>
                    </a:lnTo>
                    <a:lnTo>
                      <a:pt x="2046" y="275"/>
                    </a:lnTo>
                    <a:lnTo>
                      <a:pt x="2037" y="278"/>
                    </a:lnTo>
                    <a:lnTo>
                      <a:pt x="2015" y="289"/>
                    </a:lnTo>
                    <a:lnTo>
                      <a:pt x="2015" y="290"/>
                    </a:lnTo>
                    <a:lnTo>
                      <a:pt x="2013" y="290"/>
                    </a:lnTo>
                    <a:lnTo>
                      <a:pt x="2010" y="295"/>
                    </a:lnTo>
                    <a:lnTo>
                      <a:pt x="1972" y="314"/>
                    </a:lnTo>
                    <a:lnTo>
                      <a:pt x="1958" y="323"/>
                    </a:lnTo>
                    <a:lnTo>
                      <a:pt x="1918" y="338"/>
                    </a:lnTo>
                    <a:lnTo>
                      <a:pt x="1909" y="347"/>
                    </a:lnTo>
                    <a:lnTo>
                      <a:pt x="1896" y="355"/>
                    </a:lnTo>
                    <a:lnTo>
                      <a:pt x="1885" y="358"/>
                    </a:lnTo>
                    <a:lnTo>
                      <a:pt x="1868" y="358"/>
                    </a:lnTo>
                    <a:lnTo>
                      <a:pt x="1863" y="360"/>
                    </a:lnTo>
                    <a:lnTo>
                      <a:pt x="1853" y="362"/>
                    </a:lnTo>
                    <a:lnTo>
                      <a:pt x="1842" y="373"/>
                    </a:lnTo>
                    <a:lnTo>
                      <a:pt x="1830" y="382"/>
                    </a:lnTo>
                    <a:lnTo>
                      <a:pt x="1824" y="384"/>
                    </a:lnTo>
                    <a:lnTo>
                      <a:pt x="1820" y="384"/>
                    </a:lnTo>
                    <a:lnTo>
                      <a:pt x="1806" y="388"/>
                    </a:lnTo>
                    <a:lnTo>
                      <a:pt x="1767" y="402"/>
                    </a:lnTo>
                    <a:lnTo>
                      <a:pt x="1762" y="402"/>
                    </a:lnTo>
                    <a:lnTo>
                      <a:pt x="1753" y="406"/>
                    </a:lnTo>
                    <a:lnTo>
                      <a:pt x="1751" y="409"/>
                    </a:lnTo>
                    <a:lnTo>
                      <a:pt x="1742" y="409"/>
                    </a:lnTo>
                    <a:lnTo>
                      <a:pt x="1711" y="402"/>
                    </a:lnTo>
                    <a:lnTo>
                      <a:pt x="1689" y="402"/>
                    </a:lnTo>
                    <a:lnTo>
                      <a:pt x="1638" y="395"/>
                    </a:lnTo>
                    <a:lnTo>
                      <a:pt x="1633" y="395"/>
                    </a:lnTo>
                    <a:lnTo>
                      <a:pt x="1631" y="398"/>
                    </a:lnTo>
                    <a:lnTo>
                      <a:pt x="1623" y="398"/>
                    </a:lnTo>
                    <a:lnTo>
                      <a:pt x="1612" y="404"/>
                    </a:lnTo>
                    <a:lnTo>
                      <a:pt x="1600" y="417"/>
                    </a:lnTo>
                    <a:lnTo>
                      <a:pt x="1600" y="420"/>
                    </a:lnTo>
                    <a:lnTo>
                      <a:pt x="1598" y="420"/>
                    </a:lnTo>
                    <a:lnTo>
                      <a:pt x="1579" y="431"/>
                    </a:lnTo>
                    <a:lnTo>
                      <a:pt x="1551" y="437"/>
                    </a:lnTo>
                    <a:lnTo>
                      <a:pt x="1547" y="437"/>
                    </a:lnTo>
                    <a:lnTo>
                      <a:pt x="1503" y="454"/>
                    </a:lnTo>
                    <a:lnTo>
                      <a:pt x="1459" y="465"/>
                    </a:lnTo>
                    <a:lnTo>
                      <a:pt x="1448" y="465"/>
                    </a:lnTo>
                    <a:lnTo>
                      <a:pt x="1416" y="475"/>
                    </a:lnTo>
                    <a:lnTo>
                      <a:pt x="1409" y="472"/>
                    </a:lnTo>
                    <a:lnTo>
                      <a:pt x="1405" y="472"/>
                    </a:lnTo>
                    <a:lnTo>
                      <a:pt x="1401" y="475"/>
                    </a:lnTo>
                    <a:lnTo>
                      <a:pt x="1372" y="491"/>
                    </a:lnTo>
                    <a:lnTo>
                      <a:pt x="1354" y="498"/>
                    </a:lnTo>
                    <a:lnTo>
                      <a:pt x="1349" y="502"/>
                    </a:lnTo>
                    <a:lnTo>
                      <a:pt x="1295" y="515"/>
                    </a:lnTo>
                    <a:lnTo>
                      <a:pt x="1194" y="520"/>
                    </a:lnTo>
                    <a:lnTo>
                      <a:pt x="1180" y="515"/>
                    </a:lnTo>
                    <a:lnTo>
                      <a:pt x="1153" y="515"/>
                    </a:lnTo>
                    <a:lnTo>
                      <a:pt x="1121" y="526"/>
                    </a:lnTo>
                    <a:lnTo>
                      <a:pt x="1103" y="526"/>
                    </a:lnTo>
                    <a:lnTo>
                      <a:pt x="1077" y="531"/>
                    </a:lnTo>
                    <a:lnTo>
                      <a:pt x="1070" y="533"/>
                    </a:lnTo>
                    <a:lnTo>
                      <a:pt x="1008" y="548"/>
                    </a:lnTo>
                    <a:lnTo>
                      <a:pt x="1000" y="552"/>
                    </a:lnTo>
                    <a:lnTo>
                      <a:pt x="999" y="552"/>
                    </a:lnTo>
                    <a:lnTo>
                      <a:pt x="978" y="559"/>
                    </a:lnTo>
                    <a:lnTo>
                      <a:pt x="968" y="559"/>
                    </a:lnTo>
                    <a:lnTo>
                      <a:pt x="939" y="568"/>
                    </a:lnTo>
                    <a:lnTo>
                      <a:pt x="869" y="609"/>
                    </a:lnTo>
                    <a:lnTo>
                      <a:pt x="857" y="622"/>
                    </a:lnTo>
                    <a:lnTo>
                      <a:pt x="852" y="633"/>
                    </a:lnTo>
                    <a:lnTo>
                      <a:pt x="837" y="642"/>
                    </a:lnTo>
                    <a:lnTo>
                      <a:pt x="815" y="650"/>
                    </a:lnTo>
                    <a:lnTo>
                      <a:pt x="782" y="677"/>
                    </a:lnTo>
                    <a:lnTo>
                      <a:pt x="781" y="677"/>
                    </a:lnTo>
                    <a:lnTo>
                      <a:pt x="593" y="781"/>
                    </a:lnTo>
                    <a:lnTo>
                      <a:pt x="577" y="781"/>
                    </a:lnTo>
                    <a:lnTo>
                      <a:pt x="568" y="786"/>
                    </a:lnTo>
                    <a:lnTo>
                      <a:pt x="564" y="792"/>
                    </a:lnTo>
                    <a:lnTo>
                      <a:pt x="560" y="795"/>
                    </a:lnTo>
                    <a:lnTo>
                      <a:pt x="555" y="803"/>
                    </a:lnTo>
                    <a:lnTo>
                      <a:pt x="542" y="815"/>
                    </a:lnTo>
                    <a:lnTo>
                      <a:pt x="541" y="819"/>
                    </a:lnTo>
                    <a:lnTo>
                      <a:pt x="527" y="828"/>
                    </a:lnTo>
                    <a:lnTo>
                      <a:pt x="481" y="852"/>
                    </a:lnTo>
                    <a:lnTo>
                      <a:pt x="464" y="857"/>
                    </a:lnTo>
                    <a:lnTo>
                      <a:pt x="459" y="858"/>
                    </a:lnTo>
                    <a:lnTo>
                      <a:pt x="456" y="857"/>
                    </a:lnTo>
                    <a:lnTo>
                      <a:pt x="448" y="854"/>
                    </a:lnTo>
                    <a:lnTo>
                      <a:pt x="424" y="858"/>
                    </a:lnTo>
                    <a:lnTo>
                      <a:pt x="411" y="863"/>
                    </a:lnTo>
                    <a:lnTo>
                      <a:pt x="391" y="876"/>
                    </a:lnTo>
                    <a:lnTo>
                      <a:pt x="331" y="909"/>
                    </a:lnTo>
                    <a:lnTo>
                      <a:pt x="328" y="909"/>
                    </a:lnTo>
                    <a:lnTo>
                      <a:pt x="290" y="917"/>
                    </a:lnTo>
                    <a:lnTo>
                      <a:pt x="276" y="923"/>
                    </a:lnTo>
                    <a:lnTo>
                      <a:pt x="269" y="928"/>
                    </a:lnTo>
                    <a:lnTo>
                      <a:pt x="247" y="939"/>
                    </a:lnTo>
                    <a:lnTo>
                      <a:pt x="214" y="977"/>
                    </a:lnTo>
                    <a:lnTo>
                      <a:pt x="205" y="981"/>
                    </a:lnTo>
                    <a:lnTo>
                      <a:pt x="194" y="994"/>
                    </a:lnTo>
                    <a:lnTo>
                      <a:pt x="194" y="996"/>
                    </a:lnTo>
                    <a:lnTo>
                      <a:pt x="189" y="1021"/>
                    </a:lnTo>
                    <a:lnTo>
                      <a:pt x="189" y="1032"/>
                    </a:lnTo>
                    <a:lnTo>
                      <a:pt x="186" y="1035"/>
                    </a:lnTo>
                    <a:lnTo>
                      <a:pt x="186" y="1040"/>
                    </a:lnTo>
                    <a:lnTo>
                      <a:pt x="172" y="1061"/>
                    </a:lnTo>
                    <a:lnTo>
                      <a:pt x="169" y="1088"/>
                    </a:lnTo>
                    <a:lnTo>
                      <a:pt x="172" y="1094"/>
                    </a:lnTo>
                    <a:lnTo>
                      <a:pt x="172" y="1099"/>
                    </a:lnTo>
                    <a:lnTo>
                      <a:pt x="159" y="1133"/>
                    </a:lnTo>
                    <a:lnTo>
                      <a:pt x="148" y="1153"/>
                    </a:lnTo>
                    <a:lnTo>
                      <a:pt x="145" y="1163"/>
                    </a:lnTo>
                    <a:lnTo>
                      <a:pt x="112" y="1223"/>
                    </a:lnTo>
                    <a:lnTo>
                      <a:pt x="107" y="1228"/>
                    </a:lnTo>
                    <a:lnTo>
                      <a:pt x="82" y="1273"/>
                    </a:lnTo>
                    <a:lnTo>
                      <a:pt x="79" y="1283"/>
                    </a:lnTo>
                    <a:lnTo>
                      <a:pt x="76" y="1286"/>
                    </a:lnTo>
                    <a:lnTo>
                      <a:pt x="65" y="1316"/>
                    </a:lnTo>
                    <a:lnTo>
                      <a:pt x="9" y="1431"/>
                    </a:lnTo>
                    <a:lnTo>
                      <a:pt x="2" y="1450"/>
                    </a:lnTo>
                    <a:lnTo>
                      <a:pt x="0" y="1465"/>
                    </a:lnTo>
                    <a:lnTo>
                      <a:pt x="0" y="1469"/>
                    </a:lnTo>
                    <a:lnTo>
                      <a:pt x="2" y="1474"/>
                    </a:lnTo>
                    <a:lnTo>
                      <a:pt x="2" y="1476"/>
                    </a:lnTo>
                    <a:lnTo>
                      <a:pt x="6" y="1483"/>
                    </a:lnTo>
                    <a:lnTo>
                      <a:pt x="9" y="1483"/>
                    </a:lnTo>
                    <a:lnTo>
                      <a:pt x="38" y="1498"/>
                    </a:lnTo>
                    <a:lnTo>
                      <a:pt x="44" y="1505"/>
                    </a:lnTo>
                    <a:lnTo>
                      <a:pt x="46" y="1509"/>
                    </a:lnTo>
                    <a:lnTo>
                      <a:pt x="49" y="1512"/>
                    </a:lnTo>
                    <a:lnTo>
                      <a:pt x="49" y="1523"/>
                    </a:lnTo>
                    <a:lnTo>
                      <a:pt x="41" y="1540"/>
                    </a:lnTo>
                    <a:lnTo>
                      <a:pt x="41" y="1551"/>
                    </a:lnTo>
                    <a:lnTo>
                      <a:pt x="65" y="1568"/>
                    </a:lnTo>
                    <a:lnTo>
                      <a:pt x="94" y="1605"/>
                    </a:lnTo>
                    <a:lnTo>
                      <a:pt x="96" y="1605"/>
                    </a:lnTo>
                    <a:lnTo>
                      <a:pt x="151" y="1622"/>
                    </a:lnTo>
                    <a:lnTo>
                      <a:pt x="153" y="1618"/>
                    </a:lnTo>
                    <a:lnTo>
                      <a:pt x="189" y="1627"/>
                    </a:lnTo>
                    <a:lnTo>
                      <a:pt x="189" y="1638"/>
                    </a:lnTo>
                    <a:lnTo>
                      <a:pt x="224" y="1645"/>
                    </a:lnTo>
                    <a:lnTo>
                      <a:pt x="227" y="1644"/>
                    </a:lnTo>
                    <a:lnTo>
                      <a:pt x="268" y="1640"/>
                    </a:lnTo>
                    <a:lnTo>
                      <a:pt x="273" y="1645"/>
                    </a:lnTo>
                    <a:lnTo>
                      <a:pt x="295" y="1647"/>
                    </a:lnTo>
                    <a:lnTo>
                      <a:pt x="304" y="1647"/>
                    </a:lnTo>
                    <a:lnTo>
                      <a:pt x="306" y="1649"/>
                    </a:lnTo>
                    <a:lnTo>
                      <a:pt x="312" y="1649"/>
                    </a:lnTo>
                    <a:lnTo>
                      <a:pt x="323" y="1654"/>
                    </a:lnTo>
                    <a:lnTo>
                      <a:pt x="355" y="1660"/>
                    </a:lnTo>
                    <a:lnTo>
                      <a:pt x="380" y="1654"/>
                    </a:lnTo>
                    <a:lnTo>
                      <a:pt x="385" y="1649"/>
                    </a:lnTo>
                    <a:lnTo>
                      <a:pt x="411" y="1649"/>
                    </a:lnTo>
                    <a:lnTo>
                      <a:pt x="435" y="1656"/>
                    </a:lnTo>
                    <a:lnTo>
                      <a:pt x="410" y="1656"/>
                    </a:lnTo>
                    <a:lnTo>
                      <a:pt x="391" y="1654"/>
                    </a:lnTo>
                    <a:lnTo>
                      <a:pt x="389" y="1656"/>
                    </a:lnTo>
                    <a:lnTo>
                      <a:pt x="388" y="1656"/>
                    </a:lnTo>
                    <a:lnTo>
                      <a:pt x="385" y="1662"/>
                    </a:lnTo>
                    <a:lnTo>
                      <a:pt x="385" y="1666"/>
                    </a:lnTo>
                    <a:lnTo>
                      <a:pt x="396" y="1682"/>
                    </a:lnTo>
                    <a:lnTo>
                      <a:pt x="411" y="1688"/>
                    </a:lnTo>
                    <a:lnTo>
                      <a:pt x="555" y="1666"/>
                    </a:lnTo>
                    <a:lnTo>
                      <a:pt x="644" y="1634"/>
                    </a:lnTo>
                    <a:lnTo>
                      <a:pt x="716" y="1590"/>
                    </a:lnTo>
                    <a:lnTo>
                      <a:pt x="726" y="1581"/>
                    </a:lnTo>
                    <a:lnTo>
                      <a:pt x="781" y="1570"/>
                    </a:lnTo>
                    <a:lnTo>
                      <a:pt x="868" y="1673"/>
                    </a:lnTo>
                    <a:lnTo>
                      <a:pt x="935" y="1731"/>
                    </a:lnTo>
                    <a:lnTo>
                      <a:pt x="964" y="1725"/>
                    </a:lnTo>
                    <a:lnTo>
                      <a:pt x="1016" y="1688"/>
                    </a:lnTo>
                    <a:lnTo>
                      <a:pt x="990" y="1745"/>
                    </a:lnTo>
                    <a:lnTo>
                      <a:pt x="1025" y="1787"/>
                    </a:lnTo>
                    <a:lnTo>
                      <a:pt x="1038" y="1796"/>
                    </a:lnTo>
                    <a:lnTo>
                      <a:pt x="1063" y="1802"/>
                    </a:lnTo>
                    <a:lnTo>
                      <a:pt x="1142" y="1785"/>
                    </a:lnTo>
                    <a:lnTo>
                      <a:pt x="1185" y="1793"/>
                    </a:lnTo>
                    <a:lnTo>
                      <a:pt x="1274" y="1782"/>
                    </a:lnTo>
                    <a:lnTo>
                      <a:pt x="1295" y="1743"/>
                    </a:lnTo>
                    <a:lnTo>
                      <a:pt x="1303" y="1745"/>
                    </a:lnTo>
                    <a:lnTo>
                      <a:pt x="1328" y="1826"/>
                    </a:lnTo>
                    <a:lnTo>
                      <a:pt x="1352" y="1837"/>
                    </a:lnTo>
                    <a:lnTo>
                      <a:pt x="1436" y="1832"/>
                    </a:lnTo>
                    <a:lnTo>
                      <a:pt x="1434" y="1898"/>
                    </a:lnTo>
                    <a:lnTo>
                      <a:pt x="1459" y="1900"/>
                    </a:lnTo>
                    <a:lnTo>
                      <a:pt x="1505" y="1865"/>
                    </a:lnTo>
                    <a:lnTo>
                      <a:pt x="1503" y="1889"/>
                    </a:lnTo>
                    <a:lnTo>
                      <a:pt x="1514" y="1938"/>
                    </a:lnTo>
                    <a:lnTo>
                      <a:pt x="1513" y="1961"/>
                    </a:lnTo>
                    <a:lnTo>
                      <a:pt x="1527" y="1977"/>
                    </a:lnTo>
                    <a:lnTo>
                      <a:pt x="1405" y="1972"/>
                    </a:lnTo>
                    <a:lnTo>
                      <a:pt x="1376" y="2009"/>
                    </a:lnTo>
                    <a:lnTo>
                      <a:pt x="1467" y="2103"/>
                    </a:lnTo>
                    <a:lnTo>
                      <a:pt x="1514" y="2064"/>
                    </a:lnTo>
                    <a:lnTo>
                      <a:pt x="1576" y="2127"/>
                    </a:lnTo>
                    <a:lnTo>
                      <a:pt x="1558" y="2157"/>
                    </a:lnTo>
                    <a:lnTo>
                      <a:pt x="1565" y="2180"/>
                    </a:lnTo>
                    <a:lnTo>
                      <a:pt x="1620" y="2186"/>
                    </a:lnTo>
                    <a:lnTo>
                      <a:pt x="1642" y="2237"/>
                    </a:lnTo>
                    <a:lnTo>
                      <a:pt x="1737" y="2219"/>
                    </a:lnTo>
                    <a:lnTo>
                      <a:pt x="1759" y="2213"/>
                    </a:lnTo>
                    <a:lnTo>
                      <a:pt x="1732" y="2113"/>
                    </a:lnTo>
                    <a:lnTo>
                      <a:pt x="1776" y="2091"/>
                    </a:lnTo>
                    <a:lnTo>
                      <a:pt x="1820" y="2081"/>
                    </a:lnTo>
                    <a:lnTo>
                      <a:pt x="1887" y="2084"/>
                    </a:lnTo>
                    <a:lnTo>
                      <a:pt x="1895" y="2040"/>
                    </a:lnTo>
                    <a:lnTo>
                      <a:pt x="1912" y="2012"/>
                    </a:lnTo>
                    <a:lnTo>
                      <a:pt x="1951" y="2012"/>
                    </a:lnTo>
                    <a:lnTo>
                      <a:pt x="1980" y="1993"/>
                    </a:lnTo>
                    <a:lnTo>
                      <a:pt x="1983" y="2007"/>
                    </a:lnTo>
                    <a:lnTo>
                      <a:pt x="2010" y="1972"/>
                    </a:lnTo>
                    <a:lnTo>
                      <a:pt x="2027" y="1968"/>
                    </a:lnTo>
                    <a:lnTo>
                      <a:pt x="2093" y="1983"/>
                    </a:lnTo>
                    <a:lnTo>
                      <a:pt x="2141" y="1966"/>
                    </a:lnTo>
                    <a:lnTo>
                      <a:pt x="2168" y="1942"/>
                    </a:lnTo>
                    <a:lnTo>
                      <a:pt x="2171" y="1909"/>
                    </a:lnTo>
                    <a:lnTo>
                      <a:pt x="2168" y="1876"/>
                    </a:lnTo>
                    <a:lnTo>
                      <a:pt x="2190" y="1856"/>
                    </a:lnTo>
                    <a:lnTo>
                      <a:pt x="2210" y="1851"/>
                    </a:lnTo>
                    <a:lnTo>
                      <a:pt x="2223" y="1811"/>
                    </a:lnTo>
                    <a:lnTo>
                      <a:pt x="2213" y="1764"/>
                    </a:lnTo>
                    <a:lnTo>
                      <a:pt x="2264" y="1764"/>
                    </a:lnTo>
                    <a:lnTo>
                      <a:pt x="2264" y="1734"/>
                    </a:lnTo>
                    <a:lnTo>
                      <a:pt x="2286" y="1736"/>
                    </a:lnTo>
                    <a:lnTo>
                      <a:pt x="2354" y="1671"/>
                    </a:lnTo>
                    <a:lnTo>
                      <a:pt x="2398" y="1690"/>
                    </a:lnTo>
                    <a:lnTo>
                      <a:pt x="2512" y="1706"/>
                    </a:lnTo>
                    <a:lnTo>
                      <a:pt x="2559" y="1739"/>
                    </a:lnTo>
                    <a:lnTo>
                      <a:pt x="2622" y="1767"/>
                    </a:lnTo>
                    <a:lnTo>
                      <a:pt x="2693" y="1742"/>
                    </a:lnTo>
                    <a:lnTo>
                      <a:pt x="2747" y="1822"/>
                    </a:lnTo>
                    <a:lnTo>
                      <a:pt x="2785" y="1811"/>
                    </a:lnTo>
                    <a:lnTo>
                      <a:pt x="2824" y="1846"/>
                    </a:lnTo>
                    <a:lnTo>
                      <a:pt x="2879" y="1846"/>
                    </a:lnTo>
                    <a:lnTo>
                      <a:pt x="2901" y="1870"/>
                    </a:lnTo>
                    <a:lnTo>
                      <a:pt x="2938" y="1830"/>
                    </a:lnTo>
                    <a:lnTo>
                      <a:pt x="2949" y="1807"/>
                    </a:lnTo>
                    <a:lnTo>
                      <a:pt x="2956" y="1745"/>
                    </a:lnTo>
                    <a:lnTo>
                      <a:pt x="2958" y="1742"/>
                    </a:lnTo>
                    <a:lnTo>
                      <a:pt x="2963" y="1742"/>
                    </a:lnTo>
                    <a:lnTo>
                      <a:pt x="2966" y="1739"/>
                    </a:lnTo>
                    <a:lnTo>
                      <a:pt x="2974" y="1743"/>
                    </a:lnTo>
                    <a:lnTo>
                      <a:pt x="2999" y="1693"/>
                    </a:lnTo>
                    <a:lnTo>
                      <a:pt x="3032" y="1676"/>
                    </a:lnTo>
                    <a:lnTo>
                      <a:pt x="3076" y="1607"/>
                    </a:lnTo>
                    <a:lnTo>
                      <a:pt x="3075" y="1564"/>
                    </a:lnTo>
                    <a:lnTo>
                      <a:pt x="3040" y="1548"/>
                    </a:lnTo>
                    <a:lnTo>
                      <a:pt x="2963" y="1579"/>
                    </a:lnTo>
                    <a:lnTo>
                      <a:pt x="2953" y="1573"/>
                    </a:lnTo>
                    <a:lnTo>
                      <a:pt x="2955" y="1556"/>
                    </a:lnTo>
                    <a:lnTo>
                      <a:pt x="2999" y="1472"/>
                    </a:lnTo>
                    <a:lnTo>
                      <a:pt x="2974" y="1411"/>
                    </a:lnTo>
                    <a:lnTo>
                      <a:pt x="2956" y="1387"/>
                    </a:lnTo>
                    <a:lnTo>
                      <a:pt x="2916" y="1381"/>
                    </a:lnTo>
                    <a:lnTo>
                      <a:pt x="2906" y="1361"/>
                    </a:lnTo>
                    <a:lnTo>
                      <a:pt x="2956" y="1332"/>
                    </a:lnTo>
                    <a:lnTo>
                      <a:pt x="2911" y="1299"/>
                    </a:lnTo>
                    <a:lnTo>
                      <a:pt x="2955" y="1212"/>
                    </a:lnTo>
                    <a:lnTo>
                      <a:pt x="2933" y="1196"/>
                    </a:lnTo>
                    <a:lnTo>
                      <a:pt x="2922" y="1182"/>
                    </a:lnTo>
                    <a:lnTo>
                      <a:pt x="3020" y="1081"/>
                    </a:lnTo>
                    <a:lnTo>
                      <a:pt x="3009" y="1037"/>
                    </a:lnTo>
                    <a:lnTo>
                      <a:pt x="2906" y="1046"/>
                    </a:lnTo>
                    <a:lnTo>
                      <a:pt x="3004" y="924"/>
                    </a:lnTo>
                    <a:lnTo>
                      <a:pt x="3004" y="884"/>
                    </a:lnTo>
                    <a:lnTo>
                      <a:pt x="3078" y="8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227">
                <a:extLst>
                  <a:ext uri="{FF2B5EF4-FFF2-40B4-BE49-F238E27FC236}">
                    <a16:creationId xmlns:a16="http://schemas.microsoft.com/office/drawing/2014/main" id="{43399F43-CD15-56AD-5E3E-7EEF981140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0" y="1045"/>
                <a:ext cx="452" cy="339"/>
              </a:xfrm>
              <a:custGeom>
                <a:avLst/>
                <a:gdLst>
                  <a:gd name="T0" fmla="*/ 1001 w 3166"/>
                  <a:gd name="T1" fmla="*/ 49 h 2372"/>
                  <a:gd name="T2" fmla="*/ 896 w 3166"/>
                  <a:gd name="T3" fmla="*/ 142 h 2372"/>
                  <a:gd name="T4" fmla="*/ 869 w 3166"/>
                  <a:gd name="T5" fmla="*/ 170 h 2372"/>
                  <a:gd name="T6" fmla="*/ 874 w 3166"/>
                  <a:gd name="T7" fmla="*/ 17 h 2372"/>
                  <a:gd name="T8" fmla="*/ 770 w 3166"/>
                  <a:gd name="T9" fmla="*/ 87 h 2372"/>
                  <a:gd name="T10" fmla="*/ 650 w 3166"/>
                  <a:gd name="T11" fmla="*/ 93 h 2372"/>
                  <a:gd name="T12" fmla="*/ 479 w 3166"/>
                  <a:gd name="T13" fmla="*/ 164 h 2372"/>
                  <a:gd name="T14" fmla="*/ 424 w 3166"/>
                  <a:gd name="T15" fmla="*/ 109 h 2372"/>
                  <a:gd name="T16" fmla="*/ 333 w 3166"/>
                  <a:gd name="T17" fmla="*/ 71 h 2372"/>
                  <a:gd name="T18" fmla="*/ 280 w 3166"/>
                  <a:gd name="T19" fmla="*/ 138 h 2372"/>
                  <a:gd name="T20" fmla="*/ 240 w 3166"/>
                  <a:gd name="T21" fmla="*/ 297 h 2372"/>
                  <a:gd name="T22" fmla="*/ 195 w 3166"/>
                  <a:gd name="T23" fmla="*/ 457 h 2372"/>
                  <a:gd name="T24" fmla="*/ 74 w 3166"/>
                  <a:gd name="T25" fmla="*/ 450 h 2372"/>
                  <a:gd name="T26" fmla="*/ 55 w 3166"/>
                  <a:gd name="T27" fmla="*/ 710 h 2372"/>
                  <a:gd name="T28" fmla="*/ 162 w 3166"/>
                  <a:gd name="T29" fmla="*/ 882 h 2372"/>
                  <a:gd name="T30" fmla="*/ 83 w 3166"/>
                  <a:gd name="T31" fmla="*/ 1280 h 2372"/>
                  <a:gd name="T32" fmla="*/ 101 w 3166"/>
                  <a:gd name="T33" fmla="*/ 1669 h 2372"/>
                  <a:gd name="T34" fmla="*/ 317 w 3166"/>
                  <a:gd name="T35" fmla="*/ 1935 h 2372"/>
                  <a:gd name="T36" fmla="*/ 710 w 3166"/>
                  <a:gd name="T37" fmla="*/ 1994 h 2372"/>
                  <a:gd name="T38" fmla="*/ 1327 w 3166"/>
                  <a:gd name="T39" fmla="*/ 2016 h 2372"/>
                  <a:gd name="T40" fmla="*/ 1711 w 3166"/>
                  <a:gd name="T41" fmla="*/ 2372 h 2372"/>
                  <a:gd name="T42" fmla="*/ 2108 w 3166"/>
                  <a:gd name="T43" fmla="*/ 2038 h 2372"/>
                  <a:gd name="T44" fmla="*/ 2198 w 3166"/>
                  <a:gd name="T45" fmla="*/ 2053 h 2372"/>
                  <a:gd name="T46" fmla="*/ 2409 w 3166"/>
                  <a:gd name="T47" fmla="*/ 2141 h 2372"/>
                  <a:gd name="T48" fmla="*/ 2846 w 3166"/>
                  <a:gd name="T49" fmla="*/ 1728 h 2372"/>
                  <a:gd name="T50" fmla="*/ 3164 w 3166"/>
                  <a:gd name="T51" fmla="*/ 1230 h 2372"/>
                  <a:gd name="T52" fmla="*/ 3122 w 3166"/>
                  <a:gd name="T53" fmla="*/ 1123 h 2372"/>
                  <a:gd name="T54" fmla="*/ 3059 w 3166"/>
                  <a:gd name="T55" fmla="*/ 1138 h 2372"/>
                  <a:gd name="T56" fmla="*/ 3048 w 3166"/>
                  <a:gd name="T57" fmla="*/ 1171 h 2372"/>
                  <a:gd name="T58" fmla="*/ 3037 w 3166"/>
                  <a:gd name="T59" fmla="*/ 956 h 2372"/>
                  <a:gd name="T60" fmla="*/ 2973 w 3166"/>
                  <a:gd name="T61" fmla="*/ 819 h 2372"/>
                  <a:gd name="T62" fmla="*/ 2890 w 3166"/>
                  <a:gd name="T63" fmla="*/ 786 h 2372"/>
                  <a:gd name="T64" fmla="*/ 2783 w 3166"/>
                  <a:gd name="T65" fmla="*/ 810 h 2372"/>
                  <a:gd name="T66" fmla="*/ 2777 w 3166"/>
                  <a:gd name="T67" fmla="*/ 832 h 2372"/>
                  <a:gd name="T68" fmla="*/ 2711 w 3166"/>
                  <a:gd name="T69" fmla="*/ 937 h 2372"/>
                  <a:gd name="T70" fmla="*/ 2683 w 3166"/>
                  <a:gd name="T71" fmla="*/ 850 h 2372"/>
                  <a:gd name="T72" fmla="*/ 2620 w 3166"/>
                  <a:gd name="T73" fmla="*/ 850 h 2372"/>
                  <a:gd name="T74" fmla="*/ 2584 w 3166"/>
                  <a:gd name="T75" fmla="*/ 756 h 2372"/>
                  <a:gd name="T76" fmla="*/ 2452 w 3166"/>
                  <a:gd name="T77" fmla="*/ 810 h 2372"/>
                  <a:gd name="T78" fmla="*/ 2488 w 3166"/>
                  <a:gd name="T79" fmla="*/ 672 h 2372"/>
                  <a:gd name="T80" fmla="*/ 2392 w 3166"/>
                  <a:gd name="T81" fmla="*/ 694 h 2372"/>
                  <a:gd name="T82" fmla="*/ 2290 w 3166"/>
                  <a:gd name="T83" fmla="*/ 745 h 2372"/>
                  <a:gd name="T84" fmla="*/ 2150 w 3166"/>
                  <a:gd name="T85" fmla="*/ 715 h 2372"/>
                  <a:gd name="T86" fmla="*/ 2136 w 3166"/>
                  <a:gd name="T87" fmla="*/ 808 h 2372"/>
                  <a:gd name="T88" fmla="*/ 1999 w 3166"/>
                  <a:gd name="T89" fmla="*/ 887 h 2372"/>
                  <a:gd name="T90" fmla="*/ 1848 w 3166"/>
                  <a:gd name="T91" fmla="*/ 1027 h 2372"/>
                  <a:gd name="T92" fmla="*/ 1783 w 3166"/>
                  <a:gd name="T93" fmla="*/ 1057 h 2372"/>
                  <a:gd name="T94" fmla="*/ 1715 w 3166"/>
                  <a:gd name="T95" fmla="*/ 935 h 2372"/>
                  <a:gd name="T96" fmla="*/ 1564 w 3166"/>
                  <a:gd name="T97" fmla="*/ 821 h 2372"/>
                  <a:gd name="T98" fmla="*/ 1540 w 3166"/>
                  <a:gd name="T99" fmla="*/ 699 h 2372"/>
                  <a:gd name="T100" fmla="*/ 1427 w 3166"/>
                  <a:gd name="T101" fmla="*/ 511 h 2372"/>
                  <a:gd name="T102" fmla="*/ 1331 w 3166"/>
                  <a:gd name="T103" fmla="*/ 426 h 2372"/>
                  <a:gd name="T104" fmla="*/ 1357 w 3166"/>
                  <a:gd name="T105" fmla="*/ 345 h 2372"/>
                  <a:gd name="T106" fmla="*/ 1207 w 3166"/>
                  <a:gd name="T107" fmla="*/ 271 h 2372"/>
                  <a:gd name="T108" fmla="*/ 1229 w 3166"/>
                  <a:gd name="T109" fmla="*/ 199 h 2372"/>
                  <a:gd name="T110" fmla="*/ 1175 w 3166"/>
                  <a:gd name="T111" fmla="*/ 166 h 2372"/>
                  <a:gd name="T112" fmla="*/ 1082 w 3166"/>
                  <a:gd name="T113" fmla="*/ 236 h 2372"/>
                  <a:gd name="T114" fmla="*/ 1025 w 3166"/>
                  <a:gd name="T115" fmla="*/ 284 h 2372"/>
                  <a:gd name="T116" fmla="*/ 1121 w 3166"/>
                  <a:gd name="T117" fmla="*/ 120 h 2372"/>
                  <a:gd name="T118" fmla="*/ 1125 w 3166"/>
                  <a:gd name="T119" fmla="*/ 52 h 2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166" h="2372">
                    <a:moveTo>
                      <a:pt x="1114" y="27"/>
                    </a:moveTo>
                    <a:lnTo>
                      <a:pt x="1109" y="24"/>
                    </a:lnTo>
                    <a:lnTo>
                      <a:pt x="1101" y="24"/>
                    </a:lnTo>
                    <a:lnTo>
                      <a:pt x="1101" y="13"/>
                    </a:lnTo>
                    <a:lnTo>
                      <a:pt x="1120" y="0"/>
                    </a:lnTo>
                    <a:lnTo>
                      <a:pt x="1095" y="13"/>
                    </a:lnTo>
                    <a:lnTo>
                      <a:pt x="1092" y="16"/>
                    </a:lnTo>
                    <a:lnTo>
                      <a:pt x="1068" y="24"/>
                    </a:lnTo>
                    <a:lnTo>
                      <a:pt x="1036" y="22"/>
                    </a:lnTo>
                    <a:lnTo>
                      <a:pt x="1025" y="28"/>
                    </a:lnTo>
                    <a:lnTo>
                      <a:pt x="1025" y="33"/>
                    </a:lnTo>
                    <a:lnTo>
                      <a:pt x="1014" y="41"/>
                    </a:lnTo>
                    <a:lnTo>
                      <a:pt x="1001" y="49"/>
                    </a:lnTo>
                    <a:lnTo>
                      <a:pt x="983" y="52"/>
                    </a:lnTo>
                    <a:lnTo>
                      <a:pt x="978" y="55"/>
                    </a:lnTo>
                    <a:lnTo>
                      <a:pt x="974" y="55"/>
                    </a:lnTo>
                    <a:lnTo>
                      <a:pt x="972" y="52"/>
                    </a:lnTo>
                    <a:lnTo>
                      <a:pt x="970" y="52"/>
                    </a:lnTo>
                    <a:lnTo>
                      <a:pt x="959" y="57"/>
                    </a:lnTo>
                    <a:lnTo>
                      <a:pt x="950" y="66"/>
                    </a:lnTo>
                    <a:lnTo>
                      <a:pt x="946" y="79"/>
                    </a:lnTo>
                    <a:lnTo>
                      <a:pt x="924" y="82"/>
                    </a:lnTo>
                    <a:lnTo>
                      <a:pt x="896" y="120"/>
                    </a:lnTo>
                    <a:lnTo>
                      <a:pt x="894" y="133"/>
                    </a:lnTo>
                    <a:lnTo>
                      <a:pt x="894" y="138"/>
                    </a:lnTo>
                    <a:lnTo>
                      <a:pt x="896" y="142"/>
                    </a:lnTo>
                    <a:lnTo>
                      <a:pt x="891" y="151"/>
                    </a:lnTo>
                    <a:lnTo>
                      <a:pt x="881" y="159"/>
                    </a:lnTo>
                    <a:lnTo>
                      <a:pt x="874" y="170"/>
                    </a:lnTo>
                    <a:lnTo>
                      <a:pt x="848" y="192"/>
                    </a:lnTo>
                    <a:lnTo>
                      <a:pt x="847" y="210"/>
                    </a:lnTo>
                    <a:lnTo>
                      <a:pt x="841" y="216"/>
                    </a:lnTo>
                    <a:lnTo>
                      <a:pt x="841" y="218"/>
                    </a:lnTo>
                    <a:lnTo>
                      <a:pt x="836" y="210"/>
                    </a:lnTo>
                    <a:lnTo>
                      <a:pt x="836" y="205"/>
                    </a:lnTo>
                    <a:lnTo>
                      <a:pt x="839" y="194"/>
                    </a:lnTo>
                    <a:lnTo>
                      <a:pt x="850" y="183"/>
                    </a:lnTo>
                    <a:lnTo>
                      <a:pt x="858" y="181"/>
                    </a:lnTo>
                    <a:lnTo>
                      <a:pt x="869" y="170"/>
                    </a:lnTo>
                    <a:lnTo>
                      <a:pt x="881" y="149"/>
                    </a:lnTo>
                    <a:lnTo>
                      <a:pt x="890" y="96"/>
                    </a:lnTo>
                    <a:lnTo>
                      <a:pt x="890" y="93"/>
                    </a:lnTo>
                    <a:lnTo>
                      <a:pt x="885" y="87"/>
                    </a:lnTo>
                    <a:lnTo>
                      <a:pt x="883" y="87"/>
                    </a:lnTo>
                    <a:lnTo>
                      <a:pt x="874" y="90"/>
                    </a:lnTo>
                    <a:lnTo>
                      <a:pt x="870" y="83"/>
                    </a:lnTo>
                    <a:lnTo>
                      <a:pt x="874" y="71"/>
                    </a:lnTo>
                    <a:lnTo>
                      <a:pt x="879" y="63"/>
                    </a:lnTo>
                    <a:lnTo>
                      <a:pt x="879" y="60"/>
                    </a:lnTo>
                    <a:lnTo>
                      <a:pt x="881" y="50"/>
                    </a:lnTo>
                    <a:lnTo>
                      <a:pt x="879" y="31"/>
                    </a:lnTo>
                    <a:lnTo>
                      <a:pt x="874" y="17"/>
                    </a:lnTo>
                    <a:lnTo>
                      <a:pt x="869" y="9"/>
                    </a:lnTo>
                    <a:lnTo>
                      <a:pt x="869" y="5"/>
                    </a:lnTo>
                    <a:lnTo>
                      <a:pt x="859" y="2"/>
                    </a:lnTo>
                    <a:lnTo>
                      <a:pt x="858" y="0"/>
                    </a:lnTo>
                    <a:lnTo>
                      <a:pt x="847" y="2"/>
                    </a:lnTo>
                    <a:lnTo>
                      <a:pt x="839" y="7"/>
                    </a:lnTo>
                    <a:lnTo>
                      <a:pt x="817" y="27"/>
                    </a:lnTo>
                    <a:lnTo>
                      <a:pt x="806" y="46"/>
                    </a:lnTo>
                    <a:lnTo>
                      <a:pt x="800" y="61"/>
                    </a:lnTo>
                    <a:lnTo>
                      <a:pt x="798" y="63"/>
                    </a:lnTo>
                    <a:lnTo>
                      <a:pt x="784" y="85"/>
                    </a:lnTo>
                    <a:lnTo>
                      <a:pt x="778" y="87"/>
                    </a:lnTo>
                    <a:lnTo>
                      <a:pt x="770" y="87"/>
                    </a:lnTo>
                    <a:lnTo>
                      <a:pt x="760" y="74"/>
                    </a:lnTo>
                    <a:lnTo>
                      <a:pt x="754" y="71"/>
                    </a:lnTo>
                    <a:lnTo>
                      <a:pt x="745" y="74"/>
                    </a:lnTo>
                    <a:lnTo>
                      <a:pt x="743" y="74"/>
                    </a:lnTo>
                    <a:lnTo>
                      <a:pt x="734" y="82"/>
                    </a:lnTo>
                    <a:lnTo>
                      <a:pt x="730" y="87"/>
                    </a:lnTo>
                    <a:lnTo>
                      <a:pt x="719" y="85"/>
                    </a:lnTo>
                    <a:lnTo>
                      <a:pt x="699" y="74"/>
                    </a:lnTo>
                    <a:lnTo>
                      <a:pt x="680" y="71"/>
                    </a:lnTo>
                    <a:lnTo>
                      <a:pt x="675" y="71"/>
                    </a:lnTo>
                    <a:lnTo>
                      <a:pt x="666" y="74"/>
                    </a:lnTo>
                    <a:lnTo>
                      <a:pt x="661" y="82"/>
                    </a:lnTo>
                    <a:lnTo>
                      <a:pt x="650" y="93"/>
                    </a:lnTo>
                    <a:lnTo>
                      <a:pt x="631" y="98"/>
                    </a:lnTo>
                    <a:lnTo>
                      <a:pt x="621" y="107"/>
                    </a:lnTo>
                    <a:lnTo>
                      <a:pt x="570" y="120"/>
                    </a:lnTo>
                    <a:lnTo>
                      <a:pt x="559" y="127"/>
                    </a:lnTo>
                    <a:lnTo>
                      <a:pt x="553" y="133"/>
                    </a:lnTo>
                    <a:lnTo>
                      <a:pt x="552" y="149"/>
                    </a:lnTo>
                    <a:lnTo>
                      <a:pt x="546" y="155"/>
                    </a:lnTo>
                    <a:lnTo>
                      <a:pt x="530" y="159"/>
                    </a:lnTo>
                    <a:lnTo>
                      <a:pt x="503" y="159"/>
                    </a:lnTo>
                    <a:lnTo>
                      <a:pt x="498" y="162"/>
                    </a:lnTo>
                    <a:lnTo>
                      <a:pt x="487" y="162"/>
                    </a:lnTo>
                    <a:lnTo>
                      <a:pt x="481" y="164"/>
                    </a:lnTo>
                    <a:lnTo>
                      <a:pt x="479" y="164"/>
                    </a:lnTo>
                    <a:lnTo>
                      <a:pt x="475" y="162"/>
                    </a:lnTo>
                    <a:lnTo>
                      <a:pt x="472" y="166"/>
                    </a:lnTo>
                    <a:lnTo>
                      <a:pt x="470" y="166"/>
                    </a:lnTo>
                    <a:lnTo>
                      <a:pt x="453" y="159"/>
                    </a:lnTo>
                    <a:lnTo>
                      <a:pt x="448" y="147"/>
                    </a:lnTo>
                    <a:lnTo>
                      <a:pt x="450" y="142"/>
                    </a:lnTo>
                    <a:lnTo>
                      <a:pt x="461" y="127"/>
                    </a:lnTo>
                    <a:lnTo>
                      <a:pt x="475" y="116"/>
                    </a:lnTo>
                    <a:lnTo>
                      <a:pt x="479" y="100"/>
                    </a:lnTo>
                    <a:lnTo>
                      <a:pt x="464" y="100"/>
                    </a:lnTo>
                    <a:lnTo>
                      <a:pt x="446" y="105"/>
                    </a:lnTo>
                    <a:lnTo>
                      <a:pt x="435" y="109"/>
                    </a:lnTo>
                    <a:lnTo>
                      <a:pt x="424" y="109"/>
                    </a:lnTo>
                    <a:lnTo>
                      <a:pt x="421" y="107"/>
                    </a:lnTo>
                    <a:lnTo>
                      <a:pt x="406" y="87"/>
                    </a:lnTo>
                    <a:lnTo>
                      <a:pt x="402" y="76"/>
                    </a:lnTo>
                    <a:lnTo>
                      <a:pt x="402" y="68"/>
                    </a:lnTo>
                    <a:lnTo>
                      <a:pt x="399" y="60"/>
                    </a:lnTo>
                    <a:lnTo>
                      <a:pt x="399" y="55"/>
                    </a:lnTo>
                    <a:lnTo>
                      <a:pt x="393" y="49"/>
                    </a:lnTo>
                    <a:lnTo>
                      <a:pt x="388" y="49"/>
                    </a:lnTo>
                    <a:lnTo>
                      <a:pt x="378" y="50"/>
                    </a:lnTo>
                    <a:lnTo>
                      <a:pt x="377" y="52"/>
                    </a:lnTo>
                    <a:lnTo>
                      <a:pt x="347" y="82"/>
                    </a:lnTo>
                    <a:lnTo>
                      <a:pt x="345" y="82"/>
                    </a:lnTo>
                    <a:lnTo>
                      <a:pt x="333" y="71"/>
                    </a:lnTo>
                    <a:lnTo>
                      <a:pt x="333" y="52"/>
                    </a:lnTo>
                    <a:lnTo>
                      <a:pt x="334" y="50"/>
                    </a:lnTo>
                    <a:lnTo>
                      <a:pt x="339" y="50"/>
                    </a:lnTo>
                    <a:lnTo>
                      <a:pt x="339" y="49"/>
                    </a:lnTo>
                    <a:lnTo>
                      <a:pt x="333" y="50"/>
                    </a:lnTo>
                    <a:lnTo>
                      <a:pt x="315" y="61"/>
                    </a:lnTo>
                    <a:lnTo>
                      <a:pt x="308" y="71"/>
                    </a:lnTo>
                    <a:lnTo>
                      <a:pt x="300" y="74"/>
                    </a:lnTo>
                    <a:lnTo>
                      <a:pt x="279" y="74"/>
                    </a:lnTo>
                    <a:lnTo>
                      <a:pt x="273" y="79"/>
                    </a:lnTo>
                    <a:lnTo>
                      <a:pt x="279" y="115"/>
                    </a:lnTo>
                    <a:lnTo>
                      <a:pt x="284" y="127"/>
                    </a:lnTo>
                    <a:lnTo>
                      <a:pt x="280" y="138"/>
                    </a:lnTo>
                    <a:lnTo>
                      <a:pt x="246" y="158"/>
                    </a:lnTo>
                    <a:lnTo>
                      <a:pt x="236" y="153"/>
                    </a:lnTo>
                    <a:lnTo>
                      <a:pt x="213" y="159"/>
                    </a:lnTo>
                    <a:lnTo>
                      <a:pt x="210" y="164"/>
                    </a:lnTo>
                    <a:lnTo>
                      <a:pt x="197" y="177"/>
                    </a:lnTo>
                    <a:lnTo>
                      <a:pt x="186" y="202"/>
                    </a:lnTo>
                    <a:lnTo>
                      <a:pt x="186" y="214"/>
                    </a:lnTo>
                    <a:lnTo>
                      <a:pt x="195" y="238"/>
                    </a:lnTo>
                    <a:lnTo>
                      <a:pt x="202" y="249"/>
                    </a:lnTo>
                    <a:lnTo>
                      <a:pt x="214" y="251"/>
                    </a:lnTo>
                    <a:lnTo>
                      <a:pt x="224" y="257"/>
                    </a:lnTo>
                    <a:lnTo>
                      <a:pt x="240" y="282"/>
                    </a:lnTo>
                    <a:lnTo>
                      <a:pt x="240" y="297"/>
                    </a:lnTo>
                    <a:lnTo>
                      <a:pt x="235" y="330"/>
                    </a:lnTo>
                    <a:lnTo>
                      <a:pt x="229" y="330"/>
                    </a:lnTo>
                    <a:lnTo>
                      <a:pt x="229" y="334"/>
                    </a:lnTo>
                    <a:lnTo>
                      <a:pt x="227" y="339"/>
                    </a:lnTo>
                    <a:lnTo>
                      <a:pt x="186" y="345"/>
                    </a:lnTo>
                    <a:lnTo>
                      <a:pt x="171" y="366"/>
                    </a:lnTo>
                    <a:lnTo>
                      <a:pt x="175" y="413"/>
                    </a:lnTo>
                    <a:lnTo>
                      <a:pt x="166" y="435"/>
                    </a:lnTo>
                    <a:lnTo>
                      <a:pt x="171" y="442"/>
                    </a:lnTo>
                    <a:lnTo>
                      <a:pt x="175" y="442"/>
                    </a:lnTo>
                    <a:lnTo>
                      <a:pt x="192" y="446"/>
                    </a:lnTo>
                    <a:lnTo>
                      <a:pt x="195" y="448"/>
                    </a:lnTo>
                    <a:lnTo>
                      <a:pt x="195" y="457"/>
                    </a:lnTo>
                    <a:lnTo>
                      <a:pt x="191" y="470"/>
                    </a:lnTo>
                    <a:lnTo>
                      <a:pt x="184" y="481"/>
                    </a:lnTo>
                    <a:lnTo>
                      <a:pt x="166" y="491"/>
                    </a:lnTo>
                    <a:lnTo>
                      <a:pt x="127" y="491"/>
                    </a:lnTo>
                    <a:lnTo>
                      <a:pt x="115" y="487"/>
                    </a:lnTo>
                    <a:lnTo>
                      <a:pt x="109" y="486"/>
                    </a:lnTo>
                    <a:lnTo>
                      <a:pt x="109" y="481"/>
                    </a:lnTo>
                    <a:lnTo>
                      <a:pt x="107" y="461"/>
                    </a:lnTo>
                    <a:lnTo>
                      <a:pt x="107" y="454"/>
                    </a:lnTo>
                    <a:lnTo>
                      <a:pt x="101" y="446"/>
                    </a:lnTo>
                    <a:lnTo>
                      <a:pt x="94" y="442"/>
                    </a:lnTo>
                    <a:lnTo>
                      <a:pt x="87" y="442"/>
                    </a:lnTo>
                    <a:lnTo>
                      <a:pt x="74" y="450"/>
                    </a:lnTo>
                    <a:lnTo>
                      <a:pt x="63" y="478"/>
                    </a:lnTo>
                    <a:lnTo>
                      <a:pt x="33" y="497"/>
                    </a:lnTo>
                    <a:lnTo>
                      <a:pt x="24" y="509"/>
                    </a:lnTo>
                    <a:lnTo>
                      <a:pt x="0" y="522"/>
                    </a:lnTo>
                    <a:lnTo>
                      <a:pt x="9" y="625"/>
                    </a:lnTo>
                    <a:lnTo>
                      <a:pt x="28" y="684"/>
                    </a:lnTo>
                    <a:lnTo>
                      <a:pt x="33" y="694"/>
                    </a:lnTo>
                    <a:lnTo>
                      <a:pt x="39" y="697"/>
                    </a:lnTo>
                    <a:lnTo>
                      <a:pt x="44" y="704"/>
                    </a:lnTo>
                    <a:lnTo>
                      <a:pt x="44" y="706"/>
                    </a:lnTo>
                    <a:lnTo>
                      <a:pt x="46" y="708"/>
                    </a:lnTo>
                    <a:lnTo>
                      <a:pt x="46" y="710"/>
                    </a:lnTo>
                    <a:lnTo>
                      <a:pt x="55" y="710"/>
                    </a:lnTo>
                    <a:lnTo>
                      <a:pt x="55" y="708"/>
                    </a:lnTo>
                    <a:lnTo>
                      <a:pt x="60" y="706"/>
                    </a:lnTo>
                    <a:lnTo>
                      <a:pt x="61" y="706"/>
                    </a:lnTo>
                    <a:lnTo>
                      <a:pt x="66" y="704"/>
                    </a:lnTo>
                    <a:lnTo>
                      <a:pt x="68" y="704"/>
                    </a:lnTo>
                    <a:lnTo>
                      <a:pt x="72" y="706"/>
                    </a:lnTo>
                    <a:lnTo>
                      <a:pt x="94" y="721"/>
                    </a:lnTo>
                    <a:lnTo>
                      <a:pt x="109" y="719"/>
                    </a:lnTo>
                    <a:lnTo>
                      <a:pt x="94" y="793"/>
                    </a:lnTo>
                    <a:lnTo>
                      <a:pt x="199" y="858"/>
                    </a:lnTo>
                    <a:lnTo>
                      <a:pt x="192" y="861"/>
                    </a:lnTo>
                    <a:lnTo>
                      <a:pt x="191" y="863"/>
                    </a:lnTo>
                    <a:lnTo>
                      <a:pt x="162" y="882"/>
                    </a:lnTo>
                    <a:lnTo>
                      <a:pt x="85" y="959"/>
                    </a:lnTo>
                    <a:lnTo>
                      <a:pt x="74" y="1035"/>
                    </a:lnTo>
                    <a:lnTo>
                      <a:pt x="109" y="1059"/>
                    </a:lnTo>
                    <a:lnTo>
                      <a:pt x="158" y="1109"/>
                    </a:lnTo>
                    <a:lnTo>
                      <a:pt x="131" y="1127"/>
                    </a:lnTo>
                    <a:lnTo>
                      <a:pt x="90" y="1141"/>
                    </a:lnTo>
                    <a:lnTo>
                      <a:pt x="66" y="1164"/>
                    </a:lnTo>
                    <a:lnTo>
                      <a:pt x="63" y="1164"/>
                    </a:lnTo>
                    <a:lnTo>
                      <a:pt x="57" y="1179"/>
                    </a:lnTo>
                    <a:lnTo>
                      <a:pt x="57" y="1223"/>
                    </a:lnTo>
                    <a:lnTo>
                      <a:pt x="50" y="1229"/>
                    </a:lnTo>
                    <a:lnTo>
                      <a:pt x="42" y="1258"/>
                    </a:lnTo>
                    <a:lnTo>
                      <a:pt x="83" y="1280"/>
                    </a:lnTo>
                    <a:lnTo>
                      <a:pt x="118" y="1291"/>
                    </a:lnTo>
                    <a:lnTo>
                      <a:pt x="129" y="1291"/>
                    </a:lnTo>
                    <a:lnTo>
                      <a:pt x="137" y="1294"/>
                    </a:lnTo>
                    <a:lnTo>
                      <a:pt x="137" y="1313"/>
                    </a:lnTo>
                    <a:lnTo>
                      <a:pt x="115" y="1378"/>
                    </a:lnTo>
                    <a:lnTo>
                      <a:pt x="126" y="1389"/>
                    </a:lnTo>
                    <a:lnTo>
                      <a:pt x="133" y="1450"/>
                    </a:lnTo>
                    <a:lnTo>
                      <a:pt x="186" y="1463"/>
                    </a:lnTo>
                    <a:lnTo>
                      <a:pt x="120" y="1513"/>
                    </a:lnTo>
                    <a:lnTo>
                      <a:pt x="181" y="1564"/>
                    </a:lnTo>
                    <a:lnTo>
                      <a:pt x="166" y="1638"/>
                    </a:lnTo>
                    <a:lnTo>
                      <a:pt x="131" y="1640"/>
                    </a:lnTo>
                    <a:lnTo>
                      <a:pt x="101" y="1669"/>
                    </a:lnTo>
                    <a:lnTo>
                      <a:pt x="94" y="1704"/>
                    </a:lnTo>
                    <a:lnTo>
                      <a:pt x="94" y="1706"/>
                    </a:lnTo>
                    <a:lnTo>
                      <a:pt x="101" y="1728"/>
                    </a:lnTo>
                    <a:lnTo>
                      <a:pt x="126" y="1767"/>
                    </a:lnTo>
                    <a:lnTo>
                      <a:pt x="153" y="1798"/>
                    </a:lnTo>
                    <a:lnTo>
                      <a:pt x="71" y="1809"/>
                    </a:lnTo>
                    <a:lnTo>
                      <a:pt x="72" y="1822"/>
                    </a:lnTo>
                    <a:lnTo>
                      <a:pt x="94" y="1840"/>
                    </a:lnTo>
                    <a:lnTo>
                      <a:pt x="197" y="1840"/>
                    </a:lnTo>
                    <a:lnTo>
                      <a:pt x="227" y="1833"/>
                    </a:lnTo>
                    <a:lnTo>
                      <a:pt x="293" y="1837"/>
                    </a:lnTo>
                    <a:lnTo>
                      <a:pt x="333" y="1884"/>
                    </a:lnTo>
                    <a:lnTo>
                      <a:pt x="317" y="1935"/>
                    </a:lnTo>
                    <a:lnTo>
                      <a:pt x="333" y="1955"/>
                    </a:lnTo>
                    <a:lnTo>
                      <a:pt x="406" y="1922"/>
                    </a:lnTo>
                    <a:lnTo>
                      <a:pt x="465" y="1907"/>
                    </a:lnTo>
                    <a:lnTo>
                      <a:pt x="487" y="1895"/>
                    </a:lnTo>
                    <a:lnTo>
                      <a:pt x="516" y="1960"/>
                    </a:lnTo>
                    <a:lnTo>
                      <a:pt x="522" y="1942"/>
                    </a:lnTo>
                    <a:lnTo>
                      <a:pt x="538" y="1942"/>
                    </a:lnTo>
                    <a:lnTo>
                      <a:pt x="555" y="1944"/>
                    </a:lnTo>
                    <a:lnTo>
                      <a:pt x="575" y="1979"/>
                    </a:lnTo>
                    <a:lnTo>
                      <a:pt x="581" y="1985"/>
                    </a:lnTo>
                    <a:lnTo>
                      <a:pt x="601" y="1990"/>
                    </a:lnTo>
                    <a:lnTo>
                      <a:pt x="639" y="1968"/>
                    </a:lnTo>
                    <a:lnTo>
                      <a:pt x="710" y="1994"/>
                    </a:lnTo>
                    <a:lnTo>
                      <a:pt x="776" y="1946"/>
                    </a:lnTo>
                    <a:lnTo>
                      <a:pt x="869" y="1911"/>
                    </a:lnTo>
                    <a:lnTo>
                      <a:pt x="902" y="1830"/>
                    </a:lnTo>
                    <a:lnTo>
                      <a:pt x="937" y="1844"/>
                    </a:lnTo>
                    <a:lnTo>
                      <a:pt x="972" y="1826"/>
                    </a:lnTo>
                    <a:lnTo>
                      <a:pt x="1082" y="1868"/>
                    </a:lnTo>
                    <a:lnTo>
                      <a:pt x="1103" y="1972"/>
                    </a:lnTo>
                    <a:lnTo>
                      <a:pt x="1142" y="1975"/>
                    </a:lnTo>
                    <a:lnTo>
                      <a:pt x="1171" y="1955"/>
                    </a:lnTo>
                    <a:lnTo>
                      <a:pt x="1229" y="1961"/>
                    </a:lnTo>
                    <a:lnTo>
                      <a:pt x="1284" y="1982"/>
                    </a:lnTo>
                    <a:lnTo>
                      <a:pt x="1305" y="1977"/>
                    </a:lnTo>
                    <a:lnTo>
                      <a:pt x="1327" y="2016"/>
                    </a:lnTo>
                    <a:lnTo>
                      <a:pt x="1374" y="2048"/>
                    </a:lnTo>
                    <a:lnTo>
                      <a:pt x="1449" y="2038"/>
                    </a:lnTo>
                    <a:lnTo>
                      <a:pt x="1491" y="2108"/>
                    </a:lnTo>
                    <a:lnTo>
                      <a:pt x="1491" y="2138"/>
                    </a:lnTo>
                    <a:lnTo>
                      <a:pt x="1502" y="2206"/>
                    </a:lnTo>
                    <a:lnTo>
                      <a:pt x="1551" y="2127"/>
                    </a:lnTo>
                    <a:lnTo>
                      <a:pt x="1639" y="2146"/>
                    </a:lnTo>
                    <a:lnTo>
                      <a:pt x="1693" y="2097"/>
                    </a:lnTo>
                    <a:lnTo>
                      <a:pt x="1735" y="2132"/>
                    </a:lnTo>
                    <a:lnTo>
                      <a:pt x="1733" y="2158"/>
                    </a:lnTo>
                    <a:lnTo>
                      <a:pt x="1688" y="2321"/>
                    </a:lnTo>
                    <a:lnTo>
                      <a:pt x="1706" y="2337"/>
                    </a:lnTo>
                    <a:lnTo>
                      <a:pt x="1711" y="2372"/>
                    </a:lnTo>
                    <a:lnTo>
                      <a:pt x="1781" y="2354"/>
                    </a:lnTo>
                    <a:lnTo>
                      <a:pt x="1819" y="2332"/>
                    </a:lnTo>
                    <a:lnTo>
                      <a:pt x="1827" y="2324"/>
                    </a:lnTo>
                    <a:lnTo>
                      <a:pt x="1835" y="2317"/>
                    </a:lnTo>
                    <a:lnTo>
                      <a:pt x="1837" y="2315"/>
                    </a:lnTo>
                    <a:lnTo>
                      <a:pt x="1853" y="2293"/>
                    </a:lnTo>
                    <a:lnTo>
                      <a:pt x="1917" y="2266"/>
                    </a:lnTo>
                    <a:lnTo>
                      <a:pt x="1925" y="2197"/>
                    </a:lnTo>
                    <a:lnTo>
                      <a:pt x="1975" y="2143"/>
                    </a:lnTo>
                    <a:lnTo>
                      <a:pt x="1958" y="2048"/>
                    </a:lnTo>
                    <a:lnTo>
                      <a:pt x="1969" y="2042"/>
                    </a:lnTo>
                    <a:lnTo>
                      <a:pt x="2043" y="2034"/>
                    </a:lnTo>
                    <a:lnTo>
                      <a:pt x="2108" y="2038"/>
                    </a:lnTo>
                    <a:lnTo>
                      <a:pt x="2121" y="2015"/>
                    </a:lnTo>
                    <a:lnTo>
                      <a:pt x="2161" y="2012"/>
                    </a:lnTo>
                    <a:lnTo>
                      <a:pt x="2161" y="2015"/>
                    </a:lnTo>
                    <a:lnTo>
                      <a:pt x="2168" y="2015"/>
                    </a:lnTo>
                    <a:lnTo>
                      <a:pt x="2172" y="2016"/>
                    </a:lnTo>
                    <a:lnTo>
                      <a:pt x="2174" y="2018"/>
                    </a:lnTo>
                    <a:lnTo>
                      <a:pt x="2179" y="2018"/>
                    </a:lnTo>
                    <a:lnTo>
                      <a:pt x="2196" y="2031"/>
                    </a:lnTo>
                    <a:lnTo>
                      <a:pt x="2198" y="2042"/>
                    </a:lnTo>
                    <a:lnTo>
                      <a:pt x="2198" y="2044"/>
                    </a:lnTo>
                    <a:lnTo>
                      <a:pt x="2201" y="2048"/>
                    </a:lnTo>
                    <a:lnTo>
                      <a:pt x="2198" y="2051"/>
                    </a:lnTo>
                    <a:lnTo>
                      <a:pt x="2198" y="2053"/>
                    </a:lnTo>
                    <a:lnTo>
                      <a:pt x="2202" y="2066"/>
                    </a:lnTo>
                    <a:lnTo>
                      <a:pt x="2204" y="2071"/>
                    </a:lnTo>
                    <a:lnTo>
                      <a:pt x="2246" y="2108"/>
                    </a:lnTo>
                    <a:lnTo>
                      <a:pt x="2246" y="2138"/>
                    </a:lnTo>
                    <a:lnTo>
                      <a:pt x="2267" y="2186"/>
                    </a:lnTo>
                    <a:lnTo>
                      <a:pt x="2274" y="2193"/>
                    </a:lnTo>
                    <a:lnTo>
                      <a:pt x="2285" y="2179"/>
                    </a:lnTo>
                    <a:lnTo>
                      <a:pt x="2346" y="2138"/>
                    </a:lnTo>
                    <a:lnTo>
                      <a:pt x="2349" y="2136"/>
                    </a:lnTo>
                    <a:lnTo>
                      <a:pt x="2354" y="2135"/>
                    </a:lnTo>
                    <a:lnTo>
                      <a:pt x="2371" y="2130"/>
                    </a:lnTo>
                    <a:lnTo>
                      <a:pt x="2373" y="2130"/>
                    </a:lnTo>
                    <a:lnTo>
                      <a:pt x="2409" y="2141"/>
                    </a:lnTo>
                    <a:lnTo>
                      <a:pt x="2416" y="2110"/>
                    </a:lnTo>
                    <a:lnTo>
                      <a:pt x="2507" y="2106"/>
                    </a:lnTo>
                    <a:lnTo>
                      <a:pt x="2530" y="2048"/>
                    </a:lnTo>
                    <a:lnTo>
                      <a:pt x="2532" y="1935"/>
                    </a:lnTo>
                    <a:lnTo>
                      <a:pt x="2613" y="1931"/>
                    </a:lnTo>
                    <a:lnTo>
                      <a:pt x="2630" y="1833"/>
                    </a:lnTo>
                    <a:lnTo>
                      <a:pt x="2679" y="1804"/>
                    </a:lnTo>
                    <a:lnTo>
                      <a:pt x="2762" y="1840"/>
                    </a:lnTo>
                    <a:lnTo>
                      <a:pt x="2759" y="1775"/>
                    </a:lnTo>
                    <a:lnTo>
                      <a:pt x="2805" y="1776"/>
                    </a:lnTo>
                    <a:lnTo>
                      <a:pt x="2814" y="1771"/>
                    </a:lnTo>
                    <a:lnTo>
                      <a:pt x="2825" y="1753"/>
                    </a:lnTo>
                    <a:lnTo>
                      <a:pt x="2846" y="1728"/>
                    </a:lnTo>
                    <a:lnTo>
                      <a:pt x="2868" y="1717"/>
                    </a:lnTo>
                    <a:lnTo>
                      <a:pt x="2936" y="1775"/>
                    </a:lnTo>
                    <a:lnTo>
                      <a:pt x="3039" y="1742"/>
                    </a:lnTo>
                    <a:lnTo>
                      <a:pt x="3050" y="1671"/>
                    </a:lnTo>
                    <a:lnTo>
                      <a:pt x="3032" y="1605"/>
                    </a:lnTo>
                    <a:lnTo>
                      <a:pt x="3098" y="1578"/>
                    </a:lnTo>
                    <a:lnTo>
                      <a:pt x="3089" y="1491"/>
                    </a:lnTo>
                    <a:lnTo>
                      <a:pt x="3109" y="1469"/>
                    </a:lnTo>
                    <a:lnTo>
                      <a:pt x="3091" y="1422"/>
                    </a:lnTo>
                    <a:lnTo>
                      <a:pt x="3083" y="1321"/>
                    </a:lnTo>
                    <a:lnTo>
                      <a:pt x="3102" y="1321"/>
                    </a:lnTo>
                    <a:lnTo>
                      <a:pt x="3130" y="1241"/>
                    </a:lnTo>
                    <a:lnTo>
                      <a:pt x="3164" y="1230"/>
                    </a:lnTo>
                    <a:lnTo>
                      <a:pt x="3155" y="1204"/>
                    </a:lnTo>
                    <a:lnTo>
                      <a:pt x="3166" y="1138"/>
                    </a:lnTo>
                    <a:lnTo>
                      <a:pt x="3166" y="1131"/>
                    </a:lnTo>
                    <a:lnTo>
                      <a:pt x="3144" y="1054"/>
                    </a:lnTo>
                    <a:lnTo>
                      <a:pt x="3133" y="1038"/>
                    </a:lnTo>
                    <a:lnTo>
                      <a:pt x="3102" y="1072"/>
                    </a:lnTo>
                    <a:lnTo>
                      <a:pt x="3105" y="1072"/>
                    </a:lnTo>
                    <a:lnTo>
                      <a:pt x="3113" y="1077"/>
                    </a:lnTo>
                    <a:lnTo>
                      <a:pt x="3109" y="1099"/>
                    </a:lnTo>
                    <a:lnTo>
                      <a:pt x="3105" y="1110"/>
                    </a:lnTo>
                    <a:lnTo>
                      <a:pt x="3113" y="1116"/>
                    </a:lnTo>
                    <a:lnTo>
                      <a:pt x="3122" y="1121"/>
                    </a:lnTo>
                    <a:lnTo>
                      <a:pt x="3122" y="1123"/>
                    </a:lnTo>
                    <a:lnTo>
                      <a:pt x="3120" y="1125"/>
                    </a:lnTo>
                    <a:lnTo>
                      <a:pt x="3116" y="1127"/>
                    </a:lnTo>
                    <a:lnTo>
                      <a:pt x="3109" y="1127"/>
                    </a:lnTo>
                    <a:lnTo>
                      <a:pt x="3105" y="1125"/>
                    </a:lnTo>
                    <a:lnTo>
                      <a:pt x="3100" y="1119"/>
                    </a:lnTo>
                    <a:lnTo>
                      <a:pt x="3098" y="1110"/>
                    </a:lnTo>
                    <a:lnTo>
                      <a:pt x="3098" y="1109"/>
                    </a:lnTo>
                    <a:lnTo>
                      <a:pt x="3094" y="1103"/>
                    </a:lnTo>
                    <a:lnTo>
                      <a:pt x="3089" y="1101"/>
                    </a:lnTo>
                    <a:lnTo>
                      <a:pt x="3083" y="1101"/>
                    </a:lnTo>
                    <a:lnTo>
                      <a:pt x="3072" y="1110"/>
                    </a:lnTo>
                    <a:lnTo>
                      <a:pt x="3061" y="1138"/>
                    </a:lnTo>
                    <a:lnTo>
                      <a:pt x="3059" y="1138"/>
                    </a:lnTo>
                    <a:lnTo>
                      <a:pt x="3054" y="1141"/>
                    </a:lnTo>
                    <a:lnTo>
                      <a:pt x="3050" y="1142"/>
                    </a:lnTo>
                    <a:lnTo>
                      <a:pt x="3050" y="1174"/>
                    </a:lnTo>
                    <a:lnTo>
                      <a:pt x="3048" y="1175"/>
                    </a:lnTo>
                    <a:lnTo>
                      <a:pt x="3026" y="1188"/>
                    </a:lnTo>
                    <a:lnTo>
                      <a:pt x="3022" y="1193"/>
                    </a:lnTo>
                    <a:lnTo>
                      <a:pt x="3015" y="1193"/>
                    </a:lnTo>
                    <a:lnTo>
                      <a:pt x="3015" y="1186"/>
                    </a:lnTo>
                    <a:lnTo>
                      <a:pt x="3026" y="1175"/>
                    </a:lnTo>
                    <a:lnTo>
                      <a:pt x="3032" y="1174"/>
                    </a:lnTo>
                    <a:lnTo>
                      <a:pt x="3039" y="1175"/>
                    </a:lnTo>
                    <a:lnTo>
                      <a:pt x="3043" y="1174"/>
                    </a:lnTo>
                    <a:lnTo>
                      <a:pt x="3048" y="1171"/>
                    </a:lnTo>
                    <a:lnTo>
                      <a:pt x="3048" y="1166"/>
                    </a:lnTo>
                    <a:lnTo>
                      <a:pt x="3042" y="1147"/>
                    </a:lnTo>
                    <a:lnTo>
                      <a:pt x="3042" y="1125"/>
                    </a:lnTo>
                    <a:lnTo>
                      <a:pt x="3046" y="1105"/>
                    </a:lnTo>
                    <a:lnTo>
                      <a:pt x="3070" y="1081"/>
                    </a:lnTo>
                    <a:lnTo>
                      <a:pt x="3070" y="1059"/>
                    </a:lnTo>
                    <a:lnTo>
                      <a:pt x="3061" y="1048"/>
                    </a:lnTo>
                    <a:lnTo>
                      <a:pt x="3050" y="1046"/>
                    </a:lnTo>
                    <a:lnTo>
                      <a:pt x="3042" y="1024"/>
                    </a:lnTo>
                    <a:lnTo>
                      <a:pt x="3011" y="970"/>
                    </a:lnTo>
                    <a:lnTo>
                      <a:pt x="3022" y="957"/>
                    </a:lnTo>
                    <a:lnTo>
                      <a:pt x="3026" y="957"/>
                    </a:lnTo>
                    <a:lnTo>
                      <a:pt x="3037" y="956"/>
                    </a:lnTo>
                    <a:lnTo>
                      <a:pt x="3037" y="945"/>
                    </a:lnTo>
                    <a:lnTo>
                      <a:pt x="3035" y="939"/>
                    </a:lnTo>
                    <a:lnTo>
                      <a:pt x="3024" y="928"/>
                    </a:lnTo>
                    <a:lnTo>
                      <a:pt x="3010" y="930"/>
                    </a:lnTo>
                    <a:lnTo>
                      <a:pt x="3000" y="915"/>
                    </a:lnTo>
                    <a:lnTo>
                      <a:pt x="2999" y="906"/>
                    </a:lnTo>
                    <a:lnTo>
                      <a:pt x="2989" y="890"/>
                    </a:lnTo>
                    <a:lnTo>
                      <a:pt x="2978" y="879"/>
                    </a:lnTo>
                    <a:lnTo>
                      <a:pt x="2973" y="865"/>
                    </a:lnTo>
                    <a:lnTo>
                      <a:pt x="2980" y="841"/>
                    </a:lnTo>
                    <a:lnTo>
                      <a:pt x="2980" y="825"/>
                    </a:lnTo>
                    <a:lnTo>
                      <a:pt x="2978" y="821"/>
                    </a:lnTo>
                    <a:lnTo>
                      <a:pt x="2973" y="819"/>
                    </a:lnTo>
                    <a:lnTo>
                      <a:pt x="2969" y="819"/>
                    </a:lnTo>
                    <a:lnTo>
                      <a:pt x="2963" y="821"/>
                    </a:lnTo>
                    <a:lnTo>
                      <a:pt x="2958" y="821"/>
                    </a:lnTo>
                    <a:lnTo>
                      <a:pt x="2952" y="825"/>
                    </a:lnTo>
                    <a:lnTo>
                      <a:pt x="2945" y="825"/>
                    </a:lnTo>
                    <a:lnTo>
                      <a:pt x="2936" y="815"/>
                    </a:lnTo>
                    <a:lnTo>
                      <a:pt x="2936" y="814"/>
                    </a:lnTo>
                    <a:lnTo>
                      <a:pt x="2939" y="808"/>
                    </a:lnTo>
                    <a:lnTo>
                      <a:pt x="2945" y="797"/>
                    </a:lnTo>
                    <a:lnTo>
                      <a:pt x="2944" y="795"/>
                    </a:lnTo>
                    <a:lnTo>
                      <a:pt x="2936" y="784"/>
                    </a:lnTo>
                    <a:lnTo>
                      <a:pt x="2925" y="778"/>
                    </a:lnTo>
                    <a:lnTo>
                      <a:pt x="2890" y="786"/>
                    </a:lnTo>
                    <a:lnTo>
                      <a:pt x="2875" y="792"/>
                    </a:lnTo>
                    <a:lnTo>
                      <a:pt x="2864" y="792"/>
                    </a:lnTo>
                    <a:lnTo>
                      <a:pt x="2827" y="775"/>
                    </a:lnTo>
                    <a:lnTo>
                      <a:pt x="2783" y="786"/>
                    </a:lnTo>
                    <a:lnTo>
                      <a:pt x="2766" y="784"/>
                    </a:lnTo>
                    <a:lnTo>
                      <a:pt x="2764" y="786"/>
                    </a:lnTo>
                    <a:lnTo>
                      <a:pt x="2762" y="795"/>
                    </a:lnTo>
                    <a:lnTo>
                      <a:pt x="2762" y="804"/>
                    </a:lnTo>
                    <a:lnTo>
                      <a:pt x="2764" y="804"/>
                    </a:lnTo>
                    <a:lnTo>
                      <a:pt x="2766" y="806"/>
                    </a:lnTo>
                    <a:lnTo>
                      <a:pt x="2775" y="806"/>
                    </a:lnTo>
                    <a:lnTo>
                      <a:pt x="2781" y="808"/>
                    </a:lnTo>
                    <a:lnTo>
                      <a:pt x="2783" y="810"/>
                    </a:lnTo>
                    <a:lnTo>
                      <a:pt x="2783" y="841"/>
                    </a:lnTo>
                    <a:lnTo>
                      <a:pt x="2786" y="846"/>
                    </a:lnTo>
                    <a:lnTo>
                      <a:pt x="2788" y="846"/>
                    </a:lnTo>
                    <a:lnTo>
                      <a:pt x="2794" y="852"/>
                    </a:lnTo>
                    <a:lnTo>
                      <a:pt x="2807" y="861"/>
                    </a:lnTo>
                    <a:lnTo>
                      <a:pt x="2807" y="868"/>
                    </a:lnTo>
                    <a:lnTo>
                      <a:pt x="2803" y="869"/>
                    </a:lnTo>
                    <a:lnTo>
                      <a:pt x="2794" y="868"/>
                    </a:lnTo>
                    <a:lnTo>
                      <a:pt x="2794" y="863"/>
                    </a:lnTo>
                    <a:lnTo>
                      <a:pt x="2783" y="852"/>
                    </a:lnTo>
                    <a:lnTo>
                      <a:pt x="2775" y="839"/>
                    </a:lnTo>
                    <a:lnTo>
                      <a:pt x="2777" y="835"/>
                    </a:lnTo>
                    <a:lnTo>
                      <a:pt x="2777" y="832"/>
                    </a:lnTo>
                    <a:lnTo>
                      <a:pt x="2773" y="825"/>
                    </a:lnTo>
                    <a:lnTo>
                      <a:pt x="2764" y="828"/>
                    </a:lnTo>
                    <a:lnTo>
                      <a:pt x="2762" y="828"/>
                    </a:lnTo>
                    <a:lnTo>
                      <a:pt x="2755" y="835"/>
                    </a:lnTo>
                    <a:lnTo>
                      <a:pt x="2755" y="841"/>
                    </a:lnTo>
                    <a:lnTo>
                      <a:pt x="2740" y="857"/>
                    </a:lnTo>
                    <a:lnTo>
                      <a:pt x="2727" y="865"/>
                    </a:lnTo>
                    <a:lnTo>
                      <a:pt x="2722" y="885"/>
                    </a:lnTo>
                    <a:lnTo>
                      <a:pt x="2731" y="896"/>
                    </a:lnTo>
                    <a:lnTo>
                      <a:pt x="2731" y="898"/>
                    </a:lnTo>
                    <a:lnTo>
                      <a:pt x="2733" y="915"/>
                    </a:lnTo>
                    <a:lnTo>
                      <a:pt x="2726" y="934"/>
                    </a:lnTo>
                    <a:lnTo>
                      <a:pt x="2711" y="937"/>
                    </a:lnTo>
                    <a:lnTo>
                      <a:pt x="2707" y="939"/>
                    </a:lnTo>
                    <a:lnTo>
                      <a:pt x="2700" y="939"/>
                    </a:lnTo>
                    <a:lnTo>
                      <a:pt x="2696" y="937"/>
                    </a:lnTo>
                    <a:lnTo>
                      <a:pt x="2694" y="935"/>
                    </a:lnTo>
                    <a:lnTo>
                      <a:pt x="2689" y="926"/>
                    </a:lnTo>
                    <a:lnTo>
                      <a:pt x="2687" y="917"/>
                    </a:lnTo>
                    <a:lnTo>
                      <a:pt x="2687" y="906"/>
                    </a:lnTo>
                    <a:lnTo>
                      <a:pt x="2700" y="874"/>
                    </a:lnTo>
                    <a:lnTo>
                      <a:pt x="2700" y="868"/>
                    </a:lnTo>
                    <a:lnTo>
                      <a:pt x="2698" y="865"/>
                    </a:lnTo>
                    <a:lnTo>
                      <a:pt x="2696" y="858"/>
                    </a:lnTo>
                    <a:lnTo>
                      <a:pt x="2694" y="857"/>
                    </a:lnTo>
                    <a:lnTo>
                      <a:pt x="2683" y="850"/>
                    </a:lnTo>
                    <a:lnTo>
                      <a:pt x="2679" y="857"/>
                    </a:lnTo>
                    <a:lnTo>
                      <a:pt x="2679" y="868"/>
                    </a:lnTo>
                    <a:lnTo>
                      <a:pt x="2683" y="887"/>
                    </a:lnTo>
                    <a:lnTo>
                      <a:pt x="2683" y="893"/>
                    </a:lnTo>
                    <a:lnTo>
                      <a:pt x="2661" y="920"/>
                    </a:lnTo>
                    <a:lnTo>
                      <a:pt x="2655" y="935"/>
                    </a:lnTo>
                    <a:lnTo>
                      <a:pt x="2644" y="935"/>
                    </a:lnTo>
                    <a:lnTo>
                      <a:pt x="2641" y="926"/>
                    </a:lnTo>
                    <a:lnTo>
                      <a:pt x="2646" y="912"/>
                    </a:lnTo>
                    <a:lnTo>
                      <a:pt x="2646" y="904"/>
                    </a:lnTo>
                    <a:lnTo>
                      <a:pt x="2644" y="893"/>
                    </a:lnTo>
                    <a:lnTo>
                      <a:pt x="2638" y="890"/>
                    </a:lnTo>
                    <a:lnTo>
                      <a:pt x="2620" y="850"/>
                    </a:lnTo>
                    <a:lnTo>
                      <a:pt x="2611" y="839"/>
                    </a:lnTo>
                    <a:lnTo>
                      <a:pt x="2605" y="839"/>
                    </a:lnTo>
                    <a:lnTo>
                      <a:pt x="2589" y="828"/>
                    </a:lnTo>
                    <a:lnTo>
                      <a:pt x="2587" y="825"/>
                    </a:lnTo>
                    <a:lnTo>
                      <a:pt x="2587" y="819"/>
                    </a:lnTo>
                    <a:lnTo>
                      <a:pt x="2584" y="793"/>
                    </a:lnTo>
                    <a:lnTo>
                      <a:pt x="2580" y="789"/>
                    </a:lnTo>
                    <a:lnTo>
                      <a:pt x="2578" y="786"/>
                    </a:lnTo>
                    <a:lnTo>
                      <a:pt x="2576" y="778"/>
                    </a:lnTo>
                    <a:lnTo>
                      <a:pt x="2574" y="775"/>
                    </a:lnTo>
                    <a:lnTo>
                      <a:pt x="2573" y="767"/>
                    </a:lnTo>
                    <a:lnTo>
                      <a:pt x="2576" y="760"/>
                    </a:lnTo>
                    <a:lnTo>
                      <a:pt x="2584" y="756"/>
                    </a:lnTo>
                    <a:lnTo>
                      <a:pt x="2594" y="751"/>
                    </a:lnTo>
                    <a:lnTo>
                      <a:pt x="2596" y="745"/>
                    </a:lnTo>
                    <a:lnTo>
                      <a:pt x="2589" y="738"/>
                    </a:lnTo>
                    <a:lnTo>
                      <a:pt x="2587" y="738"/>
                    </a:lnTo>
                    <a:lnTo>
                      <a:pt x="2573" y="740"/>
                    </a:lnTo>
                    <a:lnTo>
                      <a:pt x="2565" y="745"/>
                    </a:lnTo>
                    <a:lnTo>
                      <a:pt x="2558" y="745"/>
                    </a:lnTo>
                    <a:lnTo>
                      <a:pt x="2519" y="771"/>
                    </a:lnTo>
                    <a:lnTo>
                      <a:pt x="2480" y="804"/>
                    </a:lnTo>
                    <a:lnTo>
                      <a:pt x="2469" y="821"/>
                    </a:lnTo>
                    <a:lnTo>
                      <a:pt x="2464" y="817"/>
                    </a:lnTo>
                    <a:lnTo>
                      <a:pt x="2456" y="814"/>
                    </a:lnTo>
                    <a:lnTo>
                      <a:pt x="2452" y="810"/>
                    </a:lnTo>
                    <a:lnTo>
                      <a:pt x="2434" y="803"/>
                    </a:lnTo>
                    <a:lnTo>
                      <a:pt x="2434" y="795"/>
                    </a:lnTo>
                    <a:lnTo>
                      <a:pt x="2442" y="784"/>
                    </a:lnTo>
                    <a:lnTo>
                      <a:pt x="2469" y="764"/>
                    </a:lnTo>
                    <a:lnTo>
                      <a:pt x="2475" y="756"/>
                    </a:lnTo>
                    <a:lnTo>
                      <a:pt x="2475" y="745"/>
                    </a:lnTo>
                    <a:lnTo>
                      <a:pt x="2515" y="688"/>
                    </a:lnTo>
                    <a:lnTo>
                      <a:pt x="2519" y="677"/>
                    </a:lnTo>
                    <a:lnTo>
                      <a:pt x="2515" y="675"/>
                    </a:lnTo>
                    <a:lnTo>
                      <a:pt x="2504" y="673"/>
                    </a:lnTo>
                    <a:lnTo>
                      <a:pt x="2497" y="673"/>
                    </a:lnTo>
                    <a:lnTo>
                      <a:pt x="2493" y="672"/>
                    </a:lnTo>
                    <a:lnTo>
                      <a:pt x="2488" y="672"/>
                    </a:lnTo>
                    <a:lnTo>
                      <a:pt x="2475" y="662"/>
                    </a:lnTo>
                    <a:lnTo>
                      <a:pt x="2474" y="653"/>
                    </a:lnTo>
                    <a:lnTo>
                      <a:pt x="2474" y="650"/>
                    </a:lnTo>
                    <a:lnTo>
                      <a:pt x="2478" y="640"/>
                    </a:lnTo>
                    <a:lnTo>
                      <a:pt x="2478" y="636"/>
                    </a:lnTo>
                    <a:lnTo>
                      <a:pt x="2474" y="625"/>
                    </a:lnTo>
                    <a:lnTo>
                      <a:pt x="2467" y="617"/>
                    </a:lnTo>
                    <a:lnTo>
                      <a:pt x="2458" y="628"/>
                    </a:lnTo>
                    <a:lnTo>
                      <a:pt x="2454" y="639"/>
                    </a:lnTo>
                    <a:lnTo>
                      <a:pt x="2438" y="662"/>
                    </a:lnTo>
                    <a:lnTo>
                      <a:pt x="2425" y="666"/>
                    </a:lnTo>
                    <a:lnTo>
                      <a:pt x="2423" y="666"/>
                    </a:lnTo>
                    <a:lnTo>
                      <a:pt x="2392" y="694"/>
                    </a:lnTo>
                    <a:lnTo>
                      <a:pt x="2388" y="697"/>
                    </a:lnTo>
                    <a:lnTo>
                      <a:pt x="2387" y="699"/>
                    </a:lnTo>
                    <a:lnTo>
                      <a:pt x="2379" y="701"/>
                    </a:lnTo>
                    <a:lnTo>
                      <a:pt x="2343" y="704"/>
                    </a:lnTo>
                    <a:lnTo>
                      <a:pt x="2340" y="706"/>
                    </a:lnTo>
                    <a:lnTo>
                      <a:pt x="2333" y="706"/>
                    </a:lnTo>
                    <a:lnTo>
                      <a:pt x="2332" y="710"/>
                    </a:lnTo>
                    <a:lnTo>
                      <a:pt x="2329" y="716"/>
                    </a:lnTo>
                    <a:lnTo>
                      <a:pt x="2322" y="723"/>
                    </a:lnTo>
                    <a:lnTo>
                      <a:pt x="2303" y="732"/>
                    </a:lnTo>
                    <a:lnTo>
                      <a:pt x="2294" y="743"/>
                    </a:lnTo>
                    <a:lnTo>
                      <a:pt x="2292" y="745"/>
                    </a:lnTo>
                    <a:lnTo>
                      <a:pt x="2290" y="745"/>
                    </a:lnTo>
                    <a:lnTo>
                      <a:pt x="2283" y="748"/>
                    </a:lnTo>
                    <a:lnTo>
                      <a:pt x="2279" y="748"/>
                    </a:lnTo>
                    <a:lnTo>
                      <a:pt x="2272" y="738"/>
                    </a:lnTo>
                    <a:lnTo>
                      <a:pt x="2272" y="727"/>
                    </a:lnTo>
                    <a:lnTo>
                      <a:pt x="2267" y="710"/>
                    </a:lnTo>
                    <a:lnTo>
                      <a:pt x="2237" y="701"/>
                    </a:lnTo>
                    <a:lnTo>
                      <a:pt x="2229" y="706"/>
                    </a:lnTo>
                    <a:lnTo>
                      <a:pt x="2218" y="708"/>
                    </a:lnTo>
                    <a:lnTo>
                      <a:pt x="2215" y="710"/>
                    </a:lnTo>
                    <a:lnTo>
                      <a:pt x="2202" y="708"/>
                    </a:lnTo>
                    <a:lnTo>
                      <a:pt x="2154" y="710"/>
                    </a:lnTo>
                    <a:lnTo>
                      <a:pt x="2152" y="712"/>
                    </a:lnTo>
                    <a:lnTo>
                      <a:pt x="2150" y="715"/>
                    </a:lnTo>
                    <a:lnTo>
                      <a:pt x="2150" y="716"/>
                    </a:lnTo>
                    <a:lnTo>
                      <a:pt x="2154" y="721"/>
                    </a:lnTo>
                    <a:lnTo>
                      <a:pt x="2158" y="730"/>
                    </a:lnTo>
                    <a:lnTo>
                      <a:pt x="2163" y="734"/>
                    </a:lnTo>
                    <a:lnTo>
                      <a:pt x="2172" y="738"/>
                    </a:lnTo>
                    <a:lnTo>
                      <a:pt x="2179" y="738"/>
                    </a:lnTo>
                    <a:lnTo>
                      <a:pt x="2183" y="740"/>
                    </a:lnTo>
                    <a:lnTo>
                      <a:pt x="2187" y="745"/>
                    </a:lnTo>
                    <a:lnTo>
                      <a:pt x="2187" y="749"/>
                    </a:lnTo>
                    <a:lnTo>
                      <a:pt x="2174" y="773"/>
                    </a:lnTo>
                    <a:lnTo>
                      <a:pt x="2174" y="775"/>
                    </a:lnTo>
                    <a:lnTo>
                      <a:pt x="2161" y="789"/>
                    </a:lnTo>
                    <a:lnTo>
                      <a:pt x="2136" y="808"/>
                    </a:lnTo>
                    <a:lnTo>
                      <a:pt x="2125" y="815"/>
                    </a:lnTo>
                    <a:lnTo>
                      <a:pt x="2062" y="839"/>
                    </a:lnTo>
                    <a:lnTo>
                      <a:pt x="2049" y="839"/>
                    </a:lnTo>
                    <a:lnTo>
                      <a:pt x="2026" y="846"/>
                    </a:lnTo>
                    <a:lnTo>
                      <a:pt x="2005" y="868"/>
                    </a:lnTo>
                    <a:lnTo>
                      <a:pt x="1997" y="872"/>
                    </a:lnTo>
                    <a:lnTo>
                      <a:pt x="1994" y="869"/>
                    </a:lnTo>
                    <a:lnTo>
                      <a:pt x="1990" y="872"/>
                    </a:lnTo>
                    <a:lnTo>
                      <a:pt x="1990" y="880"/>
                    </a:lnTo>
                    <a:lnTo>
                      <a:pt x="1994" y="885"/>
                    </a:lnTo>
                    <a:lnTo>
                      <a:pt x="1997" y="887"/>
                    </a:lnTo>
                    <a:lnTo>
                      <a:pt x="2001" y="885"/>
                    </a:lnTo>
                    <a:lnTo>
                      <a:pt x="1999" y="887"/>
                    </a:lnTo>
                    <a:lnTo>
                      <a:pt x="1995" y="890"/>
                    </a:lnTo>
                    <a:lnTo>
                      <a:pt x="1990" y="887"/>
                    </a:lnTo>
                    <a:lnTo>
                      <a:pt x="1986" y="885"/>
                    </a:lnTo>
                    <a:lnTo>
                      <a:pt x="1918" y="952"/>
                    </a:lnTo>
                    <a:lnTo>
                      <a:pt x="1881" y="977"/>
                    </a:lnTo>
                    <a:lnTo>
                      <a:pt x="1873" y="985"/>
                    </a:lnTo>
                    <a:lnTo>
                      <a:pt x="1868" y="994"/>
                    </a:lnTo>
                    <a:lnTo>
                      <a:pt x="1866" y="1005"/>
                    </a:lnTo>
                    <a:lnTo>
                      <a:pt x="1866" y="1013"/>
                    </a:lnTo>
                    <a:lnTo>
                      <a:pt x="1868" y="1021"/>
                    </a:lnTo>
                    <a:lnTo>
                      <a:pt x="1863" y="1024"/>
                    </a:lnTo>
                    <a:lnTo>
                      <a:pt x="1853" y="1024"/>
                    </a:lnTo>
                    <a:lnTo>
                      <a:pt x="1848" y="1027"/>
                    </a:lnTo>
                    <a:lnTo>
                      <a:pt x="1846" y="1024"/>
                    </a:lnTo>
                    <a:lnTo>
                      <a:pt x="1835" y="1024"/>
                    </a:lnTo>
                    <a:lnTo>
                      <a:pt x="1824" y="1021"/>
                    </a:lnTo>
                    <a:lnTo>
                      <a:pt x="1819" y="1016"/>
                    </a:lnTo>
                    <a:lnTo>
                      <a:pt x="1816" y="1013"/>
                    </a:lnTo>
                    <a:lnTo>
                      <a:pt x="1816" y="1011"/>
                    </a:lnTo>
                    <a:lnTo>
                      <a:pt x="1813" y="1005"/>
                    </a:lnTo>
                    <a:lnTo>
                      <a:pt x="1808" y="996"/>
                    </a:lnTo>
                    <a:lnTo>
                      <a:pt x="1800" y="992"/>
                    </a:lnTo>
                    <a:lnTo>
                      <a:pt x="1797" y="992"/>
                    </a:lnTo>
                    <a:lnTo>
                      <a:pt x="1783" y="994"/>
                    </a:lnTo>
                    <a:lnTo>
                      <a:pt x="1776" y="1003"/>
                    </a:lnTo>
                    <a:lnTo>
                      <a:pt x="1783" y="1057"/>
                    </a:lnTo>
                    <a:lnTo>
                      <a:pt x="1781" y="1066"/>
                    </a:lnTo>
                    <a:lnTo>
                      <a:pt x="1764" y="1092"/>
                    </a:lnTo>
                    <a:lnTo>
                      <a:pt x="1750" y="1081"/>
                    </a:lnTo>
                    <a:lnTo>
                      <a:pt x="1737" y="1059"/>
                    </a:lnTo>
                    <a:lnTo>
                      <a:pt x="1728" y="1035"/>
                    </a:lnTo>
                    <a:lnTo>
                      <a:pt x="1722" y="1024"/>
                    </a:lnTo>
                    <a:lnTo>
                      <a:pt x="1721" y="1021"/>
                    </a:lnTo>
                    <a:lnTo>
                      <a:pt x="1711" y="1007"/>
                    </a:lnTo>
                    <a:lnTo>
                      <a:pt x="1706" y="985"/>
                    </a:lnTo>
                    <a:lnTo>
                      <a:pt x="1706" y="979"/>
                    </a:lnTo>
                    <a:lnTo>
                      <a:pt x="1704" y="963"/>
                    </a:lnTo>
                    <a:lnTo>
                      <a:pt x="1706" y="952"/>
                    </a:lnTo>
                    <a:lnTo>
                      <a:pt x="1715" y="935"/>
                    </a:lnTo>
                    <a:lnTo>
                      <a:pt x="1711" y="928"/>
                    </a:lnTo>
                    <a:lnTo>
                      <a:pt x="1691" y="915"/>
                    </a:lnTo>
                    <a:lnTo>
                      <a:pt x="1677" y="913"/>
                    </a:lnTo>
                    <a:lnTo>
                      <a:pt x="1674" y="913"/>
                    </a:lnTo>
                    <a:lnTo>
                      <a:pt x="1658" y="906"/>
                    </a:lnTo>
                    <a:lnTo>
                      <a:pt x="1619" y="880"/>
                    </a:lnTo>
                    <a:lnTo>
                      <a:pt x="1615" y="876"/>
                    </a:lnTo>
                    <a:lnTo>
                      <a:pt x="1615" y="857"/>
                    </a:lnTo>
                    <a:lnTo>
                      <a:pt x="1611" y="846"/>
                    </a:lnTo>
                    <a:lnTo>
                      <a:pt x="1597" y="839"/>
                    </a:lnTo>
                    <a:lnTo>
                      <a:pt x="1593" y="841"/>
                    </a:lnTo>
                    <a:lnTo>
                      <a:pt x="1582" y="839"/>
                    </a:lnTo>
                    <a:lnTo>
                      <a:pt x="1564" y="821"/>
                    </a:lnTo>
                    <a:lnTo>
                      <a:pt x="1553" y="814"/>
                    </a:lnTo>
                    <a:lnTo>
                      <a:pt x="1543" y="814"/>
                    </a:lnTo>
                    <a:lnTo>
                      <a:pt x="1536" y="810"/>
                    </a:lnTo>
                    <a:lnTo>
                      <a:pt x="1535" y="806"/>
                    </a:lnTo>
                    <a:lnTo>
                      <a:pt x="1532" y="803"/>
                    </a:lnTo>
                    <a:lnTo>
                      <a:pt x="1532" y="799"/>
                    </a:lnTo>
                    <a:lnTo>
                      <a:pt x="1527" y="792"/>
                    </a:lnTo>
                    <a:lnTo>
                      <a:pt x="1529" y="789"/>
                    </a:lnTo>
                    <a:lnTo>
                      <a:pt x="1540" y="778"/>
                    </a:lnTo>
                    <a:lnTo>
                      <a:pt x="1547" y="767"/>
                    </a:lnTo>
                    <a:lnTo>
                      <a:pt x="1546" y="743"/>
                    </a:lnTo>
                    <a:lnTo>
                      <a:pt x="1540" y="734"/>
                    </a:lnTo>
                    <a:lnTo>
                      <a:pt x="1540" y="699"/>
                    </a:lnTo>
                    <a:lnTo>
                      <a:pt x="1535" y="662"/>
                    </a:lnTo>
                    <a:lnTo>
                      <a:pt x="1535" y="661"/>
                    </a:lnTo>
                    <a:lnTo>
                      <a:pt x="1532" y="657"/>
                    </a:lnTo>
                    <a:lnTo>
                      <a:pt x="1529" y="640"/>
                    </a:lnTo>
                    <a:lnTo>
                      <a:pt x="1514" y="628"/>
                    </a:lnTo>
                    <a:lnTo>
                      <a:pt x="1502" y="607"/>
                    </a:lnTo>
                    <a:lnTo>
                      <a:pt x="1477" y="585"/>
                    </a:lnTo>
                    <a:lnTo>
                      <a:pt x="1464" y="585"/>
                    </a:lnTo>
                    <a:lnTo>
                      <a:pt x="1437" y="573"/>
                    </a:lnTo>
                    <a:lnTo>
                      <a:pt x="1437" y="544"/>
                    </a:lnTo>
                    <a:lnTo>
                      <a:pt x="1438" y="542"/>
                    </a:lnTo>
                    <a:lnTo>
                      <a:pt x="1429" y="513"/>
                    </a:lnTo>
                    <a:lnTo>
                      <a:pt x="1427" y="511"/>
                    </a:lnTo>
                    <a:lnTo>
                      <a:pt x="1426" y="509"/>
                    </a:lnTo>
                    <a:lnTo>
                      <a:pt x="1418" y="509"/>
                    </a:lnTo>
                    <a:lnTo>
                      <a:pt x="1379" y="491"/>
                    </a:lnTo>
                    <a:lnTo>
                      <a:pt x="1368" y="483"/>
                    </a:lnTo>
                    <a:lnTo>
                      <a:pt x="1366" y="478"/>
                    </a:lnTo>
                    <a:lnTo>
                      <a:pt x="1366" y="475"/>
                    </a:lnTo>
                    <a:lnTo>
                      <a:pt x="1361" y="457"/>
                    </a:lnTo>
                    <a:lnTo>
                      <a:pt x="1350" y="450"/>
                    </a:lnTo>
                    <a:lnTo>
                      <a:pt x="1344" y="450"/>
                    </a:lnTo>
                    <a:lnTo>
                      <a:pt x="1339" y="448"/>
                    </a:lnTo>
                    <a:lnTo>
                      <a:pt x="1335" y="443"/>
                    </a:lnTo>
                    <a:lnTo>
                      <a:pt x="1331" y="437"/>
                    </a:lnTo>
                    <a:lnTo>
                      <a:pt x="1331" y="426"/>
                    </a:lnTo>
                    <a:lnTo>
                      <a:pt x="1339" y="424"/>
                    </a:lnTo>
                    <a:lnTo>
                      <a:pt x="1350" y="413"/>
                    </a:lnTo>
                    <a:lnTo>
                      <a:pt x="1357" y="402"/>
                    </a:lnTo>
                    <a:lnTo>
                      <a:pt x="1357" y="395"/>
                    </a:lnTo>
                    <a:lnTo>
                      <a:pt x="1355" y="393"/>
                    </a:lnTo>
                    <a:lnTo>
                      <a:pt x="1350" y="391"/>
                    </a:lnTo>
                    <a:lnTo>
                      <a:pt x="1346" y="388"/>
                    </a:lnTo>
                    <a:lnTo>
                      <a:pt x="1346" y="378"/>
                    </a:lnTo>
                    <a:lnTo>
                      <a:pt x="1349" y="377"/>
                    </a:lnTo>
                    <a:lnTo>
                      <a:pt x="1352" y="369"/>
                    </a:lnTo>
                    <a:lnTo>
                      <a:pt x="1361" y="363"/>
                    </a:lnTo>
                    <a:lnTo>
                      <a:pt x="1363" y="355"/>
                    </a:lnTo>
                    <a:lnTo>
                      <a:pt x="1357" y="345"/>
                    </a:lnTo>
                    <a:lnTo>
                      <a:pt x="1338" y="328"/>
                    </a:lnTo>
                    <a:lnTo>
                      <a:pt x="1328" y="328"/>
                    </a:lnTo>
                    <a:lnTo>
                      <a:pt x="1324" y="325"/>
                    </a:lnTo>
                    <a:lnTo>
                      <a:pt x="1317" y="325"/>
                    </a:lnTo>
                    <a:lnTo>
                      <a:pt x="1311" y="328"/>
                    </a:lnTo>
                    <a:lnTo>
                      <a:pt x="1280" y="328"/>
                    </a:lnTo>
                    <a:lnTo>
                      <a:pt x="1265" y="323"/>
                    </a:lnTo>
                    <a:lnTo>
                      <a:pt x="1229" y="308"/>
                    </a:lnTo>
                    <a:lnTo>
                      <a:pt x="1207" y="295"/>
                    </a:lnTo>
                    <a:lnTo>
                      <a:pt x="1193" y="282"/>
                    </a:lnTo>
                    <a:lnTo>
                      <a:pt x="1197" y="273"/>
                    </a:lnTo>
                    <a:lnTo>
                      <a:pt x="1200" y="271"/>
                    </a:lnTo>
                    <a:lnTo>
                      <a:pt x="1207" y="271"/>
                    </a:lnTo>
                    <a:lnTo>
                      <a:pt x="1210" y="273"/>
                    </a:lnTo>
                    <a:lnTo>
                      <a:pt x="1218" y="275"/>
                    </a:lnTo>
                    <a:lnTo>
                      <a:pt x="1226" y="271"/>
                    </a:lnTo>
                    <a:lnTo>
                      <a:pt x="1229" y="268"/>
                    </a:lnTo>
                    <a:lnTo>
                      <a:pt x="1218" y="264"/>
                    </a:lnTo>
                    <a:lnTo>
                      <a:pt x="1169" y="258"/>
                    </a:lnTo>
                    <a:lnTo>
                      <a:pt x="1165" y="251"/>
                    </a:lnTo>
                    <a:lnTo>
                      <a:pt x="1167" y="246"/>
                    </a:lnTo>
                    <a:lnTo>
                      <a:pt x="1189" y="240"/>
                    </a:lnTo>
                    <a:lnTo>
                      <a:pt x="1208" y="232"/>
                    </a:lnTo>
                    <a:lnTo>
                      <a:pt x="1221" y="221"/>
                    </a:lnTo>
                    <a:lnTo>
                      <a:pt x="1232" y="205"/>
                    </a:lnTo>
                    <a:lnTo>
                      <a:pt x="1229" y="199"/>
                    </a:lnTo>
                    <a:lnTo>
                      <a:pt x="1224" y="191"/>
                    </a:lnTo>
                    <a:lnTo>
                      <a:pt x="1224" y="188"/>
                    </a:lnTo>
                    <a:lnTo>
                      <a:pt x="1221" y="188"/>
                    </a:lnTo>
                    <a:lnTo>
                      <a:pt x="1221" y="186"/>
                    </a:lnTo>
                    <a:lnTo>
                      <a:pt x="1226" y="181"/>
                    </a:lnTo>
                    <a:lnTo>
                      <a:pt x="1241" y="169"/>
                    </a:lnTo>
                    <a:lnTo>
                      <a:pt x="1241" y="166"/>
                    </a:lnTo>
                    <a:lnTo>
                      <a:pt x="1240" y="166"/>
                    </a:lnTo>
                    <a:lnTo>
                      <a:pt x="1234" y="159"/>
                    </a:lnTo>
                    <a:lnTo>
                      <a:pt x="1232" y="155"/>
                    </a:lnTo>
                    <a:lnTo>
                      <a:pt x="1226" y="158"/>
                    </a:lnTo>
                    <a:lnTo>
                      <a:pt x="1197" y="159"/>
                    </a:lnTo>
                    <a:lnTo>
                      <a:pt x="1175" y="166"/>
                    </a:lnTo>
                    <a:lnTo>
                      <a:pt x="1163" y="164"/>
                    </a:lnTo>
                    <a:lnTo>
                      <a:pt x="1154" y="158"/>
                    </a:lnTo>
                    <a:lnTo>
                      <a:pt x="1154" y="151"/>
                    </a:lnTo>
                    <a:lnTo>
                      <a:pt x="1143" y="149"/>
                    </a:lnTo>
                    <a:lnTo>
                      <a:pt x="1136" y="149"/>
                    </a:lnTo>
                    <a:lnTo>
                      <a:pt x="1125" y="153"/>
                    </a:lnTo>
                    <a:lnTo>
                      <a:pt x="1101" y="175"/>
                    </a:lnTo>
                    <a:lnTo>
                      <a:pt x="1099" y="180"/>
                    </a:lnTo>
                    <a:lnTo>
                      <a:pt x="1099" y="181"/>
                    </a:lnTo>
                    <a:lnTo>
                      <a:pt x="1092" y="191"/>
                    </a:lnTo>
                    <a:lnTo>
                      <a:pt x="1084" y="213"/>
                    </a:lnTo>
                    <a:lnTo>
                      <a:pt x="1082" y="229"/>
                    </a:lnTo>
                    <a:lnTo>
                      <a:pt x="1082" y="236"/>
                    </a:lnTo>
                    <a:lnTo>
                      <a:pt x="1079" y="240"/>
                    </a:lnTo>
                    <a:lnTo>
                      <a:pt x="1079" y="246"/>
                    </a:lnTo>
                    <a:lnTo>
                      <a:pt x="1076" y="258"/>
                    </a:lnTo>
                    <a:lnTo>
                      <a:pt x="1071" y="260"/>
                    </a:lnTo>
                    <a:lnTo>
                      <a:pt x="1066" y="271"/>
                    </a:lnTo>
                    <a:lnTo>
                      <a:pt x="1065" y="284"/>
                    </a:lnTo>
                    <a:lnTo>
                      <a:pt x="1044" y="297"/>
                    </a:lnTo>
                    <a:lnTo>
                      <a:pt x="1040" y="300"/>
                    </a:lnTo>
                    <a:lnTo>
                      <a:pt x="1029" y="306"/>
                    </a:lnTo>
                    <a:lnTo>
                      <a:pt x="1029" y="308"/>
                    </a:lnTo>
                    <a:lnTo>
                      <a:pt x="1027" y="308"/>
                    </a:lnTo>
                    <a:lnTo>
                      <a:pt x="1025" y="297"/>
                    </a:lnTo>
                    <a:lnTo>
                      <a:pt x="1025" y="284"/>
                    </a:lnTo>
                    <a:lnTo>
                      <a:pt x="1027" y="278"/>
                    </a:lnTo>
                    <a:lnTo>
                      <a:pt x="1032" y="271"/>
                    </a:lnTo>
                    <a:lnTo>
                      <a:pt x="1051" y="257"/>
                    </a:lnTo>
                    <a:lnTo>
                      <a:pt x="1065" y="249"/>
                    </a:lnTo>
                    <a:lnTo>
                      <a:pt x="1065" y="235"/>
                    </a:lnTo>
                    <a:lnTo>
                      <a:pt x="1071" y="208"/>
                    </a:lnTo>
                    <a:lnTo>
                      <a:pt x="1071" y="205"/>
                    </a:lnTo>
                    <a:lnTo>
                      <a:pt x="1076" y="192"/>
                    </a:lnTo>
                    <a:lnTo>
                      <a:pt x="1090" y="177"/>
                    </a:lnTo>
                    <a:lnTo>
                      <a:pt x="1092" y="173"/>
                    </a:lnTo>
                    <a:lnTo>
                      <a:pt x="1099" y="151"/>
                    </a:lnTo>
                    <a:lnTo>
                      <a:pt x="1116" y="131"/>
                    </a:lnTo>
                    <a:lnTo>
                      <a:pt x="1121" y="120"/>
                    </a:lnTo>
                    <a:lnTo>
                      <a:pt x="1110" y="126"/>
                    </a:lnTo>
                    <a:lnTo>
                      <a:pt x="1088" y="116"/>
                    </a:lnTo>
                    <a:lnTo>
                      <a:pt x="1090" y="107"/>
                    </a:lnTo>
                    <a:lnTo>
                      <a:pt x="1110" y="74"/>
                    </a:lnTo>
                    <a:lnTo>
                      <a:pt x="1103" y="57"/>
                    </a:lnTo>
                    <a:lnTo>
                      <a:pt x="1098" y="49"/>
                    </a:lnTo>
                    <a:lnTo>
                      <a:pt x="1099" y="38"/>
                    </a:lnTo>
                    <a:lnTo>
                      <a:pt x="1106" y="33"/>
                    </a:lnTo>
                    <a:lnTo>
                      <a:pt x="1109" y="33"/>
                    </a:lnTo>
                    <a:lnTo>
                      <a:pt x="1112" y="35"/>
                    </a:lnTo>
                    <a:lnTo>
                      <a:pt x="1121" y="49"/>
                    </a:lnTo>
                    <a:lnTo>
                      <a:pt x="1121" y="52"/>
                    </a:lnTo>
                    <a:lnTo>
                      <a:pt x="1125" y="52"/>
                    </a:lnTo>
                    <a:lnTo>
                      <a:pt x="1125" y="46"/>
                    </a:lnTo>
                    <a:lnTo>
                      <a:pt x="1114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228">
                <a:extLst>
                  <a:ext uri="{FF2B5EF4-FFF2-40B4-BE49-F238E27FC236}">
                    <a16:creationId xmlns:a16="http://schemas.microsoft.com/office/drawing/2014/main" id="{9E1DA612-49DE-8516-BD85-FA7FDA400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" y="1067"/>
                <a:ext cx="3" cy="1"/>
              </a:xfrm>
              <a:custGeom>
                <a:avLst/>
                <a:gdLst>
                  <a:gd name="T0" fmla="*/ 13 w 18"/>
                  <a:gd name="T1" fmla="*/ 0 h 7"/>
                  <a:gd name="T2" fmla="*/ 7 w 18"/>
                  <a:gd name="T3" fmla="*/ 0 h 7"/>
                  <a:gd name="T4" fmla="*/ 0 w 18"/>
                  <a:gd name="T5" fmla="*/ 3 h 7"/>
                  <a:gd name="T6" fmla="*/ 0 w 18"/>
                  <a:gd name="T7" fmla="*/ 4 h 7"/>
                  <a:gd name="T8" fmla="*/ 7 w 18"/>
                  <a:gd name="T9" fmla="*/ 4 h 7"/>
                  <a:gd name="T10" fmla="*/ 7 w 18"/>
                  <a:gd name="T11" fmla="*/ 3 h 7"/>
                  <a:gd name="T12" fmla="*/ 11 w 18"/>
                  <a:gd name="T13" fmla="*/ 3 h 7"/>
                  <a:gd name="T14" fmla="*/ 15 w 18"/>
                  <a:gd name="T15" fmla="*/ 4 h 7"/>
                  <a:gd name="T16" fmla="*/ 18 w 18"/>
                  <a:gd name="T17" fmla="*/ 7 h 7"/>
                  <a:gd name="T18" fmla="*/ 13 w 18"/>
                  <a:gd name="T1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7">
                    <a:moveTo>
                      <a:pt x="13" y="0"/>
                    </a:moveTo>
                    <a:lnTo>
                      <a:pt x="7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7" y="4"/>
                    </a:lnTo>
                    <a:lnTo>
                      <a:pt x="7" y="3"/>
                    </a:lnTo>
                    <a:lnTo>
                      <a:pt x="11" y="3"/>
                    </a:lnTo>
                    <a:lnTo>
                      <a:pt x="15" y="4"/>
                    </a:lnTo>
                    <a:lnTo>
                      <a:pt x="18" y="7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229">
                <a:extLst>
                  <a:ext uri="{FF2B5EF4-FFF2-40B4-BE49-F238E27FC236}">
                    <a16:creationId xmlns:a16="http://schemas.microsoft.com/office/drawing/2014/main" id="{094921F4-0113-37D4-9E68-96392FAB5B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190" y="1084"/>
                <a:ext cx="349" cy="388"/>
              </a:xfrm>
              <a:custGeom>
                <a:avLst/>
                <a:gdLst>
                  <a:gd name="T0" fmla="*/ 1407 w 2440"/>
                  <a:gd name="T1" fmla="*/ 96 h 2716"/>
                  <a:gd name="T2" fmla="*/ 1232 w 2440"/>
                  <a:gd name="T3" fmla="*/ 73 h 2716"/>
                  <a:gd name="T4" fmla="*/ 961 w 2440"/>
                  <a:gd name="T5" fmla="*/ 199 h 2716"/>
                  <a:gd name="T6" fmla="*/ 707 w 2440"/>
                  <a:gd name="T7" fmla="*/ 131 h 2716"/>
                  <a:gd name="T8" fmla="*/ 553 w 2440"/>
                  <a:gd name="T9" fmla="*/ 164 h 2716"/>
                  <a:gd name="T10" fmla="*/ 535 w 2440"/>
                  <a:gd name="T11" fmla="*/ 281 h 2716"/>
                  <a:gd name="T12" fmla="*/ 382 w 2440"/>
                  <a:gd name="T13" fmla="*/ 313 h 2716"/>
                  <a:gd name="T14" fmla="*/ 226 w 2440"/>
                  <a:gd name="T15" fmla="*/ 310 h 2716"/>
                  <a:gd name="T16" fmla="*/ 91 w 2440"/>
                  <a:gd name="T17" fmla="*/ 397 h 2716"/>
                  <a:gd name="T18" fmla="*/ 78 w 2440"/>
                  <a:gd name="T19" fmla="*/ 575 h 2716"/>
                  <a:gd name="T20" fmla="*/ 26 w 2440"/>
                  <a:gd name="T21" fmla="*/ 860 h 2716"/>
                  <a:gd name="T22" fmla="*/ 124 w 2440"/>
                  <a:gd name="T23" fmla="*/ 963 h 2716"/>
                  <a:gd name="T24" fmla="*/ 455 w 2440"/>
                  <a:gd name="T25" fmla="*/ 919 h 2716"/>
                  <a:gd name="T26" fmla="*/ 684 w 2440"/>
                  <a:gd name="T27" fmla="*/ 848 h 2716"/>
                  <a:gd name="T28" fmla="*/ 939 w 2440"/>
                  <a:gd name="T29" fmla="*/ 751 h 2716"/>
                  <a:gd name="T30" fmla="*/ 619 w 2440"/>
                  <a:gd name="T31" fmla="*/ 985 h 2716"/>
                  <a:gd name="T32" fmla="*/ 805 w 2440"/>
                  <a:gd name="T33" fmla="*/ 983 h 2716"/>
                  <a:gd name="T34" fmla="*/ 928 w 2440"/>
                  <a:gd name="T35" fmla="*/ 979 h 2716"/>
                  <a:gd name="T36" fmla="*/ 843 w 2440"/>
                  <a:gd name="T37" fmla="*/ 1075 h 2716"/>
                  <a:gd name="T38" fmla="*/ 915 w 2440"/>
                  <a:gd name="T39" fmla="*/ 1100 h 2716"/>
                  <a:gd name="T40" fmla="*/ 937 w 2440"/>
                  <a:gd name="T41" fmla="*/ 1179 h 2716"/>
                  <a:gd name="T42" fmla="*/ 1009 w 2440"/>
                  <a:gd name="T43" fmla="*/ 1242 h 2716"/>
                  <a:gd name="T44" fmla="*/ 1179 w 2440"/>
                  <a:gd name="T45" fmla="*/ 1365 h 2716"/>
                  <a:gd name="T46" fmla="*/ 970 w 2440"/>
                  <a:gd name="T47" fmla="*/ 1267 h 2716"/>
                  <a:gd name="T48" fmla="*/ 786 w 2440"/>
                  <a:gd name="T49" fmla="*/ 1151 h 2716"/>
                  <a:gd name="T50" fmla="*/ 466 w 2440"/>
                  <a:gd name="T51" fmla="*/ 1096 h 2716"/>
                  <a:gd name="T52" fmla="*/ 423 w 2440"/>
                  <a:gd name="T53" fmla="*/ 1009 h 2716"/>
                  <a:gd name="T54" fmla="*/ 310 w 2440"/>
                  <a:gd name="T55" fmla="*/ 1107 h 2716"/>
                  <a:gd name="T56" fmla="*/ 369 w 2440"/>
                  <a:gd name="T57" fmla="*/ 1254 h 2716"/>
                  <a:gd name="T58" fmla="*/ 463 w 2440"/>
                  <a:gd name="T59" fmla="*/ 1321 h 2716"/>
                  <a:gd name="T60" fmla="*/ 717 w 2440"/>
                  <a:gd name="T61" fmla="*/ 1354 h 2716"/>
                  <a:gd name="T62" fmla="*/ 832 w 2440"/>
                  <a:gd name="T63" fmla="*/ 1668 h 2716"/>
                  <a:gd name="T64" fmla="*/ 589 w 2440"/>
                  <a:gd name="T65" fmla="*/ 1636 h 2716"/>
                  <a:gd name="T66" fmla="*/ 264 w 2440"/>
                  <a:gd name="T67" fmla="*/ 1682 h 2716"/>
                  <a:gd name="T68" fmla="*/ 107 w 2440"/>
                  <a:gd name="T69" fmla="*/ 1804 h 2716"/>
                  <a:gd name="T70" fmla="*/ 343 w 2440"/>
                  <a:gd name="T71" fmla="*/ 1867 h 2716"/>
                  <a:gd name="T72" fmla="*/ 358 w 2440"/>
                  <a:gd name="T73" fmla="*/ 1870 h 2716"/>
                  <a:gd name="T74" fmla="*/ 648 w 2440"/>
                  <a:gd name="T75" fmla="*/ 2265 h 2716"/>
                  <a:gd name="T76" fmla="*/ 739 w 2440"/>
                  <a:gd name="T77" fmla="*/ 2488 h 2716"/>
                  <a:gd name="T78" fmla="*/ 994 w 2440"/>
                  <a:gd name="T79" fmla="*/ 2416 h 2716"/>
                  <a:gd name="T80" fmla="*/ 996 w 2440"/>
                  <a:gd name="T81" fmla="*/ 2388 h 2716"/>
                  <a:gd name="T82" fmla="*/ 998 w 2440"/>
                  <a:gd name="T83" fmla="*/ 2217 h 2716"/>
                  <a:gd name="T84" fmla="*/ 1121 w 2440"/>
                  <a:gd name="T85" fmla="*/ 2040 h 2716"/>
                  <a:gd name="T86" fmla="*/ 1129 w 2440"/>
                  <a:gd name="T87" fmla="*/ 2132 h 2716"/>
                  <a:gd name="T88" fmla="*/ 1184 w 2440"/>
                  <a:gd name="T89" fmla="*/ 2366 h 2716"/>
                  <a:gd name="T90" fmla="*/ 1409 w 2440"/>
                  <a:gd name="T91" fmla="*/ 2302 h 2716"/>
                  <a:gd name="T92" fmla="*/ 1544 w 2440"/>
                  <a:gd name="T93" fmla="*/ 2536 h 2716"/>
                  <a:gd name="T94" fmla="*/ 1769 w 2440"/>
                  <a:gd name="T95" fmla="*/ 2549 h 2716"/>
                  <a:gd name="T96" fmla="*/ 1853 w 2440"/>
                  <a:gd name="T97" fmla="*/ 2534 h 2716"/>
                  <a:gd name="T98" fmla="*/ 1944 w 2440"/>
                  <a:gd name="T99" fmla="*/ 2632 h 2716"/>
                  <a:gd name="T100" fmla="*/ 2160 w 2440"/>
                  <a:gd name="T101" fmla="*/ 2585 h 2716"/>
                  <a:gd name="T102" fmla="*/ 2181 w 2440"/>
                  <a:gd name="T103" fmla="*/ 2499 h 2716"/>
                  <a:gd name="T104" fmla="*/ 2418 w 2440"/>
                  <a:gd name="T105" fmla="*/ 2237 h 2716"/>
                  <a:gd name="T106" fmla="*/ 1911 w 2440"/>
                  <a:gd name="T107" fmla="*/ 1784 h 2716"/>
                  <a:gd name="T108" fmla="*/ 2217 w 2440"/>
                  <a:gd name="T109" fmla="*/ 1020 h 2716"/>
                  <a:gd name="T110" fmla="*/ 2159 w 2440"/>
                  <a:gd name="T111" fmla="*/ 435 h 2716"/>
                  <a:gd name="T112" fmla="*/ 2141 w 2440"/>
                  <a:gd name="T113" fmla="*/ 164 h 2716"/>
                  <a:gd name="T114" fmla="*/ 1795 w 2440"/>
                  <a:gd name="T115" fmla="*/ 109 h 2716"/>
                  <a:gd name="T116" fmla="*/ 1750 w 2440"/>
                  <a:gd name="T117" fmla="*/ 341 h 2716"/>
                  <a:gd name="T118" fmla="*/ 1664 w 2440"/>
                  <a:gd name="T119" fmla="*/ 166 h 2716"/>
                  <a:gd name="T120" fmla="*/ 1586 w 2440"/>
                  <a:gd name="T121" fmla="*/ 237 h 2716"/>
                  <a:gd name="T122" fmla="*/ 1116 w 2440"/>
                  <a:gd name="T123" fmla="*/ 2137 h 2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40" h="2716">
                    <a:moveTo>
                      <a:pt x="1575" y="29"/>
                    </a:moveTo>
                    <a:lnTo>
                      <a:pt x="1569" y="11"/>
                    </a:lnTo>
                    <a:lnTo>
                      <a:pt x="1544" y="0"/>
                    </a:lnTo>
                    <a:lnTo>
                      <a:pt x="1540" y="0"/>
                    </a:lnTo>
                    <a:lnTo>
                      <a:pt x="1533" y="9"/>
                    </a:lnTo>
                    <a:lnTo>
                      <a:pt x="1529" y="18"/>
                    </a:lnTo>
                    <a:lnTo>
                      <a:pt x="1531" y="20"/>
                    </a:lnTo>
                    <a:lnTo>
                      <a:pt x="1533" y="22"/>
                    </a:lnTo>
                    <a:lnTo>
                      <a:pt x="1533" y="26"/>
                    </a:lnTo>
                    <a:lnTo>
                      <a:pt x="1529" y="35"/>
                    </a:lnTo>
                    <a:lnTo>
                      <a:pt x="1515" y="41"/>
                    </a:lnTo>
                    <a:lnTo>
                      <a:pt x="1507" y="30"/>
                    </a:lnTo>
                    <a:lnTo>
                      <a:pt x="1507" y="18"/>
                    </a:lnTo>
                    <a:lnTo>
                      <a:pt x="1516" y="2"/>
                    </a:lnTo>
                    <a:lnTo>
                      <a:pt x="1511" y="0"/>
                    </a:lnTo>
                    <a:lnTo>
                      <a:pt x="1507" y="0"/>
                    </a:lnTo>
                    <a:lnTo>
                      <a:pt x="1496" y="24"/>
                    </a:lnTo>
                    <a:lnTo>
                      <a:pt x="1496" y="29"/>
                    </a:lnTo>
                    <a:lnTo>
                      <a:pt x="1482" y="40"/>
                    </a:lnTo>
                    <a:lnTo>
                      <a:pt x="1471" y="40"/>
                    </a:lnTo>
                    <a:lnTo>
                      <a:pt x="1449" y="48"/>
                    </a:lnTo>
                    <a:lnTo>
                      <a:pt x="1417" y="52"/>
                    </a:lnTo>
                    <a:lnTo>
                      <a:pt x="1413" y="57"/>
                    </a:lnTo>
                    <a:lnTo>
                      <a:pt x="1405" y="92"/>
                    </a:lnTo>
                    <a:lnTo>
                      <a:pt x="1407" y="96"/>
                    </a:lnTo>
                    <a:lnTo>
                      <a:pt x="1411" y="103"/>
                    </a:lnTo>
                    <a:lnTo>
                      <a:pt x="1428" y="96"/>
                    </a:lnTo>
                    <a:lnTo>
                      <a:pt x="1433" y="96"/>
                    </a:lnTo>
                    <a:lnTo>
                      <a:pt x="1439" y="103"/>
                    </a:lnTo>
                    <a:lnTo>
                      <a:pt x="1411" y="103"/>
                    </a:lnTo>
                    <a:lnTo>
                      <a:pt x="1402" y="103"/>
                    </a:lnTo>
                    <a:lnTo>
                      <a:pt x="1395" y="100"/>
                    </a:lnTo>
                    <a:lnTo>
                      <a:pt x="1389" y="100"/>
                    </a:lnTo>
                    <a:lnTo>
                      <a:pt x="1389" y="109"/>
                    </a:lnTo>
                    <a:lnTo>
                      <a:pt x="1400" y="122"/>
                    </a:lnTo>
                    <a:lnTo>
                      <a:pt x="1405" y="131"/>
                    </a:lnTo>
                    <a:lnTo>
                      <a:pt x="1405" y="142"/>
                    </a:lnTo>
                    <a:lnTo>
                      <a:pt x="1400" y="146"/>
                    </a:lnTo>
                    <a:lnTo>
                      <a:pt x="1400" y="144"/>
                    </a:lnTo>
                    <a:lnTo>
                      <a:pt x="1384" y="107"/>
                    </a:lnTo>
                    <a:lnTo>
                      <a:pt x="1369" y="95"/>
                    </a:lnTo>
                    <a:lnTo>
                      <a:pt x="1365" y="81"/>
                    </a:lnTo>
                    <a:lnTo>
                      <a:pt x="1354" y="84"/>
                    </a:lnTo>
                    <a:lnTo>
                      <a:pt x="1345" y="85"/>
                    </a:lnTo>
                    <a:lnTo>
                      <a:pt x="1337" y="74"/>
                    </a:lnTo>
                    <a:lnTo>
                      <a:pt x="1334" y="74"/>
                    </a:lnTo>
                    <a:lnTo>
                      <a:pt x="1321" y="73"/>
                    </a:lnTo>
                    <a:lnTo>
                      <a:pt x="1313" y="68"/>
                    </a:lnTo>
                    <a:lnTo>
                      <a:pt x="1238" y="68"/>
                    </a:lnTo>
                    <a:lnTo>
                      <a:pt x="1232" y="73"/>
                    </a:lnTo>
                    <a:lnTo>
                      <a:pt x="1177" y="84"/>
                    </a:lnTo>
                    <a:lnTo>
                      <a:pt x="1168" y="81"/>
                    </a:lnTo>
                    <a:lnTo>
                      <a:pt x="1160" y="87"/>
                    </a:lnTo>
                    <a:lnTo>
                      <a:pt x="1144" y="106"/>
                    </a:lnTo>
                    <a:lnTo>
                      <a:pt x="1125" y="120"/>
                    </a:lnTo>
                    <a:lnTo>
                      <a:pt x="1116" y="131"/>
                    </a:lnTo>
                    <a:lnTo>
                      <a:pt x="1111" y="142"/>
                    </a:lnTo>
                    <a:lnTo>
                      <a:pt x="1114" y="149"/>
                    </a:lnTo>
                    <a:lnTo>
                      <a:pt x="1121" y="155"/>
                    </a:lnTo>
                    <a:lnTo>
                      <a:pt x="1133" y="160"/>
                    </a:lnTo>
                    <a:lnTo>
                      <a:pt x="1140" y="160"/>
                    </a:lnTo>
                    <a:lnTo>
                      <a:pt x="1140" y="164"/>
                    </a:lnTo>
                    <a:lnTo>
                      <a:pt x="1147" y="172"/>
                    </a:lnTo>
                    <a:lnTo>
                      <a:pt x="1118" y="175"/>
                    </a:lnTo>
                    <a:lnTo>
                      <a:pt x="1116" y="175"/>
                    </a:lnTo>
                    <a:lnTo>
                      <a:pt x="1107" y="177"/>
                    </a:lnTo>
                    <a:lnTo>
                      <a:pt x="1100" y="177"/>
                    </a:lnTo>
                    <a:lnTo>
                      <a:pt x="1074" y="172"/>
                    </a:lnTo>
                    <a:lnTo>
                      <a:pt x="1074" y="171"/>
                    </a:lnTo>
                    <a:lnTo>
                      <a:pt x="1085" y="161"/>
                    </a:lnTo>
                    <a:lnTo>
                      <a:pt x="1068" y="171"/>
                    </a:lnTo>
                    <a:lnTo>
                      <a:pt x="1046" y="171"/>
                    </a:lnTo>
                    <a:lnTo>
                      <a:pt x="1018" y="166"/>
                    </a:lnTo>
                    <a:lnTo>
                      <a:pt x="1001" y="166"/>
                    </a:lnTo>
                    <a:lnTo>
                      <a:pt x="961" y="199"/>
                    </a:lnTo>
                    <a:lnTo>
                      <a:pt x="958" y="210"/>
                    </a:lnTo>
                    <a:lnTo>
                      <a:pt x="947" y="207"/>
                    </a:lnTo>
                    <a:lnTo>
                      <a:pt x="930" y="199"/>
                    </a:lnTo>
                    <a:lnTo>
                      <a:pt x="928" y="196"/>
                    </a:lnTo>
                    <a:lnTo>
                      <a:pt x="922" y="193"/>
                    </a:lnTo>
                    <a:lnTo>
                      <a:pt x="922" y="171"/>
                    </a:lnTo>
                    <a:lnTo>
                      <a:pt x="932" y="164"/>
                    </a:lnTo>
                    <a:lnTo>
                      <a:pt x="948" y="157"/>
                    </a:lnTo>
                    <a:lnTo>
                      <a:pt x="965" y="133"/>
                    </a:lnTo>
                    <a:lnTo>
                      <a:pt x="958" y="118"/>
                    </a:lnTo>
                    <a:lnTo>
                      <a:pt x="937" y="107"/>
                    </a:lnTo>
                    <a:lnTo>
                      <a:pt x="922" y="107"/>
                    </a:lnTo>
                    <a:lnTo>
                      <a:pt x="911" y="96"/>
                    </a:lnTo>
                    <a:lnTo>
                      <a:pt x="911" y="92"/>
                    </a:lnTo>
                    <a:lnTo>
                      <a:pt x="914" y="89"/>
                    </a:lnTo>
                    <a:lnTo>
                      <a:pt x="906" y="85"/>
                    </a:lnTo>
                    <a:lnTo>
                      <a:pt x="892" y="81"/>
                    </a:lnTo>
                    <a:lnTo>
                      <a:pt x="878" y="78"/>
                    </a:lnTo>
                    <a:lnTo>
                      <a:pt x="871" y="81"/>
                    </a:lnTo>
                    <a:lnTo>
                      <a:pt x="870" y="81"/>
                    </a:lnTo>
                    <a:lnTo>
                      <a:pt x="805" y="118"/>
                    </a:lnTo>
                    <a:lnTo>
                      <a:pt x="772" y="131"/>
                    </a:lnTo>
                    <a:lnTo>
                      <a:pt x="736" y="131"/>
                    </a:lnTo>
                    <a:lnTo>
                      <a:pt x="718" y="129"/>
                    </a:lnTo>
                    <a:lnTo>
                      <a:pt x="707" y="131"/>
                    </a:lnTo>
                    <a:lnTo>
                      <a:pt x="714" y="142"/>
                    </a:lnTo>
                    <a:lnTo>
                      <a:pt x="714" y="144"/>
                    </a:lnTo>
                    <a:lnTo>
                      <a:pt x="739" y="160"/>
                    </a:lnTo>
                    <a:lnTo>
                      <a:pt x="758" y="166"/>
                    </a:lnTo>
                    <a:lnTo>
                      <a:pt x="766" y="175"/>
                    </a:lnTo>
                    <a:lnTo>
                      <a:pt x="764" y="179"/>
                    </a:lnTo>
                    <a:lnTo>
                      <a:pt x="742" y="175"/>
                    </a:lnTo>
                    <a:lnTo>
                      <a:pt x="736" y="172"/>
                    </a:lnTo>
                    <a:lnTo>
                      <a:pt x="684" y="168"/>
                    </a:lnTo>
                    <a:lnTo>
                      <a:pt x="675" y="172"/>
                    </a:lnTo>
                    <a:lnTo>
                      <a:pt x="674" y="175"/>
                    </a:lnTo>
                    <a:lnTo>
                      <a:pt x="664" y="188"/>
                    </a:lnTo>
                    <a:lnTo>
                      <a:pt x="657" y="194"/>
                    </a:lnTo>
                    <a:lnTo>
                      <a:pt x="630" y="204"/>
                    </a:lnTo>
                    <a:lnTo>
                      <a:pt x="622" y="204"/>
                    </a:lnTo>
                    <a:lnTo>
                      <a:pt x="611" y="199"/>
                    </a:lnTo>
                    <a:lnTo>
                      <a:pt x="589" y="204"/>
                    </a:lnTo>
                    <a:lnTo>
                      <a:pt x="579" y="204"/>
                    </a:lnTo>
                    <a:lnTo>
                      <a:pt x="572" y="201"/>
                    </a:lnTo>
                    <a:lnTo>
                      <a:pt x="564" y="193"/>
                    </a:lnTo>
                    <a:lnTo>
                      <a:pt x="564" y="182"/>
                    </a:lnTo>
                    <a:lnTo>
                      <a:pt x="568" y="177"/>
                    </a:lnTo>
                    <a:lnTo>
                      <a:pt x="568" y="171"/>
                    </a:lnTo>
                    <a:lnTo>
                      <a:pt x="564" y="171"/>
                    </a:lnTo>
                    <a:lnTo>
                      <a:pt x="553" y="164"/>
                    </a:lnTo>
                    <a:lnTo>
                      <a:pt x="548" y="164"/>
                    </a:lnTo>
                    <a:lnTo>
                      <a:pt x="546" y="168"/>
                    </a:lnTo>
                    <a:lnTo>
                      <a:pt x="542" y="172"/>
                    </a:lnTo>
                    <a:lnTo>
                      <a:pt x="539" y="179"/>
                    </a:lnTo>
                    <a:lnTo>
                      <a:pt x="532" y="179"/>
                    </a:lnTo>
                    <a:lnTo>
                      <a:pt x="526" y="175"/>
                    </a:lnTo>
                    <a:lnTo>
                      <a:pt x="515" y="171"/>
                    </a:lnTo>
                    <a:lnTo>
                      <a:pt x="502" y="175"/>
                    </a:lnTo>
                    <a:lnTo>
                      <a:pt x="478" y="190"/>
                    </a:lnTo>
                    <a:lnTo>
                      <a:pt x="471" y="193"/>
                    </a:lnTo>
                    <a:lnTo>
                      <a:pt x="463" y="201"/>
                    </a:lnTo>
                    <a:lnTo>
                      <a:pt x="461" y="205"/>
                    </a:lnTo>
                    <a:lnTo>
                      <a:pt x="461" y="226"/>
                    </a:lnTo>
                    <a:lnTo>
                      <a:pt x="463" y="226"/>
                    </a:lnTo>
                    <a:lnTo>
                      <a:pt x="467" y="229"/>
                    </a:lnTo>
                    <a:lnTo>
                      <a:pt x="559" y="293"/>
                    </a:lnTo>
                    <a:lnTo>
                      <a:pt x="575" y="299"/>
                    </a:lnTo>
                    <a:lnTo>
                      <a:pt x="576" y="302"/>
                    </a:lnTo>
                    <a:lnTo>
                      <a:pt x="589" y="321"/>
                    </a:lnTo>
                    <a:lnTo>
                      <a:pt x="594" y="330"/>
                    </a:lnTo>
                    <a:lnTo>
                      <a:pt x="587" y="330"/>
                    </a:lnTo>
                    <a:lnTo>
                      <a:pt x="575" y="313"/>
                    </a:lnTo>
                    <a:lnTo>
                      <a:pt x="557" y="297"/>
                    </a:lnTo>
                    <a:lnTo>
                      <a:pt x="535" y="291"/>
                    </a:lnTo>
                    <a:lnTo>
                      <a:pt x="535" y="281"/>
                    </a:lnTo>
                    <a:lnTo>
                      <a:pt x="524" y="273"/>
                    </a:lnTo>
                    <a:lnTo>
                      <a:pt x="517" y="270"/>
                    </a:lnTo>
                    <a:lnTo>
                      <a:pt x="502" y="264"/>
                    </a:lnTo>
                    <a:lnTo>
                      <a:pt x="500" y="264"/>
                    </a:lnTo>
                    <a:lnTo>
                      <a:pt x="496" y="260"/>
                    </a:lnTo>
                    <a:lnTo>
                      <a:pt x="477" y="264"/>
                    </a:lnTo>
                    <a:lnTo>
                      <a:pt x="466" y="262"/>
                    </a:lnTo>
                    <a:lnTo>
                      <a:pt x="461" y="260"/>
                    </a:lnTo>
                    <a:lnTo>
                      <a:pt x="447" y="262"/>
                    </a:lnTo>
                    <a:lnTo>
                      <a:pt x="404" y="264"/>
                    </a:lnTo>
                    <a:lnTo>
                      <a:pt x="404" y="262"/>
                    </a:lnTo>
                    <a:lnTo>
                      <a:pt x="417" y="240"/>
                    </a:lnTo>
                    <a:lnTo>
                      <a:pt x="404" y="226"/>
                    </a:lnTo>
                    <a:lnTo>
                      <a:pt x="400" y="226"/>
                    </a:lnTo>
                    <a:lnTo>
                      <a:pt x="395" y="231"/>
                    </a:lnTo>
                    <a:lnTo>
                      <a:pt x="382" y="251"/>
                    </a:lnTo>
                    <a:lnTo>
                      <a:pt x="382" y="255"/>
                    </a:lnTo>
                    <a:lnTo>
                      <a:pt x="390" y="281"/>
                    </a:lnTo>
                    <a:lnTo>
                      <a:pt x="390" y="286"/>
                    </a:lnTo>
                    <a:lnTo>
                      <a:pt x="386" y="288"/>
                    </a:lnTo>
                    <a:lnTo>
                      <a:pt x="386" y="293"/>
                    </a:lnTo>
                    <a:lnTo>
                      <a:pt x="382" y="295"/>
                    </a:lnTo>
                    <a:lnTo>
                      <a:pt x="379" y="302"/>
                    </a:lnTo>
                    <a:lnTo>
                      <a:pt x="379" y="308"/>
                    </a:lnTo>
                    <a:lnTo>
                      <a:pt x="382" y="313"/>
                    </a:lnTo>
                    <a:lnTo>
                      <a:pt x="400" y="314"/>
                    </a:lnTo>
                    <a:lnTo>
                      <a:pt x="404" y="317"/>
                    </a:lnTo>
                    <a:lnTo>
                      <a:pt x="408" y="327"/>
                    </a:lnTo>
                    <a:lnTo>
                      <a:pt x="408" y="346"/>
                    </a:lnTo>
                    <a:lnTo>
                      <a:pt x="433" y="357"/>
                    </a:lnTo>
                    <a:lnTo>
                      <a:pt x="471" y="360"/>
                    </a:lnTo>
                    <a:lnTo>
                      <a:pt x="499" y="368"/>
                    </a:lnTo>
                    <a:lnTo>
                      <a:pt x="510" y="379"/>
                    </a:lnTo>
                    <a:lnTo>
                      <a:pt x="517" y="382"/>
                    </a:lnTo>
                    <a:lnTo>
                      <a:pt x="515" y="382"/>
                    </a:lnTo>
                    <a:lnTo>
                      <a:pt x="426" y="358"/>
                    </a:lnTo>
                    <a:lnTo>
                      <a:pt x="412" y="360"/>
                    </a:lnTo>
                    <a:lnTo>
                      <a:pt x="417" y="365"/>
                    </a:lnTo>
                    <a:lnTo>
                      <a:pt x="415" y="369"/>
                    </a:lnTo>
                    <a:lnTo>
                      <a:pt x="402" y="371"/>
                    </a:lnTo>
                    <a:lnTo>
                      <a:pt x="400" y="365"/>
                    </a:lnTo>
                    <a:lnTo>
                      <a:pt x="400" y="347"/>
                    </a:lnTo>
                    <a:lnTo>
                      <a:pt x="395" y="332"/>
                    </a:lnTo>
                    <a:lnTo>
                      <a:pt x="382" y="319"/>
                    </a:lnTo>
                    <a:lnTo>
                      <a:pt x="343" y="306"/>
                    </a:lnTo>
                    <a:lnTo>
                      <a:pt x="327" y="306"/>
                    </a:lnTo>
                    <a:lnTo>
                      <a:pt x="319" y="310"/>
                    </a:lnTo>
                    <a:lnTo>
                      <a:pt x="292" y="314"/>
                    </a:lnTo>
                    <a:lnTo>
                      <a:pt x="233" y="314"/>
                    </a:lnTo>
                    <a:lnTo>
                      <a:pt x="226" y="310"/>
                    </a:lnTo>
                    <a:lnTo>
                      <a:pt x="209" y="310"/>
                    </a:lnTo>
                    <a:lnTo>
                      <a:pt x="204" y="314"/>
                    </a:lnTo>
                    <a:lnTo>
                      <a:pt x="198" y="335"/>
                    </a:lnTo>
                    <a:lnTo>
                      <a:pt x="198" y="352"/>
                    </a:lnTo>
                    <a:lnTo>
                      <a:pt x="196" y="357"/>
                    </a:lnTo>
                    <a:lnTo>
                      <a:pt x="183" y="349"/>
                    </a:lnTo>
                    <a:lnTo>
                      <a:pt x="177" y="343"/>
                    </a:lnTo>
                    <a:lnTo>
                      <a:pt x="172" y="336"/>
                    </a:lnTo>
                    <a:lnTo>
                      <a:pt x="168" y="338"/>
                    </a:lnTo>
                    <a:lnTo>
                      <a:pt x="155" y="338"/>
                    </a:lnTo>
                    <a:lnTo>
                      <a:pt x="142" y="349"/>
                    </a:lnTo>
                    <a:lnTo>
                      <a:pt x="138" y="358"/>
                    </a:lnTo>
                    <a:lnTo>
                      <a:pt x="127" y="365"/>
                    </a:lnTo>
                    <a:lnTo>
                      <a:pt x="118" y="369"/>
                    </a:lnTo>
                    <a:lnTo>
                      <a:pt x="107" y="376"/>
                    </a:lnTo>
                    <a:lnTo>
                      <a:pt x="106" y="408"/>
                    </a:lnTo>
                    <a:lnTo>
                      <a:pt x="107" y="413"/>
                    </a:lnTo>
                    <a:lnTo>
                      <a:pt x="107" y="415"/>
                    </a:lnTo>
                    <a:lnTo>
                      <a:pt x="113" y="415"/>
                    </a:lnTo>
                    <a:lnTo>
                      <a:pt x="109" y="417"/>
                    </a:lnTo>
                    <a:lnTo>
                      <a:pt x="107" y="417"/>
                    </a:lnTo>
                    <a:lnTo>
                      <a:pt x="106" y="415"/>
                    </a:lnTo>
                    <a:lnTo>
                      <a:pt x="106" y="413"/>
                    </a:lnTo>
                    <a:lnTo>
                      <a:pt x="102" y="408"/>
                    </a:lnTo>
                    <a:lnTo>
                      <a:pt x="91" y="397"/>
                    </a:lnTo>
                    <a:lnTo>
                      <a:pt x="85" y="412"/>
                    </a:lnTo>
                    <a:lnTo>
                      <a:pt x="85" y="428"/>
                    </a:lnTo>
                    <a:lnTo>
                      <a:pt x="80" y="437"/>
                    </a:lnTo>
                    <a:lnTo>
                      <a:pt x="74" y="445"/>
                    </a:lnTo>
                    <a:lnTo>
                      <a:pt x="73" y="445"/>
                    </a:lnTo>
                    <a:lnTo>
                      <a:pt x="73" y="448"/>
                    </a:lnTo>
                    <a:lnTo>
                      <a:pt x="67" y="448"/>
                    </a:lnTo>
                    <a:lnTo>
                      <a:pt x="65" y="444"/>
                    </a:lnTo>
                    <a:lnTo>
                      <a:pt x="62" y="441"/>
                    </a:lnTo>
                    <a:lnTo>
                      <a:pt x="59" y="445"/>
                    </a:lnTo>
                    <a:lnTo>
                      <a:pt x="65" y="445"/>
                    </a:lnTo>
                    <a:lnTo>
                      <a:pt x="65" y="448"/>
                    </a:lnTo>
                    <a:lnTo>
                      <a:pt x="69" y="461"/>
                    </a:lnTo>
                    <a:lnTo>
                      <a:pt x="67" y="466"/>
                    </a:lnTo>
                    <a:lnTo>
                      <a:pt x="65" y="467"/>
                    </a:lnTo>
                    <a:lnTo>
                      <a:pt x="63" y="467"/>
                    </a:lnTo>
                    <a:lnTo>
                      <a:pt x="56" y="469"/>
                    </a:lnTo>
                    <a:lnTo>
                      <a:pt x="54" y="472"/>
                    </a:lnTo>
                    <a:lnTo>
                      <a:pt x="48" y="477"/>
                    </a:lnTo>
                    <a:lnTo>
                      <a:pt x="48" y="478"/>
                    </a:lnTo>
                    <a:lnTo>
                      <a:pt x="45" y="489"/>
                    </a:lnTo>
                    <a:lnTo>
                      <a:pt x="65" y="566"/>
                    </a:lnTo>
                    <a:lnTo>
                      <a:pt x="73" y="572"/>
                    </a:lnTo>
                    <a:lnTo>
                      <a:pt x="74" y="572"/>
                    </a:lnTo>
                    <a:lnTo>
                      <a:pt x="78" y="575"/>
                    </a:lnTo>
                    <a:lnTo>
                      <a:pt x="122" y="566"/>
                    </a:lnTo>
                    <a:lnTo>
                      <a:pt x="135" y="566"/>
                    </a:lnTo>
                    <a:lnTo>
                      <a:pt x="135" y="568"/>
                    </a:lnTo>
                    <a:lnTo>
                      <a:pt x="133" y="568"/>
                    </a:lnTo>
                    <a:lnTo>
                      <a:pt x="116" y="575"/>
                    </a:lnTo>
                    <a:lnTo>
                      <a:pt x="107" y="572"/>
                    </a:lnTo>
                    <a:lnTo>
                      <a:pt x="67" y="579"/>
                    </a:lnTo>
                    <a:lnTo>
                      <a:pt x="65" y="579"/>
                    </a:lnTo>
                    <a:lnTo>
                      <a:pt x="52" y="594"/>
                    </a:lnTo>
                    <a:lnTo>
                      <a:pt x="29" y="635"/>
                    </a:lnTo>
                    <a:lnTo>
                      <a:pt x="7" y="699"/>
                    </a:lnTo>
                    <a:lnTo>
                      <a:pt x="0" y="708"/>
                    </a:lnTo>
                    <a:lnTo>
                      <a:pt x="0" y="728"/>
                    </a:lnTo>
                    <a:lnTo>
                      <a:pt x="11" y="740"/>
                    </a:lnTo>
                    <a:lnTo>
                      <a:pt x="21" y="742"/>
                    </a:lnTo>
                    <a:lnTo>
                      <a:pt x="26" y="742"/>
                    </a:lnTo>
                    <a:lnTo>
                      <a:pt x="29" y="750"/>
                    </a:lnTo>
                    <a:lnTo>
                      <a:pt x="29" y="753"/>
                    </a:lnTo>
                    <a:lnTo>
                      <a:pt x="21" y="783"/>
                    </a:lnTo>
                    <a:lnTo>
                      <a:pt x="24" y="794"/>
                    </a:lnTo>
                    <a:lnTo>
                      <a:pt x="29" y="805"/>
                    </a:lnTo>
                    <a:lnTo>
                      <a:pt x="41" y="819"/>
                    </a:lnTo>
                    <a:lnTo>
                      <a:pt x="45" y="834"/>
                    </a:lnTo>
                    <a:lnTo>
                      <a:pt x="43" y="839"/>
                    </a:lnTo>
                    <a:lnTo>
                      <a:pt x="26" y="860"/>
                    </a:lnTo>
                    <a:lnTo>
                      <a:pt x="18" y="860"/>
                    </a:lnTo>
                    <a:lnTo>
                      <a:pt x="29" y="865"/>
                    </a:lnTo>
                    <a:lnTo>
                      <a:pt x="59" y="865"/>
                    </a:lnTo>
                    <a:lnTo>
                      <a:pt x="62" y="874"/>
                    </a:lnTo>
                    <a:lnTo>
                      <a:pt x="59" y="876"/>
                    </a:lnTo>
                    <a:lnTo>
                      <a:pt x="54" y="878"/>
                    </a:lnTo>
                    <a:lnTo>
                      <a:pt x="45" y="878"/>
                    </a:lnTo>
                    <a:lnTo>
                      <a:pt x="32" y="871"/>
                    </a:lnTo>
                    <a:lnTo>
                      <a:pt x="11" y="870"/>
                    </a:lnTo>
                    <a:lnTo>
                      <a:pt x="4" y="874"/>
                    </a:lnTo>
                    <a:lnTo>
                      <a:pt x="2" y="876"/>
                    </a:lnTo>
                    <a:lnTo>
                      <a:pt x="4" y="887"/>
                    </a:lnTo>
                    <a:lnTo>
                      <a:pt x="8" y="895"/>
                    </a:lnTo>
                    <a:lnTo>
                      <a:pt x="15" y="917"/>
                    </a:lnTo>
                    <a:lnTo>
                      <a:pt x="8" y="936"/>
                    </a:lnTo>
                    <a:lnTo>
                      <a:pt x="8" y="954"/>
                    </a:lnTo>
                    <a:lnTo>
                      <a:pt x="18" y="961"/>
                    </a:lnTo>
                    <a:lnTo>
                      <a:pt x="29" y="963"/>
                    </a:lnTo>
                    <a:lnTo>
                      <a:pt x="40" y="961"/>
                    </a:lnTo>
                    <a:lnTo>
                      <a:pt x="52" y="961"/>
                    </a:lnTo>
                    <a:lnTo>
                      <a:pt x="67" y="958"/>
                    </a:lnTo>
                    <a:lnTo>
                      <a:pt x="89" y="961"/>
                    </a:lnTo>
                    <a:lnTo>
                      <a:pt x="95" y="963"/>
                    </a:lnTo>
                    <a:lnTo>
                      <a:pt x="116" y="965"/>
                    </a:lnTo>
                    <a:lnTo>
                      <a:pt x="124" y="963"/>
                    </a:lnTo>
                    <a:lnTo>
                      <a:pt x="127" y="961"/>
                    </a:lnTo>
                    <a:lnTo>
                      <a:pt x="128" y="961"/>
                    </a:lnTo>
                    <a:lnTo>
                      <a:pt x="153" y="950"/>
                    </a:lnTo>
                    <a:lnTo>
                      <a:pt x="149" y="943"/>
                    </a:lnTo>
                    <a:lnTo>
                      <a:pt x="146" y="939"/>
                    </a:lnTo>
                    <a:lnTo>
                      <a:pt x="142" y="925"/>
                    </a:lnTo>
                    <a:lnTo>
                      <a:pt x="142" y="922"/>
                    </a:lnTo>
                    <a:lnTo>
                      <a:pt x="146" y="911"/>
                    </a:lnTo>
                    <a:lnTo>
                      <a:pt x="166" y="903"/>
                    </a:lnTo>
                    <a:lnTo>
                      <a:pt x="185" y="900"/>
                    </a:lnTo>
                    <a:lnTo>
                      <a:pt x="226" y="922"/>
                    </a:lnTo>
                    <a:lnTo>
                      <a:pt x="227" y="925"/>
                    </a:lnTo>
                    <a:lnTo>
                      <a:pt x="288" y="961"/>
                    </a:lnTo>
                    <a:lnTo>
                      <a:pt x="314" y="961"/>
                    </a:lnTo>
                    <a:lnTo>
                      <a:pt x="327" y="958"/>
                    </a:lnTo>
                    <a:lnTo>
                      <a:pt x="354" y="939"/>
                    </a:lnTo>
                    <a:lnTo>
                      <a:pt x="358" y="939"/>
                    </a:lnTo>
                    <a:lnTo>
                      <a:pt x="382" y="936"/>
                    </a:lnTo>
                    <a:lnTo>
                      <a:pt x="393" y="930"/>
                    </a:lnTo>
                    <a:lnTo>
                      <a:pt x="415" y="914"/>
                    </a:lnTo>
                    <a:lnTo>
                      <a:pt x="422" y="911"/>
                    </a:lnTo>
                    <a:lnTo>
                      <a:pt x="433" y="911"/>
                    </a:lnTo>
                    <a:lnTo>
                      <a:pt x="444" y="922"/>
                    </a:lnTo>
                    <a:lnTo>
                      <a:pt x="455" y="922"/>
                    </a:lnTo>
                    <a:lnTo>
                      <a:pt x="455" y="919"/>
                    </a:lnTo>
                    <a:lnTo>
                      <a:pt x="456" y="914"/>
                    </a:lnTo>
                    <a:lnTo>
                      <a:pt x="471" y="900"/>
                    </a:lnTo>
                    <a:lnTo>
                      <a:pt x="478" y="900"/>
                    </a:lnTo>
                    <a:lnTo>
                      <a:pt x="506" y="878"/>
                    </a:lnTo>
                    <a:lnTo>
                      <a:pt x="524" y="876"/>
                    </a:lnTo>
                    <a:lnTo>
                      <a:pt x="532" y="871"/>
                    </a:lnTo>
                    <a:lnTo>
                      <a:pt x="553" y="863"/>
                    </a:lnTo>
                    <a:lnTo>
                      <a:pt x="564" y="860"/>
                    </a:lnTo>
                    <a:lnTo>
                      <a:pt x="568" y="867"/>
                    </a:lnTo>
                    <a:lnTo>
                      <a:pt x="575" y="870"/>
                    </a:lnTo>
                    <a:lnTo>
                      <a:pt x="581" y="870"/>
                    </a:lnTo>
                    <a:lnTo>
                      <a:pt x="589" y="859"/>
                    </a:lnTo>
                    <a:lnTo>
                      <a:pt x="600" y="856"/>
                    </a:lnTo>
                    <a:lnTo>
                      <a:pt x="613" y="860"/>
                    </a:lnTo>
                    <a:lnTo>
                      <a:pt x="627" y="871"/>
                    </a:lnTo>
                    <a:lnTo>
                      <a:pt x="635" y="871"/>
                    </a:lnTo>
                    <a:lnTo>
                      <a:pt x="641" y="867"/>
                    </a:lnTo>
                    <a:lnTo>
                      <a:pt x="646" y="850"/>
                    </a:lnTo>
                    <a:lnTo>
                      <a:pt x="646" y="832"/>
                    </a:lnTo>
                    <a:lnTo>
                      <a:pt x="652" y="830"/>
                    </a:lnTo>
                    <a:lnTo>
                      <a:pt x="659" y="830"/>
                    </a:lnTo>
                    <a:lnTo>
                      <a:pt x="663" y="832"/>
                    </a:lnTo>
                    <a:lnTo>
                      <a:pt x="666" y="832"/>
                    </a:lnTo>
                    <a:lnTo>
                      <a:pt x="675" y="839"/>
                    </a:lnTo>
                    <a:lnTo>
                      <a:pt x="684" y="848"/>
                    </a:lnTo>
                    <a:lnTo>
                      <a:pt x="692" y="850"/>
                    </a:lnTo>
                    <a:lnTo>
                      <a:pt x="701" y="856"/>
                    </a:lnTo>
                    <a:lnTo>
                      <a:pt x="703" y="856"/>
                    </a:lnTo>
                    <a:lnTo>
                      <a:pt x="721" y="839"/>
                    </a:lnTo>
                    <a:lnTo>
                      <a:pt x="725" y="838"/>
                    </a:lnTo>
                    <a:lnTo>
                      <a:pt x="731" y="839"/>
                    </a:lnTo>
                    <a:lnTo>
                      <a:pt x="745" y="839"/>
                    </a:lnTo>
                    <a:lnTo>
                      <a:pt x="751" y="834"/>
                    </a:lnTo>
                    <a:lnTo>
                      <a:pt x="755" y="832"/>
                    </a:lnTo>
                    <a:lnTo>
                      <a:pt x="764" y="823"/>
                    </a:lnTo>
                    <a:lnTo>
                      <a:pt x="764" y="819"/>
                    </a:lnTo>
                    <a:lnTo>
                      <a:pt x="769" y="816"/>
                    </a:lnTo>
                    <a:lnTo>
                      <a:pt x="783" y="808"/>
                    </a:lnTo>
                    <a:lnTo>
                      <a:pt x="790" y="810"/>
                    </a:lnTo>
                    <a:lnTo>
                      <a:pt x="812" y="808"/>
                    </a:lnTo>
                    <a:lnTo>
                      <a:pt x="830" y="797"/>
                    </a:lnTo>
                    <a:lnTo>
                      <a:pt x="849" y="794"/>
                    </a:lnTo>
                    <a:lnTo>
                      <a:pt x="900" y="767"/>
                    </a:lnTo>
                    <a:lnTo>
                      <a:pt x="911" y="753"/>
                    </a:lnTo>
                    <a:lnTo>
                      <a:pt x="922" y="750"/>
                    </a:lnTo>
                    <a:lnTo>
                      <a:pt x="939" y="736"/>
                    </a:lnTo>
                    <a:lnTo>
                      <a:pt x="948" y="734"/>
                    </a:lnTo>
                    <a:lnTo>
                      <a:pt x="950" y="734"/>
                    </a:lnTo>
                    <a:lnTo>
                      <a:pt x="958" y="732"/>
                    </a:lnTo>
                    <a:lnTo>
                      <a:pt x="939" y="751"/>
                    </a:lnTo>
                    <a:lnTo>
                      <a:pt x="919" y="762"/>
                    </a:lnTo>
                    <a:lnTo>
                      <a:pt x="871" y="799"/>
                    </a:lnTo>
                    <a:lnTo>
                      <a:pt x="849" y="806"/>
                    </a:lnTo>
                    <a:lnTo>
                      <a:pt x="828" y="821"/>
                    </a:lnTo>
                    <a:lnTo>
                      <a:pt x="821" y="823"/>
                    </a:lnTo>
                    <a:lnTo>
                      <a:pt x="817" y="828"/>
                    </a:lnTo>
                    <a:lnTo>
                      <a:pt x="816" y="828"/>
                    </a:lnTo>
                    <a:lnTo>
                      <a:pt x="805" y="832"/>
                    </a:lnTo>
                    <a:lnTo>
                      <a:pt x="801" y="832"/>
                    </a:lnTo>
                    <a:lnTo>
                      <a:pt x="794" y="828"/>
                    </a:lnTo>
                    <a:lnTo>
                      <a:pt x="790" y="828"/>
                    </a:lnTo>
                    <a:lnTo>
                      <a:pt x="784" y="830"/>
                    </a:lnTo>
                    <a:lnTo>
                      <a:pt x="775" y="834"/>
                    </a:lnTo>
                    <a:lnTo>
                      <a:pt x="775" y="838"/>
                    </a:lnTo>
                    <a:lnTo>
                      <a:pt x="690" y="881"/>
                    </a:lnTo>
                    <a:lnTo>
                      <a:pt x="684" y="893"/>
                    </a:lnTo>
                    <a:lnTo>
                      <a:pt x="674" y="906"/>
                    </a:lnTo>
                    <a:lnTo>
                      <a:pt x="668" y="911"/>
                    </a:lnTo>
                    <a:lnTo>
                      <a:pt x="664" y="911"/>
                    </a:lnTo>
                    <a:lnTo>
                      <a:pt x="652" y="917"/>
                    </a:lnTo>
                    <a:lnTo>
                      <a:pt x="646" y="917"/>
                    </a:lnTo>
                    <a:lnTo>
                      <a:pt x="633" y="930"/>
                    </a:lnTo>
                    <a:lnTo>
                      <a:pt x="620" y="952"/>
                    </a:lnTo>
                    <a:lnTo>
                      <a:pt x="622" y="974"/>
                    </a:lnTo>
                    <a:lnTo>
                      <a:pt x="619" y="985"/>
                    </a:lnTo>
                    <a:lnTo>
                      <a:pt x="605" y="1002"/>
                    </a:lnTo>
                    <a:lnTo>
                      <a:pt x="589" y="1016"/>
                    </a:lnTo>
                    <a:lnTo>
                      <a:pt x="586" y="1018"/>
                    </a:lnTo>
                    <a:lnTo>
                      <a:pt x="589" y="1023"/>
                    </a:lnTo>
                    <a:lnTo>
                      <a:pt x="603" y="1024"/>
                    </a:lnTo>
                    <a:lnTo>
                      <a:pt x="690" y="990"/>
                    </a:lnTo>
                    <a:lnTo>
                      <a:pt x="701" y="992"/>
                    </a:lnTo>
                    <a:lnTo>
                      <a:pt x="688" y="996"/>
                    </a:lnTo>
                    <a:lnTo>
                      <a:pt x="679" y="1007"/>
                    </a:lnTo>
                    <a:lnTo>
                      <a:pt x="677" y="1012"/>
                    </a:lnTo>
                    <a:lnTo>
                      <a:pt x="668" y="1024"/>
                    </a:lnTo>
                    <a:lnTo>
                      <a:pt x="666" y="1024"/>
                    </a:lnTo>
                    <a:lnTo>
                      <a:pt x="659" y="1031"/>
                    </a:lnTo>
                    <a:lnTo>
                      <a:pt x="670" y="1035"/>
                    </a:lnTo>
                    <a:lnTo>
                      <a:pt x="714" y="1037"/>
                    </a:lnTo>
                    <a:lnTo>
                      <a:pt x="731" y="1035"/>
                    </a:lnTo>
                    <a:lnTo>
                      <a:pt x="736" y="1035"/>
                    </a:lnTo>
                    <a:lnTo>
                      <a:pt x="739" y="1034"/>
                    </a:lnTo>
                    <a:lnTo>
                      <a:pt x="742" y="1029"/>
                    </a:lnTo>
                    <a:lnTo>
                      <a:pt x="751" y="1001"/>
                    </a:lnTo>
                    <a:lnTo>
                      <a:pt x="764" y="983"/>
                    </a:lnTo>
                    <a:lnTo>
                      <a:pt x="775" y="979"/>
                    </a:lnTo>
                    <a:lnTo>
                      <a:pt x="783" y="979"/>
                    </a:lnTo>
                    <a:lnTo>
                      <a:pt x="786" y="994"/>
                    </a:lnTo>
                    <a:lnTo>
                      <a:pt x="805" y="983"/>
                    </a:lnTo>
                    <a:lnTo>
                      <a:pt x="812" y="976"/>
                    </a:lnTo>
                    <a:lnTo>
                      <a:pt x="832" y="965"/>
                    </a:lnTo>
                    <a:lnTo>
                      <a:pt x="834" y="969"/>
                    </a:lnTo>
                    <a:lnTo>
                      <a:pt x="823" y="983"/>
                    </a:lnTo>
                    <a:lnTo>
                      <a:pt x="821" y="987"/>
                    </a:lnTo>
                    <a:lnTo>
                      <a:pt x="821" y="1002"/>
                    </a:lnTo>
                    <a:lnTo>
                      <a:pt x="826" y="1002"/>
                    </a:lnTo>
                    <a:lnTo>
                      <a:pt x="826" y="1005"/>
                    </a:lnTo>
                    <a:lnTo>
                      <a:pt x="859" y="1001"/>
                    </a:lnTo>
                    <a:lnTo>
                      <a:pt x="865" y="994"/>
                    </a:lnTo>
                    <a:lnTo>
                      <a:pt x="870" y="990"/>
                    </a:lnTo>
                    <a:lnTo>
                      <a:pt x="871" y="970"/>
                    </a:lnTo>
                    <a:lnTo>
                      <a:pt x="878" y="969"/>
                    </a:lnTo>
                    <a:lnTo>
                      <a:pt x="887" y="969"/>
                    </a:lnTo>
                    <a:lnTo>
                      <a:pt x="889" y="970"/>
                    </a:lnTo>
                    <a:lnTo>
                      <a:pt x="906" y="974"/>
                    </a:lnTo>
                    <a:lnTo>
                      <a:pt x="926" y="972"/>
                    </a:lnTo>
                    <a:lnTo>
                      <a:pt x="937" y="969"/>
                    </a:lnTo>
                    <a:lnTo>
                      <a:pt x="950" y="961"/>
                    </a:lnTo>
                    <a:lnTo>
                      <a:pt x="952" y="961"/>
                    </a:lnTo>
                    <a:lnTo>
                      <a:pt x="950" y="963"/>
                    </a:lnTo>
                    <a:lnTo>
                      <a:pt x="950" y="969"/>
                    </a:lnTo>
                    <a:lnTo>
                      <a:pt x="948" y="969"/>
                    </a:lnTo>
                    <a:lnTo>
                      <a:pt x="932" y="979"/>
                    </a:lnTo>
                    <a:lnTo>
                      <a:pt x="928" y="979"/>
                    </a:lnTo>
                    <a:lnTo>
                      <a:pt x="915" y="983"/>
                    </a:lnTo>
                    <a:lnTo>
                      <a:pt x="906" y="987"/>
                    </a:lnTo>
                    <a:lnTo>
                      <a:pt x="906" y="994"/>
                    </a:lnTo>
                    <a:lnTo>
                      <a:pt x="908" y="1001"/>
                    </a:lnTo>
                    <a:lnTo>
                      <a:pt x="900" y="1007"/>
                    </a:lnTo>
                    <a:lnTo>
                      <a:pt x="887" y="1012"/>
                    </a:lnTo>
                    <a:lnTo>
                      <a:pt x="848" y="1018"/>
                    </a:lnTo>
                    <a:lnTo>
                      <a:pt x="845" y="1018"/>
                    </a:lnTo>
                    <a:lnTo>
                      <a:pt x="843" y="1023"/>
                    </a:lnTo>
                    <a:lnTo>
                      <a:pt x="843" y="1029"/>
                    </a:lnTo>
                    <a:lnTo>
                      <a:pt x="845" y="1031"/>
                    </a:lnTo>
                    <a:lnTo>
                      <a:pt x="848" y="1031"/>
                    </a:lnTo>
                    <a:lnTo>
                      <a:pt x="852" y="1029"/>
                    </a:lnTo>
                    <a:lnTo>
                      <a:pt x="865" y="1029"/>
                    </a:lnTo>
                    <a:lnTo>
                      <a:pt x="870" y="1031"/>
                    </a:lnTo>
                    <a:lnTo>
                      <a:pt x="870" y="1035"/>
                    </a:lnTo>
                    <a:lnTo>
                      <a:pt x="867" y="1035"/>
                    </a:lnTo>
                    <a:lnTo>
                      <a:pt x="856" y="1045"/>
                    </a:lnTo>
                    <a:lnTo>
                      <a:pt x="854" y="1045"/>
                    </a:lnTo>
                    <a:lnTo>
                      <a:pt x="854" y="1042"/>
                    </a:lnTo>
                    <a:lnTo>
                      <a:pt x="849" y="1040"/>
                    </a:lnTo>
                    <a:lnTo>
                      <a:pt x="834" y="1045"/>
                    </a:lnTo>
                    <a:lnTo>
                      <a:pt x="819" y="1067"/>
                    </a:lnTo>
                    <a:lnTo>
                      <a:pt x="817" y="1075"/>
                    </a:lnTo>
                    <a:lnTo>
                      <a:pt x="843" y="1075"/>
                    </a:lnTo>
                    <a:lnTo>
                      <a:pt x="865" y="1081"/>
                    </a:lnTo>
                    <a:lnTo>
                      <a:pt x="865" y="1083"/>
                    </a:lnTo>
                    <a:lnTo>
                      <a:pt x="881" y="1090"/>
                    </a:lnTo>
                    <a:lnTo>
                      <a:pt x="882" y="1090"/>
                    </a:lnTo>
                    <a:lnTo>
                      <a:pt x="887" y="1089"/>
                    </a:lnTo>
                    <a:lnTo>
                      <a:pt x="889" y="1089"/>
                    </a:lnTo>
                    <a:lnTo>
                      <a:pt x="893" y="1083"/>
                    </a:lnTo>
                    <a:lnTo>
                      <a:pt x="895" y="1079"/>
                    </a:lnTo>
                    <a:lnTo>
                      <a:pt x="900" y="1078"/>
                    </a:lnTo>
                    <a:lnTo>
                      <a:pt x="903" y="1075"/>
                    </a:lnTo>
                    <a:lnTo>
                      <a:pt x="904" y="1072"/>
                    </a:lnTo>
                    <a:lnTo>
                      <a:pt x="904" y="1070"/>
                    </a:lnTo>
                    <a:lnTo>
                      <a:pt x="903" y="1068"/>
                    </a:lnTo>
                    <a:lnTo>
                      <a:pt x="904" y="1068"/>
                    </a:lnTo>
                    <a:lnTo>
                      <a:pt x="906" y="1070"/>
                    </a:lnTo>
                    <a:lnTo>
                      <a:pt x="922" y="1070"/>
                    </a:lnTo>
                    <a:lnTo>
                      <a:pt x="937" y="1061"/>
                    </a:lnTo>
                    <a:lnTo>
                      <a:pt x="958" y="1057"/>
                    </a:lnTo>
                    <a:lnTo>
                      <a:pt x="961" y="1059"/>
                    </a:lnTo>
                    <a:lnTo>
                      <a:pt x="958" y="1064"/>
                    </a:lnTo>
                    <a:lnTo>
                      <a:pt x="915" y="1079"/>
                    </a:lnTo>
                    <a:lnTo>
                      <a:pt x="906" y="1083"/>
                    </a:lnTo>
                    <a:lnTo>
                      <a:pt x="904" y="1085"/>
                    </a:lnTo>
                    <a:lnTo>
                      <a:pt x="903" y="1090"/>
                    </a:lnTo>
                    <a:lnTo>
                      <a:pt x="915" y="1100"/>
                    </a:lnTo>
                    <a:lnTo>
                      <a:pt x="919" y="1101"/>
                    </a:lnTo>
                    <a:lnTo>
                      <a:pt x="939" y="1101"/>
                    </a:lnTo>
                    <a:lnTo>
                      <a:pt x="948" y="1111"/>
                    </a:lnTo>
                    <a:lnTo>
                      <a:pt x="950" y="1112"/>
                    </a:lnTo>
                    <a:lnTo>
                      <a:pt x="958" y="1118"/>
                    </a:lnTo>
                    <a:lnTo>
                      <a:pt x="963" y="1118"/>
                    </a:lnTo>
                    <a:lnTo>
                      <a:pt x="979" y="1101"/>
                    </a:lnTo>
                    <a:lnTo>
                      <a:pt x="994" y="1096"/>
                    </a:lnTo>
                    <a:lnTo>
                      <a:pt x="1002" y="1100"/>
                    </a:lnTo>
                    <a:lnTo>
                      <a:pt x="998" y="1101"/>
                    </a:lnTo>
                    <a:lnTo>
                      <a:pt x="976" y="1111"/>
                    </a:lnTo>
                    <a:lnTo>
                      <a:pt x="976" y="1114"/>
                    </a:lnTo>
                    <a:lnTo>
                      <a:pt x="987" y="1136"/>
                    </a:lnTo>
                    <a:lnTo>
                      <a:pt x="996" y="1143"/>
                    </a:lnTo>
                    <a:lnTo>
                      <a:pt x="1061" y="1144"/>
                    </a:lnTo>
                    <a:lnTo>
                      <a:pt x="1064" y="1147"/>
                    </a:lnTo>
                    <a:lnTo>
                      <a:pt x="1079" y="1151"/>
                    </a:lnTo>
                    <a:lnTo>
                      <a:pt x="1061" y="1154"/>
                    </a:lnTo>
                    <a:lnTo>
                      <a:pt x="1048" y="1154"/>
                    </a:lnTo>
                    <a:lnTo>
                      <a:pt x="1026" y="1162"/>
                    </a:lnTo>
                    <a:lnTo>
                      <a:pt x="1023" y="1165"/>
                    </a:lnTo>
                    <a:lnTo>
                      <a:pt x="996" y="1158"/>
                    </a:lnTo>
                    <a:lnTo>
                      <a:pt x="990" y="1154"/>
                    </a:lnTo>
                    <a:lnTo>
                      <a:pt x="985" y="1154"/>
                    </a:lnTo>
                    <a:lnTo>
                      <a:pt x="937" y="1179"/>
                    </a:lnTo>
                    <a:lnTo>
                      <a:pt x="930" y="1182"/>
                    </a:lnTo>
                    <a:lnTo>
                      <a:pt x="917" y="1182"/>
                    </a:lnTo>
                    <a:lnTo>
                      <a:pt x="904" y="1176"/>
                    </a:lnTo>
                    <a:lnTo>
                      <a:pt x="903" y="1176"/>
                    </a:lnTo>
                    <a:lnTo>
                      <a:pt x="898" y="1182"/>
                    </a:lnTo>
                    <a:lnTo>
                      <a:pt x="900" y="1184"/>
                    </a:lnTo>
                    <a:lnTo>
                      <a:pt x="900" y="1187"/>
                    </a:lnTo>
                    <a:lnTo>
                      <a:pt x="937" y="1212"/>
                    </a:lnTo>
                    <a:lnTo>
                      <a:pt x="941" y="1214"/>
                    </a:lnTo>
                    <a:lnTo>
                      <a:pt x="943" y="1214"/>
                    </a:lnTo>
                    <a:lnTo>
                      <a:pt x="948" y="1221"/>
                    </a:lnTo>
                    <a:lnTo>
                      <a:pt x="950" y="1223"/>
                    </a:lnTo>
                    <a:lnTo>
                      <a:pt x="950" y="1225"/>
                    </a:lnTo>
                    <a:lnTo>
                      <a:pt x="958" y="1236"/>
                    </a:lnTo>
                    <a:lnTo>
                      <a:pt x="958" y="1243"/>
                    </a:lnTo>
                    <a:lnTo>
                      <a:pt x="959" y="1245"/>
                    </a:lnTo>
                    <a:lnTo>
                      <a:pt x="959" y="1247"/>
                    </a:lnTo>
                    <a:lnTo>
                      <a:pt x="961" y="1254"/>
                    </a:lnTo>
                    <a:lnTo>
                      <a:pt x="963" y="1254"/>
                    </a:lnTo>
                    <a:lnTo>
                      <a:pt x="965" y="1256"/>
                    </a:lnTo>
                    <a:lnTo>
                      <a:pt x="969" y="1258"/>
                    </a:lnTo>
                    <a:lnTo>
                      <a:pt x="970" y="1258"/>
                    </a:lnTo>
                    <a:lnTo>
                      <a:pt x="991" y="1243"/>
                    </a:lnTo>
                    <a:lnTo>
                      <a:pt x="1005" y="1242"/>
                    </a:lnTo>
                    <a:lnTo>
                      <a:pt x="1009" y="1242"/>
                    </a:lnTo>
                    <a:lnTo>
                      <a:pt x="1012" y="1243"/>
                    </a:lnTo>
                    <a:lnTo>
                      <a:pt x="1020" y="1249"/>
                    </a:lnTo>
                    <a:lnTo>
                      <a:pt x="1020" y="1253"/>
                    </a:lnTo>
                    <a:lnTo>
                      <a:pt x="1023" y="1260"/>
                    </a:lnTo>
                    <a:lnTo>
                      <a:pt x="1023" y="1263"/>
                    </a:lnTo>
                    <a:lnTo>
                      <a:pt x="1037" y="1274"/>
                    </a:lnTo>
                    <a:lnTo>
                      <a:pt x="1118" y="1286"/>
                    </a:lnTo>
                    <a:lnTo>
                      <a:pt x="1125" y="1291"/>
                    </a:lnTo>
                    <a:lnTo>
                      <a:pt x="1129" y="1293"/>
                    </a:lnTo>
                    <a:lnTo>
                      <a:pt x="1138" y="1304"/>
                    </a:lnTo>
                    <a:lnTo>
                      <a:pt x="1144" y="1307"/>
                    </a:lnTo>
                    <a:lnTo>
                      <a:pt x="1154" y="1308"/>
                    </a:lnTo>
                    <a:lnTo>
                      <a:pt x="1157" y="1308"/>
                    </a:lnTo>
                    <a:lnTo>
                      <a:pt x="1214" y="1282"/>
                    </a:lnTo>
                    <a:lnTo>
                      <a:pt x="1198" y="1315"/>
                    </a:lnTo>
                    <a:lnTo>
                      <a:pt x="1198" y="1321"/>
                    </a:lnTo>
                    <a:lnTo>
                      <a:pt x="1192" y="1326"/>
                    </a:lnTo>
                    <a:lnTo>
                      <a:pt x="1188" y="1341"/>
                    </a:lnTo>
                    <a:lnTo>
                      <a:pt x="1188" y="1343"/>
                    </a:lnTo>
                    <a:lnTo>
                      <a:pt x="1190" y="1351"/>
                    </a:lnTo>
                    <a:lnTo>
                      <a:pt x="1182" y="1374"/>
                    </a:lnTo>
                    <a:lnTo>
                      <a:pt x="1179" y="1374"/>
                    </a:lnTo>
                    <a:lnTo>
                      <a:pt x="1177" y="1373"/>
                    </a:lnTo>
                    <a:lnTo>
                      <a:pt x="1179" y="1369"/>
                    </a:lnTo>
                    <a:lnTo>
                      <a:pt x="1179" y="1365"/>
                    </a:lnTo>
                    <a:lnTo>
                      <a:pt x="1184" y="1343"/>
                    </a:lnTo>
                    <a:lnTo>
                      <a:pt x="1192" y="1321"/>
                    </a:lnTo>
                    <a:lnTo>
                      <a:pt x="1198" y="1313"/>
                    </a:lnTo>
                    <a:lnTo>
                      <a:pt x="1198" y="1304"/>
                    </a:lnTo>
                    <a:lnTo>
                      <a:pt x="1188" y="1304"/>
                    </a:lnTo>
                    <a:lnTo>
                      <a:pt x="1179" y="1308"/>
                    </a:lnTo>
                    <a:lnTo>
                      <a:pt x="1165" y="1318"/>
                    </a:lnTo>
                    <a:lnTo>
                      <a:pt x="1165" y="1319"/>
                    </a:lnTo>
                    <a:lnTo>
                      <a:pt x="1160" y="1321"/>
                    </a:lnTo>
                    <a:lnTo>
                      <a:pt x="1144" y="1321"/>
                    </a:lnTo>
                    <a:lnTo>
                      <a:pt x="1140" y="1319"/>
                    </a:lnTo>
                    <a:lnTo>
                      <a:pt x="1140" y="1315"/>
                    </a:lnTo>
                    <a:lnTo>
                      <a:pt x="1127" y="1307"/>
                    </a:lnTo>
                    <a:lnTo>
                      <a:pt x="1118" y="1297"/>
                    </a:lnTo>
                    <a:lnTo>
                      <a:pt x="1067" y="1286"/>
                    </a:lnTo>
                    <a:lnTo>
                      <a:pt x="1026" y="1286"/>
                    </a:lnTo>
                    <a:lnTo>
                      <a:pt x="1023" y="1296"/>
                    </a:lnTo>
                    <a:lnTo>
                      <a:pt x="1023" y="1304"/>
                    </a:lnTo>
                    <a:lnTo>
                      <a:pt x="1018" y="1297"/>
                    </a:lnTo>
                    <a:lnTo>
                      <a:pt x="1009" y="1271"/>
                    </a:lnTo>
                    <a:lnTo>
                      <a:pt x="1001" y="1265"/>
                    </a:lnTo>
                    <a:lnTo>
                      <a:pt x="990" y="1260"/>
                    </a:lnTo>
                    <a:lnTo>
                      <a:pt x="985" y="1265"/>
                    </a:lnTo>
                    <a:lnTo>
                      <a:pt x="979" y="1267"/>
                    </a:lnTo>
                    <a:lnTo>
                      <a:pt x="970" y="1267"/>
                    </a:lnTo>
                    <a:lnTo>
                      <a:pt x="958" y="1265"/>
                    </a:lnTo>
                    <a:lnTo>
                      <a:pt x="936" y="1238"/>
                    </a:lnTo>
                    <a:lnTo>
                      <a:pt x="939" y="1232"/>
                    </a:lnTo>
                    <a:lnTo>
                      <a:pt x="893" y="1192"/>
                    </a:lnTo>
                    <a:lnTo>
                      <a:pt x="889" y="1187"/>
                    </a:lnTo>
                    <a:lnTo>
                      <a:pt x="887" y="1168"/>
                    </a:lnTo>
                    <a:lnTo>
                      <a:pt x="889" y="1168"/>
                    </a:lnTo>
                    <a:lnTo>
                      <a:pt x="889" y="1162"/>
                    </a:lnTo>
                    <a:lnTo>
                      <a:pt x="892" y="1158"/>
                    </a:lnTo>
                    <a:lnTo>
                      <a:pt x="892" y="1155"/>
                    </a:lnTo>
                    <a:lnTo>
                      <a:pt x="895" y="1154"/>
                    </a:lnTo>
                    <a:lnTo>
                      <a:pt x="906" y="1154"/>
                    </a:lnTo>
                    <a:lnTo>
                      <a:pt x="911" y="1155"/>
                    </a:lnTo>
                    <a:lnTo>
                      <a:pt x="914" y="1158"/>
                    </a:lnTo>
                    <a:lnTo>
                      <a:pt x="915" y="1162"/>
                    </a:lnTo>
                    <a:lnTo>
                      <a:pt x="915" y="1165"/>
                    </a:lnTo>
                    <a:lnTo>
                      <a:pt x="922" y="1168"/>
                    </a:lnTo>
                    <a:lnTo>
                      <a:pt x="926" y="1168"/>
                    </a:lnTo>
                    <a:lnTo>
                      <a:pt x="926" y="1166"/>
                    </a:lnTo>
                    <a:lnTo>
                      <a:pt x="930" y="1147"/>
                    </a:lnTo>
                    <a:lnTo>
                      <a:pt x="917" y="1136"/>
                    </a:lnTo>
                    <a:lnTo>
                      <a:pt x="889" y="1129"/>
                    </a:lnTo>
                    <a:lnTo>
                      <a:pt x="887" y="1129"/>
                    </a:lnTo>
                    <a:lnTo>
                      <a:pt x="854" y="1125"/>
                    </a:lnTo>
                    <a:lnTo>
                      <a:pt x="786" y="1151"/>
                    </a:lnTo>
                    <a:lnTo>
                      <a:pt x="775" y="1151"/>
                    </a:lnTo>
                    <a:lnTo>
                      <a:pt x="772" y="1154"/>
                    </a:lnTo>
                    <a:lnTo>
                      <a:pt x="761" y="1154"/>
                    </a:lnTo>
                    <a:lnTo>
                      <a:pt x="740" y="1168"/>
                    </a:lnTo>
                    <a:lnTo>
                      <a:pt x="736" y="1168"/>
                    </a:lnTo>
                    <a:lnTo>
                      <a:pt x="712" y="1173"/>
                    </a:lnTo>
                    <a:lnTo>
                      <a:pt x="684" y="1173"/>
                    </a:lnTo>
                    <a:lnTo>
                      <a:pt x="659" y="1166"/>
                    </a:lnTo>
                    <a:lnTo>
                      <a:pt x="655" y="1162"/>
                    </a:lnTo>
                    <a:lnTo>
                      <a:pt x="652" y="1155"/>
                    </a:lnTo>
                    <a:lnTo>
                      <a:pt x="652" y="1154"/>
                    </a:lnTo>
                    <a:lnTo>
                      <a:pt x="642" y="1133"/>
                    </a:lnTo>
                    <a:lnTo>
                      <a:pt x="635" y="1125"/>
                    </a:lnTo>
                    <a:lnTo>
                      <a:pt x="624" y="1121"/>
                    </a:lnTo>
                    <a:lnTo>
                      <a:pt x="586" y="1116"/>
                    </a:lnTo>
                    <a:lnTo>
                      <a:pt x="564" y="1116"/>
                    </a:lnTo>
                    <a:lnTo>
                      <a:pt x="561" y="1121"/>
                    </a:lnTo>
                    <a:lnTo>
                      <a:pt x="557" y="1125"/>
                    </a:lnTo>
                    <a:lnTo>
                      <a:pt x="528" y="1129"/>
                    </a:lnTo>
                    <a:lnTo>
                      <a:pt x="515" y="1136"/>
                    </a:lnTo>
                    <a:lnTo>
                      <a:pt x="510" y="1136"/>
                    </a:lnTo>
                    <a:lnTo>
                      <a:pt x="489" y="1138"/>
                    </a:lnTo>
                    <a:lnTo>
                      <a:pt x="480" y="1127"/>
                    </a:lnTo>
                    <a:lnTo>
                      <a:pt x="466" y="1101"/>
                    </a:lnTo>
                    <a:lnTo>
                      <a:pt x="466" y="1096"/>
                    </a:lnTo>
                    <a:lnTo>
                      <a:pt x="469" y="1090"/>
                    </a:lnTo>
                    <a:lnTo>
                      <a:pt x="485" y="1081"/>
                    </a:lnTo>
                    <a:lnTo>
                      <a:pt x="499" y="1068"/>
                    </a:lnTo>
                    <a:lnTo>
                      <a:pt x="511" y="1059"/>
                    </a:lnTo>
                    <a:lnTo>
                      <a:pt x="504" y="1056"/>
                    </a:lnTo>
                    <a:lnTo>
                      <a:pt x="489" y="1056"/>
                    </a:lnTo>
                    <a:lnTo>
                      <a:pt x="461" y="1089"/>
                    </a:lnTo>
                    <a:lnTo>
                      <a:pt x="461" y="1090"/>
                    </a:lnTo>
                    <a:lnTo>
                      <a:pt x="455" y="1112"/>
                    </a:lnTo>
                    <a:lnTo>
                      <a:pt x="445" y="1118"/>
                    </a:lnTo>
                    <a:lnTo>
                      <a:pt x="433" y="1123"/>
                    </a:lnTo>
                    <a:lnTo>
                      <a:pt x="430" y="1123"/>
                    </a:lnTo>
                    <a:lnTo>
                      <a:pt x="428" y="1121"/>
                    </a:lnTo>
                    <a:lnTo>
                      <a:pt x="422" y="1114"/>
                    </a:lnTo>
                    <a:lnTo>
                      <a:pt x="402" y="1090"/>
                    </a:lnTo>
                    <a:lnTo>
                      <a:pt x="397" y="1078"/>
                    </a:lnTo>
                    <a:lnTo>
                      <a:pt x="397" y="1075"/>
                    </a:lnTo>
                    <a:lnTo>
                      <a:pt x="400" y="1064"/>
                    </a:lnTo>
                    <a:lnTo>
                      <a:pt x="402" y="1061"/>
                    </a:lnTo>
                    <a:lnTo>
                      <a:pt x="408" y="1059"/>
                    </a:lnTo>
                    <a:lnTo>
                      <a:pt x="412" y="1050"/>
                    </a:lnTo>
                    <a:lnTo>
                      <a:pt x="417" y="1046"/>
                    </a:lnTo>
                    <a:lnTo>
                      <a:pt x="426" y="1026"/>
                    </a:lnTo>
                    <a:lnTo>
                      <a:pt x="423" y="1013"/>
                    </a:lnTo>
                    <a:lnTo>
                      <a:pt x="423" y="1009"/>
                    </a:lnTo>
                    <a:lnTo>
                      <a:pt x="428" y="1005"/>
                    </a:lnTo>
                    <a:lnTo>
                      <a:pt x="452" y="972"/>
                    </a:lnTo>
                    <a:lnTo>
                      <a:pt x="452" y="965"/>
                    </a:lnTo>
                    <a:lnTo>
                      <a:pt x="450" y="965"/>
                    </a:lnTo>
                    <a:lnTo>
                      <a:pt x="422" y="970"/>
                    </a:lnTo>
                    <a:lnTo>
                      <a:pt x="382" y="990"/>
                    </a:lnTo>
                    <a:lnTo>
                      <a:pt x="364" y="1007"/>
                    </a:lnTo>
                    <a:lnTo>
                      <a:pt x="360" y="1016"/>
                    </a:lnTo>
                    <a:lnTo>
                      <a:pt x="371" y="1057"/>
                    </a:lnTo>
                    <a:lnTo>
                      <a:pt x="371" y="1079"/>
                    </a:lnTo>
                    <a:lnTo>
                      <a:pt x="373" y="1090"/>
                    </a:lnTo>
                    <a:lnTo>
                      <a:pt x="373" y="1096"/>
                    </a:lnTo>
                    <a:lnTo>
                      <a:pt x="379" y="1103"/>
                    </a:lnTo>
                    <a:lnTo>
                      <a:pt x="379" y="1107"/>
                    </a:lnTo>
                    <a:lnTo>
                      <a:pt x="375" y="1112"/>
                    </a:lnTo>
                    <a:lnTo>
                      <a:pt x="373" y="1116"/>
                    </a:lnTo>
                    <a:lnTo>
                      <a:pt x="369" y="1121"/>
                    </a:lnTo>
                    <a:lnTo>
                      <a:pt x="351" y="1133"/>
                    </a:lnTo>
                    <a:lnTo>
                      <a:pt x="347" y="1136"/>
                    </a:lnTo>
                    <a:lnTo>
                      <a:pt x="332" y="1136"/>
                    </a:lnTo>
                    <a:lnTo>
                      <a:pt x="325" y="1138"/>
                    </a:lnTo>
                    <a:lnTo>
                      <a:pt x="321" y="1136"/>
                    </a:lnTo>
                    <a:lnTo>
                      <a:pt x="321" y="1132"/>
                    </a:lnTo>
                    <a:lnTo>
                      <a:pt x="313" y="1118"/>
                    </a:lnTo>
                    <a:lnTo>
                      <a:pt x="310" y="1107"/>
                    </a:lnTo>
                    <a:lnTo>
                      <a:pt x="302" y="1105"/>
                    </a:lnTo>
                    <a:lnTo>
                      <a:pt x="270" y="1121"/>
                    </a:lnTo>
                    <a:lnTo>
                      <a:pt x="275" y="1125"/>
                    </a:lnTo>
                    <a:lnTo>
                      <a:pt x="277" y="1136"/>
                    </a:lnTo>
                    <a:lnTo>
                      <a:pt x="277" y="1149"/>
                    </a:lnTo>
                    <a:lnTo>
                      <a:pt x="281" y="1160"/>
                    </a:lnTo>
                    <a:lnTo>
                      <a:pt x="288" y="1168"/>
                    </a:lnTo>
                    <a:lnTo>
                      <a:pt x="292" y="1173"/>
                    </a:lnTo>
                    <a:lnTo>
                      <a:pt x="299" y="1176"/>
                    </a:lnTo>
                    <a:lnTo>
                      <a:pt x="303" y="1179"/>
                    </a:lnTo>
                    <a:lnTo>
                      <a:pt x="310" y="1192"/>
                    </a:lnTo>
                    <a:lnTo>
                      <a:pt x="321" y="1199"/>
                    </a:lnTo>
                    <a:lnTo>
                      <a:pt x="347" y="1203"/>
                    </a:lnTo>
                    <a:lnTo>
                      <a:pt x="379" y="1188"/>
                    </a:lnTo>
                    <a:lnTo>
                      <a:pt x="380" y="1187"/>
                    </a:lnTo>
                    <a:lnTo>
                      <a:pt x="382" y="1187"/>
                    </a:lnTo>
                    <a:lnTo>
                      <a:pt x="386" y="1188"/>
                    </a:lnTo>
                    <a:lnTo>
                      <a:pt x="390" y="1190"/>
                    </a:lnTo>
                    <a:lnTo>
                      <a:pt x="395" y="1199"/>
                    </a:lnTo>
                    <a:lnTo>
                      <a:pt x="400" y="1203"/>
                    </a:lnTo>
                    <a:lnTo>
                      <a:pt x="406" y="1214"/>
                    </a:lnTo>
                    <a:lnTo>
                      <a:pt x="406" y="1236"/>
                    </a:lnTo>
                    <a:lnTo>
                      <a:pt x="400" y="1243"/>
                    </a:lnTo>
                    <a:lnTo>
                      <a:pt x="379" y="1247"/>
                    </a:lnTo>
                    <a:lnTo>
                      <a:pt x="369" y="1254"/>
                    </a:lnTo>
                    <a:lnTo>
                      <a:pt x="368" y="1254"/>
                    </a:lnTo>
                    <a:lnTo>
                      <a:pt x="364" y="1260"/>
                    </a:lnTo>
                    <a:lnTo>
                      <a:pt x="368" y="1260"/>
                    </a:lnTo>
                    <a:lnTo>
                      <a:pt x="371" y="1267"/>
                    </a:lnTo>
                    <a:lnTo>
                      <a:pt x="371" y="1280"/>
                    </a:lnTo>
                    <a:lnTo>
                      <a:pt x="369" y="1293"/>
                    </a:lnTo>
                    <a:lnTo>
                      <a:pt x="369" y="1296"/>
                    </a:lnTo>
                    <a:lnTo>
                      <a:pt x="375" y="1308"/>
                    </a:lnTo>
                    <a:lnTo>
                      <a:pt x="380" y="1332"/>
                    </a:lnTo>
                    <a:lnTo>
                      <a:pt x="380" y="1373"/>
                    </a:lnTo>
                    <a:lnTo>
                      <a:pt x="375" y="1391"/>
                    </a:lnTo>
                    <a:lnTo>
                      <a:pt x="360" y="1417"/>
                    </a:lnTo>
                    <a:lnTo>
                      <a:pt x="360" y="1428"/>
                    </a:lnTo>
                    <a:lnTo>
                      <a:pt x="364" y="1433"/>
                    </a:lnTo>
                    <a:lnTo>
                      <a:pt x="368" y="1439"/>
                    </a:lnTo>
                    <a:lnTo>
                      <a:pt x="386" y="1439"/>
                    </a:lnTo>
                    <a:lnTo>
                      <a:pt x="393" y="1428"/>
                    </a:lnTo>
                    <a:lnTo>
                      <a:pt x="395" y="1409"/>
                    </a:lnTo>
                    <a:lnTo>
                      <a:pt x="408" y="1400"/>
                    </a:lnTo>
                    <a:lnTo>
                      <a:pt x="419" y="1394"/>
                    </a:lnTo>
                    <a:lnTo>
                      <a:pt x="433" y="1380"/>
                    </a:lnTo>
                    <a:lnTo>
                      <a:pt x="444" y="1362"/>
                    </a:lnTo>
                    <a:lnTo>
                      <a:pt x="450" y="1340"/>
                    </a:lnTo>
                    <a:lnTo>
                      <a:pt x="458" y="1326"/>
                    </a:lnTo>
                    <a:lnTo>
                      <a:pt x="463" y="1321"/>
                    </a:lnTo>
                    <a:lnTo>
                      <a:pt x="471" y="1318"/>
                    </a:lnTo>
                    <a:lnTo>
                      <a:pt x="477" y="1297"/>
                    </a:lnTo>
                    <a:lnTo>
                      <a:pt x="477" y="1293"/>
                    </a:lnTo>
                    <a:lnTo>
                      <a:pt x="474" y="1291"/>
                    </a:lnTo>
                    <a:lnTo>
                      <a:pt x="474" y="1289"/>
                    </a:lnTo>
                    <a:lnTo>
                      <a:pt x="477" y="1282"/>
                    </a:lnTo>
                    <a:lnTo>
                      <a:pt x="478" y="1275"/>
                    </a:lnTo>
                    <a:lnTo>
                      <a:pt x="488" y="1267"/>
                    </a:lnTo>
                    <a:lnTo>
                      <a:pt x="491" y="1265"/>
                    </a:lnTo>
                    <a:lnTo>
                      <a:pt x="499" y="1265"/>
                    </a:lnTo>
                    <a:lnTo>
                      <a:pt x="504" y="1263"/>
                    </a:lnTo>
                    <a:lnTo>
                      <a:pt x="532" y="1265"/>
                    </a:lnTo>
                    <a:lnTo>
                      <a:pt x="553" y="1260"/>
                    </a:lnTo>
                    <a:lnTo>
                      <a:pt x="579" y="1271"/>
                    </a:lnTo>
                    <a:lnTo>
                      <a:pt x="597" y="1285"/>
                    </a:lnTo>
                    <a:lnTo>
                      <a:pt x="630" y="1297"/>
                    </a:lnTo>
                    <a:lnTo>
                      <a:pt x="646" y="1313"/>
                    </a:lnTo>
                    <a:lnTo>
                      <a:pt x="663" y="1319"/>
                    </a:lnTo>
                    <a:lnTo>
                      <a:pt x="664" y="1321"/>
                    </a:lnTo>
                    <a:lnTo>
                      <a:pt x="668" y="1321"/>
                    </a:lnTo>
                    <a:lnTo>
                      <a:pt x="677" y="1326"/>
                    </a:lnTo>
                    <a:lnTo>
                      <a:pt x="703" y="1330"/>
                    </a:lnTo>
                    <a:lnTo>
                      <a:pt x="710" y="1341"/>
                    </a:lnTo>
                    <a:lnTo>
                      <a:pt x="714" y="1351"/>
                    </a:lnTo>
                    <a:lnTo>
                      <a:pt x="717" y="1354"/>
                    </a:lnTo>
                    <a:lnTo>
                      <a:pt x="717" y="1356"/>
                    </a:lnTo>
                    <a:lnTo>
                      <a:pt x="712" y="1362"/>
                    </a:lnTo>
                    <a:lnTo>
                      <a:pt x="721" y="1365"/>
                    </a:lnTo>
                    <a:lnTo>
                      <a:pt x="762" y="1373"/>
                    </a:lnTo>
                    <a:lnTo>
                      <a:pt x="775" y="1373"/>
                    </a:lnTo>
                    <a:lnTo>
                      <a:pt x="816" y="1391"/>
                    </a:lnTo>
                    <a:lnTo>
                      <a:pt x="830" y="1405"/>
                    </a:lnTo>
                    <a:lnTo>
                      <a:pt x="834" y="1411"/>
                    </a:lnTo>
                    <a:lnTo>
                      <a:pt x="849" y="1465"/>
                    </a:lnTo>
                    <a:lnTo>
                      <a:pt x="849" y="1479"/>
                    </a:lnTo>
                    <a:lnTo>
                      <a:pt x="845" y="1483"/>
                    </a:lnTo>
                    <a:lnTo>
                      <a:pt x="843" y="1483"/>
                    </a:lnTo>
                    <a:lnTo>
                      <a:pt x="839" y="1490"/>
                    </a:lnTo>
                    <a:lnTo>
                      <a:pt x="839" y="1500"/>
                    </a:lnTo>
                    <a:lnTo>
                      <a:pt x="843" y="1511"/>
                    </a:lnTo>
                    <a:lnTo>
                      <a:pt x="876" y="1518"/>
                    </a:lnTo>
                    <a:lnTo>
                      <a:pt x="878" y="1522"/>
                    </a:lnTo>
                    <a:lnTo>
                      <a:pt x="878" y="1570"/>
                    </a:lnTo>
                    <a:lnTo>
                      <a:pt x="871" y="1580"/>
                    </a:lnTo>
                    <a:lnTo>
                      <a:pt x="852" y="1597"/>
                    </a:lnTo>
                    <a:lnTo>
                      <a:pt x="852" y="1607"/>
                    </a:lnTo>
                    <a:lnTo>
                      <a:pt x="854" y="1618"/>
                    </a:lnTo>
                    <a:lnTo>
                      <a:pt x="848" y="1649"/>
                    </a:lnTo>
                    <a:lnTo>
                      <a:pt x="841" y="1662"/>
                    </a:lnTo>
                    <a:lnTo>
                      <a:pt x="832" y="1668"/>
                    </a:lnTo>
                    <a:lnTo>
                      <a:pt x="821" y="1680"/>
                    </a:lnTo>
                    <a:lnTo>
                      <a:pt x="819" y="1686"/>
                    </a:lnTo>
                    <a:lnTo>
                      <a:pt x="821" y="1689"/>
                    </a:lnTo>
                    <a:lnTo>
                      <a:pt x="819" y="1690"/>
                    </a:lnTo>
                    <a:lnTo>
                      <a:pt x="816" y="1693"/>
                    </a:lnTo>
                    <a:lnTo>
                      <a:pt x="805" y="1697"/>
                    </a:lnTo>
                    <a:lnTo>
                      <a:pt x="799" y="1697"/>
                    </a:lnTo>
                    <a:lnTo>
                      <a:pt x="783" y="1686"/>
                    </a:lnTo>
                    <a:lnTo>
                      <a:pt x="761" y="1664"/>
                    </a:lnTo>
                    <a:lnTo>
                      <a:pt x="731" y="1658"/>
                    </a:lnTo>
                    <a:lnTo>
                      <a:pt x="721" y="1653"/>
                    </a:lnTo>
                    <a:lnTo>
                      <a:pt x="707" y="1640"/>
                    </a:lnTo>
                    <a:lnTo>
                      <a:pt x="706" y="1636"/>
                    </a:lnTo>
                    <a:lnTo>
                      <a:pt x="701" y="1631"/>
                    </a:lnTo>
                    <a:lnTo>
                      <a:pt x="692" y="1629"/>
                    </a:lnTo>
                    <a:lnTo>
                      <a:pt x="688" y="1629"/>
                    </a:lnTo>
                    <a:lnTo>
                      <a:pt x="681" y="1627"/>
                    </a:lnTo>
                    <a:lnTo>
                      <a:pt x="670" y="1635"/>
                    </a:lnTo>
                    <a:lnTo>
                      <a:pt x="657" y="1638"/>
                    </a:lnTo>
                    <a:lnTo>
                      <a:pt x="652" y="1640"/>
                    </a:lnTo>
                    <a:lnTo>
                      <a:pt x="644" y="1640"/>
                    </a:lnTo>
                    <a:lnTo>
                      <a:pt x="624" y="1636"/>
                    </a:lnTo>
                    <a:lnTo>
                      <a:pt x="609" y="1629"/>
                    </a:lnTo>
                    <a:lnTo>
                      <a:pt x="603" y="1629"/>
                    </a:lnTo>
                    <a:lnTo>
                      <a:pt x="589" y="1636"/>
                    </a:lnTo>
                    <a:lnTo>
                      <a:pt x="589" y="1640"/>
                    </a:lnTo>
                    <a:lnTo>
                      <a:pt x="583" y="1647"/>
                    </a:lnTo>
                    <a:lnTo>
                      <a:pt x="564" y="1653"/>
                    </a:lnTo>
                    <a:lnTo>
                      <a:pt x="557" y="1653"/>
                    </a:lnTo>
                    <a:lnTo>
                      <a:pt x="535" y="1647"/>
                    </a:lnTo>
                    <a:lnTo>
                      <a:pt x="510" y="1647"/>
                    </a:lnTo>
                    <a:lnTo>
                      <a:pt x="496" y="1649"/>
                    </a:lnTo>
                    <a:lnTo>
                      <a:pt x="488" y="1653"/>
                    </a:lnTo>
                    <a:lnTo>
                      <a:pt x="467" y="1673"/>
                    </a:lnTo>
                    <a:lnTo>
                      <a:pt x="466" y="1673"/>
                    </a:lnTo>
                    <a:lnTo>
                      <a:pt x="447" y="1664"/>
                    </a:lnTo>
                    <a:lnTo>
                      <a:pt x="433" y="1660"/>
                    </a:lnTo>
                    <a:lnTo>
                      <a:pt x="415" y="1660"/>
                    </a:lnTo>
                    <a:lnTo>
                      <a:pt x="406" y="1668"/>
                    </a:lnTo>
                    <a:lnTo>
                      <a:pt x="384" y="1658"/>
                    </a:lnTo>
                    <a:lnTo>
                      <a:pt x="371" y="1664"/>
                    </a:lnTo>
                    <a:lnTo>
                      <a:pt x="360" y="1680"/>
                    </a:lnTo>
                    <a:lnTo>
                      <a:pt x="343" y="1686"/>
                    </a:lnTo>
                    <a:lnTo>
                      <a:pt x="338" y="1682"/>
                    </a:lnTo>
                    <a:lnTo>
                      <a:pt x="321" y="1671"/>
                    </a:lnTo>
                    <a:lnTo>
                      <a:pt x="314" y="1669"/>
                    </a:lnTo>
                    <a:lnTo>
                      <a:pt x="295" y="1669"/>
                    </a:lnTo>
                    <a:lnTo>
                      <a:pt x="284" y="1673"/>
                    </a:lnTo>
                    <a:lnTo>
                      <a:pt x="281" y="1673"/>
                    </a:lnTo>
                    <a:lnTo>
                      <a:pt x="264" y="1682"/>
                    </a:lnTo>
                    <a:lnTo>
                      <a:pt x="222" y="1693"/>
                    </a:lnTo>
                    <a:lnTo>
                      <a:pt x="194" y="1697"/>
                    </a:lnTo>
                    <a:lnTo>
                      <a:pt x="183" y="1697"/>
                    </a:lnTo>
                    <a:lnTo>
                      <a:pt x="155" y="1690"/>
                    </a:lnTo>
                    <a:lnTo>
                      <a:pt x="142" y="1682"/>
                    </a:lnTo>
                    <a:lnTo>
                      <a:pt x="118" y="1704"/>
                    </a:lnTo>
                    <a:lnTo>
                      <a:pt x="107" y="1708"/>
                    </a:lnTo>
                    <a:lnTo>
                      <a:pt x="63" y="1700"/>
                    </a:lnTo>
                    <a:lnTo>
                      <a:pt x="56" y="1697"/>
                    </a:lnTo>
                    <a:lnTo>
                      <a:pt x="48" y="1697"/>
                    </a:lnTo>
                    <a:lnTo>
                      <a:pt x="43" y="1704"/>
                    </a:lnTo>
                    <a:lnTo>
                      <a:pt x="48" y="1719"/>
                    </a:lnTo>
                    <a:lnTo>
                      <a:pt x="56" y="1736"/>
                    </a:lnTo>
                    <a:lnTo>
                      <a:pt x="56" y="1744"/>
                    </a:lnTo>
                    <a:lnTo>
                      <a:pt x="52" y="1749"/>
                    </a:lnTo>
                    <a:lnTo>
                      <a:pt x="41" y="1756"/>
                    </a:lnTo>
                    <a:lnTo>
                      <a:pt x="35" y="1755"/>
                    </a:lnTo>
                    <a:lnTo>
                      <a:pt x="2" y="1755"/>
                    </a:lnTo>
                    <a:lnTo>
                      <a:pt x="0" y="1760"/>
                    </a:lnTo>
                    <a:lnTo>
                      <a:pt x="19" y="1777"/>
                    </a:lnTo>
                    <a:lnTo>
                      <a:pt x="43" y="1778"/>
                    </a:lnTo>
                    <a:lnTo>
                      <a:pt x="52" y="1788"/>
                    </a:lnTo>
                    <a:lnTo>
                      <a:pt x="63" y="1793"/>
                    </a:lnTo>
                    <a:lnTo>
                      <a:pt x="102" y="1802"/>
                    </a:lnTo>
                    <a:lnTo>
                      <a:pt x="107" y="1804"/>
                    </a:lnTo>
                    <a:lnTo>
                      <a:pt x="131" y="1810"/>
                    </a:lnTo>
                    <a:lnTo>
                      <a:pt x="135" y="1813"/>
                    </a:lnTo>
                    <a:lnTo>
                      <a:pt x="139" y="1817"/>
                    </a:lnTo>
                    <a:lnTo>
                      <a:pt x="142" y="1820"/>
                    </a:lnTo>
                    <a:lnTo>
                      <a:pt x="144" y="1820"/>
                    </a:lnTo>
                    <a:lnTo>
                      <a:pt x="146" y="1822"/>
                    </a:lnTo>
                    <a:lnTo>
                      <a:pt x="174" y="1811"/>
                    </a:lnTo>
                    <a:lnTo>
                      <a:pt x="183" y="1811"/>
                    </a:lnTo>
                    <a:lnTo>
                      <a:pt x="193" y="1820"/>
                    </a:lnTo>
                    <a:lnTo>
                      <a:pt x="196" y="1826"/>
                    </a:lnTo>
                    <a:lnTo>
                      <a:pt x="205" y="1837"/>
                    </a:lnTo>
                    <a:lnTo>
                      <a:pt x="212" y="1842"/>
                    </a:lnTo>
                    <a:lnTo>
                      <a:pt x="244" y="1850"/>
                    </a:lnTo>
                    <a:lnTo>
                      <a:pt x="249" y="1850"/>
                    </a:lnTo>
                    <a:lnTo>
                      <a:pt x="255" y="1859"/>
                    </a:lnTo>
                    <a:lnTo>
                      <a:pt x="258" y="1861"/>
                    </a:lnTo>
                    <a:lnTo>
                      <a:pt x="258" y="1864"/>
                    </a:lnTo>
                    <a:lnTo>
                      <a:pt x="264" y="1876"/>
                    </a:lnTo>
                    <a:lnTo>
                      <a:pt x="284" y="1883"/>
                    </a:lnTo>
                    <a:lnTo>
                      <a:pt x="297" y="1894"/>
                    </a:lnTo>
                    <a:lnTo>
                      <a:pt x="302" y="1897"/>
                    </a:lnTo>
                    <a:lnTo>
                      <a:pt x="303" y="1897"/>
                    </a:lnTo>
                    <a:lnTo>
                      <a:pt x="314" y="1889"/>
                    </a:lnTo>
                    <a:lnTo>
                      <a:pt x="319" y="1883"/>
                    </a:lnTo>
                    <a:lnTo>
                      <a:pt x="343" y="1867"/>
                    </a:lnTo>
                    <a:lnTo>
                      <a:pt x="349" y="1865"/>
                    </a:lnTo>
                    <a:lnTo>
                      <a:pt x="362" y="1848"/>
                    </a:lnTo>
                    <a:lnTo>
                      <a:pt x="362" y="1843"/>
                    </a:lnTo>
                    <a:lnTo>
                      <a:pt x="360" y="1832"/>
                    </a:lnTo>
                    <a:lnTo>
                      <a:pt x="369" y="1810"/>
                    </a:lnTo>
                    <a:lnTo>
                      <a:pt x="375" y="1800"/>
                    </a:lnTo>
                    <a:lnTo>
                      <a:pt x="382" y="1795"/>
                    </a:lnTo>
                    <a:lnTo>
                      <a:pt x="390" y="1793"/>
                    </a:lnTo>
                    <a:lnTo>
                      <a:pt x="395" y="1793"/>
                    </a:lnTo>
                    <a:lnTo>
                      <a:pt x="411" y="1800"/>
                    </a:lnTo>
                    <a:lnTo>
                      <a:pt x="430" y="1800"/>
                    </a:lnTo>
                    <a:lnTo>
                      <a:pt x="439" y="1799"/>
                    </a:lnTo>
                    <a:lnTo>
                      <a:pt x="455" y="1804"/>
                    </a:lnTo>
                    <a:lnTo>
                      <a:pt x="456" y="1804"/>
                    </a:lnTo>
                    <a:lnTo>
                      <a:pt x="455" y="1806"/>
                    </a:lnTo>
                    <a:lnTo>
                      <a:pt x="428" y="1810"/>
                    </a:lnTo>
                    <a:lnTo>
                      <a:pt x="386" y="1804"/>
                    </a:lnTo>
                    <a:lnTo>
                      <a:pt x="375" y="1804"/>
                    </a:lnTo>
                    <a:lnTo>
                      <a:pt x="373" y="1806"/>
                    </a:lnTo>
                    <a:lnTo>
                      <a:pt x="369" y="1815"/>
                    </a:lnTo>
                    <a:lnTo>
                      <a:pt x="371" y="1837"/>
                    </a:lnTo>
                    <a:lnTo>
                      <a:pt x="368" y="1843"/>
                    </a:lnTo>
                    <a:lnTo>
                      <a:pt x="368" y="1846"/>
                    </a:lnTo>
                    <a:lnTo>
                      <a:pt x="358" y="1867"/>
                    </a:lnTo>
                    <a:lnTo>
                      <a:pt x="358" y="1870"/>
                    </a:lnTo>
                    <a:lnTo>
                      <a:pt x="360" y="1875"/>
                    </a:lnTo>
                    <a:lnTo>
                      <a:pt x="375" y="1886"/>
                    </a:lnTo>
                    <a:lnTo>
                      <a:pt x="391" y="1887"/>
                    </a:lnTo>
                    <a:lnTo>
                      <a:pt x="422" y="1900"/>
                    </a:lnTo>
                    <a:lnTo>
                      <a:pt x="444" y="1920"/>
                    </a:lnTo>
                    <a:lnTo>
                      <a:pt x="458" y="1941"/>
                    </a:lnTo>
                    <a:lnTo>
                      <a:pt x="477" y="1955"/>
                    </a:lnTo>
                    <a:lnTo>
                      <a:pt x="485" y="1955"/>
                    </a:lnTo>
                    <a:lnTo>
                      <a:pt x="502" y="1966"/>
                    </a:lnTo>
                    <a:lnTo>
                      <a:pt x="526" y="1995"/>
                    </a:lnTo>
                    <a:lnTo>
                      <a:pt x="532" y="1998"/>
                    </a:lnTo>
                    <a:lnTo>
                      <a:pt x="535" y="2003"/>
                    </a:lnTo>
                    <a:lnTo>
                      <a:pt x="557" y="2025"/>
                    </a:lnTo>
                    <a:lnTo>
                      <a:pt x="575" y="2064"/>
                    </a:lnTo>
                    <a:lnTo>
                      <a:pt x="575" y="2068"/>
                    </a:lnTo>
                    <a:lnTo>
                      <a:pt x="586" y="2090"/>
                    </a:lnTo>
                    <a:lnTo>
                      <a:pt x="603" y="2112"/>
                    </a:lnTo>
                    <a:lnTo>
                      <a:pt x="608" y="2123"/>
                    </a:lnTo>
                    <a:lnTo>
                      <a:pt x="609" y="2127"/>
                    </a:lnTo>
                    <a:lnTo>
                      <a:pt x="638" y="2215"/>
                    </a:lnTo>
                    <a:lnTo>
                      <a:pt x="641" y="2221"/>
                    </a:lnTo>
                    <a:lnTo>
                      <a:pt x="655" y="2219"/>
                    </a:lnTo>
                    <a:lnTo>
                      <a:pt x="663" y="2225"/>
                    </a:lnTo>
                    <a:lnTo>
                      <a:pt x="646" y="2254"/>
                    </a:lnTo>
                    <a:lnTo>
                      <a:pt x="648" y="2265"/>
                    </a:lnTo>
                    <a:lnTo>
                      <a:pt x="648" y="2268"/>
                    </a:lnTo>
                    <a:lnTo>
                      <a:pt x="663" y="2324"/>
                    </a:lnTo>
                    <a:lnTo>
                      <a:pt x="664" y="2377"/>
                    </a:lnTo>
                    <a:lnTo>
                      <a:pt x="663" y="2381"/>
                    </a:lnTo>
                    <a:lnTo>
                      <a:pt x="663" y="2383"/>
                    </a:lnTo>
                    <a:lnTo>
                      <a:pt x="655" y="2399"/>
                    </a:lnTo>
                    <a:lnTo>
                      <a:pt x="635" y="2410"/>
                    </a:lnTo>
                    <a:lnTo>
                      <a:pt x="613" y="2410"/>
                    </a:lnTo>
                    <a:lnTo>
                      <a:pt x="608" y="2411"/>
                    </a:lnTo>
                    <a:lnTo>
                      <a:pt x="598" y="2416"/>
                    </a:lnTo>
                    <a:lnTo>
                      <a:pt x="597" y="2427"/>
                    </a:lnTo>
                    <a:lnTo>
                      <a:pt x="600" y="2429"/>
                    </a:lnTo>
                    <a:lnTo>
                      <a:pt x="605" y="2435"/>
                    </a:lnTo>
                    <a:lnTo>
                      <a:pt x="608" y="2446"/>
                    </a:lnTo>
                    <a:lnTo>
                      <a:pt x="608" y="2462"/>
                    </a:lnTo>
                    <a:lnTo>
                      <a:pt x="603" y="2472"/>
                    </a:lnTo>
                    <a:lnTo>
                      <a:pt x="603" y="2477"/>
                    </a:lnTo>
                    <a:lnTo>
                      <a:pt x="613" y="2490"/>
                    </a:lnTo>
                    <a:lnTo>
                      <a:pt x="641" y="2490"/>
                    </a:lnTo>
                    <a:lnTo>
                      <a:pt x="646" y="2488"/>
                    </a:lnTo>
                    <a:lnTo>
                      <a:pt x="670" y="2487"/>
                    </a:lnTo>
                    <a:lnTo>
                      <a:pt x="697" y="2490"/>
                    </a:lnTo>
                    <a:lnTo>
                      <a:pt x="706" y="2488"/>
                    </a:lnTo>
                    <a:lnTo>
                      <a:pt x="717" y="2487"/>
                    </a:lnTo>
                    <a:lnTo>
                      <a:pt x="739" y="2488"/>
                    </a:lnTo>
                    <a:lnTo>
                      <a:pt x="742" y="2490"/>
                    </a:lnTo>
                    <a:lnTo>
                      <a:pt x="747" y="2492"/>
                    </a:lnTo>
                    <a:lnTo>
                      <a:pt x="750" y="2499"/>
                    </a:lnTo>
                    <a:lnTo>
                      <a:pt x="751" y="2503"/>
                    </a:lnTo>
                    <a:lnTo>
                      <a:pt x="750" y="2508"/>
                    </a:lnTo>
                    <a:lnTo>
                      <a:pt x="753" y="2508"/>
                    </a:lnTo>
                    <a:lnTo>
                      <a:pt x="764" y="2512"/>
                    </a:lnTo>
                    <a:lnTo>
                      <a:pt x="764" y="2514"/>
                    </a:lnTo>
                    <a:lnTo>
                      <a:pt x="783" y="2516"/>
                    </a:lnTo>
                    <a:lnTo>
                      <a:pt x="794" y="2520"/>
                    </a:lnTo>
                    <a:lnTo>
                      <a:pt x="863" y="2519"/>
                    </a:lnTo>
                    <a:lnTo>
                      <a:pt x="881" y="2523"/>
                    </a:lnTo>
                    <a:lnTo>
                      <a:pt x="893" y="2519"/>
                    </a:lnTo>
                    <a:lnTo>
                      <a:pt x="900" y="2512"/>
                    </a:lnTo>
                    <a:lnTo>
                      <a:pt x="900" y="2490"/>
                    </a:lnTo>
                    <a:lnTo>
                      <a:pt x="892" y="2466"/>
                    </a:lnTo>
                    <a:lnTo>
                      <a:pt x="911" y="2505"/>
                    </a:lnTo>
                    <a:lnTo>
                      <a:pt x="937" y="2516"/>
                    </a:lnTo>
                    <a:lnTo>
                      <a:pt x="958" y="2505"/>
                    </a:lnTo>
                    <a:lnTo>
                      <a:pt x="965" y="2499"/>
                    </a:lnTo>
                    <a:lnTo>
                      <a:pt x="996" y="2455"/>
                    </a:lnTo>
                    <a:lnTo>
                      <a:pt x="1007" y="2429"/>
                    </a:lnTo>
                    <a:lnTo>
                      <a:pt x="1007" y="2427"/>
                    </a:lnTo>
                    <a:lnTo>
                      <a:pt x="996" y="2416"/>
                    </a:lnTo>
                    <a:lnTo>
                      <a:pt x="994" y="2416"/>
                    </a:lnTo>
                    <a:lnTo>
                      <a:pt x="963" y="2405"/>
                    </a:lnTo>
                    <a:lnTo>
                      <a:pt x="969" y="2394"/>
                    </a:lnTo>
                    <a:lnTo>
                      <a:pt x="958" y="2377"/>
                    </a:lnTo>
                    <a:lnTo>
                      <a:pt x="952" y="2366"/>
                    </a:lnTo>
                    <a:lnTo>
                      <a:pt x="928" y="2328"/>
                    </a:lnTo>
                    <a:lnTo>
                      <a:pt x="900" y="2320"/>
                    </a:lnTo>
                    <a:lnTo>
                      <a:pt x="900" y="2317"/>
                    </a:lnTo>
                    <a:lnTo>
                      <a:pt x="906" y="2317"/>
                    </a:lnTo>
                    <a:lnTo>
                      <a:pt x="917" y="2320"/>
                    </a:lnTo>
                    <a:lnTo>
                      <a:pt x="925" y="2323"/>
                    </a:lnTo>
                    <a:lnTo>
                      <a:pt x="930" y="2326"/>
                    </a:lnTo>
                    <a:lnTo>
                      <a:pt x="936" y="2337"/>
                    </a:lnTo>
                    <a:lnTo>
                      <a:pt x="943" y="2348"/>
                    </a:lnTo>
                    <a:lnTo>
                      <a:pt x="947" y="2348"/>
                    </a:lnTo>
                    <a:lnTo>
                      <a:pt x="952" y="2326"/>
                    </a:lnTo>
                    <a:lnTo>
                      <a:pt x="954" y="2306"/>
                    </a:lnTo>
                    <a:lnTo>
                      <a:pt x="961" y="2298"/>
                    </a:lnTo>
                    <a:lnTo>
                      <a:pt x="976" y="2293"/>
                    </a:lnTo>
                    <a:lnTo>
                      <a:pt x="979" y="2293"/>
                    </a:lnTo>
                    <a:lnTo>
                      <a:pt x="990" y="2304"/>
                    </a:lnTo>
                    <a:lnTo>
                      <a:pt x="987" y="2309"/>
                    </a:lnTo>
                    <a:lnTo>
                      <a:pt x="991" y="2324"/>
                    </a:lnTo>
                    <a:lnTo>
                      <a:pt x="996" y="2330"/>
                    </a:lnTo>
                    <a:lnTo>
                      <a:pt x="1001" y="2348"/>
                    </a:lnTo>
                    <a:lnTo>
                      <a:pt x="996" y="2388"/>
                    </a:lnTo>
                    <a:lnTo>
                      <a:pt x="996" y="2389"/>
                    </a:lnTo>
                    <a:lnTo>
                      <a:pt x="1001" y="2381"/>
                    </a:lnTo>
                    <a:lnTo>
                      <a:pt x="1029" y="2366"/>
                    </a:lnTo>
                    <a:lnTo>
                      <a:pt x="1035" y="2359"/>
                    </a:lnTo>
                    <a:lnTo>
                      <a:pt x="1064" y="2348"/>
                    </a:lnTo>
                    <a:lnTo>
                      <a:pt x="1081" y="2345"/>
                    </a:lnTo>
                    <a:lnTo>
                      <a:pt x="1090" y="2345"/>
                    </a:lnTo>
                    <a:lnTo>
                      <a:pt x="1100" y="2350"/>
                    </a:lnTo>
                    <a:lnTo>
                      <a:pt x="1101" y="2350"/>
                    </a:lnTo>
                    <a:lnTo>
                      <a:pt x="1101" y="2334"/>
                    </a:lnTo>
                    <a:lnTo>
                      <a:pt x="1100" y="2326"/>
                    </a:lnTo>
                    <a:lnTo>
                      <a:pt x="1092" y="2317"/>
                    </a:lnTo>
                    <a:lnTo>
                      <a:pt x="1085" y="2301"/>
                    </a:lnTo>
                    <a:lnTo>
                      <a:pt x="1085" y="2287"/>
                    </a:lnTo>
                    <a:lnTo>
                      <a:pt x="1064" y="2261"/>
                    </a:lnTo>
                    <a:lnTo>
                      <a:pt x="1053" y="2258"/>
                    </a:lnTo>
                    <a:lnTo>
                      <a:pt x="1040" y="2258"/>
                    </a:lnTo>
                    <a:lnTo>
                      <a:pt x="1035" y="2261"/>
                    </a:lnTo>
                    <a:lnTo>
                      <a:pt x="1023" y="2258"/>
                    </a:lnTo>
                    <a:lnTo>
                      <a:pt x="1018" y="2258"/>
                    </a:lnTo>
                    <a:lnTo>
                      <a:pt x="1009" y="2254"/>
                    </a:lnTo>
                    <a:lnTo>
                      <a:pt x="1005" y="2254"/>
                    </a:lnTo>
                    <a:lnTo>
                      <a:pt x="996" y="2230"/>
                    </a:lnTo>
                    <a:lnTo>
                      <a:pt x="996" y="2217"/>
                    </a:lnTo>
                    <a:lnTo>
                      <a:pt x="998" y="2217"/>
                    </a:lnTo>
                    <a:lnTo>
                      <a:pt x="1001" y="2225"/>
                    </a:lnTo>
                    <a:lnTo>
                      <a:pt x="1002" y="2237"/>
                    </a:lnTo>
                    <a:lnTo>
                      <a:pt x="1007" y="2243"/>
                    </a:lnTo>
                    <a:lnTo>
                      <a:pt x="1015" y="2247"/>
                    </a:lnTo>
                    <a:lnTo>
                      <a:pt x="1023" y="2250"/>
                    </a:lnTo>
                    <a:lnTo>
                      <a:pt x="1048" y="2250"/>
                    </a:lnTo>
                    <a:lnTo>
                      <a:pt x="1050" y="2247"/>
                    </a:lnTo>
                    <a:lnTo>
                      <a:pt x="1050" y="2237"/>
                    </a:lnTo>
                    <a:lnTo>
                      <a:pt x="1048" y="2230"/>
                    </a:lnTo>
                    <a:lnTo>
                      <a:pt x="1046" y="2215"/>
                    </a:lnTo>
                    <a:lnTo>
                      <a:pt x="1048" y="2204"/>
                    </a:lnTo>
                    <a:lnTo>
                      <a:pt x="1050" y="2199"/>
                    </a:lnTo>
                    <a:lnTo>
                      <a:pt x="1064" y="2182"/>
                    </a:lnTo>
                    <a:lnTo>
                      <a:pt x="1070" y="2171"/>
                    </a:lnTo>
                    <a:lnTo>
                      <a:pt x="1085" y="2159"/>
                    </a:lnTo>
                    <a:lnTo>
                      <a:pt x="1096" y="2159"/>
                    </a:lnTo>
                    <a:lnTo>
                      <a:pt x="1103" y="2160"/>
                    </a:lnTo>
                    <a:lnTo>
                      <a:pt x="1111" y="2160"/>
                    </a:lnTo>
                    <a:lnTo>
                      <a:pt x="1114" y="2156"/>
                    </a:lnTo>
                    <a:lnTo>
                      <a:pt x="1123" y="2148"/>
                    </a:lnTo>
                    <a:lnTo>
                      <a:pt x="1125" y="2083"/>
                    </a:lnTo>
                    <a:lnTo>
                      <a:pt x="1129" y="2073"/>
                    </a:lnTo>
                    <a:lnTo>
                      <a:pt x="1129" y="2051"/>
                    </a:lnTo>
                    <a:lnTo>
                      <a:pt x="1123" y="2040"/>
                    </a:lnTo>
                    <a:lnTo>
                      <a:pt x="1121" y="2040"/>
                    </a:lnTo>
                    <a:lnTo>
                      <a:pt x="1118" y="2039"/>
                    </a:lnTo>
                    <a:lnTo>
                      <a:pt x="1118" y="2029"/>
                    </a:lnTo>
                    <a:lnTo>
                      <a:pt x="1123" y="2018"/>
                    </a:lnTo>
                    <a:lnTo>
                      <a:pt x="1127" y="2018"/>
                    </a:lnTo>
                    <a:lnTo>
                      <a:pt x="1125" y="2028"/>
                    </a:lnTo>
                    <a:lnTo>
                      <a:pt x="1123" y="2033"/>
                    </a:lnTo>
                    <a:lnTo>
                      <a:pt x="1125" y="2039"/>
                    </a:lnTo>
                    <a:lnTo>
                      <a:pt x="1129" y="2040"/>
                    </a:lnTo>
                    <a:lnTo>
                      <a:pt x="1136" y="2044"/>
                    </a:lnTo>
                    <a:lnTo>
                      <a:pt x="1149" y="2046"/>
                    </a:lnTo>
                    <a:lnTo>
                      <a:pt x="1157" y="2057"/>
                    </a:lnTo>
                    <a:lnTo>
                      <a:pt x="1157" y="2086"/>
                    </a:lnTo>
                    <a:lnTo>
                      <a:pt x="1154" y="2104"/>
                    </a:lnTo>
                    <a:lnTo>
                      <a:pt x="1151" y="2105"/>
                    </a:lnTo>
                    <a:lnTo>
                      <a:pt x="1147" y="2108"/>
                    </a:lnTo>
                    <a:lnTo>
                      <a:pt x="1140" y="2110"/>
                    </a:lnTo>
                    <a:lnTo>
                      <a:pt x="1136" y="2110"/>
                    </a:lnTo>
                    <a:lnTo>
                      <a:pt x="1133" y="2112"/>
                    </a:lnTo>
                    <a:lnTo>
                      <a:pt x="1129" y="2126"/>
                    </a:lnTo>
                    <a:lnTo>
                      <a:pt x="1129" y="2127"/>
                    </a:lnTo>
                    <a:lnTo>
                      <a:pt x="1136" y="2130"/>
                    </a:lnTo>
                    <a:lnTo>
                      <a:pt x="1136" y="2134"/>
                    </a:lnTo>
                    <a:lnTo>
                      <a:pt x="1138" y="2138"/>
                    </a:lnTo>
                    <a:lnTo>
                      <a:pt x="1129" y="2130"/>
                    </a:lnTo>
                    <a:lnTo>
                      <a:pt x="1129" y="2132"/>
                    </a:lnTo>
                    <a:lnTo>
                      <a:pt x="1125" y="2134"/>
                    </a:lnTo>
                    <a:lnTo>
                      <a:pt x="1125" y="2151"/>
                    </a:lnTo>
                    <a:lnTo>
                      <a:pt x="1116" y="2159"/>
                    </a:lnTo>
                    <a:lnTo>
                      <a:pt x="1114" y="2160"/>
                    </a:lnTo>
                    <a:lnTo>
                      <a:pt x="1112" y="2162"/>
                    </a:lnTo>
                    <a:lnTo>
                      <a:pt x="1083" y="2162"/>
                    </a:lnTo>
                    <a:lnTo>
                      <a:pt x="1067" y="2184"/>
                    </a:lnTo>
                    <a:lnTo>
                      <a:pt x="1057" y="2203"/>
                    </a:lnTo>
                    <a:lnTo>
                      <a:pt x="1057" y="2204"/>
                    </a:lnTo>
                    <a:lnTo>
                      <a:pt x="1056" y="2208"/>
                    </a:lnTo>
                    <a:lnTo>
                      <a:pt x="1057" y="2237"/>
                    </a:lnTo>
                    <a:lnTo>
                      <a:pt x="1064" y="2247"/>
                    </a:lnTo>
                    <a:lnTo>
                      <a:pt x="1096" y="2293"/>
                    </a:lnTo>
                    <a:lnTo>
                      <a:pt x="1096" y="2304"/>
                    </a:lnTo>
                    <a:lnTo>
                      <a:pt x="1094" y="2304"/>
                    </a:lnTo>
                    <a:lnTo>
                      <a:pt x="1096" y="2312"/>
                    </a:lnTo>
                    <a:lnTo>
                      <a:pt x="1096" y="2313"/>
                    </a:lnTo>
                    <a:lnTo>
                      <a:pt x="1121" y="2345"/>
                    </a:lnTo>
                    <a:lnTo>
                      <a:pt x="1149" y="2352"/>
                    </a:lnTo>
                    <a:lnTo>
                      <a:pt x="1165" y="2339"/>
                    </a:lnTo>
                    <a:lnTo>
                      <a:pt x="1176" y="2341"/>
                    </a:lnTo>
                    <a:lnTo>
                      <a:pt x="1179" y="2348"/>
                    </a:lnTo>
                    <a:lnTo>
                      <a:pt x="1187" y="2356"/>
                    </a:lnTo>
                    <a:lnTo>
                      <a:pt x="1190" y="2366"/>
                    </a:lnTo>
                    <a:lnTo>
                      <a:pt x="1184" y="2366"/>
                    </a:lnTo>
                    <a:lnTo>
                      <a:pt x="1176" y="2363"/>
                    </a:lnTo>
                    <a:lnTo>
                      <a:pt x="1177" y="2366"/>
                    </a:lnTo>
                    <a:lnTo>
                      <a:pt x="1188" y="2370"/>
                    </a:lnTo>
                    <a:lnTo>
                      <a:pt x="1203" y="2377"/>
                    </a:lnTo>
                    <a:lnTo>
                      <a:pt x="1203" y="2379"/>
                    </a:lnTo>
                    <a:lnTo>
                      <a:pt x="1220" y="2394"/>
                    </a:lnTo>
                    <a:lnTo>
                      <a:pt x="1231" y="2400"/>
                    </a:lnTo>
                    <a:lnTo>
                      <a:pt x="1238" y="2403"/>
                    </a:lnTo>
                    <a:lnTo>
                      <a:pt x="1243" y="2403"/>
                    </a:lnTo>
                    <a:lnTo>
                      <a:pt x="1243" y="2400"/>
                    </a:lnTo>
                    <a:lnTo>
                      <a:pt x="1332" y="2394"/>
                    </a:lnTo>
                    <a:lnTo>
                      <a:pt x="1343" y="2385"/>
                    </a:lnTo>
                    <a:lnTo>
                      <a:pt x="1340" y="2377"/>
                    </a:lnTo>
                    <a:lnTo>
                      <a:pt x="1337" y="2374"/>
                    </a:lnTo>
                    <a:lnTo>
                      <a:pt x="1334" y="2276"/>
                    </a:lnTo>
                    <a:lnTo>
                      <a:pt x="1354" y="2269"/>
                    </a:lnTo>
                    <a:lnTo>
                      <a:pt x="1362" y="2269"/>
                    </a:lnTo>
                    <a:lnTo>
                      <a:pt x="1362" y="2271"/>
                    </a:lnTo>
                    <a:lnTo>
                      <a:pt x="1365" y="2274"/>
                    </a:lnTo>
                    <a:lnTo>
                      <a:pt x="1376" y="2282"/>
                    </a:lnTo>
                    <a:lnTo>
                      <a:pt x="1395" y="2282"/>
                    </a:lnTo>
                    <a:lnTo>
                      <a:pt x="1413" y="2274"/>
                    </a:lnTo>
                    <a:lnTo>
                      <a:pt x="1416" y="2269"/>
                    </a:lnTo>
                    <a:lnTo>
                      <a:pt x="1407" y="2301"/>
                    </a:lnTo>
                    <a:lnTo>
                      <a:pt x="1409" y="2302"/>
                    </a:lnTo>
                    <a:lnTo>
                      <a:pt x="1416" y="2299"/>
                    </a:lnTo>
                    <a:lnTo>
                      <a:pt x="1411" y="2306"/>
                    </a:lnTo>
                    <a:lnTo>
                      <a:pt x="1411" y="2309"/>
                    </a:lnTo>
                    <a:lnTo>
                      <a:pt x="1422" y="2320"/>
                    </a:lnTo>
                    <a:lnTo>
                      <a:pt x="1431" y="2324"/>
                    </a:lnTo>
                    <a:lnTo>
                      <a:pt x="1433" y="2324"/>
                    </a:lnTo>
                    <a:lnTo>
                      <a:pt x="1435" y="2326"/>
                    </a:lnTo>
                    <a:lnTo>
                      <a:pt x="1439" y="2334"/>
                    </a:lnTo>
                    <a:lnTo>
                      <a:pt x="1439" y="2339"/>
                    </a:lnTo>
                    <a:lnTo>
                      <a:pt x="1441" y="2348"/>
                    </a:lnTo>
                    <a:lnTo>
                      <a:pt x="1487" y="2389"/>
                    </a:lnTo>
                    <a:lnTo>
                      <a:pt x="1482" y="2396"/>
                    </a:lnTo>
                    <a:lnTo>
                      <a:pt x="1474" y="2399"/>
                    </a:lnTo>
                    <a:lnTo>
                      <a:pt x="1461" y="2403"/>
                    </a:lnTo>
                    <a:lnTo>
                      <a:pt x="1479" y="2416"/>
                    </a:lnTo>
                    <a:lnTo>
                      <a:pt x="1487" y="2418"/>
                    </a:lnTo>
                    <a:lnTo>
                      <a:pt x="1493" y="2421"/>
                    </a:lnTo>
                    <a:lnTo>
                      <a:pt x="1494" y="2422"/>
                    </a:lnTo>
                    <a:lnTo>
                      <a:pt x="1494" y="2424"/>
                    </a:lnTo>
                    <a:lnTo>
                      <a:pt x="1483" y="2451"/>
                    </a:lnTo>
                    <a:lnTo>
                      <a:pt x="1490" y="2466"/>
                    </a:lnTo>
                    <a:lnTo>
                      <a:pt x="1511" y="2488"/>
                    </a:lnTo>
                    <a:lnTo>
                      <a:pt x="1540" y="2530"/>
                    </a:lnTo>
                    <a:lnTo>
                      <a:pt x="1540" y="2534"/>
                    </a:lnTo>
                    <a:lnTo>
                      <a:pt x="1544" y="2536"/>
                    </a:lnTo>
                    <a:lnTo>
                      <a:pt x="1547" y="2538"/>
                    </a:lnTo>
                    <a:lnTo>
                      <a:pt x="1566" y="2558"/>
                    </a:lnTo>
                    <a:lnTo>
                      <a:pt x="1566" y="2566"/>
                    </a:lnTo>
                    <a:lnTo>
                      <a:pt x="1569" y="2575"/>
                    </a:lnTo>
                    <a:lnTo>
                      <a:pt x="1562" y="2585"/>
                    </a:lnTo>
                    <a:lnTo>
                      <a:pt x="1570" y="2586"/>
                    </a:lnTo>
                    <a:lnTo>
                      <a:pt x="1592" y="2574"/>
                    </a:lnTo>
                    <a:lnTo>
                      <a:pt x="1618" y="2577"/>
                    </a:lnTo>
                    <a:lnTo>
                      <a:pt x="1625" y="2577"/>
                    </a:lnTo>
                    <a:lnTo>
                      <a:pt x="1638" y="2588"/>
                    </a:lnTo>
                    <a:lnTo>
                      <a:pt x="1646" y="2597"/>
                    </a:lnTo>
                    <a:lnTo>
                      <a:pt x="1658" y="2607"/>
                    </a:lnTo>
                    <a:lnTo>
                      <a:pt x="1675" y="2599"/>
                    </a:lnTo>
                    <a:lnTo>
                      <a:pt x="1691" y="2599"/>
                    </a:lnTo>
                    <a:lnTo>
                      <a:pt x="1697" y="2601"/>
                    </a:lnTo>
                    <a:lnTo>
                      <a:pt x="1704" y="2601"/>
                    </a:lnTo>
                    <a:lnTo>
                      <a:pt x="1715" y="2607"/>
                    </a:lnTo>
                    <a:lnTo>
                      <a:pt x="1733" y="2607"/>
                    </a:lnTo>
                    <a:lnTo>
                      <a:pt x="1734" y="2603"/>
                    </a:lnTo>
                    <a:lnTo>
                      <a:pt x="1763" y="2593"/>
                    </a:lnTo>
                    <a:lnTo>
                      <a:pt x="1766" y="2593"/>
                    </a:lnTo>
                    <a:lnTo>
                      <a:pt x="1777" y="2585"/>
                    </a:lnTo>
                    <a:lnTo>
                      <a:pt x="1774" y="2563"/>
                    </a:lnTo>
                    <a:lnTo>
                      <a:pt x="1774" y="2558"/>
                    </a:lnTo>
                    <a:lnTo>
                      <a:pt x="1769" y="2549"/>
                    </a:lnTo>
                    <a:lnTo>
                      <a:pt x="1766" y="2531"/>
                    </a:lnTo>
                    <a:lnTo>
                      <a:pt x="1769" y="2514"/>
                    </a:lnTo>
                    <a:lnTo>
                      <a:pt x="1769" y="2508"/>
                    </a:lnTo>
                    <a:lnTo>
                      <a:pt x="1767" y="2505"/>
                    </a:lnTo>
                    <a:lnTo>
                      <a:pt x="1758" y="2494"/>
                    </a:lnTo>
                    <a:lnTo>
                      <a:pt x="1752" y="2483"/>
                    </a:lnTo>
                    <a:lnTo>
                      <a:pt x="1758" y="2476"/>
                    </a:lnTo>
                    <a:lnTo>
                      <a:pt x="1769" y="2468"/>
                    </a:lnTo>
                    <a:lnTo>
                      <a:pt x="1777" y="2468"/>
                    </a:lnTo>
                    <a:lnTo>
                      <a:pt x="1767" y="2476"/>
                    </a:lnTo>
                    <a:lnTo>
                      <a:pt x="1766" y="2483"/>
                    </a:lnTo>
                    <a:lnTo>
                      <a:pt x="1766" y="2492"/>
                    </a:lnTo>
                    <a:lnTo>
                      <a:pt x="1767" y="2494"/>
                    </a:lnTo>
                    <a:lnTo>
                      <a:pt x="1771" y="2499"/>
                    </a:lnTo>
                    <a:lnTo>
                      <a:pt x="1771" y="2501"/>
                    </a:lnTo>
                    <a:lnTo>
                      <a:pt x="1774" y="2505"/>
                    </a:lnTo>
                    <a:lnTo>
                      <a:pt x="1774" y="2514"/>
                    </a:lnTo>
                    <a:lnTo>
                      <a:pt x="1769" y="2523"/>
                    </a:lnTo>
                    <a:lnTo>
                      <a:pt x="1769" y="2534"/>
                    </a:lnTo>
                    <a:lnTo>
                      <a:pt x="1771" y="2538"/>
                    </a:lnTo>
                    <a:lnTo>
                      <a:pt x="1774" y="2549"/>
                    </a:lnTo>
                    <a:lnTo>
                      <a:pt x="1782" y="2569"/>
                    </a:lnTo>
                    <a:lnTo>
                      <a:pt x="1789" y="2575"/>
                    </a:lnTo>
                    <a:lnTo>
                      <a:pt x="1821" y="2558"/>
                    </a:lnTo>
                    <a:lnTo>
                      <a:pt x="1853" y="2534"/>
                    </a:lnTo>
                    <a:lnTo>
                      <a:pt x="1868" y="2534"/>
                    </a:lnTo>
                    <a:lnTo>
                      <a:pt x="1902" y="2523"/>
                    </a:lnTo>
                    <a:lnTo>
                      <a:pt x="1935" y="2530"/>
                    </a:lnTo>
                    <a:lnTo>
                      <a:pt x="1955" y="2530"/>
                    </a:lnTo>
                    <a:lnTo>
                      <a:pt x="1946" y="2541"/>
                    </a:lnTo>
                    <a:lnTo>
                      <a:pt x="1942" y="2541"/>
                    </a:lnTo>
                    <a:lnTo>
                      <a:pt x="1920" y="2530"/>
                    </a:lnTo>
                    <a:lnTo>
                      <a:pt x="1894" y="2530"/>
                    </a:lnTo>
                    <a:lnTo>
                      <a:pt x="1872" y="2538"/>
                    </a:lnTo>
                    <a:lnTo>
                      <a:pt x="1848" y="2542"/>
                    </a:lnTo>
                    <a:lnTo>
                      <a:pt x="1837" y="2552"/>
                    </a:lnTo>
                    <a:lnTo>
                      <a:pt x="1806" y="2575"/>
                    </a:lnTo>
                    <a:lnTo>
                      <a:pt x="1804" y="2579"/>
                    </a:lnTo>
                    <a:lnTo>
                      <a:pt x="1804" y="2590"/>
                    </a:lnTo>
                    <a:lnTo>
                      <a:pt x="1822" y="2601"/>
                    </a:lnTo>
                    <a:lnTo>
                      <a:pt x="1831" y="2612"/>
                    </a:lnTo>
                    <a:lnTo>
                      <a:pt x="1833" y="2614"/>
                    </a:lnTo>
                    <a:lnTo>
                      <a:pt x="1875" y="2652"/>
                    </a:lnTo>
                    <a:lnTo>
                      <a:pt x="1876" y="2656"/>
                    </a:lnTo>
                    <a:lnTo>
                      <a:pt x="1886" y="2658"/>
                    </a:lnTo>
                    <a:lnTo>
                      <a:pt x="1892" y="2658"/>
                    </a:lnTo>
                    <a:lnTo>
                      <a:pt x="1919" y="2652"/>
                    </a:lnTo>
                    <a:lnTo>
                      <a:pt x="1933" y="2652"/>
                    </a:lnTo>
                    <a:lnTo>
                      <a:pt x="1941" y="2643"/>
                    </a:lnTo>
                    <a:lnTo>
                      <a:pt x="1944" y="2632"/>
                    </a:lnTo>
                    <a:lnTo>
                      <a:pt x="1957" y="2621"/>
                    </a:lnTo>
                    <a:lnTo>
                      <a:pt x="1942" y="2645"/>
                    </a:lnTo>
                    <a:lnTo>
                      <a:pt x="1941" y="2654"/>
                    </a:lnTo>
                    <a:lnTo>
                      <a:pt x="1942" y="2662"/>
                    </a:lnTo>
                    <a:lnTo>
                      <a:pt x="1946" y="2667"/>
                    </a:lnTo>
                    <a:lnTo>
                      <a:pt x="1995" y="2686"/>
                    </a:lnTo>
                    <a:lnTo>
                      <a:pt x="2055" y="2694"/>
                    </a:lnTo>
                    <a:lnTo>
                      <a:pt x="2069" y="2694"/>
                    </a:lnTo>
                    <a:lnTo>
                      <a:pt x="2073" y="2691"/>
                    </a:lnTo>
                    <a:lnTo>
                      <a:pt x="2075" y="2691"/>
                    </a:lnTo>
                    <a:lnTo>
                      <a:pt x="2086" y="2695"/>
                    </a:lnTo>
                    <a:lnTo>
                      <a:pt x="2090" y="2695"/>
                    </a:lnTo>
                    <a:lnTo>
                      <a:pt x="2097" y="2697"/>
                    </a:lnTo>
                    <a:lnTo>
                      <a:pt x="2099" y="2702"/>
                    </a:lnTo>
                    <a:lnTo>
                      <a:pt x="2137" y="2716"/>
                    </a:lnTo>
                    <a:lnTo>
                      <a:pt x="2141" y="2716"/>
                    </a:lnTo>
                    <a:lnTo>
                      <a:pt x="2143" y="2706"/>
                    </a:lnTo>
                    <a:lnTo>
                      <a:pt x="2149" y="2691"/>
                    </a:lnTo>
                    <a:lnTo>
                      <a:pt x="2159" y="2640"/>
                    </a:lnTo>
                    <a:lnTo>
                      <a:pt x="2173" y="2612"/>
                    </a:lnTo>
                    <a:lnTo>
                      <a:pt x="2176" y="2601"/>
                    </a:lnTo>
                    <a:lnTo>
                      <a:pt x="2170" y="2590"/>
                    </a:lnTo>
                    <a:lnTo>
                      <a:pt x="2165" y="2590"/>
                    </a:lnTo>
                    <a:lnTo>
                      <a:pt x="2162" y="2585"/>
                    </a:lnTo>
                    <a:lnTo>
                      <a:pt x="2160" y="2585"/>
                    </a:lnTo>
                    <a:lnTo>
                      <a:pt x="2159" y="2579"/>
                    </a:lnTo>
                    <a:lnTo>
                      <a:pt x="2154" y="2575"/>
                    </a:lnTo>
                    <a:lnTo>
                      <a:pt x="2152" y="2571"/>
                    </a:lnTo>
                    <a:lnTo>
                      <a:pt x="2152" y="2569"/>
                    </a:lnTo>
                    <a:lnTo>
                      <a:pt x="2148" y="2545"/>
                    </a:lnTo>
                    <a:lnTo>
                      <a:pt x="2148" y="2527"/>
                    </a:lnTo>
                    <a:lnTo>
                      <a:pt x="2152" y="2516"/>
                    </a:lnTo>
                    <a:lnTo>
                      <a:pt x="2154" y="2512"/>
                    </a:lnTo>
                    <a:lnTo>
                      <a:pt x="2165" y="2498"/>
                    </a:lnTo>
                    <a:lnTo>
                      <a:pt x="2171" y="2498"/>
                    </a:lnTo>
                    <a:lnTo>
                      <a:pt x="2176" y="2488"/>
                    </a:lnTo>
                    <a:lnTo>
                      <a:pt x="2173" y="2483"/>
                    </a:lnTo>
                    <a:lnTo>
                      <a:pt x="2173" y="2479"/>
                    </a:lnTo>
                    <a:lnTo>
                      <a:pt x="2170" y="2468"/>
                    </a:lnTo>
                    <a:lnTo>
                      <a:pt x="2154" y="2455"/>
                    </a:lnTo>
                    <a:lnTo>
                      <a:pt x="2170" y="2459"/>
                    </a:lnTo>
                    <a:lnTo>
                      <a:pt x="2173" y="2462"/>
                    </a:lnTo>
                    <a:lnTo>
                      <a:pt x="2176" y="2462"/>
                    </a:lnTo>
                    <a:lnTo>
                      <a:pt x="2181" y="2466"/>
                    </a:lnTo>
                    <a:lnTo>
                      <a:pt x="2181" y="2470"/>
                    </a:lnTo>
                    <a:lnTo>
                      <a:pt x="2186" y="2477"/>
                    </a:lnTo>
                    <a:lnTo>
                      <a:pt x="2186" y="2481"/>
                    </a:lnTo>
                    <a:lnTo>
                      <a:pt x="2184" y="2490"/>
                    </a:lnTo>
                    <a:lnTo>
                      <a:pt x="2182" y="2492"/>
                    </a:lnTo>
                    <a:lnTo>
                      <a:pt x="2181" y="2499"/>
                    </a:lnTo>
                    <a:lnTo>
                      <a:pt x="2176" y="2501"/>
                    </a:lnTo>
                    <a:lnTo>
                      <a:pt x="2176" y="2508"/>
                    </a:lnTo>
                    <a:lnTo>
                      <a:pt x="2189" y="2530"/>
                    </a:lnTo>
                    <a:lnTo>
                      <a:pt x="2192" y="2531"/>
                    </a:lnTo>
                    <a:lnTo>
                      <a:pt x="2230" y="2555"/>
                    </a:lnTo>
                    <a:lnTo>
                      <a:pt x="2237" y="2553"/>
                    </a:lnTo>
                    <a:lnTo>
                      <a:pt x="2237" y="2549"/>
                    </a:lnTo>
                    <a:lnTo>
                      <a:pt x="2257" y="2525"/>
                    </a:lnTo>
                    <a:lnTo>
                      <a:pt x="2263" y="2523"/>
                    </a:lnTo>
                    <a:lnTo>
                      <a:pt x="2271" y="2520"/>
                    </a:lnTo>
                    <a:lnTo>
                      <a:pt x="2283" y="2520"/>
                    </a:lnTo>
                    <a:lnTo>
                      <a:pt x="2290" y="2525"/>
                    </a:lnTo>
                    <a:lnTo>
                      <a:pt x="2309" y="2457"/>
                    </a:lnTo>
                    <a:lnTo>
                      <a:pt x="2405" y="2462"/>
                    </a:lnTo>
                    <a:lnTo>
                      <a:pt x="2403" y="2312"/>
                    </a:lnTo>
                    <a:lnTo>
                      <a:pt x="2427" y="2313"/>
                    </a:lnTo>
                    <a:lnTo>
                      <a:pt x="2427" y="2312"/>
                    </a:lnTo>
                    <a:lnTo>
                      <a:pt x="2440" y="2291"/>
                    </a:lnTo>
                    <a:lnTo>
                      <a:pt x="2440" y="2285"/>
                    </a:lnTo>
                    <a:lnTo>
                      <a:pt x="2438" y="2280"/>
                    </a:lnTo>
                    <a:lnTo>
                      <a:pt x="2436" y="2279"/>
                    </a:lnTo>
                    <a:lnTo>
                      <a:pt x="2436" y="2274"/>
                    </a:lnTo>
                    <a:lnTo>
                      <a:pt x="2421" y="2265"/>
                    </a:lnTo>
                    <a:lnTo>
                      <a:pt x="2416" y="2241"/>
                    </a:lnTo>
                    <a:lnTo>
                      <a:pt x="2418" y="2237"/>
                    </a:lnTo>
                    <a:lnTo>
                      <a:pt x="2418" y="2235"/>
                    </a:lnTo>
                    <a:lnTo>
                      <a:pt x="2427" y="2226"/>
                    </a:lnTo>
                    <a:lnTo>
                      <a:pt x="2433" y="2221"/>
                    </a:lnTo>
                    <a:lnTo>
                      <a:pt x="2418" y="2175"/>
                    </a:lnTo>
                    <a:lnTo>
                      <a:pt x="2296" y="2225"/>
                    </a:lnTo>
                    <a:lnTo>
                      <a:pt x="2248" y="2134"/>
                    </a:lnTo>
                    <a:lnTo>
                      <a:pt x="2219" y="2138"/>
                    </a:lnTo>
                    <a:lnTo>
                      <a:pt x="2215" y="2137"/>
                    </a:lnTo>
                    <a:lnTo>
                      <a:pt x="2204" y="2130"/>
                    </a:lnTo>
                    <a:lnTo>
                      <a:pt x="2197" y="2126"/>
                    </a:lnTo>
                    <a:lnTo>
                      <a:pt x="2189" y="2101"/>
                    </a:lnTo>
                    <a:lnTo>
                      <a:pt x="2182" y="2097"/>
                    </a:lnTo>
                    <a:lnTo>
                      <a:pt x="2137" y="2079"/>
                    </a:lnTo>
                    <a:lnTo>
                      <a:pt x="2036" y="2093"/>
                    </a:lnTo>
                    <a:lnTo>
                      <a:pt x="1985" y="2086"/>
                    </a:lnTo>
                    <a:lnTo>
                      <a:pt x="1985" y="2072"/>
                    </a:lnTo>
                    <a:lnTo>
                      <a:pt x="1955" y="1944"/>
                    </a:lnTo>
                    <a:lnTo>
                      <a:pt x="1941" y="1908"/>
                    </a:lnTo>
                    <a:lnTo>
                      <a:pt x="1913" y="1876"/>
                    </a:lnTo>
                    <a:lnTo>
                      <a:pt x="1897" y="1867"/>
                    </a:lnTo>
                    <a:lnTo>
                      <a:pt x="1892" y="1865"/>
                    </a:lnTo>
                    <a:lnTo>
                      <a:pt x="1878" y="1854"/>
                    </a:lnTo>
                    <a:lnTo>
                      <a:pt x="1881" y="1848"/>
                    </a:lnTo>
                    <a:lnTo>
                      <a:pt x="1892" y="1800"/>
                    </a:lnTo>
                    <a:lnTo>
                      <a:pt x="1911" y="1784"/>
                    </a:lnTo>
                    <a:lnTo>
                      <a:pt x="1842" y="1769"/>
                    </a:lnTo>
                    <a:lnTo>
                      <a:pt x="1865" y="1693"/>
                    </a:lnTo>
                    <a:lnTo>
                      <a:pt x="1922" y="1624"/>
                    </a:lnTo>
                    <a:lnTo>
                      <a:pt x="1966" y="1627"/>
                    </a:lnTo>
                    <a:lnTo>
                      <a:pt x="2066" y="1581"/>
                    </a:lnTo>
                    <a:lnTo>
                      <a:pt x="2171" y="1551"/>
                    </a:lnTo>
                    <a:lnTo>
                      <a:pt x="2170" y="1538"/>
                    </a:lnTo>
                    <a:lnTo>
                      <a:pt x="2252" y="1527"/>
                    </a:lnTo>
                    <a:lnTo>
                      <a:pt x="2225" y="1496"/>
                    </a:lnTo>
                    <a:lnTo>
                      <a:pt x="2200" y="1457"/>
                    </a:lnTo>
                    <a:lnTo>
                      <a:pt x="2193" y="1435"/>
                    </a:lnTo>
                    <a:lnTo>
                      <a:pt x="2193" y="1433"/>
                    </a:lnTo>
                    <a:lnTo>
                      <a:pt x="2200" y="1398"/>
                    </a:lnTo>
                    <a:lnTo>
                      <a:pt x="2230" y="1369"/>
                    </a:lnTo>
                    <a:lnTo>
                      <a:pt x="2265" y="1367"/>
                    </a:lnTo>
                    <a:lnTo>
                      <a:pt x="2280" y="1293"/>
                    </a:lnTo>
                    <a:lnTo>
                      <a:pt x="2219" y="1242"/>
                    </a:lnTo>
                    <a:lnTo>
                      <a:pt x="2285" y="1192"/>
                    </a:lnTo>
                    <a:lnTo>
                      <a:pt x="2232" y="1179"/>
                    </a:lnTo>
                    <a:lnTo>
                      <a:pt x="2225" y="1118"/>
                    </a:lnTo>
                    <a:lnTo>
                      <a:pt x="2214" y="1107"/>
                    </a:lnTo>
                    <a:lnTo>
                      <a:pt x="2236" y="1042"/>
                    </a:lnTo>
                    <a:lnTo>
                      <a:pt x="2236" y="1023"/>
                    </a:lnTo>
                    <a:lnTo>
                      <a:pt x="2228" y="1020"/>
                    </a:lnTo>
                    <a:lnTo>
                      <a:pt x="2217" y="1020"/>
                    </a:lnTo>
                    <a:lnTo>
                      <a:pt x="2182" y="1009"/>
                    </a:lnTo>
                    <a:lnTo>
                      <a:pt x="2141" y="987"/>
                    </a:lnTo>
                    <a:lnTo>
                      <a:pt x="2149" y="958"/>
                    </a:lnTo>
                    <a:lnTo>
                      <a:pt x="2156" y="952"/>
                    </a:lnTo>
                    <a:lnTo>
                      <a:pt x="2156" y="908"/>
                    </a:lnTo>
                    <a:lnTo>
                      <a:pt x="2162" y="893"/>
                    </a:lnTo>
                    <a:lnTo>
                      <a:pt x="2165" y="893"/>
                    </a:lnTo>
                    <a:lnTo>
                      <a:pt x="2189" y="870"/>
                    </a:lnTo>
                    <a:lnTo>
                      <a:pt x="2230" y="856"/>
                    </a:lnTo>
                    <a:lnTo>
                      <a:pt x="2257" y="838"/>
                    </a:lnTo>
                    <a:lnTo>
                      <a:pt x="2208" y="788"/>
                    </a:lnTo>
                    <a:lnTo>
                      <a:pt x="2173" y="764"/>
                    </a:lnTo>
                    <a:lnTo>
                      <a:pt x="2184" y="688"/>
                    </a:lnTo>
                    <a:lnTo>
                      <a:pt x="2261" y="611"/>
                    </a:lnTo>
                    <a:lnTo>
                      <a:pt x="2290" y="592"/>
                    </a:lnTo>
                    <a:lnTo>
                      <a:pt x="2291" y="590"/>
                    </a:lnTo>
                    <a:lnTo>
                      <a:pt x="2298" y="587"/>
                    </a:lnTo>
                    <a:lnTo>
                      <a:pt x="2193" y="522"/>
                    </a:lnTo>
                    <a:lnTo>
                      <a:pt x="2208" y="448"/>
                    </a:lnTo>
                    <a:lnTo>
                      <a:pt x="2193" y="450"/>
                    </a:lnTo>
                    <a:lnTo>
                      <a:pt x="2171" y="435"/>
                    </a:lnTo>
                    <a:lnTo>
                      <a:pt x="2167" y="433"/>
                    </a:lnTo>
                    <a:lnTo>
                      <a:pt x="2165" y="433"/>
                    </a:lnTo>
                    <a:lnTo>
                      <a:pt x="2160" y="435"/>
                    </a:lnTo>
                    <a:lnTo>
                      <a:pt x="2159" y="435"/>
                    </a:lnTo>
                    <a:lnTo>
                      <a:pt x="2154" y="437"/>
                    </a:lnTo>
                    <a:lnTo>
                      <a:pt x="2154" y="439"/>
                    </a:lnTo>
                    <a:lnTo>
                      <a:pt x="2145" y="439"/>
                    </a:lnTo>
                    <a:lnTo>
                      <a:pt x="2145" y="437"/>
                    </a:lnTo>
                    <a:lnTo>
                      <a:pt x="2143" y="435"/>
                    </a:lnTo>
                    <a:lnTo>
                      <a:pt x="2143" y="433"/>
                    </a:lnTo>
                    <a:lnTo>
                      <a:pt x="2138" y="426"/>
                    </a:lnTo>
                    <a:lnTo>
                      <a:pt x="2132" y="423"/>
                    </a:lnTo>
                    <a:lnTo>
                      <a:pt x="2127" y="413"/>
                    </a:lnTo>
                    <a:lnTo>
                      <a:pt x="2108" y="354"/>
                    </a:lnTo>
                    <a:lnTo>
                      <a:pt x="2099" y="251"/>
                    </a:lnTo>
                    <a:lnTo>
                      <a:pt x="2123" y="238"/>
                    </a:lnTo>
                    <a:lnTo>
                      <a:pt x="2121" y="238"/>
                    </a:lnTo>
                    <a:lnTo>
                      <a:pt x="2123" y="231"/>
                    </a:lnTo>
                    <a:lnTo>
                      <a:pt x="2130" y="220"/>
                    </a:lnTo>
                    <a:lnTo>
                      <a:pt x="2132" y="220"/>
                    </a:lnTo>
                    <a:lnTo>
                      <a:pt x="2148" y="210"/>
                    </a:lnTo>
                    <a:lnTo>
                      <a:pt x="2152" y="205"/>
                    </a:lnTo>
                    <a:lnTo>
                      <a:pt x="2154" y="199"/>
                    </a:lnTo>
                    <a:lnTo>
                      <a:pt x="2152" y="193"/>
                    </a:lnTo>
                    <a:lnTo>
                      <a:pt x="2141" y="182"/>
                    </a:lnTo>
                    <a:lnTo>
                      <a:pt x="2138" y="182"/>
                    </a:lnTo>
                    <a:lnTo>
                      <a:pt x="2137" y="177"/>
                    </a:lnTo>
                    <a:lnTo>
                      <a:pt x="2137" y="175"/>
                    </a:lnTo>
                    <a:lnTo>
                      <a:pt x="2141" y="164"/>
                    </a:lnTo>
                    <a:lnTo>
                      <a:pt x="2152" y="146"/>
                    </a:lnTo>
                    <a:lnTo>
                      <a:pt x="2138" y="139"/>
                    </a:lnTo>
                    <a:lnTo>
                      <a:pt x="2119" y="146"/>
                    </a:lnTo>
                    <a:lnTo>
                      <a:pt x="2099" y="160"/>
                    </a:lnTo>
                    <a:lnTo>
                      <a:pt x="2088" y="160"/>
                    </a:lnTo>
                    <a:lnTo>
                      <a:pt x="2083" y="153"/>
                    </a:lnTo>
                    <a:lnTo>
                      <a:pt x="2047" y="140"/>
                    </a:lnTo>
                    <a:lnTo>
                      <a:pt x="2036" y="124"/>
                    </a:lnTo>
                    <a:lnTo>
                      <a:pt x="2029" y="107"/>
                    </a:lnTo>
                    <a:lnTo>
                      <a:pt x="2029" y="106"/>
                    </a:lnTo>
                    <a:lnTo>
                      <a:pt x="2018" y="100"/>
                    </a:lnTo>
                    <a:lnTo>
                      <a:pt x="1964" y="87"/>
                    </a:lnTo>
                    <a:lnTo>
                      <a:pt x="1963" y="87"/>
                    </a:lnTo>
                    <a:lnTo>
                      <a:pt x="1944" y="85"/>
                    </a:lnTo>
                    <a:lnTo>
                      <a:pt x="1941" y="85"/>
                    </a:lnTo>
                    <a:lnTo>
                      <a:pt x="1922" y="96"/>
                    </a:lnTo>
                    <a:lnTo>
                      <a:pt x="1919" y="103"/>
                    </a:lnTo>
                    <a:lnTo>
                      <a:pt x="1900" y="103"/>
                    </a:lnTo>
                    <a:lnTo>
                      <a:pt x="1870" y="74"/>
                    </a:lnTo>
                    <a:lnTo>
                      <a:pt x="1854" y="65"/>
                    </a:lnTo>
                    <a:lnTo>
                      <a:pt x="1837" y="73"/>
                    </a:lnTo>
                    <a:lnTo>
                      <a:pt x="1824" y="73"/>
                    </a:lnTo>
                    <a:lnTo>
                      <a:pt x="1822" y="68"/>
                    </a:lnTo>
                    <a:lnTo>
                      <a:pt x="1811" y="78"/>
                    </a:lnTo>
                    <a:lnTo>
                      <a:pt x="1795" y="109"/>
                    </a:lnTo>
                    <a:lnTo>
                      <a:pt x="1784" y="118"/>
                    </a:lnTo>
                    <a:lnTo>
                      <a:pt x="1774" y="135"/>
                    </a:lnTo>
                    <a:lnTo>
                      <a:pt x="1782" y="153"/>
                    </a:lnTo>
                    <a:lnTo>
                      <a:pt x="1788" y="175"/>
                    </a:lnTo>
                    <a:lnTo>
                      <a:pt x="1782" y="201"/>
                    </a:lnTo>
                    <a:lnTo>
                      <a:pt x="1782" y="207"/>
                    </a:lnTo>
                    <a:lnTo>
                      <a:pt x="1769" y="201"/>
                    </a:lnTo>
                    <a:lnTo>
                      <a:pt x="1769" y="188"/>
                    </a:lnTo>
                    <a:lnTo>
                      <a:pt x="1771" y="182"/>
                    </a:lnTo>
                    <a:lnTo>
                      <a:pt x="1767" y="171"/>
                    </a:lnTo>
                    <a:lnTo>
                      <a:pt x="1758" y="168"/>
                    </a:lnTo>
                    <a:lnTo>
                      <a:pt x="1752" y="175"/>
                    </a:lnTo>
                    <a:lnTo>
                      <a:pt x="1756" y="186"/>
                    </a:lnTo>
                    <a:lnTo>
                      <a:pt x="1763" y="215"/>
                    </a:lnTo>
                    <a:lnTo>
                      <a:pt x="1763" y="220"/>
                    </a:lnTo>
                    <a:lnTo>
                      <a:pt x="1760" y="231"/>
                    </a:lnTo>
                    <a:lnTo>
                      <a:pt x="1766" y="240"/>
                    </a:lnTo>
                    <a:lnTo>
                      <a:pt x="1771" y="270"/>
                    </a:lnTo>
                    <a:lnTo>
                      <a:pt x="1778" y="282"/>
                    </a:lnTo>
                    <a:lnTo>
                      <a:pt x="1778" y="286"/>
                    </a:lnTo>
                    <a:lnTo>
                      <a:pt x="1780" y="293"/>
                    </a:lnTo>
                    <a:lnTo>
                      <a:pt x="1777" y="299"/>
                    </a:lnTo>
                    <a:lnTo>
                      <a:pt x="1766" y="308"/>
                    </a:lnTo>
                    <a:lnTo>
                      <a:pt x="1750" y="327"/>
                    </a:lnTo>
                    <a:lnTo>
                      <a:pt x="1750" y="341"/>
                    </a:lnTo>
                    <a:lnTo>
                      <a:pt x="1747" y="349"/>
                    </a:lnTo>
                    <a:lnTo>
                      <a:pt x="1744" y="346"/>
                    </a:lnTo>
                    <a:lnTo>
                      <a:pt x="1744" y="336"/>
                    </a:lnTo>
                    <a:lnTo>
                      <a:pt x="1755" y="313"/>
                    </a:lnTo>
                    <a:lnTo>
                      <a:pt x="1755" y="291"/>
                    </a:lnTo>
                    <a:lnTo>
                      <a:pt x="1750" y="282"/>
                    </a:lnTo>
                    <a:lnTo>
                      <a:pt x="1750" y="281"/>
                    </a:lnTo>
                    <a:lnTo>
                      <a:pt x="1745" y="277"/>
                    </a:lnTo>
                    <a:lnTo>
                      <a:pt x="1739" y="271"/>
                    </a:lnTo>
                    <a:lnTo>
                      <a:pt x="1715" y="260"/>
                    </a:lnTo>
                    <a:lnTo>
                      <a:pt x="1700" y="249"/>
                    </a:lnTo>
                    <a:lnTo>
                      <a:pt x="1693" y="248"/>
                    </a:lnTo>
                    <a:lnTo>
                      <a:pt x="1693" y="244"/>
                    </a:lnTo>
                    <a:lnTo>
                      <a:pt x="1686" y="237"/>
                    </a:lnTo>
                    <a:lnTo>
                      <a:pt x="1684" y="234"/>
                    </a:lnTo>
                    <a:lnTo>
                      <a:pt x="1673" y="194"/>
                    </a:lnTo>
                    <a:lnTo>
                      <a:pt x="1679" y="186"/>
                    </a:lnTo>
                    <a:lnTo>
                      <a:pt x="1689" y="186"/>
                    </a:lnTo>
                    <a:lnTo>
                      <a:pt x="1700" y="182"/>
                    </a:lnTo>
                    <a:lnTo>
                      <a:pt x="1701" y="182"/>
                    </a:lnTo>
                    <a:lnTo>
                      <a:pt x="1704" y="179"/>
                    </a:lnTo>
                    <a:lnTo>
                      <a:pt x="1704" y="175"/>
                    </a:lnTo>
                    <a:lnTo>
                      <a:pt x="1701" y="171"/>
                    </a:lnTo>
                    <a:lnTo>
                      <a:pt x="1691" y="166"/>
                    </a:lnTo>
                    <a:lnTo>
                      <a:pt x="1664" y="166"/>
                    </a:lnTo>
                    <a:lnTo>
                      <a:pt x="1651" y="155"/>
                    </a:lnTo>
                    <a:lnTo>
                      <a:pt x="1640" y="171"/>
                    </a:lnTo>
                    <a:lnTo>
                      <a:pt x="1636" y="188"/>
                    </a:lnTo>
                    <a:lnTo>
                      <a:pt x="1627" y="196"/>
                    </a:lnTo>
                    <a:lnTo>
                      <a:pt x="1594" y="210"/>
                    </a:lnTo>
                    <a:lnTo>
                      <a:pt x="1591" y="215"/>
                    </a:lnTo>
                    <a:lnTo>
                      <a:pt x="1588" y="226"/>
                    </a:lnTo>
                    <a:lnTo>
                      <a:pt x="1588" y="231"/>
                    </a:lnTo>
                    <a:lnTo>
                      <a:pt x="1592" y="238"/>
                    </a:lnTo>
                    <a:lnTo>
                      <a:pt x="1592" y="248"/>
                    </a:lnTo>
                    <a:lnTo>
                      <a:pt x="1584" y="277"/>
                    </a:lnTo>
                    <a:lnTo>
                      <a:pt x="1584" y="291"/>
                    </a:lnTo>
                    <a:lnTo>
                      <a:pt x="1586" y="299"/>
                    </a:lnTo>
                    <a:lnTo>
                      <a:pt x="1592" y="308"/>
                    </a:lnTo>
                    <a:lnTo>
                      <a:pt x="1597" y="319"/>
                    </a:lnTo>
                    <a:lnTo>
                      <a:pt x="1599" y="330"/>
                    </a:lnTo>
                    <a:lnTo>
                      <a:pt x="1599" y="343"/>
                    </a:lnTo>
                    <a:lnTo>
                      <a:pt x="1597" y="338"/>
                    </a:lnTo>
                    <a:lnTo>
                      <a:pt x="1597" y="335"/>
                    </a:lnTo>
                    <a:lnTo>
                      <a:pt x="1586" y="310"/>
                    </a:lnTo>
                    <a:lnTo>
                      <a:pt x="1577" y="303"/>
                    </a:lnTo>
                    <a:lnTo>
                      <a:pt x="1580" y="288"/>
                    </a:lnTo>
                    <a:lnTo>
                      <a:pt x="1580" y="277"/>
                    </a:lnTo>
                    <a:lnTo>
                      <a:pt x="1586" y="259"/>
                    </a:lnTo>
                    <a:lnTo>
                      <a:pt x="1586" y="237"/>
                    </a:lnTo>
                    <a:lnTo>
                      <a:pt x="1580" y="215"/>
                    </a:lnTo>
                    <a:lnTo>
                      <a:pt x="1580" y="212"/>
                    </a:lnTo>
                    <a:lnTo>
                      <a:pt x="1591" y="194"/>
                    </a:lnTo>
                    <a:lnTo>
                      <a:pt x="1591" y="157"/>
                    </a:lnTo>
                    <a:lnTo>
                      <a:pt x="1573" y="149"/>
                    </a:lnTo>
                    <a:lnTo>
                      <a:pt x="1564" y="140"/>
                    </a:lnTo>
                    <a:lnTo>
                      <a:pt x="1562" y="124"/>
                    </a:lnTo>
                    <a:lnTo>
                      <a:pt x="1562" y="117"/>
                    </a:lnTo>
                    <a:lnTo>
                      <a:pt x="1564" y="113"/>
                    </a:lnTo>
                    <a:lnTo>
                      <a:pt x="1559" y="70"/>
                    </a:lnTo>
                    <a:lnTo>
                      <a:pt x="1566" y="46"/>
                    </a:lnTo>
                    <a:lnTo>
                      <a:pt x="1575" y="29"/>
                    </a:lnTo>
                    <a:close/>
                    <a:moveTo>
                      <a:pt x="550" y="404"/>
                    </a:moveTo>
                    <a:lnTo>
                      <a:pt x="548" y="406"/>
                    </a:lnTo>
                    <a:lnTo>
                      <a:pt x="524" y="385"/>
                    </a:lnTo>
                    <a:lnTo>
                      <a:pt x="550" y="397"/>
                    </a:lnTo>
                    <a:lnTo>
                      <a:pt x="550" y="404"/>
                    </a:lnTo>
                    <a:close/>
                    <a:moveTo>
                      <a:pt x="1147" y="2148"/>
                    </a:moveTo>
                    <a:lnTo>
                      <a:pt x="1143" y="2140"/>
                    </a:lnTo>
                    <a:lnTo>
                      <a:pt x="1166" y="2154"/>
                    </a:lnTo>
                    <a:lnTo>
                      <a:pt x="1171" y="2159"/>
                    </a:lnTo>
                    <a:lnTo>
                      <a:pt x="1147" y="2148"/>
                    </a:lnTo>
                    <a:close/>
                    <a:moveTo>
                      <a:pt x="1121" y="2132"/>
                    </a:moveTo>
                    <a:lnTo>
                      <a:pt x="1121" y="2134"/>
                    </a:lnTo>
                    <a:lnTo>
                      <a:pt x="1116" y="2137"/>
                    </a:lnTo>
                    <a:lnTo>
                      <a:pt x="1114" y="2134"/>
                    </a:lnTo>
                    <a:lnTo>
                      <a:pt x="1112" y="2130"/>
                    </a:lnTo>
                    <a:lnTo>
                      <a:pt x="1114" y="2132"/>
                    </a:lnTo>
                    <a:lnTo>
                      <a:pt x="1121" y="213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230">
                <a:extLst>
                  <a:ext uri="{FF2B5EF4-FFF2-40B4-BE49-F238E27FC236}">
                    <a16:creationId xmlns:a16="http://schemas.microsoft.com/office/drawing/2014/main" id="{78497651-538E-5D93-9F0A-34F5E5BD64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3" y="1305"/>
                <a:ext cx="440" cy="313"/>
              </a:xfrm>
              <a:custGeom>
                <a:avLst/>
                <a:gdLst>
                  <a:gd name="T0" fmla="*/ 143 w 3075"/>
                  <a:gd name="T1" fmla="*/ 521 h 2192"/>
                  <a:gd name="T2" fmla="*/ 576 w 3075"/>
                  <a:gd name="T3" fmla="*/ 686 h 2192"/>
                  <a:gd name="T4" fmla="*/ 421 w 3075"/>
                  <a:gd name="T5" fmla="*/ 972 h 2192"/>
                  <a:gd name="T6" fmla="*/ 329 w 3075"/>
                  <a:gd name="T7" fmla="*/ 1034 h 2192"/>
                  <a:gd name="T8" fmla="*/ 361 w 3075"/>
                  <a:gd name="T9" fmla="*/ 1247 h 2192"/>
                  <a:gd name="T10" fmla="*/ 537 w 3075"/>
                  <a:gd name="T11" fmla="*/ 1351 h 2192"/>
                  <a:gd name="T12" fmla="*/ 609 w 3075"/>
                  <a:gd name="T13" fmla="*/ 1177 h 2192"/>
                  <a:gd name="T14" fmla="*/ 583 w 3075"/>
                  <a:gd name="T15" fmla="*/ 1057 h 2192"/>
                  <a:gd name="T16" fmla="*/ 650 w 3075"/>
                  <a:gd name="T17" fmla="*/ 1253 h 2192"/>
                  <a:gd name="T18" fmla="*/ 749 w 3075"/>
                  <a:gd name="T19" fmla="*/ 1135 h 2192"/>
                  <a:gd name="T20" fmla="*/ 755 w 3075"/>
                  <a:gd name="T21" fmla="*/ 1187 h 2192"/>
                  <a:gd name="T22" fmla="*/ 650 w 3075"/>
                  <a:gd name="T23" fmla="*/ 1275 h 2192"/>
                  <a:gd name="T24" fmla="*/ 656 w 3075"/>
                  <a:gd name="T25" fmla="*/ 1345 h 2192"/>
                  <a:gd name="T26" fmla="*/ 746 w 3075"/>
                  <a:gd name="T27" fmla="*/ 1413 h 2192"/>
                  <a:gd name="T28" fmla="*/ 639 w 3075"/>
                  <a:gd name="T29" fmla="*/ 1378 h 2192"/>
                  <a:gd name="T30" fmla="*/ 885 w 3075"/>
                  <a:gd name="T31" fmla="*/ 1461 h 2192"/>
                  <a:gd name="T32" fmla="*/ 888 w 3075"/>
                  <a:gd name="T33" fmla="*/ 1405 h 2192"/>
                  <a:gd name="T34" fmla="*/ 965 w 3075"/>
                  <a:gd name="T35" fmla="*/ 1358 h 2192"/>
                  <a:gd name="T36" fmla="*/ 941 w 3075"/>
                  <a:gd name="T37" fmla="*/ 1282 h 2192"/>
                  <a:gd name="T38" fmla="*/ 1011 w 3075"/>
                  <a:gd name="T39" fmla="*/ 1293 h 2192"/>
                  <a:gd name="T40" fmla="*/ 1024 w 3075"/>
                  <a:gd name="T41" fmla="*/ 1340 h 2192"/>
                  <a:gd name="T42" fmla="*/ 1044 w 3075"/>
                  <a:gd name="T43" fmla="*/ 1383 h 2192"/>
                  <a:gd name="T44" fmla="*/ 967 w 3075"/>
                  <a:gd name="T45" fmla="*/ 1405 h 2192"/>
                  <a:gd name="T46" fmla="*/ 886 w 3075"/>
                  <a:gd name="T47" fmla="*/ 1478 h 2192"/>
                  <a:gd name="T48" fmla="*/ 965 w 3075"/>
                  <a:gd name="T49" fmla="*/ 1867 h 2192"/>
                  <a:gd name="T50" fmla="*/ 1063 w 3075"/>
                  <a:gd name="T51" fmla="*/ 2028 h 2192"/>
                  <a:gd name="T52" fmla="*/ 998 w 3075"/>
                  <a:gd name="T53" fmla="*/ 1872 h 2192"/>
                  <a:gd name="T54" fmla="*/ 1115 w 3075"/>
                  <a:gd name="T55" fmla="*/ 1758 h 2192"/>
                  <a:gd name="T56" fmla="*/ 1214 w 3075"/>
                  <a:gd name="T57" fmla="*/ 1711 h 2192"/>
                  <a:gd name="T58" fmla="*/ 1269 w 3075"/>
                  <a:gd name="T59" fmla="*/ 1745 h 2192"/>
                  <a:gd name="T60" fmla="*/ 1349 w 3075"/>
                  <a:gd name="T61" fmla="*/ 1760 h 2192"/>
                  <a:gd name="T62" fmla="*/ 1323 w 3075"/>
                  <a:gd name="T63" fmla="*/ 1607 h 2192"/>
                  <a:gd name="T64" fmla="*/ 1356 w 3075"/>
                  <a:gd name="T65" fmla="*/ 1658 h 2192"/>
                  <a:gd name="T66" fmla="*/ 1410 w 3075"/>
                  <a:gd name="T67" fmla="*/ 1717 h 2192"/>
                  <a:gd name="T68" fmla="*/ 1457 w 3075"/>
                  <a:gd name="T69" fmla="*/ 1767 h 2192"/>
                  <a:gd name="T70" fmla="*/ 1513 w 3075"/>
                  <a:gd name="T71" fmla="*/ 1690 h 2192"/>
                  <a:gd name="T72" fmla="*/ 1695 w 3075"/>
                  <a:gd name="T73" fmla="*/ 1640 h 2192"/>
                  <a:gd name="T74" fmla="*/ 1749 w 3075"/>
                  <a:gd name="T75" fmla="*/ 1689 h 2192"/>
                  <a:gd name="T76" fmla="*/ 1778 w 3075"/>
                  <a:gd name="T77" fmla="*/ 1722 h 2192"/>
                  <a:gd name="T78" fmla="*/ 1686 w 3075"/>
                  <a:gd name="T79" fmla="*/ 1898 h 2192"/>
                  <a:gd name="T80" fmla="*/ 1585 w 3075"/>
                  <a:gd name="T81" fmla="*/ 1837 h 2192"/>
                  <a:gd name="T82" fmla="*/ 1533 w 3075"/>
                  <a:gd name="T83" fmla="*/ 1861 h 2192"/>
                  <a:gd name="T84" fmla="*/ 1420 w 3075"/>
                  <a:gd name="T85" fmla="*/ 1876 h 2192"/>
                  <a:gd name="T86" fmla="*/ 1515 w 3075"/>
                  <a:gd name="T87" fmla="*/ 1987 h 2192"/>
                  <a:gd name="T88" fmla="*/ 1737 w 3075"/>
                  <a:gd name="T89" fmla="*/ 1987 h 2192"/>
                  <a:gd name="T90" fmla="*/ 1920 w 3075"/>
                  <a:gd name="T91" fmla="*/ 1984 h 2192"/>
                  <a:gd name="T92" fmla="*/ 2087 w 3075"/>
                  <a:gd name="T93" fmla="*/ 1968 h 2192"/>
                  <a:gd name="T94" fmla="*/ 2304 w 3075"/>
                  <a:gd name="T95" fmla="*/ 2057 h 2192"/>
                  <a:gd name="T96" fmla="*/ 2218 w 3075"/>
                  <a:gd name="T97" fmla="*/ 2077 h 2192"/>
                  <a:gd name="T98" fmla="*/ 2182 w 3075"/>
                  <a:gd name="T99" fmla="*/ 2123 h 2192"/>
                  <a:gd name="T100" fmla="*/ 2483 w 3075"/>
                  <a:gd name="T101" fmla="*/ 2162 h 2192"/>
                  <a:gd name="T102" fmla="*/ 2726 w 3075"/>
                  <a:gd name="T103" fmla="*/ 2071 h 2192"/>
                  <a:gd name="T104" fmla="*/ 2903 w 3075"/>
                  <a:gd name="T105" fmla="*/ 1649 h 2192"/>
                  <a:gd name="T106" fmla="*/ 2957 w 3075"/>
                  <a:gd name="T107" fmla="*/ 1094 h 2192"/>
                  <a:gd name="T108" fmla="*/ 2638 w 3075"/>
                  <a:gd name="T109" fmla="*/ 710 h 2192"/>
                  <a:gd name="T110" fmla="*/ 2611 w 3075"/>
                  <a:gd name="T111" fmla="*/ 313 h 2192"/>
                  <a:gd name="T112" fmla="*/ 2436 w 3075"/>
                  <a:gd name="T113" fmla="*/ 196 h 2192"/>
                  <a:gd name="T114" fmla="*/ 2092 w 3075"/>
                  <a:gd name="T115" fmla="*/ 495 h 2192"/>
                  <a:gd name="T116" fmla="*/ 1631 w 3075"/>
                  <a:gd name="T117" fmla="*/ 226 h 2192"/>
                  <a:gd name="T118" fmla="*/ 858 w 3075"/>
                  <a:gd name="T119" fmla="*/ 168 h 2192"/>
                  <a:gd name="T120" fmla="*/ 351 w 3075"/>
                  <a:gd name="T121" fmla="*/ 18 h 2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075" h="2192">
                    <a:moveTo>
                      <a:pt x="329" y="0"/>
                    </a:moveTo>
                    <a:lnTo>
                      <a:pt x="224" y="30"/>
                    </a:lnTo>
                    <a:lnTo>
                      <a:pt x="124" y="76"/>
                    </a:lnTo>
                    <a:lnTo>
                      <a:pt x="80" y="73"/>
                    </a:lnTo>
                    <a:lnTo>
                      <a:pt x="23" y="142"/>
                    </a:lnTo>
                    <a:lnTo>
                      <a:pt x="0" y="218"/>
                    </a:lnTo>
                    <a:lnTo>
                      <a:pt x="69" y="233"/>
                    </a:lnTo>
                    <a:lnTo>
                      <a:pt x="50" y="249"/>
                    </a:lnTo>
                    <a:lnTo>
                      <a:pt x="39" y="297"/>
                    </a:lnTo>
                    <a:lnTo>
                      <a:pt x="36" y="303"/>
                    </a:lnTo>
                    <a:lnTo>
                      <a:pt x="50" y="314"/>
                    </a:lnTo>
                    <a:lnTo>
                      <a:pt x="55" y="316"/>
                    </a:lnTo>
                    <a:lnTo>
                      <a:pt x="71" y="325"/>
                    </a:lnTo>
                    <a:lnTo>
                      <a:pt x="99" y="357"/>
                    </a:lnTo>
                    <a:lnTo>
                      <a:pt x="113" y="393"/>
                    </a:lnTo>
                    <a:lnTo>
                      <a:pt x="143" y="521"/>
                    </a:lnTo>
                    <a:lnTo>
                      <a:pt x="143" y="535"/>
                    </a:lnTo>
                    <a:lnTo>
                      <a:pt x="194" y="542"/>
                    </a:lnTo>
                    <a:lnTo>
                      <a:pt x="295" y="528"/>
                    </a:lnTo>
                    <a:lnTo>
                      <a:pt x="340" y="546"/>
                    </a:lnTo>
                    <a:lnTo>
                      <a:pt x="347" y="550"/>
                    </a:lnTo>
                    <a:lnTo>
                      <a:pt x="355" y="575"/>
                    </a:lnTo>
                    <a:lnTo>
                      <a:pt x="362" y="579"/>
                    </a:lnTo>
                    <a:lnTo>
                      <a:pt x="373" y="586"/>
                    </a:lnTo>
                    <a:lnTo>
                      <a:pt x="377" y="587"/>
                    </a:lnTo>
                    <a:lnTo>
                      <a:pt x="406" y="583"/>
                    </a:lnTo>
                    <a:lnTo>
                      <a:pt x="454" y="674"/>
                    </a:lnTo>
                    <a:lnTo>
                      <a:pt x="576" y="624"/>
                    </a:lnTo>
                    <a:lnTo>
                      <a:pt x="591" y="670"/>
                    </a:lnTo>
                    <a:lnTo>
                      <a:pt x="585" y="675"/>
                    </a:lnTo>
                    <a:lnTo>
                      <a:pt x="576" y="684"/>
                    </a:lnTo>
                    <a:lnTo>
                      <a:pt x="576" y="686"/>
                    </a:lnTo>
                    <a:lnTo>
                      <a:pt x="574" y="690"/>
                    </a:lnTo>
                    <a:lnTo>
                      <a:pt x="579" y="714"/>
                    </a:lnTo>
                    <a:lnTo>
                      <a:pt x="594" y="723"/>
                    </a:lnTo>
                    <a:lnTo>
                      <a:pt x="594" y="728"/>
                    </a:lnTo>
                    <a:lnTo>
                      <a:pt x="596" y="729"/>
                    </a:lnTo>
                    <a:lnTo>
                      <a:pt x="598" y="734"/>
                    </a:lnTo>
                    <a:lnTo>
                      <a:pt x="598" y="740"/>
                    </a:lnTo>
                    <a:lnTo>
                      <a:pt x="585" y="761"/>
                    </a:lnTo>
                    <a:lnTo>
                      <a:pt x="585" y="762"/>
                    </a:lnTo>
                    <a:lnTo>
                      <a:pt x="561" y="761"/>
                    </a:lnTo>
                    <a:lnTo>
                      <a:pt x="563" y="911"/>
                    </a:lnTo>
                    <a:lnTo>
                      <a:pt x="467" y="906"/>
                    </a:lnTo>
                    <a:lnTo>
                      <a:pt x="448" y="974"/>
                    </a:lnTo>
                    <a:lnTo>
                      <a:pt x="441" y="969"/>
                    </a:lnTo>
                    <a:lnTo>
                      <a:pt x="429" y="969"/>
                    </a:lnTo>
                    <a:lnTo>
                      <a:pt x="421" y="972"/>
                    </a:lnTo>
                    <a:lnTo>
                      <a:pt x="415" y="974"/>
                    </a:lnTo>
                    <a:lnTo>
                      <a:pt x="395" y="998"/>
                    </a:lnTo>
                    <a:lnTo>
                      <a:pt x="395" y="1002"/>
                    </a:lnTo>
                    <a:lnTo>
                      <a:pt x="388" y="1004"/>
                    </a:lnTo>
                    <a:lnTo>
                      <a:pt x="350" y="980"/>
                    </a:lnTo>
                    <a:lnTo>
                      <a:pt x="347" y="979"/>
                    </a:lnTo>
                    <a:lnTo>
                      <a:pt x="334" y="957"/>
                    </a:lnTo>
                    <a:lnTo>
                      <a:pt x="334" y="950"/>
                    </a:lnTo>
                    <a:lnTo>
                      <a:pt x="317" y="959"/>
                    </a:lnTo>
                    <a:lnTo>
                      <a:pt x="312" y="963"/>
                    </a:lnTo>
                    <a:lnTo>
                      <a:pt x="307" y="985"/>
                    </a:lnTo>
                    <a:lnTo>
                      <a:pt x="312" y="1018"/>
                    </a:lnTo>
                    <a:lnTo>
                      <a:pt x="312" y="1023"/>
                    </a:lnTo>
                    <a:lnTo>
                      <a:pt x="317" y="1026"/>
                    </a:lnTo>
                    <a:lnTo>
                      <a:pt x="323" y="1031"/>
                    </a:lnTo>
                    <a:lnTo>
                      <a:pt x="329" y="1034"/>
                    </a:lnTo>
                    <a:lnTo>
                      <a:pt x="334" y="1042"/>
                    </a:lnTo>
                    <a:lnTo>
                      <a:pt x="344" y="1050"/>
                    </a:lnTo>
                    <a:lnTo>
                      <a:pt x="342" y="1057"/>
                    </a:lnTo>
                    <a:lnTo>
                      <a:pt x="339" y="1072"/>
                    </a:lnTo>
                    <a:lnTo>
                      <a:pt x="317" y="1111"/>
                    </a:lnTo>
                    <a:lnTo>
                      <a:pt x="317" y="1114"/>
                    </a:lnTo>
                    <a:lnTo>
                      <a:pt x="312" y="1122"/>
                    </a:lnTo>
                    <a:lnTo>
                      <a:pt x="312" y="1135"/>
                    </a:lnTo>
                    <a:lnTo>
                      <a:pt x="323" y="1173"/>
                    </a:lnTo>
                    <a:lnTo>
                      <a:pt x="323" y="1176"/>
                    </a:lnTo>
                    <a:lnTo>
                      <a:pt x="331" y="1184"/>
                    </a:lnTo>
                    <a:lnTo>
                      <a:pt x="334" y="1187"/>
                    </a:lnTo>
                    <a:lnTo>
                      <a:pt x="339" y="1190"/>
                    </a:lnTo>
                    <a:lnTo>
                      <a:pt x="342" y="1194"/>
                    </a:lnTo>
                    <a:lnTo>
                      <a:pt x="355" y="1223"/>
                    </a:lnTo>
                    <a:lnTo>
                      <a:pt x="361" y="1247"/>
                    </a:lnTo>
                    <a:lnTo>
                      <a:pt x="361" y="1253"/>
                    </a:lnTo>
                    <a:lnTo>
                      <a:pt x="366" y="1267"/>
                    </a:lnTo>
                    <a:lnTo>
                      <a:pt x="375" y="1275"/>
                    </a:lnTo>
                    <a:lnTo>
                      <a:pt x="399" y="1315"/>
                    </a:lnTo>
                    <a:lnTo>
                      <a:pt x="405" y="1321"/>
                    </a:lnTo>
                    <a:lnTo>
                      <a:pt x="410" y="1326"/>
                    </a:lnTo>
                    <a:lnTo>
                      <a:pt x="428" y="1345"/>
                    </a:lnTo>
                    <a:lnTo>
                      <a:pt x="428" y="1347"/>
                    </a:lnTo>
                    <a:lnTo>
                      <a:pt x="430" y="1354"/>
                    </a:lnTo>
                    <a:lnTo>
                      <a:pt x="437" y="1362"/>
                    </a:lnTo>
                    <a:lnTo>
                      <a:pt x="445" y="1363"/>
                    </a:lnTo>
                    <a:lnTo>
                      <a:pt x="452" y="1362"/>
                    </a:lnTo>
                    <a:lnTo>
                      <a:pt x="462" y="1354"/>
                    </a:lnTo>
                    <a:lnTo>
                      <a:pt x="486" y="1347"/>
                    </a:lnTo>
                    <a:lnTo>
                      <a:pt x="530" y="1347"/>
                    </a:lnTo>
                    <a:lnTo>
                      <a:pt x="537" y="1351"/>
                    </a:lnTo>
                    <a:lnTo>
                      <a:pt x="547" y="1352"/>
                    </a:lnTo>
                    <a:lnTo>
                      <a:pt x="554" y="1356"/>
                    </a:lnTo>
                    <a:lnTo>
                      <a:pt x="568" y="1354"/>
                    </a:lnTo>
                    <a:lnTo>
                      <a:pt x="596" y="1321"/>
                    </a:lnTo>
                    <a:lnTo>
                      <a:pt x="598" y="1318"/>
                    </a:lnTo>
                    <a:lnTo>
                      <a:pt x="602" y="1315"/>
                    </a:lnTo>
                    <a:lnTo>
                      <a:pt x="612" y="1288"/>
                    </a:lnTo>
                    <a:lnTo>
                      <a:pt x="620" y="1285"/>
                    </a:lnTo>
                    <a:lnTo>
                      <a:pt x="626" y="1275"/>
                    </a:lnTo>
                    <a:lnTo>
                      <a:pt x="637" y="1247"/>
                    </a:lnTo>
                    <a:lnTo>
                      <a:pt x="637" y="1220"/>
                    </a:lnTo>
                    <a:lnTo>
                      <a:pt x="628" y="1209"/>
                    </a:lnTo>
                    <a:lnTo>
                      <a:pt x="626" y="1203"/>
                    </a:lnTo>
                    <a:lnTo>
                      <a:pt x="620" y="1201"/>
                    </a:lnTo>
                    <a:lnTo>
                      <a:pt x="613" y="1194"/>
                    </a:lnTo>
                    <a:lnTo>
                      <a:pt x="609" y="1177"/>
                    </a:lnTo>
                    <a:lnTo>
                      <a:pt x="609" y="1162"/>
                    </a:lnTo>
                    <a:lnTo>
                      <a:pt x="598" y="1132"/>
                    </a:lnTo>
                    <a:lnTo>
                      <a:pt x="598" y="1129"/>
                    </a:lnTo>
                    <a:lnTo>
                      <a:pt x="576" y="1078"/>
                    </a:lnTo>
                    <a:lnTo>
                      <a:pt x="574" y="1061"/>
                    </a:lnTo>
                    <a:lnTo>
                      <a:pt x="579" y="1059"/>
                    </a:lnTo>
                    <a:lnTo>
                      <a:pt x="587" y="1045"/>
                    </a:lnTo>
                    <a:lnTo>
                      <a:pt x="587" y="1039"/>
                    </a:lnTo>
                    <a:lnTo>
                      <a:pt x="585" y="1031"/>
                    </a:lnTo>
                    <a:lnTo>
                      <a:pt x="585" y="1020"/>
                    </a:lnTo>
                    <a:lnTo>
                      <a:pt x="587" y="1018"/>
                    </a:lnTo>
                    <a:lnTo>
                      <a:pt x="587" y="1013"/>
                    </a:lnTo>
                    <a:lnTo>
                      <a:pt x="590" y="1039"/>
                    </a:lnTo>
                    <a:lnTo>
                      <a:pt x="587" y="1050"/>
                    </a:lnTo>
                    <a:lnTo>
                      <a:pt x="585" y="1052"/>
                    </a:lnTo>
                    <a:lnTo>
                      <a:pt x="583" y="1057"/>
                    </a:lnTo>
                    <a:lnTo>
                      <a:pt x="580" y="1068"/>
                    </a:lnTo>
                    <a:lnTo>
                      <a:pt x="580" y="1072"/>
                    </a:lnTo>
                    <a:lnTo>
                      <a:pt x="585" y="1085"/>
                    </a:lnTo>
                    <a:lnTo>
                      <a:pt x="594" y="1096"/>
                    </a:lnTo>
                    <a:lnTo>
                      <a:pt x="596" y="1101"/>
                    </a:lnTo>
                    <a:lnTo>
                      <a:pt x="598" y="1101"/>
                    </a:lnTo>
                    <a:lnTo>
                      <a:pt x="601" y="1125"/>
                    </a:lnTo>
                    <a:lnTo>
                      <a:pt x="626" y="1187"/>
                    </a:lnTo>
                    <a:lnTo>
                      <a:pt x="631" y="1190"/>
                    </a:lnTo>
                    <a:lnTo>
                      <a:pt x="631" y="1192"/>
                    </a:lnTo>
                    <a:lnTo>
                      <a:pt x="637" y="1198"/>
                    </a:lnTo>
                    <a:lnTo>
                      <a:pt x="642" y="1205"/>
                    </a:lnTo>
                    <a:lnTo>
                      <a:pt x="642" y="1209"/>
                    </a:lnTo>
                    <a:lnTo>
                      <a:pt x="645" y="1220"/>
                    </a:lnTo>
                    <a:lnTo>
                      <a:pt x="645" y="1236"/>
                    </a:lnTo>
                    <a:lnTo>
                      <a:pt x="650" y="1253"/>
                    </a:lnTo>
                    <a:lnTo>
                      <a:pt x="653" y="1253"/>
                    </a:lnTo>
                    <a:lnTo>
                      <a:pt x="667" y="1249"/>
                    </a:lnTo>
                    <a:lnTo>
                      <a:pt x="690" y="1238"/>
                    </a:lnTo>
                    <a:lnTo>
                      <a:pt x="694" y="1225"/>
                    </a:lnTo>
                    <a:lnTo>
                      <a:pt x="707" y="1209"/>
                    </a:lnTo>
                    <a:lnTo>
                      <a:pt x="732" y="1184"/>
                    </a:lnTo>
                    <a:lnTo>
                      <a:pt x="754" y="1177"/>
                    </a:lnTo>
                    <a:lnTo>
                      <a:pt x="755" y="1179"/>
                    </a:lnTo>
                    <a:lnTo>
                      <a:pt x="760" y="1177"/>
                    </a:lnTo>
                    <a:lnTo>
                      <a:pt x="765" y="1176"/>
                    </a:lnTo>
                    <a:lnTo>
                      <a:pt x="765" y="1162"/>
                    </a:lnTo>
                    <a:lnTo>
                      <a:pt x="762" y="1160"/>
                    </a:lnTo>
                    <a:lnTo>
                      <a:pt x="760" y="1155"/>
                    </a:lnTo>
                    <a:lnTo>
                      <a:pt x="754" y="1149"/>
                    </a:lnTo>
                    <a:lnTo>
                      <a:pt x="749" y="1146"/>
                    </a:lnTo>
                    <a:lnTo>
                      <a:pt x="749" y="1135"/>
                    </a:lnTo>
                    <a:lnTo>
                      <a:pt x="755" y="1125"/>
                    </a:lnTo>
                    <a:lnTo>
                      <a:pt x="788" y="1107"/>
                    </a:lnTo>
                    <a:lnTo>
                      <a:pt x="788" y="1111"/>
                    </a:lnTo>
                    <a:lnTo>
                      <a:pt x="790" y="1114"/>
                    </a:lnTo>
                    <a:lnTo>
                      <a:pt x="788" y="1116"/>
                    </a:lnTo>
                    <a:lnTo>
                      <a:pt x="788" y="1121"/>
                    </a:lnTo>
                    <a:lnTo>
                      <a:pt x="762" y="1122"/>
                    </a:lnTo>
                    <a:lnTo>
                      <a:pt x="760" y="1125"/>
                    </a:lnTo>
                    <a:lnTo>
                      <a:pt x="754" y="1135"/>
                    </a:lnTo>
                    <a:lnTo>
                      <a:pt x="754" y="1143"/>
                    </a:lnTo>
                    <a:lnTo>
                      <a:pt x="768" y="1157"/>
                    </a:lnTo>
                    <a:lnTo>
                      <a:pt x="771" y="1157"/>
                    </a:lnTo>
                    <a:lnTo>
                      <a:pt x="773" y="1162"/>
                    </a:lnTo>
                    <a:lnTo>
                      <a:pt x="773" y="1165"/>
                    </a:lnTo>
                    <a:lnTo>
                      <a:pt x="768" y="1176"/>
                    </a:lnTo>
                    <a:lnTo>
                      <a:pt x="755" y="1187"/>
                    </a:lnTo>
                    <a:lnTo>
                      <a:pt x="743" y="1187"/>
                    </a:lnTo>
                    <a:lnTo>
                      <a:pt x="733" y="1201"/>
                    </a:lnTo>
                    <a:lnTo>
                      <a:pt x="727" y="1231"/>
                    </a:lnTo>
                    <a:lnTo>
                      <a:pt x="722" y="1238"/>
                    </a:lnTo>
                    <a:lnTo>
                      <a:pt x="714" y="1243"/>
                    </a:lnTo>
                    <a:lnTo>
                      <a:pt x="703" y="1253"/>
                    </a:lnTo>
                    <a:lnTo>
                      <a:pt x="689" y="1274"/>
                    </a:lnTo>
                    <a:lnTo>
                      <a:pt x="672" y="1286"/>
                    </a:lnTo>
                    <a:lnTo>
                      <a:pt x="670" y="1286"/>
                    </a:lnTo>
                    <a:lnTo>
                      <a:pt x="667" y="1288"/>
                    </a:lnTo>
                    <a:lnTo>
                      <a:pt x="663" y="1288"/>
                    </a:lnTo>
                    <a:lnTo>
                      <a:pt x="663" y="1286"/>
                    </a:lnTo>
                    <a:lnTo>
                      <a:pt x="659" y="1286"/>
                    </a:lnTo>
                    <a:lnTo>
                      <a:pt x="653" y="1282"/>
                    </a:lnTo>
                    <a:lnTo>
                      <a:pt x="650" y="1277"/>
                    </a:lnTo>
                    <a:lnTo>
                      <a:pt x="650" y="1275"/>
                    </a:lnTo>
                    <a:lnTo>
                      <a:pt x="648" y="1280"/>
                    </a:lnTo>
                    <a:lnTo>
                      <a:pt x="645" y="1291"/>
                    </a:lnTo>
                    <a:lnTo>
                      <a:pt x="648" y="1310"/>
                    </a:lnTo>
                    <a:lnTo>
                      <a:pt x="648" y="1323"/>
                    </a:lnTo>
                    <a:lnTo>
                      <a:pt x="645" y="1329"/>
                    </a:lnTo>
                    <a:lnTo>
                      <a:pt x="626" y="1336"/>
                    </a:lnTo>
                    <a:lnTo>
                      <a:pt x="620" y="1336"/>
                    </a:lnTo>
                    <a:lnTo>
                      <a:pt x="618" y="1334"/>
                    </a:lnTo>
                    <a:lnTo>
                      <a:pt x="613" y="1334"/>
                    </a:lnTo>
                    <a:lnTo>
                      <a:pt x="612" y="1341"/>
                    </a:lnTo>
                    <a:lnTo>
                      <a:pt x="620" y="1354"/>
                    </a:lnTo>
                    <a:lnTo>
                      <a:pt x="624" y="1356"/>
                    </a:lnTo>
                    <a:lnTo>
                      <a:pt x="631" y="1356"/>
                    </a:lnTo>
                    <a:lnTo>
                      <a:pt x="637" y="1351"/>
                    </a:lnTo>
                    <a:lnTo>
                      <a:pt x="646" y="1347"/>
                    </a:lnTo>
                    <a:lnTo>
                      <a:pt x="656" y="1345"/>
                    </a:lnTo>
                    <a:lnTo>
                      <a:pt x="670" y="1347"/>
                    </a:lnTo>
                    <a:lnTo>
                      <a:pt x="679" y="1351"/>
                    </a:lnTo>
                    <a:lnTo>
                      <a:pt x="716" y="1345"/>
                    </a:lnTo>
                    <a:lnTo>
                      <a:pt x="692" y="1358"/>
                    </a:lnTo>
                    <a:lnTo>
                      <a:pt x="692" y="1363"/>
                    </a:lnTo>
                    <a:lnTo>
                      <a:pt x="703" y="1367"/>
                    </a:lnTo>
                    <a:lnTo>
                      <a:pt x="721" y="1367"/>
                    </a:lnTo>
                    <a:lnTo>
                      <a:pt x="733" y="1365"/>
                    </a:lnTo>
                    <a:lnTo>
                      <a:pt x="743" y="1369"/>
                    </a:lnTo>
                    <a:lnTo>
                      <a:pt x="760" y="1405"/>
                    </a:lnTo>
                    <a:lnTo>
                      <a:pt x="760" y="1409"/>
                    </a:lnTo>
                    <a:lnTo>
                      <a:pt x="754" y="1413"/>
                    </a:lnTo>
                    <a:lnTo>
                      <a:pt x="754" y="1416"/>
                    </a:lnTo>
                    <a:lnTo>
                      <a:pt x="751" y="1416"/>
                    </a:lnTo>
                    <a:lnTo>
                      <a:pt x="749" y="1413"/>
                    </a:lnTo>
                    <a:lnTo>
                      <a:pt x="746" y="1413"/>
                    </a:lnTo>
                    <a:lnTo>
                      <a:pt x="729" y="1405"/>
                    </a:lnTo>
                    <a:lnTo>
                      <a:pt x="727" y="1402"/>
                    </a:lnTo>
                    <a:lnTo>
                      <a:pt x="721" y="1400"/>
                    </a:lnTo>
                    <a:lnTo>
                      <a:pt x="679" y="1369"/>
                    </a:lnTo>
                    <a:lnTo>
                      <a:pt x="674" y="1369"/>
                    </a:lnTo>
                    <a:lnTo>
                      <a:pt x="670" y="1367"/>
                    </a:lnTo>
                    <a:lnTo>
                      <a:pt x="645" y="1376"/>
                    </a:lnTo>
                    <a:lnTo>
                      <a:pt x="635" y="1374"/>
                    </a:lnTo>
                    <a:lnTo>
                      <a:pt x="631" y="1374"/>
                    </a:lnTo>
                    <a:lnTo>
                      <a:pt x="623" y="1376"/>
                    </a:lnTo>
                    <a:lnTo>
                      <a:pt x="620" y="1380"/>
                    </a:lnTo>
                    <a:lnTo>
                      <a:pt x="624" y="1387"/>
                    </a:lnTo>
                    <a:lnTo>
                      <a:pt x="624" y="1383"/>
                    </a:lnTo>
                    <a:lnTo>
                      <a:pt x="626" y="1383"/>
                    </a:lnTo>
                    <a:lnTo>
                      <a:pt x="635" y="1380"/>
                    </a:lnTo>
                    <a:lnTo>
                      <a:pt x="639" y="1378"/>
                    </a:lnTo>
                    <a:lnTo>
                      <a:pt x="645" y="1380"/>
                    </a:lnTo>
                    <a:lnTo>
                      <a:pt x="650" y="1380"/>
                    </a:lnTo>
                    <a:lnTo>
                      <a:pt x="689" y="1387"/>
                    </a:lnTo>
                    <a:lnTo>
                      <a:pt x="732" y="1409"/>
                    </a:lnTo>
                    <a:lnTo>
                      <a:pt x="766" y="1430"/>
                    </a:lnTo>
                    <a:lnTo>
                      <a:pt x="814" y="1478"/>
                    </a:lnTo>
                    <a:lnTo>
                      <a:pt x="821" y="1483"/>
                    </a:lnTo>
                    <a:lnTo>
                      <a:pt x="823" y="1487"/>
                    </a:lnTo>
                    <a:lnTo>
                      <a:pt x="871" y="1537"/>
                    </a:lnTo>
                    <a:lnTo>
                      <a:pt x="874" y="1533"/>
                    </a:lnTo>
                    <a:lnTo>
                      <a:pt x="878" y="1518"/>
                    </a:lnTo>
                    <a:lnTo>
                      <a:pt x="878" y="1489"/>
                    </a:lnTo>
                    <a:lnTo>
                      <a:pt x="871" y="1483"/>
                    </a:lnTo>
                    <a:lnTo>
                      <a:pt x="871" y="1474"/>
                    </a:lnTo>
                    <a:lnTo>
                      <a:pt x="874" y="1465"/>
                    </a:lnTo>
                    <a:lnTo>
                      <a:pt x="885" y="1461"/>
                    </a:lnTo>
                    <a:lnTo>
                      <a:pt x="896" y="1452"/>
                    </a:lnTo>
                    <a:lnTo>
                      <a:pt x="899" y="1443"/>
                    </a:lnTo>
                    <a:lnTo>
                      <a:pt x="907" y="1435"/>
                    </a:lnTo>
                    <a:lnTo>
                      <a:pt x="904" y="1433"/>
                    </a:lnTo>
                    <a:lnTo>
                      <a:pt x="878" y="1411"/>
                    </a:lnTo>
                    <a:lnTo>
                      <a:pt x="878" y="1395"/>
                    </a:lnTo>
                    <a:lnTo>
                      <a:pt x="885" y="1394"/>
                    </a:lnTo>
                    <a:lnTo>
                      <a:pt x="885" y="1389"/>
                    </a:lnTo>
                    <a:lnTo>
                      <a:pt x="886" y="1389"/>
                    </a:lnTo>
                    <a:lnTo>
                      <a:pt x="888" y="1387"/>
                    </a:lnTo>
                    <a:lnTo>
                      <a:pt x="891" y="1387"/>
                    </a:lnTo>
                    <a:lnTo>
                      <a:pt x="888" y="1391"/>
                    </a:lnTo>
                    <a:lnTo>
                      <a:pt x="888" y="1394"/>
                    </a:lnTo>
                    <a:lnTo>
                      <a:pt x="886" y="1395"/>
                    </a:lnTo>
                    <a:lnTo>
                      <a:pt x="886" y="1400"/>
                    </a:lnTo>
                    <a:lnTo>
                      <a:pt x="888" y="1405"/>
                    </a:lnTo>
                    <a:lnTo>
                      <a:pt x="888" y="1411"/>
                    </a:lnTo>
                    <a:lnTo>
                      <a:pt x="896" y="1416"/>
                    </a:lnTo>
                    <a:lnTo>
                      <a:pt x="907" y="1419"/>
                    </a:lnTo>
                    <a:lnTo>
                      <a:pt x="915" y="1417"/>
                    </a:lnTo>
                    <a:lnTo>
                      <a:pt x="923" y="1416"/>
                    </a:lnTo>
                    <a:lnTo>
                      <a:pt x="926" y="1411"/>
                    </a:lnTo>
                    <a:lnTo>
                      <a:pt x="921" y="1405"/>
                    </a:lnTo>
                    <a:lnTo>
                      <a:pt x="910" y="1402"/>
                    </a:lnTo>
                    <a:lnTo>
                      <a:pt x="907" y="1394"/>
                    </a:lnTo>
                    <a:lnTo>
                      <a:pt x="930" y="1378"/>
                    </a:lnTo>
                    <a:lnTo>
                      <a:pt x="945" y="1376"/>
                    </a:lnTo>
                    <a:lnTo>
                      <a:pt x="952" y="1380"/>
                    </a:lnTo>
                    <a:lnTo>
                      <a:pt x="956" y="1387"/>
                    </a:lnTo>
                    <a:lnTo>
                      <a:pt x="967" y="1383"/>
                    </a:lnTo>
                    <a:lnTo>
                      <a:pt x="967" y="1372"/>
                    </a:lnTo>
                    <a:lnTo>
                      <a:pt x="965" y="1358"/>
                    </a:lnTo>
                    <a:lnTo>
                      <a:pt x="962" y="1347"/>
                    </a:lnTo>
                    <a:lnTo>
                      <a:pt x="963" y="1329"/>
                    </a:lnTo>
                    <a:lnTo>
                      <a:pt x="969" y="1315"/>
                    </a:lnTo>
                    <a:lnTo>
                      <a:pt x="962" y="1297"/>
                    </a:lnTo>
                    <a:lnTo>
                      <a:pt x="945" y="1297"/>
                    </a:lnTo>
                    <a:lnTo>
                      <a:pt x="945" y="1301"/>
                    </a:lnTo>
                    <a:lnTo>
                      <a:pt x="937" y="1304"/>
                    </a:lnTo>
                    <a:lnTo>
                      <a:pt x="934" y="1301"/>
                    </a:lnTo>
                    <a:lnTo>
                      <a:pt x="930" y="1299"/>
                    </a:lnTo>
                    <a:lnTo>
                      <a:pt x="930" y="1297"/>
                    </a:lnTo>
                    <a:lnTo>
                      <a:pt x="929" y="1296"/>
                    </a:lnTo>
                    <a:lnTo>
                      <a:pt x="929" y="1286"/>
                    </a:lnTo>
                    <a:lnTo>
                      <a:pt x="934" y="1275"/>
                    </a:lnTo>
                    <a:lnTo>
                      <a:pt x="937" y="1277"/>
                    </a:lnTo>
                    <a:lnTo>
                      <a:pt x="940" y="1280"/>
                    </a:lnTo>
                    <a:lnTo>
                      <a:pt x="941" y="1282"/>
                    </a:lnTo>
                    <a:lnTo>
                      <a:pt x="943" y="1285"/>
                    </a:lnTo>
                    <a:lnTo>
                      <a:pt x="952" y="1288"/>
                    </a:lnTo>
                    <a:lnTo>
                      <a:pt x="967" y="1296"/>
                    </a:lnTo>
                    <a:lnTo>
                      <a:pt x="967" y="1307"/>
                    </a:lnTo>
                    <a:lnTo>
                      <a:pt x="969" y="1308"/>
                    </a:lnTo>
                    <a:lnTo>
                      <a:pt x="976" y="1308"/>
                    </a:lnTo>
                    <a:lnTo>
                      <a:pt x="987" y="1312"/>
                    </a:lnTo>
                    <a:lnTo>
                      <a:pt x="994" y="1310"/>
                    </a:lnTo>
                    <a:lnTo>
                      <a:pt x="998" y="1304"/>
                    </a:lnTo>
                    <a:lnTo>
                      <a:pt x="998" y="1293"/>
                    </a:lnTo>
                    <a:lnTo>
                      <a:pt x="1002" y="1282"/>
                    </a:lnTo>
                    <a:lnTo>
                      <a:pt x="1009" y="1271"/>
                    </a:lnTo>
                    <a:lnTo>
                      <a:pt x="1016" y="1269"/>
                    </a:lnTo>
                    <a:lnTo>
                      <a:pt x="1041" y="1267"/>
                    </a:lnTo>
                    <a:lnTo>
                      <a:pt x="1024" y="1285"/>
                    </a:lnTo>
                    <a:lnTo>
                      <a:pt x="1011" y="1293"/>
                    </a:lnTo>
                    <a:lnTo>
                      <a:pt x="1006" y="1297"/>
                    </a:lnTo>
                    <a:lnTo>
                      <a:pt x="1006" y="1304"/>
                    </a:lnTo>
                    <a:lnTo>
                      <a:pt x="1009" y="1308"/>
                    </a:lnTo>
                    <a:lnTo>
                      <a:pt x="1013" y="1308"/>
                    </a:lnTo>
                    <a:lnTo>
                      <a:pt x="1017" y="1307"/>
                    </a:lnTo>
                    <a:lnTo>
                      <a:pt x="1024" y="1301"/>
                    </a:lnTo>
                    <a:lnTo>
                      <a:pt x="1027" y="1299"/>
                    </a:lnTo>
                    <a:lnTo>
                      <a:pt x="1030" y="1299"/>
                    </a:lnTo>
                    <a:lnTo>
                      <a:pt x="1035" y="1301"/>
                    </a:lnTo>
                    <a:lnTo>
                      <a:pt x="1035" y="1319"/>
                    </a:lnTo>
                    <a:lnTo>
                      <a:pt x="1028" y="1319"/>
                    </a:lnTo>
                    <a:lnTo>
                      <a:pt x="1024" y="1318"/>
                    </a:lnTo>
                    <a:lnTo>
                      <a:pt x="1024" y="1312"/>
                    </a:lnTo>
                    <a:lnTo>
                      <a:pt x="1028" y="1308"/>
                    </a:lnTo>
                    <a:lnTo>
                      <a:pt x="1009" y="1326"/>
                    </a:lnTo>
                    <a:lnTo>
                      <a:pt x="1024" y="1340"/>
                    </a:lnTo>
                    <a:lnTo>
                      <a:pt x="1046" y="1323"/>
                    </a:lnTo>
                    <a:lnTo>
                      <a:pt x="1072" y="1326"/>
                    </a:lnTo>
                    <a:lnTo>
                      <a:pt x="1082" y="1332"/>
                    </a:lnTo>
                    <a:lnTo>
                      <a:pt x="1085" y="1332"/>
                    </a:lnTo>
                    <a:lnTo>
                      <a:pt x="1087" y="1336"/>
                    </a:lnTo>
                    <a:lnTo>
                      <a:pt x="1087" y="1340"/>
                    </a:lnTo>
                    <a:lnTo>
                      <a:pt x="1089" y="1347"/>
                    </a:lnTo>
                    <a:lnTo>
                      <a:pt x="1083" y="1343"/>
                    </a:lnTo>
                    <a:lnTo>
                      <a:pt x="1076" y="1334"/>
                    </a:lnTo>
                    <a:lnTo>
                      <a:pt x="1065" y="1330"/>
                    </a:lnTo>
                    <a:lnTo>
                      <a:pt x="1057" y="1329"/>
                    </a:lnTo>
                    <a:lnTo>
                      <a:pt x="1052" y="1329"/>
                    </a:lnTo>
                    <a:lnTo>
                      <a:pt x="1052" y="1330"/>
                    </a:lnTo>
                    <a:lnTo>
                      <a:pt x="1050" y="1332"/>
                    </a:lnTo>
                    <a:lnTo>
                      <a:pt x="1044" y="1374"/>
                    </a:lnTo>
                    <a:lnTo>
                      <a:pt x="1044" y="1383"/>
                    </a:lnTo>
                    <a:lnTo>
                      <a:pt x="1041" y="1383"/>
                    </a:lnTo>
                    <a:lnTo>
                      <a:pt x="1035" y="1387"/>
                    </a:lnTo>
                    <a:lnTo>
                      <a:pt x="1022" y="1378"/>
                    </a:lnTo>
                    <a:lnTo>
                      <a:pt x="1016" y="1372"/>
                    </a:lnTo>
                    <a:lnTo>
                      <a:pt x="1013" y="1365"/>
                    </a:lnTo>
                    <a:lnTo>
                      <a:pt x="1017" y="1362"/>
                    </a:lnTo>
                    <a:lnTo>
                      <a:pt x="1017" y="1351"/>
                    </a:lnTo>
                    <a:lnTo>
                      <a:pt x="1006" y="1354"/>
                    </a:lnTo>
                    <a:lnTo>
                      <a:pt x="1002" y="1365"/>
                    </a:lnTo>
                    <a:lnTo>
                      <a:pt x="1000" y="1384"/>
                    </a:lnTo>
                    <a:lnTo>
                      <a:pt x="994" y="1394"/>
                    </a:lnTo>
                    <a:lnTo>
                      <a:pt x="969" y="1394"/>
                    </a:lnTo>
                    <a:lnTo>
                      <a:pt x="967" y="1395"/>
                    </a:lnTo>
                    <a:lnTo>
                      <a:pt x="965" y="1398"/>
                    </a:lnTo>
                    <a:lnTo>
                      <a:pt x="965" y="1400"/>
                    </a:lnTo>
                    <a:lnTo>
                      <a:pt x="967" y="1405"/>
                    </a:lnTo>
                    <a:lnTo>
                      <a:pt x="984" y="1411"/>
                    </a:lnTo>
                    <a:lnTo>
                      <a:pt x="989" y="1411"/>
                    </a:lnTo>
                    <a:lnTo>
                      <a:pt x="994" y="1409"/>
                    </a:lnTo>
                    <a:lnTo>
                      <a:pt x="994" y="1405"/>
                    </a:lnTo>
                    <a:lnTo>
                      <a:pt x="1005" y="1400"/>
                    </a:lnTo>
                    <a:lnTo>
                      <a:pt x="1030" y="1394"/>
                    </a:lnTo>
                    <a:lnTo>
                      <a:pt x="1030" y="1395"/>
                    </a:lnTo>
                    <a:lnTo>
                      <a:pt x="1028" y="1400"/>
                    </a:lnTo>
                    <a:lnTo>
                      <a:pt x="1002" y="1411"/>
                    </a:lnTo>
                    <a:lnTo>
                      <a:pt x="974" y="1449"/>
                    </a:lnTo>
                    <a:lnTo>
                      <a:pt x="973" y="1449"/>
                    </a:lnTo>
                    <a:lnTo>
                      <a:pt x="967" y="1446"/>
                    </a:lnTo>
                    <a:lnTo>
                      <a:pt x="932" y="1430"/>
                    </a:lnTo>
                    <a:lnTo>
                      <a:pt x="930" y="1433"/>
                    </a:lnTo>
                    <a:lnTo>
                      <a:pt x="923" y="1438"/>
                    </a:lnTo>
                    <a:lnTo>
                      <a:pt x="886" y="1478"/>
                    </a:lnTo>
                    <a:lnTo>
                      <a:pt x="885" y="1500"/>
                    </a:lnTo>
                    <a:lnTo>
                      <a:pt x="888" y="1514"/>
                    </a:lnTo>
                    <a:lnTo>
                      <a:pt x="882" y="1555"/>
                    </a:lnTo>
                    <a:lnTo>
                      <a:pt x="907" y="1603"/>
                    </a:lnTo>
                    <a:lnTo>
                      <a:pt x="918" y="1614"/>
                    </a:lnTo>
                    <a:lnTo>
                      <a:pt x="943" y="1629"/>
                    </a:lnTo>
                    <a:lnTo>
                      <a:pt x="963" y="1647"/>
                    </a:lnTo>
                    <a:lnTo>
                      <a:pt x="974" y="1664"/>
                    </a:lnTo>
                    <a:lnTo>
                      <a:pt x="984" y="1686"/>
                    </a:lnTo>
                    <a:lnTo>
                      <a:pt x="996" y="1736"/>
                    </a:lnTo>
                    <a:lnTo>
                      <a:pt x="991" y="1777"/>
                    </a:lnTo>
                    <a:lnTo>
                      <a:pt x="991" y="1780"/>
                    </a:lnTo>
                    <a:lnTo>
                      <a:pt x="996" y="1813"/>
                    </a:lnTo>
                    <a:lnTo>
                      <a:pt x="996" y="1824"/>
                    </a:lnTo>
                    <a:lnTo>
                      <a:pt x="980" y="1853"/>
                    </a:lnTo>
                    <a:lnTo>
                      <a:pt x="965" y="1867"/>
                    </a:lnTo>
                    <a:lnTo>
                      <a:pt x="956" y="1880"/>
                    </a:lnTo>
                    <a:lnTo>
                      <a:pt x="956" y="1898"/>
                    </a:lnTo>
                    <a:lnTo>
                      <a:pt x="958" y="1909"/>
                    </a:lnTo>
                    <a:lnTo>
                      <a:pt x="958" y="1919"/>
                    </a:lnTo>
                    <a:lnTo>
                      <a:pt x="956" y="1935"/>
                    </a:lnTo>
                    <a:lnTo>
                      <a:pt x="956" y="1944"/>
                    </a:lnTo>
                    <a:lnTo>
                      <a:pt x="965" y="1974"/>
                    </a:lnTo>
                    <a:lnTo>
                      <a:pt x="980" y="2006"/>
                    </a:lnTo>
                    <a:lnTo>
                      <a:pt x="989" y="2007"/>
                    </a:lnTo>
                    <a:lnTo>
                      <a:pt x="998" y="2007"/>
                    </a:lnTo>
                    <a:lnTo>
                      <a:pt x="1002" y="2009"/>
                    </a:lnTo>
                    <a:lnTo>
                      <a:pt x="1024" y="2017"/>
                    </a:lnTo>
                    <a:lnTo>
                      <a:pt x="1035" y="2022"/>
                    </a:lnTo>
                    <a:lnTo>
                      <a:pt x="1046" y="2024"/>
                    </a:lnTo>
                    <a:lnTo>
                      <a:pt x="1057" y="2024"/>
                    </a:lnTo>
                    <a:lnTo>
                      <a:pt x="1063" y="2028"/>
                    </a:lnTo>
                    <a:lnTo>
                      <a:pt x="1063" y="2022"/>
                    </a:lnTo>
                    <a:lnTo>
                      <a:pt x="1060" y="2006"/>
                    </a:lnTo>
                    <a:lnTo>
                      <a:pt x="1057" y="2000"/>
                    </a:lnTo>
                    <a:lnTo>
                      <a:pt x="1050" y="1992"/>
                    </a:lnTo>
                    <a:lnTo>
                      <a:pt x="1050" y="1990"/>
                    </a:lnTo>
                    <a:lnTo>
                      <a:pt x="1046" y="1990"/>
                    </a:lnTo>
                    <a:lnTo>
                      <a:pt x="1030" y="1973"/>
                    </a:lnTo>
                    <a:lnTo>
                      <a:pt x="1027" y="1968"/>
                    </a:lnTo>
                    <a:lnTo>
                      <a:pt x="1017" y="1957"/>
                    </a:lnTo>
                    <a:lnTo>
                      <a:pt x="1016" y="1951"/>
                    </a:lnTo>
                    <a:lnTo>
                      <a:pt x="1016" y="1940"/>
                    </a:lnTo>
                    <a:lnTo>
                      <a:pt x="1013" y="1924"/>
                    </a:lnTo>
                    <a:lnTo>
                      <a:pt x="1013" y="1922"/>
                    </a:lnTo>
                    <a:lnTo>
                      <a:pt x="1009" y="1911"/>
                    </a:lnTo>
                    <a:lnTo>
                      <a:pt x="1005" y="1886"/>
                    </a:lnTo>
                    <a:lnTo>
                      <a:pt x="998" y="1872"/>
                    </a:lnTo>
                    <a:lnTo>
                      <a:pt x="998" y="1869"/>
                    </a:lnTo>
                    <a:lnTo>
                      <a:pt x="996" y="1858"/>
                    </a:lnTo>
                    <a:lnTo>
                      <a:pt x="996" y="1856"/>
                    </a:lnTo>
                    <a:lnTo>
                      <a:pt x="1020" y="1747"/>
                    </a:lnTo>
                    <a:lnTo>
                      <a:pt x="1013" y="1725"/>
                    </a:lnTo>
                    <a:lnTo>
                      <a:pt x="1013" y="1684"/>
                    </a:lnTo>
                    <a:lnTo>
                      <a:pt x="1017" y="1679"/>
                    </a:lnTo>
                    <a:lnTo>
                      <a:pt x="1024" y="1675"/>
                    </a:lnTo>
                    <a:lnTo>
                      <a:pt x="1052" y="1717"/>
                    </a:lnTo>
                    <a:lnTo>
                      <a:pt x="1063" y="1736"/>
                    </a:lnTo>
                    <a:lnTo>
                      <a:pt x="1061" y="1745"/>
                    </a:lnTo>
                    <a:lnTo>
                      <a:pt x="1061" y="1755"/>
                    </a:lnTo>
                    <a:lnTo>
                      <a:pt x="1074" y="1773"/>
                    </a:lnTo>
                    <a:lnTo>
                      <a:pt x="1082" y="1773"/>
                    </a:lnTo>
                    <a:lnTo>
                      <a:pt x="1105" y="1766"/>
                    </a:lnTo>
                    <a:lnTo>
                      <a:pt x="1115" y="1758"/>
                    </a:lnTo>
                    <a:lnTo>
                      <a:pt x="1140" y="1758"/>
                    </a:lnTo>
                    <a:lnTo>
                      <a:pt x="1153" y="1755"/>
                    </a:lnTo>
                    <a:lnTo>
                      <a:pt x="1164" y="1744"/>
                    </a:lnTo>
                    <a:lnTo>
                      <a:pt x="1166" y="1736"/>
                    </a:lnTo>
                    <a:lnTo>
                      <a:pt x="1172" y="1725"/>
                    </a:lnTo>
                    <a:lnTo>
                      <a:pt x="1183" y="1733"/>
                    </a:lnTo>
                    <a:lnTo>
                      <a:pt x="1203" y="1769"/>
                    </a:lnTo>
                    <a:lnTo>
                      <a:pt x="1203" y="1773"/>
                    </a:lnTo>
                    <a:lnTo>
                      <a:pt x="1207" y="1777"/>
                    </a:lnTo>
                    <a:lnTo>
                      <a:pt x="1214" y="1778"/>
                    </a:lnTo>
                    <a:lnTo>
                      <a:pt x="1214" y="1769"/>
                    </a:lnTo>
                    <a:lnTo>
                      <a:pt x="1203" y="1733"/>
                    </a:lnTo>
                    <a:lnTo>
                      <a:pt x="1203" y="1714"/>
                    </a:lnTo>
                    <a:lnTo>
                      <a:pt x="1205" y="1711"/>
                    </a:lnTo>
                    <a:lnTo>
                      <a:pt x="1210" y="1708"/>
                    </a:lnTo>
                    <a:lnTo>
                      <a:pt x="1214" y="1711"/>
                    </a:lnTo>
                    <a:lnTo>
                      <a:pt x="1221" y="1719"/>
                    </a:lnTo>
                    <a:lnTo>
                      <a:pt x="1221" y="1722"/>
                    </a:lnTo>
                    <a:lnTo>
                      <a:pt x="1229" y="1744"/>
                    </a:lnTo>
                    <a:lnTo>
                      <a:pt x="1231" y="1745"/>
                    </a:lnTo>
                    <a:lnTo>
                      <a:pt x="1231" y="1762"/>
                    </a:lnTo>
                    <a:lnTo>
                      <a:pt x="1238" y="1778"/>
                    </a:lnTo>
                    <a:lnTo>
                      <a:pt x="1240" y="1780"/>
                    </a:lnTo>
                    <a:lnTo>
                      <a:pt x="1247" y="1780"/>
                    </a:lnTo>
                    <a:lnTo>
                      <a:pt x="1257" y="1784"/>
                    </a:lnTo>
                    <a:lnTo>
                      <a:pt x="1273" y="1784"/>
                    </a:lnTo>
                    <a:lnTo>
                      <a:pt x="1273" y="1782"/>
                    </a:lnTo>
                    <a:lnTo>
                      <a:pt x="1264" y="1756"/>
                    </a:lnTo>
                    <a:lnTo>
                      <a:pt x="1258" y="1714"/>
                    </a:lnTo>
                    <a:lnTo>
                      <a:pt x="1264" y="1717"/>
                    </a:lnTo>
                    <a:lnTo>
                      <a:pt x="1268" y="1719"/>
                    </a:lnTo>
                    <a:lnTo>
                      <a:pt x="1269" y="1745"/>
                    </a:lnTo>
                    <a:lnTo>
                      <a:pt x="1278" y="1755"/>
                    </a:lnTo>
                    <a:lnTo>
                      <a:pt x="1295" y="1758"/>
                    </a:lnTo>
                    <a:lnTo>
                      <a:pt x="1304" y="1769"/>
                    </a:lnTo>
                    <a:lnTo>
                      <a:pt x="1304" y="1771"/>
                    </a:lnTo>
                    <a:lnTo>
                      <a:pt x="1308" y="1787"/>
                    </a:lnTo>
                    <a:lnTo>
                      <a:pt x="1306" y="1800"/>
                    </a:lnTo>
                    <a:lnTo>
                      <a:pt x="1328" y="1815"/>
                    </a:lnTo>
                    <a:lnTo>
                      <a:pt x="1347" y="1817"/>
                    </a:lnTo>
                    <a:lnTo>
                      <a:pt x="1363" y="1826"/>
                    </a:lnTo>
                    <a:lnTo>
                      <a:pt x="1380" y="1826"/>
                    </a:lnTo>
                    <a:lnTo>
                      <a:pt x="1382" y="1824"/>
                    </a:lnTo>
                    <a:lnTo>
                      <a:pt x="1382" y="1810"/>
                    </a:lnTo>
                    <a:lnTo>
                      <a:pt x="1367" y="1798"/>
                    </a:lnTo>
                    <a:lnTo>
                      <a:pt x="1360" y="1787"/>
                    </a:lnTo>
                    <a:lnTo>
                      <a:pt x="1355" y="1767"/>
                    </a:lnTo>
                    <a:lnTo>
                      <a:pt x="1349" y="1760"/>
                    </a:lnTo>
                    <a:lnTo>
                      <a:pt x="1341" y="1755"/>
                    </a:lnTo>
                    <a:lnTo>
                      <a:pt x="1334" y="1755"/>
                    </a:lnTo>
                    <a:lnTo>
                      <a:pt x="1325" y="1741"/>
                    </a:lnTo>
                    <a:lnTo>
                      <a:pt x="1322" y="1730"/>
                    </a:lnTo>
                    <a:lnTo>
                      <a:pt x="1322" y="1725"/>
                    </a:lnTo>
                    <a:lnTo>
                      <a:pt x="1328" y="1717"/>
                    </a:lnTo>
                    <a:lnTo>
                      <a:pt x="1330" y="1701"/>
                    </a:lnTo>
                    <a:lnTo>
                      <a:pt x="1328" y="1690"/>
                    </a:lnTo>
                    <a:lnTo>
                      <a:pt x="1322" y="1679"/>
                    </a:lnTo>
                    <a:lnTo>
                      <a:pt x="1328" y="1664"/>
                    </a:lnTo>
                    <a:lnTo>
                      <a:pt x="1341" y="1660"/>
                    </a:lnTo>
                    <a:lnTo>
                      <a:pt x="1344" y="1658"/>
                    </a:lnTo>
                    <a:lnTo>
                      <a:pt x="1344" y="1656"/>
                    </a:lnTo>
                    <a:lnTo>
                      <a:pt x="1336" y="1618"/>
                    </a:lnTo>
                    <a:lnTo>
                      <a:pt x="1333" y="1609"/>
                    </a:lnTo>
                    <a:lnTo>
                      <a:pt x="1323" y="1607"/>
                    </a:lnTo>
                    <a:lnTo>
                      <a:pt x="1308" y="1544"/>
                    </a:lnTo>
                    <a:lnTo>
                      <a:pt x="1311" y="1531"/>
                    </a:lnTo>
                    <a:lnTo>
                      <a:pt x="1317" y="1536"/>
                    </a:lnTo>
                    <a:lnTo>
                      <a:pt x="1317" y="1537"/>
                    </a:lnTo>
                    <a:lnTo>
                      <a:pt x="1333" y="1575"/>
                    </a:lnTo>
                    <a:lnTo>
                      <a:pt x="1333" y="1577"/>
                    </a:lnTo>
                    <a:lnTo>
                      <a:pt x="1339" y="1614"/>
                    </a:lnTo>
                    <a:lnTo>
                      <a:pt x="1349" y="1618"/>
                    </a:lnTo>
                    <a:lnTo>
                      <a:pt x="1369" y="1618"/>
                    </a:lnTo>
                    <a:lnTo>
                      <a:pt x="1373" y="1620"/>
                    </a:lnTo>
                    <a:lnTo>
                      <a:pt x="1382" y="1629"/>
                    </a:lnTo>
                    <a:lnTo>
                      <a:pt x="1367" y="1629"/>
                    </a:lnTo>
                    <a:lnTo>
                      <a:pt x="1360" y="1635"/>
                    </a:lnTo>
                    <a:lnTo>
                      <a:pt x="1358" y="1636"/>
                    </a:lnTo>
                    <a:lnTo>
                      <a:pt x="1356" y="1640"/>
                    </a:lnTo>
                    <a:lnTo>
                      <a:pt x="1356" y="1658"/>
                    </a:lnTo>
                    <a:lnTo>
                      <a:pt x="1355" y="1667"/>
                    </a:lnTo>
                    <a:lnTo>
                      <a:pt x="1363" y="1692"/>
                    </a:lnTo>
                    <a:lnTo>
                      <a:pt x="1367" y="1717"/>
                    </a:lnTo>
                    <a:lnTo>
                      <a:pt x="1367" y="1725"/>
                    </a:lnTo>
                    <a:lnTo>
                      <a:pt x="1371" y="1738"/>
                    </a:lnTo>
                    <a:lnTo>
                      <a:pt x="1377" y="1738"/>
                    </a:lnTo>
                    <a:lnTo>
                      <a:pt x="1378" y="1736"/>
                    </a:lnTo>
                    <a:lnTo>
                      <a:pt x="1378" y="1733"/>
                    </a:lnTo>
                    <a:lnTo>
                      <a:pt x="1373" y="1708"/>
                    </a:lnTo>
                    <a:lnTo>
                      <a:pt x="1378" y="1686"/>
                    </a:lnTo>
                    <a:lnTo>
                      <a:pt x="1380" y="1684"/>
                    </a:lnTo>
                    <a:lnTo>
                      <a:pt x="1388" y="1682"/>
                    </a:lnTo>
                    <a:lnTo>
                      <a:pt x="1395" y="1686"/>
                    </a:lnTo>
                    <a:lnTo>
                      <a:pt x="1411" y="1697"/>
                    </a:lnTo>
                    <a:lnTo>
                      <a:pt x="1411" y="1712"/>
                    </a:lnTo>
                    <a:lnTo>
                      <a:pt x="1410" y="1717"/>
                    </a:lnTo>
                    <a:lnTo>
                      <a:pt x="1404" y="1723"/>
                    </a:lnTo>
                    <a:lnTo>
                      <a:pt x="1393" y="1723"/>
                    </a:lnTo>
                    <a:lnTo>
                      <a:pt x="1391" y="1725"/>
                    </a:lnTo>
                    <a:lnTo>
                      <a:pt x="1391" y="1730"/>
                    </a:lnTo>
                    <a:lnTo>
                      <a:pt x="1393" y="1736"/>
                    </a:lnTo>
                    <a:lnTo>
                      <a:pt x="1402" y="1749"/>
                    </a:lnTo>
                    <a:lnTo>
                      <a:pt x="1406" y="1751"/>
                    </a:lnTo>
                    <a:lnTo>
                      <a:pt x="1410" y="1747"/>
                    </a:lnTo>
                    <a:lnTo>
                      <a:pt x="1411" y="1738"/>
                    </a:lnTo>
                    <a:lnTo>
                      <a:pt x="1415" y="1727"/>
                    </a:lnTo>
                    <a:lnTo>
                      <a:pt x="1415" y="1725"/>
                    </a:lnTo>
                    <a:lnTo>
                      <a:pt x="1422" y="1725"/>
                    </a:lnTo>
                    <a:lnTo>
                      <a:pt x="1431" y="1730"/>
                    </a:lnTo>
                    <a:lnTo>
                      <a:pt x="1450" y="1755"/>
                    </a:lnTo>
                    <a:lnTo>
                      <a:pt x="1454" y="1766"/>
                    </a:lnTo>
                    <a:lnTo>
                      <a:pt x="1457" y="1767"/>
                    </a:lnTo>
                    <a:lnTo>
                      <a:pt x="1461" y="1756"/>
                    </a:lnTo>
                    <a:lnTo>
                      <a:pt x="1461" y="1755"/>
                    </a:lnTo>
                    <a:lnTo>
                      <a:pt x="1459" y="1736"/>
                    </a:lnTo>
                    <a:lnTo>
                      <a:pt x="1459" y="1706"/>
                    </a:lnTo>
                    <a:lnTo>
                      <a:pt x="1461" y="1700"/>
                    </a:lnTo>
                    <a:lnTo>
                      <a:pt x="1465" y="1697"/>
                    </a:lnTo>
                    <a:lnTo>
                      <a:pt x="1472" y="1697"/>
                    </a:lnTo>
                    <a:lnTo>
                      <a:pt x="1505" y="1714"/>
                    </a:lnTo>
                    <a:lnTo>
                      <a:pt x="1513" y="1714"/>
                    </a:lnTo>
                    <a:lnTo>
                      <a:pt x="1519" y="1708"/>
                    </a:lnTo>
                    <a:lnTo>
                      <a:pt x="1520" y="1708"/>
                    </a:lnTo>
                    <a:lnTo>
                      <a:pt x="1520" y="1706"/>
                    </a:lnTo>
                    <a:lnTo>
                      <a:pt x="1519" y="1703"/>
                    </a:lnTo>
                    <a:lnTo>
                      <a:pt x="1519" y="1701"/>
                    </a:lnTo>
                    <a:lnTo>
                      <a:pt x="1515" y="1700"/>
                    </a:lnTo>
                    <a:lnTo>
                      <a:pt x="1513" y="1690"/>
                    </a:lnTo>
                    <a:lnTo>
                      <a:pt x="1509" y="1684"/>
                    </a:lnTo>
                    <a:lnTo>
                      <a:pt x="1508" y="1673"/>
                    </a:lnTo>
                    <a:lnTo>
                      <a:pt x="1509" y="1660"/>
                    </a:lnTo>
                    <a:lnTo>
                      <a:pt x="1513" y="1653"/>
                    </a:lnTo>
                    <a:lnTo>
                      <a:pt x="1515" y="1651"/>
                    </a:lnTo>
                    <a:lnTo>
                      <a:pt x="1524" y="1647"/>
                    </a:lnTo>
                    <a:lnTo>
                      <a:pt x="1535" y="1658"/>
                    </a:lnTo>
                    <a:lnTo>
                      <a:pt x="1553" y="1664"/>
                    </a:lnTo>
                    <a:lnTo>
                      <a:pt x="1574" y="1667"/>
                    </a:lnTo>
                    <a:lnTo>
                      <a:pt x="1585" y="1662"/>
                    </a:lnTo>
                    <a:lnTo>
                      <a:pt x="1623" y="1660"/>
                    </a:lnTo>
                    <a:lnTo>
                      <a:pt x="1650" y="1664"/>
                    </a:lnTo>
                    <a:lnTo>
                      <a:pt x="1650" y="1662"/>
                    </a:lnTo>
                    <a:lnTo>
                      <a:pt x="1668" y="1656"/>
                    </a:lnTo>
                    <a:lnTo>
                      <a:pt x="1690" y="1640"/>
                    </a:lnTo>
                    <a:lnTo>
                      <a:pt x="1695" y="1640"/>
                    </a:lnTo>
                    <a:lnTo>
                      <a:pt x="1699" y="1638"/>
                    </a:lnTo>
                    <a:lnTo>
                      <a:pt x="1701" y="1638"/>
                    </a:lnTo>
                    <a:lnTo>
                      <a:pt x="1701" y="1636"/>
                    </a:lnTo>
                    <a:lnTo>
                      <a:pt x="1704" y="1636"/>
                    </a:lnTo>
                    <a:lnTo>
                      <a:pt x="1704" y="1635"/>
                    </a:lnTo>
                    <a:lnTo>
                      <a:pt x="1706" y="1635"/>
                    </a:lnTo>
                    <a:lnTo>
                      <a:pt x="1706" y="1625"/>
                    </a:lnTo>
                    <a:lnTo>
                      <a:pt x="1708" y="1616"/>
                    </a:lnTo>
                    <a:lnTo>
                      <a:pt x="1710" y="1613"/>
                    </a:lnTo>
                    <a:lnTo>
                      <a:pt x="1712" y="1613"/>
                    </a:lnTo>
                    <a:lnTo>
                      <a:pt x="1721" y="1620"/>
                    </a:lnTo>
                    <a:lnTo>
                      <a:pt x="1721" y="1631"/>
                    </a:lnTo>
                    <a:lnTo>
                      <a:pt x="1716" y="1646"/>
                    </a:lnTo>
                    <a:lnTo>
                      <a:pt x="1723" y="1658"/>
                    </a:lnTo>
                    <a:lnTo>
                      <a:pt x="1754" y="1686"/>
                    </a:lnTo>
                    <a:lnTo>
                      <a:pt x="1749" y="1689"/>
                    </a:lnTo>
                    <a:lnTo>
                      <a:pt x="1738" y="1689"/>
                    </a:lnTo>
                    <a:lnTo>
                      <a:pt x="1723" y="1679"/>
                    </a:lnTo>
                    <a:lnTo>
                      <a:pt x="1704" y="1662"/>
                    </a:lnTo>
                    <a:lnTo>
                      <a:pt x="1699" y="1660"/>
                    </a:lnTo>
                    <a:lnTo>
                      <a:pt x="1683" y="1651"/>
                    </a:lnTo>
                    <a:lnTo>
                      <a:pt x="1675" y="1653"/>
                    </a:lnTo>
                    <a:lnTo>
                      <a:pt x="1672" y="1660"/>
                    </a:lnTo>
                    <a:lnTo>
                      <a:pt x="1672" y="1664"/>
                    </a:lnTo>
                    <a:lnTo>
                      <a:pt x="1673" y="1668"/>
                    </a:lnTo>
                    <a:lnTo>
                      <a:pt x="1675" y="1671"/>
                    </a:lnTo>
                    <a:lnTo>
                      <a:pt x="1704" y="1682"/>
                    </a:lnTo>
                    <a:lnTo>
                      <a:pt x="1738" y="1712"/>
                    </a:lnTo>
                    <a:lnTo>
                      <a:pt x="1754" y="1722"/>
                    </a:lnTo>
                    <a:lnTo>
                      <a:pt x="1762" y="1719"/>
                    </a:lnTo>
                    <a:lnTo>
                      <a:pt x="1773" y="1719"/>
                    </a:lnTo>
                    <a:lnTo>
                      <a:pt x="1778" y="1722"/>
                    </a:lnTo>
                    <a:lnTo>
                      <a:pt x="1781" y="1730"/>
                    </a:lnTo>
                    <a:lnTo>
                      <a:pt x="1781" y="1738"/>
                    </a:lnTo>
                    <a:lnTo>
                      <a:pt x="1778" y="1741"/>
                    </a:lnTo>
                    <a:lnTo>
                      <a:pt x="1778" y="1771"/>
                    </a:lnTo>
                    <a:lnTo>
                      <a:pt x="1781" y="1777"/>
                    </a:lnTo>
                    <a:lnTo>
                      <a:pt x="1782" y="1778"/>
                    </a:lnTo>
                    <a:lnTo>
                      <a:pt x="1782" y="1793"/>
                    </a:lnTo>
                    <a:lnTo>
                      <a:pt x="1778" y="1809"/>
                    </a:lnTo>
                    <a:lnTo>
                      <a:pt x="1760" y="1826"/>
                    </a:lnTo>
                    <a:lnTo>
                      <a:pt x="1760" y="1854"/>
                    </a:lnTo>
                    <a:lnTo>
                      <a:pt x="1751" y="1872"/>
                    </a:lnTo>
                    <a:lnTo>
                      <a:pt x="1743" y="1883"/>
                    </a:lnTo>
                    <a:lnTo>
                      <a:pt x="1732" y="1889"/>
                    </a:lnTo>
                    <a:lnTo>
                      <a:pt x="1708" y="1893"/>
                    </a:lnTo>
                    <a:lnTo>
                      <a:pt x="1699" y="1898"/>
                    </a:lnTo>
                    <a:lnTo>
                      <a:pt x="1686" y="1898"/>
                    </a:lnTo>
                    <a:lnTo>
                      <a:pt x="1666" y="1891"/>
                    </a:lnTo>
                    <a:lnTo>
                      <a:pt x="1658" y="1876"/>
                    </a:lnTo>
                    <a:lnTo>
                      <a:pt x="1658" y="1867"/>
                    </a:lnTo>
                    <a:lnTo>
                      <a:pt x="1639" y="1854"/>
                    </a:lnTo>
                    <a:lnTo>
                      <a:pt x="1631" y="1856"/>
                    </a:lnTo>
                    <a:lnTo>
                      <a:pt x="1620" y="1864"/>
                    </a:lnTo>
                    <a:lnTo>
                      <a:pt x="1620" y="1865"/>
                    </a:lnTo>
                    <a:lnTo>
                      <a:pt x="1623" y="1878"/>
                    </a:lnTo>
                    <a:lnTo>
                      <a:pt x="1620" y="1883"/>
                    </a:lnTo>
                    <a:lnTo>
                      <a:pt x="1607" y="1883"/>
                    </a:lnTo>
                    <a:lnTo>
                      <a:pt x="1603" y="1878"/>
                    </a:lnTo>
                    <a:lnTo>
                      <a:pt x="1603" y="1872"/>
                    </a:lnTo>
                    <a:lnTo>
                      <a:pt x="1606" y="1865"/>
                    </a:lnTo>
                    <a:lnTo>
                      <a:pt x="1607" y="1856"/>
                    </a:lnTo>
                    <a:lnTo>
                      <a:pt x="1607" y="1848"/>
                    </a:lnTo>
                    <a:lnTo>
                      <a:pt x="1585" y="1837"/>
                    </a:lnTo>
                    <a:lnTo>
                      <a:pt x="1579" y="1834"/>
                    </a:lnTo>
                    <a:lnTo>
                      <a:pt x="1574" y="1834"/>
                    </a:lnTo>
                    <a:lnTo>
                      <a:pt x="1574" y="1837"/>
                    </a:lnTo>
                    <a:lnTo>
                      <a:pt x="1573" y="1839"/>
                    </a:lnTo>
                    <a:lnTo>
                      <a:pt x="1574" y="1848"/>
                    </a:lnTo>
                    <a:lnTo>
                      <a:pt x="1577" y="1848"/>
                    </a:lnTo>
                    <a:lnTo>
                      <a:pt x="1579" y="1850"/>
                    </a:lnTo>
                    <a:lnTo>
                      <a:pt x="1579" y="1853"/>
                    </a:lnTo>
                    <a:lnTo>
                      <a:pt x="1584" y="1858"/>
                    </a:lnTo>
                    <a:lnTo>
                      <a:pt x="1584" y="1861"/>
                    </a:lnTo>
                    <a:lnTo>
                      <a:pt x="1579" y="1872"/>
                    </a:lnTo>
                    <a:lnTo>
                      <a:pt x="1574" y="1878"/>
                    </a:lnTo>
                    <a:lnTo>
                      <a:pt x="1570" y="1883"/>
                    </a:lnTo>
                    <a:lnTo>
                      <a:pt x="1564" y="1872"/>
                    </a:lnTo>
                    <a:lnTo>
                      <a:pt x="1557" y="1864"/>
                    </a:lnTo>
                    <a:lnTo>
                      <a:pt x="1533" y="1861"/>
                    </a:lnTo>
                    <a:lnTo>
                      <a:pt x="1526" y="1864"/>
                    </a:lnTo>
                    <a:lnTo>
                      <a:pt x="1515" y="1864"/>
                    </a:lnTo>
                    <a:lnTo>
                      <a:pt x="1509" y="1858"/>
                    </a:lnTo>
                    <a:lnTo>
                      <a:pt x="1489" y="1831"/>
                    </a:lnTo>
                    <a:lnTo>
                      <a:pt x="1487" y="1831"/>
                    </a:lnTo>
                    <a:lnTo>
                      <a:pt x="1478" y="1815"/>
                    </a:lnTo>
                    <a:lnTo>
                      <a:pt x="1467" y="1809"/>
                    </a:lnTo>
                    <a:lnTo>
                      <a:pt x="1454" y="1815"/>
                    </a:lnTo>
                    <a:lnTo>
                      <a:pt x="1443" y="1813"/>
                    </a:lnTo>
                    <a:lnTo>
                      <a:pt x="1435" y="1806"/>
                    </a:lnTo>
                    <a:lnTo>
                      <a:pt x="1422" y="1810"/>
                    </a:lnTo>
                    <a:lnTo>
                      <a:pt x="1406" y="1820"/>
                    </a:lnTo>
                    <a:lnTo>
                      <a:pt x="1395" y="1843"/>
                    </a:lnTo>
                    <a:lnTo>
                      <a:pt x="1395" y="1848"/>
                    </a:lnTo>
                    <a:lnTo>
                      <a:pt x="1400" y="1850"/>
                    </a:lnTo>
                    <a:lnTo>
                      <a:pt x="1420" y="1876"/>
                    </a:lnTo>
                    <a:lnTo>
                      <a:pt x="1424" y="1876"/>
                    </a:lnTo>
                    <a:lnTo>
                      <a:pt x="1428" y="1878"/>
                    </a:lnTo>
                    <a:lnTo>
                      <a:pt x="1437" y="1876"/>
                    </a:lnTo>
                    <a:lnTo>
                      <a:pt x="1439" y="1875"/>
                    </a:lnTo>
                    <a:lnTo>
                      <a:pt x="1446" y="1876"/>
                    </a:lnTo>
                    <a:lnTo>
                      <a:pt x="1457" y="1876"/>
                    </a:lnTo>
                    <a:lnTo>
                      <a:pt x="1461" y="1880"/>
                    </a:lnTo>
                    <a:lnTo>
                      <a:pt x="1475" y="1887"/>
                    </a:lnTo>
                    <a:lnTo>
                      <a:pt x="1497" y="1909"/>
                    </a:lnTo>
                    <a:lnTo>
                      <a:pt x="1500" y="1919"/>
                    </a:lnTo>
                    <a:lnTo>
                      <a:pt x="1519" y="1940"/>
                    </a:lnTo>
                    <a:lnTo>
                      <a:pt x="1524" y="1955"/>
                    </a:lnTo>
                    <a:lnTo>
                      <a:pt x="1519" y="1979"/>
                    </a:lnTo>
                    <a:lnTo>
                      <a:pt x="1513" y="1981"/>
                    </a:lnTo>
                    <a:lnTo>
                      <a:pt x="1513" y="1984"/>
                    </a:lnTo>
                    <a:lnTo>
                      <a:pt x="1515" y="1987"/>
                    </a:lnTo>
                    <a:lnTo>
                      <a:pt x="1519" y="1990"/>
                    </a:lnTo>
                    <a:lnTo>
                      <a:pt x="1526" y="1996"/>
                    </a:lnTo>
                    <a:lnTo>
                      <a:pt x="1526" y="1998"/>
                    </a:lnTo>
                    <a:lnTo>
                      <a:pt x="1568" y="2022"/>
                    </a:lnTo>
                    <a:lnTo>
                      <a:pt x="1607" y="2029"/>
                    </a:lnTo>
                    <a:lnTo>
                      <a:pt x="1617" y="2029"/>
                    </a:lnTo>
                    <a:lnTo>
                      <a:pt x="1636" y="2011"/>
                    </a:lnTo>
                    <a:lnTo>
                      <a:pt x="1639" y="2011"/>
                    </a:lnTo>
                    <a:lnTo>
                      <a:pt x="1642" y="2009"/>
                    </a:lnTo>
                    <a:lnTo>
                      <a:pt x="1647" y="2007"/>
                    </a:lnTo>
                    <a:lnTo>
                      <a:pt x="1651" y="2006"/>
                    </a:lnTo>
                    <a:lnTo>
                      <a:pt x="1706" y="2006"/>
                    </a:lnTo>
                    <a:lnTo>
                      <a:pt x="1715" y="2000"/>
                    </a:lnTo>
                    <a:lnTo>
                      <a:pt x="1721" y="1995"/>
                    </a:lnTo>
                    <a:lnTo>
                      <a:pt x="1721" y="1992"/>
                    </a:lnTo>
                    <a:lnTo>
                      <a:pt x="1737" y="1987"/>
                    </a:lnTo>
                    <a:lnTo>
                      <a:pt x="1743" y="1985"/>
                    </a:lnTo>
                    <a:lnTo>
                      <a:pt x="1759" y="1985"/>
                    </a:lnTo>
                    <a:lnTo>
                      <a:pt x="1828" y="2017"/>
                    </a:lnTo>
                    <a:lnTo>
                      <a:pt x="1836" y="2011"/>
                    </a:lnTo>
                    <a:lnTo>
                      <a:pt x="1843" y="2003"/>
                    </a:lnTo>
                    <a:lnTo>
                      <a:pt x="1854" y="1995"/>
                    </a:lnTo>
                    <a:lnTo>
                      <a:pt x="1854" y="1987"/>
                    </a:lnTo>
                    <a:lnTo>
                      <a:pt x="1857" y="1981"/>
                    </a:lnTo>
                    <a:lnTo>
                      <a:pt x="1854" y="1976"/>
                    </a:lnTo>
                    <a:lnTo>
                      <a:pt x="1861" y="1966"/>
                    </a:lnTo>
                    <a:lnTo>
                      <a:pt x="1865" y="1962"/>
                    </a:lnTo>
                    <a:lnTo>
                      <a:pt x="1868" y="1959"/>
                    </a:lnTo>
                    <a:lnTo>
                      <a:pt x="1872" y="1959"/>
                    </a:lnTo>
                    <a:lnTo>
                      <a:pt x="1912" y="1970"/>
                    </a:lnTo>
                    <a:lnTo>
                      <a:pt x="1917" y="1979"/>
                    </a:lnTo>
                    <a:lnTo>
                      <a:pt x="1920" y="1984"/>
                    </a:lnTo>
                    <a:lnTo>
                      <a:pt x="1920" y="1985"/>
                    </a:lnTo>
                    <a:lnTo>
                      <a:pt x="1923" y="1990"/>
                    </a:lnTo>
                    <a:lnTo>
                      <a:pt x="1923" y="1996"/>
                    </a:lnTo>
                    <a:lnTo>
                      <a:pt x="1924" y="2003"/>
                    </a:lnTo>
                    <a:lnTo>
                      <a:pt x="1937" y="2006"/>
                    </a:lnTo>
                    <a:lnTo>
                      <a:pt x="1939" y="2006"/>
                    </a:lnTo>
                    <a:lnTo>
                      <a:pt x="1946" y="2003"/>
                    </a:lnTo>
                    <a:lnTo>
                      <a:pt x="1967" y="1990"/>
                    </a:lnTo>
                    <a:lnTo>
                      <a:pt x="1972" y="1979"/>
                    </a:lnTo>
                    <a:lnTo>
                      <a:pt x="1974" y="1976"/>
                    </a:lnTo>
                    <a:lnTo>
                      <a:pt x="1979" y="1974"/>
                    </a:lnTo>
                    <a:lnTo>
                      <a:pt x="2014" y="1973"/>
                    </a:lnTo>
                    <a:lnTo>
                      <a:pt x="2044" y="1979"/>
                    </a:lnTo>
                    <a:lnTo>
                      <a:pt x="2070" y="1992"/>
                    </a:lnTo>
                    <a:lnTo>
                      <a:pt x="2079" y="1981"/>
                    </a:lnTo>
                    <a:lnTo>
                      <a:pt x="2087" y="1968"/>
                    </a:lnTo>
                    <a:lnTo>
                      <a:pt x="2099" y="1957"/>
                    </a:lnTo>
                    <a:lnTo>
                      <a:pt x="2101" y="1957"/>
                    </a:lnTo>
                    <a:lnTo>
                      <a:pt x="2109" y="1955"/>
                    </a:lnTo>
                    <a:lnTo>
                      <a:pt x="2156" y="1966"/>
                    </a:lnTo>
                    <a:lnTo>
                      <a:pt x="2158" y="1966"/>
                    </a:lnTo>
                    <a:lnTo>
                      <a:pt x="2163" y="1968"/>
                    </a:lnTo>
                    <a:lnTo>
                      <a:pt x="2169" y="1976"/>
                    </a:lnTo>
                    <a:lnTo>
                      <a:pt x="2171" y="1979"/>
                    </a:lnTo>
                    <a:lnTo>
                      <a:pt x="2191" y="1990"/>
                    </a:lnTo>
                    <a:lnTo>
                      <a:pt x="2199" y="1992"/>
                    </a:lnTo>
                    <a:lnTo>
                      <a:pt x="2229" y="2006"/>
                    </a:lnTo>
                    <a:lnTo>
                      <a:pt x="2254" y="2022"/>
                    </a:lnTo>
                    <a:lnTo>
                      <a:pt x="2265" y="2031"/>
                    </a:lnTo>
                    <a:lnTo>
                      <a:pt x="2269" y="2040"/>
                    </a:lnTo>
                    <a:lnTo>
                      <a:pt x="2302" y="2055"/>
                    </a:lnTo>
                    <a:lnTo>
                      <a:pt x="2304" y="2057"/>
                    </a:lnTo>
                    <a:lnTo>
                      <a:pt x="2289" y="2055"/>
                    </a:lnTo>
                    <a:lnTo>
                      <a:pt x="2276" y="2055"/>
                    </a:lnTo>
                    <a:lnTo>
                      <a:pt x="2243" y="2068"/>
                    </a:lnTo>
                    <a:lnTo>
                      <a:pt x="2234" y="2073"/>
                    </a:lnTo>
                    <a:lnTo>
                      <a:pt x="2226" y="2073"/>
                    </a:lnTo>
                    <a:lnTo>
                      <a:pt x="2226" y="2071"/>
                    </a:lnTo>
                    <a:lnTo>
                      <a:pt x="2221" y="2071"/>
                    </a:lnTo>
                    <a:lnTo>
                      <a:pt x="2219" y="2073"/>
                    </a:lnTo>
                    <a:lnTo>
                      <a:pt x="2226" y="2075"/>
                    </a:lnTo>
                    <a:lnTo>
                      <a:pt x="2232" y="2075"/>
                    </a:lnTo>
                    <a:lnTo>
                      <a:pt x="2243" y="2071"/>
                    </a:lnTo>
                    <a:lnTo>
                      <a:pt x="2245" y="2073"/>
                    </a:lnTo>
                    <a:lnTo>
                      <a:pt x="2243" y="2077"/>
                    </a:lnTo>
                    <a:lnTo>
                      <a:pt x="2234" y="2083"/>
                    </a:lnTo>
                    <a:lnTo>
                      <a:pt x="2223" y="2083"/>
                    </a:lnTo>
                    <a:lnTo>
                      <a:pt x="2218" y="2077"/>
                    </a:lnTo>
                    <a:lnTo>
                      <a:pt x="2215" y="2064"/>
                    </a:lnTo>
                    <a:lnTo>
                      <a:pt x="2215" y="2062"/>
                    </a:lnTo>
                    <a:lnTo>
                      <a:pt x="2201" y="2050"/>
                    </a:lnTo>
                    <a:lnTo>
                      <a:pt x="2177" y="2042"/>
                    </a:lnTo>
                    <a:lnTo>
                      <a:pt x="2175" y="2044"/>
                    </a:lnTo>
                    <a:lnTo>
                      <a:pt x="2171" y="2044"/>
                    </a:lnTo>
                    <a:lnTo>
                      <a:pt x="2167" y="2050"/>
                    </a:lnTo>
                    <a:lnTo>
                      <a:pt x="2164" y="2055"/>
                    </a:lnTo>
                    <a:lnTo>
                      <a:pt x="2164" y="2061"/>
                    </a:lnTo>
                    <a:lnTo>
                      <a:pt x="2163" y="2061"/>
                    </a:lnTo>
                    <a:lnTo>
                      <a:pt x="2164" y="2066"/>
                    </a:lnTo>
                    <a:lnTo>
                      <a:pt x="2164" y="2073"/>
                    </a:lnTo>
                    <a:lnTo>
                      <a:pt x="2175" y="2088"/>
                    </a:lnTo>
                    <a:lnTo>
                      <a:pt x="2180" y="2101"/>
                    </a:lnTo>
                    <a:lnTo>
                      <a:pt x="2182" y="2105"/>
                    </a:lnTo>
                    <a:lnTo>
                      <a:pt x="2182" y="2123"/>
                    </a:lnTo>
                    <a:lnTo>
                      <a:pt x="2171" y="2138"/>
                    </a:lnTo>
                    <a:lnTo>
                      <a:pt x="2164" y="2142"/>
                    </a:lnTo>
                    <a:lnTo>
                      <a:pt x="2160" y="2149"/>
                    </a:lnTo>
                    <a:lnTo>
                      <a:pt x="2171" y="2181"/>
                    </a:lnTo>
                    <a:lnTo>
                      <a:pt x="2186" y="2192"/>
                    </a:lnTo>
                    <a:lnTo>
                      <a:pt x="2193" y="2192"/>
                    </a:lnTo>
                    <a:lnTo>
                      <a:pt x="2212" y="2177"/>
                    </a:lnTo>
                    <a:lnTo>
                      <a:pt x="2215" y="2175"/>
                    </a:lnTo>
                    <a:lnTo>
                      <a:pt x="2218" y="2175"/>
                    </a:lnTo>
                    <a:lnTo>
                      <a:pt x="2221" y="2173"/>
                    </a:lnTo>
                    <a:lnTo>
                      <a:pt x="2223" y="2175"/>
                    </a:lnTo>
                    <a:lnTo>
                      <a:pt x="2291" y="2104"/>
                    </a:lnTo>
                    <a:lnTo>
                      <a:pt x="2372" y="2149"/>
                    </a:lnTo>
                    <a:lnTo>
                      <a:pt x="2425" y="2166"/>
                    </a:lnTo>
                    <a:lnTo>
                      <a:pt x="2469" y="2166"/>
                    </a:lnTo>
                    <a:lnTo>
                      <a:pt x="2483" y="2162"/>
                    </a:lnTo>
                    <a:lnTo>
                      <a:pt x="2486" y="2162"/>
                    </a:lnTo>
                    <a:lnTo>
                      <a:pt x="2496" y="2151"/>
                    </a:lnTo>
                    <a:lnTo>
                      <a:pt x="2531" y="2033"/>
                    </a:lnTo>
                    <a:lnTo>
                      <a:pt x="2531" y="2022"/>
                    </a:lnTo>
                    <a:lnTo>
                      <a:pt x="2535" y="2014"/>
                    </a:lnTo>
                    <a:lnTo>
                      <a:pt x="2628" y="2082"/>
                    </a:lnTo>
                    <a:lnTo>
                      <a:pt x="2715" y="2040"/>
                    </a:lnTo>
                    <a:lnTo>
                      <a:pt x="2732" y="2035"/>
                    </a:lnTo>
                    <a:lnTo>
                      <a:pt x="2735" y="2035"/>
                    </a:lnTo>
                    <a:lnTo>
                      <a:pt x="2742" y="2039"/>
                    </a:lnTo>
                    <a:lnTo>
                      <a:pt x="2742" y="2066"/>
                    </a:lnTo>
                    <a:lnTo>
                      <a:pt x="2735" y="2073"/>
                    </a:lnTo>
                    <a:lnTo>
                      <a:pt x="2732" y="2073"/>
                    </a:lnTo>
                    <a:lnTo>
                      <a:pt x="2731" y="2071"/>
                    </a:lnTo>
                    <a:lnTo>
                      <a:pt x="2726" y="2068"/>
                    </a:lnTo>
                    <a:lnTo>
                      <a:pt x="2726" y="2071"/>
                    </a:lnTo>
                    <a:lnTo>
                      <a:pt x="2724" y="2071"/>
                    </a:lnTo>
                    <a:lnTo>
                      <a:pt x="2724" y="2073"/>
                    </a:lnTo>
                    <a:lnTo>
                      <a:pt x="2728" y="2086"/>
                    </a:lnTo>
                    <a:lnTo>
                      <a:pt x="2743" y="2097"/>
                    </a:lnTo>
                    <a:lnTo>
                      <a:pt x="2775" y="2101"/>
                    </a:lnTo>
                    <a:lnTo>
                      <a:pt x="2780" y="2097"/>
                    </a:lnTo>
                    <a:lnTo>
                      <a:pt x="2794" y="2083"/>
                    </a:lnTo>
                    <a:lnTo>
                      <a:pt x="2800" y="2050"/>
                    </a:lnTo>
                    <a:lnTo>
                      <a:pt x="2820" y="2007"/>
                    </a:lnTo>
                    <a:lnTo>
                      <a:pt x="2903" y="1990"/>
                    </a:lnTo>
                    <a:lnTo>
                      <a:pt x="2914" y="1883"/>
                    </a:lnTo>
                    <a:lnTo>
                      <a:pt x="2901" y="1867"/>
                    </a:lnTo>
                    <a:lnTo>
                      <a:pt x="2944" y="1791"/>
                    </a:lnTo>
                    <a:lnTo>
                      <a:pt x="2925" y="1722"/>
                    </a:lnTo>
                    <a:lnTo>
                      <a:pt x="2914" y="1712"/>
                    </a:lnTo>
                    <a:lnTo>
                      <a:pt x="2903" y="1649"/>
                    </a:lnTo>
                    <a:lnTo>
                      <a:pt x="2920" y="1596"/>
                    </a:lnTo>
                    <a:lnTo>
                      <a:pt x="2887" y="1577"/>
                    </a:lnTo>
                    <a:lnTo>
                      <a:pt x="2881" y="1482"/>
                    </a:lnTo>
                    <a:lnTo>
                      <a:pt x="2920" y="1433"/>
                    </a:lnTo>
                    <a:lnTo>
                      <a:pt x="3012" y="1395"/>
                    </a:lnTo>
                    <a:lnTo>
                      <a:pt x="2890" y="1362"/>
                    </a:lnTo>
                    <a:lnTo>
                      <a:pt x="2928" y="1315"/>
                    </a:lnTo>
                    <a:lnTo>
                      <a:pt x="3001" y="1264"/>
                    </a:lnTo>
                    <a:lnTo>
                      <a:pt x="3008" y="1231"/>
                    </a:lnTo>
                    <a:lnTo>
                      <a:pt x="3051" y="1212"/>
                    </a:lnTo>
                    <a:lnTo>
                      <a:pt x="3075" y="1176"/>
                    </a:lnTo>
                    <a:lnTo>
                      <a:pt x="3051" y="1107"/>
                    </a:lnTo>
                    <a:lnTo>
                      <a:pt x="3045" y="1074"/>
                    </a:lnTo>
                    <a:lnTo>
                      <a:pt x="2964" y="1138"/>
                    </a:lnTo>
                    <a:lnTo>
                      <a:pt x="2942" y="1122"/>
                    </a:lnTo>
                    <a:lnTo>
                      <a:pt x="2957" y="1094"/>
                    </a:lnTo>
                    <a:lnTo>
                      <a:pt x="2953" y="1068"/>
                    </a:lnTo>
                    <a:lnTo>
                      <a:pt x="2950" y="1061"/>
                    </a:lnTo>
                    <a:lnTo>
                      <a:pt x="2936" y="1045"/>
                    </a:lnTo>
                    <a:lnTo>
                      <a:pt x="2933" y="1037"/>
                    </a:lnTo>
                    <a:lnTo>
                      <a:pt x="2933" y="1035"/>
                    </a:lnTo>
                    <a:lnTo>
                      <a:pt x="2939" y="1012"/>
                    </a:lnTo>
                    <a:lnTo>
                      <a:pt x="2950" y="998"/>
                    </a:lnTo>
                    <a:lnTo>
                      <a:pt x="2973" y="980"/>
                    </a:lnTo>
                    <a:lnTo>
                      <a:pt x="2979" y="979"/>
                    </a:lnTo>
                    <a:lnTo>
                      <a:pt x="3001" y="961"/>
                    </a:lnTo>
                    <a:lnTo>
                      <a:pt x="3010" y="932"/>
                    </a:lnTo>
                    <a:lnTo>
                      <a:pt x="2968" y="841"/>
                    </a:lnTo>
                    <a:lnTo>
                      <a:pt x="2942" y="815"/>
                    </a:lnTo>
                    <a:lnTo>
                      <a:pt x="2912" y="761"/>
                    </a:lnTo>
                    <a:lnTo>
                      <a:pt x="2775" y="714"/>
                    </a:lnTo>
                    <a:lnTo>
                      <a:pt x="2638" y="710"/>
                    </a:lnTo>
                    <a:lnTo>
                      <a:pt x="2656" y="630"/>
                    </a:lnTo>
                    <a:lnTo>
                      <a:pt x="2671" y="603"/>
                    </a:lnTo>
                    <a:lnTo>
                      <a:pt x="2720" y="559"/>
                    </a:lnTo>
                    <a:lnTo>
                      <a:pt x="2809" y="554"/>
                    </a:lnTo>
                    <a:lnTo>
                      <a:pt x="2833" y="550"/>
                    </a:lnTo>
                    <a:lnTo>
                      <a:pt x="2866" y="526"/>
                    </a:lnTo>
                    <a:lnTo>
                      <a:pt x="2868" y="526"/>
                    </a:lnTo>
                    <a:lnTo>
                      <a:pt x="2873" y="491"/>
                    </a:lnTo>
                    <a:lnTo>
                      <a:pt x="2848" y="471"/>
                    </a:lnTo>
                    <a:lnTo>
                      <a:pt x="2709" y="517"/>
                    </a:lnTo>
                    <a:lnTo>
                      <a:pt x="2720" y="444"/>
                    </a:lnTo>
                    <a:lnTo>
                      <a:pt x="2715" y="423"/>
                    </a:lnTo>
                    <a:lnTo>
                      <a:pt x="2666" y="319"/>
                    </a:lnTo>
                    <a:lnTo>
                      <a:pt x="2630" y="308"/>
                    </a:lnTo>
                    <a:lnTo>
                      <a:pt x="2628" y="308"/>
                    </a:lnTo>
                    <a:lnTo>
                      <a:pt x="2611" y="313"/>
                    </a:lnTo>
                    <a:lnTo>
                      <a:pt x="2606" y="314"/>
                    </a:lnTo>
                    <a:lnTo>
                      <a:pt x="2603" y="316"/>
                    </a:lnTo>
                    <a:lnTo>
                      <a:pt x="2542" y="357"/>
                    </a:lnTo>
                    <a:lnTo>
                      <a:pt x="2531" y="371"/>
                    </a:lnTo>
                    <a:lnTo>
                      <a:pt x="2524" y="364"/>
                    </a:lnTo>
                    <a:lnTo>
                      <a:pt x="2503" y="316"/>
                    </a:lnTo>
                    <a:lnTo>
                      <a:pt x="2503" y="286"/>
                    </a:lnTo>
                    <a:lnTo>
                      <a:pt x="2461" y="249"/>
                    </a:lnTo>
                    <a:lnTo>
                      <a:pt x="2459" y="244"/>
                    </a:lnTo>
                    <a:lnTo>
                      <a:pt x="2455" y="231"/>
                    </a:lnTo>
                    <a:lnTo>
                      <a:pt x="2455" y="229"/>
                    </a:lnTo>
                    <a:lnTo>
                      <a:pt x="2458" y="226"/>
                    </a:lnTo>
                    <a:lnTo>
                      <a:pt x="2455" y="222"/>
                    </a:lnTo>
                    <a:lnTo>
                      <a:pt x="2455" y="220"/>
                    </a:lnTo>
                    <a:lnTo>
                      <a:pt x="2453" y="209"/>
                    </a:lnTo>
                    <a:lnTo>
                      <a:pt x="2436" y="196"/>
                    </a:lnTo>
                    <a:lnTo>
                      <a:pt x="2431" y="196"/>
                    </a:lnTo>
                    <a:lnTo>
                      <a:pt x="2429" y="194"/>
                    </a:lnTo>
                    <a:lnTo>
                      <a:pt x="2425" y="193"/>
                    </a:lnTo>
                    <a:lnTo>
                      <a:pt x="2418" y="193"/>
                    </a:lnTo>
                    <a:lnTo>
                      <a:pt x="2418" y="190"/>
                    </a:lnTo>
                    <a:lnTo>
                      <a:pt x="2378" y="193"/>
                    </a:lnTo>
                    <a:lnTo>
                      <a:pt x="2365" y="216"/>
                    </a:lnTo>
                    <a:lnTo>
                      <a:pt x="2300" y="212"/>
                    </a:lnTo>
                    <a:lnTo>
                      <a:pt x="2226" y="220"/>
                    </a:lnTo>
                    <a:lnTo>
                      <a:pt x="2215" y="226"/>
                    </a:lnTo>
                    <a:lnTo>
                      <a:pt x="2232" y="321"/>
                    </a:lnTo>
                    <a:lnTo>
                      <a:pt x="2182" y="375"/>
                    </a:lnTo>
                    <a:lnTo>
                      <a:pt x="2174" y="444"/>
                    </a:lnTo>
                    <a:lnTo>
                      <a:pt x="2110" y="471"/>
                    </a:lnTo>
                    <a:lnTo>
                      <a:pt x="2094" y="493"/>
                    </a:lnTo>
                    <a:lnTo>
                      <a:pt x="2092" y="495"/>
                    </a:lnTo>
                    <a:lnTo>
                      <a:pt x="2084" y="502"/>
                    </a:lnTo>
                    <a:lnTo>
                      <a:pt x="2076" y="510"/>
                    </a:lnTo>
                    <a:lnTo>
                      <a:pt x="2038" y="532"/>
                    </a:lnTo>
                    <a:lnTo>
                      <a:pt x="1968" y="550"/>
                    </a:lnTo>
                    <a:lnTo>
                      <a:pt x="1963" y="515"/>
                    </a:lnTo>
                    <a:lnTo>
                      <a:pt x="1945" y="499"/>
                    </a:lnTo>
                    <a:lnTo>
                      <a:pt x="1990" y="336"/>
                    </a:lnTo>
                    <a:lnTo>
                      <a:pt x="1992" y="310"/>
                    </a:lnTo>
                    <a:lnTo>
                      <a:pt x="1950" y="275"/>
                    </a:lnTo>
                    <a:lnTo>
                      <a:pt x="1896" y="324"/>
                    </a:lnTo>
                    <a:lnTo>
                      <a:pt x="1808" y="305"/>
                    </a:lnTo>
                    <a:lnTo>
                      <a:pt x="1759" y="384"/>
                    </a:lnTo>
                    <a:lnTo>
                      <a:pt x="1748" y="316"/>
                    </a:lnTo>
                    <a:lnTo>
                      <a:pt x="1748" y="286"/>
                    </a:lnTo>
                    <a:lnTo>
                      <a:pt x="1706" y="216"/>
                    </a:lnTo>
                    <a:lnTo>
                      <a:pt x="1631" y="226"/>
                    </a:lnTo>
                    <a:lnTo>
                      <a:pt x="1584" y="194"/>
                    </a:lnTo>
                    <a:lnTo>
                      <a:pt x="1562" y="155"/>
                    </a:lnTo>
                    <a:lnTo>
                      <a:pt x="1541" y="160"/>
                    </a:lnTo>
                    <a:lnTo>
                      <a:pt x="1486" y="139"/>
                    </a:lnTo>
                    <a:lnTo>
                      <a:pt x="1428" y="133"/>
                    </a:lnTo>
                    <a:lnTo>
                      <a:pt x="1399" y="153"/>
                    </a:lnTo>
                    <a:lnTo>
                      <a:pt x="1360" y="150"/>
                    </a:lnTo>
                    <a:lnTo>
                      <a:pt x="1339" y="46"/>
                    </a:lnTo>
                    <a:lnTo>
                      <a:pt x="1229" y="4"/>
                    </a:lnTo>
                    <a:lnTo>
                      <a:pt x="1194" y="22"/>
                    </a:lnTo>
                    <a:lnTo>
                      <a:pt x="1159" y="8"/>
                    </a:lnTo>
                    <a:lnTo>
                      <a:pt x="1126" y="89"/>
                    </a:lnTo>
                    <a:lnTo>
                      <a:pt x="1033" y="124"/>
                    </a:lnTo>
                    <a:lnTo>
                      <a:pt x="967" y="172"/>
                    </a:lnTo>
                    <a:lnTo>
                      <a:pt x="896" y="146"/>
                    </a:lnTo>
                    <a:lnTo>
                      <a:pt x="858" y="168"/>
                    </a:lnTo>
                    <a:lnTo>
                      <a:pt x="838" y="163"/>
                    </a:lnTo>
                    <a:lnTo>
                      <a:pt x="832" y="157"/>
                    </a:lnTo>
                    <a:lnTo>
                      <a:pt x="812" y="122"/>
                    </a:lnTo>
                    <a:lnTo>
                      <a:pt x="795" y="120"/>
                    </a:lnTo>
                    <a:lnTo>
                      <a:pt x="779" y="120"/>
                    </a:lnTo>
                    <a:lnTo>
                      <a:pt x="773" y="138"/>
                    </a:lnTo>
                    <a:lnTo>
                      <a:pt x="744" y="73"/>
                    </a:lnTo>
                    <a:lnTo>
                      <a:pt x="722" y="85"/>
                    </a:lnTo>
                    <a:lnTo>
                      <a:pt x="663" y="100"/>
                    </a:lnTo>
                    <a:lnTo>
                      <a:pt x="590" y="133"/>
                    </a:lnTo>
                    <a:lnTo>
                      <a:pt x="574" y="113"/>
                    </a:lnTo>
                    <a:lnTo>
                      <a:pt x="590" y="62"/>
                    </a:lnTo>
                    <a:lnTo>
                      <a:pt x="550" y="15"/>
                    </a:lnTo>
                    <a:lnTo>
                      <a:pt x="484" y="11"/>
                    </a:lnTo>
                    <a:lnTo>
                      <a:pt x="454" y="18"/>
                    </a:lnTo>
                    <a:lnTo>
                      <a:pt x="351" y="18"/>
                    </a:lnTo>
                    <a:lnTo>
                      <a:pt x="32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231">
                <a:extLst>
                  <a:ext uri="{FF2B5EF4-FFF2-40B4-BE49-F238E27FC236}">
                    <a16:creationId xmlns:a16="http://schemas.microsoft.com/office/drawing/2014/main" id="{D7DFEB56-4145-ADE5-E8F4-7F48E5B36B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6" y="1595"/>
                <a:ext cx="2" cy="2"/>
              </a:xfrm>
              <a:custGeom>
                <a:avLst/>
                <a:gdLst>
                  <a:gd name="T0" fmla="*/ 17 w 18"/>
                  <a:gd name="T1" fmla="*/ 3 h 10"/>
                  <a:gd name="T2" fmla="*/ 7 w 18"/>
                  <a:gd name="T3" fmla="*/ 3 h 10"/>
                  <a:gd name="T4" fmla="*/ 0 w 18"/>
                  <a:gd name="T5" fmla="*/ 0 h 10"/>
                  <a:gd name="T6" fmla="*/ 0 w 18"/>
                  <a:gd name="T7" fmla="*/ 3 h 10"/>
                  <a:gd name="T8" fmla="*/ 3 w 18"/>
                  <a:gd name="T9" fmla="*/ 5 h 10"/>
                  <a:gd name="T10" fmla="*/ 9 w 18"/>
                  <a:gd name="T11" fmla="*/ 9 h 10"/>
                  <a:gd name="T12" fmla="*/ 17 w 18"/>
                  <a:gd name="T13" fmla="*/ 10 h 10"/>
                  <a:gd name="T14" fmla="*/ 18 w 18"/>
                  <a:gd name="T15" fmla="*/ 10 h 10"/>
                  <a:gd name="T16" fmla="*/ 18 w 18"/>
                  <a:gd name="T17" fmla="*/ 9 h 10"/>
                  <a:gd name="T18" fmla="*/ 17 w 18"/>
                  <a:gd name="T1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0">
                    <a:moveTo>
                      <a:pt x="17" y="3"/>
                    </a:moveTo>
                    <a:lnTo>
                      <a:pt x="7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5"/>
                    </a:lnTo>
                    <a:lnTo>
                      <a:pt x="9" y="9"/>
                    </a:lnTo>
                    <a:lnTo>
                      <a:pt x="17" y="10"/>
                    </a:lnTo>
                    <a:lnTo>
                      <a:pt x="18" y="10"/>
                    </a:lnTo>
                    <a:lnTo>
                      <a:pt x="18" y="9"/>
                    </a:lnTo>
                    <a:lnTo>
                      <a:pt x="17" y="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Freeform 232">
                <a:extLst>
                  <a:ext uri="{FF2B5EF4-FFF2-40B4-BE49-F238E27FC236}">
                    <a16:creationId xmlns:a16="http://schemas.microsoft.com/office/drawing/2014/main" id="{E0EB3C97-8E6B-5173-32E1-AAE6020CD1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0" y="1132"/>
                <a:ext cx="335" cy="419"/>
              </a:xfrm>
              <a:custGeom>
                <a:avLst/>
                <a:gdLst>
                  <a:gd name="T0" fmla="*/ 249 w 2340"/>
                  <a:gd name="T1" fmla="*/ 1224 h 2935"/>
                  <a:gd name="T2" fmla="*/ 35 w 2340"/>
                  <a:gd name="T3" fmla="*/ 1501 h 2935"/>
                  <a:gd name="T4" fmla="*/ 210 w 2340"/>
                  <a:gd name="T5" fmla="*/ 1684 h 2935"/>
                  <a:gd name="T6" fmla="*/ 171 w 2340"/>
                  <a:gd name="T7" fmla="*/ 1767 h 2935"/>
                  <a:gd name="T8" fmla="*/ 137 w 2340"/>
                  <a:gd name="T9" fmla="*/ 1927 h 2935"/>
                  <a:gd name="T10" fmla="*/ 363 w 2340"/>
                  <a:gd name="T11" fmla="*/ 2174 h 2935"/>
                  <a:gd name="T12" fmla="*/ 295 w 2340"/>
                  <a:gd name="T13" fmla="*/ 2248 h 2935"/>
                  <a:gd name="T14" fmla="*/ 319 w 2340"/>
                  <a:gd name="T15" fmla="*/ 2307 h 2935"/>
                  <a:gd name="T16" fmla="*/ 437 w 2340"/>
                  <a:gd name="T17" fmla="*/ 2389 h 2935"/>
                  <a:gd name="T18" fmla="*/ 252 w 2340"/>
                  <a:gd name="T19" fmla="*/ 2575 h 2935"/>
                  <a:gd name="T20" fmla="*/ 282 w 2340"/>
                  <a:gd name="T21" fmla="*/ 2809 h 2935"/>
                  <a:gd name="T22" fmla="*/ 319 w 2340"/>
                  <a:gd name="T23" fmla="*/ 2884 h 2935"/>
                  <a:gd name="T24" fmla="*/ 394 w 2340"/>
                  <a:gd name="T25" fmla="*/ 2848 h 2935"/>
                  <a:gd name="T26" fmla="*/ 588 w 2340"/>
                  <a:gd name="T27" fmla="*/ 2805 h 2935"/>
                  <a:gd name="T28" fmla="*/ 752 w 2340"/>
                  <a:gd name="T29" fmla="*/ 2753 h 2935"/>
                  <a:gd name="T30" fmla="*/ 1016 w 2340"/>
                  <a:gd name="T31" fmla="*/ 2768 h 2935"/>
                  <a:gd name="T32" fmla="*/ 1154 w 2340"/>
                  <a:gd name="T33" fmla="*/ 2738 h 2935"/>
                  <a:gd name="T34" fmla="*/ 1401 w 2340"/>
                  <a:gd name="T35" fmla="*/ 2545 h 2935"/>
                  <a:gd name="T36" fmla="*/ 1624 w 2340"/>
                  <a:gd name="T37" fmla="*/ 2469 h 2935"/>
                  <a:gd name="T38" fmla="*/ 1652 w 2340"/>
                  <a:gd name="T39" fmla="*/ 2512 h 2935"/>
                  <a:gd name="T40" fmla="*/ 1724 w 2340"/>
                  <a:gd name="T41" fmla="*/ 2571 h 2935"/>
                  <a:gd name="T42" fmla="*/ 1962 w 2340"/>
                  <a:gd name="T43" fmla="*/ 2412 h 2935"/>
                  <a:gd name="T44" fmla="*/ 2072 w 2340"/>
                  <a:gd name="T45" fmla="*/ 2152 h 2935"/>
                  <a:gd name="T46" fmla="*/ 2144 w 2340"/>
                  <a:gd name="T47" fmla="*/ 2083 h 2935"/>
                  <a:gd name="T48" fmla="*/ 2141 w 2340"/>
                  <a:gd name="T49" fmla="*/ 2062 h 2935"/>
                  <a:gd name="T50" fmla="*/ 2318 w 2340"/>
                  <a:gd name="T51" fmla="*/ 2056 h 2935"/>
                  <a:gd name="T52" fmla="*/ 2264 w 2340"/>
                  <a:gd name="T53" fmla="*/ 1593 h 2935"/>
                  <a:gd name="T54" fmla="*/ 2242 w 2340"/>
                  <a:gd name="T55" fmla="*/ 1280 h 2935"/>
                  <a:gd name="T56" fmla="*/ 2333 w 2340"/>
                  <a:gd name="T57" fmla="*/ 988 h 2935"/>
                  <a:gd name="T58" fmla="*/ 2318 w 2340"/>
                  <a:gd name="T59" fmla="*/ 634 h 2935"/>
                  <a:gd name="T60" fmla="*/ 2074 w 2340"/>
                  <a:gd name="T61" fmla="*/ 529 h 2935"/>
                  <a:gd name="T62" fmla="*/ 1857 w 2340"/>
                  <a:gd name="T63" fmla="*/ 634 h 2935"/>
                  <a:gd name="T64" fmla="*/ 1637 w 2340"/>
                  <a:gd name="T65" fmla="*/ 697 h 2935"/>
                  <a:gd name="T66" fmla="*/ 1493 w 2340"/>
                  <a:gd name="T67" fmla="*/ 442 h 2935"/>
                  <a:gd name="T68" fmla="*/ 1254 w 2340"/>
                  <a:gd name="T69" fmla="*/ 293 h 2935"/>
                  <a:gd name="T70" fmla="*/ 1147 w 2340"/>
                  <a:gd name="T71" fmla="*/ 300 h 2935"/>
                  <a:gd name="T72" fmla="*/ 978 w 2340"/>
                  <a:gd name="T73" fmla="*/ 281 h 2935"/>
                  <a:gd name="T74" fmla="*/ 896 w 2340"/>
                  <a:gd name="T75" fmla="*/ 199 h 2935"/>
                  <a:gd name="T76" fmla="*/ 916 w 2340"/>
                  <a:gd name="T77" fmla="*/ 114 h 2935"/>
                  <a:gd name="T78" fmla="*/ 949 w 2340"/>
                  <a:gd name="T79" fmla="*/ 55 h 2935"/>
                  <a:gd name="T80" fmla="*/ 951 w 2340"/>
                  <a:gd name="T81" fmla="*/ 19 h 2935"/>
                  <a:gd name="T82" fmla="*/ 881 w 2340"/>
                  <a:gd name="T83" fmla="*/ 31 h 2935"/>
                  <a:gd name="T84" fmla="*/ 789 w 2340"/>
                  <a:gd name="T85" fmla="*/ 35 h 2935"/>
                  <a:gd name="T86" fmla="*/ 752 w 2340"/>
                  <a:gd name="T87" fmla="*/ 44 h 2935"/>
                  <a:gd name="T88" fmla="*/ 767 w 2340"/>
                  <a:gd name="T89" fmla="*/ 59 h 2935"/>
                  <a:gd name="T90" fmla="*/ 732 w 2340"/>
                  <a:gd name="T91" fmla="*/ 66 h 2935"/>
                  <a:gd name="T92" fmla="*/ 697 w 2340"/>
                  <a:gd name="T93" fmla="*/ 85 h 2935"/>
                  <a:gd name="T94" fmla="*/ 643 w 2340"/>
                  <a:gd name="T95" fmla="*/ 136 h 2935"/>
                  <a:gd name="T96" fmla="*/ 619 w 2340"/>
                  <a:gd name="T97" fmla="*/ 194 h 2935"/>
                  <a:gd name="T98" fmla="*/ 630 w 2340"/>
                  <a:gd name="T99" fmla="*/ 248 h 2935"/>
                  <a:gd name="T100" fmla="*/ 678 w 2340"/>
                  <a:gd name="T101" fmla="*/ 304 h 2935"/>
                  <a:gd name="T102" fmla="*/ 730 w 2340"/>
                  <a:gd name="T103" fmla="*/ 348 h 2935"/>
                  <a:gd name="T104" fmla="*/ 717 w 2340"/>
                  <a:gd name="T105" fmla="*/ 354 h 2935"/>
                  <a:gd name="T106" fmla="*/ 684 w 2340"/>
                  <a:gd name="T107" fmla="*/ 365 h 2935"/>
                  <a:gd name="T108" fmla="*/ 706 w 2340"/>
                  <a:gd name="T109" fmla="*/ 439 h 2935"/>
                  <a:gd name="T110" fmla="*/ 713 w 2340"/>
                  <a:gd name="T111" fmla="*/ 467 h 2935"/>
                  <a:gd name="T112" fmla="*/ 785 w 2340"/>
                  <a:gd name="T113" fmla="*/ 529 h 2935"/>
                  <a:gd name="T114" fmla="*/ 702 w 2340"/>
                  <a:gd name="T115" fmla="*/ 712 h 2935"/>
                  <a:gd name="T116" fmla="*/ 651 w 2340"/>
                  <a:gd name="T117" fmla="*/ 996 h 2935"/>
                  <a:gd name="T118" fmla="*/ 465 w 2340"/>
                  <a:gd name="T119" fmla="*/ 1119 h 2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340" h="2935">
                    <a:moveTo>
                      <a:pt x="424" y="1167"/>
                    </a:moveTo>
                    <a:lnTo>
                      <a:pt x="378" y="1166"/>
                    </a:lnTo>
                    <a:lnTo>
                      <a:pt x="381" y="1231"/>
                    </a:lnTo>
                    <a:lnTo>
                      <a:pt x="298" y="1195"/>
                    </a:lnTo>
                    <a:lnTo>
                      <a:pt x="249" y="1224"/>
                    </a:lnTo>
                    <a:lnTo>
                      <a:pt x="232" y="1322"/>
                    </a:lnTo>
                    <a:lnTo>
                      <a:pt x="151" y="1326"/>
                    </a:lnTo>
                    <a:lnTo>
                      <a:pt x="149" y="1439"/>
                    </a:lnTo>
                    <a:lnTo>
                      <a:pt x="126" y="1497"/>
                    </a:lnTo>
                    <a:lnTo>
                      <a:pt x="35" y="1501"/>
                    </a:lnTo>
                    <a:lnTo>
                      <a:pt x="28" y="1532"/>
                    </a:lnTo>
                    <a:lnTo>
                      <a:pt x="77" y="1636"/>
                    </a:lnTo>
                    <a:lnTo>
                      <a:pt x="82" y="1657"/>
                    </a:lnTo>
                    <a:lnTo>
                      <a:pt x="71" y="1730"/>
                    </a:lnTo>
                    <a:lnTo>
                      <a:pt x="210" y="1684"/>
                    </a:lnTo>
                    <a:lnTo>
                      <a:pt x="235" y="1704"/>
                    </a:lnTo>
                    <a:lnTo>
                      <a:pt x="230" y="1739"/>
                    </a:lnTo>
                    <a:lnTo>
                      <a:pt x="228" y="1739"/>
                    </a:lnTo>
                    <a:lnTo>
                      <a:pt x="195" y="1763"/>
                    </a:lnTo>
                    <a:lnTo>
                      <a:pt x="171" y="1767"/>
                    </a:lnTo>
                    <a:lnTo>
                      <a:pt x="82" y="1772"/>
                    </a:lnTo>
                    <a:lnTo>
                      <a:pt x="33" y="1816"/>
                    </a:lnTo>
                    <a:lnTo>
                      <a:pt x="18" y="1843"/>
                    </a:lnTo>
                    <a:lnTo>
                      <a:pt x="0" y="1923"/>
                    </a:lnTo>
                    <a:lnTo>
                      <a:pt x="137" y="1927"/>
                    </a:lnTo>
                    <a:lnTo>
                      <a:pt x="274" y="1974"/>
                    </a:lnTo>
                    <a:lnTo>
                      <a:pt x="304" y="2028"/>
                    </a:lnTo>
                    <a:lnTo>
                      <a:pt x="330" y="2054"/>
                    </a:lnTo>
                    <a:lnTo>
                      <a:pt x="372" y="2145"/>
                    </a:lnTo>
                    <a:lnTo>
                      <a:pt x="363" y="2174"/>
                    </a:lnTo>
                    <a:lnTo>
                      <a:pt x="341" y="2192"/>
                    </a:lnTo>
                    <a:lnTo>
                      <a:pt x="335" y="2193"/>
                    </a:lnTo>
                    <a:lnTo>
                      <a:pt x="312" y="2211"/>
                    </a:lnTo>
                    <a:lnTo>
                      <a:pt x="301" y="2225"/>
                    </a:lnTo>
                    <a:lnTo>
                      <a:pt x="295" y="2248"/>
                    </a:lnTo>
                    <a:lnTo>
                      <a:pt x="295" y="2250"/>
                    </a:lnTo>
                    <a:lnTo>
                      <a:pt x="298" y="2258"/>
                    </a:lnTo>
                    <a:lnTo>
                      <a:pt x="312" y="2274"/>
                    </a:lnTo>
                    <a:lnTo>
                      <a:pt x="315" y="2281"/>
                    </a:lnTo>
                    <a:lnTo>
                      <a:pt x="319" y="2307"/>
                    </a:lnTo>
                    <a:lnTo>
                      <a:pt x="304" y="2335"/>
                    </a:lnTo>
                    <a:lnTo>
                      <a:pt x="326" y="2351"/>
                    </a:lnTo>
                    <a:lnTo>
                      <a:pt x="407" y="2287"/>
                    </a:lnTo>
                    <a:lnTo>
                      <a:pt x="413" y="2320"/>
                    </a:lnTo>
                    <a:lnTo>
                      <a:pt x="437" y="2389"/>
                    </a:lnTo>
                    <a:lnTo>
                      <a:pt x="413" y="2425"/>
                    </a:lnTo>
                    <a:lnTo>
                      <a:pt x="370" y="2444"/>
                    </a:lnTo>
                    <a:lnTo>
                      <a:pt x="363" y="2477"/>
                    </a:lnTo>
                    <a:lnTo>
                      <a:pt x="290" y="2528"/>
                    </a:lnTo>
                    <a:lnTo>
                      <a:pt x="252" y="2575"/>
                    </a:lnTo>
                    <a:lnTo>
                      <a:pt x="374" y="2608"/>
                    </a:lnTo>
                    <a:lnTo>
                      <a:pt x="282" y="2646"/>
                    </a:lnTo>
                    <a:lnTo>
                      <a:pt x="243" y="2695"/>
                    </a:lnTo>
                    <a:lnTo>
                      <a:pt x="249" y="2790"/>
                    </a:lnTo>
                    <a:lnTo>
                      <a:pt x="282" y="2809"/>
                    </a:lnTo>
                    <a:lnTo>
                      <a:pt x="265" y="2862"/>
                    </a:lnTo>
                    <a:lnTo>
                      <a:pt x="276" y="2925"/>
                    </a:lnTo>
                    <a:lnTo>
                      <a:pt x="287" y="2935"/>
                    </a:lnTo>
                    <a:lnTo>
                      <a:pt x="301" y="2905"/>
                    </a:lnTo>
                    <a:lnTo>
                      <a:pt x="319" y="2884"/>
                    </a:lnTo>
                    <a:lnTo>
                      <a:pt x="334" y="2881"/>
                    </a:lnTo>
                    <a:lnTo>
                      <a:pt x="335" y="2881"/>
                    </a:lnTo>
                    <a:lnTo>
                      <a:pt x="370" y="2891"/>
                    </a:lnTo>
                    <a:lnTo>
                      <a:pt x="374" y="2891"/>
                    </a:lnTo>
                    <a:lnTo>
                      <a:pt x="394" y="2848"/>
                    </a:lnTo>
                    <a:lnTo>
                      <a:pt x="450" y="2848"/>
                    </a:lnTo>
                    <a:lnTo>
                      <a:pt x="527" y="2777"/>
                    </a:lnTo>
                    <a:lnTo>
                      <a:pt x="555" y="2842"/>
                    </a:lnTo>
                    <a:lnTo>
                      <a:pt x="586" y="2807"/>
                    </a:lnTo>
                    <a:lnTo>
                      <a:pt x="588" y="2805"/>
                    </a:lnTo>
                    <a:lnTo>
                      <a:pt x="596" y="2801"/>
                    </a:lnTo>
                    <a:lnTo>
                      <a:pt x="678" y="2779"/>
                    </a:lnTo>
                    <a:lnTo>
                      <a:pt x="680" y="2779"/>
                    </a:lnTo>
                    <a:lnTo>
                      <a:pt x="697" y="2783"/>
                    </a:lnTo>
                    <a:lnTo>
                      <a:pt x="752" y="2753"/>
                    </a:lnTo>
                    <a:lnTo>
                      <a:pt x="877" y="2783"/>
                    </a:lnTo>
                    <a:lnTo>
                      <a:pt x="975" y="2783"/>
                    </a:lnTo>
                    <a:lnTo>
                      <a:pt x="1014" y="2790"/>
                    </a:lnTo>
                    <a:lnTo>
                      <a:pt x="1016" y="2772"/>
                    </a:lnTo>
                    <a:lnTo>
                      <a:pt x="1016" y="2768"/>
                    </a:lnTo>
                    <a:lnTo>
                      <a:pt x="1019" y="2768"/>
                    </a:lnTo>
                    <a:lnTo>
                      <a:pt x="1058" y="2755"/>
                    </a:lnTo>
                    <a:lnTo>
                      <a:pt x="1121" y="2755"/>
                    </a:lnTo>
                    <a:lnTo>
                      <a:pt x="1143" y="2738"/>
                    </a:lnTo>
                    <a:lnTo>
                      <a:pt x="1154" y="2738"/>
                    </a:lnTo>
                    <a:lnTo>
                      <a:pt x="1180" y="2635"/>
                    </a:lnTo>
                    <a:lnTo>
                      <a:pt x="1235" y="2619"/>
                    </a:lnTo>
                    <a:lnTo>
                      <a:pt x="1246" y="2596"/>
                    </a:lnTo>
                    <a:lnTo>
                      <a:pt x="1278" y="2591"/>
                    </a:lnTo>
                    <a:lnTo>
                      <a:pt x="1401" y="2545"/>
                    </a:lnTo>
                    <a:lnTo>
                      <a:pt x="1482" y="2525"/>
                    </a:lnTo>
                    <a:lnTo>
                      <a:pt x="1462" y="2454"/>
                    </a:lnTo>
                    <a:lnTo>
                      <a:pt x="1595" y="2473"/>
                    </a:lnTo>
                    <a:lnTo>
                      <a:pt x="1615" y="2469"/>
                    </a:lnTo>
                    <a:lnTo>
                      <a:pt x="1624" y="2469"/>
                    </a:lnTo>
                    <a:lnTo>
                      <a:pt x="1634" y="2473"/>
                    </a:lnTo>
                    <a:lnTo>
                      <a:pt x="1644" y="2487"/>
                    </a:lnTo>
                    <a:lnTo>
                      <a:pt x="1646" y="2488"/>
                    </a:lnTo>
                    <a:lnTo>
                      <a:pt x="1652" y="2509"/>
                    </a:lnTo>
                    <a:lnTo>
                      <a:pt x="1652" y="2512"/>
                    </a:lnTo>
                    <a:lnTo>
                      <a:pt x="1650" y="2523"/>
                    </a:lnTo>
                    <a:lnTo>
                      <a:pt x="1652" y="2525"/>
                    </a:lnTo>
                    <a:lnTo>
                      <a:pt x="1696" y="2560"/>
                    </a:lnTo>
                    <a:lnTo>
                      <a:pt x="1718" y="2567"/>
                    </a:lnTo>
                    <a:lnTo>
                      <a:pt x="1724" y="2571"/>
                    </a:lnTo>
                    <a:lnTo>
                      <a:pt x="1890" y="2629"/>
                    </a:lnTo>
                    <a:lnTo>
                      <a:pt x="1910" y="2536"/>
                    </a:lnTo>
                    <a:lnTo>
                      <a:pt x="1939" y="2514"/>
                    </a:lnTo>
                    <a:lnTo>
                      <a:pt x="1954" y="2469"/>
                    </a:lnTo>
                    <a:lnTo>
                      <a:pt x="1962" y="2412"/>
                    </a:lnTo>
                    <a:lnTo>
                      <a:pt x="1983" y="2412"/>
                    </a:lnTo>
                    <a:lnTo>
                      <a:pt x="2008" y="2383"/>
                    </a:lnTo>
                    <a:lnTo>
                      <a:pt x="2060" y="2203"/>
                    </a:lnTo>
                    <a:lnTo>
                      <a:pt x="2074" y="2192"/>
                    </a:lnTo>
                    <a:lnTo>
                      <a:pt x="2072" y="2152"/>
                    </a:lnTo>
                    <a:lnTo>
                      <a:pt x="2098" y="2110"/>
                    </a:lnTo>
                    <a:lnTo>
                      <a:pt x="2114" y="2113"/>
                    </a:lnTo>
                    <a:lnTo>
                      <a:pt x="2126" y="2113"/>
                    </a:lnTo>
                    <a:lnTo>
                      <a:pt x="2141" y="2099"/>
                    </a:lnTo>
                    <a:lnTo>
                      <a:pt x="2144" y="2083"/>
                    </a:lnTo>
                    <a:lnTo>
                      <a:pt x="2139" y="2083"/>
                    </a:lnTo>
                    <a:lnTo>
                      <a:pt x="2137" y="2080"/>
                    </a:lnTo>
                    <a:lnTo>
                      <a:pt x="2137" y="2078"/>
                    </a:lnTo>
                    <a:lnTo>
                      <a:pt x="2141" y="2065"/>
                    </a:lnTo>
                    <a:lnTo>
                      <a:pt x="2141" y="2062"/>
                    </a:lnTo>
                    <a:lnTo>
                      <a:pt x="2144" y="2062"/>
                    </a:lnTo>
                    <a:lnTo>
                      <a:pt x="2165" y="2058"/>
                    </a:lnTo>
                    <a:lnTo>
                      <a:pt x="2191" y="2058"/>
                    </a:lnTo>
                    <a:lnTo>
                      <a:pt x="2246" y="2080"/>
                    </a:lnTo>
                    <a:lnTo>
                      <a:pt x="2318" y="2056"/>
                    </a:lnTo>
                    <a:lnTo>
                      <a:pt x="2340" y="1988"/>
                    </a:lnTo>
                    <a:lnTo>
                      <a:pt x="2333" y="1868"/>
                    </a:lnTo>
                    <a:lnTo>
                      <a:pt x="2338" y="1844"/>
                    </a:lnTo>
                    <a:lnTo>
                      <a:pt x="2300" y="1788"/>
                    </a:lnTo>
                    <a:lnTo>
                      <a:pt x="2264" y="1593"/>
                    </a:lnTo>
                    <a:lnTo>
                      <a:pt x="2253" y="1466"/>
                    </a:lnTo>
                    <a:lnTo>
                      <a:pt x="2245" y="1453"/>
                    </a:lnTo>
                    <a:lnTo>
                      <a:pt x="2257" y="1429"/>
                    </a:lnTo>
                    <a:lnTo>
                      <a:pt x="2229" y="1291"/>
                    </a:lnTo>
                    <a:lnTo>
                      <a:pt x="2242" y="1280"/>
                    </a:lnTo>
                    <a:lnTo>
                      <a:pt x="2308" y="1178"/>
                    </a:lnTo>
                    <a:lnTo>
                      <a:pt x="2322" y="1095"/>
                    </a:lnTo>
                    <a:lnTo>
                      <a:pt x="2308" y="1024"/>
                    </a:lnTo>
                    <a:lnTo>
                      <a:pt x="2325" y="992"/>
                    </a:lnTo>
                    <a:lnTo>
                      <a:pt x="2333" y="988"/>
                    </a:lnTo>
                    <a:lnTo>
                      <a:pt x="2292" y="882"/>
                    </a:lnTo>
                    <a:lnTo>
                      <a:pt x="2292" y="872"/>
                    </a:lnTo>
                    <a:lnTo>
                      <a:pt x="2322" y="794"/>
                    </a:lnTo>
                    <a:lnTo>
                      <a:pt x="2316" y="767"/>
                    </a:lnTo>
                    <a:lnTo>
                      <a:pt x="2318" y="634"/>
                    </a:lnTo>
                    <a:lnTo>
                      <a:pt x="2234" y="595"/>
                    </a:lnTo>
                    <a:lnTo>
                      <a:pt x="2152" y="581"/>
                    </a:lnTo>
                    <a:lnTo>
                      <a:pt x="2147" y="566"/>
                    </a:lnTo>
                    <a:lnTo>
                      <a:pt x="2107" y="566"/>
                    </a:lnTo>
                    <a:lnTo>
                      <a:pt x="2074" y="529"/>
                    </a:lnTo>
                    <a:lnTo>
                      <a:pt x="1997" y="521"/>
                    </a:lnTo>
                    <a:lnTo>
                      <a:pt x="1954" y="546"/>
                    </a:lnTo>
                    <a:lnTo>
                      <a:pt x="1939" y="612"/>
                    </a:lnTo>
                    <a:lnTo>
                      <a:pt x="1921" y="610"/>
                    </a:lnTo>
                    <a:lnTo>
                      <a:pt x="1857" y="634"/>
                    </a:lnTo>
                    <a:lnTo>
                      <a:pt x="1841" y="671"/>
                    </a:lnTo>
                    <a:lnTo>
                      <a:pt x="1820" y="660"/>
                    </a:lnTo>
                    <a:lnTo>
                      <a:pt x="1755" y="741"/>
                    </a:lnTo>
                    <a:lnTo>
                      <a:pt x="1711" y="732"/>
                    </a:lnTo>
                    <a:lnTo>
                      <a:pt x="1637" y="697"/>
                    </a:lnTo>
                    <a:lnTo>
                      <a:pt x="1593" y="652"/>
                    </a:lnTo>
                    <a:lnTo>
                      <a:pt x="1549" y="645"/>
                    </a:lnTo>
                    <a:lnTo>
                      <a:pt x="1541" y="592"/>
                    </a:lnTo>
                    <a:lnTo>
                      <a:pt x="1508" y="532"/>
                    </a:lnTo>
                    <a:lnTo>
                      <a:pt x="1493" y="442"/>
                    </a:lnTo>
                    <a:lnTo>
                      <a:pt x="1495" y="396"/>
                    </a:lnTo>
                    <a:lnTo>
                      <a:pt x="1426" y="263"/>
                    </a:lnTo>
                    <a:lnTo>
                      <a:pt x="1265" y="295"/>
                    </a:lnTo>
                    <a:lnTo>
                      <a:pt x="1257" y="295"/>
                    </a:lnTo>
                    <a:lnTo>
                      <a:pt x="1254" y="293"/>
                    </a:lnTo>
                    <a:lnTo>
                      <a:pt x="1246" y="292"/>
                    </a:lnTo>
                    <a:lnTo>
                      <a:pt x="1226" y="293"/>
                    </a:lnTo>
                    <a:lnTo>
                      <a:pt x="1215" y="297"/>
                    </a:lnTo>
                    <a:lnTo>
                      <a:pt x="1158" y="303"/>
                    </a:lnTo>
                    <a:lnTo>
                      <a:pt x="1147" y="300"/>
                    </a:lnTo>
                    <a:lnTo>
                      <a:pt x="1110" y="300"/>
                    </a:lnTo>
                    <a:lnTo>
                      <a:pt x="1091" y="304"/>
                    </a:lnTo>
                    <a:lnTo>
                      <a:pt x="1067" y="304"/>
                    </a:lnTo>
                    <a:lnTo>
                      <a:pt x="1033" y="293"/>
                    </a:lnTo>
                    <a:lnTo>
                      <a:pt x="978" y="281"/>
                    </a:lnTo>
                    <a:lnTo>
                      <a:pt x="973" y="276"/>
                    </a:lnTo>
                    <a:lnTo>
                      <a:pt x="949" y="267"/>
                    </a:lnTo>
                    <a:lnTo>
                      <a:pt x="940" y="265"/>
                    </a:lnTo>
                    <a:lnTo>
                      <a:pt x="907" y="221"/>
                    </a:lnTo>
                    <a:lnTo>
                      <a:pt x="896" y="199"/>
                    </a:lnTo>
                    <a:lnTo>
                      <a:pt x="896" y="164"/>
                    </a:lnTo>
                    <a:lnTo>
                      <a:pt x="909" y="140"/>
                    </a:lnTo>
                    <a:lnTo>
                      <a:pt x="909" y="118"/>
                    </a:lnTo>
                    <a:lnTo>
                      <a:pt x="914" y="118"/>
                    </a:lnTo>
                    <a:lnTo>
                      <a:pt x="916" y="114"/>
                    </a:lnTo>
                    <a:lnTo>
                      <a:pt x="925" y="112"/>
                    </a:lnTo>
                    <a:lnTo>
                      <a:pt x="949" y="97"/>
                    </a:lnTo>
                    <a:lnTo>
                      <a:pt x="964" y="81"/>
                    </a:lnTo>
                    <a:lnTo>
                      <a:pt x="953" y="68"/>
                    </a:lnTo>
                    <a:lnTo>
                      <a:pt x="949" y="55"/>
                    </a:lnTo>
                    <a:lnTo>
                      <a:pt x="946" y="52"/>
                    </a:lnTo>
                    <a:lnTo>
                      <a:pt x="942" y="42"/>
                    </a:lnTo>
                    <a:lnTo>
                      <a:pt x="942" y="33"/>
                    </a:lnTo>
                    <a:lnTo>
                      <a:pt x="945" y="22"/>
                    </a:lnTo>
                    <a:lnTo>
                      <a:pt x="951" y="19"/>
                    </a:lnTo>
                    <a:lnTo>
                      <a:pt x="953" y="8"/>
                    </a:lnTo>
                    <a:lnTo>
                      <a:pt x="953" y="0"/>
                    </a:lnTo>
                    <a:lnTo>
                      <a:pt x="896" y="41"/>
                    </a:lnTo>
                    <a:lnTo>
                      <a:pt x="887" y="41"/>
                    </a:lnTo>
                    <a:lnTo>
                      <a:pt x="881" y="31"/>
                    </a:lnTo>
                    <a:lnTo>
                      <a:pt x="874" y="30"/>
                    </a:lnTo>
                    <a:lnTo>
                      <a:pt x="863" y="33"/>
                    </a:lnTo>
                    <a:lnTo>
                      <a:pt x="859" y="41"/>
                    </a:lnTo>
                    <a:lnTo>
                      <a:pt x="842" y="52"/>
                    </a:lnTo>
                    <a:lnTo>
                      <a:pt x="789" y="35"/>
                    </a:lnTo>
                    <a:lnTo>
                      <a:pt x="772" y="41"/>
                    </a:lnTo>
                    <a:lnTo>
                      <a:pt x="752" y="41"/>
                    </a:lnTo>
                    <a:lnTo>
                      <a:pt x="745" y="42"/>
                    </a:lnTo>
                    <a:lnTo>
                      <a:pt x="752" y="46"/>
                    </a:lnTo>
                    <a:lnTo>
                      <a:pt x="752" y="44"/>
                    </a:lnTo>
                    <a:lnTo>
                      <a:pt x="754" y="42"/>
                    </a:lnTo>
                    <a:lnTo>
                      <a:pt x="756" y="42"/>
                    </a:lnTo>
                    <a:lnTo>
                      <a:pt x="763" y="44"/>
                    </a:lnTo>
                    <a:lnTo>
                      <a:pt x="767" y="55"/>
                    </a:lnTo>
                    <a:lnTo>
                      <a:pt x="767" y="59"/>
                    </a:lnTo>
                    <a:lnTo>
                      <a:pt x="763" y="64"/>
                    </a:lnTo>
                    <a:lnTo>
                      <a:pt x="760" y="64"/>
                    </a:lnTo>
                    <a:lnTo>
                      <a:pt x="745" y="68"/>
                    </a:lnTo>
                    <a:lnTo>
                      <a:pt x="735" y="68"/>
                    </a:lnTo>
                    <a:lnTo>
                      <a:pt x="732" y="66"/>
                    </a:lnTo>
                    <a:lnTo>
                      <a:pt x="732" y="63"/>
                    </a:lnTo>
                    <a:lnTo>
                      <a:pt x="695" y="63"/>
                    </a:lnTo>
                    <a:lnTo>
                      <a:pt x="695" y="77"/>
                    </a:lnTo>
                    <a:lnTo>
                      <a:pt x="697" y="79"/>
                    </a:lnTo>
                    <a:lnTo>
                      <a:pt x="697" y="85"/>
                    </a:lnTo>
                    <a:lnTo>
                      <a:pt x="695" y="85"/>
                    </a:lnTo>
                    <a:lnTo>
                      <a:pt x="695" y="90"/>
                    </a:lnTo>
                    <a:lnTo>
                      <a:pt x="684" y="110"/>
                    </a:lnTo>
                    <a:lnTo>
                      <a:pt x="647" y="136"/>
                    </a:lnTo>
                    <a:lnTo>
                      <a:pt x="643" y="136"/>
                    </a:lnTo>
                    <a:lnTo>
                      <a:pt x="632" y="140"/>
                    </a:lnTo>
                    <a:lnTo>
                      <a:pt x="612" y="140"/>
                    </a:lnTo>
                    <a:lnTo>
                      <a:pt x="607" y="151"/>
                    </a:lnTo>
                    <a:lnTo>
                      <a:pt x="607" y="188"/>
                    </a:lnTo>
                    <a:lnTo>
                      <a:pt x="619" y="194"/>
                    </a:lnTo>
                    <a:lnTo>
                      <a:pt x="632" y="210"/>
                    </a:lnTo>
                    <a:lnTo>
                      <a:pt x="632" y="219"/>
                    </a:lnTo>
                    <a:lnTo>
                      <a:pt x="625" y="226"/>
                    </a:lnTo>
                    <a:lnTo>
                      <a:pt x="625" y="237"/>
                    </a:lnTo>
                    <a:lnTo>
                      <a:pt x="630" y="248"/>
                    </a:lnTo>
                    <a:lnTo>
                      <a:pt x="630" y="273"/>
                    </a:lnTo>
                    <a:lnTo>
                      <a:pt x="632" y="282"/>
                    </a:lnTo>
                    <a:lnTo>
                      <a:pt x="647" y="297"/>
                    </a:lnTo>
                    <a:lnTo>
                      <a:pt x="662" y="304"/>
                    </a:lnTo>
                    <a:lnTo>
                      <a:pt x="678" y="304"/>
                    </a:lnTo>
                    <a:lnTo>
                      <a:pt x="691" y="308"/>
                    </a:lnTo>
                    <a:lnTo>
                      <a:pt x="700" y="308"/>
                    </a:lnTo>
                    <a:lnTo>
                      <a:pt x="710" y="330"/>
                    </a:lnTo>
                    <a:lnTo>
                      <a:pt x="728" y="348"/>
                    </a:lnTo>
                    <a:lnTo>
                      <a:pt x="730" y="348"/>
                    </a:lnTo>
                    <a:lnTo>
                      <a:pt x="730" y="352"/>
                    </a:lnTo>
                    <a:lnTo>
                      <a:pt x="728" y="354"/>
                    </a:lnTo>
                    <a:lnTo>
                      <a:pt x="728" y="358"/>
                    </a:lnTo>
                    <a:lnTo>
                      <a:pt x="721" y="358"/>
                    </a:lnTo>
                    <a:lnTo>
                      <a:pt x="717" y="354"/>
                    </a:lnTo>
                    <a:lnTo>
                      <a:pt x="700" y="337"/>
                    </a:lnTo>
                    <a:lnTo>
                      <a:pt x="680" y="326"/>
                    </a:lnTo>
                    <a:lnTo>
                      <a:pt x="673" y="328"/>
                    </a:lnTo>
                    <a:lnTo>
                      <a:pt x="673" y="332"/>
                    </a:lnTo>
                    <a:lnTo>
                      <a:pt x="684" y="365"/>
                    </a:lnTo>
                    <a:lnTo>
                      <a:pt x="684" y="368"/>
                    </a:lnTo>
                    <a:lnTo>
                      <a:pt x="710" y="412"/>
                    </a:lnTo>
                    <a:lnTo>
                      <a:pt x="713" y="429"/>
                    </a:lnTo>
                    <a:lnTo>
                      <a:pt x="713" y="431"/>
                    </a:lnTo>
                    <a:lnTo>
                      <a:pt x="706" y="439"/>
                    </a:lnTo>
                    <a:lnTo>
                      <a:pt x="706" y="445"/>
                    </a:lnTo>
                    <a:lnTo>
                      <a:pt x="695" y="459"/>
                    </a:lnTo>
                    <a:lnTo>
                      <a:pt x="695" y="463"/>
                    </a:lnTo>
                    <a:lnTo>
                      <a:pt x="697" y="467"/>
                    </a:lnTo>
                    <a:lnTo>
                      <a:pt x="713" y="467"/>
                    </a:lnTo>
                    <a:lnTo>
                      <a:pt x="721" y="463"/>
                    </a:lnTo>
                    <a:lnTo>
                      <a:pt x="752" y="429"/>
                    </a:lnTo>
                    <a:lnTo>
                      <a:pt x="763" y="445"/>
                    </a:lnTo>
                    <a:lnTo>
                      <a:pt x="785" y="522"/>
                    </a:lnTo>
                    <a:lnTo>
                      <a:pt x="785" y="529"/>
                    </a:lnTo>
                    <a:lnTo>
                      <a:pt x="774" y="595"/>
                    </a:lnTo>
                    <a:lnTo>
                      <a:pt x="783" y="621"/>
                    </a:lnTo>
                    <a:lnTo>
                      <a:pt x="749" y="632"/>
                    </a:lnTo>
                    <a:lnTo>
                      <a:pt x="721" y="712"/>
                    </a:lnTo>
                    <a:lnTo>
                      <a:pt x="702" y="712"/>
                    </a:lnTo>
                    <a:lnTo>
                      <a:pt x="710" y="813"/>
                    </a:lnTo>
                    <a:lnTo>
                      <a:pt x="728" y="860"/>
                    </a:lnTo>
                    <a:lnTo>
                      <a:pt x="708" y="882"/>
                    </a:lnTo>
                    <a:lnTo>
                      <a:pt x="717" y="969"/>
                    </a:lnTo>
                    <a:lnTo>
                      <a:pt x="651" y="996"/>
                    </a:lnTo>
                    <a:lnTo>
                      <a:pt x="669" y="1062"/>
                    </a:lnTo>
                    <a:lnTo>
                      <a:pt x="658" y="1133"/>
                    </a:lnTo>
                    <a:lnTo>
                      <a:pt x="555" y="1166"/>
                    </a:lnTo>
                    <a:lnTo>
                      <a:pt x="487" y="1108"/>
                    </a:lnTo>
                    <a:lnTo>
                      <a:pt x="465" y="1119"/>
                    </a:lnTo>
                    <a:lnTo>
                      <a:pt x="444" y="1144"/>
                    </a:lnTo>
                    <a:lnTo>
                      <a:pt x="433" y="1162"/>
                    </a:lnTo>
                    <a:lnTo>
                      <a:pt x="424" y="11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Freeform 233">
                <a:extLst>
                  <a:ext uri="{FF2B5EF4-FFF2-40B4-BE49-F238E27FC236}">
                    <a16:creationId xmlns:a16="http://schemas.microsoft.com/office/drawing/2014/main" id="{2791107A-F5F1-443E-8D10-367CDAE7A1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4" y="1482"/>
                <a:ext cx="428" cy="380"/>
              </a:xfrm>
              <a:custGeom>
                <a:avLst/>
                <a:gdLst>
                  <a:gd name="T0" fmla="*/ 924 w 2998"/>
                  <a:gd name="T1" fmla="*/ 430 h 2660"/>
                  <a:gd name="T2" fmla="*/ 787 w 2998"/>
                  <a:gd name="T3" fmla="*/ 766 h 2660"/>
                  <a:gd name="T4" fmla="*/ 691 w 2998"/>
                  <a:gd name="T5" fmla="*/ 832 h 2660"/>
                  <a:gd name="T6" fmla="*/ 709 w 2998"/>
                  <a:gd name="T7" fmla="*/ 825 h 2660"/>
                  <a:gd name="T8" fmla="*/ 498 w 2998"/>
                  <a:gd name="T9" fmla="*/ 781 h 2660"/>
                  <a:gd name="T10" fmla="*/ 339 w 2998"/>
                  <a:gd name="T11" fmla="*/ 908 h 2660"/>
                  <a:gd name="T12" fmla="*/ 221 w 2998"/>
                  <a:gd name="T13" fmla="*/ 967 h 2660"/>
                  <a:gd name="T14" fmla="*/ 197 w 2998"/>
                  <a:gd name="T15" fmla="*/ 1008 h 2660"/>
                  <a:gd name="T16" fmla="*/ 182 w 2998"/>
                  <a:gd name="T17" fmla="*/ 1028 h 2660"/>
                  <a:gd name="T18" fmla="*/ 59 w 2998"/>
                  <a:gd name="T19" fmla="*/ 1100 h 2660"/>
                  <a:gd name="T20" fmla="*/ 7 w 2998"/>
                  <a:gd name="T21" fmla="*/ 1120 h 2660"/>
                  <a:gd name="T22" fmla="*/ 65 w 2998"/>
                  <a:gd name="T23" fmla="*/ 1170 h 2660"/>
                  <a:gd name="T24" fmla="*/ 92 w 2998"/>
                  <a:gd name="T25" fmla="*/ 1242 h 2660"/>
                  <a:gd name="T26" fmla="*/ 59 w 2998"/>
                  <a:gd name="T27" fmla="*/ 1336 h 2660"/>
                  <a:gd name="T28" fmla="*/ 43 w 2998"/>
                  <a:gd name="T29" fmla="*/ 1373 h 2660"/>
                  <a:gd name="T30" fmla="*/ 174 w 2998"/>
                  <a:gd name="T31" fmla="*/ 1432 h 2660"/>
                  <a:gd name="T32" fmla="*/ 236 w 2998"/>
                  <a:gd name="T33" fmla="*/ 1443 h 2660"/>
                  <a:gd name="T34" fmla="*/ 297 w 2998"/>
                  <a:gd name="T35" fmla="*/ 1404 h 2660"/>
                  <a:gd name="T36" fmla="*/ 385 w 2998"/>
                  <a:gd name="T37" fmla="*/ 1480 h 2660"/>
                  <a:gd name="T38" fmla="*/ 472 w 2998"/>
                  <a:gd name="T39" fmla="*/ 1544 h 2660"/>
                  <a:gd name="T40" fmla="*/ 531 w 2998"/>
                  <a:gd name="T41" fmla="*/ 1518 h 2660"/>
                  <a:gd name="T42" fmla="*/ 605 w 2998"/>
                  <a:gd name="T43" fmla="*/ 1482 h 2660"/>
                  <a:gd name="T44" fmla="*/ 629 w 2998"/>
                  <a:gd name="T45" fmla="*/ 1461 h 2660"/>
                  <a:gd name="T46" fmla="*/ 687 w 2998"/>
                  <a:gd name="T47" fmla="*/ 1404 h 2660"/>
                  <a:gd name="T48" fmla="*/ 750 w 2998"/>
                  <a:gd name="T49" fmla="*/ 1391 h 2660"/>
                  <a:gd name="T50" fmla="*/ 957 w 2998"/>
                  <a:gd name="T51" fmla="*/ 1356 h 2660"/>
                  <a:gd name="T52" fmla="*/ 971 w 2998"/>
                  <a:gd name="T53" fmla="*/ 1398 h 2660"/>
                  <a:gd name="T54" fmla="*/ 1007 w 2998"/>
                  <a:gd name="T55" fmla="*/ 1443 h 2660"/>
                  <a:gd name="T56" fmla="*/ 909 w 2998"/>
                  <a:gd name="T57" fmla="*/ 1445 h 2660"/>
                  <a:gd name="T58" fmla="*/ 710 w 2998"/>
                  <a:gd name="T59" fmla="*/ 1467 h 2660"/>
                  <a:gd name="T60" fmla="*/ 688 w 2998"/>
                  <a:gd name="T61" fmla="*/ 1576 h 2660"/>
                  <a:gd name="T62" fmla="*/ 673 w 2998"/>
                  <a:gd name="T63" fmla="*/ 1775 h 2660"/>
                  <a:gd name="T64" fmla="*/ 575 w 2998"/>
                  <a:gd name="T65" fmla="*/ 1802 h 2660"/>
                  <a:gd name="T66" fmla="*/ 586 w 2998"/>
                  <a:gd name="T67" fmla="*/ 1854 h 2660"/>
                  <a:gd name="T68" fmla="*/ 658 w 2998"/>
                  <a:gd name="T69" fmla="*/ 1869 h 2660"/>
                  <a:gd name="T70" fmla="*/ 793 w 2998"/>
                  <a:gd name="T71" fmla="*/ 1915 h 2660"/>
                  <a:gd name="T72" fmla="*/ 979 w 2998"/>
                  <a:gd name="T73" fmla="*/ 2057 h 2660"/>
                  <a:gd name="T74" fmla="*/ 1119 w 2998"/>
                  <a:gd name="T75" fmla="*/ 2256 h 2660"/>
                  <a:gd name="T76" fmla="*/ 1206 w 2998"/>
                  <a:gd name="T77" fmla="*/ 2374 h 2660"/>
                  <a:gd name="T78" fmla="*/ 1267 w 2998"/>
                  <a:gd name="T79" fmla="*/ 2430 h 2660"/>
                  <a:gd name="T80" fmla="*/ 1573 w 2998"/>
                  <a:gd name="T81" fmla="*/ 2607 h 2660"/>
                  <a:gd name="T82" fmla="*/ 1834 w 2998"/>
                  <a:gd name="T83" fmla="*/ 2492 h 2660"/>
                  <a:gd name="T84" fmla="*/ 1846 w 2998"/>
                  <a:gd name="T85" fmla="*/ 2428 h 2660"/>
                  <a:gd name="T86" fmla="*/ 1916 w 2998"/>
                  <a:gd name="T87" fmla="*/ 2168 h 2660"/>
                  <a:gd name="T88" fmla="*/ 2165 w 2998"/>
                  <a:gd name="T89" fmla="*/ 2349 h 2660"/>
                  <a:gd name="T90" fmla="*/ 2441 w 2998"/>
                  <a:gd name="T91" fmla="*/ 2164 h 2660"/>
                  <a:gd name="T92" fmla="*/ 2421 w 2998"/>
                  <a:gd name="T93" fmla="*/ 2007 h 2660"/>
                  <a:gd name="T94" fmla="*/ 2545 w 2998"/>
                  <a:gd name="T95" fmla="*/ 1727 h 2660"/>
                  <a:gd name="T96" fmla="*/ 2364 w 2998"/>
                  <a:gd name="T97" fmla="*/ 1513 h 2660"/>
                  <a:gd name="T98" fmla="*/ 2362 w 2998"/>
                  <a:gd name="T99" fmla="*/ 1369 h 2660"/>
                  <a:gd name="T100" fmla="*/ 2834 w 2998"/>
                  <a:gd name="T101" fmla="*/ 1327 h 2660"/>
                  <a:gd name="T102" fmla="*/ 2967 w 2998"/>
                  <a:gd name="T103" fmla="*/ 1050 h 2660"/>
                  <a:gd name="T104" fmla="*/ 2777 w 2998"/>
                  <a:gd name="T105" fmla="*/ 947 h 2660"/>
                  <a:gd name="T106" fmla="*/ 2635 w 2998"/>
                  <a:gd name="T107" fmla="*/ 834 h 2660"/>
                  <a:gd name="T108" fmla="*/ 2878 w 2998"/>
                  <a:gd name="T109" fmla="*/ 683 h 2660"/>
                  <a:gd name="T110" fmla="*/ 2672 w 2998"/>
                  <a:gd name="T111" fmla="*/ 620 h 2660"/>
                  <a:gd name="T112" fmla="*/ 2497 w 2998"/>
                  <a:gd name="T113" fmla="*/ 268 h 2660"/>
                  <a:gd name="T114" fmla="*/ 2257 w 2998"/>
                  <a:gd name="T115" fmla="*/ 58 h 2660"/>
                  <a:gd name="T116" fmla="*/ 2200 w 2998"/>
                  <a:gd name="T117" fmla="*/ 19 h 2660"/>
                  <a:gd name="T118" fmla="*/ 1785 w 2998"/>
                  <a:gd name="T119" fmla="*/ 181 h 2660"/>
                  <a:gd name="T120" fmla="*/ 1621 w 2998"/>
                  <a:gd name="T121" fmla="*/ 318 h 2660"/>
                  <a:gd name="T122" fmla="*/ 1283 w 2998"/>
                  <a:gd name="T123" fmla="*/ 325 h 2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98" h="2660">
                    <a:moveTo>
                      <a:pt x="1055" y="394"/>
                    </a:moveTo>
                    <a:lnTo>
                      <a:pt x="999" y="394"/>
                    </a:lnTo>
                    <a:lnTo>
                      <a:pt x="979" y="437"/>
                    </a:lnTo>
                    <a:lnTo>
                      <a:pt x="975" y="437"/>
                    </a:lnTo>
                    <a:lnTo>
                      <a:pt x="940" y="427"/>
                    </a:lnTo>
                    <a:lnTo>
                      <a:pt x="939" y="427"/>
                    </a:lnTo>
                    <a:lnTo>
                      <a:pt x="924" y="430"/>
                    </a:lnTo>
                    <a:lnTo>
                      <a:pt x="906" y="451"/>
                    </a:lnTo>
                    <a:lnTo>
                      <a:pt x="892" y="481"/>
                    </a:lnTo>
                    <a:lnTo>
                      <a:pt x="911" y="550"/>
                    </a:lnTo>
                    <a:lnTo>
                      <a:pt x="868" y="626"/>
                    </a:lnTo>
                    <a:lnTo>
                      <a:pt x="881" y="642"/>
                    </a:lnTo>
                    <a:lnTo>
                      <a:pt x="870" y="749"/>
                    </a:lnTo>
                    <a:lnTo>
                      <a:pt x="787" y="766"/>
                    </a:lnTo>
                    <a:lnTo>
                      <a:pt x="767" y="809"/>
                    </a:lnTo>
                    <a:lnTo>
                      <a:pt x="761" y="842"/>
                    </a:lnTo>
                    <a:lnTo>
                      <a:pt x="747" y="856"/>
                    </a:lnTo>
                    <a:lnTo>
                      <a:pt x="742" y="860"/>
                    </a:lnTo>
                    <a:lnTo>
                      <a:pt x="710" y="856"/>
                    </a:lnTo>
                    <a:lnTo>
                      <a:pt x="695" y="845"/>
                    </a:lnTo>
                    <a:lnTo>
                      <a:pt x="691" y="832"/>
                    </a:lnTo>
                    <a:lnTo>
                      <a:pt x="691" y="830"/>
                    </a:lnTo>
                    <a:lnTo>
                      <a:pt x="693" y="830"/>
                    </a:lnTo>
                    <a:lnTo>
                      <a:pt x="693" y="827"/>
                    </a:lnTo>
                    <a:lnTo>
                      <a:pt x="698" y="830"/>
                    </a:lnTo>
                    <a:lnTo>
                      <a:pt x="699" y="832"/>
                    </a:lnTo>
                    <a:lnTo>
                      <a:pt x="702" y="832"/>
                    </a:lnTo>
                    <a:lnTo>
                      <a:pt x="709" y="825"/>
                    </a:lnTo>
                    <a:lnTo>
                      <a:pt x="709" y="798"/>
                    </a:lnTo>
                    <a:lnTo>
                      <a:pt x="702" y="794"/>
                    </a:lnTo>
                    <a:lnTo>
                      <a:pt x="699" y="794"/>
                    </a:lnTo>
                    <a:lnTo>
                      <a:pt x="682" y="799"/>
                    </a:lnTo>
                    <a:lnTo>
                      <a:pt x="595" y="841"/>
                    </a:lnTo>
                    <a:lnTo>
                      <a:pt x="502" y="773"/>
                    </a:lnTo>
                    <a:lnTo>
                      <a:pt x="498" y="781"/>
                    </a:lnTo>
                    <a:lnTo>
                      <a:pt x="498" y="792"/>
                    </a:lnTo>
                    <a:lnTo>
                      <a:pt x="463" y="910"/>
                    </a:lnTo>
                    <a:lnTo>
                      <a:pt x="453" y="921"/>
                    </a:lnTo>
                    <a:lnTo>
                      <a:pt x="450" y="921"/>
                    </a:lnTo>
                    <a:lnTo>
                      <a:pt x="436" y="925"/>
                    </a:lnTo>
                    <a:lnTo>
                      <a:pt x="392" y="925"/>
                    </a:lnTo>
                    <a:lnTo>
                      <a:pt x="339" y="908"/>
                    </a:lnTo>
                    <a:lnTo>
                      <a:pt x="258" y="863"/>
                    </a:lnTo>
                    <a:lnTo>
                      <a:pt x="190" y="934"/>
                    </a:lnTo>
                    <a:lnTo>
                      <a:pt x="201" y="940"/>
                    </a:lnTo>
                    <a:lnTo>
                      <a:pt x="203" y="940"/>
                    </a:lnTo>
                    <a:lnTo>
                      <a:pt x="218" y="954"/>
                    </a:lnTo>
                    <a:lnTo>
                      <a:pt x="219" y="961"/>
                    </a:lnTo>
                    <a:lnTo>
                      <a:pt x="221" y="967"/>
                    </a:lnTo>
                    <a:lnTo>
                      <a:pt x="223" y="967"/>
                    </a:lnTo>
                    <a:lnTo>
                      <a:pt x="223" y="976"/>
                    </a:lnTo>
                    <a:lnTo>
                      <a:pt x="221" y="978"/>
                    </a:lnTo>
                    <a:lnTo>
                      <a:pt x="219" y="978"/>
                    </a:lnTo>
                    <a:lnTo>
                      <a:pt x="208" y="987"/>
                    </a:lnTo>
                    <a:lnTo>
                      <a:pt x="201" y="995"/>
                    </a:lnTo>
                    <a:lnTo>
                      <a:pt x="197" y="1008"/>
                    </a:lnTo>
                    <a:lnTo>
                      <a:pt x="199" y="1008"/>
                    </a:lnTo>
                    <a:lnTo>
                      <a:pt x="199" y="1006"/>
                    </a:lnTo>
                    <a:lnTo>
                      <a:pt x="214" y="1006"/>
                    </a:lnTo>
                    <a:lnTo>
                      <a:pt x="245" y="1030"/>
                    </a:lnTo>
                    <a:lnTo>
                      <a:pt x="241" y="1039"/>
                    </a:lnTo>
                    <a:lnTo>
                      <a:pt x="203" y="1039"/>
                    </a:lnTo>
                    <a:lnTo>
                      <a:pt x="182" y="1028"/>
                    </a:lnTo>
                    <a:lnTo>
                      <a:pt x="166" y="1027"/>
                    </a:lnTo>
                    <a:lnTo>
                      <a:pt x="120" y="1057"/>
                    </a:lnTo>
                    <a:lnTo>
                      <a:pt x="114" y="1057"/>
                    </a:lnTo>
                    <a:lnTo>
                      <a:pt x="110" y="1060"/>
                    </a:lnTo>
                    <a:lnTo>
                      <a:pt x="99" y="1065"/>
                    </a:lnTo>
                    <a:lnTo>
                      <a:pt x="65" y="1094"/>
                    </a:lnTo>
                    <a:lnTo>
                      <a:pt x="59" y="1100"/>
                    </a:lnTo>
                    <a:lnTo>
                      <a:pt x="57" y="1103"/>
                    </a:lnTo>
                    <a:lnTo>
                      <a:pt x="55" y="1103"/>
                    </a:lnTo>
                    <a:lnTo>
                      <a:pt x="48" y="1107"/>
                    </a:lnTo>
                    <a:lnTo>
                      <a:pt x="43" y="1111"/>
                    </a:lnTo>
                    <a:lnTo>
                      <a:pt x="33" y="1114"/>
                    </a:lnTo>
                    <a:lnTo>
                      <a:pt x="26" y="1114"/>
                    </a:lnTo>
                    <a:lnTo>
                      <a:pt x="7" y="1120"/>
                    </a:lnTo>
                    <a:lnTo>
                      <a:pt x="0" y="1129"/>
                    </a:lnTo>
                    <a:lnTo>
                      <a:pt x="2" y="1133"/>
                    </a:lnTo>
                    <a:lnTo>
                      <a:pt x="10" y="1142"/>
                    </a:lnTo>
                    <a:lnTo>
                      <a:pt x="33" y="1155"/>
                    </a:lnTo>
                    <a:lnTo>
                      <a:pt x="43" y="1155"/>
                    </a:lnTo>
                    <a:lnTo>
                      <a:pt x="44" y="1153"/>
                    </a:lnTo>
                    <a:lnTo>
                      <a:pt x="65" y="1170"/>
                    </a:lnTo>
                    <a:lnTo>
                      <a:pt x="70" y="1181"/>
                    </a:lnTo>
                    <a:lnTo>
                      <a:pt x="70" y="1185"/>
                    </a:lnTo>
                    <a:lnTo>
                      <a:pt x="79" y="1203"/>
                    </a:lnTo>
                    <a:lnTo>
                      <a:pt x="87" y="1214"/>
                    </a:lnTo>
                    <a:lnTo>
                      <a:pt x="88" y="1218"/>
                    </a:lnTo>
                    <a:lnTo>
                      <a:pt x="92" y="1225"/>
                    </a:lnTo>
                    <a:lnTo>
                      <a:pt x="92" y="1242"/>
                    </a:lnTo>
                    <a:lnTo>
                      <a:pt x="99" y="1275"/>
                    </a:lnTo>
                    <a:lnTo>
                      <a:pt x="99" y="1286"/>
                    </a:lnTo>
                    <a:lnTo>
                      <a:pt x="94" y="1301"/>
                    </a:lnTo>
                    <a:lnTo>
                      <a:pt x="79" y="1323"/>
                    </a:lnTo>
                    <a:lnTo>
                      <a:pt x="68" y="1330"/>
                    </a:lnTo>
                    <a:lnTo>
                      <a:pt x="66" y="1333"/>
                    </a:lnTo>
                    <a:lnTo>
                      <a:pt x="59" y="1336"/>
                    </a:lnTo>
                    <a:lnTo>
                      <a:pt x="13" y="1338"/>
                    </a:lnTo>
                    <a:lnTo>
                      <a:pt x="11" y="1340"/>
                    </a:lnTo>
                    <a:lnTo>
                      <a:pt x="7" y="1349"/>
                    </a:lnTo>
                    <a:lnTo>
                      <a:pt x="7" y="1360"/>
                    </a:lnTo>
                    <a:lnTo>
                      <a:pt x="10" y="1362"/>
                    </a:lnTo>
                    <a:lnTo>
                      <a:pt x="40" y="1371"/>
                    </a:lnTo>
                    <a:lnTo>
                      <a:pt x="43" y="1373"/>
                    </a:lnTo>
                    <a:lnTo>
                      <a:pt x="54" y="1377"/>
                    </a:lnTo>
                    <a:lnTo>
                      <a:pt x="101" y="1399"/>
                    </a:lnTo>
                    <a:lnTo>
                      <a:pt x="114" y="1410"/>
                    </a:lnTo>
                    <a:lnTo>
                      <a:pt x="142" y="1428"/>
                    </a:lnTo>
                    <a:lnTo>
                      <a:pt x="160" y="1428"/>
                    </a:lnTo>
                    <a:lnTo>
                      <a:pt x="166" y="1432"/>
                    </a:lnTo>
                    <a:lnTo>
                      <a:pt x="174" y="1432"/>
                    </a:lnTo>
                    <a:lnTo>
                      <a:pt x="179" y="1450"/>
                    </a:lnTo>
                    <a:lnTo>
                      <a:pt x="185" y="1453"/>
                    </a:lnTo>
                    <a:lnTo>
                      <a:pt x="186" y="1454"/>
                    </a:lnTo>
                    <a:lnTo>
                      <a:pt x="236" y="1465"/>
                    </a:lnTo>
                    <a:lnTo>
                      <a:pt x="243" y="1467"/>
                    </a:lnTo>
                    <a:lnTo>
                      <a:pt x="243" y="1456"/>
                    </a:lnTo>
                    <a:lnTo>
                      <a:pt x="236" y="1443"/>
                    </a:lnTo>
                    <a:lnTo>
                      <a:pt x="232" y="1439"/>
                    </a:lnTo>
                    <a:lnTo>
                      <a:pt x="230" y="1431"/>
                    </a:lnTo>
                    <a:lnTo>
                      <a:pt x="232" y="1421"/>
                    </a:lnTo>
                    <a:lnTo>
                      <a:pt x="236" y="1417"/>
                    </a:lnTo>
                    <a:lnTo>
                      <a:pt x="256" y="1409"/>
                    </a:lnTo>
                    <a:lnTo>
                      <a:pt x="278" y="1404"/>
                    </a:lnTo>
                    <a:lnTo>
                      <a:pt x="297" y="1404"/>
                    </a:lnTo>
                    <a:lnTo>
                      <a:pt x="356" y="1432"/>
                    </a:lnTo>
                    <a:lnTo>
                      <a:pt x="371" y="1447"/>
                    </a:lnTo>
                    <a:lnTo>
                      <a:pt x="374" y="1450"/>
                    </a:lnTo>
                    <a:lnTo>
                      <a:pt x="385" y="1467"/>
                    </a:lnTo>
                    <a:lnTo>
                      <a:pt x="385" y="1472"/>
                    </a:lnTo>
                    <a:lnTo>
                      <a:pt x="382" y="1478"/>
                    </a:lnTo>
                    <a:lnTo>
                      <a:pt x="385" y="1480"/>
                    </a:lnTo>
                    <a:lnTo>
                      <a:pt x="400" y="1500"/>
                    </a:lnTo>
                    <a:lnTo>
                      <a:pt x="439" y="1526"/>
                    </a:lnTo>
                    <a:lnTo>
                      <a:pt x="453" y="1540"/>
                    </a:lnTo>
                    <a:lnTo>
                      <a:pt x="455" y="1540"/>
                    </a:lnTo>
                    <a:lnTo>
                      <a:pt x="461" y="1546"/>
                    </a:lnTo>
                    <a:lnTo>
                      <a:pt x="470" y="1546"/>
                    </a:lnTo>
                    <a:lnTo>
                      <a:pt x="472" y="1544"/>
                    </a:lnTo>
                    <a:lnTo>
                      <a:pt x="474" y="1544"/>
                    </a:lnTo>
                    <a:lnTo>
                      <a:pt x="503" y="1535"/>
                    </a:lnTo>
                    <a:lnTo>
                      <a:pt x="518" y="1537"/>
                    </a:lnTo>
                    <a:lnTo>
                      <a:pt x="518" y="1535"/>
                    </a:lnTo>
                    <a:lnTo>
                      <a:pt x="525" y="1529"/>
                    </a:lnTo>
                    <a:lnTo>
                      <a:pt x="531" y="1522"/>
                    </a:lnTo>
                    <a:lnTo>
                      <a:pt x="531" y="1518"/>
                    </a:lnTo>
                    <a:lnTo>
                      <a:pt x="546" y="1502"/>
                    </a:lnTo>
                    <a:lnTo>
                      <a:pt x="553" y="1500"/>
                    </a:lnTo>
                    <a:lnTo>
                      <a:pt x="557" y="1497"/>
                    </a:lnTo>
                    <a:lnTo>
                      <a:pt x="597" y="1497"/>
                    </a:lnTo>
                    <a:lnTo>
                      <a:pt x="601" y="1493"/>
                    </a:lnTo>
                    <a:lnTo>
                      <a:pt x="603" y="1491"/>
                    </a:lnTo>
                    <a:lnTo>
                      <a:pt x="605" y="1482"/>
                    </a:lnTo>
                    <a:lnTo>
                      <a:pt x="603" y="1480"/>
                    </a:lnTo>
                    <a:lnTo>
                      <a:pt x="603" y="1472"/>
                    </a:lnTo>
                    <a:lnTo>
                      <a:pt x="605" y="1472"/>
                    </a:lnTo>
                    <a:lnTo>
                      <a:pt x="611" y="1467"/>
                    </a:lnTo>
                    <a:lnTo>
                      <a:pt x="614" y="1467"/>
                    </a:lnTo>
                    <a:lnTo>
                      <a:pt x="619" y="1464"/>
                    </a:lnTo>
                    <a:lnTo>
                      <a:pt x="629" y="1461"/>
                    </a:lnTo>
                    <a:lnTo>
                      <a:pt x="633" y="1461"/>
                    </a:lnTo>
                    <a:lnTo>
                      <a:pt x="636" y="1458"/>
                    </a:lnTo>
                    <a:lnTo>
                      <a:pt x="636" y="1456"/>
                    </a:lnTo>
                    <a:lnTo>
                      <a:pt x="640" y="1456"/>
                    </a:lnTo>
                    <a:lnTo>
                      <a:pt x="682" y="1431"/>
                    </a:lnTo>
                    <a:lnTo>
                      <a:pt x="684" y="1409"/>
                    </a:lnTo>
                    <a:lnTo>
                      <a:pt x="687" y="1404"/>
                    </a:lnTo>
                    <a:lnTo>
                      <a:pt x="687" y="1391"/>
                    </a:lnTo>
                    <a:lnTo>
                      <a:pt x="691" y="1384"/>
                    </a:lnTo>
                    <a:lnTo>
                      <a:pt x="698" y="1391"/>
                    </a:lnTo>
                    <a:lnTo>
                      <a:pt x="704" y="1415"/>
                    </a:lnTo>
                    <a:lnTo>
                      <a:pt x="720" y="1406"/>
                    </a:lnTo>
                    <a:lnTo>
                      <a:pt x="721" y="1404"/>
                    </a:lnTo>
                    <a:lnTo>
                      <a:pt x="750" y="1391"/>
                    </a:lnTo>
                    <a:lnTo>
                      <a:pt x="840" y="1371"/>
                    </a:lnTo>
                    <a:lnTo>
                      <a:pt x="889" y="1378"/>
                    </a:lnTo>
                    <a:lnTo>
                      <a:pt x="900" y="1382"/>
                    </a:lnTo>
                    <a:lnTo>
                      <a:pt x="909" y="1378"/>
                    </a:lnTo>
                    <a:lnTo>
                      <a:pt x="913" y="1378"/>
                    </a:lnTo>
                    <a:lnTo>
                      <a:pt x="940" y="1360"/>
                    </a:lnTo>
                    <a:lnTo>
                      <a:pt x="957" y="1356"/>
                    </a:lnTo>
                    <a:lnTo>
                      <a:pt x="968" y="1356"/>
                    </a:lnTo>
                    <a:lnTo>
                      <a:pt x="968" y="1358"/>
                    </a:lnTo>
                    <a:lnTo>
                      <a:pt x="964" y="1378"/>
                    </a:lnTo>
                    <a:lnTo>
                      <a:pt x="964" y="1387"/>
                    </a:lnTo>
                    <a:lnTo>
                      <a:pt x="966" y="1395"/>
                    </a:lnTo>
                    <a:lnTo>
                      <a:pt x="971" y="1399"/>
                    </a:lnTo>
                    <a:lnTo>
                      <a:pt x="971" y="1398"/>
                    </a:lnTo>
                    <a:lnTo>
                      <a:pt x="990" y="1371"/>
                    </a:lnTo>
                    <a:lnTo>
                      <a:pt x="997" y="1358"/>
                    </a:lnTo>
                    <a:lnTo>
                      <a:pt x="1004" y="1358"/>
                    </a:lnTo>
                    <a:lnTo>
                      <a:pt x="1012" y="1366"/>
                    </a:lnTo>
                    <a:lnTo>
                      <a:pt x="1010" y="1409"/>
                    </a:lnTo>
                    <a:lnTo>
                      <a:pt x="1016" y="1439"/>
                    </a:lnTo>
                    <a:lnTo>
                      <a:pt x="1007" y="1443"/>
                    </a:lnTo>
                    <a:lnTo>
                      <a:pt x="986" y="1432"/>
                    </a:lnTo>
                    <a:lnTo>
                      <a:pt x="951" y="1420"/>
                    </a:lnTo>
                    <a:lnTo>
                      <a:pt x="951" y="1421"/>
                    </a:lnTo>
                    <a:lnTo>
                      <a:pt x="940" y="1428"/>
                    </a:lnTo>
                    <a:lnTo>
                      <a:pt x="940" y="1434"/>
                    </a:lnTo>
                    <a:lnTo>
                      <a:pt x="931" y="1439"/>
                    </a:lnTo>
                    <a:lnTo>
                      <a:pt x="909" y="1445"/>
                    </a:lnTo>
                    <a:lnTo>
                      <a:pt x="857" y="1447"/>
                    </a:lnTo>
                    <a:lnTo>
                      <a:pt x="852" y="1450"/>
                    </a:lnTo>
                    <a:lnTo>
                      <a:pt x="844" y="1450"/>
                    </a:lnTo>
                    <a:lnTo>
                      <a:pt x="809" y="1456"/>
                    </a:lnTo>
                    <a:lnTo>
                      <a:pt x="778" y="1456"/>
                    </a:lnTo>
                    <a:lnTo>
                      <a:pt x="743" y="1467"/>
                    </a:lnTo>
                    <a:lnTo>
                      <a:pt x="710" y="1467"/>
                    </a:lnTo>
                    <a:lnTo>
                      <a:pt x="710" y="1469"/>
                    </a:lnTo>
                    <a:lnTo>
                      <a:pt x="706" y="1469"/>
                    </a:lnTo>
                    <a:lnTo>
                      <a:pt x="704" y="1480"/>
                    </a:lnTo>
                    <a:lnTo>
                      <a:pt x="704" y="1518"/>
                    </a:lnTo>
                    <a:lnTo>
                      <a:pt x="699" y="1548"/>
                    </a:lnTo>
                    <a:lnTo>
                      <a:pt x="691" y="1557"/>
                    </a:lnTo>
                    <a:lnTo>
                      <a:pt x="688" y="1576"/>
                    </a:lnTo>
                    <a:lnTo>
                      <a:pt x="717" y="1631"/>
                    </a:lnTo>
                    <a:lnTo>
                      <a:pt x="717" y="1635"/>
                    </a:lnTo>
                    <a:lnTo>
                      <a:pt x="715" y="1642"/>
                    </a:lnTo>
                    <a:lnTo>
                      <a:pt x="706" y="1704"/>
                    </a:lnTo>
                    <a:lnTo>
                      <a:pt x="695" y="1745"/>
                    </a:lnTo>
                    <a:lnTo>
                      <a:pt x="688" y="1759"/>
                    </a:lnTo>
                    <a:lnTo>
                      <a:pt x="673" y="1775"/>
                    </a:lnTo>
                    <a:lnTo>
                      <a:pt x="667" y="1775"/>
                    </a:lnTo>
                    <a:lnTo>
                      <a:pt x="627" y="1766"/>
                    </a:lnTo>
                    <a:lnTo>
                      <a:pt x="611" y="1775"/>
                    </a:lnTo>
                    <a:lnTo>
                      <a:pt x="590" y="1777"/>
                    </a:lnTo>
                    <a:lnTo>
                      <a:pt x="584" y="1784"/>
                    </a:lnTo>
                    <a:lnTo>
                      <a:pt x="578" y="1793"/>
                    </a:lnTo>
                    <a:lnTo>
                      <a:pt x="575" y="1802"/>
                    </a:lnTo>
                    <a:lnTo>
                      <a:pt x="568" y="1808"/>
                    </a:lnTo>
                    <a:lnTo>
                      <a:pt x="542" y="1824"/>
                    </a:lnTo>
                    <a:lnTo>
                      <a:pt x="542" y="1838"/>
                    </a:lnTo>
                    <a:lnTo>
                      <a:pt x="553" y="1835"/>
                    </a:lnTo>
                    <a:lnTo>
                      <a:pt x="570" y="1838"/>
                    </a:lnTo>
                    <a:lnTo>
                      <a:pt x="575" y="1838"/>
                    </a:lnTo>
                    <a:lnTo>
                      <a:pt x="586" y="1854"/>
                    </a:lnTo>
                    <a:lnTo>
                      <a:pt x="590" y="1857"/>
                    </a:lnTo>
                    <a:lnTo>
                      <a:pt x="600" y="1860"/>
                    </a:lnTo>
                    <a:lnTo>
                      <a:pt x="611" y="1858"/>
                    </a:lnTo>
                    <a:lnTo>
                      <a:pt x="629" y="1865"/>
                    </a:lnTo>
                    <a:lnTo>
                      <a:pt x="633" y="1865"/>
                    </a:lnTo>
                    <a:lnTo>
                      <a:pt x="649" y="1869"/>
                    </a:lnTo>
                    <a:lnTo>
                      <a:pt x="658" y="1869"/>
                    </a:lnTo>
                    <a:lnTo>
                      <a:pt x="666" y="1871"/>
                    </a:lnTo>
                    <a:lnTo>
                      <a:pt x="673" y="1876"/>
                    </a:lnTo>
                    <a:lnTo>
                      <a:pt x="699" y="1895"/>
                    </a:lnTo>
                    <a:lnTo>
                      <a:pt x="702" y="1897"/>
                    </a:lnTo>
                    <a:lnTo>
                      <a:pt x="775" y="1912"/>
                    </a:lnTo>
                    <a:lnTo>
                      <a:pt x="782" y="1912"/>
                    </a:lnTo>
                    <a:lnTo>
                      <a:pt x="793" y="1915"/>
                    </a:lnTo>
                    <a:lnTo>
                      <a:pt x="879" y="1955"/>
                    </a:lnTo>
                    <a:lnTo>
                      <a:pt x="896" y="1972"/>
                    </a:lnTo>
                    <a:lnTo>
                      <a:pt x="909" y="1989"/>
                    </a:lnTo>
                    <a:lnTo>
                      <a:pt x="929" y="2022"/>
                    </a:lnTo>
                    <a:lnTo>
                      <a:pt x="935" y="2029"/>
                    </a:lnTo>
                    <a:lnTo>
                      <a:pt x="957" y="2039"/>
                    </a:lnTo>
                    <a:lnTo>
                      <a:pt x="979" y="2057"/>
                    </a:lnTo>
                    <a:lnTo>
                      <a:pt x="988" y="2072"/>
                    </a:lnTo>
                    <a:lnTo>
                      <a:pt x="1012" y="2136"/>
                    </a:lnTo>
                    <a:lnTo>
                      <a:pt x="1018" y="2149"/>
                    </a:lnTo>
                    <a:lnTo>
                      <a:pt x="1018" y="2152"/>
                    </a:lnTo>
                    <a:lnTo>
                      <a:pt x="1021" y="2152"/>
                    </a:lnTo>
                    <a:lnTo>
                      <a:pt x="1075" y="2250"/>
                    </a:lnTo>
                    <a:lnTo>
                      <a:pt x="1119" y="2256"/>
                    </a:lnTo>
                    <a:lnTo>
                      <a:pt x="1114" y="2269"/>
                    </a:lnTo>
                    <a:lnTo>
                      <a:pt x="1114" y="2305"/>
                    </a:lnTo>
                    <a:lnTo>
                      <a:pt x="1119" y="2312"/>
                    </a:lnTo>
                    <a:lnTo>
                      <a:pt x="1165" y="2354"/>
                    </a:lnTo>
                    <a:lnTo>
                      <a:pt x="1187" y="2367"/>
                    </a:lnTo>
                    <a:lnTo>
                      <a:pt x="1202" y="2371"/>
                    </a:lnTo>
                    <a:lnTo>
                      <a:pt x="1206" y="2374"/>
                    </a:lnTo>
                    <a:lnTo>
                      <a:pt x="1206" y="2365"/>
                    </a:lnTo>
                    <a:lnTo>
                      <a:pt x="1208" y="2365"/>
                    </a:lnTo>
                    <a:lnTo>
                      <a:pt x="1272" y="2371"/>
                    </a:lnTo>
                    <a:lnTo>
                      <a:pt x="1278" y="2374"/>
                    </a:lnTo>
                    <a:lnTo>
                      <a:pt x="1278" y="2376"/>
                    </a:lnTo>
                    <a:lnTo>
                      <a:pt x="1281" y="2385"/>
                    </a:lnTo>
                    <a:lnTo>
                      <a:pt x="1267" y="2430"/>
                    </a:lnTo>
                    <a:lnTo>
                      <a:pt x="1420" y="2447"/>
                    </a:lnTo>
                    <a:lnTo>
                      <a:pt x="1427" y="2476"/>
                    </a:lnTo>
                    <a:lnTo>
                      <a:pt x="1444" y="2498"/>
                    </a:lnTo>
                    <a:lnTo>
                      <a:pt x="1453" y="2564"/>
                    </a:lnTo>
                    <a:lnTo>
                      <a:pt x="1464" y="2578"/>
                    </a:lnTo>
                    <a:lnTo>
                      <a:pt x="1543" y="2582"/>
                    </a:lnTo>
                    <a:lnTo>
                      <a:pt x="1573" y="2607"/>
                    </a:lnTo>
                    <a:lnTo>
                      <a:pt x="1619" y="2601"/>
                    </a:lnTo>
                    <a:lnTo>
                      <a:pt x="1787" y="2660"/>
                    </a:lnTo>
                    <a:lnTo>
                      <a:pt x="1881" y="2601"/>
                    </a:lnTo>
                    <a:lnTo>
                      <a:pt x="1859" y="2553"/>
                    </a:lnTo>
                    <a:lnTo>
                      <a:pt x="1829" y="2529"/>
                    </a:lnTo>
                    <a:lnTo>
                      <a:pt x="1807" y="2483"/>
                    </a:lnTo>
                    <a:lnTo>
                      <a:pt x="1834" y="2492"/>
                    </a:lnTo>
                    <a:lnTo>
                      <a:pt x="1849" y="2476"/>
                    </a:lnTo>
                    <a:lnTo>
                      <a:pt x="1851" y="2472"/>
                    </a:lnTo>
                    <a:lnTo>
                      <a:pt x="1853" y="2472"/>
                    </a:lnTo>
                    <a:lnTo>
                      <a:pt x="1856" y="2461"/>
                    </a:lnTo>
                    <a:lnTo>
                      <a:pt x="1857" y="2459"/>
                    </a:lnTo>
                    <a:lnTo>
                      <a:pt x="1856" y="2447"/>
                    </a:lnTo>
                    <a:lnTo>
                      <a:pt x="1846" y="2428"/>
                    </a:lnTo>
                    <a:lnTo>
                      <a:pt x="1816" y="2382"/>
                    </a:lnTo>
                    <a:lnTo>
                      <a:pt x="1798" y="2236"/>
                    </a:lnTo>
                    <a:lnTo>
                      <a:pt x="1803" y="2232"/>
                    </a:lnTo>
                    <a:lnTo>
                      <a:pt x="1807" y="2225"/>
                    </a:lnTo>
                    <a:lnTo>
                      <a:pt x="1834" y="2214"/>
                    </a:lnTo>
                    <a:lnTo>
                      <a:pt x="1908" y="2170"/>
                    </a:lnTo>
                    <a:lnTo>
                      <a:pt x="1916" y="2168"/>
                    </a:lnTo>
                    <a:lnTo>
                      <a:pt x="1945" y="2186"/>
                    </a:lnTo>
                    <a:lnTo>
                      <a:pt x="1971" y="2295"/>
                    </a:lnTo>
                    <a:lnTo>
                      <a:pt x="1973" y="2406"/>
                    </a:lnTo>
                    <a:lnTo>
                      <a:pt x="1945" y="2469"/>
                    </a:lnTo>
                    <a:lnTo>
                      <a:pt x="1969" y="2490"/>
                    </a:lnTo>
                    <a:lnTo>
                      <a:pt x="2133" y="2426"/>
                    </a:lnTo>
                    <a:lnTo>
                      <a:pt x="2165" y="2349"/>
                    </a:lnTo>
                    <a:lnTo>
                      <a:pt x="2157" y="2278"/>
                    </a:lnTo>
                    <a:lnTo>
                      <a:pt x="2200" y="2174"/>
                    </a:lnTo>
                    <a:lnTo>
                      <a:pt x="2285" y="2208"/>
                    </a:lnTo>
                    <a:lnTo>
                      <a:pt x="2312" y="2144"/>
                    </a:lnTo>
                    <a:lnTo>
                      <a:pt x="2307" y="2109"/>
                    </a:lnTo>
                    <a:lnTo>
                      <a:pt x="2342" y="2077"/>
                    </a:lnTo>
                    <a:lnTo>
                      <a:pt x="2441" y="2164"/>
                    </a:lnTo>
                    <a:lnTo>
                      <a:pt x="2567" y="2239"/>
                    </a:lnTo>
                    <a:lnTo>
                      <a:pt x="2633" y="2149"/>
                    </a:lnTo>
                    <a:lnTo>
                      <a:pt x="2548" y="2098"/>
                    </a:lnTo>
                    <a:lnTo>
                      <a:pt x="2535" y="2059"/>
                    </a:lnTo>
                    <a:lnTo>
                      <a:pt x="2524" y="2057"/>
                    </a:lnTo>
                    <a:lnTo>
                      <a:pt x="2388" y="2039"/>
                    </a:lnTo>
                    <a:lnTo>
                      <a:pt x="2421" y="2007"/>
                    </a:lnTo>
                    <a:lnTo>
                      <a:pt x="2427" y="1948"/>
                    </a:lnTo>
                    <a:lnTo>
                      <a:pt x="2414" y="1939"/>
                    </a:lnTo>
                    <a:lnTo>
                      <a:pt x="2512" y="1880"/>
                    </a:lnTo>
                    <a:lnTo>
                      <a:pt x="2548" y="1847"/>
                    </a:lnTo>
                    <a:lnTo>
                      <a:pt x="2566" y="1806"/>
                    </a:lnTo>
                    <a:lnTo>
                      <a:pt x="2533" y="1745"/>
                    </a:lnTo>
                    <a:lnTo>
                      <a:pt x="2545" y="1727"/>
                    </a:lnTo>
                    <a:lnTo>
                      <a:pt x="2519" y="1710"/>
                    </a:lnTo>
                    <a:lnTo>
                      <a:pt x="2537" y="1653"/>
                    </a:lnTo>
                    <a:lnTo>
                      <a:pt x="2493" y="1618"/>
                    </a:lnTo>
                    <a:lnTo>
                      <a:pt x="2443" y="1653"/>
                    </a:lnTo>
                    <a:lnTo>
                      <a:pt x="2402" y="1620"/>
                    </a:lnTo>
                    <a:lnTo>
                      <a:pt x="2362" y="1565"/>
                    </a:lnTo>
                    <a:lnTo>
                      <a:pt x="2364" y="1513"/>
                    </a:lnTo>
                    <a:lnTo>
                      <a:pt x="2360" y="1500"/>
                    </a:lnTo>
                    <a:lnTo>
                      <a:pt x="2334" y="1476"/>
                    </a:lnTo>
                    <a:lnTo>
                      <a:pt x="2222" y="1461"/>
                    </a:lnTo>
                    <a:lnTo>
                      <a:pt x="2253" y="1428"/>
                    </a:lnTo>
                    <a:lnTo>
                      <a:pt x="2293" y="1409"/>
                    </a:lnTo>
                    <a:lnTo>
                      <a:pt x="2316" y="1382"/>
                    </a:lnTo>
                    <a:lnTo>
                      <a:pt x="2362" y="1369"/>
                    </a:lnTo>
                    <a:lnTo>
                      <a:pt x="2457" y="1355"/>
                    </a:lnTo>
                    <a:lnTo>
                      <a:pt x="2465" y="1349"/>
                    </a:lnTo>
                    <a:lnTo>
                      <a:pt x="2550" y="1340"/>
                    </a:lnTo>
                    <a:lnTo>
                      <a:pt x="2679" y="1312"/>
                    </a:lnTo>
                    <a:lnTo>
                      <a:pt x="2683" y="1316"/>
                    </a:lnTo>
                    <a:lnTo>
                      <a:pt x="2775" y="1308"/>
                    </a:lnTo>
                    <a:lnTo>
                      <a:pt x="2834" y="1327"/>
                    </a:lnTo>
                    <a:lnTo>
                      <a:pt x="2939" y="1314"/>
                    </a:lnTo>
                    <a:lnTo>
                      <a:pt x="2954" y="1301"/>
                    </a:lnTo>
                    <a:lnTo>
                      <a:pt x="2974" y="1292"/>
                    </a:lnTo>
                    <a:lnTo>
                      <a:pt x="2998" y="1275"/>
                    </a:lnTo>
                    <a:lnTo>
                      <a:pt x="2974" y="1174"/>
                    </a:lnTo>
                    <a:lnTo>
                      <a:pt x="2998" y="1177"/>
                    </a:lnTo>
                    <a:lnTo>
                      <a:pt x="2967" y="1050"/>
                    </a:lnTo>
                    <a:lnTo>
                      <a:pt x="2985" y="1013"/>
                    </a:lnTo>
                    <a:lnTo>
                      <a:pt x="2974" y="984"/>
                    </a:lnTo>
                    <a:lnTo>
                      <a:pt x="2945" y="989"/>
                    </a:lnTo>
                    <a:lnTo>
                      <a:pt x="2897" y="991"/>
                    </a:lnTo>
                    <a:lnTo>
                      <a:pt x="2886" y="984"/>
                    </a:lnTo>
                    <a:lnTo>
                      <a:pt x="2829" y="940"/>
                    </a:lnTo>
                    <a:lnTo>
                      <a:pt x="2777" y="947"/>
                    </a:lnTo>
                    <a:lnTo>
                      <a:pt x="2650" y="932"/>
                    </a:lnTo>
                    <a:lnTo>
                      <a:pt x="2621" y="918"/>
                    </a:lnTo>
                    <a:lnTo>
                      <a:pt x="2599" y="863"/>
                    </a:lnTo>
                    <a:lnTo>
                      <a:pt x="2602" y="853"/>
                    </a:lnTo>
                    <a:lnTo>
                      <a:pt x="2607" y="849"/>
                    </a:lnTo>
                    <a:lnTo>
                      <a:pt x="2633" y="838"/>
                    </a:lnTo>
                    <a:lnTo>
                      <a:pt x="2635" y="834"/>
                    </a:lnTo>
                    <a:lnTo>
                      <a:pt x="2635" y="830"/>
                    </a:lnTo>
                    <a:lnTo>
                      <a:pt x="2633" y="825"/>
                    </a:lnTo>
                    <a:lnTo>
                      <a:pt x="2588" y="810"/>
                    </a:lnTo>
                    <a:lnTo>
                      <a:pt x="2600" y="743"/>
                    </a:lnTo>
                    <a:lnTo>
                      <a:pt x="2817" y="776"/>
                    </a:lnTo>
                    <a:lnTo>
                      <a:pt x="2861" y="757"/>
                    </a:lnTo>
                    <a:lnTo>
                      <a:pt x="2878" y="683"/>
                    </a:lnTo>
                    <a:lnTo>
                      <a:pt x="2836" y="670"/>
                    </a:lnTo>
                    <a:lnTo>
                      <a:pt x="2757" y="635"/>
                    </a:lnTo>
                    <a:lnTo>
                      <a:pt x="2757" y="631"/>
                    </a:lnTo>
                    <a:lnTo>
                      <a:pt x="2755" y="628"/>
                    </a:lnTo>
                    <a:lnTo>
                      <a:pt x="2742" y="617"/>
                    </a:lnTo>
                    <a:lnTo>
                      <a:pt x="2736" y="615"/>
                    </a:lnTo>
                    <a:lnTo>
                      <a:pt x="2672" y="620"/>
                    </a:lnTo>
                    <a:lnTo>
                      <a:pt x="2637" y="569"/>
                    </a:lnTo>
                    <a:lnTo>
                      <a:pt x="2613" y="408"/>
                    </a:lnTo>
                    <a:lnTo>
                      <a:pt x="2604" y="401"/>
                    </a:lnTo>
                    <a:lnTo>
                      <a:pt x="2580" y="329"/>
                    </a:lnTo>
                    <a:lnTo>
                      <a:pt x="2544" y="336"/>
                    </a:lnTo>
                    <a:lnTo>
                      <a:pt x="2471" y="268"/>
                    </a:lnTo>
                    <a:lnTo>
                      <a:pt x="2497" y="268"/>
                    </a:lnTo>
                    <a:lnTo>
                      <a:pt x="2495" y="175"/>
                    </a:lnTo>
                    <a:lnTo>
                      <a:pt x="2329" y="117"/>
                    </a:lnTo>
                    <a:lnTo>
                      <a:pt x="2323" y="113"/>
                    </a:lnTo>
                    <a:lnTo>
                      <a:pt x="2301" y="106"/>
                    </a:lnTo>
                    <a:lnTo>
                      <a:pt x="2257" y="71"/>
                    </a:lnTo>
                    <a:lnTo>
                      <a:pt x="2255" y="69"/>
                    </a:lnTo>
                    <a:lnTo>
                      <a:pt x="2257" y="58"/>
                    </a:lnTo>
                    <a:lnTo>
                      <a:pt x="2257" y="55"/>
                    </a:lnTo>
                    <a:lnTo>
                      <a:pt x="2251" y="34"/>
                    </a:lnTo>
                    <a:lnTo>
                      <a:pt x="2249" y="33"/>
                    </a:lnTo>
                    <a:lnTo>
                      <a:pt x="2239" y="19"/>
                    </a:lnTo>
                    <a:lnTo>
                      <a:pt x="2229" y="15"/>
                    </a:lnTo>
                    <a:lnTo>
                      <a:pt x="2220" y="15"/>
                    </a:lnTo>
                    <a:lnTo>
                      <a:pt x="2200" y="19"/>
                    </a:lnTo>
                    <a:lnTo>
                      <a:pt x="2067" y="0"/>
                    </a:lnTo>
                    <a:lnTo>
                      <a:pt x="2087" y="71"/>
                    </a:lnTo>
                    <a:lnTo>
                      <a:pt x="2006" y="91"/>
                    </a:lnTo>
                    <a:lnTo>
                      <a:pt x="1883" y="137"/>
                    </a:lnTo>
                    <a:lnTo>
                      <a:pt x="1851" y="142"/>
                    </a:lnTo>
                    <a:lnTo>
                      <a:pt x="1840" y="165"/>
                    </a:lnTo>
                    <a:lnTo>
                      <a:pt x="1785" y="181"/>
                    </a:lnTo>
                    <a:lnTo>
                      <a:pt x="1759" y="284"/>
                    </a:lnTo>
                    <a:lnTo>
                      <a:pt x="1748" y="284"/>
                    </a:lnTo>
                    <a:lnTo>
                      <a:pt x="1726" y="301"/>
                    </a:lnTo>
                    <a:lnTo>
                      <a:pt x="1663" y="301"/>
                    </a:lnTo>
                    <a:lnTo>
                      <a:pt x="1624" y="314"/>
                    </a:lnTo>
                    <a:lnTo>
                      <a:pt x="1621" y="314"/>
                    </a:lnTo>
                    <a:lnTo>
                      <a:pt x="1621" y="318"/>
                    </a:lnTo>
                    <a:lnTo>
                      <a:pt x="1619" y="336"/>
                    </a:lnTo>
                    <a:lnTo>
                      <a:pt x="1580" y="329"/>
                    </a:lnTo>
                    <a:lnTo>
                      <a:pt x="1482" y="329"/>
                    </a:lnTo>
                    <a:lnTo>
                      <a:pt x="1357" y="299"/>
                    </a:lnTo>
                    <a:lnTo>
                      <a:pt x="1302" y="329"/>
                    </a:lnTo>
                    <a:lnTo>
                      <a:pt x="1285" y="325"/>
                    </a:lnTo>
                    <a:lnTo>
                      <a:pt x="1283" y="325"/>
                    </a:lnTo>
                    <a:lnTo>
                      <a:pt x="1201" y="347"/>
                    </a:lnTo>
                    <a:lnTo>
                      <a:pt x="1193" y="351"/>
                    </a:lnTo>
                    <a:lnTo>
                      <a:pt x="1191" y="353"/>
                    </a:lnTo>
                    <a:lnTo>
                      <a:pt x="1160" y="388"/>
                    </a:lnTo>
                    <a:lnTo>
                      <a:pt x="1132" y="323"/>
                    </a:lnTo>
                    <a:lnTo>
                      <a:pt x="1055" y="39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234">
                <a:extLst>
                  <a:ext uri="{FF2B5EF4-FFF2-40B4-BE49-F238E27FC236}">
                    <a16:creationId xmlns:a16="http://schemas.microsoft.com/office/drawing/2014/main" id="{1DE6B5F0-8B1E-A8D0-9E77-6E37C70A80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9" y="1779"/>
                <a:ext cx="424" cy="321"/>
              </a:xfrm>
              <a:custGeom>
                <a:avLst/>
                <a:gdLst>
                  <a:gd name="T0" fmla="*/ 241 w 2971"/>
                  <a:gd name="T1" fmla="*/ 170 h 2245"/>
                  <a:gd name="T2" fmla="*/ 76 w 2971"/>
                  <a:gd name="T3" fmla="*/ 384 h 2245"/>
                  <a:gd name="T4" fmla="*/ 87 w 2971"/>
                  <a:gd name="T5" fmla="*/ 413 h 2245"/>
                  <a:gd name="T6" fmla="*/ 0 w 2971"/>
                  <a:gd name="T7" fmla="*/ 435 h 2245"/>
                  <a:gd name="T8" fmla="*/ 43 w 2971"/>
                  <a:gd name="T9" fmla="*/ 665 h 2245"/>
                  <a:gd name="T10" fmla="*/ 204 w 2971"/>
                  <a:gd name="T11" fmla="*/ 811 h 2245"/>
                  <a:gd name="T12" fmla="*/ 300 w 2971"/>
                  <a:gd name="T13" fmla="*/ 928 h 2245"/>
                  <a:gd name="T14" fmla="*/ 300 w 2971"/>
                  <a:gd name="T15" fmla="*/ 965 h 2245"/>
                  <a:gd name="T16" fmla="*/ 350 w 2971"/>
                  <a:gd name="T17" fmla="*/ 992 h 2245"/>
                  <a:gd name="T18" fmla="*/ 433 w 2971"/>
                  <a:gd name="T19" fmla="*/ 1135 h 2245"/>
                  <a:gd name="T20" fmla="*/ 481 w 2971"/>
                  <a:gd name="T21" fmla="*/ 1186 h 2245"/>
                  <a:gd name="T22" fmla="*/ 527 w 2971"/>
                  <a:gd name="T23" fmla="*/ 1306 h 2245"/>
                  <a:gd name="T24" fmla="*/ 571 w 2971"/>
                  <a:gd name="T25" fmla="*/ 1489 h 2245"/>
                  <a:gd name="T26" fmla="*/ 601 w 2971"/>
                  <a:gd name="T27" fmla="*/ 1577 h 2245"/>
                  <a:gd name="T28" fmla="*/ 645 w 2971"/>
                  <a:gd name="T29" fmla="*/ 1568 h 2245"/>
                  <a:gd name="T30" fmla="*/ 746 w 2971"/>
                  <a:gd name="T31" fmla="*/ 1666 h 2245"/>
                  <a:gd name="T32" fmla="*/ 890 w 2971"/>
                  <a:gd name="T33" fmla="*/ 1786 h 2245"/>
                  <a:gd name="T34" fmla="*/ 977 w 2971"/>
                  <a:gd name="T35" fmla="*/ 1816 h 2245"/>
                  <a:gd name="T36" fmla="*/ 1075 w 2971"/>
                  <a:gd name="T37" fmla="*/ 1827 h 2245"/>
                  <a:gd name="T38" fmla="*/ 1161 w 2971"/>
                  <a:gd name="T39" fmla="*/ 1871 h 2245"/>
                  <a:gd name="T40" fmla="*/ 1196 w 2971"/>
                  <a:gd name="T41" fmla="*/ 1958 h 2245"/>
                  <a:gd name="T42" fmla="*/ 1270 w 2971"/>
                  <a:gd name="T43" fmla="*/ 2020 h 2245"/>
                  <a:gd name="T44" fmla="*/ 1329 w 2971"/>
                  <a:gd name="T45" fmla="*/ 2024 h 2245"/>
                  <a:gd name="T46" fmla="*/ 1399 w 2971"/>
                  <a:gd name="T47" fmla="*/ 2023 h 2245"/>
                  <a:gd name="T48" fmla="*/ 1414 w 2971"/>
                  <a:gd name="T49" fmla="*/ 2027 h 2245"/>
                  <a:gd name="T50" fmla="*/ 1387 w 2971"/>
                  <a:gd name="T51" fmla="*/ 2009 h 2245"/>
                  <a:gd name="T52" fmla="*/ 1491 w 2971"/>
                  <a:gd name="T53" fmla="*/ 2090 h 2245"/>
                  <a:gd name="T54" fmla="*/ 1471 w 2971"/>
                  <a:gd name="T55" fmla="*/ 2070 h 2245"/>
                  <a:gd name="T56" fmla="*/ 1529 w 2971"/>
                  <a:gd name="T57" fmla="*/ 2179 h 2245"/>
                  <a:gd name="T58" fmla="*/ 1573 w 2971"/>
                  <a:gd name="T59" fmla="*/ 2184 h 2245"/>
                  <a:gd name="T60" fmla="*/ 1523 w 2971"/>
                  <a:gd name="T61" fmla="*/ 2154 h 2245"/>
                  <a:gd name="T62" fmla="*/ 1518 w 2971"/>
                  <a:gd name="T63" fmla="*/ 2092 h 2245"/>
                  <a:gd name="T64" fmla="*/ 1569 w 2971"/>
                  <a:gd name="T65" fmla="*/ 2136 h 2245"/>
                  <a:gd name="T66" fmla="*/ 1696 w 2971"/>
                  <a:gd name="T67" fmla="*/ 2245 h 2245"/>
                  <a:gd name="T68" fmla="*/ 1693 w 2971"/>
                  <a:gd name="T69" fmla="*/ 2221 h 2245"/>
                  <a:gd name="T70" fmla="*/ 1689 w 2971"/>
                  <a:gd name="T71" fmla="*/ 2201 h 2245"/>
                  <a:gd name="T72" fmla="*/ 1715 w 2971"/>
                  <a:gd name="T73" fmla="*/ 2114 h 2245"/>
                  <a:gd name="T74" fmla="*/ 1786 w 2971"/>
                  <a:gd name="T75" fmla="*/ 2100 h 2245"/>
                  <a:gd name="T76" fmla="*/ 1984 w 2971"/>
                  <a:gd name="T77" fmla="*/ 2035 h 2245"/>
                  <a:gd name="T78" fmla="*/ 2212 w 2971"/>
                  <a:gd name="T79" fmla="*/ 2020 h 2245"/>
                  <a:gd name="T80" fmla="*/ 2220 w 2971"/>
                  <a:gd name="T81" fmla="*/ 2143 h 2245"/>
                  <a:gd name="T82" fmla="*/ 2506 w 2971"/>
                  <a:gd name="T83" fmla="*/ 2150 h 2245"/>
                  <a:gd name="T84" fmla="*/ 2742 w 2971"/>
                  <a:gd name="T85" fmla="*/ 2162 h 2245"/>
                  <a:gd name="T86" fmla="*/ 2919 w 2971"/>
                  <a:gd name="T87" fmla="*/ 2056 h 2245"/>
                  <a:gd name="T88" fmla="*/ 2788 w 2971"/>
                  <a:gd name="T89" fmla="*/ 1594 h 2245"/>
                  <a:gd name="T90" fmla="*/ 2854 w 2971"/>
                  <a:gd name="T91" fmla="*/ 1335 h 2245"/>
                  <a:gd name="T92" fmla="*/ 2710 w 2971"/>
                  <a:gd name="T93" fmla="*/ 965 h 2245"/>
                  <a:gd name="T94" fmla="*/ 2581 w 2971"/>
                  <a:gd name="T95" fmla="*/ 714 h 2245"/>
                  <a:gd name="T96" fmla="*/ 2441 w 2971"/>
                  <a:gd name="T97" fmla="*/ 417 h 2245"/>
                  <a:gd name="T98" fmla="*/ 2295 w 2971"/>
                  <a:gd name="T99" fmla="*/ 253 h 2245"/>
                  <a:gd name="T100" fmla="*/ 2244 w 2971"/>
                  <a:gd name="T101" fmla="*/ 268 h 2245"/>
                  <a:gd name="T102" fmla="*/ 1775 w 2971"/>
                  <a:gd name="T103" fmla="*/ 87 h 2245"/>
                  <a:gd name="T104" fmla="*/ 1491 w 2971"/>
                  <a:gd name="T105" fmla="*/ 201 h 2245"/>
                  <a:gd name="T106" fmla="*/ 1305 w 2971"/>
                  <a:gd name="T107" fmla="*/ 218 h 2245"/>
                  <a:gd name="T108" fmla="*/ 1137 w 2971"/>
                  <a:gd name="T109" fmla="*/ 155 h 2245"/>
                  <a:gd name="T110" fmla="*/ 1190 w 2971"/>
                  <a:gd name="T111" fmla="*/ 384 h 2245"/>
                  <a:gd name="T112" fmla="*/ 1163 w 2971"/>
                  <a:gd name="T113" fmla="*/ 452 h 2245"/>
                  <a:gd name="T114" fmla="*/ 877 w 2971"/>
                  <a:gd name="T115" fmla="*/ 505 h 2245"/>
                  <a:gd name="T116" fmla="*/ 601 w 2971"/>
                  <a:gd name="T117" fmla="*/ 353 h 2245"/>
                  <a:gd name="T118" fmla="*/ 540 w 2971"/>
                  <a:gd name="T119" fmla="*/ 288 h 2245"/>
                  <a:gd name="T120" fmla="*/ 448 w 2971"/>
                  <a:gd name="T121" fmla="*/ 228 h 2245"/>
                  <a:gd name="T122" fmla="*/ 352 w 2971"/>
                  <a:gd name="T123" fmla="*/ 76 h 2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71" h="2245">
                    <a:moveTo>
                      <a:pt x="320" y="98"/>
                    </a:moveTo>
                    <a:lnTo>
                      <a:pt x="317" y="98"/>
                    </a:lnTo>
                    <a:lnTo>
                      <a:pt x="298" y="102"/>
                    </a:lnTo>
                    <a:lnTo>
                      <a:pt x="254" y="131"/>
                    </a:lnTo>
                    <a:lnTo>
                      <a:pt x="245" y="151"/>
                    </a:lnTo>
                    <a:lnTo>
                      <a:pt x="241" y="170"/>
                    </a:lnTo>
                    <a:lnTo>
                      <a:pt x="219" y="206"/>
                    </a:lnTo>
                    <a:lnTo>
                      <a:pt x="221" y="231"/>
                    </a:lnTo>
                    <a:lnTo>
                      <a:pt x="193" y="277"/>
                    </a:lnTo>
                    <a:lnTo>
                      <a:pt x="160" y="305"/>
                    </a:lnTo>
                    <a:lnTo>
                      <a:pt x="145" y="315"/>
                    </a:lnTo>
                    <a:lnTo>
                      <a:pt x="76" y="384"/>
                    </a:lnTo>
                    <a:lnTo>
                      <a:pt x="73" y="388"/>
                    </a:lnTo>
                    <a:lnTo>
                      <a:pt x="73" y="393"/>
                    </a:lnTo>
                    <a:lnTo>
                      <a:pt x="68" y="406"/>
                    </a:lnTo>
                    <a:lnTo>
                      <a:pt x="76" y="410"/>
                    </a:lnTo>
                    <a:lnTo>
                      <a:pt x="87" y="410"/>
                    </a:lnTo>
                    <a:lnTo>
                      <a:pt x="87" y="413"/>
                    </a:lnTo>
                    <a:lnTo>
                      <a:pt x="84" y="419"/>
                    </a:lnTo>
                    <a:lnTo>
                      <a:pt x="66" y="428"/>
                    </a:lnTo>
                    <a:lnTo>
                      <a:pt x="60" y="432"/>
                    </a:lnTo>
                    <a:lnTo>
                      <a:pt x="51" y="430"/>
                    </a:lnTo>
                    <a:lnTo>
                      <a:pt x="1" y="432"/>
                    </a:lnTo>
                    <a:lnTo>
                      <a:pt x="0" y="435"/>
                    </a:lnTo>
                    <a:lnTo>
                      <a:pt x="0" y="452"/>
                    </a:lnTo>
                    <a:lnTo>
                      <a:pt x="10" y="490"/>
                    </a:lnTo>
                    <a:lnTo>
                      <a:pt x="10" y="625"/>
                    </a:lnTo>
                    <a:lnTo>
                      <a:pt x="14" y="633"/>
                    </a:lnTo>
                    <a:lnTo>
                      <a:pt x="16" y="636"/>
                    </a:lnTo>
                    <a:lnTo>
                      <a:pt x="43" y="665"/>
                    </a:lnTo>
                    <a:lnTo>
                      <a:pt x="46" y="666"/>
                    </a:lnTo>
                    <a:lnTo>
                      <a:pt x="55" y="677"/>
                    </a:lnTo>
                    <a:lnTo>
                      <a:pt x="149" y="749"/>
                    </a:lnTo>
                    <a:lnTo>
                      <a:pt x="167" y="767"/>
                    </a:lnTo>
                    <a:lnTo>
                      <a:pt x="169" y="771"/>
                    </a:lnTo>
                    <a:lnTo>
                      <a:pt x="204" y="811"/>
                    </a:lnTo>
                    <a:lnTo>
                      <a:pt x="265" y="880"/>
                    </a:lnTo>
                    <a:lnTo>
                      <a:pt x="285" y="909"/>
                    </a:lnTo>
                    <a:lnTo>
                      <a:pt x="289" y="910"/>
                    </a:lnTo>
                    <a:lnTo>
                      <a:pt x="296" y="920"/>
                    </a:lnTo>
                    <a:lnTo>
                      <a:pt x="298" y="927"/>
                    </a:lnTo>
                    <a:lnTo>
                      <a:pt x="300" y="928"/>
                    </a:lnTo>
                    <a:lnTo>
                      <a:pt x="302" y="931"/>
                    </a:lnTo>
                    <a:lnTo>
                      <a:pt x="302" y="934"/>
                    </a:lnTo>
                    <a:lnTo>
                      <a:pt x="300" y="939"/>
                    </a:lnTo>
                    <a:lnTo>
                      <a:pt x="298" y="945"/>
                    </a:lnTo>
                    <a:lnTo>
                      <a:pt x="298" y="964"/>
                    </a:lnTo>
                    <a:lnTo>
                      <a:pt x="300" y="965"/>
                    </a:lnTo>
                    <a:lnTo>
                      <a:pt x="302" y="970"/>
                    </a:lnTo>
                    <a:lnTo>
                      <a:pt x="313" y="987"/>
                    </a:lnTo>
                    <a:lnTo>
                      <a:pt x="322" y="993"/>
                    </a:lnTo>
                    <a:lnTo>
                      <a:pt x="333" y="997"/>
                    </a:lnTo>
                    <a:lnTo>
                      <a:pt x="339" y="993"/>
                    </a:lnTo>
                    <a:lnTo>
                      <a:pt x="350" y="992"/>
                    </a:lnTo>
                    <a:lnTo>
                      <a:pt x="352" y="992"/>
                    </a:lnTo>
                    <a:lnTo>
                      <a:pt x="357" y="993"/>
                    </a:lnTo>
                    <a:lnTo>
                      <a:pt x="363" y="997"/>
                    </a:lnTo>
                    <a:lnTo>
                      <a:pt x="420" y="1092"/>
                    </a:lnTo>
                    <a:lnTo>
                      <a:pt x="422" y="1109"/>
                    </a:lnTo>
                    <a:lnTo>
                      <a:pt x="433" y="1135"/>
                    </a:lnTo>
                    <a:lnTo>
                      <a:pt x="440" y="1145"/>
                    </a:lnTo>
                    <a:lnTo>
                      <a:pt x="464" y="1175"/>
                    </a:lnTo>
                    <a:lnTo>
                      <a:pt x="466" y="1175"/>
                    </a:lnTo>
                    <a:lnTo>
                      <a:pt x="480" y="1182"/>
                    </a:lnTo>
                    <a:lnTo>
                      <a:pt x="481" y="1183"/>
                    </a:lnTo>
                    <a:lnTo>
                      <a:pt x="481" y="1186"/>
                    </a:lnTo>
                    <a:lnTo>
                      <a:pt x="483" y="1200"/>
                    </a:lnTo>
                    <a:lnTo>
                      <a:pt x="494" y="1222"/>
                    </a:lnTo>
                    <a:lnTo>
                      <a:pt x="505" y="1227"/>
                    </a:lnTo>
                    <a:lnTo>
                      <a:pt x="514" y="1238"/>
                    </a:lnTo>
                    <a:lnTo>
                      <a:pt x="516" y="1240"/>
                    </a:lnTo>
                    <a:lnTo>
                      <a:pt x="527" y="1306"/>
                    </a:lnTo>
                    <a:lnTo>
                      <a:pt x="527" y="1309"/>
                    </a:lnTo>
                    <a:lnTo>
                      <a:pt x="538" y="1346"/>
                    </a:lnTo>
                    <a:lnTo>
                      <a:pt x="540" y="1369"/>
                    </a:lnTo>
                    <a:lnTo>
                      <a:pt x="547" y="1390"/>
                    </a:lnTo>
                    <a:lnTo>
                      <a:pt x="549" y="1404"/>
                    </a:lnTo>
                    <a:lnTo>
                      <a:pt x="571" y="1489"/>
                    </a:lnTo>
                    <a:lnTo>
                      <a:pt x="571" y="1511"/>
                    </a:lnTo>
                    <a:lnTo>
                      <a:pt x="575" y="1549"/>
                    </a:lnTo>
                    <a:lnTo>
                      <a:pt x="578" y="1565"/>
                    </a:lnTo>
                    <a:lnTo>
                      <a:pt x="595" y="1576"/>
                    </a:lnTo>
                    <a:lnTo>
                      <a:pt x="600" y="1577"/>
                    </a:lnTo>
                    <a:lnTo>
                      <a:pt x="601" y="1577"/>
                    </a:lnTo>
                    <a:lnTo>
                      <a:pt x="608" y="1576"/>
                    </a:lnTo>
                    <a:lnTo>
                      <a:pt x="612" y="1571"/>
                    </a:lnTo>
                    <a:lnTo>
                      <a:pt x="615" y="1566"/>
                    </a:lnTo>
                    <a:lnTo>
                      <a:pt x="619" y="1561"/>
                    </a:lnTo>
                    <a:lnTo>
                      <a:pt x="639" y="1565"/>
                    </a:lnTo>
                    <a:lnTo>
                      <a:pt x="645" y="1568"/>
                    </a:lnTo>
                    <a:lnTo>
                      <a:pt x="663" y="1586"/>
                    </a:lnTo>
                    <a:lnTo>
                      <a:pt x="674" y="1612"/>
                    </a:lnTo>
                    <a:lnTo>
                      <a:pt x="682" y="1620"/>
                    </a:lnTo>
                    <a:lnTo>
                      <a:pt x="704" y="1631"/>
                    </a:lnTo>
                    <a:lnTo>
                      <a:pt x="739" y="1664"/>
                    </a:lnTo>
                    <a:lnTo>
                      <a:pt x="746" y="1666"/>
                    </a:lnTo>
                    <a:lnTo>
                      <a:pt x="802" y="1714"/>
                    </a:lnTo>
                    <a:lnTo>
                      <a:pt x="844" y="1732"/>
                    </a:lnTo>
                    <a:lnTo>
                      <a:pt x="868" y="1757"/>
                    </a:lnTo>
                    <a:lnTo>
                      <a:pt x="868" y="1772"/>
                    </a:lnTo>
                    <a:lnTo>
                      <a:pt x="870" y="1779"/>
                    </a:lnTo>
                    <a:lnTo>
                      <a:pt x="890" y="1786"/>
                    </a:lnTo>
                    <a:lnTo>
                      <a:pt x="896" y="1786"/>
                    </a:lnTo>
                    <a:lnTo>
                      <a:pt x="918" y="1800"/>
                    </a:lnTo>
                    <a:lnTo>
                      <a:pt x="918" y="1802"/>
                    </a:lnTo>
                    <a:lnTo>
                      <a:pt x="923" y="1805"/>
                    </a:lnTo>
                    <a:lnTo>
                      <a:pt x="947" y="1805"/>
                    </a:lnTo>
                    <a:lnTo>
                      <a:pt x="977" y="1816"/>
                    </a:lnTo>
                    <a:lnTo>
                      <a:pt x="1001" y="1817"/>
                    </a:lnTo>
                    <a:lnTo>
                      <a:pt x="1034" y="1828"/>
                    </a:lnTo>
                    <a:lnTo>
                      <a:pt x="1060" y="1833"/>
                    </a:lnTo>
                    <a:lnTo>
                      <a:pt x="1067" y="1833"/>
                    </a:lnTo>
                    <a:lnTo>
                      <a:pt x="1071" y="1828"/>
                    </a:lnTo>
                    <a:lnTo>
                      <a:pt x="1075" y="1827"/>
                    </a:lnTo>
                    <a:lnTo>
                      <a:pt x="1081" y="1823"/>
                    </a:lnTo>
                    <a:lnTo>
                      <a:pt x="1095" y="1827"/>
                    </a:lnTo>
                    <a:lnTo>
                      <a:pt x="1095" y="1828"/>
                    </a:lnTo>
                    <a:lnTo>
                      <a:pt x="1119" y="1838"/>
                    </a:lnTo>
                    <a:lnTo>
                      <a:pt x="1146" y="1855"/>
                    </a:lnTo>
                    <a:lnTo>
                      <a:pt x="1161" y="1871"/>
                    </a:lnTo>
                    <a:lnTo>
                      <a:pt x="1165" y="1885"/>
                    </a:lnTo>
                    <a:lnTo>
                      <a:pt x="1168" y="1889"/>
                    </a:lnTo>
                    <a:lnTo>
                      <a:pt x="1176" y="1906"/>
                    </a:lnTo>
                    <a:lnTo>
                      <a:pt x="1180" y="1914"/>
                    </a:lnTo>
                    <a:lnTo>
                      <a:pt x="1191" y="1948"/>
                    </a:lnTo>
                    <a:lnTo>
                      <a:pt x="1196" y="1958"/>
                    </a:lnTo>
                    <a:lnTo>
                      <a:pt x="1196" y="1972"/>
                    </a:lnTo>
                    <a:lnTo>
                      <a:pt x="1204" y="2008"/>
                    </a:lnTo>
                    <a:lnTo>
                      <a:pt x="1207" y="2012"/>
                    </a:lnTo>
                    <a:lnTo>
                      <a:pt x="1207" y="2013"/>
                    </a:lnTo>
                    <a:lnTo>
                      <a:pt x="1242" y="2023"/>
                    </a:lnTo>
                    <a:lnTo>
                      <a:pt x="1270" y="2020"/>
                    </a:lnTo>
                    <a:lnTo>
                      <a:pt x="1281" y="2009"/>
                    </a:lnTo>
                    <a:lnTo>
                      <a:pt x="1283" y="2008"/>
                    </a:lnTo>
                    <a:lnTo>
                      <a:pt x="1292" y="2008"/>
                    </a:lnTo>
                    <a:lnTo>
                      <a:pt x="1316" y="2016"/>
                    </a:lnTo>
                    <a:lnTo>
                      <a:pt x="1322" y="2023"/>
                    </a:lnTo>
                    <a:lnTo>
                      <a:pt x="1329" y="2024"/>
                    </a:lnTo>
                    <a:lnTo>
                      <a:pt x="1333" y="2027"/>
                    </a:lnTo>
                    <a:lnTo>
                      <a:pt x="1335" y="2030"/>
                    </a:lnTo>
                    <a:lnTo>
                      <a:pt x="1373" y="2030"/>
                    </a:lnTo>
                    <a:lnTo>
                      <a:pt x="1377" y="2027"/>
                    </a:lnTo>
                    <a:lnTo>
                      <a:pt x="1387" y="2023"/>
                    </a:lnTo>
                    <a:lnTo>
                      <a:pt x="1399" y="2023"/>
                    </a:lnTo>
                    <a:lnTo>
                      <a:pt x="1414" y="2030"/>
                    </a:lnTo>
                    <a:lnTo>
                      <a:pt x="1434" y="2042"/>
                    </a:lnTo>
                    <a:lnTo>
                      <a:pt x="1436" y="2041"/>
                    </a:lnTo>
                    <a:lnTo>
                      <a:pt x="1434" y="2041"/>
                    </a:lnTo>
                    <a:lnTo>
                      <a:pt x="1425" y="2031"/>
                    </a:lnTo>
                    <a:lnTo>
                      <a:pt x="1414" y="2027"/>
                    </a:lnTo>
                    <a:lnTo>
                      <a:pt x="1414" y="2024"/>
                    </a:lnTo>
                    <a:lnTo>
                      <a:pt x="1398" y="2019"/>
                    </a:lnTo>
                    <a:lnTo>
                      <a:pt x="1384" y="2019"/>
                    </a:lnTo>
                    <a:lnTo>
                      <a:pt x="1381" y="2013"/>
                    </a:lnTo>
                    <a:lnTo>
                      <a:pt x="1384" y="2012"/>
                    </a:lnTo>
                    <a:lnTo>
                      <a:pt x="1387" y="2009"/>
                    </a:lnTo>
                    <a:lnTo>
                      <a:pt x="1405" y="2009"/>
                    </a:lnTo>
                    <a:lnTo>
                      <a:pt x="1421" y="2013"/>
                    </a:lnTo>
                    <a:lnTo>
                      <a:pt x="1438" y="2027"/>
                    </a:lnTo>
                    <a:lnTo>
                      <a:pt x="1475" y="2063"/>
                    </a:lnTo>
                    <a:lnTo>
                      <a:pt x="1485" y="2075"/>
                    </a:lnTo>
                    <a:lnTo>
                      <a:pt x="1491" y="2090"/>
                    </a:lnTo>
                    <a:lnTo>
                      <a:pt x="1488" y="2092"/>
                    </a:lnTo>
                    <a:lnTo>
                      <a:pt x="1486" y="2090"/>
                    </a:lnTo>
                    <a:lnTo>
                      <a:pt x="1486" y="2086"/>
                    </a:lnTo>
                    <a:lnTo>
                      <a:pt x="1482" y="2079"/>
                    </a:lnTo>
                    <a:lnTo>
                      <a:pt x="1467" y="2064"/>
                    </a:lnTo>
                    <a:lnTo>
                      <a:pt x="1471" y="2070"/>
                    </a:lnTo>
                    <a:lnTo>
                      <a:pt x="1480" y="2079"/>
                    </a:lnTo>
                    <a:lnTo>
                      <a:pt x="1482" y="2084"/>
                    </a:lnTo>
                    <a:lnTo>
                      <a:pt x="1497" y="2112"/>
                    </a:lnTo>
                    <a:lnTo>
                      <a:pt x="1504" y="2136"/>
                    </a:lnTo>
                    <a:lnTo>
                      <a:pt x="1523" y="2176"/>
                    </a:lnTo>
                    <a:lnTo>
                      <a:pt x="1529" y="2179"/>
                    </a:lnTo>
                    <a:lnTo>
                      <a:pt x="1532" y="2183"/>
                    </a:lnTo>
                    <a:lnTo>
                      <a:pt x="1536" y="2183"/>
                    </a:lnTo>
                    <a:lnTo>
                      <a:pt x="1540" y="2184"/>
                    </a:lnTo>
                    <a:lnTo>
                      <a:pt x="1562" y="2187"/>
                    </a:lnTo>
                    <a:lnTo>
                      <a:pt x="1565" y="2187"/>
                    </a:lnTo>
                    <a:lnTo>
                      <a:pt x="1573" y="2184"/>
                    </a:lnTo>
                    <a:lnTo>
                      <a:pt x="1573" y="2179"/>
                    </a:lnTo>
                    <a:lnTo>
                      <a:pt x="1567" y="2183"/>
                    </a:lnTo>
                    <a:lnTo>
                      <a:pt x="1562" y="2184"/>
                    </a:lnTo>
                    <a:lnTo>
                      <a:pt x="1541" y="2183"/>
                    </a:lnTo>
                    <a:lnTo>
                      <a:pt x="1532" y="2172"/>
                    </a:lnTo>
                    <a:lnTo>
                      <a:pt x="1523" y="2154"/>
                    </a:lnTo>
                    <a:lnTo>
                      <a:pt x="1530" y="2147"/>
                    </a:lnTo>
                    <a:lnTo>
                      <a:pt x="1530" y="2143"/>
                    </a:lnTo>
                    <a:lnTo>
                      <a:pt x="1529" y="2140"/>
                    </a:lnTo>
                    <a:lnTo>
                      <a:pt x="1529" y="2132"/>
                    </a:lnTo>
                    <a:lnTo>
                      <a:pt x="1512" y="2096"/>
                    </a:lnTo>
                    <a:lnTo>
                      <a:pt x="1518" y="2092"/>
                    </a:lnTo>
                    <a:lnTo>
                      <a:pt x="1521" y="2092"/>
                    </a:lnTo>
                    <a:lnTo>
                      <a:pt x="1532" y="2086"/>
                    </a:lnTo>
                    <a:lnTo>
                      <a:pt x="1540" y="2090"/>
                    </a:lnTo>
                    <a:lnTo>
                      <a:pt x="1558" y="2123"/>
                    </a:lnTo>
                    <a:lnTo>
                      <a:pt x="1562" y="2125"/>
                    </a:lnTo>
                    <a:lnTo>
                      <a:pt x="1569" y="2136"/>
                    </a:lnTo>
                    <a:lnTo>
                      <a:pt x="1616" y="2177"/>
                    </a:lnTo>
                    <a:lnTo>
                      <a:pt x="1622" y="2187"/>
                    </a:lnTo>
                    <a:lnTo>
                      <a:pt x="1635" y="2199"/>
                    </a:lnTo>
                    <a:lnTo>
                      <a:pt x="1639" y="2206"/>
                    </a:lnTo>
                    <a:lnTo>
                      <a:pt x="1687" y="2245"/>
                    </a:lnTo>
                    <a:lnTo>
                      <a:pt x="1696" y="2245"/>
                    </a:lnTo>
                    <a:lnTo>
                      <a:pt x="1698" y="2238"/>
                    </a:lnTo>
                    <a:lnTo>
                      <a:pt x="1694" y="2221"/>
                    </a:lnTo>
                    <a:lnTo>
                      <a:pt x="1694" y="2215"/>
                    </a:lnTo>
                    <a:lnTo>
                      <a:pt x="1696" y="2210"/>
                    </a:lnTo>
                    <a:lnTo>
                      <a:pt x="1694" y="2210"/>
                    </a:lnTo>
                    <a:lnTo>
                      <a:pt x="1693" y="2221"/>
                    </a:lnTo>
                    <a:lnTo>
                      <a:pt x="1696" y="2242"/>
                    </a:lnTo>
                    <a:lnTo>
                      <a:pt x="1689" y="2231"/>
                    </a:lnTo>
                    <a:lnTo>
                      <a:pt x="1685" y="2220"/>
                    </a:lnTo>
                    <a:lnTo>
                      <a:pt x="1685" y="2217"/>
                    </a:lnTo>
                    <a:lnTo>
                      <a:pt x="1687" y="2206"/>
                    </a:lnTo>
                    <a:lnTo>
                      <a:pt x="1689" y="2201"/>
                    </a:lnTo>
                    <a:lnTo>
                      <a:pt x="1720" y="2158"/>
                    </a:lnTo>
                    <a:lnTo>
                      <a:pt x="1715" y="2136"/>
                    </a:lnTo>
                    <a:lnTo>
                      <a:pt x="1707" y="2125"/>
                    </a:lnTo>
                    <a:lnTo>
                      <a:pt x="1709" y="2117"/>
                    </a:lnTo>
                    <a:lnTo>
                      <a:pt x="1711" y="2117"/>
                    </a:lnTo>
                    <a:lnTo>
                      <a:pt x="1715" y="2114"/>
                    </a:lnTo>
                    <a:lnTo>
                      <a:pt x="1729" y="2114"/>
                    </a:lnTo>
                    <a:lnTo>
                      <a:pt x="1755" y="2107"/>
                    </a:lnTo>
                    <a:lnTo>
                      <a:pt x="1777" y="2107"/>
                    </a:lnTo>
                    <a:lnTo>
                      <a:pt x="1781" y="2103"/>
                    </a:lnTo>
                    <a:lnTo>
                      <a:pt x="1783" y="2100"/>
                    </a:lnTo>
                    <a:lnTo>
                      <a:pt x="1786" y="2100"/>
                    </a:lnTo>
                    <a:lnTo>
                      <a:pt x="1814" y="2118"/>
                    </a:lnTo>
                    <a:lnTo>
                      <a:pt x="1829" y="2136"/>
                    </a:lnTo>
                    <a:lnTo>
                      <a:pt x="1836" y="2136"/>
                    </a:lnTo>
                    <a:lnTo>
                      <a:pt x="1858" y="2103"/>
                    </a:lnTo>
                    <a:lnTo>
                      <a:pt x="1944" y="2096"/>
                    </a:lnTo>
                    <a:lnTo>
                      <a:pt x="1984" y="2035"/>
                    </a:lnTo>
                    <a:lnTo>
                      <a:pt x="1984" y="2056"/>
                    </a:lnTo>
                    <a:lnTo>
                      <a:pt x="2133" y="2041"/>
                    </a:lnTo>
                    <a:lnTo>
                      <a:pt x="2142" y="2031"/>
                    </a:lnTo>
                    <a:lnTo>
                      <a:pt x="2155" y="2003"/>
                    </a:lnTo>
                    <a:lnTo>
                      <a:pt x="2228" y="1991"/>
                    </a:lnTo>
                    <a:lnTo>
                      <a:pt x="2212" y="2020"/>
                    </a:lnTo>
                    <a:lnTo>
                      <a:pt x="2201" y="2059"/>
                    </a:lnTo>
                    <a:lnTo>
                      <a:pt x="2192" y="2079"/>
                    </a:lnTo>
                    <a:lnTo>
                      <a:pt x="2192" y="2084"/>
                    </a:lnTo>
                    <a:lnTo>
                      <a:pt x="2190" y="2084"/>
                    </a:lnTo>
                    <a:lnTo>
                      <a:pt x="2163" y="2112"/>
                    </a:lnTo>
                    <a:lnTo>
                      <a:pt x="2220" y="2143"/>
                    </a:lnTo>
                    <a:lnTo>
                      <a:pt x="2247" y="2151"/>
                    </a:lnTo>
                    <a:lnTo>
                      <a:pt x="2297" y="2117"/>
                    </a:lnTo>
                    <a:lnTo>
                      <a:pt x="2343" y="2139"/>
                    </a:lnTo>
                    <a:lnTo>
                      <a:pt x="2415" y="2095"/>
                    </a:lnTo>
                    <a:lnTo>
                      <a:pt x="2458" y="2128"/>
                    </a:lnTo>
                    <a:lnTo>
                      <a:pt x="2506" y="2150"/>
                    </a:lnTo>
                    <a:lnTo>
                      <a:pt x="2556" y="2190"/>
                    </a:lnTo>
                    <a:lnTo>
                      <a:pt x="2600" y="2195"/>
                    </a:lnTo>
                    <a:lnTo>
                      <a:pt x="2621" y="2158"/>
                    </a:lnTo>
                    <a:lnTo>
                      <a:pt x="2657" y="2139"/>
                    </a:lnTo>
                    <a:lnTo>
                      <a:pt x="2705" y="2165"/>
                    </a:lnTo>
                    <a:lnTo>
                      <a:pt x="2742" y="2162"/>
                    </a:lnTo>
                    <a:lnTo>
                      <a:pt x="2760" y="2158"/>
                    </a:lnTo>
                    <a:lnTo>
                      <a:pt x="2804" y="2107"/>
                    </a:lnTo>
                    <a:lnTo>
                      <a:pt x="2869" y="2057"/>
                    </a:lnTo>
                    <a:lnTo>
                      <a:pt x="2889" y="2064"/>
                    </a:lnTo>
                    <a:lnTo>
                      <a:pt x="2891" y="2064"/>
                    </a:lnTo>
                    <a:lnTo>
                      <a:pt x="2919" y="2056"/>
                    </a:lnTo>
                    <a:lnTo>
                      <a:pt x="2971" y="1983"/>
                    </a:lnTo>
                    <a:lnTo>
                      <a:pt x="2905" y="1939"/>
                    </a:lnTo>
                    <a:lnTo>
                      <a:pt x="2812" y="1964"/>
                    </a:lnTo>
                    <a:lnTo>
                      <a:pt x="2786" y="1849"/>
                    </a:lnTo>
                    <a:lnTo>
                      <a:pt x="2843" y="1791"/>
                    </a:lnTo>
                    <a:lnTo>
                      <a:pt x="2788" y="1594"/>
                    </a:lnTo>
                    <a:lnTo>
                      <a:pt x="2865" y="1576"/>
                    </a:lnTo>
                    <a:lnTo>
                      <a:pt x="2865" y="1546"/>
                    </a:lnTo>
                    <a:lnTo>
                      <a:pt x="2840" y="1495"/>
                    </a:lnTo>
                    <a:lnTo>
                      <a:pt x="2829" y="1451"/>
                    </a:lnTo>
                    <a:lnTo>
                      <a:pt x="2829" y="1371"/>
                    </a:lnTo>
                    <a:lnTo>
                      <a:pt x="2854" y="1335"/>
                    </a:lnTo>
                    <a:lnTo>
                      <a:pt x="2774" y="1293"/>
                    </a:lnTo>
                    <a:lnTo>
                      <a:pt x="2818" y="1212"/>
                    </a:lnTo>
                    <a:lnTo>
                      <a:pt x="2777" y="1175"/>
                    </a:lnTo>
                    <a:lnTo>
                      <a:pt x="2785" y="1112"/>
                    </a:lnTo>
                    <a:lnTo>
                      <a:pt x="2725" y="1037"/>
                    </a:lnTo>
                    <a:lnTo>
                      <a:pt x="2710" y="965"/>
                    </a:lnTo>
                    <a:lnTo>
                      <a:pt x="2670" y="953"/>
                    </a:lnTo>
                    <a:lnTo>
                      <a:pt x="2676" y="861"/>
                    </a:lnTo>
                    <a:lnTo>
                      <a:pt x="2716" y="808"/>
                    </a:lnTo>
                    <a:lnTo>
                      <a:pt x="2699" y="771"/>
                    </a:lnTo>
                    <a:lnTo>
                      <a:pt x="2610" y="742"/>
                    </a:lnTo>
                    <a:lnTo>
                      <a:pt x="2581" y="714"/>
                    </a:lnTo>
                    <a:lnTo>
                      <a:pt x="2546" y="666"/>
                    </a:lnTo>
                    <a:lnTo>
                      <a:pt x="2476" y="588"/>
                    </a:lnTo>
                    <a:lnTo>
                      <a:pt x="2515" y="508"/>
                    </a:lnTo>
                    <a:lnTo>
                      <a:pt x="2517" y="491"/>
                    </a:lnTo>
                    <a:lnTo>
                      <a:pt x="2454" y="424"/>
                    </a:lnTo>
                    <a:lnTo>
                      <a:pt x="2441" y="417"/>
                    </a:lnTo>
                    <a:lnTo>
                      <a:pt x="2393" y="413"/>
                    </a:lnTo>
                    <a:lnTo>
                      <a:pt x="2356" y="345"/>
                    </a:lnTo>
                    <a:lnTo>
                      <a:pt x="2375" y="332"/>
                    </a:lnTo>
                    <a:lnTo>
                      <a:pt x="2301" y="240"/>
                    </a:lnTo>
                    <a:lnTo>
                      <a:pt x="2299" y="246"/>
                    </a:lnTo>
                    <a:lnTo>
                      <a:pt x="2295" y="253"/>
                    </a:lnTo>
                    <a:lnTo>
                      <a:pt x="2293" y="255"/>
                    </a:lnTo>
                    <a:lnTo>
                      <a:pt x="2279" y="264"/>
                    </a:lnTo>
                    <a:lnTo>
                      <a:pt x="2255" y="273"/>
                    </a:lnTo>
                    <a:lnTo>
                      <a:pt x="2250" y="273"/>
                    </a:lnTo>
                    <a:lnTo>
                      <a:pt x="2247" y="272"/>
                    </a:lnTo>
                    <a:lnTo>
                      <a:pt x="2244" y="268"/>
                    </a:lnTo>
                    <a:lnTo>
                      <a:pt x="2174" y="196"/>
                    </a:lnTo>
                    <a:lnTo>
                      <a:pt x="2146" y="244"/>
                    </a:lnTo>
                    <a:lnTo>
                      <a:pt x="2021" y="211"/>
                    </a:lnTo>
                    <a:lnTo>
                      <a:pt x="2009" y="206"/>
                    </a:lnTo>
                    <a:lnTo>
                      <a:pt x="1941" y="184"/>
                    </a:lnTo>
                    <a:lnTo>
                      <a:pt x="1775" y="87"/>
                    </a:lnTo>
                    <a:lnTo>
                      <a:pt x="1676" y="0"/>
                    </a:lnTo>
                    <a:lnTo>
                      <a:pt x="1641" y="32"/>
                    </a:lnTo>
                    <a:lnTo>
                      <a:pt x="1646" y="67"/>
                    </a:lnTo>
                    <a:lnTo>
                      <a:pt x="1619" y="131"/>
                    </a:lnTo>
                    <a:lnTo>
                      <a:pt x="1534" y="97"/>
                    </a:lnTo>
                    <a:lnTo>
                      <a:pt x="1491" y="201"/>
                    </a:lnTo>
                    <a:lnTo>
                      <a:pt x="1499" y="272"/>
                    </a:lnTo>
                    <a:lnTo>
                      <a:pt x="1467" y="349"/>
                    </a:lnTo>
                    <a:lnTo>
                      <a:pt x="1303" y="413"/>
                    </a:lnTo>
                    <a:lnTo>
                      <a:pt x="1279" y="392"/>
                    </a:lnTo>
                    <a:lnTo>
                      <a:pt x="1307" y="329"/>
                    </a:lnTo>
                    <a:lnTo>
                      <a:pt x="1305" y="218"/>
                    </a:lnTo>
                    <a:lnTo>
                      <a:pt x="1279" y="109"/>
                    </a:lnTo>
                    <a:lnTo>
                      <a:pt x="1250" y="91"/>
                    </a:lnTo>
                    <a:lnTo>
                      <a:pt x="1242" y="93"/>
                    </a:lnTo>
                    <a:lnTo>
                      <a:pt x="1168" y="137"/>
                    </a:lnTo>
                    <a:lnTo>
                      <a:pt x="1141" y="148"/>
                    </a:lnTo>
                    <a:lnTo>
                      <a:pt x="1137" y="155"/>
                    </a:lnTo>
                    <a:lnTo>
                      <a:pt x="1132" y="159"/>
                    </a:lnTo>
                    <a:lnTo>
                      <a:pt x="1150" y="305"/>
                    </a:lnTo>
                    <a:lnTo>
                      <a:pt x="1180" y="351"/>
                    </a:lnTo>
                    <a:lnTo>
                      <a:pt x="1190" y="370"/>
                    </a:lnTo>
                    <a:lnTo>
                      <a:pt x="1191" y="382"/>
                    </a:lnTo>
                    <a:lnTo>
                      <a:pt x="1190" y="384"/>
                    </a:lnTo>
                    <a:lnTo>
                      <a:pt x="1187" y="395"/>
                    </a:lnTo>
                    <a:lnTo>
                      <a:pt x="1185" y="395"/>
                    </a:lnTo>
                    <a:lnTo>
                      <a:pt x="1183" y="399"/>
                    </a:lnTo>
                    <a:lnTo>
                      <a:pt x="1168" y="415"/>
                    </a:lnTo>
                    <a:lnTo>
                      <a:pt x="1141" y="406"/>
                    </a:lnTo>
                    <a:lnTo>
                      <a:pt x="1163" y="452"/>
                    </a:lnTo>
                    <a:lnTo>
                      <a:pt x="1193" y="476"/>
                    </a:lnTo>
                    <a:lnTo>
                      <a:pt x="1215" y="524"/>
                    </a:lnTo>
                    <a:lnTo>
                      <a:pt x="1121" y="583"/>
                    </a:lnTo>
                    <a:lnTo>
                      <a:pt x="953" y="524"/>
                    </a:lnTo>
                    <a:lnTo>
                      <a:pt x="907" y="530"/>
                    </a:lnTo>
                    <a:lnTo>
                      <a:pt x="877" y="505"/>
                    </a:lnTo>
                    <a:lnTo>
                      <a:pt x="798" y="501"/>
                    </a:lnTo>
                    <a:lnTo>
                      <a:pt x="787" y="487"/>
                    </a:lnTo>
                    <a:lnTo>
                      <a:pt x="778" y="421"/>
                    </a:lnTo>
                    <a:lnTo>
                      <a:pt x="761" y="399"/>
                    </a:lnTo>
                    <a:lnTo>
                      <a:pt x="754" y="370"/>
                    </a:lnTo>
                    <a:lnTo>
                      <a:pt x="601" y="353"/>
                    </a:lnTo>
                    <a:lnTo>
                      <a:pt x="615" y="308"/>
                    </a:lnTo>
                    <a:lnTo>
                      <a:pt x="612" y="299"/>
                    </a:lnTo>
                    <a:lnTo>
                      <a:pt x="612" y="297"/>
                    </a:lnTo>
                    <a:lnTo>
                      <a:pt x="606" y="294"/>
                    </a:lnTo>
                    <a:lnTo>
                      <a:pt x="542" y="288"/>
                    </a:lnTo>
                    <a:lnTo>
                      <a:pt x="540" y="288"/>
                    </a:lnTo>
                    <a:lnTo>
                      <a:pt x="540" y="297"/>
                    </a:lnTo>
                    <a:lnTo>
                      <a:pt x="536" y="294"/>
                    </a:lnTo>
                    <a:lnTo>
                      <a:pt x="521" y="290"/>
                    </a:lnTo>
                    <a:lnTo>
                      <a:pt x="499" y="277"/>
                    </a:lnTo>
                    <a:lnTo>
                      <a:pt x="453" y="235"/>
                    </a:lnTo>
                    <a:lnTo>
                      <a:pt x="448" y="228"/>
                    </a:lnTo>
                    <a:lnTo>
                      <a:pt x="448" y="192"/>
                    </a:lnTo>
                    <a:lnTo>
                      <a:pt x="453" y="179"/>
                    </a:lnTo>
                    <a:lnTo>
                      <a:pt x="409" y="173"/>
                    </a:lnTo>
                    <a:lnTo>
                      <a:pt x="355" y="75"/>
                    </a:lnTo>
                    <a:lnTo>
                      <a:pt x="352" y="75"/>
                    </a:lnTo>
                    <a:lnTo>
                      <a:pt x="352" y="76"/>
                    </a:lnTo>
                    <a:lnTo>
                      <a:pt x="320" y="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Freeform 235">
                <a:extLst>
                  <a:ext uri="{FF2B5EF4-FFF2-40B4-BE49-F238E27FC236}">
                    <a16:creationId xmlns:a16="http://schemas.microsoft.com/office/drawing/2014/main" id="{42F27D5A-F75B-5CBA-B105-79161A539E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856"/>
                <a:ext cx="386" cy="323"/>
              </a:xfrm>
              <a:custGeom>
                <a:avLst/>
                <a:gdLst>
                  <a:gd name="T0" fmla="*/ 2655 w 2706"/>
                  <a:gd name="T1" fmla="*/ 579 h 2265"/>
                  <a:gd name="T2" fmla="*/ 2564 w 2706"/>
                  <a:gd name="T3" fmla="*/ 297 h 2265"/>
                  <a:gd name="T4" fmla="*/ 2494 w 2706"/>
                  <a:gd name="T5" fmla="*/ 276 h 2265"/>
                  <a:gd name="T6" fmla="*/ 2308 w 2706"/>
                  <a:gd name="T7" fmla="*/ 172 h 2265"/>
                  <a:gd name="T8" fmla="*/ 2013 w 2706"/>
                  <a:gd name="T9" fmla="*/ 120 h 2265"/>
                  <a:gd name="T10" fmla="*/ 1879 w 2706"/>
                  <a:gd name="T11" fmla="*/ 194 h 2265"/>
                  <a:gd name="T12" fmla="*/ 1805 w 2706"/>
                  <a:gd name="T13" fmla="*/ 286 h 2265"/>
                  <a:gd name="T14" fmla="*/ 1756 w 2706"/>
                  <a:gd name="T15" fmla="*/ 396 h 2265"/>
                  <a:gd name="T16" fmla="*/ 1598 w 2706"/>
                  <a:gd name="T17" fmla="*/ 437 h 2265"/>
                  <a:gd name="T18" fmla="*/ 1510 w 2706"/>
                  <a:gd name="T19" fmla="*/ 470 h 2265"/>
                  <a:gd name="T20" fmla="*/ 1347 w 2706"/>
                  <a:gd name="T21" fmla="*/ 543 h 2265"/>
                  <a:gd name="T22" fmla="*/ 1235 w 2706"/>
                  <a:gd name="T23" fmla="*/ 616 h 2265"/>
                  <a:gd name="T24" fmla="*/ 1129 w 2706"/>
                  <a:gd name="T25" fmla="*/ 494 h 2265"/>
                  <a:gd name="T26" fmla="*/ 1142 w 2706"/>
                  <a:gd name="T27" fmla="*/ 407 h 2265"/>
                  <a:gd name="T28" fmla="*/ 1120 w 2706"/>
                  <a:gd name="T29" fmla="*/ 295 h 2265"/>
                  <a:gd name="T30" fmla="*/ 967 w 2706"/>
                  <a:gd name="T31" fmla="*/ 267 h 2265"/>
                  <a:gd name="T32" fmla="*/ 889 w 2706"/>
                  <a:gd name="T33" fmla="*/ 212 h 2265"/>
                  <a:gd name="T34" fmla="*/ 653 w 2706"/>
                  <a:gd name="T35" fmla="*/ 226 h 2265"/>
                  <a:gd name="T36" fmla="*/ 579 w 2706"/>
                  <a:gd name="T37" fmla="*/ 155 h 2265"/>
                  <a:gd name="T38" fmla="*/ 341 w 2706"/>
                  <a:gd name="T39" fmla="*/ 11 h 2265"/>
                  <a:gd name="T40" fmla="*/ 85 w 2706"/>
                  <a:gd name="T41" fmla="*/ 112 h 2265"/>
                  <a:gd name="T42" fmla="*/ 8 w 2706"/>
                  <a:gd name="T43" fmla="*/ 139 h 2265"/>
                  <a:gd name="T44" fmla="*/ 17 w 2706"/>
                  <a:gd name="T45" fmla="*/ 446 h 2265"/>
                  <a:gd name="T46" fmla="*/ 25 w 2706"/>
                  <a:gd name="T47" fmla="*/ 554 h 2265"/>
                  <a:gd name="T48" fmla="*/ 117 w 2706"/>
                  <a:gd name="T49" fmla="*/ 514 h 2265"/>
                  <a:gd name="T50" fmla="*/ 63 w 2706"/>
                  <a:gd name="T51" fmla="*/ 688 h 2265"/>
                  <a:gd name="T52" fmla="*/ 157 w 2706"/>
                  <a:gd name="T53" fmla="*/ 838 h 2265"/>
                  <a:gd name="T54" fmla="*/ 224 w 2706"/>
                  <a:gd name="T55" fmla="*/ 940 h 2265"/>
                  <a:gd name="T56" fmla="*/ 181 w 2706"/>
                  <a:gd name="T57" fmla="*/ 1060 h 2265"/>
                  <a:gd name="T58" fmla="*/ 99 w 2706"/>
                  <a:gd name="T59" fmla="*/ 1182 h 2265"/>
                  <a:gd name="T60" fmla="*/ 200 w 2706"/>
                  <a:gd name="T61" fmla="*/ 1370 h 2265"/>
                  <a:gd name="T62" fmla="*/ 134 w 2706"/>
                  <a:gd name="T63" fmla="*/ 1577 h 2265"/>
                  <a:gd name="T64" fmla="*/ 181 w 2706"/>
                  <a:gd name="T65" fmla="*/ 1621 h 2265"/>
                  <a:gd name="T66" fmla="*/ 211 w 2706"/>
                  <a:gd name="T67" fmla="*/ 1646 h 2265"/>
                  <a:gd name="T68" fmla="*/ 246 w 2706"/>
                  <a:gd name="T69" fmla="*/ 1663 h 2265"/>
                  <a:gd name="T70" fmla="*/ 500 w 2706"/>
                  <a:gd name="T71" fmla="*/ 1647 h 2265"/>
                  <a:gd name="T72" fmla="*/ 554 w 2706"/>
                  <a:gd name="T73" fmla="*/ 1822 h 2265"/>
                  <a:gd name="T74" fmla="*/ 705 w 2706"/>
                  <a:gd name="T75" fmla="*/ 1927 h 2265"/>
                  <a:gd name="T76" fmla="*/ 727 w 2706"/>
                  <a:gd name="T77" fmla="*/ 2154 h 2265"/>
                  <a:gd name="T78" fmla="*/ 816 w 2706"/>
                  <a:gd name="T79" fmla="*/ 2265 h 2265"/>
                  <a:gd name="T80" fmla="*/ 997 w 2706"/>
                  <a:gd name="T81" fmla="*/ 2138 h 2265"/>
                  <a:gd name="T82" fmla="*/ 1260 w 2706"/>
                  <a:gd name="T83" fmla="*/ 2091 h 2265"/>
                  <a:gd name="T84" fmla="*/ 1431 w 2706"/>
                  <a:gd name="T85" fmla="*/ 2062 h 2265"/>
                  <a:gd name="T86" fmla="*/ 1630 w 2706"/>
                  <a:gd name="T87" fmla="*/ 2036 h 2265"/>
                  <a:gd name="T88" fmla="*/ 1730 w 2706"/>
                  <a:gd name="T89" fmla="*/ 2025 h 2265"/>
                  <a:gd name="T90" fmla="*/ 1896 w 2706"/>
                  <a:gd name="T91" fmla="*/ 1919 h 2265"/>
                  <a:gd name="T92" fmla="*/ 2065 w 2706"/>
                  <a:gd name="T93" fmla="*/ 1734 h 2265"/>
                  <a:gd name="T94" fmla="*/ 2073 w 2706"/>
                  <a:gd name="T95" fmla="*/ 1551 h 2265"/>
                  <a:gd name="T96" fmla="*/ 2160 w 2706"/>
                  <a:gd name="T97" fmla="*/ 1424 h 2265"/>
                  <a:gd name="T98" fmla="*/ 2101 w 2706"/>
                  <a:gd name="T99" fmla="*/ 1352 h 2265"/>
                  <a:gd name="T100" fmla="*/ 2076 w 2706"/>
                  <a:gd name="T101" fmla="*/ 1215 h 2265"/>
                  <a:gd name="T102" fmla="*/ 2188 w 2706"/>
                  <a:gd name="T103" fmla="*/ 1193 h 2265"/>
                  <a:gd name="T104" fmla="*/ 2374 w 2706"/>
                  <a:gd name="T105" fmla="*/ 1147 h 2265"/>
                  <a:gd name="T106" fmla="*/ 2458 w 2706"/>
                  <a:gd name="T107" fmla="*/ 900 h 2265"/>
                  <a:gd name="T108" fmla="*/ 2527 w 2706"/>
                  <a:gd name="T109" fmla="*/ 747 h 2265"/>
                  <a:gd name="T110" fmla="*/ 2641 w 2706"/>
                  <a:gd name="T111" fmla="*/ 696 h 2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706" h="2265">
                    <a:moveTo>
                      <a:pt x="2684" y="710"/>
                    </a:moveTo>
                    <a:lnTo>
                      <a:pt x="2706" y="636"/>
                    </a:lnTo>
                    <a:lnTo>
                      <a:pt x="2677" y="581"/>
                    </a:lnTo>
                    <a:lnTo>
                      <a:pt x="2655" y="579"/>
                    </a:lnTo>
                    <a:lnTo>
                      <a:pt x="2652" y="492"/>
                    </a:lnTo>
                    <a:lnTo>
                      <a:pt x="2630" y="404"/>
                    </a:lnTo>
                    <a:lnTo>
                      <a:pt x="2633" y="374"/>
                    </a:lnTo>
                    <a:lnTo>
                      <a:pt x="2564" y="297"/>
                    </a:lnTo>
                    <a:lnTo>
                      <a:pt x="2600" y="271"/>
                    </a:lnTo>
                    <a:lnTo>
                      <a:pt x="2553" y="260"/>
                    </a:lnTo>
                    <a:lnTo>
                      <a:pt x="2516" y="300"/>
                    </a:lnTo>
                    <a:lnTo>
                      <a:pt x="2494" y="276"/>
                    </a:lnTo>
                    <a:lnTo>
                      <a:pt x="2439" y="276"/>
                    </a:lnTo>
                    <a:lnTo>
                      <a:pt x="2400" y="241"/>
                    </a:lnTo>
                    <a:lnTo>
                      <a:pt x="2362" y="252"/>
                    </a:lnTo>
                    <a:lnTo>
                      <a:pt x="2308" y="172"/>
                    </a:lnTo>
                    <a:lnTo>
                      <a:pt x="2237" y="197"/>
                    </a:lnTo>
                    <a:lnTo>
                      <a:pt x="2174" y="169"/>
                    </a:lnTo>
                    <a:lnTo>
                      <a:pt x="2127" y="136"/>
                    </a:lnTo>
                    <a:lnTo>
                      <a:pt x="2013" y="120"/>
                    </a:lnTo>
                    <a:lnTo>
                      <a:pt x="1969" y="101"/>
                    </a:lnTo>
                    <a:lnTo>
                      <a:pt x="1901" y="166"/>
                    </a:lnTo>
                    <a:lnTo>
                      <a:pt x="1879" y="164"/>
                    </a:lnTo>
                    <a:lnTo>
                      <a:pt x="1879" y="194"/>
                    </a:lnTo>
                    <a:lnTo>
                      <a:pt x="1828" y="194"/>
                    </a:lnTo>
                    <a:lnTo>
                      <a:pt x="1838" y="241"/>
                    </a:lnTo>
                    <a:lnTo>
                      <a:pt x="1825" y="281"/>
                    </a:lnTo>
                    <a:lnTo>
                      <a:pt x="1805" y="286"/>
                    </a:lnTo>
                    <a:lnTo>
                      <a:pt x="1783" y="306"/>
                    </a:lnTo>
                    <a:lnTo>
                      <a:pt x="1786" y="339"/>
                    </a:lnTo>
                    <a:lnTo>
                      <a:pt x="1783" y="372"/>
                    </a:lnTo>
                    <a:lnTo>
                      <a:pt x="1756" y="396"/>
                    </a:lnTo>
                    <a:lnTo>
                      <a:pt x="1708" y="413"/>
                    </a:lnTo>
                    <a:lnTo>
                      <a:pt x="1642" y="398"/>
                    </a:lnTo>
                    <a:lnTo>
                      <a:pt x="1625" y="402"/>
                    </a:lnTo>
                    <a:lnTo>
                      <a:pt x="1598" y="437"/>
                    </a:lnTo>
                    <a:lnTo>
                      <a:pt x="1595" y="423"/>
                    </a:lnTo>
                    <a:lnTo>
                      <a:pt x="1566" y="442"/>
                    </a:lnTo>
                    <a:lnTo>
                      <a:pt x="1527" y="442"/>
                    </a:lnTo>
                    <a:lnTo>
                      <a:pt x="1510" y="470"/>
                    </a:lnTo>
                    <a:lnTo>
                      <a:pt x="1502" y="514"/>
                    </a:lnTo>
                    <a:lnTo>
                      <a:pt x="1435" y="511"/>
                    </a:lnTo>
                    <a:lnTo>
                      <a:pt x="1391" y="521"/>
                    </a:lnTo>
                    <a:lnTo>
                      <a:pt x="1347" y="543"/>
                    </a:lnTo>
                    <a:lnTo>
                      <a:pt x="1374" y="643"/>
                    </a:lnTo>
                    <a:lnTo>
                      <a:pt x="1352" y="649"/>
                    </a:lnTo>
                    <a:lnTo>
                      <a:pt x="1257" y="667"/>
                    </a:lnTo>
                    <a:lnTo>
                      <a:pt x="1235" y="616"/>
                    </a:lnTo>
                    <a:lnTo>
                      <a:pt x="1180" y="610"/>
                    </a:lnTo>
                    <a:lnTo>
                      <a:pt x="1173" y="587"/>
                    </a:lnTo>
                    <a:lnTo>
                      <a:pt x="1191" y="557"/>
                    </a:lnTo>
                    <a:lnTo>
                      <a:pt x="1129" y="494"/>
                    </a:lnTo>
                    <a:lnTo>
                      <a:pt x="1082" y="533"/>
                    </a:lnTo>
                    <a:lnTo>
                      <a:pt x="991" y="439"/>
                    </a:lnTo>
                    <a:lnTo>
                      <a:pt x="1020" y="402"/>
                    </a:lnTo>
                    <a:lnTo>
                      <a:pt x="1142" y="407"/>
                    </a:lnTo>
                    <a:lnTo>
                      <a:pt x="1128" y="391"/>
                    </a:lnTo>
                    <a:lnTo>
                      <a:pt x="1129" y="368"/>
                    </a:lnTo>
                    <a:lnTo>
                      <a:pt x="1118" y="319"/>
                    </a:lnTo>
                    <a:lnTo>
                      <a:pt x="1120" y="295"/>
                    </a:lnTo>
                    <a:lnTo>
                      <a:pt x="1074" y="330"/>
                    </a:lnTo>
                    <a:lnTo>
                      <a:pt x="1049" y="328"/>
                    </a:lnTo>
                    <a:lnTo>
                      <a:pt x="1051" y="262"/>
                    </a:lnTo>
                    <a:lnTo>
                      <a:pt x="967" y="267"/>
                    </a:lnTo>
                    <a:lnTo>
                      <a:pt x="943" y="256"/>
                    </a:lnTo>
                    <a:lnTo>
                      <a:pt x="918" y="175"/>
                    </a:lnTo>
                    <a:lnTo>
                      <a:pt x="910" y="173"/>
                    </a:lnTo>
                    <a:lnTo>
                      <a:pt x="889" y="212"/>
                    </a:lnTo>
                    <a:lnTo>
                      <a:pt x="800" y="223"/>
                    </a:lnTo>
                    <a:lnTo>
                      <a:pt x="757" y="215"/>
                    </a:lnTo>
                    <a:lnTo>
                      <a:pt x="678" y="232"/>
                    </a:lnTo>
                    <a:lnTo>
                      <a:pt x="653" y="226"/>
                    </a:lnTo>
                    <a:lnTo>
                      <a:pt x="640" y="217"/>
                    </a:lnTo>
                    <a:lnTo>
                      <a:pt x="605" y="175"/>
                    </a:lnTo>
                    <a:lnTo>
                      <a:pt x="631" y="118"/>
                    </a:lnTo>
                    <a:lnTo>
                      <a:pt x="579" y="155"/>
                    </a:lnTo>
                    <a:lnTo>
                      <a:pt x="550" y="161"/>
                    </a:lnTo>
                    <a:lnTo>
                      <a:pt x="483" y="103"/>
                    </a:lnTo>
                    <a:lnTo>
                      <a:pt x="396" y="0"/>
                    </a:lnTo>
                    <a:lnTo>
                      <a:pt x="341" y="11"/>
                    </a:lnTo>
                    <a:lnTo>
                      <a:pt x="331" y="20"/>
                    </a:lnTo>
                    <a:lnTo>
                      <a:pt x="259" y="64"/>
                    </a:lnTo>
                    <a:lnTo>
                      <a:pt x="170" y="96"/>
                    </a:lnTo>
                    <a:lnTo>
                      <a:pt x="85" y="112"/>
                    </a:lnTo>
                    <a:lnTo>
                      <a:pt x="101" y="112"/>
                    </a:lnTo>
                    <a:lnTo>
                      <a:pt x="101" y="118"/>
                    </a:lnTo>
                    <a:lnTo>
                      <a:pt x="102" y="129"/>
                    </a:lnTo>
                    <a:lnTo>
                      <a:pt x="8" y="139"/>
                    </a:lnTo>
                    <a:lnTo>
                      <a:pt x="26" y="259"/>
                    </a:lnTo>
                    <a:lnTo>
                      <a:pt x="11" y="300"/>
                    </a:lnTo>
                    <a:lnTo>
                      <a:pt x="22" y="337"/>
                    </a:lnTo>
                    <a:lnTo>
                      <a:pt x="17" y="446"/>
                    </a:lnTo>
                    <a:lnTo>
                      <a:pt x="0" y="457"/>
                    </a:lnTo>
                    <a:lnTo>
                      <a:pt x="30" y="467"/>
                    </a:lnTo>
                    <a:lnTo>
                      <a:pt x="17" y="543"/>
                    </a:lnTo>
                    <a:lnTo>
                      <a:pt x="25" y="554"/>
                    </a:lnTo>
                    <a:lnTo>
                      <a:pt x="41" y="557"/>
                    </a:lnTo>
                    <a:lnTo>
                      <a:pt x="46" y="555"/>
                    </a:lnTo>
                    <a:lnTo>
                      <a:pt x="74" y="518"/>
                    </a:lnTo>
                    <a:lnTo>
                      <a:pt x="117" y="514"/>
                    </a:lnTo>
                    <a:lnTo>
                      <a:pt x="150" y="540"/>
                    </a:lnTo>
                    <a:lnTo>
                      <a:pt x="148" y="601"/>
                    </a:lnTo>
                    <a:lnTo>
                      <a:pt x="46" y="627"/>
                    </a:lnTo>
                    <a:lnTo>
                      <a:pt x="63" y="688"/>
                    </a:lnTo>
                    <a:lnTo>
                      <a:pt x="142" y="732"/>
                    </a:lnTo>
                    <a:lnTo>
                      <a:pt x="153" y="745"/>
                    </a:lnTo>
                    <a:lnTo>
                      <a:pt x="150" y="805"/>
                    </a:lnTo>
                    <a:lnTo>
                      <a:pt x="157" y="838"/>
                    </a:lnTo>
                    <a:lnTo>
                      <a:pt x="142" y="904"/>
                    </a:lnTo>
                    <a:lnTo>
                      <a:pt x="179" y="918"/>
                    </a:lnTo>
                    <a:lnTo>
                      <a:pt x="216" y="925"/>
                    </a:lnTo>
                    <a:lnTo>
                      <a:pt x="224" y="940"/>
                    </a:lnTo>
                    <a:lnTo>
                      <a:pt x="181" y="975"/>
                    </a:lnTo>
                    <a:lnTo>
                      <a:pt x="181" y="996"/>
                    </a:lnTo>
                    <a:lnTo>
                      <a:pt x="164" y="1051"/>
                    </a:lnTo>
                    <a:lnTo>
                      <a:pt x="181" y="1060"/>
                    </a:lnTo>
                    <a:lnTo>
                      <a:pt x="192" y="1089"/>
                    </a:lnTo>
                    <a:lnTo>
                      <a:pt x="192" y="1127"/>
                    </a:lnTo>
                    <a:lnTo>
                      <a:pt x="123" y="1141"/>
                    </a:lnTo>
                    <a:lnTo>
                      <a:pt x="99" y="1182"/>
                    </a:lnTo>
                    <a:lnTo>
                      <a:pt x="106" y="1189"/>
                    </a:lnTo>
                    <a:lnTo>
                      <a:pt x="241" y="1278"/>
                    </a:lnTo>
                    <a:lnTo>
                      <a:pt x="216" y="1322"/>
                    </a:lnTo>
                    <a:lnTo>
                      <a:pt x="200" y="1370"/>
                    </a:lnTo>
                    <a:lnTo>
                      <a:pt x="210" y="1407"/>
                    </a:lnTo>
                    <a:lnTo>
                      <a:pt x="139" y="1523"/>
                    </a:lnTo>
                    <a:lnTo>
                      <a:pt x="121" y="1573"/>
                    </a:lnTo>
                    <a:lnTo>
                      <a:pt x="134" y="1577"/>
                    </a:lnTo>
                    <a:lnTo>
                      <a:pt x="135" y="1577"/>
                    </a:lnTo>
                    <a:lnTo>
                      <a:pt x="183" y="1608"/>
                    </a:lnTo>
                    <a:lnTo>
                      <a:pt x="181" y="1619"/>
                    </a:lnTo>
                    <a:lnTo>
                      <a:pt x="181" y="1621"/>
                    </a:lnTo>
                    <a:lnTo>
                      <a:pt x="179" y="1628"/>
                    </a:lnTo>
                    <a:lnTo>
                      <a:pt x="181" y="1641"/>
                    </a:lnTo>
                    <a:lnTo>
                      <a:pt x="210" y="1646"/>
                    </a:lnTo>
                    <a:lnTo>
                      <a:pt x="211" y="1646"/>
                    </a:lnTo>
                    <a:lnTo>
                      <a:pt x="221" y="1647"/>
                    </a:lnTo>
                    <a:lnTo>
                      <a:pt x="235" y="1632"/>
                    </a:lnTo>
                    <a:lnTo>
                      <a:pt x="222" y="1658"/>
                    </a:lnTo>
                    <a:lnTo>
                      <a:pt x="246" y="1663"/>
                    </a:lnTo>
                    <a:lnTo>
                      <a:pt x="252" y="1641"/>
                    </a:lnTo>
                    <a:lnTo>
                      <a:pt x="423" y="1676"/>
                    </a:lnTo>
                    <a:lnTo>
                      <a:pt x="467" y="1632"/>
                    </a:lnTo>
                    <a:lnTo>
                      <a:pt x="500" y="1647"/>
                    </a:lnTo>
                    <a:lnTo>
                      <a:pt x="487" y="1691"/>
                    </a:lnTo>
                    <a:lnTo>
                      <a:pt x="565" y="1739"/>
                    </a:lnTo>
                    <a:lnTo>
                      <a:pt x="517" y="1802"/>
                    </a:lnTo>
                    <a:lnTo>
                      <a:pt x="554" y="1822"/>
                    </a:lnTo>
                    <a:lnTo>
                      <a:pt x="587" y="1854"/>
                    </a:lnTo>
                    <a:lnTo>
                      <a:pt x="609" y="1861"/>
                    </a:lnTo>
                    <a:lnTo>
                      <a:pt x="689" y="1919"/>
                    </a:lnTo>
                    <a:lnTo>
                      <a:pt x="705" y="1927"/>
                    </a:lnTo>
                    <a:lnTo>
                      <a:pt x="782" y="1981"/>
                    </a:lnTo>
                    <a:lnTo>
                      <a:pt x="782" y="1990"/>
                    </a:lnTo>
                    <a:lnTo>
                      <a:pt x="812" y="2073"/>
                    </a:lnTo>
                    <a:lnTo>
                      <a:pt x="727" y="2154"/>
                    </a:lnTo>
                    <a:lnTo>
                      <a:pt x="798" y="2185"/>
                    </a:lnTo>
                    <a:lnTo>
                      <a:pt x="798" y="2193"/>
                    </a:lnTo>
                    <a:lnTo>
                      <a:pt x="789" y="2241"/>
                    </a:lnTo>
                    <a:lnTo>
                      <a:pt x="816" y="2265"/>
                    </a:lnTo>
                    <a:lnTo>
                      <a:pt x="880" y="2259"/>
                    </a:lnTo>
                    <a:lnTo>
                      <a:pt x="904" y="2230"/>
                    </a:lnTo>
                    <a:lnTo>
                      <a:pt x="945" y="2226"/>
                    </a:lnTo>
                    <a:lnTo>
                      <a:pt x="997" y="2138"/>
                    </a:lnTo>
                    <a:lnTo>
                      <a:pt x="1076" y="2156"/>
                    </a:lnTo>
                    <a:lnTo>
                      <a:pt x="1184" y="2099"/>
                    </a:lnTo>
                    <a:lnTo>
                      <a:pt x="1194" y="2116"/>
                    </a:lnTo>
                    <a:lnTo>
                      <a:pt x="1260" y="2091"/>
                    </a:lnTo>
                    <a:lnTo>
                      <a:pt x="1289" y="2105"/>
                    </a:lnTo>
                    <a:lnTo>
                      <a:pt x="1336" y="2025"/>
                    </a:lnTo>
                    <a:lnTo>
                      <a:pt x="1385" y="2034"/>
                    </a:lnTo>
                    <a:lnTo>
                      <a:pt x="1431" y="2062"/>
                    </a:lnTo>
                    <a:lnTo>
                      <a:pt x="1446" y="1947"/>
                    </a:lnTo>
                    <a:lnTo>
                      <a:pt x="1502" y="1957"/>
                    </a:lnTo>
                    <a:lnTo>
                      <a:pt x="1522" y="2001"/>
                    </a:lnTo>
                    <a:lnTo>
                      <a:pt x="1630" y="2036"/>
                    </a:lnTo>
                    <a:lnTo>
                      <a:pt x="1630" y="2010"/>
                    </a:lnTo>
                    <a:lnTo>
                      <a:pt x="1674" y="2007"/>
                    </a:lnTo>
                    <a:lnTo>
                      <a:pt x="1712" y="2039"/>
                    </a:lnTo>
                    <a:lnTo>
                      <a:pt x="1730" y="2025"/>
                    </a:lnTo>
                    <a:lnTo>
                      <a:pt x="1792" y="2021"/>
                    </a:lnTo>
                    <a:lnTo>
                      <a:pt x="1872" y="1985"/>
                    </a:lnTo>
                    <a:lnTo>
                      <a:pt x="1901" y="1922"/>
                    </a:lnTo>
                    <a:lnTo>
                      <a:pt x="1896" y="1919"/>
                    </a:lnTo>
                    <a:lnTo>
                      <a:pt x="1883" y="1839"/>
                    </a:lnTo>
                    <a:lnTo>
                      <a:pt x="1937" y="1800"/>
                    </a:lnTo>
                    <a:lnTo>
                      <a:pt x="1956" y="1772"/>
                    </a:lnTo>
                    <a:lnTo>
                      <a:pt x="2065" y="1734"/>
                    </a:lnTo>
                    <a:lnTo>
                      <a:pt x="2079" y="1712"/>
                    </a:lnTo>
                    <a:lnTo>
                      <a:pt x="2068" y="1628"/>
                    </a:lnTo>
                    <a:lnTo>
                      <a:pt x="2046" y="1586"/>
                    </a:lnTo>
                    <a:lnTo>
                      <a:pt x="2073" y="1551"/>
                    </a:lnTo>
                    <a:lnTo>
                      <a:pt x="2145" y="1542"/>
                    </a:lnTo>
                    <a:lnTo>
                      <a:pt x="2166" y="1507"/>
                    </a:lnTo>
                    <a:lnTo>
                      <a:pt x="2178" y="1440"/>
                    </a:lnTo>
                    <a:lnTo>
                      <a:pt x="2160" y="1424"/>
                    </a:lnTo>
                    <a:lnTo>
                      <a:pt x="2092" y="1450"/>
                    </a:lnTo>
                    <a:lnTo>
                      <a:pt x="2078" y="1409"/>
                    </a:lnTo>
                    <a:lnTo>
                      <a:pt x="2112" y="1363"/>
                    </a:lnTo>
                    <a:lnTo>
                      <a:pt x="2101" y="1352"/>
                    </a:lnTo>
                    <a:lnTo>
                      <a:pt x="2098" y="1326"/>
                    </a:lnTo>
                    <a:lnTo>
                      <a:pt x="2071" y="1308"/>
                    </a:lnTo>
                    <a:lnTo>
                      <a:pt x="2056" y="1231"/>
                    </a:lnTo>
                    <a:lnTo>
                      <a:pt x="2076" y="1215"/>
                    </a:lnTo>
                    <a:lnTo>
                      <a:pt x="2131" y="1228"/>
                    </a:lnTo>
                    <a:lnTo>
                      <a:pt x="2156" y="1217"/>
                    </a:lnTo>
                    <a:lnTo>
                      <a:pt x="2171" y="1147"/>
                    </a:lnTo>
                    <a:lnTo>
                      <a:pt x="2188" y="1193"/>
                    </a:lnTo>
                    <a:lnTo>
                      <a:pt x="2284" y="1171"/>
                    </a:lnTo>
                    <a:lnTo>
                      <a:pt x="2322" y="1156"/>
                    </a:lnTo>
                    <a:lnTo>
                      <a:pt x="2349" y="1169"/>
                    </a:lnTo>
                    <a:lnTo>
                      <a:pt x="2374" y="1147"/>
                    </a:lnTo>
                    <a:lnTo>
                      <a:pt x="2384" y="1095"/>
                    </a:lnTo>
                    <a:lnTo>
                      <a:pt x="2422" y="1040"/>
                    </a:lnTo>
                    <a:lnTo>
                      <a:pt x="2436" y="1027"/>
                    </a:lnTo>
                    <a:lnTo>
                      <a:pt x="2458" y="900"/>
                    </a:lnTo>
                    <a:lnTo>
                      <a:pt x="2466" y="887"/>
                    </a:lnTo>
                    <a:lnTo>
                      <a:pt x="2464" y="861"/>
                    </a:lnTo>
                    <a:lnTo>
                      <a:pt x="2471" y="819"/>
                    </a:lnTo>
                    <a:lnTo>
                      <a:pt x="2527" y="747"/>
                    </a:lnTo>
                    <a:lnTo>
                      <a:pt x="2524" y="693"/>
                    </a:lnTo>
                    <a:lnTo>
                      <a:pt x="2542" y="658"/>
                    </a:lnTo>
                    <a:lnTo>
                      <a:pt x="2622" y="645"/>
                    </a:lnTo>
                    <a:lnTo>
                      <a:pt x="2641" y="696"/>
                    </a:lnTo>
                    <a:lnTo>
                      <a:pt x="2684" y="7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236">
                <a:extLst>
                  <a:ext uri="{FF2B5EF4-FFF2-40B4-BE49-F238E27FC236}">
                    <a16:creationId xmlns:a16="http://schemas.microsoft.com/office/drawing/2014/main" id="{08C27D34-EFA4-17A5-17EC-9BC1932D0B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6" y="874"/>
                <a:ext cx="418" cy="256"/>
              </a:xfrm>
              <a:custGeom>
                <a:avLst/>
                <a:gdLst>
                  <a:gd name="T0" fmla="*/ 2720 w 2931"/>
                  <a:gd name="T1" fmla="*/ 336 h 1788"/>
                  <a:gd name="T2" fmla="*/ 2701 w 2931"/>
                  <a:gd name="T3" fmla="*/ 169 h 1788"/>
                  <a:gd name="T4" fmla="*/ 2574 w 2931"/>
                  <a:gd name="T5" fmla="*/ 11 h 1788"/>
                  <a:gd name="T6" fmla="*/ 2488 w 2931"/>
                  <a:gd name="T7" fmla="*/ 52 h 1788"/>
                  <a:gd name="T8" fmla="*/ 2410 w 2931"/>
                  <a:gd name="T9" fmla="*/ 74 h 1788"/>
                  <a:gd name="T10" fmla="*/ 2316 w 2931"/>
                  <a:gd name="T11" fmla="*/ 161 h 1788"/>
                  <a:gd name="T12" fmla="*/ 2248 w 2931"/>
                  <a:gd name="T13" fmla="*/ 219 h 1788"/>
                  <a:gd name="T14" fmla="*/ 2070 w 2931"/>
                  <a:gd name="T15" fmla="*/ 317 h 1788"/>
                  <a:gd name="T16" fmla="*/ 2006 w 2931"/>
                  <a:gd name="T17" fmla="*/ 347 h 1788"/>
                  <a:gd name="T18" fmla="*/ 1899 w 2931"/>
                  <a:gd name="T19" fmla="*/ 370 h 1788"/>
                  <a:gd name="T20" fmla="*/ 1770 w 2931"/>
                  <a:gd name="T21" fmla="*/ 372 h 1788"/>
                  <a:gd name="T22" fmla="*/ 1720 w 2931"/>
                  <a:gd name="T23" fmla="*/ 361 h 1788"/>
                  <a:gd name="T24" fmla="*/ 1590 w 2931"/>
                  <a:gd name="T25" fmla="*/ 308 h 1788"/>
                  <a:gd name="T26" fmla="*/ 1510 w 2931"/>
                  <a:gd name="T27" fmla="*/ 252 h 1788"/>
                  <a:gd name="T28" fmla="*/ 1444 w 2931"/>
                  <a:gd name="T29" fmla="*/ 223 h 1788"/>
                  <a:gd name="T30" fmla="*/ 1355 w 2931"/>
                  <a:gd name="T31" fmla="*/ 217 h 1788"/>
                  <a:gd name="T32" fmla="*/ 1156 w 2931"/>
                  <a:gd name="T33" fmla="*/ 180 h 1788"/>
                  <a:gd name="T34" fmla="*/ 1044 w 2931"/>
                  <a:gd name="T35" fmla="*/ 188 h 1788"/>
                  <a:gd name="T36" fmla="*/ 1016 w 2931"/>
                  <a:gd name="T37" fmla="*/ 173 h 1788"/>
                  <a:gd name="T38" fmla="*/ 901 w 2931"/>
                  <a:gd name="T39" fmla="*/ 162 h 1788"/>
                  <a:gd name="T40" fmla="*/ 743 w 2931"/>
                  <a:gd name="T41" fmla="*/ 136 h 1788"/>
                  <a:gd name="T42" fmla="*/ 655 w 2931"/>
                  <a:gd name="T43" fmla="*/ 114 h 1788"/>
                  <a:gd name="T44" fmla="*/ 448 w 2931"/>
                  <a:gd name="T45" fmla="*/ 5 h 1788"/>
                  <a:gd name="T46" fmla="*/ 350 w 2931"/>
                  <a:gd name="T47" fmla="*/ 5 h 1788"/>
                  <a:gd name="T48" fmla="*/ 273 w 2931"/>
                  <a:gd name="T49" fmla="*/ 11 h 1788"/>
                  <a:gd name="T50" fmla="*/ 173 w 2931"/>
                  <a:gd name="T51" fmla="*/ 79 h 1788"/>
                  <a:gd name="T52" fmla="*/ 151 w 2931"/>
                  <a:gd name="T53" fmla="*/ 183 h 1788"/>
                  <a:gd name="T54" fmla="*/ 186 w 2931"/>
                  <a:gd name="T55" fmla="*/ 407 h 1788"/>
                  <a:gd name="T56" fmla="*/ 358 w 2931"/>
                  <a:gd name="T57" fmla="*/ 557 h 1788"/>
                  <a:gd name="T58" fmla="*/ 404 w 2931"/>
                  <a:gd name="T59" fmla="*/ 652 h 1788"/>
                  <a:gd name="T60" fmla="*/ 516 w 2931"/>
                  <a:gd name="T61" fmla="*/ 736 h 1788"/>
                  <a:gd name="T62" fmla="*/ 537 w 2931"/>
                  <a:gd name="T63" fmla="*/ 857 h 1788"/>
                  <a:gd name="T64" fmla="*/ 541 w 2931"/>
                  <a:gd name="T65" fmla="*/ 951 h 1788"/>
                  <a:gd name="T66" fmla="*/ 483 w 2931"/>
                  <a:gd name="T67" fmla="*/ 1068 h 1788"/>
                  <a:gd name="T68" fmla="*/ 306 w 2931"/>
                  <a:gd name="T69" fmla="*/ 1228 h 1788"/>
                  <a:gd name="T70" fmla="*/ 162 w 2931"/>
                  <a:gd name="T71" fmla="*/ 1300 h 1788"/>
                  <a:gd name="T72" fmla="*/ 184 w 2931"/>
                  <a:gd name="T73" fmla="*/ 1425 h 1788"/>
                  <a:gd name="T74" fmla="*/ 0 w 2931"/>
                  <a:gd name="T75" fmla="*/ 1529 h 1788"/>
                  <a:gd name="T76" fmla="*/ 170 w 2931"/>
                  <a:gd name="T77" fmla="*/ 1708 h 1788"/>
                  <a:gd name="T78" fmla="*/ 388 w 2931"/>
                  <a:gd name="T79" fmla="*/ 1706 h 1788"/>
                  <a:gd name="T80" fmla="*/ 564 w 2931"/>
                  <a:gd name="T81" fmla="*/ 1788 h 1788"/>
                  <a:gd name="T82" fmla="*/ 800 w 2931"/>
                  <a:gd name="T83" fmla="*/ 1668 h 1788"/>
                  <a:gd name="T84" fmla="*/ 865 w 2931"/>
                  <a:gd name="T85" fmla="*/ 1559 h 1788"/>
                  <a:gd name="T86" fmla="*/ 1012 w 2931"/>
                  <a:gd name="T87" fmla="*/ 1581 h 1788"/>
                  <a:gd name="T88" fmla="*/ 1254 w 2931"/>
                  <a:gd name="T89" fmla="*/ 1501 h 1788"/>
                  <a:gd name="T90" fmla="*/ 1407 w 2931"/>
                  <a:gd name="T91" fmla="*/ 1564 h 1788"/>
                  <a:gd name="T92" fmla="*/ 1494 w 2931"/>
                  <a:gd name="T93" fmla="*/ 1570 h 1788"/>
                  <a:gd name="T94" fmla="*/ 1666 w 2931"/>
                  <a:gd name="T95" fmla="*/ 1570 h 1788"/>
                  <a:gd name="T96" fmla="*/ 1870 w 2931"/>
                  <a:gd name="T97" fmla="*/ 1668 h 1788"/>
                  <a:gd name="T98" fmla="*/ 1977 w 2931"/>
                  <a:gd name="T99" fmla="*/ 1599 h 1788"/>
                  <a:gd name="T100" fmla="*/ 2095 w 2931"/>
                  <a:gd name="T101" fmla="*/ 1523 h 1788"/>
                  <a:gd name="T102" fmla="*/ 2343 w 2931"/>
                  <a:gd name="T103" fmla="*/ 1319 h 1788"/>
                  <a:gd name="T104" fmla="*/ 2521 w 2931"/>
                  <a:gd name="T105" fmla="*/ 1351 h 1788"/>
                  <a:gd name="T106" fmla="*/ 2674 w 2931"/>
                  <a:gd name="T107" fmla="*/ 1319 h 1788"/>
                  <a:gd name="T108" fmla="*/ 2865 w 2931"/>
                  <a:gd name="T109" fmla="*/ 1335 h 1788"/>
                  <a:gd name="T110" fmla="*/ 2931 w 2931"/>
                  <a:gd name="T111" fmla="*/ 1147 h 1788"/>
                  <a:gd name="T112" fmla="*/ 2882 w 2931"/>
                  <a:gd name="T113" fmla="*/ 996 h 1788"/>
                  <a:gd name="T114" fmla="*/ 2871 w 2931"/>
                  <a:gd name="T115" fmla="*/ 865 h 1788"/>
                  <a:gd name="T116" fmla="*/ 2869 w 2931"/>
                  <a:gd name="T117" fmla="*/ 787 h 1788"/>
                  <a:gd name="T118" fmla="*/ 2843 w 2931"/>
                  <a:gd name="T119" fmla="*/ 614 h 1788"/>
                  <a:gd name="T120" fmla="*/ 2838 w 2931"/>
                  <a:gd name="T121" fmla="*/ 470 h 1788"/>
                  <a:gd name="T122" fmla="*/ 2736 w 2931"/>
                  <a:gd name="T123" fmla="*/ 424 h 1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931" h="1788">
                    <a:moveTo>
                      <a:pt x="2731" y="426"/>
                    </a:moveTo>
                    <a:lnTo>
                      <a:pt x="2715" y="423"/>
                    </a:lnTo>
                    <a:lnTo>
                      <a:pt x="2707" y="412"/>
                    </a:lnTo>
                    <a:lnTo>
                      <a:pt x="2720" y="336"/>
                    </a:lnTo>
                    <a:lnTo>
                      <a:pt x="2690" y="326"/>
                    </a:lnTo>
                    <a:lnTo>
                      <a:pt x="2707" y="315"/>
                    </a:lnTo>
                    <a:lnTo>
                      <a:pt x="2712" y="206"/>
                    </a:lnTo>
                    <a:lnTo>
                      <a:pt x="2701" y="169"/>
                    </a:lnTo>
                    <a:lnTo>
                      <a:pt x="2716" y="128"/>
                    </a:lnTo>
                    <a:lnTo>
                      <a:pt x="2698" y="8"/>
                    </a:lnTo>
                    <a:lnTo>
                      <a:pt x="2578" y="9"/>
                    </a:lnTo>
                    <a:lnTo>
                      <a:pt x="2574" y="11"/>
                    </a:lnTo>
                    <a:lnTo>
                      <a:pt x="2559" y="20"/>
                    </a:lnTo>
                    <a:lnTo>
                      <a:pt x="2552" y="22"/>
                    </a:lnTo>
                    <a:lnTo>
                      <a:pt x="2548" y="22"/>
                    </a:lnTo>
                    <a:lnTo>
                      <a:pt x="2488" y="52"/>
                    </a:lnTo>
                    <a:lnTo>
                      <a:pt x="2477" y="52"/>
                    </a:lnTo>
                    <a:lnTo>
                      <a:pt x="2436" y="64"/>
                    </a:lnTo>
                    <a:lnTo>
                      <a:pt x="2425" y="66"/>
                    </a:lnTo>
                    <a:lnTo>
                      <a:pt x="2410" y="74"/>
                    </a:lnTo>
                    <a:lnTo>
                      <a:pt x="2370" y="101"/>
                    </a:lnTo>
                    <a:lnTo>
                      <a:pt x="2322" y="151"/>
                    </a:lnTo>
                    <a:lnTo>
                      <a:pt x="2321" y="155"/>
                    </a:lnTo>
                    <a:lnTo>
                      <a:pt x="2316" y="161"/>
                    </a:lnTo>
                    <a:lnTo>
                      <a:pt x="2307" y="162"/>
                    </a:lnTo>
                    <a:lnTo>
                      <a:pt x="2296" y="173"/>
                    </a:lnTo>
                    <a:lnTo>
                      <a:pt x="2294" y="180"/>
                    </a:lnTo>
                    <a:lnTo>
                      <a:pt x="2248" y="219"/>
                    </a:lnTo>
                    <a:lnTo>
                      <a:pt x="2168" y="276"/>
                    </a:lnTo>
                    <a:lnTo>
                      <a:pt x="2128" y="293"/>
                    </a:lnTo>
                    <a:lnTo>
                      <a:pt x="2095" y="303"/>
                    </a:lnTo>
                    <a:lnTo>
                      <a:pt x="2070" y="317"/>
                    </a:lnTo>
                    <a:lnTo>
                      <a:pt x="2048" y="321"/>
                    </a:lnTo>
                    <a:lnTo>
                      <a:pt x="2008" y="341"/>
                    </a:lnTo>
                    <a:lnTo>
                      <a:pt x="2006" y="343"/>
                    </a:lnTo>
                    <a:lnTo>
                      <a:pt x="2006" y="347"/>
                    </a:lnTo>
                    <a:lnTo>
                      <a:pt x="1983" y="348"/>
                    </a:lnTo>
                    <a:lnTo>
                      <a:pt x="1944" y="358"/>
                    </a:lnTo>
                    <a:lnTo>
                      <a:pt x="1942" y="359"/>
                    </a:lnTo>
                    <a:lnTo>
                      <a:pt x="1899" y="370"/>
                    </a:lnTo>
                    <a:lnTo>
                      <a:pt x="1816" y="372"/>
                    </a:lnTo>
                    <a:lnTo>
                      <a:pt x="1809" y="370"/>
                    </a:lnTo>
                    <a:lnTo>
                      <a:pt x="1786" y="370"/>
                    </a:lnTo>
                    <a:lnTo>
                      <a:pt x="1770" y="372"/>
                    </a:lnTo>
                    <a:lnTo>
                      <a:pt x="1767" y="374"/>
                    </a:lnTo>
                    <a:lnTo>
                      <a:pt x="1757" y="380"/>
                    </a:lnTo>
                    <a:lnTo>
                      <a:pt x="1722" y="363"/>
                    </a:lnTo>
                    <a:lnTo>
                      <a:pt x="1720" y="361"/>
                    </a:lnTo>
                    <a:lnTo>
                      <a:pt x="1717" y="361"/>
                    </a:lnTo>
                    <a:lnTo>
                      <a:pt x="1663" y="348"/>
                    </a:lnTo>
                    <a:lnTo>
                      <a:pt x="1622" y="330"/>
                    </a:lnTo>
                    <a:lnTo>
                      <a:pt x="1590" y="308"/>
                    </a:lnTo>
                    <a:lnTo>
                      <a:pt x="1584" y="303"/>
                    </a:lnTo>
                    <a:lnTo>
                      <a:pt x="1557" y="284"/>
                    </a:lnTo>
                    <a:lnTo>
                      <a:pt x="1546" y="273"/>
                    </a:lnTo>
                    <a:lnTo>
                      <a:pt x="1510" y="252"/>
                    </a:lnTo>
                    <a:lnTo>
                      <a:pt x="1507" y="252"/>
                    </a:lnTo>
                    <a:lnTo>
                      <a:pt x="1492" y="245"/>
                    </a:lnTo>
                    <a:lnTo>
                      <a:pt x="1481" y="238"/>
                    </a:lnTo>
                    <a:lnTo>
                      <a:pt x="1444" y="223"/>
                    </a:lnTo>
                    <a:lnTo>
                      <a:pt x="1442" y="223"/>
                    </a:lnTo>
                    <a:lnTo>
                      <a:pt x="1431" y="219"/>
                    </a:lnTo>
                    <a:lnTo>
                      <a:pt x="1371" y="219"/>
                    </a:lnTo>
                    <a:lnTo>
                      <a:pt x="1355" y="217"/>
                    </a:lnTo>
                    <a:lnTo>
                      <a:pt x="1349" y="212"/>
                    </a:lnTo>
                    <a:lnTo>
                      <a:pt x="1346" y="212"/>
                    </a:lnTo>
                    <a:lnTo>
                      <a:pt x="1243" y="184"/>
                    </a:lnTo>
                    <a:lnTo>
                      <a:pt x="1156" y="180"/>
                    </a:lnTo>
                    <a:lnTo>
                      <a:pt x="1123" y="186"/>
                    </a:lnTo>
                    <a:lnTo>
                      <a:pt x="1116" y="186"/>
                    </a:lnTo>
                    <a:lnTo>
                      <a:pt x="1101" y="190"/>
                    </a:lnTo>
                    <a:lnTo>
                      <a:pt x="1044" y="188"/>
                    </a:lnTo>
                    <a:lnTo>
                      <a:pt x="1040" y="186"/>
                    </a:lnTo>
                    <a:lnTo>
                      <a:pt x="1040" y="184"/>
                    </a:lnTo>
                    <a:lnTo>
                      <a:pt x="1032" y="183"/>
                    </a:lnTo>
                    <a:lnTo>
                      <a:pt x="1016" y="173"/>
                    </a:lnTo>
                    <a:lnTo>
                      <a:pt x="1003" y="169"/>
                    </a:lnTo>
                    <a:lnTo>
                      <a:pt x="1000" y="169"/>
                    </a:lnTo>
                    <a:lnTo>
                      <a:pt x="985" y="172"/>
                    </a:lnTo>
                    <a:lnTo>
                      <a:pt x="901" y="162"/>
                    </a:lnTo>
                    <a:lnTo>
                      <a:pt x="872" y="162"/>
                    </a:lnTo>
                    <a:lnTo>
                      <a:pt x="830" y="153"/>
                    </a:lnTo>
                    <a:lnTo>
                      <a:pt x="819" y="153"/>
                    </a:lnTo>
                    <a:lnTo>
                      <a:pt x="743" y="136"/>
                    </a:lnTo>
                    <a:lnTo>
                      <a:pt x="741" y="136"/>
                    </a:lnTo>
                    <a:lnTo>
                      <a:pt x="715" y="129"/>
                    </a:lnTo>
                    <a:lnTo>
                      <a:pt x="710" y="129"/>
                    </a:lnTo>
                    <a:lnTo>
                      <a:pt x="655" y="114"/>
                    </a:lnTo>
                    <a:lnTo>
                      <a:pt x="552" y="55"/>
                    </a:lnTo>
                    <a:lnTo>
                      <a:pt x="511" y="19"/>
                    </a:lnTo>
                    <a:lnTo>
                      <a:pt x="487" y="9"/>
                    </a:lnTo>
                    <a:lnTo>
                      <a:pt x="448" y="5"/>
                    </a:lnTo>
                    <a:lnTo>
                      <a:pt x="393" y="5"/>
                    </a:lnTo>
                    <a:lnTo>
                      <a:pt x="389" y="3"/>
                    </a:lnTo>
                    <a:lnTo>
                      <a:pt x="366" y="0"/>
                    </a:lnTo>
                    <a:lnTo>
                      <a:pt x="350" y="5"/>
                    </a:lnTo>
                    <a:lnTo>
                      <a:pt x="330" y="16"/>
                    </a:lnTo>
                    <a:lnTo>
                      <a:pt x="326" y="16"/>
                    </a:lnTo>
                    <a:lnTo>
                      <a:pt x="301" y="19"/>
                    </a:lnTo>
                    <a:lnTo>
                      <a:pt x="273" y="11"/>
                    </a:lnTo>
                    <a:lnTo>
                      <a:pt x="247" y="11"/>
                    </a:lnTo>
                    <a:lnTo>
                      <a:pt x="236" y="16"/>
                    </a:lnTo>
                    <a:lnTo>
                      <a:pt x="192" y="63"/>
                    </a:lnTo>
                    <a:lnTo>
                      <a:pt x="173" y="79"/>
                    </a:lnTo>
                    <a:lnTo>
                      <a:pt x="159" y="101"/>
                    </a:lnTo>
                    <a:lnTo>
                      <a:pt x="158" y="101"/>
                    </a:lnTo>
                    <a:lnTo>
                      <a:pt x="142" y="103"/>
                    </a:lnTo>
                    <a:lnTo>
                      <a:pt x="151" y="183"/>
                    </a:lnTo>
                    <a:lnTo>
                      <a:pt x="104" y="271"/>
                    </a:lnTo>
                    <a:lnTo>
                      <a:pt x="155" y="387"/>
                    </a:lnTo>
                    <a:lnTo>
                      <a:pt x="177" y="412"/>
                    </a:lnTo>
                    <a:lnTo>
                      <a:pt x="186" y="407"/>
                    </a:lnTo>
                    <a:lnTo>
                      <a:pt x="236" y="467"/>
                    </a:lnTo>
                    <a:lnTo>
                      <a:pt x="249" y="459"/>
                    </a:lnTo>
                    <a:lnTo>
                      <a:pt x="293" y="527"/>
                    </a:lnTo>
                    <a:lnTo>
                      <a:pt x="358" y="557"/>
                    </a:lnTo>
                    <a:lnTo>
                      <a:pt x="461" y="499"/>
                    </a:lnTo>
                    <a:lnTo>
                      <a:pt x="483" y="463"/>
                    </a:lnTo>
                    <a:lnTo>
                      <a:pt x="541" y="546"/>
                    </a:lnTo>
                    <a:lnTo>
                      <a:pt x="404" y="652"/>
                    </a:lnTo>
                    <a:lnTo>
                      <a:pt x="454" y="663"/>
                    </a:lnTo>
                    <a:lnTo>
                      <a:pt x="502" y="726"/>
                    </a:lnTo>
                    <a:lnTo>
                      <a:pt x="498" y="734"/>
                    </a:lnTo>
                    <a:lnTo>
                      <a:pt x="516" y="736"/>
                    </a:lnTo>
                    <a:lnTo>
                      <a:pt x="459" y="819"/>
                    </a:lnTo>
                    <a:lnTo>
                      <a:pt x="544" y="780"/>
                    </a:lnTo>
                    <a:lnTo>
                      <a:pt x="544" y="813"/>
                    </a:lnTo>
                    <a:lnTo>
                      <a:pt x="537" y="857"/>
                    </a:lnTo>
                    <a:lnTo>
                      <a:pt x="553" y="900"/>
                    </a:lnTo>
                    <a:lnTo>
                      <a:pt x="555" y="915"/>
                    </a:lnTo>
                    <a:lnTo>
                      <a:pt x="552" y="925"/>
                    </a:lnTo>
                    <a:lnTo>
                      <a:pt x="541" y="951"/>
                    </a:lnTo>
                    <a:lnTo>
                      <a:pt x="511" y="975"/>
                    </a:lnTo>
                    <a:lnTo>
                      <a:pt x="563" y="1031"/>
                    </a:lnTo>
                    <a:lnTo>
                      <a:pt x="498" y="1071"/>
                    </a:lnTo>
                    <a:lnTo>
                      <a:pt x="483" y="1068"/>
                    </a:lnTo>
                    <a:lnTo>
                      <a:pt x="472" y="1103"/>
                    </a:lnTo>
                    <a:lnTo>
                      <a:pt x="404" y="1188"/>
                    </a:lnTo>
                    <a:lnTo>
                      <a:pt x="319" y="1228"/>
                    </a:lnTo>
                    <a:lnTo>
                      <a:pt x="306" y="1228"/>
                    </a:lnTo>
                    <a:lnTo>
                      <a:pt x="253" y="1191"/>
                    </a:lnTo>
                    <a:lnTo>
                      <a:pt x="202" y="1200"/>
                    </a:lnTo>
                    <a:lnTo>
                      <a:pt x="173" y="1234"/>
                    </a:lnTo>
                    <a:lnTo>
                      <a:pt x="162" y="1300"/>
                    </a:lnTo>
                    <a:lnTo>
                      <a:pt x="177" y="1308"/>
                    </a:lnTo>
                    <a:lnTo>
                      <a:pt x="273" y="1304"/>
                    </a:lnTo>
                    <a:lnTo>
                      <a:pt x="205" y="1379"/>
                    </a:lnTo>
                    <a:lnTo>
                      <a:pt x="184" y="1425"/>
                    </a:lnTo>
                    <a:lnTo>
                      <a:pt x="127" y="1414"/>
                    </a:lnTo>
                    <a:lnTo>
                      <a:pt x="71" y="1475"/>
                    </a:lnTo>
                    <a:lnTo>
                      <a:pt x="68" y="1497"/>
                    </a:lnTo>
                    <a:lnTo>
                      <a:pt x="0" y="1529"/>
                    </a:lnTo>
                    <a:lnTo>
                      <a:pt x="50" y="1582"/>
                    </a:lnTo>
                    <a:lnTo>
                      <a:pt x="96" y="1593"/>
                    </a:lnTo>
                    <a:lnTo>
                      <a:pt x="109" y="1628"/>
                    </a:lnTo>
                    <a:lnTo>
                      <a:pt x="170" y="1708"/>
                    </a:lnTo>
                    <a:lnTo>
                      <a:pt x="210" y="1684"/>
                    </a:lnTo>
                    <a:lnTo>
                      <a:pt x="289" y="1704"/>
                    </a:lnTo>
                    <a:lnTo>
                      <a:pt x="339" y="1682"/>
                    </a:lnTo>
                    <a:lnTo>
                      <a:pt x="388" y="1706"/>
                    </a:lnTo>
                    <a:lnTo>
                      <a:pt x="486" y="1770"/>
                    </a:lnTo>
                    <a:lnTo>
                      <a:pt x="601" y="1734"/>
                    </a:lnTo>
                    <a:lnTo>
                      <a:pt x="603" y="1739"/>
                    </a:lnTo>
                    <a:lnTo>
                      <a:pt x="564" y="1788"/>
                    </a:lnTo>
                    <a:lnTo>
                      <a:pt x="623" y="1767"/>
                    </a:lnTo>
                    <a:lnTo>
                      <a:pt x="669" y="1713"/>
                    </a:lnTo>
                    <a:lnTo>
                      <a:pt x="677" y="1698"/>
                    </a:lnTo>
                    <a:lnTo>
                      <a:pt x="800" y="1668"/>
                    </a:lnTo>
                    <a:lnTo>
                      <a:pt x="811" y="1652"/>
                    </a:lnTo>
                    <a:lnTo>
                      <a:pt x="861" y="1608"/>
                    </a:lnTo>
                    <a:lnTo>
                      <a:pt x="821" y="1567"/>
                    </a:lnTo>
                    <a:lnTo>
                      <a:pt x="865" y="1559"/>
                    </a:lnTo>
                    <a:lnTo>
                      <a:pt x="912" y="1570"/>
                    </a:lnTo>
                    <a:lnTo>
                      <a:pt x="934" y="1560"/>
                    </a:lnTo>
                    <a:lnTo>
                      <a:pt x="929" y="1597"/>
                    </a:lnTo>
                    <a:lnTo>
                      <a:pt x="1012" y="1581"/>
                    </a:lnTo>
                    <a:lnTo>
                      <a:pt x="1066" y="1595"/>
                    </a:lnTo>
                    <a:lnTo>
                      <a:pt x="1152" y="1545"/>
                    </a:lnTo>
                    <a:lnTo>
                      <a:pt x="1178" y="1559"/>
                    </a:lnTo>
                    <a:lnTo>
                      <a:pt x="1254" y="1501"/>
                    </a:lnTo>
                    <a:lnTo>
                      <a:pt x="1263" y="1493"/>
                    </a:lnTo>
                    <a:lnTo>
                      <a:pt x="1333" y="1508"/>
                    </a:lnTo>
                    <a:lnTo>
                      <a:pt x="1376" y="1529"/>
                    </a:lnTo>
                    <a:lnTo>
                      <a:pt x="1407" y="1564"/>
                    </a:lnTo>
                    <a:lnTo>
                      <a:pt x="1444" y="1560"/>
                    </a:lnTo>
                    <a:lnTo>
                      <a:pt x="1473" y="1636"/>
                    </a:lnTo>
                    <a:lnTo>
                      <a:pt x="1503" y="1599"/>
                    </a:lnTo>
                    <a:lnTo>
                      <a:pt x="1494" y="1570"/>
                    </a:lnTo>
                    <a:lnTo>
                      <a:pt x="1507" y="1540"/>
                    </a:lnTo>
                    <a:lnTo>
                      <a:pt x="1562" y="1564"/>
                    </a:lnTo>
                    <a:lnTo>
                      <a:pt x="1589" y="1559"/>
                    </a:lnTo>
                    <a:lnTo>
                      <a:pt x="1666" y="1570"/>
                    </a:lnTo>
                    <a:lnTo>
                      <a:pt x="1689" y="1586"/>
                    </a:lnTo>
                    <a:lnTo>
                      <a:pt x="1732" y="1581"/>
                    </a:lnTo>
                    <a:lnTo>
                      <a:pt x="1824" y="1657"/>
                    </a:lnTo>
                    <a:lnTo>
                      <a:pt x="1870" y="1668"/>
                    </a:lnTo>
                    <a:lnTo>
                      <a:pt x="1877" y="1584"/>
                    </a:lnTo>
                    <a:lnTo>
                      <a:pt x="1909" y="1606"/>
                    </a:lnTo>
                    <a:lnTo>
                      <a:pt x="1966" y="1604"/>
                    </a:lnTo>
                    <a:lnTo>
                      <a:pt x="1977" y="1599"/>
                    </a:lnTo>
                    <a:lnTo>
                      <a:pt x="1997" y="1571"/>
                    </a:lnTo>
                    <a:lnTo>
                      <a:pt x="2049" y="1527"/>
                    </a:lnTo>
                    <a:lnTo>
                      <a:pt x="2049" y="1516"/>
                    </a:lnTo>
                    <a:lnTo>
                      <a:pt x="2095" y="1523"/>
                    </a:lnTo>
                    <a:lnTo>
                      <a:pt x="2089" y="1490"/>
                    </a:lnTo>
                    <a:lnTo>
                      <a:pt x="2201" y="1453"/>
                    </a:lnTo>
                    <a:lnTo>
                      <a:pt x="2259" y="1348"/>
                    </a:lnTo>
                    <a:lnTo>
                      <a:pt x="2343" y="1319"/>
                    </a:lnTo>
                    <a:lnTo>
                      <a:pt x="2346" y="1311"/>
                    </a:lnTo>
                    <a:lnTo>
                      <a:pt x="2421" y="1384"/>
                    </a:lnTo>
                    <a:lnTo>
                      <a:pt x="2453" y="1346"/>
                    </a:lnTo>
                    <a:lnTo>
                      <a:pt x="2521" y="1351"/>
                    </a:lnTo>
                    <a:lnTo>
                      <a:pt x="2559" y="1302"/>
                    </a:lnTo>
                    <a:lnTo>
                      <a:pt x="2617" y="1286"/>
                    </a:lnTo>
                    <a:lnTo>
                      <a:pt x="2627" y="1331"/>
                    </a:lnTo>
                    <a:lnTo>
                      <a:pt x="2674" y="1319"/>
                    </a:lnTo>
                    <a:lnTo>
                      <a:pt x="2718" y="1351"/>
                    </a:lnTo>
                    <a:lnTo>
                      <a:pt x="2802" y="1272"/>
                    </a:lnTo>
                    <a:lnTo>
                      <a:pt x="2840" y="1326"/>
                    </a:lnTo>
                    <a:lnTo>
                      <a:pt x="2865" y="1335"/>
                    </a:lnTo>
                    <a:lnTo>
                      <a:pt x="2900" y="1276"/>
                    </a:lnTo>
                    <a:lnTo>
                      <a:pt x="2890" y="1239"/>
                    </a:lnTo>
                    <a:lnTo>
                      <a:pt x="2906" y="1191"/>
                    </a:lnTo>
                    <a:lnTo>
                      <a:pt x="2931" y="1147"/>
                    </a:lnTo>
                    <a:lnTo>
                      <a:pt x="2796" y="1058"/>
                    </a:lnTo>
                    <a:lnTo>
                      <a:pt x="2789" y="1051"/>
                    </a:lnTo>
                    <a:lnTo>
                      <a:pt x="2813" y="1010"/>
                    </a:lnTo>
                    <a:lnTo>
                      <a:pt x="2882" y="996"/>
                    </a:lnTo>
                    <a:lnTo>
                      <a:pt x="2882" y="958"/>
                    </a:lnTo>
                    <a:lnTo>
                      <a:pt x="2871" y="929"/>
                    </a:lnTo>
                    <a:lnTo>
                      <a:pt x="2854" y="920"/>
                    </a:lnTo>
                    <a:lnTo>
                      <a:pt x="2871" y="865"/>
                    </a:lnTo>
                    <a:lnTo>
                      <a:pt x="2871" y="844"/>
                    </a:lnTo>
                    <a:lnTo>
                      <a:pt x="2914" y="809"/>
                    </a:lnTo>
                    <a:lnTo>
                      <a:pt x="2906" y="794"/>
                    </a:lnTo>
                    <a:lnTo>
                      <a:pt x="2869" y="787"/>
                    </a:lnTo>
                    <a:lnTo>
                      <a:pt x="2832" y="773"/>
                    </a:lnTo>
                    <a:lnTo>
                      <a:pt x="2847" y="707"/>
                    </a:lnTo>
                    <a:lnTo>
                      <a:pt x="2840" y="674"/>
                    </a:lnTo>
                    <a:lnTo>
                      <a:pt x="2843" y="614"/>
                    </a:lnTo>
                    <a:lnTo>
                      <a:pt x="2832" y="601"/>
                    </a:lnTo>
                    <a:lnTo>
                      <a:pt x="2753" y="557"/>
                    </a:lnTo>
                    <a:lnTo>
                      <a:pt x="2736" y="496"/>
                    </a:lnTo>
                    <a:lnTo>
                      <a:pt x="2838" y="470"/>
                    </a:lnTo>
                    <a:lnTo>
                      <a:pt x="2840" y="409"/>
                    </a:lnTo>
                    <a:lnTo>
                      <a:pt x="2807" y="383"/>
                    </a:lnTo>
                    <a:lnTo>
                      <a:pt x="2764" y="387"/>
                    </a:lnTo>
                    <a:lnTo>
                      <a:pt x="2736" y="424"/>
                    </a:lnTo>
                    <a:lnTo>
                      <a:pt x="2731" y="4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237">
                <a:extLst>
                  <a:ext uri="{FF2B5EF4-FFF2-40B4-BE49-F238E27FC236}">
                    <a16:creationId xmlns:a16="http://schemas.microsoft.com/office/drawing/2014/main" id="{1561BB3C-E856-5D64-AB30-91CAEE1027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6" y="1056"/>
                <a:ext cx="480" cy="314"/>
              </a:xfrm>
              <a:custGeom>
                <a:avLst/>
                <a:gdLst>
                  <a:gd name="T0" fmla="*/ 1330 w 3357"/>
                  <a:gd name="T1" fmla="*/ 385 h 2195"/>
                  <a:gd name="T2" fmla="*/ 1095 w 3357"/>
                  <a:gd name="T3" fmla="*/ 287 h 2195"/>
                  <a:gd name="T4" fmla="*/ 1009 w 3357"/>
                  <a:gd name="T5" fmla="*/ 327 h 2195"/>
                  <a:gd name="T6" fmla="*/ 882 w 3357"/>
                  <a:gd name="T7" fmla="*/ 257 h 2195"/>
                  <a:gd name="T8" fmla="*/ 684 w 3357"/>
                  <a:gd name="T9" fmla="*/ 287 h 2195"/>
                  <a:gd name="T10" fmla="*/ 435 w 3357"/>
                  <a:gd name="T11" fmla="*/ 325 h 2195"/>
                  <a:gd name="T12" fmla="*/ 327 w 3357"/>
                  <a:gd name="T13" fmla="*/ 295 h 2195"/>
                  <a:gd name="T14" fmla="*/ 183 w 3357"/>
                  <a:gd name="T15" fmla="*/ 426 h 2195"/>
                  <a:gd name="T16" fmla="*/ 63 w 3357"/>
                  <a:gd name="T17" fmla="*/ 582 h 2195"/>
                  <a:gd name="T18" fmla="*/ 181 w 3357"/>
                  <a:gd name="T19" fmla="*/ 793 h 2195"/>
                  <a:gd name="T20" fmla="*/ 0 w 3357"/>
                  <a:gd name="T21" fmla="*/ 1204 h 2195"/>
                  <a:gd name="T22" fmla="*/ 150 w 3357"/>
                  <a:gd name="T23" fmla="*/ 1371 h 2195"/>
                  <a:gd name="T24" fmla="*/ 260 w 3357"/>
                  <a:gd name="T25" fmla="*/ 1360 h 2195"/>
                  <a:gd name="T26" fmla="*/ 223 w 3357"/>
                  <a:gd name="T27" fmla="*/ 1324 h 2195"/>
                  <a:gd name="T28" fmla="*/ 244 w 3357"/>
                  <a:gd name="T29" fmla="*/ 1292 h 2195"/>
                  <a:gd name="T30" fmla="*/ 371 w 3357"/>
                  <a:gd name="T31" fmla="*/ 1379 h 2195"/>
                  <a:gd name="T32" fmla="*/ 594 w 3357"/>
                  <a:gd name="T33" fmla="*/ 1259 h 2195"/>
                  <a:gd name="T34" fmla="*/ 797 w 3357"/>
                  <a:gd name="T35" fmla="*/ 1223 h 2195"/>
                  <a:gd name="T36" fmla="*/ 926 w 3357"/>
                  <a:gd name="T37" fmla="*/ 1295 h 2195"/>
                  <a:gd name="T38" fmla="*/ 1107 w 3357"/>
                  <a:gd name="T39" fmla="*/ 1114 h 2195"/>
                  <a:gd name="T40" fmla="*/ 1311 w 3357"/>
                  <a:gd name="T41" fmla="*/ 1188 h 2195"/>
                  <a:gd name="T42" fmla="*/ 1315 w 3357"/>
                  <a:gd name="T43" fmla="*/ 1395 h 2195"/>
                  <a:gd name="T44" fmla="*/ 1467 w 3357"/>
                  <a:gd name="T45" fmla="*/ 1463 h 2195"/>
                  <a:gd name="T46" fmla="*/ 1470 w 3357"/>
                  <a:gd name="T47" fmla="*/ 1614 h 2195"/>
                  <a:gd name="T48" fmla="*/ 1634 w 3357"/>
                  <a:gd name="T49" fmla="*/ 1608 h 2195"/>
                  <a:gd name="T50" fmla="*/ 1729 w 3357"/>
                  <a:gd name="T51" fmla="*/ 1526 h 2195"/>
                  <a:gd name="T52" fmla="*/ 1850 w 3357"/>
                  <a:gd name="T53" fmla="*/ 1437 h 2195"/>
                  <a:gd name="T54" fmla="*/ 2051 w 3357"/>
                  <a:gd name="T55" fmla="*/ 1339 h 2195"/>
                  <a:gd name="T56" fmla="*/ 2210 w 3357"/>
                  <a:gd name="T57" fmla="*/ 1412 h 2195"/>
                  <a:gd name="T58" fmla="*/ 2254 w 3357"/>
                  <a:gd name="T59" fmla="*/ 1620 h 2195"/>
                  <a:gd name="T60" fmla="*/ 2366 w 3357"/>
                  <a:gd name="T61" fmla="*/ 1841 h 2195"/>
                  <a:gd name="T62" fmla="*/ 2524 w 3357"/>
                  <a:gd name="T63" fmla="*/ 1955 h 2195"/>
                  <a:gd name="T64" fmla="*/ 2707 w 3357"/>
                  <a:gd name="T65" fmla="*/ 2045 h 2195"/>
                  <a:gd name="T66" fmla="*/ 2868 w 3357"/>
                  <a:gd name="T67" fmla="*/ 2136 h 2195"/>
                  <a:gd name="T68" fmla="*/ 3056 w 3357"/>
                  <a:gd name="T69" fmla="*/ 2086 h 2195"/>
                  <a:gd name="T70" fmla="*/ 2997 w 3357"/>
                  <a:gd name="T71" fmla="*/ 1762 h 2195"/>
                  <a:gd name="T72" fmla="*/ 3180 w 3357"/>
                  <a:gd name="T73" fmla="*/ 1721 h 2195"/>
                  <a:gd name="T74" fmla="*/ 3296 w 3357"/>
                  <a:gd name="T75" fmla="*/ 1555 h 2195"/>
                  <a:gd name="T76" fmla="*/ 3322 w 3357"/>
                  <a:gd name="T77" fmla="*/ 1352 h 2195"/>
                  <a:gd name="T78" fmla="*/ 3270 w 3357"/>
                  <a:gd name="T79" fmla="*/ 1166 h 2195"/>
                  <a:gd name="T80" fmla="*/ 3105 w 3357"/>
                  <a:gd name="T81" fmla="*/ 959 h 2195"/>
                  <a:gd name="T82" fmla="*/ 2994 w 3357"/>
                  <a:gd name="T83" fmla="*/ 790 h 2195"/>
                  <a:gd name="T84" fmla="*/ 2978 w 3357"/>
                  <a:gd name="T85" fmla="*/ 587 h 2195"/>
                  <a:gd name="T86" fmla="*/ 2805 w 3357"/>
                  <a:gd name="T87" fmla="*/ 458 h 2195"/>
                  <a:gd name="T88" fmla="*/ 2761 w 3357"/>
                  <a:gd name="T89" fmla="*/ 336 h 2195"/>
                  <a:gd name="T90" fmla="*/ 2619 w 3357"/>
                  <a:gd name="T91" fmla="*/ 273 h 2195"/>
                  <a:gd name="T92" fmla="*/ 2431 w 3357"/>
                  <a:gd name="T93" fmla="*/ 229 h 2195"/>
                  <a:gd name="T94" fmla="*/ 2377 w 3357"/>
                  <a:gd name="T95" fmla="*/ 238 h 2195"/>
                  <a:gd name="T96" fmla="*/ 2379 w 3357"/>
                  <a:gd name="T97" fmla="*/ 205 h 2195"/>
                  <a:gd name="T98" fmla="*/ 2335 w 3357"/>
                  <a:gd name="T99" fmla="*/ 120 h 2195"/>
                  <a:gd name="T100" fmla="*/ 2224 w 3357"/>
                  <a:gd name="T101" fmla="*/ 79 h 2195"/>
                  <a:gd name="T102" fmla="*/ 2065 w 3357"/>
                  <a:gd name="T103" fmla="*/ 30 h 2195"/>
                  <a:gd name="T104" fmla="*/ 1852 w 3357"/>
                  <a:gd name="T105" fmla="*/ 39 h 2195"/>
                  <a:gd name="T106" fmla="*/ 1595 w 3357"/>
                  <a:gd name="T107" fmla="*/ 218 h 2195"/>
                  <a:gd name="T108" fmla="*/ 1503 w 3357"/>
                  <a:gd name="T109" fmla="*/ 299 h 2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357" h="2195">
                    <a:moveTo>
                      <a:pt x="1415" y="334"/>
                    </a:moveTo>
                    <a:lnTo>
                      <a:pt x="1383" y="312"/>
                    </a:lnTo>
                    <a:lnTo>
                      <a:pt x="1376" y="396"/>
                    </a:lnTo>
                    <a:lnTo>
                      <a:pt x="1330" y="385"/>
                    </a:lnTo>
                    <a:lnTo>
                      <a:pt x="1238" y="309"/>
                    </a:lnTo>
                    <a:lnTo>
                      <a:pt x="1195" y="314"/>
                    </a:lnTo>
                    <a:lnTo>
                      <a:pt x="1172" y="298"/>
                    </a:lnTo>
                    <a:lnTo>
                      <a:pt x="1095" y="287"/>
                    </a:lnTo>
                    <a:lnTo>
                      <a:pt x="1068" y="292"/>
                    </a:lnTo>
                    <a:lnTo>
                      <a:pt x="1013" y="268"/>
                    </a:lnTo>
                    <a:lnTo>
                      <a:pt x="1000" y="298"/>
                    </a:lnTo>
                    <a:lnTo>
                      <a:pt x="1009" y="327"/>
                    </a:lnTo>
                    <a:lnTo>
                      <a:pt x="979" y="364"/>
                    </a:lnTo>
                    <a:lnTo>
                      <a:pt x="950" y="288"/>
                    </a:lnTo>
                    <a:lnTo>
                      <a:pt x="913" y="292"/>
                    </a:lnTo>
                    <a:lnTo>
                      <a:pt x="882" y="257"/>
                    </a:lnTo>
                    <a:lnTo>
                      <a:pt x="839" y="236"/>
                    </a:lnTo>
                    <a:lnTo>
                      <a:pt x="769" y="221"/>
                    </a:lnTo>
                    <a:lnTo>
                      <a:pt x="760" y="229"/>
                    </a:lnTo>
                    <a:lnTo>
                      <a:pt x="684" y="287"/>
                    </a:lnTo>
                    <a:lnTo>
                      <a:pt x="658" y="273"/>
                    </a:lnTo>
                    <a:lnTo>
                      <a:pt x="572" y="323"/>
                    </a:lnTo>
                    <a:lnTo>
                      <a:pt x="518" y="309"/>
                    </a:lnTo>
                    <a:lnTo>
                      <a:pt x="435" y="325"/>
                    </a:lnTo>
                    <a:lnTo>
                      <a:pt x="440" y="288"/>
                    </a:lnTo>
                    <a:lnTo>
                      <a:pt x="418" y="298"/>
                    </a:lnTo>
                    <a:lnTo>
                      <a:pt x="371" y="287"/>
                    </a:lnTo>
                    <a:lnTo>
                      <a:pt x="327" y="295"/>
                    </a:lnTo>
                    <a:lnTo>
                      <a:pt x="367" y="336"/>
                    </a:lnTo>
                    <a:lnTo>
                      <a:pt x="317" y="380"/>
                    </a:lnTo>
                    <a:lnTo>
                      <a:pt x="306" y="396"/>
                    </a:lnTo>
                    <a:lnTo>
                      <a:pt x="183" y="426"/>
                    </a:lnTo>
                    <a:lnTo>
                      <a:pt x="175" y="441"/>
                    </a:lnTo>
                    <a:lnTo>
                      <a:pt x="129" y="495"/>
                    </a:lnTo>
                    <a:lnTo>
                      <a:pt x="70" y="516"/>
                    </a:lnTo>
                    <a:lnTo>
                      <a:pt x="63" y="582"/>
                    </a:lnTo>
                    <a:lnTo>
                      <a:pt x="107" y="574"/>
                    </a:lnTo>
                    <a:lnTo>
                      <a:pt x="145" y="637"/>
                    </a:lnTo>
                    <a:lnTo>
                      <a:pt x="249" y="725"/>
                    </a:lnTo>
                    <a:lnTo>
                      <a:pt x="181" y="793"/>
                    </a:lnTo>
                    <a:lnTo>
                      <a:pt x="236" y="882"/>
                    </a:lnTo>
                    <a:lnTo>
                      <a:pt x="168" y="1008"/>
                    </a:lnTo>
                    <a:lnTo>
                      <a:pt x="8" y="1184"/>
                    </a:lnTo>
                    <a:lnTo>
                      <a:pt x="0" y="1204"/>
                    </a:lnTo>
                    <a:lnTo>
                      <a:pt x="69" y="1275"/>
                    </a:lnTo>
                    <a:lnTo>
                      <a:pt x="81" y="1335"/>
                    </a:lnTo>
                    <a:lnTo>
                      <a:pt x="146" y="1308"/>
                    </a:lnTo>
                    <a:lnTo>
                      <a:pt x="150" y="1371"/>
                    </a:lnTo>
                    <a:lnTo>
                      <a:pt x="181" y="1390"/>
                    </a:lnTo>
                    <a:lnTo>
                      <a:pt x="190" y="1390"/>
                    </a:lnTo>
                    <a:lnTo>
                      <a:pt x="251" y="1365"/>
                    </a:lnTo>
                    <a:lnTo>
                      <a:pt x="260" y="1360"/>
                    </a:lnTo>
                    <a:lnTo>
                      <a:pt x="260" y="1346"/>
                    </a:lnTo>
                    <a:lnTo>
                      <a:pt x="254" y="1346"/>
                    </a:lnTo>
                    <a:lnTo>
                      <a:pt x="225" y="1328"/>
                    </a:lnTo>
                    <a:lnTo>
                      <a:pt x="223" y="1324"/>
                    </a:lnTo>
                    <a:lnTo>
                      <a:pt x="221" y="1319"/>
                    </a:lnTo>
                    <a:lnTo>
                      <a:pt x="221" y="1315"/>
                    </a:lnTo>
                    <a:lnTo>
                      <a:pt x="234" y="1293"/>
                    </a:lnTo>
                    <a:lnTo>
                      <a:pt x="244" y="1292"/>
                    </a:lnTo>
                    <a:lnTo>
                      <a:pt x="312" y="1306"/>
                    </a:lnTo>
                    <a:lnTo>
                      <a:pt x="349" y="1260"/>
                    </a:lnTo>
                    <a:lnTo>
                      <a:pt x="371" y="1352"/>
                    </a:lnTo>
                    <a:lnTo>
                      <a:pt x="371" y="1379"/>
                    </a:lnTo>
                    <a:lnTo>
                      <a:pt x="484" y="1306"/>
                    </a:lnTo>
                    <a:lnTo>
                      <a:pt x="524" y="1317"/>
                    </a:lnTo>
                    <a:lnTo>
                      <a:pt x="539" y="1295"/>
                    </a:lnTo>
                    <a:lnTo>
                      <a:pt x="594" y="1259"/>
                    </a:lnTo>
                    <a:lnTo>
                      <a:pt x="642" y="1212"/>
                    </a:lnTo>
                    <a:lnTo>
                      <a:pt x="699" y="1237"/>
                    </a:lnTo>
                    <a:lnTo>
                      <a:pt x="751" y="1208"/>
                    </a:lnTo>
                    <a:lnTo>
                      <a:pt x="797" y="1223"/>
                    </a:lnTo>
                    <a:lnTo>
                      <a:pt x="847" y="1216"/>
                    </a:lnTo>
                    <a:lnTo>
                      <a:pt x="855" y="1242"/>
                    </a:lnTo>
                    <a:lnTo>
                      <a:pt x="885" y="1259"/>
                    </a:lnTo>
                    <a:lnTo>
                      <a:pt x="926" y="1295"/>
                    </a:lnTo>
                    <a:lnTo>
                      <a:pt x="989" y="1188"/>
                    </a:lnTo>
                    <a:lnTo>
                      <a:pt x="1011" y="1204"/>
                    </a:lnTo>
                    <a:lnTo>
                      <a:pt x="1077" y="1237"/>
                    </a:lnTo>
                    <a:lnTo>
                      <a:pt x="1107" y="1114"/>
                    </a:lnTo>
                    <a:lnTo>
                      <a:pt x="1136" y="1070"/>
                    </a:lnTo>
                    <a:lnTo>
                      <a:pt x="1221" y="1107"/>
                    </a:lnTo>
                    <a:lnTo>
                      <a:pt x="1228" y="1120"/>
                    </a:lnTo>
                    <a:lnTo>
                      <a:pt x="1311" y="1188"/>
                    </a:lnTo>
                    <a:lnTo>
                      <a:pt x="1259" y="1259"/>
                    </a:lnTo>
                    <a:lnTo>
                      <a:pt x="1287" y="1292"/>
                    </a:lnTo>
                    <a:lnTo>
                      <a:pt x="1292" y="1328"/>
                    </a:lnTo>
                    <a:lnTo>
                      <a:pt x="1315" y="1395"/>
                    </a:lnTo>
                    <a:lnTo>
                      <a:pt x="1370" y="1412"/>
                    </a:lnTo>
                    <a:lnTo>
                      <a:pt x="1420" y="1408"/>
                    </a:lnTo>
                    <a:lnTo>
                      <a:pt x="1456" y="1391"/>
                    </a:lnTo>
                    <a:lnTo>
                      <a:pt x="1467" y="1463"/>
                    </a:lnTo>
                    <a:lnTo>
                      <a:pt x="1461" y="1466"/>
                    </a:lnTo>
                    <a:lnTo>
                      <a:pt x="1464" y="1565"/>
                    </a:lnTo>
                    <a:lnTo>
                      <a:pt x="1461" y="1597"/>
                    </a:lnTo>
                    <a:lnTo>
                      <a:pt x="1470" y="1614"/>
                    </a:lnTo>
                    <a:lnTo>
                      <a:pt x="1525" y="1566"/>
                    </a:lnTo>
                    <a:lnTo>
                      <a:pt x="1568" y="1561"/>
                    </a:lnTo>
                    <a:lnTo>
                      <a:pt x="1603" y="1608"/>
                    </a:lnTo>
                    <a:lnTo>
                      <a:pt x="1634" y="1608"/>
                    </a:lnTo>
                    <a:lnTo>
                      <a:pt x="1675" y="1601"/>
                    </a:lnTo>
                    <a:lnTo>
                      <a:pt x="1686" y="1537"/>
                    </a:lnTo>
                    <a:lnTo>
                      <a:pt x="1718" y="1526"/>
                    </a:lnTo>
                    <a:lnTo>
                      <a:pt x="1729" y="1526"/>
                    </a:lnTo>
                    <a:lnTo>
                      <a:pt x="1773" y="1470"/>
                    </a:lnTo>
                    <a:lnTo>
                      <a:pt x="1789" y="1459"/>
                    </a:lnTo>
                    <a:lnTo>
                      <a:pt x="1849" y="1457"/>
                    </a:lnTo>
                    <a:lnTo>
                      <a:pt x="1850" y="1437"/>
                    </a:lnTo>
                    <a:lnTo>
                      <a:pt x="1833" y="1408"/>
                    </a:lnTo>
                    <a:lnTo>
                      <a:pt x="1885" y="1423"/>
                    </a:lnTo>
                    <a:lnTo>
                      <a:pt x="1970" y="1363"/>
                    </a:lnTo>
                    <a:lnTo>
                      <a:pt x="2051" y="1339"/>
                    </a:lnTo>
                    <a:lnTo>
                      <a:pt x="2091" y="1346"/>
                    </a:lnTo>
                    <a:lnTo>
                      <a:pt x="2145" y="1369"/>
                    </a:lnTo>
                    <a:lnTo>
                      <a:pt x="2193" y="1406"/>
                    </a:lnTo>
                    <a:lnTo>
                      <a:pt x="2210" y="1412"/>
                    </a:lnTo>
                    <a:lnTo>
                      <a:pt x="2215" y="1408"/>
                    </a:lnTo>
                    <a:lnTo>
                      <a:pt x="2254" y="1491"/>
                    </a:lnTo>
                    <a:lnTo>
                      <a:pt x="2246" y="1609"/>
                    </a:lnTo>
                    <a:lnTo>
                      <a:pt x="2254" y="1620"/>
                    </a:lnTo>
                    <a:lnTo>
                      <a:pt x="2257" y="1660"/>
                    </a:lnTo>
                    <a:lnTo>
                      <a:pt x="2267" y="1721"/>
                    </a:lnTo>
                    <a:lnTo>
                      <a:pt x="2254" y="1732"/>
                    </a:lnTo>
                    <a:lnTo>
                      <a:pt x="2366" y="1841"/>
                    </a:lnTo>
                    <a:lnTo>
                      <a:pt x="2404" y="1841"/>
                    </a:lnTo>
                    <a:lnTo>
                      <a:pt x="2480" y="1876"/>
                    </a:lnTo>
                    <a:lnTo>
                      <a:pt x="2491" y="1948"/>
                    </a:lnTo>
                    <a:lnTo>
                      <a:pt x="2524" y="1955"/>
                    </a:lnTo>
                    <a:lnTo>
                      <a:pt x="2535" y="1998"/>
                    </a:lnTo>
                    <a:lnTo>
                      <a:pt x="2612" y="2016"/>
                    </a:lnTo>
                    <a:lnTo>
                      <a:pt x="2637" y="2016"/>
                    </a:lnTo>
                    <a:lnTo>
                      <a:pt x="2707" y="2045"/>
                    </a:lnTo>
                    <a:lnTo>
                      <a:pt x="2721" y="2042"/>
                    </a:lnTo>
                    <a:lnTo>
                      <a:pt x="2710" y="1991"/>
                    </a:lnTo>
                    <a:lnTo>
                      <a:pt x="2803" y="1994"/>
                    </a:lnTo>
                    <a:lnTo>
                      <a:pt x="2868" y="2136"/>
                    </a:lnTo>
                    <a:lnTo>
                      <a:pt x="2874" y="2151"/>
                    </a:lnTo>
                    <a:lnTo>
                      <a:pt x="2931" y="2195"/>
                    </a:lnTo>
                    <a:lnTo>
                      <a:pt x="3008" y="2165"/>
                    </a:lnTo>
                    <a:lnTo>
                      <a:pt x="3056" y="2086"/>
                    </a:lnTo>
                    <a:lnTo>
                      <a:pt x="2996" y="1980"/>
                    </a:lnTo>
                    <a:lnTo>
                      <a:pt x="3032" y="1903"/>
                    </a:lnTo>
                    <a:lnTo>
                      <a:pt x="2950" y="1876"/>
                    </a:lnTo>
                    <a:lnTo>
                      <a:pt x="2997" y="1762"/>
                    </a:lnTo>
                    <a:lnTo>
                      <a:pt x="3059" y="1739"/>
                    </a:lnTo>
                    <a:lnTo>
                      <a:pt x="3074" y="1758"/>
                    </a:lnTo>
                    <a:lnTo>
                      <a:pt x="3098" y="1730"/>
                    </a:lnTo>
                    <a:lnTo>
                      <a:pt x="3180" y="1721"/>
                    </a:lnTo>
                    <a:lnTo>
                      <a:pt x="3204" y="1685"/>
                    </a:lnTo>
                    <a:lnTo>
                      <a:pt x="3223" y="1686"/>
                    </a:lnTo>
                    <a:lnTo>
                      <a:pt x="3259" y="1649"/>
                    </a:lnTo>
                    <a:lnTo>
                      <a:pt x="3296" y="1555"/>
                    </a:lnTo>
                    <a:lnTo>
                      <a:pt x="3357" y="1500"/>
                    </a:lnTo>
                    <a:lnTo>
                      <a:pt x="3289" y="1415"/>
                    </a:lnTo>
                    <a:lnTo>
                      <a:pt x="3281" y="1398"/>
                    </a:lnTo>
                    <a:lnTo>
                      <a:pt x="3322" y="1352"/>
                    </a:lnTo>
                    <a:lnTo>
                      <a:pt x="3294" y="1335"/>
                    </a:lnTo>
                    <a:lnTo>
                      <a:pt x="3346" y="1267"/>
                    </a:lnTo>
                    <a:lnTo>
                      <a:pt x="3280" y="1237"/>
                    </a:lnTo>
                    <a:lnTo>
                      <a:pt x="3270" y="1166"/>
                    </a:lnTo>
                    <a:lnTo>
                      <a:pt x="3242" y="1153"/>
                    </a:lnTo>
                    <a:lnTo>
                      <a:pt x="3133" y="1090"/>
                    </a:lnTo>
                    <a:lnTo>
                      <a:pt x="3085" y="1024"/>
                    </a:lnTo>
                    <a:lnTo>
                      <a:pt x="3105" y="959"/>
                    </a:lnTo>
                    <a:lnTo>
                      <a:pt x="3076" y="856"/>
                    </a:lnTo>
                    <a:lnTo>
                      <a:pt x="3012" y="862"/>
                    </a:lnTo>
                    <a:lnTo>
                      <a:pt x="2985" y="838"/>
                    </a:lnTo>
                    <a:lnTo>
                      <a:pt x="2994" y="790"/>
                    </a:lnTo>
                    <a:lnTo>
                      <a:pt x="2994" y="782"/>
                    </a:lnTo>
                    <a:lnTo>
                      <a:pt x="2923" y="751"/>
                    </a:lnTo>
                    <a:lnTo>
                      <a:pt x="3008" y="670"/>
                    </a:lnTo>
                    <a:lnTo>
                      <a:pt x="2978" y="587"/>
                    </a:lnTo>
                    <a:lnTo>
                      <a:pt x="2978" y="578"/>
                    </a:lnTo>
                    <a:lnTo>
                      <a:pt x="2901" y="524"/>
                    </a:lnTo>
                    <a:lnTo>
                      <a:pt x="2885" y="516"/>
                    </a:lnTo>
                    <a:lnTo>
                      <a:pt x="2805" y="458"/>
                    </a:lnTo>
                    <a:lnTo>
                      <a:pt x="2783" y="451"/>
                    </a:lnTo>
                    <a:lnTo>
                      <a:pt x="2750" y="419"/>
                    </a:lnTo>
                    <a:lnTo>
                      <a:pt x="2713" y="399"/>
                    </a:lnTo>
                    <a:lnTo>
                      <a:pt x="2761" y="336"/>
                    </a:lnTo>
                    <a:lnTo>
                      <a:pt x="2683" y="288"/>
                    </a:lnTo>
                    <a:lnTo>
                      <a:pt x="2696" y="244"/>
                    </a:lnTo>
                    <a:lnTo>
                      <a:pt x="2663" y="229"/>
                    </a:lnTo>
                    <a:lnTo>
                      <a:pt x="2619" y="273"/>
                    </a:lnTo>
                    <a:lnTo>
                      <a:pt x="2448" y="238"/>
                    </a:lnTo>
                    <a:lnTo>
                      <a:pt x="2442" y="260"/>
                    </a:lnTo>
                    <a:lnTo>
                      <a:pt x="2418" y="255"/>
                    </a:lnTo>
                    <a:lnTo>
                      <a:pt x="2431" y="229"/>
                    </a:lnTo>
                    <a:lnTo>
                      <a:pt x="2417" y="244"/>
                    </a:lnTo>
                    <a:lnTo>
                      <a:pt x="2407" y="243"/>
                    </a:lnTo>
                    <a:lnTo>
                      <a:pt x="2406" y="243"/>
                    </a:lnTo>
                    <a:lnTo>
                      <a:pt x="2377" y="238"/>
                    </a:lnTo>
                    <a:lnTo>
                      <a:pt x="2375" y="225"/>
                    </a:lnTo>
                    <a:lnTo>
                      <a:pt x="2377" y="218"/>
                    </a:lnTo>
                    <a:lnTo>
                      <a:pt x="2377" y="216"/>
                    </a:lnTo>
                    <a:lnTo>
                      <a:pt x="2379" y="205"/>
                    </a:lnTo>
                    <a:lnTo>
                      <a:pt x="2331" y="174"/>
                    </a:lnTo>
                    <a:lnTo>
                      <a:pt x="2330" y="174"/>
                    </a:lnTo>
                    <a:lnTo>
                      <a:pt x="2317" y="170"/>
                    </a:lnTo>
                    <a:lnTo>
                      <a:pt x="2335" y="120"/>
                    </a:lnTo>
                    <a:lnTo>
                      <a:pt x="2371" y="63"/>
                    </a:lnTo>
                    <a:lnTo>
                      <a:pt x="2346" y="54"/>
                    </a:lnTo>
                    <a:lnTo>
                      <a:pt x="2308" y="0"/>
                    </a:lnTo>
                    <a:lnTo>
                      <a:pt x="2224" y="79"/>
                    </a:lnTo>
                    <a:lnTo>
                      <a:pt x="2180" y="47"/>
                    </a:lnTo>
                    <a:lnTo>
                      <a:pt x="2133" y="59"/>
                    </a:lnTo>
                    <a:lnTo>
                      <a:pt x="2123" y="14"/>
                    </a:lnTo>
                    <a:lnTo>
                      <a:pt x="2065" y="30"/>
                    </a:lnTo>
                    <a:lnTo>
                      <a:pt x="2027" y="79"/>
                    </a:lnTo>
                    <a:lnTo>
                      <a:pt x="1959" y="74"/>
                    </a:lnTo>
                    <a:lnTo>
                      <a:pt x="1927" y="112"/>
                    </a:lnTo>
                    <a:lnTo>
                      <a:pt x="1852" y="39"/>
                    </a:lnTo>
                    <a:lnTo>
                      <a:pt x="1849" y="47"/>
                    </a:lnTo>
                    <a:lnTo>
                      <a:pt x="1765" y="76"/>
                    </a:lnTo>
                    <a:lnTo>
                      <a:pt x="1707" y="181"/>
                    </a:lnTo>
                    <a:lnTo>
                      <a:pt x="1595" y="218"/>
                    </a:lnTo>
                    <a:lnTo>
                      <a:pt x="1601" y="251"/>
                    </a:lnTo>
                    <a:lnTo>
                      <a:pt x="1555" y="244"/>
                    </a:lnTo>
                    <a:lnTo>
                      <a:pt x="1555" y="255"/>
                    </a:lnTo>
                    <a:lnTo>
                      <a:pt x="1503" y="299"/>
                    </a:lnTo>
                    <a:lnTo>
                      <a:pt x="1483" y="327"/>
                    </a:lnTo>
                    <a:lnTo>
                      <a:pt x="1472" y="332"/>
                    </a:lnTo>
                    <a:lnTo>
                      <a:pt x="1415" y="33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Freeform 238">
                <a:extLst>
                  <a:ext uri="{FF2B5EF4-FFF2-40B4-BE49-F238E27FC236}">
                    <a16:creationId xmlns:a16="http://schemas.microsoft.com/office/drawing/2014/main" id="{2D2E4CF5-73E4-75D3-C778-1D0374EF60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1209"/>
                <a:ext cx="323" cy="323"/>
              </a:xfrm>
              <a:custGeom>
                <a:avLst/>
                <a:gdLst>
                  <a:gd name="T0" fmla="*/ 2106 w 2258"/>
                  <a:gd name="T1" fmla="*/ 325 h 2264"/>
                  <a:gd name="T2" fmla="*/ 2050 w 2258"/>
                  <a:gd name="T3" fmla="*/ 189 h 2264"/>
                  <a:gd name="T4" fmla="*/ 2012 w 2258"/>
                  <a:gd name="T5" fmla="*/ 37 h 2264"/>
                  <a:gd name="T6" fmla="*/ 1868 w 2258"/>
                  <a:gd name="T7" fmla="*/ 167 h 2264"/>
                  <a:gd name="T8" fmla="*/ 1717 w 2258"/>
                  <a:gd name="T9" fmla="*/ 225 h 2264"/>
                  <a:gd name="T10" fmla="*/ 1638 w 2258"/>
                  <a:gd name="T11" fmla="*/ 146 h 2264"/>
                  <a:gd name="T12" fmla="*/ 1490 w 2258"/>
                  <a:gd name="T13" fmla="*/ 167 h 2264"/>
                  <a:gd name="T14" fmla="*/ 1330 w 2258"/>
                  <a:gd name="T15" fmla="*/ 225 h 2264"/>
                  <a:gd name="T16" fmla="*/ 1162 w 2258"/>
                  <a:gd name="T17" fmla="*/ 309 h 2264"/>
                  <a:gd name="T18" fmla="*/ 1103 w 2258"/>
                  <a:gd name="T19" fmla="*/ 236 h 2264"/>
                  <a:gd name="T20" fmla="*/ 1012 w 2258"/>
                  <a:gd name="T21" fmla="*/ 245 h 2264"/>
                  <a:gd name="T22" fmla="*/ 1016 w 2258"/>
                  <a:gd name="T23" fmla="*/ 258 h 2264"/>
                  <a:gd name="T24" fmla="*/ 1051 w 2258"/>
                  <a:gd name="T25" fmla="*/ 290 h 2264"/>
                  <a:gd name="T26" fmla="*/ 972 w 2258"/>
                  <a:gd name="T27" fmla="*/ 320 h 2264"/>
                  <a:gd name="T28" fmla="*/ 872 w 2258"/>
                  <a:gd name="T29" fmla="*/ 265 h 2264"/>
                  <a:gd name="T30" fmla="*/ 725 w 2258"/>
                  <a:gd name="T31" fmla="*/ 146 h 2264"/>
                  <a:gd name="T32" fmla="*/ 555 w 2258"/>
                  <a:gd name="T33" fmla="*/ 142 h 2264"/>
                  <a:gd name="T34" fmla="*/ 408 w 2258"/>
                  <a:gd name="T35" fmla="*/ 94 h 2264"/>
                  <a:gd name="T36" fmla="*/ 382 w 2258"/>
                  <a:gd name="T37" fmla="*/ 332 h 2264"/>
                  <a:gd name="T38" fmla="*/ 415 w 2258"/>
                  <a:gd name="T39" fmla="*/ 452 h 2264"/>
                  <a:gd name="T40" fmla="*/ 398 w 2258"/>
                  <a:gd name="T41" fmla="*/ 638 h 2264"/>
                  <a:gd name="T42" fmla="*/ 347 w 2258"/>
                  <a:gd name="T43" fmla="*/ 889 h 2264"/>
                  <a:gd name="T44" fmla="*/ 354 w 2258"/>
                  <a:gd name="T45" fmla="*/ 1053 h 2264"/>
                  <a:gd name="T46" fmla="*/ 423 w 2258"/>
                  <a:gd name="T47" fmla="*/ 1328 h 2264"/>
                  <a:gd name="T48" fmla="*/ 336 w 2258"/>
                  <a:gd name="T49" fmla="*/ 1540 h 2264"/>
                  <a:gd name="T50" fmla="*/ 234 w 2258"/>
                  <a:gd name="T51" fmla="*/ 1522 h 2264"/>
                  <a:gd name="T52" fmla="*/ 227 w 2258"/>
                  <a:gd name="T53" fmla="*/ 1538 h 2264"/>
                  <a:gd name="T54" fmla="*/ 234 w 2258"/>
                  <a:gd name="T55" fmla="*/ 1543 h 2264"/>
                  <a:gd name="T56" fmla="*/ 204 w 2258"/>
                  <a:gd name="T57" fmla="*/ 1573 h 2264"/>
                  <a:gd name="T58" fmla="*/ 164 w 2258"/>
                  <a:gd name="T59" fmla="*/ 1652 h 2264"/>
                  <a:gd name="T60" fmla="*/ 73 w 2258"/>
                  <a:gd name="T61" fmla="*/ 1872 h 2264"/>
                  <a:gd name="T62" fmla="*/ 29 w 2258"/>
                  <a:gd name="T63" fmla="*/ 1974 h 2264"/>
                  <a:gd name="T64" fmla="*/ 175 w 2258"/>
                  <a:gd name="T65" fmla="*/ 2103 h 2264"/>
                  <a:gd name="T66" fmla="*/ 459 w 2258"/>
                  <a:gd name="T67" fmla="*/ 2151 h 2264"/>
                  <a:gd name="T68" fmla="*/ 513 w 2258"/>
                  <a:gd name="T69" fmla="*/ 2062 h 2264"/>
                  <a:gd name="T70" fmla="*/ 730 w 2258"/>
                  <a:gd name="T71" fmla="*/ 2195 h 2264"/>
                  <a:gd name="T72" fmla="*/ 832 w 2258"/>
                  <a:gd name="T73" fmla="*/ 2206 h 2264"/>
                  <a:gd name="T74" fmla="*/ 881 w 2258"/>
                  <a:gd name="T75" fmla="*/ 2202 h 2264"/>
                  <a:gd name="T76" fmla="*/ 898 w 2258"/>
                  <a:gd name="T77" fmla="*/ 2239 h 2264"/>
                  <a:gd name="T78" fmla="*/ 1070 w 2258"/>
                  <a:gd name="T79" fmla="*/ 2264 h 2264"/>
                  <a:gd name="T80" fmla="*/ 1201 w 2258"/>
                  <a:gd name="T81" fmla="*/ 2199 h 2264"/>
                  <a:gd name="T82" fmla="*/ 1322 w 2258"/>
                  <a:gd name="T83" fmla="*/ 2134 h 2264"/>
                  <a:gd name="T84" fmla="*/ 1527 w 2258"/>
                  <a:gd name="T85" fmla="*/ 2195 h 2264"/>
                  <a:gd name="T86" fmla="*/ 1573 w 2258"/>
                  <a:gd name="T87" fmla="*/ 2090 h 2264"/>
                  <a:gd name="T88" fmla="*/ 1537 w 2258"/>
                  <a:gd name="T89" fmla="*/ 1972 h 2264"/>
                  <a:gd name="T90" fmla="*/ 1577 w 2258"/>
                  <a:gd name="T91" fmla="*/ 1857 h 2264"/>
                  <a:gd name="T92" fmla="*/ 1560 w 2258"/>
                  <a:gd name="T93" fmla="*/ 1769 h 2264"/>
                  <a:gd name="T94" fmla="*/ 1715 w 2258"/>
                  <a:gd name="T95" fmla="*/ 1734 h 2264"/>
                  <a:gd name="T96" fmla="*/ 1735 w 2258"/>
                  <a:gd name="T97" fmla="*/ 1555 h 2264"/>
                  <a:gd name="T98" fmla="*/ 1708 w 2258"/>
                  <a:gd name="T99" fmla="*/ 1418 h 2264"/>
                  <a:gd name="T100" fmla="*/ 1903 w 2258"/>
                  <a:gd name="T101" fmla="*/ 1368 h 2264"/>
                  <a:gd name="T102" fmla="*/ 1859 w 2258"/>
                  <a:gd name="T103" fmla="*/ 1186 h 2264"/>
                  <a:gd name="T104" fmla="*/ 2003 w 2258"/>
                  <a:gd name="T105" fmla="*/ 1044 h 2264"/>
                  <a:gd name="T106" fmla="*/ 2040 w 2258"/>
                  <a:gd name="T107" fmla="*/ 913 h 2264"/>
                  <a:gd name="T108" fmla="*/ 2061 w 2258"/>
                  <a:gd name="T109" fmla="*/ 705 h 2264"/>
                  <a:gd name="T110" fmla="*/ 2123 w 2258"/>
                  <a:gd name="T111" fmla="*/ 640 h 2264"/>
                  <a:gd name="T112" fmla="*/ 2255 w 2258"/>
                  <a:gd name="T113" fmla="*/ 495 h 2264"/>
                  <a:gd name="T114" fmla="*/ 2247 w 2258"/>
                  <a:gd name="T115" fmla="*/ 321 h 2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258" h="2264">
                    <a:moveTo>
                      <a:pt x="2211" y="338"/>
                    </a:moveTo>
                    <a:lnTo>
                      <a:pt x="2161" y="342"/>
                    </a:lnTo>
                    <a:lnTo>
                      <a:pt x="2106" y="325"/>
                    </a:lnTo>
                    <a:lnTo>
                      <a:pt x="2083" y="258"/>
                    </a:lnTo>
                    <a:lnTo>
                      <a:pt x="2078" y="222"/>
                    </a:lnTo>
                    <a:lnTo>
                      <a:pt x="2050" y="189"/>
                    </a:lnTo>
                    <a:lnTo>
                      <a:pt x="2102" y="118"/>
                    </a:lnTo>
                    <a:lnTo>
                      <a:pt x="2019" y="50"/>
                    </a:lnTo>
                    <a:lnTo>
                      <a:pt x="2012" y="37"/>
                    </a:lnTo>
                    <a:lnTo>
                      <a:pt x="1927" y="0"/>
                    </a:lnTo>
                    <a:lnTo>
                      <a:pt x="1898" y="44"/>
                    </a:lnTo>
                    <a:lnTo>
                      <a:pt x="1868" y="167"/>
                    </a:lnTo>
                    <a:lnTo>
                      <a:pt x="1802" y="134"/>
                    </a:lnTo>
                    <a:lnTo>
                      <a:pt x="1780" y="118"/>
                    </a:lnTo>
                    <a:lnTo>
                      <a:pt x="1717" y="225"/>
                    </a:lnTo>
                    <a:lnTo>
                      <a:pt x="1676" y="189"/>
                    </a:lnTo>
                    <a:lnTo>
                      <a:pt x="1646" y="172"/>
                    </a:lnTo>
                    <a:lnTo>
                      <a:pt x="1638" y="146"/>
                    </a:lnTo>
                    <a:lnTo>
                      <a:pt x="1588" y="153"/>
                    </a:lnTo>
                    <a:lnTo>
                      <a:pt x="1542" y="138"/>
                    </a:lnTo>
                    <a:lnTo>
                      <a:pt x="1490" y="167"/>
                    </a:lnTo>
                    <a:lnTo>
                      <a:pt x="1433" y="142"/>
                    </a:lnTo>
                    <a:lnTo>
                      <a:pt x="1385" y="189"/>
                    </a:lnTo>
                    <a:lnTo>
                      <a:pt x="1330" y="225"/>
                    </a:lnTo>
                    <a:lnTo>
                      <a:pt x="1315" y="247"/>
                    </a:lnTo>
                    <a:lnTo>
                      <a:pt x="1275" y="236"/>
                    </a:lnTo>
                    <a:lnTo>
                      <a:pt x="1162" y="309"/>
                    </a:lnTo>
                    <a:lnTo>
                      <a:pt x="1162" y="282"/>
                    </a:lnTo>
                    <a:lnTo>
                      <a:pt x="1140" y="190"/>
                    </a:lnTo>
                    <a:lnTo>
                      <a:pt x="1103" y="236"/>
                    </a:lnTo>
                    <a:lnTo>
                      <a:pt x="1035" y="222"/>
                    </a:lnTo>
                    <a:lnTo>
                      <a:pt x="1025" y="223"/>
                    </a:lnTo>
                    <a:lnTo>
                      <a:pt x="1012" y="245"/>
                    </a:lnTo>
                    <a:lnTo>
                      <a:pt x="1012" y="249"/>
                    </a:lnTo>
                    <a:lnTo>
                      <a:pt x="1014" y="254"/>
                    </a:lnTo>
                    <a:lnTo>
                      <a:pt x="1016" y="258"/>
                    </a:lnTo>
                    <a:lnTo>
                      <a:pt x="1045" y="276"/>
                    </a:lnTo>
                    <a:lnTo>
                      <a:pt x="1051" y="276"/>
                    </a:lnTo>
                    <a:lnTo>
                      <a:pt x="1051" y="290"/>
                    </a:lnTo>
                    <a:lnTo>
                      <a:pt x="1042" y="295"/>
                    </a:lnTo>
                    <a:lnTo>
                      <a:pt x="981" y="320"/>
                    </a:lnTo>
                    <a:lnTo>
                      <a:pt x="972" y="320"/>
                    </a:lnTo>
                    <a:lnTo>
                      <a:pt x="941" y="301"/>
                    </a:lnTo>
                    <a:lnTo>
                      <a:pt x="937" y="238"/>
                    </a:lnTo>
                    <a:lnTo>
                      <a:pt x="872" y="265"/>
                    </a:lnTo>
                    <a:lnTo>
                      <a:pt x="860" y="205"/>
                    </a:lnTo>
                    <a:lnTo>
                      <a:pt x="791" y="134"/>
                    </a:lnTo>
                    <a:lnTo>
                      <a:pt x="725" y="146"/>
                    </a:lnTo>
                    <a:lnTo>
                      <a:pt x="641" y="91"/>
                    </a:lnTo>
                    <a:lnTo>
                      <a:pt x="603" y="96"/>
                    </a:lnTo>
                    <a:lnTo>
                      <a:pt x="555" y="142"/>
                    </a:lnTo>
                    <a:lnTo>
                      <a:pt x="529" y="153"/>
                    </a:lnTo>
                    <a:lnTo>
                      <a:pt x="426" y="76"/>
                    </a:lnTo>
                    <a:lnTo>
                      <a:pt x="408" y="94"/>
                    </a:lnTo>
                    <a:lnTo>
                      <a:pt x="406" y="227"/>
                    </a:lnTo>
                    <a:lnTo>
                      <a:pt x="412" y="254"/>
                    </a:lnTo>
                    <a:lnTo>
                      <a:pt x="382" y="332"/>
                    </a:lnTo>
                    <a:lnTo>
                      <a:pt x="382" y="342"/>
                    </a:lnTo>
                    <a:lnTo>
                      <a:pt x="423" y="448"/>
                    </a:lnTo>
                    <a:lnTo>
                      <a:pt x="415" y="452"/>
                    </a:lnTo>
                    <a:lnTo>
                      <a:pt x="398" y="484"/>
                    </a:lnTo>
                    <a:lnTo>
                      <a:pt x="412" y="555"/>
                    </a:lnTo>
                    <a:lnTo>
                      <a:pt x="398" y="638"/>
                    </a:lnTo>
                    <a:lnTo>
                      <a:pt x="332" y="740"/>
                    </a:lnTo>
                    <a:lnTo>
                      <a:pt x="319" y="751"/>
                    </a:lnTo>
                    <a:lnTo>
                      <a:pt x="347" y="889"/>
                    </a:lnTo>
                    <a:lnTo>
                      <a:pt x="335" y="913"/>
                    </a:lnTo>
                    <a:lnTo>
                      <a:pt x="343" y="926"/>
                    </a:lnTo>
                    <a:lnTo>
                      <a:pt x="354" y="1053"/>
                    </a:lnTo>
                    <a:lnTo>
                      <a:pt x="390" y="1248"/>
                    </a:lnTo>
                    <a:lnTo>
                      <a:pt x="428" y="1304"/>
                    </a:lnTo>
                    <a:lnTo>
                      <a:pt x="423" y="1328"/>
                    </a:lnTo>
                    <a:lnTo>
                      <a:pt x="430" y="1448"/>
                    </a:lnTo>
                    <a:lnTo>
                      <a:pt x="408" y="1516"/>
                    </a:lnTo>
                    <a:lnTo>
                      <a:pt x="336" y="1540"/>
                    </a:lnTo>
                    <a:lnTo>
                      <a:pt x="281" y="1518"/>
                    </a:lnTo>
                    <a:lnTo>
                      <a:pt x="255" y="1518"/>
                    </a:lnTo>
                    <a:lnTo>
                      <a:pt x="234" y="1522"/>
                    </a:lnTo>
                    <a:lnTo>
                      <a:pt x="231" y="1522"/>
                    </a:lnTo>
                    <a:lnTo>
                      <a:pt x="231" y="1525"/>
                    </a:lnTo>
                    <a:lnTo>
                      <a:pt x="227" y="1538"/>
                    </a:lnTo>
                    <a:lnTo>
                      <a:pt x="227" y="1540"/>
                    </a:lnTo>
                    <a:lnTo>
                      <a:pt x="229" y="1543"/>
                    </a:lnTo>
                    <a:lnTo>
                      <a:pt x="234" y="1543"/>
                    </a:lnTo>
                    <a:lnTo>
                      <a:pt x="231" y="1559"/>
                    </a:lnTo>
                    <a:lnTo>
                      <a:pt x="216" y="1573"/>
                    </a:lnTo>
                    <a:lnTo>
                      <a:pt x="204" y="1573"/>
                    </a:lnTo>
                    <a:lnTo>
                      <a:pt x="188" y="1570"/>
                    </a:lnTo>
                    <a:lnTo>
                      <a:pt x="162" y="1612"/>
                    </a:lnTo>
                    <a:lnTo>
                      <a:pt x="164" y="1652"/>
                    </a:lnTo>
                    <a:lnTo>
                      <a:pt x="150" y="1663"/>
                    </a:lnTo>
                    <a:lnTo>
                      <a:pt x="98" y="1843"/>
                    </a:lnTo>
                    <a:lnTo>
                      <a:pt x="73" y="1872"/>
                    </a:lnTo>
                    <a:lnTo>
                      <a:pt x="52" y="1872"/>
                    </a:lnTo>
                    <a:lnTo>
                      <a:pt x="44" y="1929"/>
                    </a:lnTo>
                    <a:lnTo>
                      <a:pt x="29" y="1974"/>
                    </a:lnTo>
                    <a:lnTo>
                      <a:pt x="0" y="1996"/>
                    </a:lnTo>
                    <a:lnTo>
                      <a:pt x="107" y="2073"/>
                    </a:lnTo>
                    <a:lnTo>
                      <a:pt x="175" y="2103"/>
                    </a:lnTo>
                    <a:lnTo>
                      <a:pt x="177" y="2084"/>
                    </a:lnTo>
                    <a:lnTo>
                      <a:pt x="423" y="2136"/>
                    </a:lnTo>
                    <a:lnTo>
                      <a:pt x="459" y="2151"/>
                    </a:lnTo>
                    <a:lnTo>
                      <a:pt x="474" y="2155"/>
                    </a:lnTo>
                    <a:lnTo>
                      <a:pt x="488" y="2097"/>
                    </a:lnTo>
                    <a:lnTo>
                      <a:pt x="513" y="2062"/>
                    </a:lnTo>
                    <a:lnTo>
                      <a:pt x="565" y="2073"/>
                    </a:lnTo>
                    <a:lnTo>
                      <a:pt x="631" y="2147"/>
                    </a:lnTo>
                    <a:lnTo>
                      <a:pt x="730" y="2195"/>
                    </a:lnTo>
                    <a:lnTo>
                      <a:pt x="739" y="2147"/>
                    </a:lnTo>
                    <a:lnTo>
                      <a:pt x="775" y="2145"/>
                    </a:lnTo>
                    <a:lnTo>
                      <a:pt x="832" y="2206"/>
                    </a:lnTo>
                    <a:lnTo>
                      <a:pt x="867" y="2195"/>
                    </a:lnTo>
                    <a:lnTo>
                      <a:pt x="881" y="2199"/>
                    </a:lnTo>
                    <a:lnTo>
                      <a:pt x="881" y="2202"/>
                    </a:lnTo>
                    <a:lnTo>
                      <a:pt x="885" y="2210"/>
                    </a:lnTo>
                    <a:lnTo>
                      <a:pt x="887" y="2220"/>
                    </a:lnTo>
                    <a:lnTo>
                      <a:pt x="898" y="2239"/>
                    </a:lnTo>
                    <a:lnTo>
                      <a:pt x="920" y="2243"/>
                    </a:lnTo>
                    <a:lnTo>
                      <a:pt x="928" y="2232"/>
                    </a:lnTo>
                    <a:lnTo>
                      <a:pt x="1070" y="2264"/>
                    </a:lnTo>
                    <a:lnTo>
                      <a:pt x="1086" y="2254"/>
                    </a:lnTo>
                    <a:lnTo>
                      <a:pt x="1151" y="2258"/>
                    </a:lnTo>
                    <a:lnTo>
                      <a:pt x="1201" y="2199"/>
                    </a:lnTo>
                    <a:lnTo>
                      <a:pt x="1247" y="2204"/>
                    </a:lnTo>
                    <a:lnTo>
                      <a:pt x="1298" y="2226"/>
                    </a:lnTo>
                    <a:lnTo>
                      <a:pt x="1322" y="2134"/>
                    </a:lnTo>
                    <a:lnTo>
                      <a:pt x="1351" y="2133"/>
                    </a:lnTo>
                    <a:lnTo>
                      <a:pt x="1446" y="2215"/>
                    </a:lnTo>
                    <a:lnTo>
                      <a:pt x="1527" y="2195"/>
                    </a:lnTo>
                    <a:lnTo>
                      <a:pt x="1581" y="2210"/>
                    </a:lnTo>
                    <a:lnTo>
                      <a:pt x="1584" y="2151"/>
                    </a:lnTo>
                    <a:lnTo>
                      <a:pt x="1573" y="2090"/>
                    </a:lnTo>
                    <a:lnTo>
                      <a:pt x="1488" y="2073"/>
                    </a:lnTo>
                    <a:lnTo>
                      <a:pt x="1466" y="2007"/>
                    </a:lnTo>
                    <a:lnTo>
                      <a:pt x="1537" y="1972"/>
                    </a:lnTo>
                    <a:lnTo>
                      <a:pt x="1534" y="1942"/>
                    </a:lnTo>
                    <a:lnTo>
                      <a:pt x="1613" y="1896"/>
                    </a:lnTo>
                    <a:lnTo>
                      <a:pt x="1577" y="1857"/>
                    </a:lnTo>
                    <a:lnTo>
                      <a:pt x="1540" y="1838"/>
                    </a:lnTo>
                    <a:lnTo>
                      <a:pt x="1540" y="1780"/>
                    </a:lnTo>
                    <a:lnTo>
                      <a:pt x="1560" y="1769"/>
                    </a:lnTo>
                    <a:lnTo>
                      <a:pt x="1570" y="1754"/>
                    </a:lnTo>
                    <a:lnTo>
                      <a:pt x="1593" y="1741"/>
                    </a:lnTo>
                    <a:lnTo>
                      <a:pt x="1715" y="1734"/>
                    </a:lnTo>
                    <a:lnTo>
                      <a:pt x="1730" y="1721"/>
                    </a:lnTo>
                    <a:lnTo>
                      <a:pt x="1777" y="1667"/>
                    </a:lnTo>
                    <a:lnTo>
                      <a:pt x="1735" y="1555"/>
                    </a:lnTo>
                    <a:lnTo>
                      <a:pt x="1744" y="1543"/>
                    </a:lnTo>
                    <a:lnTo>
                      <a:pt x="1697" y="1467"/>
                    </a:lnTo>
                    <a:lnTo>
                      <a:pt x="1708" y="1418"/>
                    </a:lnTo>
                    <a:lnTo>
                      <a:pt x="1791" y="1398"/>
                    </a:lnTo>
                    <a:lnTo>
                      <a:pt x="1892" y="1402"/>
                    </a:lnTo>
                    <a:lnTo>
                      <a:pt x="1903" y="1368"/>
                    </a:lnTo>
                    <a:lnTo>
                      <a:pt x="1925" y="1254"/>
                    </a:lnTo>
                    <a:lnTo>
                      <a:pt x="1914" y="1227"/>
                    </a:lnTo>
                    <a:lnTo>
                      <a:pt x="1859" y="1186"/>
                    </a:lnTo>
                    <a:lnTo>
                      <a:pt x="1875" y="1123"/>
                    </a:lnTo>
                    <a:lnTo>
                      <a:pt x="1990" y="1063"/>
                    </a:lnTo>
                    <a:lnTo>
                      <a:pt x="2003" y="1044"/>
                    </a:lnTo>
                    <a:lnTo>
                      <a:pt x="2062" y="1008"/>
                    </a:lnTo>
                    <a:lnTo>
                      <a:pt x="2069" y="961"/>
                    </a:lnTo>
                    <a:lnTo>
                      <a:pt x="2040" y="913"/>
                    </a:lnTo>
                    <a:lnTo>
                      <a:pt x="2064" y="811"/>
                    </a:lnTo>
                    <a:lnTo>
                      <a:pt x="2073" y="705"/>
                    </a:lnTo>
                    <a:lnTo>
                      <a:pt x="2061" y="705"/>
                    </a:lnTo>
                    <a:lnTo>
                      <a:pt x="2058" y="649"/>
                    </a:lnTo>
                    <a:lnTo>
                      <a:pt x="2075" y="622"/>
                    </a:lnTo>
                    <a:lnTo>
                      <a:pt x="2123" y="640"/>
                    </a:lnTo>
                    <a:lnTo>
                      <a:pt x="2145" y="544"/>
                    </a:lnTo>
                    <a:lnTo>
                      <a:pt x="2252" y="527"/>
                    </a:lnTo>
                    <a:lnTo>
                      <a:pt x="2255" y="495"/>
                    </a:lnTo>
                    <a:lnTo>
                      <a:pt x="2252" y="396"/>
                    </a:lnTo>
                    <a:lnTo>
                      <a:pt x="2258" y="393"/>
                    </a:lnTo>
                    <a:lnTo>
                      <a:pt x="2247" y="321"/>
                    </a:lnTo>
                    <a:lnTo>
                      <a:pt x="2211" y="3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239">
                <a:extLst>
                  <a:ext uri="{FF2B5EF4-FFF2-40B4-BE49-F238E27FC236}">
                    <a16:creationId xmlns:a16="http://schemas.microsoft.com/office/drawing/2014/main" id="{5182CEC0-B40E-64AF-3AB6-71B7B1C4B48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3" y="1247"/>
                <a:ext cx="364" cy="361"/>
              </a:xfrm>
              <a:custGeom>
                <a:avLst/>
                <a:gdLst>
                  <a:gd name="T0" fmla="*/ 1158 w 2550"/>
                  <a:gd name="T1" fmla="*/ 69 h 2522"/>
                  <a:gd name="T2" fmla="*/ 1114 w 2550"/>
                  <a:gd name="T3" fmla="*/ 120 h 2522"/>
                  <a:gd name="T4" fmla="*/ 1043 w 2550"/>
                  <a:gd name="T5" fmla="*/ 187 h 2522"/>
                  <a:gd name="T6" fmla="*/ 959 w 2550"/>
                  <a:gd name="T7" fmla="*/ 269 h 2522"/>
                  <a:gd name="T8" fmla="*/ 850 w 2550"/>
                  <a:gd name="T9" fmla="*/ 227 h 2522"/>
                  <a:gd name="T10" fmla="*/ 679 w 2550"/>
                  <a:gd name="T11" fmla="*/ 275 h 2522"/>
                  <a:gd name="T12" fmla="*/ 592 w 2550"/>
                  <a:gd name="T13" fmla="*/ 380 h 2522"/>
                  <a:gd name="T14" fmla="*/ 598 w 2550"/>
                  <a:gd name="T15" fmla="*/ 542 h 2522"/>
                  <a:gd name="T16" fmla="*/ 596 w 2550"/>
                  <a:gd name="T17" fmla="*/ 739 h 2522"/>
                  <a:gd name="T18" fmla="*/ 409 w 2550"/>
                  <a:gd name="T19" fmla="*/ 854 h 2522"/>
                  <a:gd name="T20" fmla="*/ 459 w 2550"/>
                  <a:gd name="T21" fmla="*/ 985 h 2522"/>
                  <a:gd name="T22" fmla="*/ 325 w 2550"/>
                  <a:gd name="T23" fmla="*/ 1129 h 2522"/>
                  <a:gd name="T24" fmla="*/ 278 w 2550"/>
                  <a:gd name="T25" fmla="*/ 1274 h 2522"/>
                  <a:gd name="T26" fmla="*/ 264 w 2550"/>
                  <a:gd name="T27" fmla="*/ 1452 h 2522"/>
                  <a:gd name="T28" fmla="*/ 104 w 2550"/>
                  <a:gd name="T29" fmla="*/ 1485 h 2522"/>
                  <a:gd name="T30" fmla="*/ 74 w 2550"/>
                  <a:gd name="T31" fmla="*/ 1569 h 2522"/>
                  <a:gd name="T32" fmla="*/ 68 w 2550"/>
                  <a:gd name="T33" fmla="*/ 1673 h 2522"/>
                  <a:gd name="T34" fmla="*/ 22 w 2550"/>
                  <a:gd name="T35" fmla="*/ 1804 h 2522"/>
                  <a:gd name="T36" fmla="*/ 115 w 2550"/>
                  <a:gd name="T37" fmla="*/ 1941 h 2522"/>
                  <a:gd name="T38" fmla="*/ 170 w 2550"/>
                  <a:gd name="T39" fmla="*/ 2071 h 2522"/>
                  <a:gd name="T40" fmla="*/ 282 w 2550"/>
                  <a:gd name="T41" fmla="*/ 2062 h 2522"/>
                  <a:gd name="T42" fmla="*/ 382 w 2550"/>
                  <a:gd name="T43" fmla="*/ 2101 h 2522"/>
                  <a:gd name="T44" fmla="*/ 478 w 2550"/>
                  <a:gd name="T45" fmla="*/ 2105 h 2522"/>
                  <a:gd name="T46" fmla="*/ 424 w 2550"/>
                  <a:gd name="T47" fmla="*/ 2140 h 2522"/>
                  <a:gd name="T48" fmla="*/ 446 w 2550"/>
                  <a:gd name="T49" fmla="*/ 2225 h 2522"/>
                  <a:gd name="T50" fmla="*/ 557 w 2550"/>
                  <a:gd name="T51" fmla="*/ 2313 h 2522"/>
                  <a:gd name="T52" fmla="*/ 668 w 2550"/>
                  <a:gd name="T53" fmla="*/ 2247 h 2522"/>
                  <a:gd name="T54" fmla="*/ 799 w 2550"/>
                  <a:gd name="T55" fmla="*/ 2280 h 2522"/>
                  <a:gd name="T56" fmla="*/ 983 w 2550"/>
                  <a:gd name="T57" fmla="*/ 2410 h 2522"/>
                  <a:gd name="T58" fmla="*/ 1152 w 2550"/>
                  <a:gd name="T59" fmla="*/ 2378 h 2522"/>
                  <a:gd name="T60" fmla="*/ 1287 w 2550"/>
                  <a:gd name="T61" fmla="*/ 2396 h 2522"/>
                  <a:gd name="T62" fmla="*/ 1505 w 2550"/>
                  <a:gd name="T63" fmla="*/ 2522 h 2522"/>
                  <a:gd name="T64" fmla="*/ 1483 w 2550"/>
                  <a:gd name="T65" fmla="*/ 2378 h 2522"/>
                  <a:gd name="T66" fmla="*/ 1521 w 2550"/>
                  <a:gd name="T67" fmla="*/ 2319 h 2522"/>
                  <a:gd name="T68" fmla="*/ 1667 w 2550"/>
                  <a:gd name="T69" fmla="*/ 2323 h 2522"/>
                  <a:gd name="T70" fmla="*/ 1816 w 2550"/>
                  <a:gd name="T71" fmla="*/ 2291 h 2522"/>
                  <a:gd name="T72" fmla="*/ 1873 w 2550"/>
                  <a:gd name="T73" fmla="*/ 2260 h 2522"/>
                  <a:gd name="T74" fmla="*/ 1955 w 2550"/>
                  <a:gd name="T75" fmla="*/ 2224 h 2522"/>
                  <a:gd name="T76" fmla="*/ 1955 w 2550"/>
                  <a:gd name="T77" fmla="*/ 2191 h 2522"/>
                  <a:gd name="T78" fmla="*/ 1951 w 2550"/>
                  <a:gd name="T79" fmla="*/ 2086 h 2522"/>
                  <a:gd name="T80" fmla="*/ 2146 w 2550"/>
                  <a:gd name="T81" fmla="*/ 1930 h 2522"/>
                  <a:gd name="T82" fmla="*/ 2245 w 2550"/>
                  <a:gd name="T83" fmla="*/ 1815 h 2522"/>
                  <a:gd name="T84" fmla="*/ 2264 w 2550"/>
                  <a:gd name="T85" fmla="*/ 1767 h 2522"/>
                  <a:gd name="T86" fmla="*/ 2257 w 2550"/>
                  <a:gd name="T87" fmla="*/ 1629 h 2522"/>
                  <a:gd name="T88" fmla="*/ 2403 w 2550"/>
                  <a:gd name="T89" fmla="*/ 1489 h 2522"/>
                  <a:gd name="T90" fmla="*/ 2403 w 2550"/>
                  <a:gd name="T91" fmla="*/ 1280 h 2522"/>
                  <a:gd name="T92" fmla="*/ 2395 w 2550"/>
                  <a:gd name="T93" fmla="*/ 1266 h 2522"/>
                  <a:gd name="T94" fmla="*/ 2319 w 2550"/>
                  <a:gd name="T95" fmla="*/ 1168 h 2522"/>
                  <a:gd name="T96" fmla="*/ 2425 w 2550"/>
                  <a:gd name="T97" fmla="*/ 998 h 2522"/>
                  <a:gd name="T98" fmla="*/ 2541 w 2550"/>
                  <a:gd name="T99" fmla="*/ 961 h 2522"/>
                  <a:gd name="T100" fmla="*/ 2532 w 2550"/>
                  <a:gd name="T101" fmla="*/ 950 h 2522"/>
                  <a:gd name="T102" fmla="*/ 2447 w 2550"/>
                  <a:gd name="T103" fmla="*/ 903 h 2522"/>
                  <a:gd name="T104" fmla="*/ 2256 w 2550"/>
                  <a:gd name="T105" fmla="*/ 856 h 2522"/>
                  <a:gd name="T106" fmla="*/ 2128 w 2550"/>
                  <a:gd name="T107" fmla="*/ 655 h 2522"/>
                  <a:gd name="T108" fmla="*/ 2032 w 2550"/>
                  <a:gd name="T109" fmla="*/ 706 h 2522"/>
                  <a:gd name="T110" fmla="*/ 1860 w 2550"/>
                  <a:gd name="T111" fmla="*/ 659 h 2522"/>
                  <a:gd name="T112" fmla="*/ 1805 w 2550"/>
                  <a:gd name="T113" fmla="*/ 537 h 2522"/>
                  <a:gd name="T114" fmla="*/ 1579 w 2550"/>
                  <a:gd name="T115" fmla="*/ 393 h 2522"/>
                  <a:gd name="T116" fmla="*/ 1579 w 2550"/>
                  <a:gd name="T117" fmla="*/ 281 h 2522"/>
                  <a:gd name="T118" fmla="*/ 1540 w 2550"/>
                  <a:gd name="T119" fmla="*/ 69 h 2522"/>
                  <a:gd name="T120" fmla="*/ 1470 w 2550"/>
                  <a:gd name="T121" fmla="*/ 30 h 2522"/>
                  <a:gd name="T122" fmla="*/ 1295 w 2550"/>
                  <a:gd name="T123" fmla="*/ 24 h 2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550" h="2522">
                    <a:moveTo>
                      <a:pt x="1295" y="24"/>
                    </a:moveTo>
                    <a:lnTo>
                      <a:pt x="1210" y="84"/>
                    </a:lnTo>
                    <a:lnTo>
                      <a:pt x="1158" y="69"/>
                    </a:lnTo>
                    <a:lnTo>
                      <a:pt x="1175" y="98"/>
                    </a:lnTo>
                    <a:lnTo>
                      <a:pt x="1174" y="118"/>
                    </a:lnTo>
                    <a:lnTo>
                      <a:pt x="1114" y="120"/>
                    </a:lnTo>
                    <a:lnTo>
                      <a:pt x="1098" y="131"/>
                    </a:lnTo>
                    <a:lnTo>
                      <a:pt x="1054" y="187"/>
                    </a:lnTo>
                    <a:lnTo>
                      <a:pt x="1043" y="187"/>
                    </a:lnTo>
                    <a:lnTo>
                      <a:pt x="1011" y="198"/>
                    </a:lnTo>
                    <a:lnTo>
                      <a:pt x="1000" y="262"/>
                    </a:lnTo>
                    <a:lnTo>
                      <a:pt x="959" y="269"/>
                    </a:lnTo>
                    <a:lnTo>
                      <a:pt x="928" y="269"/>
                    </a:lnTo>
                    <a:lnTo>
                      <a:pt x="893" y="222"/>
                    </a:lnTo>
                    <a:lnTo>
                      <a:pt x="850" y="227"/>
                    </a:lnTo>
                    <a:lnTo>
                      <a:pt x="795" y="275"/>
                    </a:lnTo>
                    <a:lnTo>
                      <a:pt x="786" y="258"/>
                    </a:lnTo>
                    <a:lnTo>
                      <a:pt x="679" y="275"/>
                    </a:lnTo>
                    <a:lnTo>
                      <a:pt x="657" y="371"/>
                    </a:lnTo>
                    <a:lnTo>
                      <a:pt x="609" y="353"/>
                    </a:lnTo>
                    <a:lnTo>
                      <a:pt x="592" y="380"/>
                    </a:lnTo>
                    <a:lnTo>
                      <a:pt x="595" y="436"/>
                    </a:lnTo>
                    <a:lnTo>
                      <a:pt x="607" y="436"/>
                    </a:lnTo>
                    <a:lnTo>
                      <a:pt x="598" y="542"/>
                    </a:lnTo>
                    <a:lnTo>
                      <a:pt x="574" y="644"/>
                    </a:lnTo>
                    <a:lnTo>
                      <a:pt x="603" y="692"/>
                    </a:lnTo>
                    <a:lnTo>
                      <a:pt x="596" y="739"/>
                    </a:lnTo>
                    <a:lnTo>
                      <a:pt x="537" y="775"/>
                    </a:lnTo>
                    <a:lnTo>
                      <a:pt x="524" y="794"/>
                    </a:lnTo>
                    <a:lnTo>
                      <a:pt x="409" y="854"/>
                    </a:lnTo>
                    <a:lnTo>
                      <a:pt x="393" y="917"/>
                    </a:lnTo>
                    <a:lnTo>
                      <a:pt x="448" y="958"/>
                    </a:lnTo>
                    <a:lnTo>
                      <a:pt x="459" y="985"/>
                    </a:lnTo>
                    <a:lnTo>
                      <a:pt x="437" y="1099"/>
                    </a:lnTo>
                    <a:lnTo>
                      <a:pt x="426" y="1133"/>
                    </a:lnTo>
                    <a:lnTo>
                      <a:pt x="325" y="1129"/>
                    </a:lnTo>
                    <a:lnTo>
                      <a:pt x="242" y="1149"/>
                    </a:lnTo>
                    <a:lnTo>
                      <a:pt x="231" y="1198"/>
                    </a:lnTo>
                    <a:lnTo>
                      <a:pt x="278" y="1274"/>
                    </a:lnTo>
                    <a:lnTo>
                      <a:pt x="269" y="1286"/>
                    </a:lnTo>
                    <a:lnTo>
                      <a:pt x="311" y="1398"/>
                    </a:lnTo>
                    <a:lnTo>
                      <a:pt x="264" y="1452"/>
                    </a:lnTo>
                    <a:lnTo>
                      <a:pt x="249" y="1465"/>
                    </a:lnTo>
                    <a:lnTo>
                      <a:pt x="127" y="1472"/>
                    </a:lnTo>
                    <a:lnTo>
                      <a:pt x="104" y="1485"/>
                    </a:lnTo>
                    <a:lnTo>
                      <a:pt x="94" y="1500"/>
                    </a:lnTo>
                    <a:lnTo>
                      <a:pt x="74" y="1511"/>
                    </a:lnTo>
                    <a:lnTo>
                      <a:pt x="74" y="1569"/>
                    </a:lnTo>
                    <a:lnTo>
                      <a:pt x="111" y="1588"/>
                    </a:lnTo>
                    <a:lnTo>
                      <a:pt x="147" y="1627"/>
                    </a:lnTo>
                    <a:lnTo>
                      <a:pt x="68" y="1673"/>
                    </a:lnTo>
                    <a:lnTo>
                      <a:pt x="71" y="1703"/>
                    </a:lnTo>
                    <a:lnTo>
                      <a:pt x="0" y="1738"/>
                    </a:lnTo>
                    <a:lnTo>
                      <a:pt x="22" y="1804"/>
                    </a:lnTo>
                    <a:lnTo>
                      <a:pt x="107" y="1821"/>
                    </a:lnTo>
                    <a:lnTo>
                      <a:pt x="118" y="1882"/>
                    </a:lnTo>
                    <a:lnTo>
                      <a:pt x="115" y="1941"/>
                    </a:lnTo>
                    <a:lnTo>
                      <a:pt x="137" y="2064"/>
                    </a:lnTo>
                    <a:lnTo>
                      <a:pt x="161" y="2072"/>
                    </a:lnTo>
                    <a:lnTo>
                      <a:pt x="170" y="2071"/>
                    </a:lnTo>
                    <a:lnTo>
                      <a:pt x="213" y="2057"/>
                    </a:lnTo>
                    <a:lnTo>
                      <a:pt x="242" y="2066"/>
                    </a:lnTo>
                    <a:lnTo>
                      <a:pt x="282" y="2062"/>
                    </a:lnTo>
                    <a:lnTo>
                      <a:pt x="336" y="2093"/>
                    </a:lnTo>
                    <a:lnTo>
                      <a:pt x="366" y="2101"/>
                    </a:lnTo>
                    <a:lnTo>
                      <a:pt x="382" y="2101"/>
                    </a:lnTo>
                    <a:lnTo>
                      <a:pt x="442" y="2053"/>
                    </a:lnTo>
                    <a:lnTo>
                      <a:pt x="494" y="2086"/>
                    </a:lnTo>
                    <a:lnTo>
                      <a:pt x="478" y="2105"/>
                    </a:lnTo>
                    <a:lnTo>
                      <a:pt x="442" y="2137"/>
                    </a:lnTo>
                    <a:lnTo>
                      <a:pt x="431" y="2140"/>
                    </a:lnTo>
                    <a:lnTo>
                      <a:pt x="424" y="2140"/>
                    </a:lnTo>
                    <a:lnTo>
                      <a:pt x="424" y="2138"/>
                    </a:lnTo>
                    <a:lnTo>
                      <a:pt x="411" y="2162"/>
                    </a:lnTo>
                    <a:lnTo>
                      <a:pt x="446" y="2225"/>
                    </a:lnTo>
                    <a:lnTo>
                      <a:pt x="450" y="2268"/>
                    </a:lnTo>
                    <a:lnTo>
                      <a:pt x="513" y="2271"/>
                    </a:lnTo>
                    <a:lnTo>
                      <a:pt x="557" y="2313"/>
                    </a:lnTo>
                    <a:lnTo>
                      <a:pt x="614" y="2247"/>
                    </a:lnTo>
                    <a:lnTo>
                      <a:pt x="639" y="2265"/>
                    </a:lnTo>
                    <a:lnTo>
                      <a:pt x="668" y="2247"/>
                    </a:lnTo>
                    <a:lnTo>
                      <a:pt x="762" y="2280"/>
                    </a:lnTo>
                    <a:lnTo>
                      <a:pt x="771" y="2308"/>
                    </a:lnTo>
                    <a:lnTo>
                      <a:pt x="799" y="2280"/>
                    </a:lnTo>
                    <a:lnTo>
                      <a:pt x="830" y="2335"/>
                    </a:lnTo>
                    <a:lnTo>
                      <a:pt x="826" y="2348"/>
                    </a:lnTo>
                    <a:lnTo>
                      <a:pt x="983" y="2410"/>
                    </a:lnTo>
                    <a:lnTo>
                      <a:pt x="1010" y="2402"/>
                    </a:lnTo>
                    <a:lnTo>
                      <a:pt x="1079" y="2472"/>
                    </a:lnTo>
                    <a:lnTo>
                      <a:pt x="1152" y="2378"/>
                    </a:lnTo>
                    <a:lnTo>
                      <a:pt x="1182" y="2383"/>
                    </a:lnTo>
                    <a:lnTo>
                      <a:pt x="1232" y="2404"/>
                    </a:lnTo>
                    <a:lnTo>
                      <a:pt x="1287" y="2396"/>
                    </a:lnTo>
                    <a:lnTo>
                      <a:pt x="1404" y="2446"/>
                    </a:lnTo>
                    <a:lnTo>
                      <a:pt x="1434" y="2490"/>
                    </a:lnTo>
                    <a:lnTo>
                      <a:pt x="1505" y="2522"/>
                    </a:lnTo>
                    <a:lnTo>
                      <a:pt x="1551" y="2497"/>
                    </a:lnTo>
                    <a:lnTo>
                      <a:pt x="1538" y="2454"/>
                    </a:lnTo>
                    <a:lnTo>
                      <a:pt x="1483" y="2378"/>
                    </a:lnTo>
                    <a:lnTo>
                      <a:pt x="1483" y="2366"/>
                    </a:lnTo>
                    <a:lnTo>
                      <a:pt x="1485" y="2363"/>
                    </a:lnTo>
                    <a:lnTo>
                      <a:pt x="1521" y="2319"/>
                    </a:lnTo>
                    <a:lnTo>
                      <a:pt x="1546" y="2326"/>
                    </a:lnTo>
                    <a:lnTo>
                      <a:pt x="1611" y="2389"/>
                    </a:lnTo>
                    <a:lnTo>
                      <a:pt x="1667" y="2323"/>
                    </a:lnTo>
                    <a:lnTo>
                      <a:pt x="1734" y="2319"/>
                    </a:lnTo>
                    <a:lnTo>
                      <a:pt x="1762" y="2302"/>
                    </a:lnTo>
                    <a:lnTo>
                      <a:pt x="1816" y="2291"/>
                    </a:lnTo>
                    <a:lnTo>
                      <a:pt x="1851" y="2265"/>
                    </a:lnTo>
                    <a:lnTo>
                      <a:pt x="1851" y="2252"/>
                    </a:lnTo>
                    <a:lnTo>
                      <a:pt x="1873" y="2260"/>
                    </a:lnTo>
                    <a:lnTo>
                      <a:pt x="1901" y="2260"/>
                    </a:lnTo>
                    <a:lnTo>
                      <a:pt x="1920" y="2249"/>
                    </a:lnTo>
                    <a:lnTo>
                      <a:pt x="1955" y="2224"/>
                    </a:lnTo>
                    <a:lnTo>
                      <a:pt x="1962" y="2204"/>
                    </a:lnTo>
                    <a:lnTo>
                      <a:pt x="1964" y="2202"/>
                    </a:lnTo>
                    <a:lnTo>
                      <a:pt x="1955" y="2191"/>
                    </a:lnTo>
                    <a:lnTo>
                      <a:pt x="1895" y="2138"/>
                    </a:lnTo>
                    <a:lnTo>
                      <a:pt x="1953" y="2096"/>
                    </a:lnTo>
                    <a:lnTo>
                      <a:pt x="1951" y="2086"/>
                    </a:lnTo>
                    <a:lnTo>
                      <a:pt x="2073" y="1989"/>
                    </a:lnTo>
                    <a:lnTo>
                      <a:pt x="2115" y="2003"/>
                    </a:lnTo>
                    <a:lnTo>
                      <a:pt x="2146" y="1930"/>
                    </a:lnTo>
                    <a:lnTo>
                      <a:pt x="2188" y="1886"/>
                    </a:lnTo>
                    <a:lnTo>
                      <a:pt x="2235" y="1815"/>
                    </a:lnTo>
                    <a:lnTo>
                      <a:pt x="2245" y="1815"/>
                    </a:lnTo>
                    <a:lnTo>
                      <a:pt x="2253" y="1823"/>
                    </a:lnTo>
                    <a:lnTo>
                      <a:pt x="2261" y="1793"/>
                    </a:lnTo>
                    <a:lnTo>
                      <a:pt x="2264" y="1767"/>
                    </a:lnTo>
                    <a:lnTo>
                      <a:pt x="2237" y="1745"/>
                    </a:lnTo>
                    <a:lnTo>
                      <a:pt x="2242" y="1638"/>
                    </a:lnTo>
                    <a:lnTo>
                      <a:pt x="2257" y="1629"/>
                    </a:lnTo>
                    <a:lnTo>
                      <a:pt x="2346" y="1660"/>
                    </a:lnTo>
                    <a:lnTo>
                      <a:pt x="2348" y="1542"/>
                    </a:lnTo>
                    <a:lnTo>
                      <a:pt x="2403" y="1489"/>
                    </a:lnTo>
                    <a:lnTo>
                      <a:pt x="2366" y="1411"/>
                    </a:lnTo>
                    <a:lnTo>
                      <a:pt x="2401" y="1310"/>
                    </a:lnTo>
                    <a:lnTo>
                      <a:pt x="2403" y="1280"/>
                    </a:lnTo>
                    <a:lnTo>
                      <a:pt x="2398" y="1269"/>
                    </a:lnTo>
                    <a:lnTo>
                      <a:pt x="2395" y="1269"/>
                    </a:lnTo>
                    <a:lnTo>
                      <a:pt x="2395" y="1266"/>
                    </a:lnTo>
                    <a:lnTo>
                      <a:pt x="2330" y="1256"/>
                    </a:lnTo>
                    <a:lnTo>
                      <a:pt x="2322" y="1258"/>
                    </a:lnTo>
                    <a:lnTo>
                      <a:pt x="2319" y="1168"/>
                    </a:lnTo>
                    <a:lnTo>
                      <a:pt x="2408" y="1162"/>
                    </a:lnTo>
                    <a:lnTo>
                      <a:pt x="2408" y="1079"/>
                    </a:lnTo>
                    <a:lnTo>
                      <a:pt x="2425" y="998"/>
                    </a:lnTo>
                    <a:lnTo>
                      <a:pt x="2550" y="983"/>
                    </a:lnTo>
                    <a:lnTo>
                      <a:pt x="2537" y="972"/>
                    </a:lnTo>
                    <a:lnTo>
                      <a:pt x="2541" y="961"/>
                    </a:lnTo>
                    <a:lnTo>
                      <a:pt x="2541" y="957"/>
                    </a:lnTo>
                    <a:lnTo>
                      <a:pt x="2540" y="954"/>
                    </a:lnTo>
                    <a:lnTo>
                      <a:pt x="2532" y="950"/>
                    </a:lnTo>
                    <a:lnTo>
                      <a:pt x="2530" y="948"/>
                    </a:lnTo>
                    <a:lnTo>
                      <a:pt x="2497" y="926"/>
                    </a:lnTo>
                    <a:lnTo>
                      <a:pt x="2447" y="903"/>
                    </a:lnTo>
                    <a:lnTo>
                      <a:pt x="2403" y="899"/>
                    </a:lnTo>
                    <a:lnTo>
                      <a:pt x="2333" y="826"/>
                    </a:lnTo>
                    <a:lnTo>
                      <a:pt x="2256" y="856"/>
                    </a:lnTo>
                    <a:lnTo>
                      <a:pt x="2199" y="812"/>
                    </a:lnTo>
                    <a:lnTo>
                      <a:pt x="2193" y="797"/>
                    </a:lnTo>
                    <a:lnTo>
                      <a:pt x="2128" y="655"/>
                    </a:lnTo>
                    <a:lnTo>
                      <a:pt x="2035" y="652"/>
                    </a:lnTo>
                    <a:lnTo>
                      <a:pt x="2046" y="703"/>
                    </a:lnTo>
                    <a:lnTo>
                      <a:pt x="2032" y="706"/>
                    </a:lnTo>
                    <a:lnTo>
                      <a:pt x="1962" y="677"/>
                    </a:lnTo>
                    <a:lnTo>
                      <a:pt x="1937" y="677"/>
                    </a:lnTo>
                    <a:lnTo>
                      <a:pt x="1860" y="659"/>
                    </a:lnTo>
                    <a:lnTo>
                      <a:pt x="1849" y="616"/>
                    </a:lnTo>
                    <a:lnTo>
                      <a:pt x="1816" y="609"/>
                    </a:lnTo>
                    <a:lnTo>
                      <a:pt x="1805" y="537"/>
                    </a:lnTo>
                    <a:lnTo>
                      <a:pt x="1729" y="502"/>
                    </a:lnTo>
                    <a:lnTo>
                      <a:pt x="1691" y="502"/>
                    </a:lnTo>
                    <a:lnTo>
                      <a:pt x="1579" y="393"/>
                    </a:lnTo>
                    <a:lnTo>
                      <a:pt x="1592" y="382"/>
                    </a:lnTo>
                    <a:lnTo>
                      <a:pt x="1582" y="321"/>
                    </a:lnTo>
                    <a:lnTo>
                      <a:pt x="1579" y="281"/>
                    </a:lnTo>
                    <a:lnTo>
                      <a:pt x="1571" y="270"/>
                    </a:lnTo>
                    <a:lnTo>
                      <a:pt x="1579" y="152"/>
                    </a:lnTo>
                    <a:lnTo>
                      <a:pt x="1540" y="69"/>
                    </a:lnTo>
                    <a:lnTo>
                      <a:pt x="1535" y="73"/>
                    </a:lnTo>
                    <a:lnTo>
                      <a:pt x="1518" y="67"/>
                    </a:lnTo>
                    <a:lnTo>
                      <a:pt x="1470" y="30"/>
                    </a:lnTo>
                    <a:lnTo>
                      <a:pt x="1416" y="7"/>
                    </a:lnTo>
                    <a:lnTo>
                      <a:pt x="1376" y="0"/>
                    </a:lnTo>
                    <a:lnTo>
                      <a:pt x="1295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240">
                <a:extLst>
                  <a:ext uri="{FF2B5EF4-FFF2-40B4-BE49-F238E27FC236}">
                    <a16:creationId xmlns:a16="http://schemas.microsoft.com/office/drawing/2014/main" id="{93C6A6CE-BA1F-C1DC-F5D6-FBAB46DD93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1494"/>
                <a:ext cx="429" cy="333"/>
              </a:xfrm>
              <a:custGeom>
                <a:avLst/>
                <a:gdLst>
                  <a:gd name="T0" fmla="*/ 1644 w 2999"/>
                  <a:gd name="T1" fmla="*/ 137 h 2327"/>
                  <a:gd name="T2" fmla="*/ 1494 w 2999"/>
                  <a:gd name="T3" fmla="*/ 203 h 2327"/>
                  <a:gd name="T4" fmla="*/ 1221 w 2999"/>
                  <a:gd name="T5" fmla="*/ 236 h 2327"/>
                  <a:gd name="T6" fmla="*/ 1178 w 2999"/>
                  <a:gd name="T7" fmla="*/ 214 h 2327"/>
                  <a:gd name="T8" fmla="*/ 1125 w 2999"/>
                  <a:gd name="T9" fmla="*/ 210 h 2327"/>
                  <a:gd name="T10" fmla="*/ 924 w 2999"/>
                  <a:gd name="T11" fmla="*/ 151 h 2327"/>
                  <a:gd name="T12" fmla="*/ 767 w 2999"/>
                  <a:gd name="T13" fmla="*/ 159 h 2327"/>
                  <a:gd name="T14" fmla="*/ 468 w 2999"/>
                  <a:gd name="T15" fmla="*/ 107 h 2327"/>
                  <a:gd name="T16" fmla="*/ 275 w 2999"/>
                  <a:gd name="T17" fmla="*/ 186 h 2327"/>
                  <a:gd name="T18" fmla="*/ 382 w 2999"/>
                  <a:gd name="T19" fmla="*/ 319 h 2327"/>
                  <a:gd name="T20" fmla="*/ 514 w 2999"/>
                  <a:gd name="T21" fmla="*/ 533 h 2327"/>
                  <a:gd name="T22" fmla="*/ 535 w 2999"/>
                  <a:gd name="T23" fmla="*/ 553 h 2327"/>
                  <a:gd name="T24" fmla="*/ 595 w 2999"/>
                  <a:gd name="T25" fmla="*/ 694 h 2327"/>
                  <a:gd name="T26" fmla="*/ 413 w 2999"/>
                  <a:gd name="T27" fmla="*/ 748 h 2327"/>
                  <a:gd name="T28" fmla="*/ 380 w 2999"/>
                  <a:gd name="T29" fmla="*/ 771 h 2327"/>
                  <a:gd name="T30" fmla="*/ 555 w 2999"/>
                  <a:gd name="T31" fmla="*/ 865 h 2327"/>
                  <a:gd name="T32" fmla="*/ 723 w 2999"/>
                  <a:gd name="T33" fmla="*/ 907 h 2327"/>
                  <a:gd name="T34" fmla="*/ 776 w 2999"/>
                  <a:gd name="T35" fmla="*/ 1095 h 2327"/>
                  <a:gd name="T36" fmla="*/ 732 w 2999"/>
                  <a:gd name="T37" fmla="*/ 1219 h 2327"/>
                  <a:gd name="T38" fmla="*/ 461 w 2999"/>
                  <a:gd name="T39" fmla="*/ 1234 h 2327"/>
                  <a:gd name="T40" fmla="*/ 235 w 2999"/>
                  <a:gd name="T41" fmla="*/ 1273 h 2327"/>
                  <a:gd name="T42" fmla="*/ 31 w 2999"/>
                  <a:gd name="T43" fmla="*/ 1346 h 2327"/>
                  <a:gd name="T44" fmla="*/ 142 w 2999"/>
                  <a:gd name="T45" fmla="*/ 1431 h 2327"/>
                  <a:gd name="T46" fmla="*/ 271 w 2999"/>
                  <a:gd name="T47" fmla="*/ 1536 h 2327"/>
                  <a:gd name="T48" fmla="*/ 311 w 2999"/>
                  <a:gd name="T49" fmla="*/ 1663 h 2327"/>
                  <a:gd name="T50" fmla="*/ 192 w 2999"/>
                  <a:gd name="T51" fmla="*/ 1857 h 2327"/>
                  <a:gd name="T52" fmla="*/ 302 w 2999"/>
                  <a:gd name="T53" fmla="*/ 1975 h 2327"/>
                  <a:gd name="T54" fmla="*/ 345 w 2999"/>
                  <a:gd name="T55" fmla="*/ 2157 h 2327"/>
                  <a:gd name="T56" fmla="*/ 590 w 2999"/>
                  <a:gd name="T57" fmla="*/ 2239 h 2327"/>
                  <a:gd name="T58" fmla="*/ 694 w 2999"/>
                  <a:gd name="T59" fmla="*/ 2268 h 2327"/>
                  <a:gd name="T60" fmla="*/ 739 w 2999"/>
                  <a:gd name="T61" fmla="*/ 2248 h 2327"/>
                  <a:gd name="T62" fmla="*/ 905 w 2999"/>
                  <a:gd name="T63" fmla="*/ 2303 h 2327"/>
                  <a:gd name="T64" fmla="*/ 1186 w 2999"/>
                  <a:gd name="T65" fmla="*/ 2292 h 2327"/>
                  <a:gd name="T66" fmla="*/ 1382 w 2999"/>
                  <a:gd name="T67" fmla="*/ 2292 h 2327"/>
                  <a:gd name="T68" fmla="*/ 1540 w 2999"/>
                  <a:gd name="T69" fmla="*/ 2081 h 2327"/>
                  <a:gd name="T70" fmla="*/ 1754 w 2999"/>
                  <a:gd name="T71" fmla="*/ 2108 h 2327"/>
                  <a:gd name="T72" fmla="*/ 1923 w 2999"/>
                  <a:gd name="T73" fmla="*/ 2059 h 2327"/>
                  <a:gd name="T74" fmla="*/ 2246 w 2999"/>
                  <a:gd name="T75" fmla="*/ 2038 h 2327"/>
                  <a:gd name="T76" fmla="*/ 2321 w 2999"/>
                  <a:gd name="T77" fmla="*/ 2093 h 2327"/>
                  <a:gd name="T78" fmla="*/ 2398 w 2999"/>
                  <a:gd name="T79" fmla="*/ 2070 h 2327"/>
                  <a:gd name="T80" fmla="*/ 2432 w 2999"/>
                  <a:gd name="T81" fmla="*/ 2088 h 2327"/>
                  <a:gd name="T82" fmla="*/ 2447 w 2999"/>
                  <a:gd name="T83" fmla="*/ 2001 h 2327"/>
                  <a:gd name="T84" fmla="*/ 2554 w 2999"/>
                  <a:gd name="T85" fmla="*/ 1851 h 2327"/>
                  <a:gd name="T86" fmla="*/ 2622 w 2999"/>
                  <a:gd name="T87" fmla="*/ 1791 h 2327"/>
                  <a:gd name="T88" fmla="*/ 2696 w 2999"/>
                  <a:gd name="T89" fmla="*/ 1584 h 2327"/>
                  <a:gd name="T90" fmla="*/ 2740 w 2999"/>
                  <a:gd name="T91" fmla="*/ 1480 h 2327"/>
                  <a:gd name="T92" fmla="*/ 2813 w 2999"/>
                  <a:gd name="T93" fmla="*/ 1394 h 2327"/>
                  <a:gd name="T94" fmla="*/ 2882 w 2999"/>
                  <a:gd name="T95" fmla="*/ 1295 h 2327"/>
                  <a:gd name="T96" fmla="*/ 2851 w 2999"/>
                  <a:gd name="T97" fmla="*/ 1252 h 2327"/>
                  <a:gd name="T98" fmla="*/ 2884 w 2999"/>
                  <a:gd name="T99" fmla="*/ 1101 h 2327"/>
                  <a:gd name="T100" fmla="*/ 2974 w 2999"/>
                  <a:gd name="T101" fmla="*/ 901 h 2327"/>
                  <a:gd name="T102" fmla="*/ 2991 w 2999"/>
                  <a:gd name="T103" fmla="*/ 677 h 2327"/>
                  <a:gd name="T104" fmla="*/ 2769 w 2999"/>
                  <a:gd name="T105" fmla="*/ 675 h 2327"/>
                  <a:gd name="T106" fmla="*/ 2558 w 2999"/>
                  <a:gd name="T107" fmla="*/ 553 h 2327"/>
                  <a:gd name="T108" fmla="*/ 2398 w 2999"/>
                  <a:gd name="T109" fmla="*/ 538 h 2327"/>
                  <a:gd name="T110" fmla="*/ 2209 w 2999"/>
                  <a:gd name="T111" fmla="*/ 541 h 2327"/>
                  <a:gd name="T112" fmla="*/ 2183 w 2999"/>
                  <a:gd name="T113" fmla="*/ 413 h 2327"/>
                  <a:gd name="T114" fmla="*/ 2253 w 2999"/>
                  <a:gd name="T115" fmla="*/ 359 h 2327"/>
                  <a:gd name="T116" fmla="*/ 2095 w 2999"/>
                  <a:gd name="T117" fmla="*/ 366 h 2327"/>
                  <a:gd name="T118" fmla="*/ 1929 w 2999"/>
                  <a:gd name="T119" fmla="*/ 344 h 2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999" h="2327">
                    <a:moveTo>
                      <a:pt x="1874" y="214"/>
                    </a:moveTo>
                    <a:lnTo>
                      <a:pt x="1820" y="199"/>
                    </a:lnTo>
                    <a:lnTo>
                      <a:pt x="1739" y="219"/>
                    </a:lnTo>
                    <a:lnTo>
                      <a:pt x="1644" y="137"/>
                    </a:lnTo>
                    <a:lnTo>
                      <a:pt x="1615" y="138"/>
                    </a:lnTo>
                    <a:lnTo>
                      <a:pt x="1591" y="230"/>
                    </a:lnTo>
                    <a:lnTo>
                      <a:pt x="1540" y="208"/>
                    </a:lnTo>
                    <a:lnTo>
                      <a:pt x="1494" y="203"/>
                    </a:lnTo>
                    <a:lnTo>
                      <a:pt x="1444" y="262"/>
                    </a:lnTo>
                    <a:lnTo>
                      <a:pt x="1379" y="258"/>
                    </a:lnTo>
                    <a:lnTo>
                      <a:pt x="1363" y="268"/>
                    </a:lnTo>
                    <a:lnTo>
                      <a:pt x="1221" y="236"/>
                    </a:lnTo>
                    <a:lnTo>
                      <a:pt x="1213" y="247"/>
                    </a:lnTo>
                    <a:lnTo>
                      <a:pt x="1191" y="243"/>
                    </a:lnTo>
                    <a:lnTo>
                      <a:pt x="1180" y="224"/>
                    </a:lnTo>
                    <a:lnTo>
                      <a:pt x="1178" y="214"/>
                    </a:lnTo>
                    <a:lnTo>
                      <a:pt x="1174" y="206"/>
                    </a:lnTo>
                    <a:lnTo>
                      <a:pt x="1174" y="203"/>
                    </a:lnTo>
                    <a:lnTo>
                      <a:pt x="1160" y="199"/>
                    </a:lnTo>
                    <a:lnTo>
                      <a:pt x="1125" y="210"/>
                    </a:lnTo>
                    <a:lnTo>
                      <a:pt x="1068" y="149"/>
                    </a:lnTo>
                    <a:lnTo>
                      <a:pt x="1032" y="151"/>
                    </a:lnTo>
                    <a:lnTo>
                      <a:pt x="1023" y="199"/>
                    </a:lnTo>
                    <a:lnTo>
                      <a:pt x="924" y="151"/>
                    </a:lnTo>
                    <a:lnTo>
                      <a:pt x="858" y="77"/>
                    </a:lnTo>
                    <a:lnTo>
                      <a:pt x="806" y="66"/>
                    </a:lnTo>
                    <a:lnTo>
                      <a:pt x="781" y="101"/>
                    </a:lnTo>
                    <a:lnTo>
                      <a:pt x="767" y="159"/>
                    </a:lnTo>
                    <a:lnTo>
                      <a:pt x="752" y="155"/>
                    </a:lnTo>
                    <a:lnTo>
                      <a:pt x="716" y="140"/>
                    </a:lnTo>
                    <a:lnTo>
                      <a:pt x="470" y="88"/>
                    </a:lnTo>
                    <a:lnTo>
                      <a:pt x="468" y="107"/>
                    </a:lnTo>
                    <a:lnTo>
                      <a:pt x="400" y="77"/>
                    </a:lnTo>
                    <a:lnTo>
                      <a:pt x="293" y="0"/>
                    </a:lnTo>
                    <a:lnTo>
                      <a:pt x="273" y="93"/>
                    </a:lnTo>
                    <a:lnTo>
                      <a:pt x="275" y="186"/>
                    </a:lnTo>
                    <a:lnTo>
                      <a:pt x="249" y="186"/>
                    </a:lnTo>
                    <a:lnTo>
                      <a:pt x="322" y="254"/>
                    </a:lnTo>
                    <a:lnTo>
                      <a:pt x="358" y="247"/>
                    </a:lnTo>
                    <a:lnTo>
                      <a:pt x="382" y="319"/>
                    </a:lnTo>
                    <a:lnTo>
                      <a:pt x="391" y="326"/>
                    </a:lnTo>
                    <a:lnTo>
                      <a:pt x="415" y="487"/>
                    </a:lnTo>
                    <a:lnTo>
                      <a:pt x="450" y="538"/>
                    </a:lnTo>
                    <a:lnTo>
                      <a:pt x="514" y="533"/>
                    </a:lnTo>
                    <a:lnTo>
                      <a:pt x="520" y="535"/>
                    </a:lnTo>
                    <a:lnTo>
                      <a:pt x="533" y="546"/>
                    </a:lnTo>
                    <a:lnTo>
                      <a:pt x="535" y="549"/>
                    </a:lnTo>
                    <a:lnTo>
                      <a:pt x="535" y="553"/>
                    </a:lnTo>
                    <a:lnTo>
                      <a:pt x="614" y="588"/>
                    </a:lnTo>
                    <a:lnTo>
                      <a:pt x="656" y="601"/>
                    </a:lnTo>
                    <a:lnTo>
                      <a:pt x="639" y="675"/>
                    </a:lnTo>
                    <a:lnTo>
                      <a:pt x="595" y="694"/>
                    </a:lnTo>
                    <a:lnTo>
                      <a:pt x="378" y="661"/>
                    </a:lnTo>
                    <a:lnTo>
                      <a:pt x="366" y="728"/>
                    </a:lnTo>
                    <a:lnTo>
                      <a:pt x="411" y="743"/>
                    </a:lnTo>
                    <a:lnTo>
                      <a:pt x="413" y="748"/>
                    </a:lnTo>
                    <a:lnTo>
                      <a:pt x="413" y="752"/>
                    </a:lnTo>
                    <a:lnTo>
                      <a:pt x="411" y="756"/>
                    </a:lnTo>
                    <a:lnTo>
                      <a:pt x="385" y="767"/>
                    </a:lnTo>
                    <a:lnTo>
                      <a:pt x="380" y="771"/>
                    </a:lnTo>
                    <a:lnTo>
                      <a:pt x="377" y="781"/>
                    </a:lnTo>
                    <a:lnTo>
                      <a:pt x="399" y="836"/>
                    </a:lnTo>
                    <a:lnTo>
                      <a:pt x="428" y="850"/>
                    </a:lnTo>
                    <a:lnTo>
                      <a:pt x="555" y="865"/>
                    </a:lnTo>
                    <a:lnTo>
                      <a:pt x="607" y="858"/>
                    </a:lnTo>
                    <a:lnTo>
                      <a:pt x="664" y="902"/>
                    </a:lnTo>
                    <a:lnTo>
                      <a:pt x="675" y="909"/>
                    </a:lnTo>
                    <a:lnTo>
                      <a:pt x="723" y="907"/>
                    </a:lnTo>
                    <a:lnTo>
                      <a:pt x="752" y="902"/>
                    </a:lnTo>
                    <a:lnTo>
                      <a:pt x="763" y="931"/>
                    </a:lnTo>
                    <a:lnTo>
                      <a:pt x="745" y="968"/>
                    </a:lnTo>
                    <a:lnTo>
                      <a:pt x="776" y="1095"/>
                    </a:lnTo>
                    <a:lnTo>
                      <a:pt x="752" y="1092"/>
                    </a:lnTo>
                    <a:lnTo>
                      <a:pt x="776" y="1193"/>
                    </a:lnTo>
                    <a:lnTo>
                      <a:pt x="752" y="1210"/>
                    </a:lnTo>
                    <a:lnTo>
                      <a:pt x="732" y="1219"/>
                    </a:lnTo>
                    <a:lnTo>
                      <a:pt x="717" y="1232"/>
                    </a:lnTo>
                    <a:lnTo>
                      <a:pt x="612" y="1245"/>
                    </a:lnTo>
                    <a:lnTo>
                      <a:pt x="553" y="1226"/>
                    </a:lnTo>
                    <a:lnTo>
                      <a:pt x="461" y="1234"/>
                    </a:lnTo>
                    <a:lnTo>
                      <a:pt x="457" y="1230"/>
                    </a:lnTo>
                    <a:lnTo>
                      <a:pt x="328" y="1258"/>
                    </a:lnTo>
                    <a:lnTo>
                      <a:pt x="243" y="1267"/>
                    </a:lnTo>
                    <a:lnTo>
                      <a:pt x="235" y="1273"/>
                    </a:lnTo>
                    <a:lnTo>
                      <a:pt x="140" y="1287"/>
                    </a:lnTo>
                    <a:lnTo>
                      <a:pt x="94" y="1300"/>
                    </a:lnTo>
                    <a:lnTo>
                      <a:pt x="71" y="1327"/>
                    </a:lnTo>
                    <a:lnTo>
                      <a:pt x="31" y="1346"/>
                    </a:lnTo>
                    <a:lnTo>
                      <a:pt x="0" y="1379"/>
                    </a:lnTo>
                    <a:lnTo>
                      <a:pt x="112" y="1394"/>
                    </a:lnTo>
                    <a:lnTo>
                      <a:pt x="138" y="1418"/>
                    </a:lnTo>
                    <a:lnTo>
                      <a:pt x="142" y="1431"/>
                    </a:lnTo>
                    <a:lnTo>
                      <a:pt x="140" y="1483"/>
                    </a:lnTo>
                    <a:lnTo>
                      <a:pt x="180" y="1538"/>
                    </a:lnTo>
                    <a:lnTo>
                      <a:pt x="221" y="1571"/>
                    </a:lnTo>
                    <a:lnTo>
                      <a:pt x="271" y="1536"/>
                    </a:lnTo>
                    <a:lnTo>
                      <a:pt x="315" y="1571"/>
                    </a:lnTo>
                    <a:lnTo>
                      <a:pt x="297" y="1628"/>
                    </a:lnTo>
                    <a:lnTo>
                      <a:pt x="323" y="1645"/>
                    </a:lnTo>
                    <a:lnTo>
                      <a:pt x="311" y="1663"/>
                    </a:lnTo>
                    <a:lnTo>
                      <a:pt x="344" y="1724"/>
                    </a:lnTo>
                    <a:lnTo>
                      <a:pt x="326" y="1765"/>
                    </a:lnTo>
                    <a:lnTo>
                      <a:pt x="290" y="1798"/>
                    </a:lnTo>
                    <a:lnTo>
                      <a:pt x="192" y="1857"/>
                    </a:lnTo>
                    <a:lnTo>
                      <a:pt x="205" y="1866"/>
                    </a:lnTo>
                    <a:lnTo>
                      <a:pt x="199" y="1925"/>
                    </a:lnTo>
                    <a:lnTo>
                      <a:pt x="166" y="1957"/>
                    </a:lnTo>
                    <a:lnTo>
                      <a:pt x="302" y="1975"/>
                    </a:lnTo>
                    <a:lnTo>
                      <a:pt x="313" y="1977"/>
                    </a:lnTo>
                    <a:lnTo>
                      <a:pt x="326" y="2016"/>
                    </a:lnTo>
                    <a:lnTo>
                      <a:pt x="411" y="2067"/>
                    </a:lnTo>
                    <a:lnTo>
                      <a:pt x="345" y="2157"/>
                    </a:lnTo>
                    <a:lnTo>
                      <a:pt x="385" y="2179"/>
                    </a:lnTo>
                    <a:lnTo>
                      <a:pt x="453" y="2201"/>
                    </a:lnTo>
                    <a:lnTo>
                      <a:pt x="465" y="2206"/>
                    </a:lnTo>
                    <a:lnTo>
                      <a:pt x="590" y="2239"/>
                    </a:lnTo>
                    <a:lnTo>
                      <a:pt x="618" y="2191"/>
                    </a:lnTo>
                    <a:lnTo>
                      <a:pt x="688" y="2263"/>
                    </a:lnTo>
                    <a:lnTo>
                      <a:pt x="691" y="2267"/>
                    </a:lnTo>
                    <a:lnTo>
                      <a:pt x="694" y="2268"/>
                    </a:lnTo>
                    <a:lnTo>
                      <a:pt x="699" y="2268"/>
                    </a:lnTo>
                    <a:lnTo>
                      <a:pt x="723" y="2259"/>
                    </a:lnTo>
                    <a:lnTo>
                      <a:pt x="737" y="2250"/>
                    </a:lnTo>
                    <a:lnTo>
                      <a:pt x="739" y="2248"/>
                    </a:lnTo>
                    <a:lnTo>
                      <a:pt x="743" y="2241"/>
                    </a:lnTo>
                    <a:lnTo>
                      <a:pt x="745" y="2235"/>
                    </a:lnTo>
                    <a:lnTo>
                      <a:pt x="819" y="2327"/>
                    </a:lnTo>
                    <a:lnTo>
                      <a:pt x="905" y="2303"/>
                    </a:lnTo>
                    <a:lnTo>
                      <a:pt x="985" y="2296"/>
                    </a:lnTo>
                    <a:lnTo>
                      <a:pt x="978" y="2288"/>
                    </a:lnTo>
                    <a:lnTo>
                      <a:pt x="1021" y="2257"/>
                    </a:lnTo>
                    <a:lnTo>
                      <a:pt x="1186" y="2292"/>
                    </a:lnTo>
                    <a:lnTo>
                      <a:pt x="1219" y="2313"/>
                    </a:lnTo>
                    <a:lnTo>
                      <a:pt x="1219" y="2299"/>
                    </a:lnTo>
                    <a:lnTo>
                      <a:pt x="1333" y="2303"/>
                    </a:lnTo>
                    <a:lnTo>
                      <a:pt x="1382" y="2292"/>
                    </a:lnTo>
                    <a:lnTo>
                      <a:pt x="1396" y="2270"/>
                    </a:lnTo>
                    <a:lnTo>
                      <a:pt x="1475" y="2212"/>
                    </a:lnTo>
                    <a:lnTo>
                      <a:pt x="1455" y="2121"/>
                    </a:lnTo>
                    <a:lnTo>
                      <a:pt x="1540" y="2081"/>
                    </a:lnTo>
                    <a:lnTo>
                      <a:pt x="1639" y="2073"/>
                    </a:lnTo>
                    <a:lnTo>
                      <a:pt x="1604" y="2150"/>
                    </a:lnTo>
                    <a:lnTo>
                      <a:pt x="1647" y="2108"/>
                    </a:lnTo>
                    <a:lnTo>
                      <a:pt x="1754" y="2108"/>
                    </a:lnTo>
                    <a:lnTo>
                      <a:pt x="1783" y="2049"/>
                    </a:lnTo>
                    <a:lnTo>
                      <a:pt x="1835" y="2049"/>
                    </a:lnTo>
                    <a:lnTo>
                      <a:pt x="1870" y="2070"/>
                    </a:lnTo>
                    <a:lnTo>
                      <a:pt x="1923" y="2059"/>
                    </a:lnTo>
                    <a:lnTo>
                      <a:pt x="2017" y="2026"/>
                    </a:lnTo>
                    <a:lnTo>
                      <a:pt x="2125" y="2062"/>
                    </a:lnTo>
                    <a:lnTo>
                      <a:pt x="2163" y="2021"/>
                    </a:lnTo>
                    <a:lnTo>
                      <a:pt x="2246" y="2038"/>
                    </a:lnTo>
                    <a:lnTo>
                      <a:pt x="2179" y="2135"/>
                    </a:lnTo>
                    <a:lnTo>
                      <a:pt x="2263" y="2176"/>
                    </a:lnTo>
                    <a:lnTo>
                      <a:pt x="2316" y="2147"/>
                    </a:lnTo>
                    <a:lnTo>
                      <a:pt x="2321" y="2093"/>
                    </a:lnTo>
                    <a:lnTo>
                      <a:pt x="2327" y="2075"/>
                    </a:lnTo>
                    <a:lnTo>
                      <a:pt x="2349" y="2049"/>
                    </a:lnTo>
                    <a:lnTo>
                      <a:pt x="2384" y="2071"/>
                    </a:lnTo>
                    <a:lnTo>
                      <a:pt x="2398" y="2070"/>
                    </a:lnTo>
                    <a:lnTo>
                      <a:pt x="2432" y="2073"/>
                    </a:lnTo>
                    <a:lnTo>
                      <a:pt x="2434" y="2075"/>
                    </a:lnTo>
                    <a:lnTo>
                      <a:pt x="2434" y="2088"/>
                    </a:lnTo>
                    <a:lnTo>
                      <a:pt x="2432" y="2088"/>
                    </a:lnTo>
                    <a:lnTo>
                      <a:pt x="2432" y="2092"/>
                    </a:lnTo>
                    <a:lnTo>
                      <a:pt x="2434" y="2093"/>
                    </a:lnTo>
                    <a:lnTo>
                      <a:pt x="2443" y="2093"/>
                    </a:lnTo>
                    <a:lnTo>
                      <a:pt x="2447" y="2001"/>
                    </a:lnTo>
                    <a:lnTo>
                      <a:pt x="2445" y="1986"/>
                    </a:lnTo>
                    <a:lnTo>
                      <a:pt x="2493" y="1906"/>
                    </a:lnTo>
                    <a:lnTo>
                      <a:pt x="2508" y="1888"/>
                    </a:lnTo>
                    <a:lnTo>
                      <a:pt x="2554" y="1851"/>
                    </a:lnTo>
                    <a:lnTo>
                      <a:pt x="2585" y="1895"/>
                    </a:lnTo>
                    <a:lnTo>
                      <a:pt x="2617" y="1888"/>
                    </a:lnTo>
                    <a:lnTo>
                      <a:pt x="2646" y="1819"/>
                    </a:lnTo>
                    <a:lnTo>
                      <a:pt x="2622" y="1791"/>
                    </a:lnTo>
                    <a:lnTo>
                      <a:pt x="2661" y="1750"/>
                    </a:lnTo>
                    <a:lnTo>
                      <a:pt x="2660" y="1735"/>
                    </a:lnTo>
                    <a:lnTo>
                      <a:pt x="2679" y="1593"/>
                    </a:lnTo>
                    <a:lnTo>
                      <a:pt x="2696" y="1584"/>
                    </a:lnTo>
                    <a:lnTo>
                      <a:pt x="2676" y="1562"/>
                    </a:lnTo>
                    <a:lnTo>
                      <a:pt x="2676" y="1558"/>
                    </a:lnTo>
                    <a:lnTo>
                      <a:pt x="2718" y="1492"/>
                    </a:lnTo>
                    <a:lnTo>
                      <a:pt x="2740" y="1480"/>
                    </a:lnTo>
                    <a:lnTo>
                      <a:pt x="2740" y="1475"/>
                    </a:lnTo>
                    <a:lnTo>
                      <a:pt x="2755" y="1447"/>
                    </a:lnTo>
                    <a:lnTo>
                      <a:pt x="2755" y="1429"/>
                    </a:lnTo>
                    <a:lnTo>
                      <a:pt x="2813" y="1394"/>
                    </a:lnTo>
                    <a:lnTo>
                      <a:pt x="2802" y="1349"/>
                    </a:lnTo>
                    <a:lnTo>
                      <a:pt x="2825" y="1344"/>
                    </a:lnTo>
                    <a:lnTo>
                      <a:pt x="2882" y="1300"/>
                    </a:lnTo>
                    <a:lnTo>
                      <a:pt x="2882" y="1295"/>
                    </a:lnTo>
                    <a:lnTo>
                      <a:pt x="2858" y="1258"/>
                    </a:lnTo>
                    <a:lnTo>
                      <a:pt x="2858" y="1256"/>
                    </a:lnTo>
                    <a:lnTo>
                      <a:pt x="2853" y="1254"/>
                    </a:lnTo>
                    <a:lnTo>
                      <a:pt x="2851" y="1252"/>
                    </a:lnTo>
                    <a:lnTo>
                      <a:pt x="2836" y="1248"/>
                    </a:lnTo>
                    <a:lnTo>
                      <a:pt x="2829" y="1248"/>
                    </a:lnTo>
                    <a:lnTo>
                      <a:pt x="2891" y="1175"/>
                    </a:lnTo>
                    <a:lnTo>
                      <a:pt x="2884" y="1101"/>
                    </a:lnTo>
                    <a:lnTo>
                      <a:pt x="2922" y="1038"/>
                    </a:lnTo>
                    <a:lnTo>
                      <a:pt x="2925" y="1016"/>
                    </a:lnTo>
                    <a:lnTo>
                      <a:pt x="2963" y="970"/>
                    </a:lnTo>
                    <a:lnTo>
                      <a:pt x="2974" y="901"/>
                    </a:lnTo>
                    <a:lnTo>
                      <a:pt x="2917" y="869"/>
                    </a:lnTo>
                    <a:lnTo>
                      <a:pt x="2958" y="784"/>
                    </a:lnTo>
                    <a:lnTo>
                      <a:pt x="2999" y="759"/>
                    </a:lnTo>
                    <a:lnTo>
                      <a:pt x="2991" y="677"/>
                    </a:lnTo>
                    <a:lnTo>
                      <a:pt x="2941" y="656"/>
                    </a:lnTo>
                    <a:lnTo>
                      <a:pt x="2911" y="651"/>
                    </a:lnTo>
                    <a:lnTo>
                      <a:pt x="2838" y="745"/>
                    </a:lnTo>
                    <a:lnTo>
                      <a:pt x="2769" y="675"/>
                    </a:lnTo>
                    <a:lnTo>
                      <a:pt x="2742" y="683"/>
                    </a:lnTo>
                    <a:lnTo>
                      <a:pt x="2585" y="621"/>
                    </a:lnTo>
                    <a:lnTo>
                      <a:pt x="2589" y="608"/>
                    </a:lnTo>
                    <a:lnTo>
                      <a:pt x="2558" y="553"/>
                    </a:lnTo>
                    <a:lnTo>
                      <a:pt x="2530" y="581"/>
                    </a:lnTo>
                    <a:lnTo>
                      <a:pt x="2521" y="553"/>
                    </a:lnTo>
                    <a:lnTo>
                      <a:pt x="2427" y="520"/>
                    </a:lnTo>
                    <a:lnTo>
                      <a:pt x="2398" y="538"/>
                    </a:lnTo>
                    <a:lnTo>
                      <a:pt x="2373" y="520"/>
                    </a:lnTo>
                    <a:lnTo>
                      <a:pt x="2316" y="586"/>
                    </a:lnTo>
                    <a:lnTo>
                      <a:pt x="2272" y="544"/>
                    </a:lnTo>
                    <a:lnTo>
                      <a:pt x="2209" y="541"/>
                    </a:lnTo>
                    <a:lnTo>
                      <a:pt x="2205" y="498"/>
                    </a:lnTo>
                    <a:lnTo>
                      <a:pt x="2170" y="435"/>
                    </a:lnTo>
                    <a:lnTo>
                      <a:pt x="2183" y="411"/>
                    </a:lnTo>
                    <a:lnTo>
                      <a:pt x="2183" y="413"/>
                    </a:lnTo>
                    <a:lnTo>
                      <a:pt x="2190" y="413"/>
                    </a:lnTo>
                    <a:lnTo>
                      <a:pt x="2201" y="410"/>
                    </a:lnTo>
                    <a:lnTo>
                      <a:pt x="2237" y="378"/>
                    </a:lnTo>
                    <a:lnTo>
                      <a:pt x="2253" y="359"/>
                    </a:lnTo>
                    <a:lnTo>
                      <a:pt x="2201" y="326"/>
                    </a:lnTo>
                    <a:lnTo>
                      <a:pt x="2141" y="374"/>
                    </a:lnTo>
                    <a:lnTo>
                      <a:pt x="2125" y="374"/>
                    </a:lnTo>
                    <a:lnTo>
                      <a:pt x="2095" y="366"/>
                    </a:lnTo>
                    <a:lnTo>
                      <a:pt x="2041" y="335"/>
                    </a:lnTo>
                    <a:lnTo>
                      <a:pt x="2001" y="339"/>
                    </a:lnTo>
                    <a:lnTo>
                      <a:pt x="1972" y="330"/>
                    </a:lnTo>
                    <a:lnTo>
                      <a:pt x="1929" y="344"/>
                    </a:lnTo>
                    <a:lnTo>
                      <a:pt x="1920" y="345"/>
                    </a:lnTo>
                    <a:lnTo>
                      <a:pt x="1896" y="337"/>
                    </a:lnTo>
                    <a:lnTo>
                      <a:pt x="1874" y="2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241">
                <a:extLst>
                  <a:ext uri="{FF2B5EF4-FFF2-40B4-BE49-F238E27FC236}">
                    <a16:creationId xmlns:a16="http://schemas.microsoft.com/office/drawing/2014/main" id="{4D4E0DD4-289C-477E-BE87-B40C0639EE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6" y="1783"/>
                <a:ext cx="288" cy="448"/>
              </a:xfrm>
              <a:custGeom>
                <a:avLst/>
                <a:gdLst>
                  <a:gd name="T0" fmla="*/ 1217 w 2021"/>
                  <a:gd name="T1" fmla="*/ 5 h 3136"/>
                  <a:gd name="T2" fmla="*/ 983 w 2021"/>
                  <a:gd name="T3" fmla="*/ 28 h 3136"/>
                  <a:gd name="T4" fmla="*/ 839 w 2021"/>
                  <a:gd name="T5" fmla="*/ 52 h 3136"/>
                  <a:gd name="T6" fmla="*/ 596 w 2021"/>
                  <a:gd name="T7" fmla="*/ 249 h 3136"/>
                  <a:gd name="T8" fmla="*/ 419 w 2021"/>
                  <a:gd name="T9" fmla="*/ 292 h 3136"/>
                  <a:gd name="T10" fmla="*/ 185 w 2021"/>
                  <a:gd name="T11" fmla="*/ 275 h 3136"/>
                  <a:gd name="T12" fmla="*/ 37 w 2021"/>
                  <a:gd name="T13" fmla="*/ 387 h 3136"/>
                  <a:gd name="T14" fmla="*/ 159 w 2021"/>
                  <a:gd name="T15" fmla="*/ 482 h 3136"/>
                  <a:gd name="T16" fmla="*/ 254 w 2021"/>
                  <a:gd name="T17" fmla="*/ 716 h 3136"/>
                  <a:gd name="T18" fmla="*/ 314 w 2021"/>
                  <a:gd name="T19" fmla="*/ 927 h 3136"/>
                  <a:gd name="T20" fmla="*/ 421 w 2021"/>
                  <a:gd name="T21" fmla="*/ 1149 h 3136"/>
                  <a:gd name="T22" fmla="*/ 473 w 2021"/>
                  <a:gd name="T23" fmla="*/ 1345 h 3136"/>
                  <a:gd name="T24" fmla="*/ 509 w 2021"/>
                  <a:gd name="T25" fmla="*/ 1550 h 3136"/>
                  <a:gd name="T26" fmla="*/ 456 w 2021"/>
                  <a:gd name="T27" fmla="*/ 1938 h 3136"/>
                  <a:gd name="T28" fmla="*/ 535 w 2021"/>
                  <a:gd name="T29" fmla="*/ 2038 h 3136"/>
                  <a:gd name="T30" fmla="*/ 404 w 2021"/>
                  <a:gd name="T31" fmla="*/ 2132 h 3136"/>
                  <a:gd name="T32" fmla="*/ 265 w 2021"/>
                  <a:gd name="T33" fmla="*/ 2132 h 3136"/>
                  <a:gd name="T34" fmla="*/ 189 w 2021"/>
                  <a:gd name="T35" fmla="*/ 2326 h 3136"/>
                  <a:gd name="T36" fmla="*/ 284 w 2021"/>
                  <a:gd name="T37" fmla="*/ 2478 h 3136"/>
                  <a:gd name="T38" fmla="*/ 301 w 2021"/>
                  <a:gd name="T39" fmla="*/ 2517 h 3136"/>
                  <a:gd name="T40" fmla="*/ 353 w 2021"/>
                  <a:gd name="T41" fmla="*/ 2512 h 3136"/>
                  <a:gd name="T42" fmla="*/ 496 w 2021"/>
                  <a:gd name="T43" fmla="*/ 2631 h 3136"/>
                  <a:gd name="T44" fmla="*/ 633 w 2021"/>
                  <a:gd name="T45" fmla="*/ 2670 h 3136"/>
                  <a:gd name="T46" fmla="*/ 802 w 2021"/>
                  <a:gd name="T47" fmla="*/ 2718 h 3136"/>
                  <a:gd name="T48" fmla="*/ 1044 w 2021"/>
                  <a:gd name="T49" fmla="*/ 2801 h 3136"/>
                  <a:gd name="T50" fmla="*/ 1237 w 2021"/>
                  <a:gd name="T51" fmla="*/ 2976 h 3136"/>
                  <a:gd name="T52" fmla="*/ 1341 w 2021"/>
                  <a:gd name="T53" fmla="*/ 3086 h 3136"/>
                  <a:gd name="T54" fmla="*/ 1500 w 2021"/>
                  <a:gd name="T55" fmla="*/ 3086 h 3136"/>
                  <a:gd name="T56" fmla="*/ 1612 w 2021"/>
                  <a:gd name="T57" fmla="*/ 2899 h 3136"/>
                  <a:gd name="T58" fmla="*/ 1791 w 2021"/>
                  <a:gd name="T59" fmla="*/ 2824 h 3136"/>
                  <a:gd name="T60" fmla="*/ 1926 w 2021"/>
                  <a:gd name="T61" fmla="*/ 2839 h 3136"/>
                  <a:gd name="T62" fmla="*/ 1991 w 2021"/>
                  <a:gd name="T63" fmla="*/ 2752 h 3136"/>
                  <a:gd name="T64" fmla="*/ 1822 w 2021"/>
                  <a:gd name="T65" fmla="*/ 2558 h 3136"/>
                  <a:gd name="T66" fmla="*/ 1953 w 2021"/>
                  <a:gd name="T67" fmla="*/ 2306 h 3136"/>
                  <a:gd name="T68" fmla="*/ 1871 w 2021"/>
                  <a:gd name="T69" fmla="*/ 2113 h 3136"/>
                  <a:gd name="T70" fmla="*/ 1776 w 2021"/>
                  <a:gd name="T71" fmla="*/ 2228 h 3136"/>
                  <a:gd name="T72" fmla="*/ 1621 w 2021"/>
                  <a:gd name="T73" fmla="*/ 1990 h 3136"/>
                  <a:gd name="T74" fmla="*/ 1610 w 2021"/>
                  <a:gd name="T75" fmla="*/ 1815 h 3136"/>
                  <a:gd name="T76" fmla="*/ 1638 w 2021"/>
                  <a:gd name="T77" fmla="*/ 1622 h 3136"/>
                  <a:gd name="T78" fmla="*/ 1693 w 2021"/>
                  <a:gd name="T79" fmla="*/ 1454 h 3136"/>
                  <a:gd name="T80" fmla="*/ 1678 w 2021"/>
                  <a:gd name="T81" fmla="*/ 1382 h 3136"/>
                  <a:gd name="T82" fmla="*/ 1654 w 2021"/>
                  <a:gd name="T83" fmla="*/ 1288 h 3136"/>
                  <a:gd name="T84" fmla="*/ 1675 w 2021"/>
                  <a:gd name="T85" fmla="*/ 1134 h 3136"/>
                  <a:gd name="T86" fmla="*/ 1734 w 2021"/>
                  <a:gd name="T87" fmla="*/ 1033 h 3136"/>
                  <a:gd name="T88" fmla="*/ 1674 w 2021"/>
                  <a:gd name="T89" fmla="*/ 808 h 3136"/>
                  <a:gd name="T90" fmla="*/ 1669 w 2021"/>
                  <a:gd name="T91" fmla="*/ 732 h 3136"/>
                  <a:gd name="T92" fmla="*/ 1707 w 2021"/>
                  <a:gd name="T93" fmla="*/ 753 h 3136"/>
                  <a:gd name="T94" fmla="*/ 1751 w 2021"/>
                  <a:gd name="T95" fmla="*/ 716 h 3136"/>
                  <a:gd name="T96" fmla="*/ 1610 w 2021"/>
                  <a:gd name="T97" fmla="*/ 402 h 3136"/>
                  <a:gd name="T98" fmla="*/ 1527 w 2021"/>
                  <a:gd name="T99" fmla="*/ 290 h 3136"/>
                  <a:gd name="T100" fmla="*/ 1379 w 2021"/>
                  <a:gd name="T101" fmla="*/ 114 h 3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021" h="3136">
                    <a:moveTo>
                      <a:pt x="1446" y="17"/>
                    </a:moveTo>
                    <a:lnTo>
                      <a:pt x="1363" y="0"/>
                    </a:lnTo>
                    <a:lnTo>
                      <a:pt x="1325" y="41"/>
                    </a:lnTo>
                    <a:lnTo>
                      <a:pt x="1217" y="5"/>
                    </a:lnTo>
                    <a:lnTo>
                      <a:pt x="1123" y="38"/>
                    </a:lnTo>
                    <a:lnTo>
                      <a:pt x="1070" y="49"/>
                    </a:lnTo>
                    <a:lnTo>
                      <a:pt x="1035" y="28"/>
                    </a:lnTo>
                    <a:lnTo>
                      <a:pt x="983" y="28"/>
                    </a:lnTo>
                    <a:lnTo>
                      <a:pt x="954" y="87"/>
                    </a:lnTo>
                    <a:lnTo>
                      <a:pt x="847" y="87"/>
                    </a:lnTo>
                    <a:lnTo>
                      <a:pt x="804" y="129"/>
                    </a:lnTo>
                    <a:lnTo>
                      <a:pt x="839" y="52"/>
                    </a:lnTo>
                    <a:lnTo>
                      <a:pt x="740" y="60"/>
                    </a:lnTo>
                    <a:lnTo>
                      <a:pt x="655" y="100"/>
                    </a:lnTo>
                    <a:lnTo>
                      <a:pt x="675" y="191"/>
                    </a:lnTo>
                    <a:lnTo>
                      <a:pt x="596" y="249"/>
                    </a:lnTo>
                    <a:lnTo>
                      <a:pt x="582" y="271"/>
                    </a:lnTo>
                    <a:lnTo>
                      <a:pt x="533" y="282"/>
                    </a:lnTo>
                    <a:lnTo>
                      <a:pt x="419" y="278"/>
                    </a:lnTo>
                    <a:lnTo>
                      <a:pt x="419" y="292"/>
                    </a:lnTo>
                    <a:lnTo>
                      <a:pt x="386" y="271"/>
                    </a:lnTo>
                    <a:lnTo>
                      <a:pt x="221" y="236"/>
                    </a:lnTo>
                    <a:lnTo>
                      <a:pt x="178" y="267"/>
                    </a:lnTo>
                    <a:lnTo>
                      <a:pt x="185" y="275"/>
                    </a:lnTo>
                    <a:lnTo>
                      <a:pt x="105" y="282"/>
                    </a:lnTo>
                    <a:lnTo>
                      <a:pt x="19" y="306"/>
                    </a:lnTo>
                    <a:lnTo>
                      <a:pt x="0" y="319"/>
                    </a:lnTo>
                    <a:lnTo>
                      <a:pt x="37" y="387"/>
                    </a:lnTo>
                    <a:lnTo>
                      <a:pt x="85" y="391"/>
                    </a:lnTo>
                    <a:lnTo>
                      <a:pt x="98" y="398"/>
                    </a:lnTo>
                    <a:lnTo>
                      <a:pt x="161" y="465"/>
                    </a:lnTo>
                    <a:lnTo>
                      <a:pt x="159" y="482"/>
                    </a:lnTo>
                    <a:lnTo>
                      <a:pt x="120" y="562"/>
                    </a:lnTo>
                    <a:lnTo>
                      <a:pt x="190" y="640"/>
                    </a:lnTo>
                    <a:lnTo>
                      <a:pt x="225" y="688"/>
                    </a:lnTo>
                    <a:lnTo>
                      <a:pt x="254" y="716"/>
                    </a:lnTo>
                    <a:lnTo>
                      <a:pt x="343" y="745"/>
                    </a:lnTo>
                    <a:lnTo>
                      <a:pt x="360" y="782"/>
                    </a:lnTo>
                    <a:lnTo>
                      <a:pt x="320" y="835"/>
                    </a:lnTo>
                    <a:lnTo>
                      <a:pt x="314" y="927"/>
                    </a:lnTo>
                    <a:lnTo>
                      <a:pt x="354" y="939"/>
                    </a:lnTo>
                    <a:lnTo>
                      <a:pt x="369" y="1011"/>
                    </a:lnTo>
                    <a:lnTo>
                      <a:pt x="429" y="1086"/>
                    </a:lnTo>
                    <a:lnTo>
                      <a:pt x="421" y="1149"/>
                    </a:lnTo>
                    <a:lnTo>
                      <a:pt x="462" y="1186"/>
                    </a:lnTo>
                    <a:lnTo>
                      <a:pt x="418" y="1267"/>
                    </a:lnTo>
                    <a:lnTo>
                      <a:pt x="498" y="1309"/>
                    </a:lnTo>
                    <a:lnTo>
                      <a:pt x="473" y="1345"/>
                    </a:lnTo>
                    <a:lnTo>
                      <a:pt x="473" y="1425"/>
                    </a:lnTo>
                    <a:lnTo>
                      <a:pt x="484" y="1469"/>
                    </a:lnTo>
                    <a:lnTo>
                      <a:pt x="509" y="1520"/>
                    </a:lnTo>
                    <a:lnTo>
                      <a:pt x="509" y="1550"/>
                    </a:lnTo>
                    <a:lnTo>
                      <a:pt x="432" y="1568"/>
                    </a:lnTo>
                    <a:lnTo>
                      <a:pt x="487" y="1765"/>
                    </a:lnTo>
                    <a:lnTo>
                      <a:pt x="430" y="1823"/>
                    </a:lnTo>
                    <a:lnTo>
                      <a:pt x="456" y="1938"/>
                    </a:lnTo>
                    <a:lnTo>
                      <a:pt x="549" y="1913"/>
                    </a:lnTo>
                    <a:lnTo>
                      <a:pt x="615" y="1957"/>
                    </a:lnTo>
                    <a:lnTo>
                      <a:pt x="563" y="2030"/>
                    </a:lnTo>
                    <a:lnTo>
                      <a:pt x="535" y="2038"/>
                    </a:lnTo>
                    <a:lnTo>
                      <a:pt x="533" y="2038"/>
                    </a:lnTo>
                    <a:lnTo>
                      <a:pt x="513" y="2031"/>
                    </a:lnTo>
                    <a:lnTo>
                      <a:pt x="448" y="2081"/>
                    </a:lnTo>
                    <a:lnTo>
                      <a:pt x="404" y="2132"/>
                    </a:lnTo>
                    <a:lnTo>
                      <a:pt x="386" y="2136"/>
                    </a:lnTo>
                    <a:lnTo>
                      <a:pt x="349" y="2139"/>
                    </a:lnTo>
                    <a:lnTo>
                      <a:pt x="301" y="2113"/>
                    </a:lnTo>
                    <a:lnTo>
                      <a:pt x="265" y="2132"/>
                    </a:lnTo>
                    <a:lnTo>
                      <a:pt x="244" y="2169"/>
                    </a:lnTo>
                    <a:lnTo>
                      <a:pt x="200" y="2164"/>
                    </a:lnTo>
                    <a:lnTo>
                      <a:pt x="205" y="2233"/>
                    </a:lnTo>
                    <a:lnTo>
                      <a:pt x="189" y="2326"/>
                    </a:lnTo>
                    <a:lnTo>
                      <a:pt x="279" y="2387"/>
                    </a:lnTo>
                    <a:lnTo>
                      <a:pt x="309" y="2419"/>
                    </a:lnTo>
                    <a:lnTo>
                      <a:pt x="290" y="2467"/>
                    </a:lnTo>
                    <a:lnTo>
                      <a:pt x="284" y="2478"/>
                    </a:lnTo>
                    <a:lnTo>
                      <a:pt x="287" y="2492"/>
                    </a:lnTo>
                    <a:lnTo>
                      <a:pt x="295" y="2512"/>
                    </a:lnTo>
                    <a:lnTo>
                      <a:pt x="299" y="2514"/>
                    </a:lnTo>
                    <a:lnTo>
                      <a:pt x="301" y="2517"/>
                    </a:lnTo>
                    <a:lnTo>
                      <a:pt x="301" y="2514"/>
                    </a:lnTo>
                    <a:lnTo>
                      <a:pt x="336" y="2500"/>
                    </a:lnTo>
                    <a:lnTo>
                      <a:pt x="342" y="2500"/>
                    </a:lnTo>
                    <a:lnTo>
                      <a:pt x="353" y="2512"/>
                    </a:lnTo>
                    <a:lnTo>
                      <a:pt x="363" y="2543"/>
                    </a:lnTo>
                    <a:lnTo>
                      <a:pt x="441" y="2568"/>
                    </a:lnTo>
                    <a:lnTo>
                      <a:pt x="410" y="2617"/>
                    </a:lnTo>
                    <a:lnTo>
                      <a:pt x="496" y="2631"/>
                    </a:lnTo>
                    <a:lnTo>
                      <a:pt x="505" y="2609"/>
                    </a:lnTo>
                    <a:lnTo>
                      <a:pt x="593" y="2634"/>
                    </a:lnTo>
                    <a:lnTo>
                      <a:pt x="604" y="2648"/>
                    </a:lnTo>
                    <a:lnTo>
                      <a:pt x="633" y="2670"/>
                    </a:lnTo>
                    <a:lnTo>
                      <a:pt x="620" y="2710"/>
                    </a:lnTo>
                    <a:lnTo>
                      <a:pt x="702" y="2737"/>
                    </a:lnTo>
                    <a:lnTo>
                      <a:pt x="762" y="2768"/>
                    </a:lnTo>
                    <a:lnTo>
                      <a:pt x="802" y="2718"/>
                    </a:lnTo>
                    <a:lnTo>
                      <a:pt x="836" y="2798"/>
                    </a:lnTo>
                    <a:lnTo>
                      <a:pt x="891" y="2774"/>
                    </a:lnTo>
                    <a:lnTo>
                      <a:pt x="911" y="2827"/>
                    </a:lnTo>
                    <a:lnTo>
                      <a:pt x="1044" y="2801"/>
                    </a:lnTo>
                    <a:lnTo>
                      <a:pt x="1079" y="2883"/>
                    </a:lnTo>
                    <a:lnTo>
                      <a:pt x="1155" y="2911"/>
                    </a:lnTo>
                    <a:lnTo>
                      <a:pt x="1234" y="2927"/>
                    </a:lnTo>
                    <a:lnTo>
                      <a:pt x="1237" y="2976"/>
                    </a:lnTo>
                    <a:lnTo>
                      <a:pt x="1284" y="2998"/>
                    </a:lnTo>
                    <a:lnTo>
                      <a:pt x="1293" y="3036"/>
                    </a:lnTo>
                    <a:lnTo>
                      <a:pt x="1319" y="3036"/>
                    </a:lnTo>
                    <a:lnTo>
                      <a:pt x="1341" y="3086"/>
                    </a:lnTo>
                    <a:lnTo>
                      <a:pt x="1332" y="3111"/>
                    </a:lnTo>
                    <a:lnTo>
                      <a:pt x="1396" y="3136"/>
                    </a:lnTo>
                    <a:lnTo>
                      <a:pt x="1474" y="3112"/>
                    </a:lnTo>
                    <a:lnTo>
                      <a:pt x="1500" y="3086"/>
                    </a:lnTo>
                    <a:lnTo>
                      <a:pt x="1510" y="3020"/>
                    </a:lnTo>
                    <a:lnTo>
                      <a:pt x="1512" y="3002"/>
                    </a:lnTo>
                    <a:lnTo>
                      <a:pt x="1527" y="2911"/>
                    </a:lnTo>
                    <a:lnTo>
                      <a:pt x="1612" y="2899"/>
                    </a:lnTo>
                    <a:lnTo>
                      <a:pt x="1638" y="2918"/>
                    </a:lnTo>
                    <a:lnTo>
                      <a:pt x="1704" y="2872"/>
                    </a:lnTo>
                    <a:lnTo>
                      <a:pt x="1745" y="2809"/>
                    </a:lnTo>
                    <a:lnTo>
                      <a:pt x="1791" y="2824"/>
                    </a:lnTo>
                    <a:lnTo>
                      <a:pt x="1785" y="2785"/>
                    </a:lnTo>
                    <a:lnTo>
                      <a:pt x="1833" y="2801"/>
                    </a:lnTo>
                    <a:lnTo>
                      <a:pt x="1865" y="2785"/>
                    </a:lnTo>
                    <a:lnTo>
                      <a:pt x="1926" y="2839"/>
                    </a:lnTo>
                    <a:lnTo>
                      <a:pt x="1944" y="2845"/>
                    </a:lnTo>
                    <a:lnTo>
                      <a:pt x="1983" y="2813"/>
                    </a:lnTo>
                    <a:lnTo>
                      <a:pt x="1973" y="2787"/>
                    </a:lnTo>
                    <a:lnTo>
                      <a:pt x="1991" y="2752"/>
                    </a:lnTo>
                    <a:lnTo>
                      <a:pt x="2021" y="2638"/>
                    </a:lnTo>
                    <a:lnTo>
                      <a:pt x="1940" y="2645"/>
                    </a:lnTo>
                    <a:lnTo>
                      <a:pt x="1909" y="2642"/>
                    </a:lnTo>
                    <a:lnTo>
                      <a:pt x="1822" y="2558"/>
                    </a:lnTo>
                    <a:lnTo>
                      <a:pt x="1835" y="2485"/>
                    </a:lnTo>
                    <a:lnTo>
                      <a:pt x="1887" y="2412"/>
                    </a:lnTo>
                    <a:lnTo>
                      <a:pt x="1871" y="2336"/>
                    </a:lnTo>
                    <a:lnTo>
                      <a:pt x="1953" y="2306"/>
                    </a:lnTo>
                    <a:lnTo>
                      <a:pt x="1951" y="2219"/>
                    </a:lnTo>
                    <a:lnTo>
                      <a:pt x="1969" y="2172"/>
                    </a:lnTo>
                    <a:lnTo>
                      <a:pt x="1894" y="2110"/>
                    </a:lnTo>
                    <a:lnTo>
                      <a:pt x="1871" y="2113"/>
                    </a:lnTo>
                    <a:lnTo>
                      <a:pt x="1828" y="2147"/>
                    </a:lnTo>
                    <a:lnTo>
                      <a:pt x="1817" y="2161"/>
                    </a:lnTo>
                    <a:lnTo>
                      <a:pt x="1816" y="2161"/>
                    </a:lnTo>
                    <a:lnTo>
                      <a:pt x="1776" y="2228"/>
                    </a:lnTo>
                    <a:lnTo>
                      <a:pt x="1658" y="2164"/>
                    </a:lnTo>
                    <a:lnTo>
                      <a:pt x="1660" y="2081"/>
                    </a:lnTo>
                    <a:lnTo>
                      <a:pt x="1699" y="2038"/>
                    </a:lnTo>
                    <a:lnTo>
                      <a:pt x="1621" y="1990"/>
                    </a:lnTo>
                    <a:lnTo>
                      <a:pt x="1614" y="1975"/>
                    </a:lnTo>
                    <a:lnTo>
                      <a:pt x="1609" y="1927"/>
                    </a:lnTo>
                    <a:lnTo>
                      <a:pt x="1623" y="1824"/>
                    </a:lnTo>
                    <a:lnTo>
                      <a:pt x="1610" y="1815"/>
                    </a:lnTo>
                    <a:lnTo>
                      <a:pt x="1621" y="1765"/>
                    </a:lnTo>
                    <a:lnTo>
                      <a:pt x="1562" y="1758"/>
                    </a:lnTo>
                    <a:lnTo>
                      <a:pt x="1590" y="1616"/>
                    </a:lnTo>
                    <a:lnTo>
                      <a:pt x="1638" y="1622"/>
                    </a:lnTo>
                    <a:lnTo>
                      <a:pt x="1634" y="1528"/>
                    </a:lnTo>
                    <a:lnTo>
                      <a:pt x="1642" y="1498"/>
                    </a:lnTo>
                    <a:lnTo>
                      <a:pt x="1649" y="1487"/>
                    </a:lnTo>
                    <a:lnTo>
                      <a:pt x="1693" y="1454"/>
                    </a:lnTo>
                    <a:lnTo>
                      <a:pt x="1696" y="1454"/>
                    </a:lnTo>
                    <a:lnTo>
                      <a:pt x="1740" y="1440"/>
                    </a:lnTo>
                    <a:lnTo>
                      <a:pt x="1704" y="1375"/>
                    </a:lnTo>
                    <a:lnTo>
                      <a:pt x="1678" y="1382"/>
                    </a:lnTo>
                    <a:lnTo>
                      <a:pt x="1663" y="1382"/>
                    </a:lnTo>
                    <a:lnTo>
                      <a:pt x="1634" y="1371"/>
                    </a:lnTo>
                    <a:lnTo>
                      <a:pt x="1634" y="1370"/>
                    </a:lnTo>
                    <a:lnTo>
                      <a:pt x="1654" y="1288"/>
                    </a:lnTo>
                    <a:lnTo>
                      <a:pt x="1536" y="1345"/>
                    </a:lnTo>
                    <a:lnTo>
                      <a:pt x="1606" y="1219"/>
                    </a:lnTo>
                    <a:lnTo>
                      <a:pt x="1654" y="1179"/>
                    </a:lnTo>
                    <a:lnTo>
                      <a:pt x="1675" y="1134"/>
                    </a:lnTo>
                    <a:lnTo>
                      <a:pt x="1678" y="1120"/>
                    </a:lnTo>
                    <a:lnTo>
                      <a:pt x="1678" y="1091"/>
                    </a:lnTo>
                    <a:lnTo>
                      <a:pt x="1741" y="1061"/>
                    </a:lnTo>
                    <a:lnTo>
                      <a:pt x="1734" y="1033"/>
                    </a:lnTo>
                    <a:lnTo>
                      <a:pt x="1652" y="988"/>
                    </a:lnTo>
                    <a:lnTo>
                      <a:pt x="1636" y="927"/>
                    </a:lnTo>
                    <a:lnTo>
                      <a:pt x="1667" y="858"/>
                    </a:lnTo>
                    <a:lnTo>
                      <a:pt x="1674" y="808"/>
                    </a:lnTo>
                    <a:lnTo>
                      <a:pt x="1590" y="796"/>
                    </a:lnTo>
                    <a:lnTo>
                      <a:pt x="1598" y="771"/>
                    </a:lnTo>
                    <a:lnTo>
                      <a:pt x="1663" y="730"/>
                    </a:lnTo>
                    <a:lnTo>
                      <a:pt x="1669" y="732"/>
                    </a:lnTo>
                    <a:lnTo>
                      <a:pt x="1686" y="737"/>
                    </a:lnTo>
                    <a:lnTo>
                      <a:pt x="1689" y="737"/>
                    </a:lnTo>
                    <a:lnTo>
                      <a:pt x="1696" y="741"/>
                    </a:lnTo>
                    <a:lnTo>
                      <a:pt x="1707" y="753"/>
                    </a:lnTo>
                    <a:lnTo>
                      <a:pt x="1708" y="760"/>
                    </a:lnTo>
                    <a:lnTo>
                      <a:pt x="1710" y="763"/>
                    </a:lnTo>
                    <a:lnTo>
                      <a:pt x="1710" y="770"/>
                    </a:lnTo>
                    <a:lnTo>
                      <a:pt x="1751" y="716"/>
                    </a:lnTo>
                    <a:lnTo>
                      <a:pt x="1620" y="654"/>
                    </a:lnTo>
                    <a:lnTo>
                      <a:pt x="1674" y="567"/>
                    </a:lnTo>
                    <a:lnTo>
                      <a:pt x="1667" y="526"/>
                    </a:lnTo>
                    <a:lnTo>
                      <a:pt x="1610" y="402"/>
                    </a:lnTo>
                    <a:lnTo>
                      <a:pt x="1636" y="366"/>
                    </a:lnTo>
                    <a:lnTo>
                      <a:pt x="1595" y="323"/>
                    </a:lnTo>
                    <a:lnTo>
                      <a:pt x="1536" y="347"/>
                    </a:lnTo>
                    <a:lnTo>
                      <a:pt x="1527" y="290"/>
                    </a:lnTo>
                    <a:lnTo>
                      <a:pt x="1536" y="238"/>
                    </a:lnTo>
                    <a:lnTo>
                      <a:pt x="1516" y="126"/>
                    </a:lnTo>
                    <a:lnTo>
                      <a:pt x="1463" y="155"/>
                    </a:lnTo>
                    <a:lnTo>
                      <a:pt x="1379" y="114"/>
                    </a:lnTo>
                    <a:lnTo>
                      <a:pt x="1446" y="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242">
                <a:extLst>
                  <a:ext uri="{FF2B5EF4-FFF2-40B4-BE49-F238E27FC236}">
                    <a16:creationId xmlns:a16="http://schemas.microsoft.com/office/drawing/2014/main" id="{49023F55-5B46-2E80-A520-BA9BC58E8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2" y="1759"/>
                <a:ext cx="348" cy="446"/>
              </a:xfrm>
              <a:custGeom>
                <a:avLst/>
                <a:gdLst>
                  <a:gd name="T0" fmla="*/ 11 w 2432"/>
                  <a:gd name="T1" fmla="*/ 460 h 3125"/>
                  <a:gd name="T2" fmla="*/ 94 w 2432"/>
                  <a:gd name="T3" fmla="*/ 572 h 3125"/>
                  <a:gd name="T4" fmla="*/ 235 w 2432"/>
                  <a:gd name="T5" fmla="*/ 886 h 3125"/>
                  <a:gd name="T6" fmla="*/ 191 w 2432"/>
                  <a:gd name="T7" fmla="*/ 923 h 3125"/>
                  <a:gd name="T8" fmla="*/ 153 w 2432"/>
                  <a:gd name="T9" fmla="*/ 902 h 3125"/>
                  <a:gd name="T10" fmla="*/ 158 w 2432"/>
                  <a:gd name="T11" fmla="*/ 978 h 3125"/>
                  <a:gd name="T12" fmla="*/ 218 w 2432"/>
                  <a:gd name="T13" fmla="*/ 1203 h 3125"/>
                  <a:gd name="T14" fmla="*/ 159 w 2432"/>
                  <a:gd name="T15" fmla="*/ 1304 h 3125"/>
                  <a:gd name="T16" fmla="*/ 138 w 2432"/>
                  <a:gd name="T17" fmla="*/ 1458 h 3125"/>
                  <a:gd name="T18" fmla="*/ 162 w 2432"/>
                  <a:gd name="T19" fmla="*/ 1552 h 3125"/>
                  <a:gd name="T20" fmla="*/ 177 w 2432"/>
                  <a:gd name="T21" fmla="*/ 1624 h 3125"/>
                  <a:gd name="T22" fmla="*/ 122 w 2432"/>
                  <a:gd name="T23" fmla="*/ 1792 h 3125"/>
                  <a:gd name="T24" fmla="*/ 94 w 2432"/>
                  <a:gd name="T25" fmla="*/ 1985 h 3125"/>
                  <a:gd name="T26" fmla="*/ 105 w 2432"/>
                  <a:gd name="T27" fmla="*/ 2160 h 3125"/>
                  <a:gd name="T28" fmla="*/ 260 w 2432"/>
                  <a:gd name="T29" fmla="*/ 2398 h 3125"/>
                  <a:gd name="T30" fmla="*/ 355 w 2432"/>
                  <a:gd name="T31" fmla="*/ 2283 h 3125"/>
                  <a:gd name="T32" fmla="*/ 437 w 2432"/>
                  <a:gd name="T33" fmla="*/ 2476 h 3125"/>
                  <a:gd name="T34" fmla="*/ 306 w 2432"/>
                  <a:gd name="T35" fmla="*/ 2728 h 3125"/>
                  <a:gd name="T36" fmla="*/ 475 w 2432"/>
                  <a:gd name="T37" fmla="*/ 2922 h 3125"/>
                  <a:gd name="T38" fmla="*/ 644 w 2432"/>
                  <a:gd name="T39" fmla="*/ 3088 h 3125"/>
                  <a:gd name="T40" fmla="*/ 857 w 2432"/>
                  <a:gd name="T41" fmla="*/ 3086 h 3125"/>
                  <a:gd name="T42" fmla="*/ 964 w 2432"/>
                  <a:gd name="T43" fmla="*/ 3026 h 3125"/>
                  <a:gd name="T44" fmla="*/ 956 w 2432"/>
                  <a:gd name="T45" fmla="*/ 2965 h 3125"/>
                  <a:gd name="T46" fmla="*/ 1229 w 2432"/>
                  <a:gd name="T47" fmla="*/ 3070 h 3125"/>
                  <a:gd name="T48" fmla="*/ 1489 w 2432"/>
                  <a:gd name="T49" fmla="*/ 2907 h 3125"/>
                  <a:gd name="T50" fmla="*/ 1680 w 2432"/>
                  <a:gd name="T51" fmla="*/ 2808 h 3125"/>
                  <a:gd name="T52" fmla="*/ 1751 w 2432"/>
                  <a:gd name="T53" fmla="*/ 2567 h 3125"/>
                  <a:gd name="T54" fmla="*/ 1820 w 2432"/>
                  <a:gd name="T55" fmla="*/ 2523 h 3125"/>
                  <a:gd name="T56" fmla="*/ 1888 w 2432"/>
                  <a:gd name="T57" fmla="*/ 2501 h 3125"/>
                  <a:gd name="T58" fmla="*/ 1895 w 2432"/>
                  <a:gd name="T59" fmla="*/ 2484 h 3125"/>
                  <a:gd name="T60" fmla="*/ 2027 w 2432"/>
                  <a:gd name="T61" fmla="*/ 2520 h 3125"/>
                  <a:gd name="T62" fmla="*/ 2038 w 2432"/>
                  <a:gd name="T63" fmla="*/ 2441 h 3125"/>
                  <a:gd name="T64" fmla="*/ 2060 w 2432"/>
                  <a:gd name="T65" fmla="*/ 2433 h 3125"/>
                  <a:gd name="T66" fmla="*/ 2224 w 2432"/>
                  <a:gd name="T67" fmla="*/ 2323 h 3125"/>
                  <a:gd name="T68" fmla="*/ 2322 w 2432"/>
                  <a:gd name="T69" fmla="*/ 2228 h 3125"/>
                  <a:gd name="T70" fmla="*/ 2286 w 2432"/>
                  <a:gd name="T71" fmla="*/ 2003 h 3125"/>
                  <a:gd name="T72" fmla="*/ 2286 w 2432"/>
                  <a:gd name="T73" fmla="*/ 1928 h 3125"/>
                  <a:gd name="T74" fmla="*/ 2232 w 2432"/>
                  <a:gd name="T75" fmla="*/ 1830 h 3125"/>
                  <a:gd name="T76" fmla="*/ 2071 w 2432"/>
                  <a:gd name="T77" fmla="*/ 1818 h 3125"/>
                  <a:gd name="T78" fmla="*/ 1877 w 2432"/>
                  <a:gd name="T79" fmla="*/ 1646 h 3125"/>
                  <a:gd name="T80" fmla="*/ 1884 w 2432"/>
                  <a:gd name="T81" fmla="*/ 1490 h 3125"/>
                  <a:gd name="T82" fmla="*/ 1857 w 2432"/>
                  <a:gd name="T83" fmla="*/ 1425 h 3125"/>
                  <a:gd name="T84" fmla="*/ 1784 w 2432"/>
                  <a:gd name="T85" fmla="*/ 1207 h 3125"/>
                  <a:gd name="T86" fmla="*/ 1699 w 2432"/>
                  <a:gd name="T87" fmla="*/ 1108 h 3125"/>
                  <a:gd name="T88" fmla="*/ 1693 w 2432"/>
                  <a:gd name="T89" fmla="*/ 1043 h 3125"/>
                  <a:gd name="T90" fmla="*/ 1502 w 2432"/>
                  <a:gd name="T91" fmla="*/ 776 h 3125"/>
                  <a:gd name="T92" fmla="*/ 1491 w 2432"/>
                  <a:gd name="T93" fmla="*/ 609 h 3125"/>
                  <a:gd name="T94" fmla="*/ 1404 w 2432"/>
                  <a:gd name="T95" fmla="*/ 557 h 3125"/>
                  <a:gd name="T96" fmla="*/ 1354 w 2432"/>
                  <a:gd name="T97" fmla="*/ 525 h 3125"/>
                  <a:gd name="T98" fmla="*/ 1265 w 2432"/>
                  <a:gd name="T99" fmla="*/ 539 h 3125"/>
                  <a:gd name="T100" fmla="*/ 1016 w 2432"/>
                  <a:gd name="T101" fmla="*/ 674 h 3125"/>
                  <a:gd name="T102" fmla="*/ 833 w 2432"/>
                  <a:gd name="T103" fmla="*/ 682 h 3125"/>
                  <a:gd name="T104" fmla="*/ 770 w 2432"/>
                  <a:gd name="T105" fmla="*/ 428 h 3125"/>
                  <a:gd name="T106" fmla="*/ 581 w 2432"/>
                  <a:gd name="T107" fmla="*/ 351 h 3125"/>
                  <a:gd name="T108" fmla="*/ 520 w 2432"/>
                  <a:gd name="T109" fmla="*/ 296 h 3125"/>
                  <a:gd name="T110" fmla="*/ 498 w 2432"/>
                  <a:gd name="T111" fmla="*/ 219 h 3125"/>
                  <a:gd name="T112" fmla="*/ 301 w 2432"/>
                  <a:gd name="T113" fmla="*/ 37 h 3125"/>
                  <a:gd name="T114" fmla="*/ 177 w 2432"/>
                  <a:gd name="T115" fmla="*/ 55 h 3125"/>
                  <a:gd name="T116" fmla="*/ 118 w 2432"/>
                  <a:gd name="T117" fmla="*/ 242 h 3125"/>
                  <a:gd name="T118" fmla="*/ 118 w 2432"/>
                  <a:gd name="T119" fmla="*/ 224 h 3125"/>
                  <a:gd name="T120" fmla="*/ 33 w 2432"/>
                  <a:gd name="T121" fmla="*/ 198 h 3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432" h="3125">
                    <a:moveTo>
                      <a:pt x="5" y="242"/>
                    </a:moveTo>
                    <a:lnTo>
                      <a:pt x="0" y="296"/>
                    </a:lnTo>
                    <a:lnTo>
                      <a:pt x="20" y="408"/>
                    </a:lnTo>
                    <a:lnTo>
                      <a:pt x="11" y="460"/>
                    </a:lnTo>
                    <a:lnTo>
                      <a:pt x="20" y="517"/>
                    </a:lnTo>
                    <a:lnTo>
                      <a:pt x="79" y="493"/>
                    </a:lnTo>
                    <a:lnTo>
                      <a:pt x="120" y="536"/>
                    </a:lnTo>
                    <a:lnTo>
                      <a:pt x="94" y="572"/>
                    </a:lnTo>
                    <a:lnTo>
                      <a:pt x="151" y="696"/>
                    </a:lnTo>
                    <a:lnTo>
                      <a:pt x="158" y="737"/>
                    </a:lnTo>
                    <a:lnTo>
                      <a:pt x="104" y="824"/>
                    </a:lnTo>
                    <a:lnTo>
                      <a:pt x="235" y="886"/>
                    </a:lnTo>
                    <a:lnTo>
                      <a:pt x="194" y="940"/>
                    </a:lnTo>
                    <a:lnTo>
                      <a:pt x="194" y="933"/>
                    </a:lnTo>
                    <a:lnTo>
                      <a:pt x="192" y="930"/>
                    </a:lnTo>
                    <a:lnTo>
                      <a:pt x="191" y="923"/>
                    </a:lnTo>
                    <a:lnTo>
                      <a:pt x="180" y="911"/>
                    </a:lnTo>
                    <a:lnTo>
                      <a:pt x="173" y="907"/>
                    </a:lnTo>
                    <a:lnTo>
                      <a:pt x="170" y="907"/>
                    </a:lnTo>
                    <a:lnTo>
                      <a:pt x="153" y="902"/>
                    </a:lnTo>
                    <a:lnTo>
                      <a:pt x="147" y="900"/>
                    </a:lnTo>
                    <a:lnTo>
                      <a:pt x="82" y="941"/>
                    </a:lnTo>
                    <a:lnTo>
                      <a:pt x="74" y="966"/>
                    </a:lnTo>
                    <a:lnTo>
                      <a:pt x="158" y="978"/>
                    </a:lnTo>
                    <a:lnTo>
                      <a:pt x="151" y="1028"/>
                    </a:lnTo>
                    <a:lnTo>
                      <a:pt x="120" y="1097"/>
                    </a:lnTo>
                    <a:lnTo>
                      <a:pt x="136" y="1158"/>
                    </a:lnTo>
                    <a:lnTo>
                      <a:pt x="218" y="1203"/>
                    </a:lnTo>
                    <a:lnTo>
                      <a:pt x="225" y="1231"/>
                    </a:lnTo>
                    <a:lnTo>
                      <a:pt x="162" y="1261"/>
                    </a:lnTo>
                    <a:lnTo>
                      <a:pt x="162" y="1290"/>
                    </a:lnTo>
                    <a:lnTo>
                      <a:pt x="159" y="1304"/>
                    </a:lnTo>
                    <a:lnTo>
                      <a:pt x="138" y="1349"/>
                    </a:lnTo>
                    <a:lnTo>
                      <a:pt x="90" y="1389"/>
                    </a:lnTo>
                    <a:lnTo>
                      <a:pt x="20" y="1515"/>
                    </a:lnTo>
                    <a:lnTo>
                      <a:pt x="138" y="1458"/>
                    </a:lnTo>
                    <a:lnTo>
                      <a:pt x="118" y="1540"/>
                    </a:lnTo>
                    <a:lnTo>
                      <a:pt x="118" y="1541"/>
                    </a:lnTo>
                    <a:lnTo>
                      <a:pt x="147" y="1552"/>
                    </a:lnTo>
                    <a:lnTo>
                      <a:pt x="162" y="1552"/>
                    </a:lnTo>
                    <a:lnTo>
                      <a:pt x="188" y="1545"/>
                    </a:lnTo>
                    <a:lnTo>
                      <a:pt x="224" y="1610"/>
                    </a:lnTo>
                    <a:lnTo>
                      <a:pt x="180" y="1624"/>
                    </a:lnTo>
                    <a:lnTo>
                      <a:pt x="177" y="1624"/>
                    </a:lnTo>
                    <a:lnTo>
                      <a:pt x="133" y="1657"/>
                    </a:lnTo>
                    <a:lnTo>
                      <a:pt x="126" y="1668"/>
                    </a:lnTo>
                    <a:lnTo>
                      <a:pt x="118" y="1698"/>
                    </a:lnTo>
                    <a:lnTo>
                      <a:pt x="122" y="1792"/>
                    </a:lnTo>
                    <a:lnTo>
                      <a:pt x="74" y="1786"/>
                    </a:lnTo>
                    <a:lnTo>
                      <a:pt x="46" y="1928"/>
                    </a:lnTo>
                    <a:lnTo>
                      <a:pt x="105" y="1935"/>
                    </a:lnTo>
                    <a:lnTo>
                      <a:pt x="94" y="1985"/>
                    </a:lnTo>
                    <a:lnTo>
                      <a:pt x="107" y="1994"/>
                    </a:lnTo>
                    <a:lnTo>
                      <a:pt x="93" y="2097"/>
                    </a:lnTo>
                    <a:lnTo>
                      <a:pt x="98" y="2145"/>
                    </a:lnTo>
                    <a:lnTo>
                      <a:pt x="105" y="2160"/>
                    </a:lnTo>
                    <a:lnTo>
                      <a:pt x="183" y="2208"/>
                    </a:lnTo>
                    <a:lnTo>
                      <a:pt x="144" y="2251"/>
                    </a:lnTo>
                    <a:lnTo>
                      <a:pt x="142" y="2334"/>
                    </a:lnTo>
                    <a:lnTo>
                      <a:pt x="260" y="2398"/>
                    </a:lnTo>
                    <a:lnTo>
                      <a:pt x="300" y="2331"/>
                    </a:lnTo>
                    <a:lnTo>
                      <a:pt x="301" y="2331"/>
                    </a:lnTo>
                    <a:lnTo>
                      <a:pt x="312" y="2317"/>
                    </a:lnTo>
                    <a:lnTo>
                      <a:pt x="355" y="2283"/>
                    </a:lnTo>
                    <a:lnTo>
                      <a:pt x="378" y="2280"/>
                    </a:lnTo>
                    <a:lnTo>
                      <a:pt x="453" y="2342"/>
                    </a:lnTo>
                    <a:lnTo>
                      <a:pt x="435" y="2389"/>
                    </a:lnTo>
                    <a:lnTo>
                      <a:pt x="437" y="2476"/>
                    </a:lnTo>
                    <a:lnTo>
                      <a:pt x="355" y="2506"/>
                    </a:lnTo>
                    <a:lnTo>
                      <a:pt x="371" y="2582"/>
                    </a:lnTo>
                    <a:lnTo>
                      <a:pt x="319" y="2655"/>
                    </a:lnTo>
                    <a:lnTo>
                      <a:pt x="306" y="2728"/>
                    </a:lnTo>
                    <a:lnTo>
                      <a:pt x="393" y="2812"/>
                    </a:lnTo>
                    <a:lnTo>
                      <a:pt x="424" y="2815"/>
                    </a:lnTo>
                    <a:lnTo>
                      <a:pt x="505" y="2808"/>
                    </a:lnTo>
                    <a:lnTo>
                      <a:pt x="475" y="2922"/>
                    </a:lnTo>
                    <a:lnTo>
                      <a:pt x="457" y="2957"/>
                    </a:lnTo>
                    <a:lnTo>
                      <a:pt x="467" y="2983"/>
                    </a:lnTo>
                    <a:lnTo>
                      <a:pt x="522" y="2998"/>
                    </a:lnTo>
                    <a:lnTo>
                      <a:pt x="644" y="3088"/>
                    </a:lnTo>
                    <a:lnTo>
                      <a:pt x="688" y="3074"/>
                    </a:lnTo>
                    <a:lnTo>
                      <a:pt x="748" y="3080"/>
                    </a:lnTo>
                    <a:lnTo>
                      <a:pt x="762" y="3075"/>
                    </a:lnTo>
                    <a:lnTo>
                      <a:pt x="857" y="3086"/>
                    </a:lnTo>
                    <a:lnTo>
                      <a:pt x="877" y="3125"/>
                    </a:lnTo>
                    <a:lnTo>
                      <a:pt x="1008" y="3085"/>
                    </a:lnTo>
                    <a:lnTo>
                      <a:pt x="994" y="3060"/>
                    </a:lnTo>
                    <a:lnTo>
                      <a:pt x="964" y="3026"/>
                    </a:lnTo>
                    <a:lnTo>
                      <a:pt x="946" y="3027"/>
                    </a:lnTo>
                    <a:lnTo>
                      <a:pt x="939" y="3009"/>
                    </a:lnTo>
                    <a:lnTo>
                      <a:pt x="937" y="2982"/>
                    </a:lnTo>
                    <a:lnTo>
                      <a:pt x="956" y="2965"/>
                    </a:lnTo>
                    <a:lnTo>
                      <a:pt x="997" y="2906"/>
                    </a:lnTo>
                    <a:lnTo>
                      <a:pt x="1066" y="2902"/>
                    </a:lnTo>
                    <a:lnTo>
                      <a:pt x="1121" y="3031"/>
                    </a:lnTo>
                    <a:lnTo>
                      <a:pt x="1229" y="3070"/>
                    </a:lnTo>
                    <a:lnTo>
                      <a:pt x="1254" y="3026"/>
                    </a:lnTo>
                    <a:lnTo>
                      <a:pt x="1405" y="3008"/>
                    </a:lnTo>
                    <a:lnTo>
                      <a:pt x="1456" y="2896"/>
                    </a:lnTo>
                    <a:lnTo>
                      <a:pt x="1489" y="2907"/>
                    </a:lnTo>
                    <a:lnTo>
                      <a:pt x="1667" y="2928"/>
                    </a:lnTo>
                    <a:lnTo>
                      <a:pt x="1700" y="2916"/>
                    </a:lnTo>
                    <a:lnTo>
                      <a:pt x="1699" y="2829"/>
                    </a:lnTo>
                    <a:lnTo>
                      <a:pt x="1680" y="2808"/>
                    </a:lnTo>
                    <a:lnTo>
                      <a:pt x="1631" y="2728"/>
                    </a:lnTo>
                    <a:lnTo>
                      <a:pt x="1620" y="2693"/>
                    </a:lnTo>
                    <a:lnTo>
                      <a:pt x="1731" y="2637"/>
                    </a:lnTo>
                    <a:lnTo>
                      <a:pt x="1751" y="2567"/>
                    </a:lnTo>
                    <a:lnTo>
                      <a:pt x="1795" y="2556"/>
                    </a:lnTo>
                    <a:lnTo>
                      <a:pt x="1797" y="2556"/>
                    </a:lnTo>
                    <a:lnTo>
                      <a:pt x="1808" y="2550"/>
                    </a:lnTo>
                    <a:lnTo>
                      <a:pt x="1820" y="2523"/>
                    </a:lnTo>
                    <a:lnTo>
                      <a:pt x="1855" y="2512"/>
                    </a:lnTo>
                    <a:lnTo>
                      <a:pt x="1890" y="2513"/>
                    </a:lnTo>
                    <a:lnTo>
                      <a:pt x="1885" y="2506"/>
                    </a:lnTo>
                    <a:lnTo>
                      <a:pt x="1888" y="2501"/>
                    </a:lnTo>
                    <a:lnTo>
                      <a:pt x="1888" y="2496"/>
                    </a:lnTo>
                    <a:lnTo>
                      <a:pt x="1890" y="2495"/>
                    </a:lnTo>
                    <a:lnTo>
                      <a:pt x="1890" y="2491"/>
                    </a:lnTo>
                    <a:lnTo>
                      <a:pt x="1895" y="2484"/>
                    </a:lnTo>
                    <a:lnTo>
                      <a:pt x="1896" y="2484"/>
                    </a:lnTo>
                    <a:lnTo>
                      <a:pt x="2002" y="2512"/>
                    </a:lnTo>
                    <a:lnTo>
                      <a:pt x="2021" y="2523"/>
                    </a:lnTo>
                    <a:lnTo>
                      <a:pt x="2027" y="2520"/>
                    </a:lnTo>
                    <a:lnTo>
                      <a:pt x="2026" y="2485"/>
                    </a:lnTo>
                    <a:lnTo>
                      <a:pt x="2030" y="2459"/>
                    </a:lnTo>
                    <a:lnTo>
                      <a:pt x="2037" y="2447"/>
                    </a:lnTo>
                    <a:lnTo>
                      <a:pt x="2038" y="2441"/>
                    </a:lnTo>
                    <a:lnTo>
                      <a:pt x="2043" y="2440"/>
                    </a:lnTo>
                    <a:lnTo>
                      <a:pt x="2054" y="2441"/>
                    </a:lnTo>
                    <a:lnTo>
                      <a:pt x="2059" y="2440"/>
                    </a:lnTo>
                    <a:lnTo>
                      <a:pt x="2060" y="2433"/>
                    </a:lnTo>
                    <a:lnTo>
                      <a:pt x="2068" y="2409"/>
                    </a:lnTo>
                    <a:lnTo>
                      <a:pt x="2071" y="2350"/>
                    </a:lnTo>
                    <a:lnTo>
                      <a:pt x="2115" y="2295"/>
                    </a:lnTo>
                    <a:lnTo>
                      <a:pt x="2224" y="2323"/>
                    </a:lnTo>
                    <a:lnTo>
                      <a:pt x="2267" y="2343"/>
                    </a:lnTo>
                    <a:lnTo>
                      <a:pt x="2268" y="2343"/>
                    </a:lnTo>
                    <a:lnTo>
                      <a:pt x="2268" y="2310"/>
                    </a:lnTo>
                    <a:lnTo>
                      <a:pt x="2322" y="2228"/>
                    </a:lnTo>
                    <a:lnTo>
                      <a:pt x="2359" y="2245"/>
                    </a:lnTo>
                    <a:lnTo>
                      <a:pt x="2432" y="2113"/>
                    </a:lnTo>
                    <a:lnTo>
                      <a:pt x="2346" y="2072"/>
                    </a:lnTo>
                    <a:lnTo>
                      <a:pt x="2286" y="2003"/>
                    </a:lnTo>
                    <a:lnTo>
                      <a:pt x="2297" y="1961"/>
                    </a:lnTo>
                    <a:lnTo>
                      <a:pt x="2283" y="1930"/>
                    </a:lnTo>
                    <a:lnTo>
                      <a:pt x="2283" y="1928"/>
                    </a:lnTo>
                    <a:lnTo>
                      <a:pt x="2286" y="1928"/>
                    </a:lnTo>
                    <a:lnTo>
                      <a:pt x="2314" y="1917"/>
                    </a:lnTo>
                    <a:lnTo>
                      <a:pt x="2268" y="1861"/>
                    </a:lnTo>
                    <a:lnTo>
                      <a:pt x="2235" y="1835"/>
                    </a:lnTo>
                    <a:lnTo>
                      <a:pt x="2232" y="1830"/>
                    </a:lnTo>
                    <a:lnTo>
                      <a:pt x="2206" y="1818"/>
                    </a:lnTo>
                    <a:lnTo>
                      <a:pt x="2158" y="1818"/>
                    </a:lnTo>
                    <a:lnTo>
                      <a:pt x="2128" y="1821"/>
                    </a:lnTo>
                    <a:lnTo>
                      <a:pt x="2071" y="1818"/>
                    </a:lnTo>
                    <a:lnTo>
                      <a:pt x="2064" y="1732"/>
                    </a:lnTo>
                    <a:lnTo>
                      <a:pt x="1926" y="1693"/>
                    </a:lnTo>
                    <a:lnTo>
                      <a:pt x="1918" y="1655"/>
                    </a:lnTo>
                    <a:lnTo>
                      <a:pt x="1877" y="1646"/>
                    </a:lnTo>
                    <a:lnTo>
                      <a:pt x="1842" y="1551"/>
                    </a:lnTo>
                    <a:lnTo>
                      <a:pt x="1863" y="1508"/>
                    </a:lnTo>
                    <a:lnTo>
                      <a:pt x="1885" y="1501"/>
                    </a:lnTo>
                    <a:lnTo>
                      <a:pt x="1884" y="1490"/>
                    </a:lnTo>
                    <a:lnTo>
                      <a:pt x="1882" y="1490"/>
                    </a:lnTo>
                    <a:lnTo>
                      <a:pt x="1882" y="1487"/>
                    </a:lnTo>
                    <a:lnTo>
                      <a:pt x="1866" y="1454"/>
                    </a:lnTo>
                    <a:lnTo>
                      <a:pt x="1857" y="1425"/>
                    </a:lnTo>
                    <a:lnTo>
                      <a:pt x="1904" y="1362"/>
                    </a:lnTo>
                    <a:lnTo>
                      <a:pt x="1863" y="1279"/>
                    </a:lnTo>
                    <a:lnTo>
                      <a:pt x="1798" y="1228"/>
                    </a:lnTo>
                    <a:lnTo>
                      <a:pt x="1784" y="1207"/>
                    </a:lnTo>
                    <a:lnTo>
                      <a:pt x="1762" y="1192"/>
                    </a:lnTo>
                    <a:lnTo>
                      <a:pt x="1759" y="1192"/>
                    </a:lnTo>
                    <a:lnTo>
                      <a:pt x="1702" y="1114"/>
                    </a:lnTo>
                    <a:lnTo>
                      <a:pt x="1699" y="1108"/>
                    </a:lnTo>
                    <a:lnTo>
                      <a:pt x="1696" y="1098"/>
                    </a:lnTo>
                    <a:lnTo>
                      <a:pt x="1696" y="1093"/>
                    </a:lnTo>
                    <a:lnTo>
                      <a:pt x="1693" y="1057"/>
                    </a:lnTo>
                    <a:lnTo>
                      <a:pt x="1693" y="1043"/>
                    </a:lnTo>
                    <a:lnTo>
                      <a:pt x="1671" y="952"/>
                    </a:lnTo>
                    <a:lnTo>
                      <a:pt x="1614" y="926"/>
                    </a:lnTo>
                    <a:lnTo>
                      <a:pt x="1547" y="849"/>
                    </a:lnTo>
                    <a:lnTo>
                      <a:pt x="1502" y="776"/>
                    </a:lnTo>
                    <a:lnTo>
                      <a:pt x="1502" y="732"/>
                    </a:lnTo>
                    <a:lnTo>
                      <a:pt x="1491" y="639"/>
                    </a:lnTo>
                    <a:lnTo>
                      <a:pt x="1489" y="631"/>
                    </a:lnTo>
                    <a:lnTo>
                      <a:pt x="1491" y="609"/>
                    </a:lnTo>
                    <a:lnTo>
                      <a:pt x="1489" y="602"/>
                    </a:lnTo>
                    <a:lnTo>
                      <a:pt x="1486" y="596"/>
                    </a:lnTo>
                    <a:lnTo>
                      <a:pt x="1483" y="596"/>
                    </a:lnTo>
                    <a:lnTo>
                      <a:pt x="1404" y="557"/>
                    </a:lnTo>
                    <a:lnTo>
                      <a:pt x="1393" y="557"/>
                    </a:lnTo>
                    <a:lnTo>
                      <a:pt x="1383" y="563"/>
                    </a:lnTo>
                    <a:lnTo>
                      <a:pt x="1360" y="539"/>
                    </a:lnTo>
                    <a:lnTo>
                      <a:pt x="1354" y="525"/>
                    </a:lnTo>
                    <a:lnTo>
                      <a:pt x="1295" y="503"/>
                    </a:lnTo>
                    <a:lnTo>
                      <a:pt x="1252" y="503"/>
                    </a:lnTo>
                    <a:lnTo>
                      <a:pt x="1252" y="514"/>
                    </a:lnTo>
                    <a:lnTo>
                      <a:pt x="1265" y="539"/>
                    </a:lnTo>
                    <a:lnTo>
                      <a:pt x="1263" y="565"/>
                    </a:lnTo>
                    <a:lnTo>
                      <a:pt x="1314" y="635"/>
                    </a:lnTo>
                    <a:lnTo>
                      <a:pt x="1132" y="627"/>
                    </a:lnTo>
                    <a:lnTo>
                      <a:pt x="1016" y="674"/>
                    </a:lnTo>
                    <a:lnTo>
                      <a:pt x="1003" y="705"/>
                    </a:lnTo>
                    <a:lnTo>
                      <a:pt x="943" y="685"/>
                    </a:lnTo>
                    <a:lnTo>
                      <a:pt x="910" y="663"/>
                    </a:lnTo>
                    <a:lnTo>
                      <a:pt x="833" y="682"/>
                    </a:lnTo>
                    <a:lnTo>
                      <a:pt x="748" y="627"/>
                    </a:lnTo>
                    <a:lnTo>
                      <a:pt x="732" y="528"/>
                    </a:lnTo>
                    <a:lnTo>
                      <a:pt x="765" y="504"/>
                    </a:lnTo>
                    <a:lnTo>
                      <a:pt x="770" y="428"/>
                    </a:lnTo>
                    <a:lnTo>
                      <a:pt x="751" y="353"/>
                    </a:lnTo>
                    <a:lnTo>
                      <a:pt x="686" y="373"/>
                    </a:lnTo>
                    <a:lnTo>
                      <a:pt x="633" y="310"/>
                    </a:lnTo>
                    <a:lnTo>
                      <a:pt x="581" y="351"/>
                    </a:lnTo>
                    <a:lnTo>
                      <a:pt x="520" y="328"/>
                    </a:lnTo>
                    <a:lnTo>
                      <a:pt x="519" y="307"/>
                    </a:lnTo>
                    <a:lnTo>
                      <a:pt x="520" y="299"/>
                    </a:lnTo>
                    <a:lnTo>
                      <a:pt x="520" y="296"/>
                    </a:lnTo>
                    <a:lnTo>
                      <a:pt x="544" y="270"/>
                    </a:lnTo>
                    <a:lnTo>
                      <a:pt x="555" y="222"/>
                    </a:lnTo>
                    <a:lnTo>
                      <a:pt x="537" y="179"/>
                    </a:lnTo>
                    <a:lnTo>
                      <a:pt x="498" y="219"/>
                    </a:lnTo>
                    <a:lnTo>
                      <a:pt x="461" y="150"/>
                    </a:lnTo>
                    <a:lnTo>
                      <a:pt x="355" y="164"/>
                    </a:lnTo>
                    <a:lnTo>
                      <a:pt x="347" y="88"/>
                    </a:lnTo>
                    <a:lnTo>
                      <a:pt x="301" y="37"/>
                    </a:lnTo>
                    <a:lnTo>
                      <a:pt x="269" y="44"/>
                    </a:lnTo>
                    <a:lnTo>
                      <a:pt x="238" y="0"/>
                    </a:lnTo>
                    <a:lnTo>
                      <a:pt x="192" y="37"/>
                    </a:lnTo>
                    <a:lnTo>
                      <a:pt x="177" y="55"/>
                    </a:lnTo>
                    <a:lnTo>
                      <a:pt x="129" y="135"/>
                    </a:lnTo>
                    <a:lnTo>
                      <a:pt x="131" y="150"/>
                    </a:lnTo>
                    <a:lnTo>
                      <a:pt x="127" y="242"/>
                    </a:lnTo>
                    <a:lnTo>
                      <a:pt x="118" y="242"/>
                    </a:lnTo>
                    <a:lnTo>
                      <a:pt x="116" y="241"/>
                    </a:lnTo>
                    <a:lnTo>
                      <a:pt x="116" y="237"/>
                    </a:lnTo>
                    <a:lnTo>
                      <a:pt x="118" y="237"/>
                    </a:lnTo>
                    <a:lnTo>
                      <a:pt x="118" y="224"/>
                    </a:lnTo>
                    <a:lnTo>
                      <a:pt x="116" y="222"/>
                    </a:lnTo>
                    <a:lnTo>
                      <a:pt x="82" y="219"/>
                    </a:lnTo>
                    <a:lnTo>
                      <a:pt x="68" y="220"/>
                    </a:lnTo>
                    <a:lnTo>
                      <a:pt x="33" y="198"/>
                    </a:lnTo>
                    <a:lnTo>
                      <a:pt x="11" y="224"/>
                    </a:lnTo>
                    <a:lnTo>
                      <a:pt x="5" y="2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243">
                <a:extLst>
                  <a:ext uri="{FF2B5EF4-FFF2-40B4-BE49-F238E27FC236}">
                    <a16:creationId xmlns:a16="http://schemas.microsoft.com/office/drawing/2014/main" id="{27B96DF3-B2EA-9638-367A-B9AA959823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5" y="1559"/>
                <a:ext cx="351" cy="380"/>
              </a:xfrm>
              <a:custGeom>
                <a:avLst/>
                <a:gdLst>
                  <a:gd name="T0" fmla="*/ 1800 w 2457"/>
                  <a:gd name="T1" fmla="*/ 332 h 2660"/>
                  <a:gd name="T2" fmla="*/ 1692 w 2457"/>
                  <a:gd name="T3" fmla="*/ 207 h 2660"/>
                  <a:gd name="T4" fmla="*/ 1534 w 2457"/>
                  <a:gd name="T5" fmla="*/ 244 h 2660"/>
                  <a:gd name="T6" fmla="*/ 1523 w 2457"/>
                  <a:gd name="T7" fmla="*/ 54 h 2660"/>
                  <a:gd name="T8" fmla="*/ 1322 w 2457"/>
                  <a:gd name="T9" fmla="*/ 13 h 2660"/>
                  <a:gd name="T10" fmla="*/ 1169 w 2457"/>
                  <a:gd name="T11" fmla="*/ 39 h 2660"/>
                  <a:gd name="T12" fmla="*/ 1104 w 2457"/>
                  <a:gd name="T13" fmla="*/ 22 h 2660"/>
                  <a:gd name="T14" fmla="*/ 1043 w 2457"/>
                  <a:gd name="T15" fmla="*/ 78 h 2660"/>
                  <a:gd name="T16" fmla="*/ 993 w 2457"/>
                  <a:gd name="T17" fmla="*/ 83 h 2660"/>
                  <a:gd name="T18" fmla="*/ 876 w 2457"/>
                  <a:gd name="T19" fmla="*/ 137 h 2660"/>
                  <a:gd name="T20" fmla="*/ 688 w 2457"/>
                  <a:gd name="T21" fmla="*/ 144 h 2660"/>
                  <a:gd name="T22" fmla="*/ 625 w 2457"/>
                  <a:gd name="T23" fmla="*/ 184 h 2660"/>
                  <a:gd name="T24" fmla="*/ 693 w 2457"/>
                  <a:gd name="T25" fmla="*/ 315 h 2660"/>
                  <a:gd name="T26" fmla="*/ 546 w 2457"/>
                  <a:gd name="T27" fmla="*/ 264 h 2660"/>
                  <a:gd name="T28" fmla="*/ 382 w 2457"/>
                  <a:gd name="T29" fmla="*/ 304 h 2660"/>
                  <a:gd name="T30" fmla="*/ 357 w 2457"/>
                  <a:gd name="T31" fmla="*/ 446 h 2660"/>
                  <a:gd name="T32" fmla="*/ 305 w 2457"/>
                  <a:gd name="T33" fmla="*/ 583 h 2660"/>
                  <a:gd name="T34" fmla="*/ 212 w 2457"/>
                  <a:gd name="T35" fmla="*/ 793 h 2660"/>
                  <a:gd name="T36" fmla="*/ 236 w 2457"/>
                  <a:gd name="T37" fmla="*/ 799 h 2660"/>
                  <a:gd name="T38" fmla="*/ 265 w 2457"/>
                  <a:gd name="T39" fmla="*/ 840 h 2660"/>
                  <a:gd name="T40" fmla="*/ 185 w 2457"/>
                  <a:gd name="T41" fmla="*/ 894 h 2660"/>
                  <a:gd name="T42" fmla="*/ 138 w 2457"/>
                  <a:gd name="T43" fmla="*/ 992 h 2660"/>
                  <a:gd name="T44" fmla="*/ 101 w 2457"/>
                  <a:gd name="T45" fmla="*/ 1037 h 2660"/>
                  <a:gd name="T46" fmla="*/ 79 w 2457"/>
                  <a:gd name="T47" fmla="*/ 1129 h 2660"/>
                  <a:gd name="T48" fmla="*/ 44 w 2457"/>
                  <a:gd name="T49" fmla="*/ 1295 h 2660"/>
                  <a:gd name="T50" fmla="*/ 0 w 2457"/>
                  <a:gd name="T51" fmla="*/ 1433 h 2660"/>
                  <a:gd name="T52" fmla="*/ 160 w 2457"/>
                  <a:gd name="T53" fmla="*/ 1546 h 2660"/>
                  <a:gd name="T54" fmla="*/ 254 w 2457"/>
                  <a:gd name="T55" fmla="*/ 1618 h 2660"/>
                  <a:gd name="T56" fmla="*/ 219 w 2457"/>
                  <a:gd name="T57" fmla="*/ 1695 h 2660"/>
                  <a:gd name="T58" fmla="*/ 280 w 2457"/>
                  <a:gd name="T59" fmla="*/ 1747 h 2660"/>
                  <a:gd name="T60" fmla="*/ 450 w 2457"/>
                  <a:gd name="T61" fmla="*/ 1749 h 2660"/>
                  <a:gd name="T62" fmla="*/ 431 w 2457"/>
                  <a:gd name="T63" fmla="*/ 1924 h 2660"/>
                  <a:gd name="T64" fmla="*/ 609 w 2457"/>
                  <a:gd name="T65" fmla="*/ 2059 h 2660"/>
                  <a:gd name="T66" fmla="*/ 715 w 2457"/>
                  <a:gd name="T67" fmla="*/ 2070 h 2660"/>
                  <a:gd name="T68" fmla="*/ 962 w 2457"/>
                  <a:gd name="T69" fmla="*/ 1961 h 2660"/>
                  <a:gd name="T70" fmla="*/ 951 w 2457"/>
                  <a:gd name="T71" fmla="*/ 1899 h 2660"/>
                  <a:gd name="T72" fmla="*/ 1059 w 2457"/>
                  <a:gd name="T73" fmla="*/ 1935 h 2660"/>
                  <a:gd name="T74" fmla="*/ 1103 w 2457"/>
                  <a:gd name="T75" fmla="*/ 1953 h 2660"/>
                  <a:gd name="T76" fmla="*/ 1188 w 2457"/>
                  <a:gd name="T77" fmla="*/ 1998 h 2660"/>
                  <a:gd name="T78" fmla="*/ 1190 w 2457"/>
                  <a:gd name="T79" fmla="*/ 2035 h 2660"/>
                  <a:gd name="T80" fmla="*/ 1246 w 2457"/>
                  <a:gd name="T81" fmla="*/ 2245 h 2660"/>
                  <a:gd name="T82" fmla="*/ 1392 w 2457"/>
                  <a:gd name="T83" fmla="*/ 2439 h 2660"/>
                  <a:gd name="T84" fmla="*/ 1395 w 2457"/>
                  <a:gd name="T85" fmla="*/ 2494 h 2660"/>
                  <a:gd name="T86" fmla="*/ 1458 w 2457"/>
                  <a:gd name="T87" fmla="*/ 2588 h 2660"/>
                  <a:gd name="T88" fmla="*/ 1497 w 2457"/>
                  <a:gd name="T89" fmla="*/ 2624 h 2660"/>
                  <a:gd name="T90" fmla="*/ 1709 w 2457"/>
                  <a:gd name="T91" fmla="*/ 2609 h 2660"/>
                  <a:gd name="T92" fmla="*/ 1756 w 2457"/>
                  <a:gd name="T93" fmla="*/ 2560 h 2660"/>
                  <a:gd name="T94" fmla="*/ 1789 w 2457"/>
                  <a:gd name="T95" fmla="*/ 2368 h 2660"/>
                  <a:gd name="T96" fmla="*/ 1847 w 2457"/>
                  <a:gd name="T97" fmla="*/ 2092 h 2660"/>
                  <a:gd name="T98" fmla="*/ 1912 w 2457"/>
                  <a:gd name="T99" fmla="*/ 1899 h 2660"/>
                  <a:gd name="T100" fmla="*/ 2109 w 2457"/>
                  <a:gd name="T101" fmla="*/ 1833 h 2660"/>
                  <a:gd name="T102" fmla="*/ 2204 w 2457"/>
                  <a:gd name="T103" fmla="*/ 1910 h 2660"/>
                  <a:gd name="T104" fmla="*/ 2321 w 2457"/>
                  <a:gd name="T105" fmla="*/ 1751 h 2660"/>
                  <a:gd name="T106" fmla="*/ 2364 w 2457"/>
                  <a:gd name="T107" fmla="*/ 1725 h 2660"/>
                  <a:gd name="T108" fmla="*/ 2457 w 2457"/>
                  <a:gd name="T109" fmla="*/ 1583 h 2660"/>
                  <a:gd name="T110" fmla="*/ 2239 w 2457"/>
                  <a:gd name="T111" fmla="*/ 1190 h 2660"/>
                  <a:gd name="T112" fmla="*/ 2204 w 2457"/>
                  <a:gd name="T113" fmla="*/ 1140 h 2660"/>
                  <a:gd name="T114" fmla="*/ 2087 w 2457"/>
                  <a:gd name="T115" fmla="*/ 1197 h 2660"/>
                  <a:gd name="T116" fmla="*/ 1987 w 2457"/>
                  <a:gd name="T117" fmla="*/ 1033 h 2660"/>
                  <a:gd name="T118" fmla="*/ 1955 w 2457"/>
                  <a:gd name="T119" fmla="*/ 760 h 2660"/>
                  <a:gd name="T120" fmla="*/ 1958 w 2457"/>
                  <a:gd name="T121" fmla="*/ 672 h 2660"/>
                  <a:gd name="T122" fmla="*/ 1890 w 2457"/>
                  <a:gd name="T123" fmla="*/ 465 h 2660"/>
                  <a:gd name="T124" fmla="*/ 1868 w 2457"/>
                  <a:gd name="T125" fmla="*/ 272 h 26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457" h="2660">
                    <a:moveTo>
                      <a:pt x="1868" y="272"/>
                    </a:moveTo>
                    <a:lnTo>
                      <a:pt x="1813" y="332"/>
                    </a:lnTo>
                    <a:lnTo>
                      <a:pt x="1800" y="332"/>
                    </a:lnTo>
                    <a:lnTo>
                      <a:pt x="1792" y="233"/>
                    </a:lnTo>
                    <a:lnTo>
                      <a:pt x="1745" y="206"/>
                    </a:lnTo>
                    <a:lnTo>
                      <a:pt x="1692" y="207"/>
                    </a:lnTo>
                    <a:lnTo>
                      <a:pt x="1660" y="195"/>
                    </a:lnTo>
                    <a:lnTo>
                      <a:pt x="1617" y="273"/>
                    </a:lnTo>
                    <a:lnTo>
                      <a:pt x="1534" y="244"/>
                    </a:lnTo>
                    <a:lnTo>
                      <a:pt x="1529" y="168"/>
                    </a:lnTo>
                    <a:lnTo>
                      <a:pt x="1565" y="43"/>
                    </a:lnTo>
                    <a:lnTo>
                      <a:pt x="1523" y="54"/>
                    </a:lnTo>
                    <a:lnTo>
                      <a:pt x="1505" y="70"/>
                    </a:lnTo>
                    <a:lnTo>
                      <a:pt x="1463" y="53"/>
                    </a:lnTo>
                    <a:lnTo>
                      <a:pt x="1322" y="13"/>
                    </a:lnTo>
                    <a:lnTo>
                      <a:pt x="1277" y="50"/>
                    </a:lnTo>
                    <a:lnTo>
                      <a:pt x="1210" y="0"/>
                    </a:lnTo>
                    <a:lnTo>
                      <a:pt x="1169" y="39"/>
                    </a:lnTo>
                    <a:lnTo>
                      <a:pt x="1097" y="9"/>
                    </a:lnTo>
                    <a:lnTo>
                      <a:pt x="1106" y="20"/>
                    </a:lnTo>
                    <a:lnTo>
                      <a:pt x="1104" y="22"/>
                    </a:lnTo>
                    <a:lnTo>
                      <a:pt x="1097" y="42"/>
                    </a:lnTo>
                    <a:lnTo>
                      <a:pt x="1062" y="67"/>
                    </a:lnTo>
                    <a:lnTo>
                      <a:pt x="1043" y="78"/>
                    </a:lnTo>
                    <a:lnTo>
                      <a:pt x="1015" y="78"/>
                    </a:lnTo>
                    <a:lnTo>
                      <a:pt x="993" y="70"/>
                    </a:lnTo>
                    <a:lnTo>
                      <a:pt x="993" y="83"/>
                    </a:lnTo>
                    <a:lnTo>
                      <a:pt x="958" y="109"/>
                    </a:lnTo>
                    <a:lnTo>
                      <a:pt x="904" y="120"/>
                    </a:lnTo>
                    <a:lnTo>
                      <a:pt x="876" y="137"/>
                    </a:lnTo>
                    <a:lnTo>
                      <a:pt x="809" y="141"/>
                    </a:lnTo>
                    <a:lnTo>
                      <a:pt x="753" y="207"/>
                    </a:lnTo>
                    <a:lnTo>
                      <a:pt x="688" y="144"/>
                    </a:lnTo>
                    <a:lnTo>
                      <a:pt x="663" y="137"/>
                    </a:lnTo>
                    <a:lnTo>
                      <a:pt x="627" y="181"/>
                    </a:lnTo>
                    <a:lnTo>
                      <a:pt x="625" y="184"/>
                    </a:lnTo>
                    <a:lnTo>
                      <a:pt x="625" y="196"/>
                    </a:lnTo>
                    <a:lnTo>
                      <a:pt x="680" y="272"/>
                    </a:lnTo>
                    <a:lnTo>
                      <a:pt x="693" y="315"/>
                    </a:lnTo>
                    <a:lnTo>
                      <a:pt x="647" y="340"/>
                    </a:lnTo>
                    <a:lnTo>
                      <a:pt x="576" y="308"/>
                    </a:lnTo>
                    <a:lnTo>
                      <a:pt x="546" y="264"/>
                    </a:lnTo>
                    <a:lnTo>
                      <a:pt x="429" y="214"/>
                    </a:lnTo>
                    <a:lnTo>
                      <a:pt x="374" y="222"/>
                    </a:lnTo>
                    <a:lnTo>
                      <a:pt x="382" y="304"/>
                    </a:lnTo>
                    <a:lnTo>
                      <a:pt x="341" y="329"/>
                    </a:lnTo>
                    <a:lnTo>
                      <a:pt x="300" y="414"/>
                    </a:lnTo>
                    <a:lnTo>
                      <a:pt x="357" y="446"/>
                    </a:lnTo>
                    <a:lnTo>
                      <a:pt x="346" y="515"/>
                    </a:lnTo>
                    <a:lnTo>
                      <a:pt x="308" y="561"/>
                    </a:lnTo>
                    <a:lnTo>
                      <a:pt x="305" y="583"/>
                    </a:lnTo>
                    <a:lnTo>
                      <a:pt x="267" y="646"/>
                    </a:lnTo>
                    <a:lnTo>
                      <a:pt x="274" y="720"/>
                    </a:lnTo>
                    <a:lnTo>
                      <a:pt x="212" y="793"/>
                    </a:lnTo>
                    <a:lnTo>
                      <a:pt x="219" y="793"/>
                    </a:lnTo>
                    <a:lnTo>
                      <a:pt x="234" y="797"/>
                    </a:lnTo>
                    <a:lnTo>
                      <a:pt x="236" y="799"/>
                    </a:lnTo>
                    <a:lnTo>
                      <a:pt x="241" y="801"/>
                    </a:lnTo>
                    <a:lnTo>
                      <a:pt x="241" y="803"/>
                    </a:lnTo>
                    <a:lnTo>
                      <a:pt x="265" y="840"/>
                    </a:lnTo>
                    <a:lnTo>
                      <a:pt x="265" y="845"/>
                    </a:lnTo>
                    <a:lnTo>
                      <a:pt x="208" y="889"/>
                    </a:lnTo>
                    <a:lnTo>
                      <a:pt x="185" y="894"/>
                    </a:lnTo>
                    <a:lnTo>
                      <a:pt x="196" y="939"/>
                    </a:lnTo>
                    <a:lnTo>
                      <a:pt x="138" y="974"/>
                    </a:lnTo>
                    <a:lnTo>
                      <a:pt x="138" y="992"/>
                    </a:lnTo>
                    <a:lnTo>
                      <a:pt x="123" y="1020"/>
                    </a:lnTo>
                    <a:lnTo>
                      <a:pt x="123" y="1025"/>
                    </a:lnTo>
                    <a:lnTo>
                      <a:pt x="101" y="1037"/>
                    </a:lnTo>
                    <a:lnTo>
                      <a:pt x="59" y="1103"/>
                    </a:lnTo>
                    <a:lnTo>
                      <a:pt x="59" y="1107"/>
                    </a:lnTo>
                    <a:lnTo>
                      <a:pt x="79" y="1129"/>
                    </a:lnTo>
                    <a:lnTo>
                      <a:pt x="62" y="1138"/>
                    </a:lnTo>
                    <a:lnTo>
                      <a:pt x="43" y="1280"/>
                    </a:lnTo>
                    <a:lnTo>
                      <a:pt x="44" y="1295"/>
                    </a:lnTo>
                    <a:lnTo>
                      <a:pt x="5" y="1336"/>
                    </a:lnTo>
                    <a:lnTo>
                      <a:pt x="29" y="1364"/>
                    </a:lnTo>
                    <a:lnTo>
                      <a:pt x="0" y="1433"/>
                    </a:lnTo>
                    <a:lnTo>
                      <a:pt x="46" y="1484"/>
                    </a:lnTo>
                    <a:lnTo>
                      <a:pt x="54" y="1560"/>
                    </a:lnTo>
                    <a:lnTo>
                      <a:pt x="160" y="1546"/>
                    </a:lnTo>
                    <a:lnTo>
                      <a:pt x="197" y="1615"/>
                    </a:lnTo>
                    <a:lnTo>
                      <a:pt x="236" y="1575"/>
                    </a:lnTo>
                    <a:lnTo>
                      <a:pt x="254" y="1618"/>
                    </a:lnTo>
                    <a:lnTo>
                      <a:pt x="243" y="1666"/>
                    </a:lnTo>
                    <a:lnTo>
                      <a:pt x="219" y="1692"/>
                    </a:lnTo>
                    <a:lnTo>
                      <a:pt x="219" y="1695"/>
                    </a:lnTo>
                    <a:lnTo>
                      <a:pt x="218" y="1703"/>
                    </a:lnTo>
                    <a:lnTo>
                      <a:pt x="219" y="1724"/>
                    </a:lnTo>
                    <a:lnTo>
                      <a:pt x="280" y="1747"/>
                    </a:lnTo>
                    <a:lnTo>
                      <a:pt x="332" y="1706"/>
                    </a:lnTo>
                    <a:lnTo>
                      <a:pt x="385" y="1769"/>
                    </a:lnTo>
                    <a:lnTo>
                      <a:pt x="450" y="1749"/>
                    </a:lnTo>
                    <a:lnTo>
                      <a:pt x="469" y="1824"/>
                    </a:lnTo>
                    <a:lnTo>
                      <a:pt x="464" y="1900"/>
                    </a:lnTo>
                    <a:lnTo>
                      <a:pt x="431" y="1924"/>
                    </a:lnTo>
                    <a:lnTo>
                      <a:pt x="447" y="2023"/>
                    </a:lnTo>
                    <a:lnTo>
                      <a:pt x="532" y="2078"/>
                    </a:lnTo>
                    <a:lnTo>
                      <a:pt x="609" y="2059"/>
                    </a:lnTo>
                    <a:lnTo>
                      <a:pt x="642" y="2081"/>
                    </a:lnTo>
                    <a:lnTo>
                      <a:pt x="702" y="2101"/>
                    </a:lnTo>
                    <a:lnTo>
                      <a:pt x="715" y="2070"/>
                    </a:lnTo>
                    <a:lnTo>
                      <a:pt x="831" y="2023"/>
                    </a:lnTo>
                    <a:lnTo>
                      <a:pt x="1013" y="2031"/>
                    </a:lnTo>
                    <a:lnTo>
                      <a:pt x="962" y="1961"/>
                    </a:lnTo>
                    <a:lnTo>
                      <a:pt x="964" y="1935"/>
                    </a:lnTo>
                    <a:lnTo>
                      <a:pt x="951" y="1910"/>
                    </a:lnTo>
                    <a:lnTo>
                      <a:pt x="951" y="1899"/>
                    </a:lnTo>
                    <a:lnTo>
                      <a:pt x="994" y="1899"/>
                    </a:lnTo>
                    <a:lnTo>
                      <a:pt x="1053" y="1921"/>
                    </a:lnTo>
                    <a:lnTo>
                      <a:pt x="1059" y="1935"/>
                    </a:lnTo>
                    <a:lnTo>
                      <a:pt x="1082" y="1959"/>
                    </a:lnTo>
                    <a:lnTo>
                      <a:pt x="1092" y="1953"/>
                    </a:lnTo>
                    <a:lnTo>
                      <a:pt x="1103" y="1953"/>
                    </a:lnTo>
                    <a:lnTo>
                      <a:pt x="1182" y="1992"/>
                    </a:lnTo>
                    <a:lnTo>
                      <a:pt x="1185" y="1992"/>
                    </a:lnTo>
                    <a:lnTo>
                      <a:pt x="1188" y="1998"/>
                    </a:lnTo>
                    <a:lnTo>
                      <a:pt x="1190" y="2005"/>
                    </a:lnTo>
                    <a:lnTo>
                      <a:pt x="1188" y="2027"/>
                    </a:lnTo>
                    <a:lnTo>
                      <a:pt x="1190" y="2035"/>
                    </a:lnTo>
                    <a:lnTo>
                      <a:pt x="1201" y="2128"/>
                    </a:lnTo>
                    <a:lnTo>
                      <a:pt x="1201" y="2172"/>
                    </a:lnTo>
                    <a:lnTo>
                      <a:pt x="1246" y="2245"/>
                    </a:lnTo>
                    <a:lnTo>
                      <a:pt x="1313" y="2322"/>
                    </a:lnTo>
                    <a:lnTo>
                      <a:pt x="1370" y="2348"/>
                    </a:lnTo>
                    <a:lnTo>
                      <a:pt x="1392" y="2439"/>
                    </a:lnTo>
                    <a:lnTo>
                      <a:pt x="1392" y="2453"/>
                    </a:lnTo>
                    <a:lnTo>
                      <a:pt x="1395" y="2489"/>
                    </a:lnTo>
                    <a:lnTo>
                      <a:pt x="1395" y="2494"/>
                    </a:lnTo>
                    <a:lnTo>
                      <a:pt x="1398" y="2504"/>
                    </a:lnTo>
                    <a:lnTo>
                      <a:pt x="1401" y="2510"/>
                    </a:lnTo>
                    <a:lnTo>
                      <a:pt x="1458" y="2588"/>
                    </a:lnTo>
                    <a:lnTo>
                      <a:pt x="1461" y="2588"/>
                    </a:lnTo>
                    <a:lnTo>
                      <a:pt x="1483" y="2603"/>
                    </a:lnTo>
                    <a:lnTo>
                      <a:pt x="1497" y="2624"/>
                    </a:lnTo>
                    <a:lnTo>
                      <a:pt x="1589" y="2603"/>
                    </a:lnTo>
                    <a:lnTo>
                      <a:pt x="1647" y="2660"/>
                    </a:lnTo>
                    <a:lnTo>
                      <a:pt x="1709" y="2609"/>
                    </a:lnTo>
                    <a:lnTo>
                      <a:pt x="1770" y="2605"/>
                    </a:lnTo>
                    <a:lnTo>
                      <a:pt x="1767" y="2576"/>
                    </a:lnTo>
                    <a:lnTo>
                      <a:pt x="1756" y="2560"/>
                    </a:lnTo>
                    <a:lnTo>
                      <a:pt x="1720" y="2478"/>
                    </a:lnTo>
                    <a:lnTo>
                      <a:pt x="1783" y="2370"/>
                    </a:lnTo>
                    <a:lnTo>
                      <a:pt x="1789" y="2368"/>
                    </a:lnTo>
                    <a:lnTo>
                      <a:pt x="1796" y="2363"/>
                    </a:lnTo>
                    <a:lnTo>
                      <a:pt x="1832" y="2100"/>
                    </a:lnTo>
                    <a:lnTo>
                      <a:pt x="1847" y="2092"/>
                    </a:lnTo>
                    <a:lnTo>
                      <a:pt x="1876" y="2019"/>
                    </a:lnTo>
                    <a:lnTo>
                      <a:pt x="1871" y="1950"/>
                    </a:lnTo>
                    <a:lnTo>
                      <a:pt x="1912" y="1899"/>
                    </a:lnTo>
                    <a:lnTo>
                      <a:pt x="1974" y="1863"/>
                    </a:lnTo>
                    <a:lnTo>
                      <a:pt x="1985" y="1877"/>
                    </a:lnTo>
                    <a:lnTo>
                      <a:pt x="2109" y="1833"/>
                    </a:lnTo>
                    <a:lnTo>
                      <a:pt x="2131" y="1861"/>
                    </a:lnTo>
                    <a:lnTo>
                      <a:pt x="2155" y="1869"/>
                    </a:lnTo>
                    <a:lnTo>
                      <a:pt x="2204" y="1910"/>
                    </a:lnTo>
                    <a:lnTo>
                      <a:pt x="2233" y="1891"/>
                    </a:lnTo>
                    <a:lnTo>
                      <a:pt x="2313" y="1779"/>
                    </a:lnTo>
                    <a:lnTo>
                      <a:pt x="2321" y="1751"/>
                    </a:lnTo>
                    <a:lnTo>
                      <a:pt x="2349" y="1758"/>
                    </a:lnTo>
                    <a:lnTo>
                      <a:pt x="2357" y="1754"/>
                    </a:lnTo>
                    <a:lnTo>
                      <a:pt x="2364" y="1725"/>
                    </a:lnTo>
                    <a:lnTo>
                      <a:pt x="2364" y="1719"/>
                    </a:lnTo>
                    <a:lnTo>
                      <a:pt x="2441" y="1655"/>
                    </a:lnTo>
                    <a:lnTo>
                      <a:pt x="2457" y="1583"/>
                    </a:lnTo>
                    <a:lnTo>
                      <a:pt x="2302" y="1249"/>
                    </a:lnTo>
                    <a:lnTo>
                      <a:pt x="2269" y="1227"/>
                    </a:lnTo>
                    <a:lnTo>
                      <a:pt x="2239" y="1190"/>
                    </a:lnTo>
                    <a:lnTo>
                      <a:pt x="2240" y="1184"/>
                    </a:lnTo>
                    <a:lnTo>
                      <a:pt x="2240" y="1168"/>
                    </a:lnTo>
                    <a:lnTo>
                      <a:pt x="2204" y="1140"/>
                    </a:lnTo>
                    <a:lnTo>
                      <a:pt x="2190" y="1145"/>
                    </a:lnTo>
                    <a:lnTo>
                      <a:pt x="2109" y="1153"/>
                    </a:lnTo>
                    <a:lnTo>
                      <a:pt x="2087" y="1197"/>
                    </a:lnTo>
                    <a:lnTo>
                      <a:pt x="1987" y="1123"/>
                    </a:lnTo>
                    <a:lnTo>
                      <a:pt x="1966" y="1039"/>
                    </a:lnTo>
                    <a:lnTo>
                      <a:pt x="1987" y="1033"/>
                    </a:lnTo>
                    <a:lnTo>
                      <a:pt x="1991" y="917"/>
                    </a:lnTo>
                    <a:lnTo>
                      <a:pt x="2020" y="889"/>
                    </a:lnTo>
                    <a:lnTo>
                      <a:pt x="1955" y="760"/>
                    </a:lnTo>
                    <a:lnTo>
                      <a:pt x="2043" y="710"/>
                    </a:lnTo>
                    <a:lnTo>
                      <a:pt x="2009" y="661"/>
                    </a:lnTo>
                    <a:lnTo>
                      <a:pt x="1958" y="672"/>
                    </a:lnTo>
                    <a:lnTo>
                      <a:pt x="1974" y="648"/>
                    </a:lnTo>
                    <a:lnTo>
                      <a:pt x="1887" y="479"/>
                    </a:lnTo>
                    <a:lnTo>
                      <a:pt x="1890" y="465"/>
                    </a:lnTo>
                    <a:lnTo>
                      <a:pt x="1949" y="367"/>
                    </a:lnTo>
                    <a:lnTo>
                      <a:pt x="1923" y="384"/>
                    </a:lnTo>
                    <a:lnTo>
                      <a:pt x="1868" y="2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9" name="Freeform 244">
                <a:extLst>
                  <a:ext uri="{FF2B5EF4-FFF2-40B4-BE49-F238E27FC236}">
                    <a16:creationId xmlns:a16="http://schemas.microsoft.com/office/drawing/2014/main" id="{A5225E87-8535-31EA-DCC0-0CAE4194C1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2" y="2055"/>
                <a:ext cx="335" cy="310"/>
              </a:xfrm>
              <a:custGeom>
                <a:avLst/>
                <a:gdLst>
                  <a:gd name="T0" fmla="*/ 682 w 2349"/>
                  <a:gd name="T1" fmla="*/ 179 h 2174"/>
                  <a:gd name="T2" fmla="*/ 516 w 2349"/>
                  <a:gd name="T3" fmla="*/ 189 h 2174"/>
                  <a:gd name="T4" fmla="*/ 467 w 2349"/>
                  <a:gd name="T5" fmla="*/ 147 h 2174"/>
                  <a:gd name="T6" fmla="*/ 333 w 2349"/>
                  <a:gd name="T7" fmla="*/ 91 h 2174"/>
                  <a:gd name="T8" fmla="*/ 241 w 2349"/>
                  <a:gd name="T9" fmla="*/ 156 h 2174"/>
                  <a:gd name="T10" fmla="*/ 207 w 2349"/>
                  <a:gd name="T11" fmla="*/ 158 h 2174"/>
                  <a:gd name="T12" fmla="*/ 142 w 2349"/>
                  <a:gd name="T13" fmla="*/ 331 h 2174"/>
                  <a:gd name="T14" fmla="*/ 0 w 2349"/>
                  <a:gd name="T15" fmla="*/ 637 h 2174"/>
                  <a:gd name="T16" fmla="*/ 229 w 2349"/>
                  <a:gd name="T17" fmla="*/ 855 h 2174"/>
                  <a:gd name="T18" fmla="*/ 298 w 2349"/>
                  <a:gd name="T19" fmla="*/ 1103 h 2174"/>
                  <a:gd name="T20" fmla="*/ 292 w 2349"/>
                  <a:gd name="T21" fmla="*/ 1216 h 2174"/>
                  <a:gd name="T22" fmla="*/ 350 w 2349"/>
                  <a:gd name="T23" fmla="*/ 1250 h 2174"/>
                  <a:gd name="T24" fmla="*/ 241 w 2349"/>
                  <a:gd name="T25" fmla="*/ 1406 h 2174"/>
                  <a:gd name="T26" fmla="*/ 376 w 2349"/>
                  <a:gd name="T27" fmla="*/ 1434 h 2174"/>
                  <a:gd name="T28" fmla="*/ 492 w 2349"/>
                  <a:gd name="T29" fmla="*/ 1543 h 2174"/>
                  <a:gd name="T30" fmla="*/ 514 w 2349"/>
                  <a:gd name="T31" fmla="*/ 1671 h 2174"/>
                  <a:gd name="T32" fmla="*/ 546 w 2349"/>
                  <a:gd name="T33" fmla="*/ 1687 h 2174"/>
                  <a:gd name="T34" fmla="*/ 666 w 2349"/>
                  <a:gd name="T35" fmla="*/ 1682 h 2174"/>
                  <a:gd name="T36" fmla="*/ 754 w 2349"/>
                  <a:gd name="T37" fmla="*/ 1635 h 2174"/>
                  <a:gd name="T38" fmla="*/ 748 w 2349"/>
                  <a:gd name="T39" fmla="*/ 1671 h 2174"/>
                  <a:gd name="T40" fmla="*/ 862 w 2349"/>
                  <a:gd name="T41" fmla="*/ 1733 h 2174"/>
                  <a:gd name="T42" fmla="*/ 951 w 2349"/>
                  <a:gd name="T43" fmla="*/ 1810 h 2174"/>
                  <a:gd name="T44" fmla="*/ 961 w 2349"/>
                  <a:gd name="T45" fmla="*/ 1843 h 2174"/>
                  <a:gd name="T46" fmla="*/ 937 w 2349"/>
                  <a:gd name="T47" fmla="*/ 1926 h 2174"/>
                  <a:gd name="T48" fmla="*/ 982 w 2349"/>
                  <a:gd name="T49" fmla="*/ 2084 h 2174"/>
                  <a:gd name="T50" fmla="*/ 1137 w 2349"/>
                  <a:gd name="T51" fmla="*/ 2014 h 2174"/>
                  <a:gd name="T52" fmla="*/ 1210 w 2349"/>
                  <a:gd name="T53" fmla="*/ 1930 h 2174"/>
                  <a:gd name="T54" fmla="*/ 1341 w 2349"/>
                  <a:gd name="T55" fmla="*/ 1985 h 2174"/>
                  <a:gd name="T56" fmla="*/ 1436 w 2349"/>
                  <a:gd name="T57" fmla="*/ 1988 h 2174"/>
                  <a:gd name="T58" fmla="*/ 1551 w 2349"/>
                  <a:gd name="T59" fmla="*/ 2035 h 2174"/>
                  <a:gd name="T60" fmla="*/ 1548 w 2349"/>
                  <a:gd name="T61" fmla="*/ 2084 h 2174"/>
                  <a:gd name="T62" fmla="*/ 1584 w 2349"/>
                  <a:gd name="T63" fmla="*/ 2080 h 2174"/>
                  <a:gd name="T64" fmla="*/ 1698 w 2349"/>
                  <a:gd name="T65" fmla="*/ 2111 h 2174"/>
                  <a:gd name="T66" fmla="*/ 1835 w 2349"/>
                  <a:gd name="T67" fmla="*/ 2134 h 2174"/>
                  <a:gd name="T68" fmla="*/ 1887 w 2349"/>
                  <a:gd name="T69" fmla="*/ 2051 h 2174"/>
                  <a:gd name="T70" fmla="*/ 2054 w 2349"/>
                  <a:gd name="T71" fmla="*/ 1920 h 2174"/>
                  <a:gd name="T72" fmla="*/ 2013 w 2349"/>
                  <a:gd name="T73" fmla="*/ 1707 h 2174"/>
                  <a:gd name="T74" fmla="*/ 2129 w 2349"/>
                  <a:gd name="T75" fmla="*/ 1638 h 2174"/>
                  <a:gd name="T76" fmla="*/ 2255 w 2349"/>
                  <a:gd name="T77" fmla="*/ 1505 h 2174"/>
                  <a:gd name="T78" fmla="*/ 2342 w 2349"/>
                  <a:gd name="T79" fmla="*/ 1176 h 2174"/>
                  <a:gd name="T80" fmla="*/ 2242 w 2349"/>
                  <a:gd name="T81" fmla="*/ 1025 h 2174"/>
                  <a:gd name="T82" fmla="*/ 2261 w 2349"/>
                  <a:gd name="T83" fmla="*/ 885 h 2174"/>
                  <a:gd name="T84" fmla="*/ 2190 w 2349"/>
                  <a:gd name="T85" fmla="*/ 708 h 2174"/>
                  <a:gd name="T86" fmla="*/ 2042 w 2349"/>
                  <a:gd name="T87" fmla="*/ 452 h 2174"/>
                  <a:gd name="T88" fmla="*/ 1903 w 2349"/>
                  <a:gd name="T89" fmla="*/ 404 h 2174"/>
                  <a:gd name="T90" fmla="*/ 1814 w 2349"/>
                  <a:gd name="T91" fmla="*/ 357 h 2174"/>
                  <a:gd name="T92" fmla="*/ 1736 w 2349"/>
                  <a:gd name="T93" fmla="*/ 106 h 2174"/>
                  <a:gd name="T94" fmla="*/ 1521 w 2349"/>
                  <a:gd name="T95" fmla="*/ 95 h 2174"/>
                  <a:gd name="T96" fmla="*/ 1190 w 2349"/>
                  <a:gd name="T97" fmla="*/ 70 h 2174"/>
                  <a:gd name="T98" fmla="*/ 1010 w 2349"/>
                  <a:gd name="T99" fmla="*/ 48 h 2174"/>
                  <a:gd name="T100" fmla="*/ 721 w 2349"/>
                  <a:gd name="T101" fmla="*/ 11 h 2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349" h="2174">
                    <a:moveTo>
                      <a:pt x="721" y="11"/>
                    </a:moveTo>
                    <a:lnTo>
                      <a:pt x="732" y="25"/>
                    </a:lnTo>
                    <a:lnTo>
                      <a:pt x="726" y="135"/>
                    </a:lnTo>
                    <a:lnTo>
                      <a:pt x="682" y="179"/>
                    </a:lnTo>
                    <a:lnTo>
                      <a:pt x="600" y="99"/>
                    </a:lnTo>
                    <a:lnTo>
                      <a:pt x="522" y="186"/>
                    </a:lnTo>
                    <a:lnTo>
                      <a:pt x="518" y="186"/>
                    </a:lnTo>
                    <a:lnTo>
                      <a:pt x="516" y="189"/>
                    </a:lnTo>
                    <a:lnTo>
                      <a:pt x="514" y="186"/>
                    </a:lnTo>
                    <a:lnTo>
                      <a:pt x="491" y="178"/>
                    </a:lnTo>
                    <a:lnTo>
                      <a:pt x="469" y="147"/>
                    </a:lnTo>
                    <a:lnTo>
                      <a:pt x="467" y="147"/>
                    </a:lnTo>
                    <a:lnTo>
                      <a:pt x="458" y="81"/>
                    </a:lnTo>
                    <a:lnTo>
                      <a:pt x="390" y="128"/>
                    </a:lnTo>
                    <a:lnTo>
                      <a:pt x="339" y="128"/>
                    </a:lnTo>
                    <a:lnTo>
                      <a:pt x="333" y="91"/>
                    </a:lnTo>
                    <a:lnTo>
                      <a:pt x="316" y="70"/>
                    </a:lnTo>
                    <a:lnTo>
                      <a:pt x="298" y="69"/>
                    </a:lnTo>
                    <a:lnTo>
                      <a:pt x="251" y="128"/>
                    </a:lnTo>
                    <a:lnTo>
                      <a:pt x="241" y="156"/>
                    </a:lnTo>
                    <a:lnTo>
                      <a:pt x="237" y="146"/>
                    </a:lnTo>
                    <a:lnTo>
                      <a:pt x="234" y="146"/>
                    </a:lnTo>
                    <a:lnTo>
                      <a:pt x="208" y="156"/>
                    </a:lnTo>
                    <a:lnTo>
                      <a:pt x="207" y="158"/>
                    </a:lnTo>
                    <a:lnTo>
                      <a:pt x="145" y="211"/>
                    </a:lnTo>
                    <a:lnTo>
                      <a:pt x="87" y="282"/>
                    </a:lnTo>
                    <a:lnTo>
                      <a:pt x="76" y="298"/>
                    </a:lnTo>
                    <a:lnTo>
                      <a:pt x="142" y="331"/>
                    </a:lnTo>
                    <a:lnTo>
                      <a:pt x="101" y="419"/>
                    </a:lnTo>
                    <a:lnTo>
                      <a:pt x="121" y="490"/>
                    </a:lnTo>
                    <a:lnTo>
                      <a:pt x="87" y="573"/>
                    </a:lnTo>
                    <a:lnTo>
                      <a:pt x="0" y="637"/>
                    </a:lnTo>
                    <a:lnTo>
                      <a:pt x="59" y="735"/>
                    </a:lnTo>
                    <a:lnTo>
                      <a:pt x="147" y="741"/>
                    </a:lnTo>
                    <a:lnTo>
                      <a:pt x="142" y="819"/>
                    </a:lnTo>
                    <a:lnTo>
                      <a:pt x="229" y="855"/>
                    </a:lnTo>
                    <a:lnTo>
                      <a:pt x="234" y="980"/>
                    </a:lnTo>
                    <a:lnTo>
                      <a:pt x="256" y="986"/>
                    </a:lnTo>
                    <a:lnTo>
                      <a:pt x="303" y="1097"/>
                    </a:lnTo>
                    <a:lnTo>
                      <a:pt x="298" y="1103"/>
                    </a:lnTo>
                    <a:lnTo>
                      <a:pt x="317" y="1150"/>
                    </a:lnTo>
                    <a:lnTo>
                      <a:pt x="300" y="1169"/>
                    </a:lnTo>
                    <a:lnTo>
                      <a:pt x="292" y="1210"/>
                    </a:lnTo>
                    <a:lnTo>
                      <a:pt x="292" y="1216"/>
                    </a:lnTo>
                    <a:lnTo>
                      <a:pt x="294" y="1231"/>
                    </a:lnTo>
                    <a:lnTo>
                      <a:pt x="294" y="1232"/>
                    </a:lnTo>
                    <a:lnTo>
                      <a:pt x="300" y="1250"/>
                    </a:lnTo>
                    <a:lnTo>
                      <a:pt x="350" y="1250"/>
                    </a:lnTo>
                    <a:lnTo>
                      <a:pt x="371" y="1281"/>
                    </a:lnTo>
                    <a:lnTo>
                      <a:pt x="371" y="1311"/>
                    </a:lnTo>
                    <a:lnTo>
                      <a:pt x="262" y="1376"/>
                    </a:lnTo>
                    <a:lnTo>
                      <a:pt x="241" y="1406"/>
                    </a:lnTo>
                    <a:lnTo>
                      <a:pt x="316" y="1471"/>
                    </a:lnTo>
                    <a:lnTo>
                      <a:pt x="371" y="1460"/>
                    </a:lnTo>
                    <a:lnTo>
                      <a:pt x="372" y="1442"/>
                    </a:lnTo>
                    <a:lnTo>
                      <a:pt x="376" y="1434"/>
                    </a:lnTo>
                    <a:lnTo>
                      <a:pt x="426" y="1429"/>
                    </a:lnTo>
                    <a:lnTo>
                      <a:pt x="489" y="1450"/>
                    </a:lnTo>
                    <a:lnTo>
                      <a:pt x="494" y="1533"/>
                    </a:lnTo>
                    <a:lnTo>
                      <a:pt x="492" y="1543"/>
                    </a:lnTo>
                    <a:lnTo>
                      <a:pt x="396" y="1566"/>
                    </a:lnTo>
                    <a:lnTo>
                      <a:pt x="416" y="1636"/>
                    </a:lnTo>
                    <a:lnTo>
                      <a:pt x="469" y="1665"/>
                    </a:lnTo>
                    <a:lnTo>
                      <a:pt x="514" y="1671"/>
                    </a:lnTo>
                    <a:lnTo>
                      <a:pt x="525" y="1704"/>
                    </a:lnTo>
                    <a:lnTo>
                      <a:pt x="532" y="1697"/>
                    </a:lnTo>
                    <a:lnTo>
                      <a:pt x="535" y="1697"/>
                    </a:lnTo>
                    <a:lnTo>
                      <a:pt x="546" y="1687"/>
                    </a:lnTo>
                    <a:lnTo>
                      <a:pt x="589" y="1675"/>
                    </a:lnTo>
                    <a:lnTo>
                      <a:pt x="620" y="1679"/>
                    </a:lnTo>
                    <a:lnTo>
                      <a:pt x="633" y="1687"/>
                    </a:lnTo>
                    <a:lnTo>
                      <a:pt x="666" y="1682"/>
                    </a:lnTo>
                    <a:lnTo>
                      <a:pt x="682" y="1658"/>
                    </a:lnTo>
                    <a:lnTo>
                      <a:pt x="710" y="1647"/>
                    </a:lnTo>
                    <a:lnTo>
                      <a:pt x="742" y="1613"/>
                    </a:lnTo>
                    <a:lnTo>
                      <a:pt x="754" y="1635"/>
                    </a:lnTo>
                    <a:lnTo>
                      <a:pt x="759" y="1654"/>
                    </a:lnTo>
                    <a:lnTo>
                      <a:pt x="759" y="1657"/>
                    </a:lnTo>
                    <a:lnTo>
                      <a:pt x="754" y="1665"/>
                    </a:lnTo>
                    <a:lnTo>
                      <a:pt x="748" y="1671"/>
                    </a:lnTo>
                    <a:lnTo>
                      <a:pt x="775" y="1719"/>
                    </a:lnTo>
                    <a:lnTo>
                      <a:pt x="820" y="1759"/>
                    </a:lnTo>
                    <a:lnTo>
                      <a:pt x="852" y="1751"/>
                    </a:lnTo>
                    <a:lnTo>
                      <a:pt x="862" y="1733"/>
                    </a:lnTo>
                    <a:lnTo>
                      <a:pt x="904" y="1784"/>
                    </a:lnTo>
                    <a:lnTo>
                      <a:pt x="915" y="1784"/>
                    </a:lnTo>
                    <a:lnTo>
                      <a:pt x="918" y="1785"/>
                    </a:lnTo>
                    <a:lnTo>
                      <a:pt x="951" y="1810"/>
                    </a:lnTo>
                    <a:lnTo>
                      <a:pt x="962" y="1827"/>
                    </a:lnTo>
                    <a:lnTo>
                      <a:pt x="962" y="1833"/>
                    </a:lnTo>
                    <a:lnTo>
                      <a:pt x="961" y="1833"/>
                    </a:lnTo>
                    <a:lnTo>
                      <a:pt x="961" y="1843"/>
                    </a:lnTo>
                    <a:lnTo>
                      <a:pt x="973" y="1894"/>
                    </a:lnTo>
                    <a:lnTo>
                      <a:pt x="977" y="1894"/>
                    </a:lnTo>
                    <a:lnTo>
                      <a:pt x="991" y="1887"/>
                    </a:lnTo>
                    <a:lnTo>
                      <a:pt x="937" y="1926"/>
                    </a:lnTo>
                    <a:lnTo>
                      <a:pt x="961" y="1953"/>
                    </a:lnTo>
                    <a:lnTo>
                      <a:pt x="972" y="2028"/>
                    </a:lnTo>
                    <a:lnTo>
                      <a:pt x="950" y="2053"/>
                    </a:lnTo>
                    <a:lnTo>
                      <a:pt x="982" y="2084"/>
                    </a:lnTo>
                    <a:lnTo>
                      <a:pt x="1015" y="2047"/>
                    </a:lnTo>
                    <a:lnTo>
                      <a:pt x="1093" y="2013"/>
                    </a:lnTo>
                    <a:lnTo>
                      <a:pt x="1137" y="2013"/>
                    </a:lnTo>
                    <a:lnTo>
                      <a:pt x="1137" y="2014"/>
                    </a:lnTo>
                    <a:lnTo>
                      <a:pt x="1139" y="2014"/>
                    </a:lnTo>
                    <a:lnTo>
                      <a:pt x="1146" y="2024"/>
                    </a:lnTo>
                    <a:lnTo>
                      <a:pt x="1180" y="1948"/>
                    </a:lnTo>
                    <a:lnTo>
                      <a:pt x="1210" y="1930"/>
                    </a:lnTo>
                    <a:lnTo>
                      <a:pt x="1264" y="1915"/>
                    </a:lnTo>
                    <a:lnTo>
                      <a:pt x="1341" y="1958"/>
                    </a:lnTo>
                    <a:lnTo>
                      <a:pt x="1343" y="1966"/>
                    </a:lnTo>
                    <a:lnTo>
                      <a:pt x="1341" y="1985"/>
                    </a:lnTo>
                    <a:lnTo>
                      <a:pt x="1341" y="2007"/>
                    </a:lnTo>
                    <a:lnTo>
                      <a:pt x="1355" y="1997"/>
                    </a:lnTo>
                    <a:lnTo>
                      <a:pt x="1434" y="1986"/>
                    </a:lnTo>
                    <a:lnTo>
                      <a:pt x="1436" y="1988"/>
                    </a:lnTo>
                    <a:lnTo>
                      <a:pt x="1480" y="2025"/>
                    </a:lnTo>
                    <a:lnTo>
                      <a:pt x="1486" y="1986"/>
                    </a:lnTo>
                    <a:lnTo>
                      <a:pt x="1518" y="1999"/>
                    </a:lnTo>
                    <a:lnTo>
                      <a:pt x="1551" y="2035"/>
                    </a:lnTo>
                    <a:lnTo>
                      <a:pt x="1559" y="2051"/>
                    </a:lnTo>
                    <a:lnTo>
                      <a:pt x="1545" y="2080"/>
                    </a:lnTo>
                    <a:lnTo>
                      <a:pt x="1545" y="2084"/>
                    </a:lnTo>
                    <a:lnTo>
                      <a:pt x="1548" y="2084"/>
                    </a:lnTo>
                    <a:lnTo>
                      <a:pt x="1551" y="2090"/>
                    </a:lnTo>
                    <a:lnTo>
                      <a:pt x="1572" y="2090"/>
                    </a:lnTo>
                    <a:lnTo>
                      <a:pt x="1583" y="2080"/>
                    </a:lnTo>
                    <a:lnTo>
                      <a:pt x="1584" y="2080"/>
                    </a:lnTo>
                    <a:lnTo>
                      <a:pt x="1587" y="2075"/>
                    </a:lnTo>
                    <a:lnTo>
                      <a:pt x="1587" y="2050"/>
                    </a:lnTo>
                    <a:lnTo>
                      <a:pt x="1636" y="2106"/>
                    </a:lnTo>
                    <a:lnTo>
                      <a:pt x="1698" y="2111"/>
                    </a:lnTo>
                    <a:lnTo>
                      <a:pt x="1750" y="2166"/>
                    </a:lnTo>
                    <a:lnTo>
                      <a:pt x="1794" y="2174"/>
                    </a:lnTo>
                    <a:lnTo>
                      <a:pt x="1805" y="2167"/>
                    </a:lnTo>
                    <a:lnTo>
                      <a:pt x="1835" y="2134"/>
                    </a:lnTo>
                    <a:lnTo>
                      <a:pt x="1835" y="2133"/>
                    </a:lnTo>
                    <a:lnTo>
                      <a:pt x="1847" y="2090"/>
                    </a:lnTo>
                    <a:lnTo>
                      <a:pt x="1849" y="2062"/>
                    </a:lnTo>
                    <a:lnTo>
                      <a:pt x="1887" y="2051"/>
                    </a:lnTo>
                    <a:lnTo>
                      <a:pt x="1898" y="2053"/>
                    </a:lnTo>
                    <a:lnTo>
                      <a:pt x="2018" y="2091"/>
                    </a:lnTo>
                    <a:lnTo>
                      <a:pt x="2124" y="1986"/>
                    </a:lnTo>
                    <a:lnTo>
                      <a:pt x="2054" y="1920"/>
                    </a:lnTo>
                    <a:lnTo>
                      <a:pt x="2015" y="1897"/>
                    </a:lnTo>
                    <a:lnTo>
                      <a:pt x="2009" y="1846"/>
                    </a:lnTo>
                    <a:lnTo>
                      <a:pt x="1925" y="1740"/>
                    </a:lnTo>
                    <a:lnTo>
                      <a:pt x="2013" y="1707"/>
                    </a:lnTo>
                    <a:lnTo>
                      <a:pt x="2043" y="1690"/>
                    </a:lnTo>
                    <a:lnTo>
                      <a:pt x="2034" y="1631"/>
                    </a:lnTo>
                    <a:lnTo>
                      <a:pt x="2076" y="1620"/>
                    </a:lnTo>
                    <a:lnTo>
                      <a:pt x="2129" y="1638"/>
                    </a:lnTo>
                    <a:lnTo>
                      <a:pt x="2131" y="1628"/>
                    </a:lnTo>
                    <a:lnTo>
                      <a:pt x="2163" y="1581"/>
                    </a:lnTo>
                    <a:lnTo>
                      <a:pt x="2195" y="1548"/>
                    </a:lnTo>
                    <a:lnTo>
                      <a:pt x="2255" y="1505"/>
                    </a:lnTo>
                    <a:lnTo>
                      <a:pt x="2242" y="1428"/>
                    </a:lnTo>
                    <a:lnTo>
                      <a:pt x="2349" y="1359"/>
                    </a:lnTo>
                    <a:lnTo>
                      <a:pt x="2329" y="1303"/>
                    </a:lnTo>
                    <a:lnTo>
                      <a:pt x="2342" y="1176"/>
                    </a:lnTo>
                    <a:lnTo>
                      <a:pt x="2282" y="1134"/>
                    </a:lnTo>
                    <a:lnTo>
                      <a:pt x="2255" y="1075"/>
                    </a:lnTo>
                    <a:lnTo>
                      <a:pt x="2242" y="1030"/>
                    </a:lnTo>
                    <a:lnTo>
                      <a:pt x="2242" y="1025"/>
                    </a:lnTo>
                    <a:lnTo>
                      <a:pt x="2247" y="1009"/>
                    </a:lnTo>
                    <a:lnTo>
                      <a:pt x="2244" y="992"/>
                    </a:lnTo>
                    <a:lnTo>
                      <a:pt x="2244" y="939"/>
                    </a:lnTo>
                    <a:lnTo>
                      <a:pt x="2261" y="885"/>
                    </a:lnTo>
                    <a:lnTo>
                      <a:pt x="2273" y="872"/>
                    </a:lnTo>
                    <a:lnTo>
                      <a:pt x="2262" y="787"/>
                    </a:lnTo>
                    <a:lnTo>
                      <a:pt x="2204" y="757"/>
                    </a:lnTo>
                    <a:lnTo>
                      <a:pt x="2190" y="708"/>
                    </a:lnTo>
                    <a:lnTo>
                      <a:pt x="2179" y="610"/>
                    </a:lnTo>
                    <a:lnTo>
                      <a:pt x="2129" y="577"/>
                    </a:lnTo>
                    <a:lnTo>
                      <a:pt x="2111" y="507"/>
                    </a:lnTo>
                    <a:lnTo>
                      <a:pt x="2042" y="452"/>
                    </a:lnTo>
                    <a:lnTo>
                      <a:pt x="2009" y="481"/>
                    </a:lnTo>
                    <a:lnTo>
                      <a:pt x="1999" y="412"/>
                    </a:lnTo>
                    <a:lnTo>
                      <a:pt x="1934" y="350"/>
                    </a:lnTo>
                    <a:lnTo>
                      <a:pt x="1903" y="404"/>
                    </a:lnTo>
                    <a:lnTo>
                      <a:pt x="1876" y="368"/>
                    </a:lnTo>
                    <a:lnTo>
                      <a:pt x="1873" y="368"/>
                    </a:lnTo>
                    <a:lnTo>
                      <a:pt x="1838" y="375"/>
                    </a:lnTo>
                    <a:lnTo>
                      <a:pt x="1814" y="357"/>
                    </a:lnTo>
                    <a:lnTo>
                      <a:pt x="1774" y="321"/>
                    </a:lnTo>
                    <a:lnTo>
                      <a:pt x="1840" y="249"/>
                    </a:lnTo>
                    <a:lnTo>
                      <a:pt x="1742" y="200"/>
                    </a:lnTo>
                    <a:lnTo>
                      <a:pt x="1736" y="106"/>
                    </a:lnTo>
                    <a:lnTo>
                      <a:pt x="1685" y="91"/>
                    </a:lnTo>
                    <a:lnTo>
                      <a:pt x="1578" y="84"/>
                    </a:lnTo>
                    <a:lnTo>
                      <a:pt x="1554" y="96"/>
                    </a:lnTo>
                    <a:lnTo>
                      <a:pt x="1521" y="95"/>
                    </a:lnTo>
                    <a:lnTo>
                      <a:pt x="1469" y="102"/>
                    </a:lnTo>
                    <a:lnTo>
                      <a:pt x="1368" y="129"/>
                    </a:lnTo>
                    <a:lnTo>
                      <a:pt x="1322" y="99"/>
                    </a:lnTo>
                    <a:lnTo>
                      <a:pt x="1190" y="70"/>
                    </a:lnTo>
                    <a:lnTo>
                      <a:pt x="1185" y="59"/>
                    </a:lnTo>
                    <a:lnTo>
                      <a:pt x="1161" y="42"/>
                    </a:lnTo>
                    <a:lnTo>
                      <a:pt x="1060" y="66"/>
                    </a:lnTo>
                    <a:lnTo>
                      <a:pt x="1010" y="48"/>
                    </a:lnTo>
                    <a:lnTo>
                      <a:pt x="982" y="64"/>
                    </a:lnTo>
                    <a:lnTo>
                      <a:pt x="857" y="64"/>
                    </a:lnTo>
                    <a:lnTo>
                      <a:pt x="820" y="0"/>
                    </a:lnTo>
                    <a:lnTo>
                      <a:pt x="721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0" name="Freeform 245">
                <a:extLst>
                  <a:ext uri="{FF2B5EF4-FFF2-40B4-BE49-F238E27FC236}">
                    <a16:creationId xmlns:a16="http://schemas.microsoft.com/office/drawing/2014/main" id="{D3EEA8E5-8184-BF39-724A-B478BB0FB4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3" y="2073"/>
                <a:ext cx="350" cy="379"/>
              </a:xfrm>
              <a:custGeom>
                <a:avLst/>
                <a:gdLst>
                  <a:gd name="T0" fmla="*/ 1451 w 2454"/>
                  <a:gd name="T1" fmla="*/ 16 h 2651"/>
                  <a:gd name="T2" fmla="*/ 1291 w 2454"/>
                  <a:gd name="T3" fmla="*/ 66 h 2651"/>
                  <a:gd name="T4" fmla="*/ 1096 w 2454"/>
                  <a:gd name="T5" fmla="*/ 42 h 2651"/>
                  <a:gd name="T6" fmla="*/ 1004 w 2454"/>
                  <a:gd name="T7" fmla="*/ 140 h 2651"/>
                  <a:gd name="T8" fmla="*/ 805 w 2454"/>
                  <a:gd name="T9" fmla="*/ 206 h 2651"/>
                  <a:gd name="T10" fmla="*/ 780 w 2454"/>
                  <a:gd name="T11" fmla="*/ 237 h 2651"/>
                  <a:gd name="T12" fmla="*/ 763 w 2454"/>
                  <a:gd name="T13" fmla="*/ 282 h 2651"/>
                  <a:gd name="T14" fmla="*/ 633 w 2454"/>
                  <a:gd name="T15" fmla="*/ 281 h 2651"/>
                  <a:gd name="T16" fmla="*/ 625 w 2454"/>
                  <a:gd name="T17" fmla="*/ 293 h 2651"/>
                  <a:gd name="T18" fmla="*/ 592 w 2454"/>
                  <a:gd name="T19" fmla="*/ 309 h 2651"/>
                  <a:gd name="T20" fmla="*/ 532 w 2454"/>
                  <a:gd name="T21" fmla="*/ 353 h 2651"/>
                  <a:gd name="T22" fmla="*/ 368 w 2454"/>
                  <a:gd name="T23" fmla="*/ 525 h 2651"/>
                  <a:gd name="T24" fmla="*/ 404 w 2454"/>
                  <a:gd name="T25" fmla="*/ 725 h 2651"/>
                  <a:gd name="T26" fmla="*/ 384 w 2454"/>
                  <a:gd name="T27" fmla="*/ 762 h 2651"/>
                  <a:gd name="T28" fmla="*/ 422 w 2454"/>
                  <a:gd name="T29" fmla="*/ 790 h 2651"/>
                  <a:gd name="T30" fmla="*/ 408 w 2454"/>
                  <a:gd name="T31" fmla="*/ 838 h 2651"/>
                  <a:gd name="T32" fmla="*/ 532 w 2454"/>
                  <a:gd name="T33" fmla="*/ 1020 h 2651"/>
                  <a:gd name="T34" fmla="*/ 579 w 2454"/>
                  <a:gd name="T35" fmla="*/ 1232 h 2651"/>
                  <a:gd name="T36" fmla="*/ 368 w 2454"/>
                  <a:gd name="T37" fmla="*/ 1267 h 2651"/>
                  <a:gd name="T38" fmla="*/ 302 w 2454"/>
                  <a:gd name="T39" fmla="*/ 1571 h 2651"/>
                  <a:gd name="T40" fmla="*/ 162 w 2454"/>
                  <a:gd name="T41" fmla="*/ 1726 h 2651"/>
                  <a:gd name="T42" fmla="*/ 35 w 2454"/>
                  <a:gd name="T43" fmla="*/ 1811 h 2651"/>
                  <a:gd name="T44" fmla="*/ 46 w 2454"/>
                  <a:gd name="T45" fmla="*/ 1927 h 2651"/>
                  <a:gd name="T46" fmla="*/ 177 w 2454"/>
                  <a:gd name="T47" fmla="*/ 1915 h 2651"/>
                  <a:gd name="T48" fmla="*/ 255 w 2454"/>
                  <a:gd name="T49" fmla="*/ 1988 h 2651"/>
                  <a:gd name="T50" fmla="*/ 338 w 2454"/>
                  <a:gd name="T51" fmla="*/ 2247 h 2651"/>
                  <a:gd name="T52" fmla="*/ 501 w 2454"/>
                  <a:gd name="T53" fmla="*/ 2181 h 2651"/>
                  <a:gd name="T54" fmla="*/ 652 w 2454"/>
                  <a:gd name="T55" fmla="*/ 2161 h 2651"/>
                  <a:gd name="T56" fmla="*/ 706 w 2454"/>
                  <a:gd name="T57" fmla="*/ 2155 h 2651"/>
                  <a:gd name="T58" fmla="*/ 764 w 2454"/>
                  <a:gd name="T59" fmla="*/ 2188 h 2651"/>
                  <a:gd name="T60" fmla="*/ 863 w 2454"/>
                  <a:gd name="T61" fmla="*/ 2381 h 2651"/>
                  <a:gd name="T62" fmla="*/ 1020 w 2454"/>
                  <a:gd name="T63" fmla="*/ 2400 h 2651"/>
                  <a:gd name="T64" fmla="*/ 927 w 2454"/>
                  <a:gd name="T65" fmla="*/ 2501 h 2651"/>
                  <a:gd name="T66" fmla="*/ 1100 w 2454"/>
                  <a:gd name="T67" fmla="*/ 2576 h 2651"/>
                  <a:gd name="T68" fmla="*/ 1151 w 2454"/>
                  <a:gd name="T69" fmla="*/ 2597 h 2651"/>
                  <a:gd name="T70" fmla="*/ 1165 w 2454"/>
                  <a:gd name="T71" fmla="*/ 2651 h 2651"/>
                  <a:gd name="T72" fmla="*/ 1234 w 2454"/>
                  <a:gd name="T73" fmla="*/ 2538 h 2651"/>
                  <a:gd name="T74" fmla="*/ 1455 w 2454"/>
                  <a:gd name="T75" fmla="*/ 2461 h 2651"/>
                  <a:gd name="T76" fmla="*/ 1654 w 2454"/>
                  <a:gd name="T77" fmla="*/ 2348 h 2651"/>
                  <a:gd name="T78" fmla="*/ 1700 w 2454"/>
                  <a:gd name="T79" fmla="*/ 2319 h 2651"/>
                  <a:gd name="T80" fmla="*/ 1755 w 2454"/>
                  <a:gd name="T81" fmla="*/ 2334 h 2651"/>
                  <a:gd name="T82" fmla="*/ 1988 w 2454"/>
                  <a:gd name="T83" fmla="*/ 2182 h 2651"/>
                  <a:gd name="T84" fmla="*/ 2227 w 2454"/>
                  <a:gd name="T85" fmla="*/ 1992 h 2651"/>
                  <a:gd name="T86" fmla="*/ 2445 w 2454"/>
                  <a:gd name="T87" fmla="*/ 1953 h 2651"/>
                  <a:gd name="T88" fmla="*/ 2400 w 2454"/>
                  <a:gd name="T89" fmla="*/ 1795 h 2651"/>
                  <a:gd name="T90" fmla="*/ 2424 w 2454"/>
                  <a:gd name="T91" fmla="*/ 1712 h 2651"/>
                  <a:gd name="T92" fmla="*/ 2414 w 2454"/>
                  <a:gd name="T93" fmla="*/ 1679 h 2651"/>
                  <a:gd name="T94" fmla="*/ 2325 w 2454"/>
                  <a:gd name="T95" fmla="*/ 1602 h 2651"/>
                  <a:gd name="T96" fmla="*/ 2211 w 2454"/>
                  <a:gd name="T97" fmla="*/ 1540 h 2651"/>
                  <a:gd name="T98" fmla="*/ 2217 w 2454"/>
                  <a:gd name="T99" fmla="*/ 1504 h 2651"/>
                  <a:gd name="T100" fmla="*/ 2129 w 2454"/>
                  <a:gd name="T101" fmla="*/ 1551 h 2651"/>
                  <a:gd name="T102" fmla="*/ 2009 w 2454"/>
                  <a:gd name="T103" fmla="*/ 1556 h 2651"/>
                  <a:gd name="T104" fmla="*/ 1977 w 2454"/>
                  <a:gd name="T105" fmla="*/ 1540 h 2651"/>
                  <a:gd name="T106" fmla="*/ 1955 w 2454"/>
                  <a:gd name="T107" fmla="*/ 1412 h 2651"/>
                  <a:gd name="T108" fmla="*/ 1839 w 2454"/>
                  <a:gd name="T109" fmla="*/ 1303 h 2651"/>
                  <a:gd name="T110" fmla="*/ 1704 w 2454"/>
                  <a:gd name="T111" fmla="*/ 1275 h 2651"/>
                  <a:gd name="T112" fmla="*/ 1813 w 2454"/>
                  <a:gd name="T113" fmla="*/ 1119 h 2651"/>
                  <a:gd name="T114" fmla="*/ 1755 w 2454"/>
                  <a:gd name="T115" fmla="*/ 1085 h 2651"/>
                  <a:gd name="T116" fmla="*/ 1761 w 2454"/>
                  <a:gd name="T117" fmla="*/ 972 h 2651"/>
                  <a:gd name="T118" fmla="*/ 1692 w 2454"/>
                  <a:gd name="T119" fmla="*/ 724 h 2651"/>
                  <a:gd name="T120" fmla="*/ 1463 w 2454"/>
                  <a:gd name="T121" fmla="*/ 506 h 2651"/>
                  <a:gd name="T122" fmla="*/ 1605 w 2454"/>
                  <a:gd name="T123" fmla="*/ 200 h 26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54" h="2651">
                    <a:moveTo>
                      <a:pt x="1550" y="151"/>
                    </a:moveTo>
                    <a:lnTo>
                      <a:pt x="1515" y="84"/>
                    </a:lnTo>
                    <a:lnTo>
                      <a:pt x="1474" y="52"/>
                    </a:lnTo>
                    <a:lnTo>
                      <a:pt x="1451" y="16"/>
                    </a:lnTo>
                    <a:lnTo>
                      <a:pt x="1419" y="0"/>
                    </a:lnTo>
                    <a:lnTo>
                      <a:pt x="1354" y="20"/>
                    </a:lnTo>
                    <a:lnTo>
                      <a:pt x="1299" y="80"/>
                    </a:lnTo>
                    <a:lnTo>
                      <a:pt x="1291" y="66"/>
                    </a:lnTo>
                    <a:lnTo>
                      <a:pt x="1212" y="92"/>
                    </a:lnTo>
                    <a:lnTo>
                      <a:pt x="1167" y="31"/>
                    </a:lnTo>
                    <a:lnTo>
                      <a:pt x="1125" y="59"/>
                    </a:lnTo>
                    <a:lnTo>
                      <a:pt x="1096" y="42"/>
                    </a:lnTo>
                    <a:lnTo>
                      <a:pt x="1059" y="25"/>
                    </a:lnTo>
                    <a:lnTo>
                      <a:pt x="1005" y="107"/>
                    </a:lnTo>
                    <a:lnTo>
                      <a:pt x="1005" y="140"/>
                    </a:lnTo>
                    <a:lnTo>
                      <a:pt x="1004" y="140"/>
                    </a:lnTo>
                    <a:lnTo>
                      <a:pt x="961" y="120"/>
                    </a:lnTo>
                    <a:lnTo>
                      <a:pt x="852" y="92"/>
                    </a:lnTo>
                    <a:lnTo>
                      <a:pt x="808" y="147"/>
                    </a:lnTo>
                    <a:lnTo>
                      <a:pt x="805" y="206"/>
                    </a:lnTo>
                    <a:lnTo>
                      <a:pt x="797" y="230"/>
                    </a:lnTo>
                    <a:lnTo>
                      <a:pt x="796" y="237"/>
                    </a:lnTo>
                    <a:lnTo>
                      <a:pt x="791" y="238"/>
                    </a:lnTo>
                    <a:lnTo>
                      <a:pt x="780" y="237"/>
                    </a:lnTo>
                    <a:lnTo>
                      <a:pt x="775" y="238"/>
                    </a:lnTo>
                    <a:lnTo>
                      <a:pt x="774" y="244"/>
                    </a:lnTo>
                    <a:lnTo>
                      <a:pt x="767" y="256"/>
                    </a:lnTo>
                    <a:lnTo>
                      <a:pt x="763" y="282"/>
                    </a:lnTo>
                    <a:lnTo>
                      <a:pt x="764" y="317"/>
                    </a:lnTo>
                    <a:lnTo>
                      <a:pt x="758" y="320"/>
                    </a:lnTo>
                    <a:lnTo>
                      <a:pt x="739" y="309"/>
                    </a:lnTo>
                    <a:lnTo>
                      <a:pt x="633" y="281"/>
                    </a:lnTo>
                    <a:lnTo>
                      <a:pt x="632" y="281"/>
                    </a:lnTo>
                    <a:lnTo>
                      <a:pt x="627" y="288"/>
                    </a:lnTo>
                    <a:lnTo>
                      <a:pt x="627" y="292"/>
                    </a:lnTo>
                    <a:lnTo>
                      <a:pt x="625" y="293"/>
                    </a:lnTo>
                    <a:lnTo>
                      <a:pt x="625" y="298"/>
                    </a:lnTo>
                    <a:lnTo>
                      <a:pt x="622" y="303"/>
                    </a:lnTo>
                    <a:lnTo>
                      <a:pt x="627" y="310"/>
                    </a:lnTo>
                    <a:lnTo>
                      <a:pt x="592" y="309"/>
                    </a:lnTo>
                    <a:lnTo>
                      <a:pt x="557" y="320"/>
                    </a:lnTo>
                    <a:lnTo>
                      <a:pt x="545" y="347"/>
                    </a:lnTo>
                    <a:lnTo>
                      <a:pt x="534" y="353"/>
                    </a:lnTo>
                    <a:lnTo>
                      <a:pt x="532" y="353"/>
                    </a:lnTo>
                    <a:lnTo>
                      <a:pt x="488" y="364"/>
                    </a:lnTo>
                    <a:lnTo>
                      <a:pt x="468" y="434"/>
                    </a:lnTo>
                    <a:lnTo>
                      <a:pt x="357" y="490"/>
                    </a:lnTo>
                    <a:lnTo>
                      <a:pt x="368" y="525"/>
                    </a:lnTo>
                    <a:lnTo>
                      <a:pt x="417" y="605"/>
                    </a:lnTo>
                    <a:lnTo>
                      <a:pt x="436" y="626"/>
                    </a:lnTo>
                    <a:lnTo>
                      <a:pt x="437" y="713"/>
                    </a:lnTo>
                    <a:lnTo>
                      <a:pt x="404" y="725"/>
                    </a:lnTo>
                    <a:lnTo>
                      <a:pt x="386" y="730"/>
                    </a:lnTo>
                    <a:lnTo>
                      <a:pt x="381" y="735"/>
                    </a:lnTo>
                    <a:lnTo>
                      <a:pt x="381" y="736"/>
                    </a:lnTo>
                    <a:lnTo>
                      <a:pt x="384" y="762"/>
                    </a:lnTo>
                    <a:lnTo>
                      <a:pt x="393" y="769"/>
                    </a:lnTo>
                    <a:lnTo>
                      <a:pt x="404" y="769"/>
                    </a:lnTo>
                    <a:lnTo>
                      <a:pt x="422" y="787"/>
                    </a:lnTo>
                    <a:lnTo>
                      <a:pt x="422" y="790"/>
                    </a:lnTo>
                    <a:lnTo>
                      <a:pt x="425" y="790"/>
                    </a:lnTo>
                    <a:lnTo>
                      <a:pt x="425" y="816"/>
                    </a:lnTo>
                    <a:lnTo>
                      <a:pt x="415" y="835"/>
                    </a:lnTo>
                    <a:lnTo>
                      <a:pt x="408" y="838"/>
                    </a:lnTo>
                    <a:lnTo>
                      <a:pt x="386" y="948"/>
                    </a:lnTo>
                    <a:lnTo>
                      <a:pt x="439" y="981"/>
                    </a:lnTo>
                    <a:lnTo>
                      <a:pt x="517" y="997"/>
                    </a:lnTo>
                    <a:lnTo>
                      <a:pt x="532" y="1020"/>
                    </a:lnTo>
                    <a:lnTo>
                      <a:pt x="561" y="1036"/>
                    </a:lnTo>
                    <a:lnTo>
                      <a:pt x="608" y="1107"/>
                    </a:lnTo>
                    <a:lnTo>
                      <a:pt x="605" y="1150"/>
                    </a:lnTo>
                    <a:lnTo>
                      <a:pt x="579" y="1232"/>
                    </a:lnTo>
                    <a:lnTo>
                      <a:pt x="578" y="1256"/>
                    </a:lnTo>
                    <a:lnTo>
                      <a:pt x="491" y="1300"/>
                    </a:lnTo>
                    <a:lnTo>
                      <a:pt x="455" y="1300"/>
                    </a:lnTo>
                    <a:lnTo>
                      <a:pt x="368" y="1267"/>
                    </a:lnTo>
                    <a:lnTo>
                      <a:pt x="393" y="1403"/>
                    </a:lnTo>
                    <a:lnTo>
                      <a:pt x="354" y="1435"/>
                    </a:lnTo>
                    <a:lnTo>
                      <a:pt x="381" y="1445"/>
                    </a:lnTo>
                    <a:lnTo>
                      <a:pt x="302" y="1571"/>
                    </a:lnTo>
                    <a:lnTo>
                      <a:pt x="304" y="1646"/>
                    </a:lnTo>
                    <a:lnTo>
                      <a:pt x="275" y="1658"/>
                    </a:lnTo>
                    <a:lnTo>
                      <a:pt x="164" y="1617"/>
                    </a:lnTo>
                    <a:lnTo>
                      <a:pt x="162" y="1726"/>
                    </a:lnTo>
                    <a:lnTo>
                      <a:pt x="130" y="1726"/>
                    </a:lnTo>
                    <a:lnTo>
                      <a:pt x="73" y="1763"/>
                    </a:lnTo>
                    <a:lnTo>
                      <a:pt x="70" y="1788"/>
                    </a:lnTo>
                    <a:lnTo>
                      <a:pt x="35" y="1811"/>
                    </a:lnTo>
                    <a:lnTo>
                      <a:pt x="0" y="1854"/>
                    </a:lnTo>
                    <a:lnTo>
                      <a:pt x="18" y="1898"/>
                    </a:lnTo>
                    <a:lnTo>
                      <a:pt x="18" y="1901"/>
                    </a:lnTo>
                    <a:lnTo>
                      <a:pt x="46" y="1927"/>
                    </a:lnTo>
                    <a:lnTo>
                      <a:pt x="59" y="1931"/>
                    </a:lnTo>
                    <a:lnTo>
                      <a:pt x="73" y="1933"/>
                    </a:lnTo>
                    <a:lnTo>
                      <a:pt x="87" y="1933"/>
                    </a:lnTo>
                    <a:lnTo>
                      <a:pt x="177" y="1915"/>
                    </a:lnTo>
                    <a:lnTo>
                      <a:pt x="209" y="1926"/>
                    </a:lnTo>
                    <a:lnTo>
                      <a:pt x="250" y="1985"/>
                    </a:lnTo>
                    <a:lnTo>
                      <a:pt x="250" y="1986"/>
                    </a:lnTo>
                    <a:lnTo>
                      <a:pt x="255" y="1988"/>
                    </a:lnTo>
                    <a:lnTo>
                      <a:pt x="275" y="1991"/>
                    </a:lnTo>
                    <a:lnTo>
                      <a:pt x="226" y="2128"/>
                    </a:lnTo>
                    <a:lnTo>
                      <a:pt x="321" y="2189"/>
                    </a:lnTo>
                    <a:lnTo>
                      <a:pt x="338" y="2247"/>
                    </a:lnTo>
                    <a:lnTo>
                      <a:pt x="415" y="2200"/>
                    </a:lnTo>
                    <a:lnTo>
                      <a:pt x="436" y="2145"/>
                    </a:lnTo>
                    <a:lnTo>
                      <a:pt x="455" y="2117"/>
                    </a:lnTo>
                    <a:lnTo>
                      <a:pt x="501" y="2181"/>
                    </a:lnTo>
                    <a:lnTo>
                      <a:pt x="579" y="2155"/>
                    </a:lnTo>
                    <a:lnTo>
                      <a:pt x="600" y="2150"/>
                    </a:lnTo>
                    <a:lnTo>
                      <a:pt x="646" y="2156"/>
                    </a:lnTo>
                    <a:lnTo>
                      <a:pt x="652" y="2161"/>
                    </a:lnTo>
                    <a:lnTo>
                      <a:pt x="657" y="2177"/>
                    </a:lnTo>
                    <a:lnTo>
                      <a:pt x="687" y="2167"/>
                    </a:lnTo>
                    <a:lnTo>
                      <a:pt x="696" y="2161"/>
                    </a:lnTo>
                    <a:lnTo>
                      <a:pt x="706" y="2155"/>
                    </a:lnTo>
                    <a:lnTo>
                      <a:pt x="743" y="2159"/>
                    </a:lnTo>
                    <a:lnTo>
                      <a:pt x="745" y="2161"/>
                    </a:lnTo>
                    <a:lnTo>
                      <a:pt x="752" y="2163"/>
                    </a:lnTo>
                    <a:lnTo>
                      <a:pt x="764" y="2188"/>
                    </a:lnTo>
                    <a:lnTo>
                      <a:pt x="775" y="2236"/>
                    </a:lnTo>
                    <a:lnTo>
                      <a:pt x="775" y="2275"/>
                    </a:lnTo>
                    <a:lnTo>
                      <a:pt x="821" y="2316"/>
                    </a:lnTo>
                    <a:lnTo>
                      <a:pt x="863" y="2381"/>
                    </a:lnTo>
                    <a:lnTo>
                      <a:pt x="958" y="2356"/>
                    </a:lnTo>
                    <a:lnTo>
                      <a:pt x="965" y="2357"/>
                    </a:lnTo>
                    <a:lnTo>
                      <a:pt x="1018" y="2396"/>
                    </a:lnTo>
                    <a:lnTo>
                      <a:pt x="1020" y="2400"/>
                    </a:lnTo>
                    <a:lnTo>
                      <a:pt x="1023" y="2403"/>
                    </a:lnTo>
                    <a:lnTo>
                      <a:pt x="1020" y="2406"/>
                    </a:lnTo>
                    <a:lnTo>
                      <a:pt x="1004" y="2418"/>
                    </a:lnTo>
                    <a:lnTo>
                      <a:pt x="927" y="2501"/>
                    </a:lnTo>
                    <a:lnTo>
                      <a:pt x="1012" y="2531"/>
                    </a:lnTo>
                    <a:lnTo>
                      <a:pt x="1053" y="2596"/>
                    </a:lnTo>
                    <a:lnTo>
                      <a:pt x="1094" y="2576"/>
                    </a:lnTo>
                    <a:lnTo>
                      <a:pt x="1100" y="2576"/>
                    </a:lnTo>
                    <a:lnTo>
                      <a:pt x="1102" y="2574"/>
                    </a:lnTo>
                    <a:lnTo>
                      <a:pt x="1135" y="2586"/>
                    </a:lnTo>
                    <a:lnTo>
                      <a:pt x="1136" y="2589"/>
                    </a:lnTo>
                    <a:lnTo>
                      <a:pt x="1151" y="2597"/>
                    </a:lnTo>
                    <a:lnTo>
                      <a:pt x="1151" y="2615"/>
                    </a:lnTo>
                    <a:lnTo>
                      <a:pt x="1147" y="2615"/>
                    </a:lnTo>
                    <a:lnTo>
                      <a:pt x="1147" y="2640"/>
                    </a:lnTo>
                    <a:lnTo>
                      <a:pt x="1165" y="2651"/>
                    </a:lnTo>
                    <a:lnTo>
                      <a:pt x="1178" y="2640"/>
                    </a:lnTo>
                    <a:lnTo>
                      <a:pt x="1184" y="2630"/>
                    </a:lnTo>
                    <a:lnTo>
                      <a:pt x="1217" y="2542"/>
                    </a:lnTo>
                    <a:lnTo>
                      <a:pt x="1234" y="2538"/>
                    </a:lnTo>
                    <a:lnTo>
                      <a:pt x="1249" y="2505"/>
                    </a:lnTo>
                    <a:lnTo>
                      <a:pt x="1375" y="2570"/>
                    </a:lnTo>
                    <a:lnTo>
                      <a:pt x="1451" y="2490"/>
                    </a:lnTo>
                    <a:lnTo>
                      <a:pt x="1455" y="2461"/>
                    </a:lnTo>
                    <a:lnTo>
                      <a:pt x="1550" y="2428"/>
                    </a:lnTo>
                    <a:lnTo>
                      <a:pt x="1632" y="2303"/>
                    </a:lnTo>
                    <a:lnTo>
                      <a:pt x="1654" y="2316"/>
                    </a:lnTo>
                    <a:lnTo>
                      <a:pt x="1654" y="2348"/>
                    </a:lnTo>
                    <a:lnTo>
                      <a:pt x="1690" y="2345"/>
                    </a:lnTo>
                    <a:lnTo>
                      <a:pt x="1704" y="2334"/>
                    </a:lnTo>
                    <a:lnTo>
                      <a:pt x="1704" y="2330"/>
                    </a:lnTo>
                    <a:lnTo>
                      <a:pt x="1700" y="2319"/>
                    </a:lnTo>
                    <a:lnTo>
                      <a:pt x="1700" y="2309"/>
                    </a:lnTo>
                    <a:lnTo>
                      <a:pt x="1704" y="2309"/>
                    </a:lnTo>
                    <a:lnTo>
                      <a:pt x="1715" y="2312"/>
                    </a:lnTo>
                    <a:lnTo>
                      <a:pt x="1755" y="2334"/>
                    </a:lnTo>
                    <a:lnTo>
                      <a:pt x="1834" y="2334"/>
                    </a:lnTo>
                    <a:lnTo>
                      <a:pt x="1848" y="2283"/>
                    </a:lnTo>
                    <a:lnTo>
                      <a:pt x="1957" y="2242"/>
                    </a:lnTo>
                    <a:lnTo>
                      <a:pt x="1988" y="2182"/>
                    </a:lnTo>
                    <a:lnTo>
                      <a:pt x="2052" y="2123"/>
                    </a:lnTo>
                    <a:lnTo>
                      <a:pt x="2163" y="2064"/>
                    </a:lnTo>
                    <a:lnTo>
                      <a:pt x="2183" y="2069"/>
                    </a:lnTo>
                    <a:lnTo>
                      <a:pt x="2227" y="1992"/>
                    </a:lnTo>
                    <a:lnTo>
                      <a:pt x="2298" y="2024"/>
                    </a:lnTo>
                    <a:lnTo>
                      <a:pt x="2303" y="2040"/>
                    </a:lnTo>
                    <a:lnTo>
                      <a:pt x="2396" y="2046"/>
                    </a:lnTo>
                    <a:lnTo>
                      <a:pt x="2445" y="1953"/>
                    </a:lnTo>
                    <a:lnTo>
                      <a:pt x="2413" y="1922"/>
                    </a:lnTo>
                    <a:lnTo>
                      <a:pt x="2435" y="1897"/>
                    </a:lnTo>
                    <a:lnTo>
                      <a:pt x="2424" y="1822"/>
                    </a:lnTo>
                    <a:lnTo>
                      <a:pt x="2400" y="1795"/>
                    </a:lnTo>
                    <a:lnTo>
                      <a:pt x="2454" y="1756"/>
                    </a:lnTo>
                    <a:lnTo>
                      <a:pt x="2440" y="1763"/>
                    </a:lnTo>
                    <a:lnTo>
                      <a:pt x="2436" y="1763"/>
                    </a:lnTo>
                    <a:lnTo>
                      <a:pt x="2424" y="1712"/>
                    </a:lnTo>
                    <a:lnTo>
                      <a:pt x="2424" y="1702"/>
                    </a:lnTo>
                    <a:lnTo>
                      <a:pt x="2425" y="1702"/>
                    </a:lnTo>
                    <a:lnTo>
                      <a:pt x="2425" y="1696"/>
                    </a:lnTo>
                    <a:lnTo>
                      <a:pt x="2414" y="1679"/>
                    </a:lnTo>
                    <a:lnTo>
                      <a:pt x="2381" y="1654"/>
                    </a:lnTo>
                    <a:lnTo>
                      <a:pt x="2378" y="1653"/>
                    </a:lnTo>
                    <a:lnTo>
                      <a:pt x="2367" y="1653"/>
                    </a:lnTo>
                    <a:lnTo>
                      <a:pt x="2325" y="1602"/>
                    </a:lnTo>
                    <a:lnTo>
                      <a:pt x="2315" y="1620"/>
                    </a:lnTo>
                    <a:lnTo>
                      <a:pt x="2283" y="1628"/>
                    </a:lnTo>
                    <a:lnTo>
                      <a:pt x="2238" y="1588"/>
                    </a:lnTo>
                    <a:lnTo>
                      <a:pt x="2211" y="1540"/>
                    </a:lnTo>
                    <a:lnTo>
                      <a:pt x="2217" y="1534"/>
                    </a:lnTo>
                    <a:lnTo>
                      <a:pt x="2222" y="1526"/>
                    </a:lnTo>
                    <a:lnTo>
                      <a:pt x="2222" y="1523"/>
                    </a:lnTo>
                    <a:lnTo>
                      <a:pt x="2217" y="1504"/>
                    </a:lnTo>
                    <a:lnTo>
                      <a:pt x="2205" y="1482"/>
                    </a:lnTo>
                    <a:lnTo>
                      <a:pt x="2173" y="1516"/>
                    </a:lnTo>
                    <a:lnTo>
                      <a:pt x="2145" y="1527"/>
                    </a:lnTo>
                    <a:lnTo>
                      <a:pt x="2129" y="1551"/>
                    </a:lnTo>
                    <a:lnTo>
                      <a:pt x="2096" y="1556"/>
                    </a:lnTo>
                    <a:lnTo>
                      <a:pt x="2083" y="1548"/>
                    </a:lnTo>
                    <a:lnTo>
                      <a:pt x="2052" y="1544"/>
                    </a:lnTo>
                    <a:lnTo>
                      <a:pt x="2009" y="1556"/>
                    </a:lnTo>
                    <a:lnTo>
                      <a:pt x="1998" y="1566"/>
                    </a:lnTo>
                    <a:lnTo>
                      <a:pt x="1995" y="1566"/>
                    </a:lnTo>
                    <a:lnTo>
                      <a:pt x="1988" y="1573"/>
                    </a:lnTo>
                    <a:lnTo>
                      <a:pt x="1977" y="1540"/>
                    </a:lnTo>
                    <a:lnTo>
                      <a:pt x="1932" y="1534"/>
                    </a:lnTo>
                    <a:lnTo>
                      <a:pt x="1879" y="1505"/>
                    </a:lnTo>
                    <a:lnTo>
                      <a:pt x="1859" y="1435"/>
                    </a:lnTo>
                    <a:lnTo>
                      <a:pt x="1955" y="1412"/>
                    </a:lnTo>
                    <a:lnTo>
                      <a:pt x="1957" y="1402"/>
                    </a:lnTo>
                    <a:lnTo>
                      <a:pt x="1952" y="1319"/>
                    </a:lnTo>
                    <a:lnTo>
                      <a:pt x="1889" y="1298"/>
                    </a:lnTo>
                    <a:lnTo>
                      <a:pt x="1839" y="1303"/>
                    </a:lnTo>
                    <a:lnTo>
                      <a:pt x="1835" y="1311"/>
                    </a:lnTo>
                    <a:lnTo>
                      <a:pt x="1834" y="1329"/>
                    </a:lnTo>
                    <a:lnTo>
                      <a:pt x="1779" y="1340"/>
                    </a:lnTo>
                    <a:lnTo>
                      <a:pt x="1704" y="1275"/>
                    </a:lnTo>
                    <a:lnTo>
                      <a:pt x="1725" y="1245"/>
                    </a:lnTo>
                    <a:lnTo>
                      <a:pt x="1834" y="1180"/>
                    </a:lnTo>
                    <a:lnTo>
                      <a:pt x="1834" y="1150"/>
                    </a:lnTo>
                    <a:lnTo>
                      <a:pt x="1813" y="1119"/>
                    </a:lnTo>
                    <a:lnTo>
                      <a:pt x="1763" y="1119"/>
                    </a:lnTo>
                    <a:lnTo>
                      <a:pt x="1757" y="1101"/>
                    </a:lnTo>
                    <a:lnTo>
                      <a:pt x="1757" y="1100"/>
                    </a:lnTo>
                    <a:lnTo>
                      <a:pt x="1755" y="1085"/>
                    </a:lnTo>
                    <a:lnTo>
                      <a:pt x="1755" y="1079"/>
                    </a:lnTo>
                    <a:lnTo>
                      <a:pt x="1763" y="1038"/>
                    </a:lnTo>
                    <a:lnTo>
                      <a:pt x="1780" y="1019"/>
                    </a:lnTo>
                    <a:lnTo>
                      <a:pt x="1761" y="972"/>
                    </a:lnTo>
                    <a:lnTo>
                      <a:pt x="1766" y="966"/>
                    </a:lnTo>
                    <a:lnTo>
                      <a:pt x="1719" y="855"/>
                    </a:lnTo>
                    <a:lnTo>
                      <a:pt x="1697" y="849"/>
                    </a:lnTo>
                    <a:lnTo>
                      <a:pt x="1692" y="724"/>
                    </a:lnTo>
                    <a:lnTo>
                      <a:pt x="1605" y="688"/>
                    </a:lnTo>
                    <a:lnTo>
                      <a:pt x="1610" y="610"/>
                    </a:lnTo>
                    <a:lnTo>
                      <a:pt x="1522" y="604"/>
                    </a:lnTo>
                    <a:lnTo>
                      <a:pt x="1463" y="506"/>
                    </a:lnTo>
                    <a:lnTo>
                      <a:pt x="1550" y="442"/>
                    </a:lnTo>
                    <a:lnTo>
                      <a:pt x="1584" y="359"/>
                    </a:lnTo>
                    <a:lnTo>
                      <a:pt x="1564" y="288"/>
                    </a:lnTo>
                    <a:lnTo>
                      <a:pt x="1605" y="200"/>
                    </a:lnTo>
                    <a:lnTo>
                      <a:pt x="1539" y="167"/>
                    </a:lnTo>
                    <a:lnTo>
                      <a:pt x="1550" y="15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1" name="Freeform 246">
                <a:extLst>
                  <a:ext uri="{FF2B5EF4-FFF2-40B4-BE49-F238E27FC236}">
                    <a16:creationId xmlns:a16="http://schemas.microsoft.com/office/drawing/2014/main" id="{42770061-4044-F808-B8D4-9E1E5E6BDB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2172"/>
                <a:ext cx="386" cy="366"/>
              </a:xfrm>
              <a:custGeom>
                <a:avLst/>
                <a:gdLst>
                  <a:gd name="T0" fmla="*/ 1773 w 2707"/>
                  <a:gd name="T1" fmla="*/ 86 h 2559"/>
                  <a:gd name="T2" fmla="*/ 1830 w 2707"/>
                  <a:gd name="T3" fmla="*/ 164 h 2559"/>
                  <a:gd name="T4" fmla="*/ 1598 w 2707"/>
                  <a:gd name="T5" fmla="*/ 179 h 2559"/>
                  <a:gd name="T6" fmla="*/ 1358 w 2707"/>
                  <a:gd name="T7" fmla="*/ 102 h 2559"/>
                  <a:gd name="T8" fmla="*/ 1185 w 2707"/>
                  <a:gd name="T9" fmla="*/ 59 h 2559"/>
                  <a:gd name="T10" fmla="*/ 1065 w 2707"/>
                  <a:gd name="T11" fmla="*/ 83 h 2559"/>
                  <a:gd name="T12" fmla="*/ 847 w 2707"/>
                  <a:gd name="T13" fmla="*/ 185 h 2559"/>
                  <a:gd name="T14" fmla="*/ 794 w 2707"/>
                  <a:gd name="T15" fmla="*/ 386 h 2559"/>
                  <a:gd name="T16" fmla="*/ 707 w 2707"/>
                  <a:gd name="T17" fmla="*/ 528 h 2559"/>
                  <a:gd name="T18" fmla="*/ 624 w 2707"/>
                  <a:gd name="T19" fmla="*/ 605 h 2559"/>
                  <a:gd name="T20" fmla="*/ 620 w 2707"/>
                  <a:gd name="T21" fmla="*/ 771 h 2559"/>
                  <a:gd name="T22" fmla="*/ 541 w 2707"/>
                  <a:gd name="T23" fmla="*/ 895 h 2559"/>
                  <a:gd name="T24" fmla="*/ 419 w 2707"/>
                  <a:gd name="T25" fmla="*/ 852 h 2559"/>
                  <a:gd name="T26" fmla="*/ 279 w 2707"/>
                  <a:gd name="T27" fmla="*/ 902 h 2559"/>
                  <a:gd name="T28" fmla="*/ 28 w 2707"/>
                  <a:gd name="T29" fmla="*/ 943 h 2559"/>
                  <a:gd name="T30" fmla="*/ 104 w 2707"/>
                  <a:gd name="T31" fmla="*/ 1026 h 2559"/>
                  <a:gd name="T32" fmla="*/ 99 w 2707"/>
                  <a:gd name="T33" fmla="*/ 1234 h 2559"/>
                  <a:gd name="T34" fmla="*/ 93 w 2707"/>
                  <a:gd name="T35" fmla="*/ 1350 h 2559"/>
                  <a:gd name="T36" fmla="*/ 215 w 2707"/>
                  <a:gd name="T37" fmla="*/ 1445 h 2559"/>
                  <a:gd name="T38" fmla="*/ 248 w 2707"/>
                  <a:gd name="T39" fmla="*/ 1588 h 2559"/>
                  <a:gd name="T40" fmla="*/ 394 w 2707"/>
                  <a:gd name="T41" fmla="*/ 1718 h 2559"/>
                  <a:gd name="T42" fmla="*/ 364 w 2707"/>
                  <a:gd name="T43" fmla="*/ 1725 h 2559"/>
                  <a:gd name="T44" fmla="*/ 364 w 2707"/>
                  <a:gd name="T45" fmla="*/ 1845 h 2559"/>
                  <a:gd name="T46" fmla="*/ 252 w 2707"/>
                  <a:gd name="T47" fmla="*/ 1997 h 2559"/>
                  <a:gd name="T48" fmla="*/ 309 w 2707"/>
                  <a:gd name="T49" fmla="*/ 2106 h 2559"/>
                  <a:gd name="T50" fmla="*/ 342 w 2707"/>
                  <a:gd name="T51" fmla="*/ 2243 h 2559"/>
                  <a:gd name="T52" fmla="*/ 561 w 2707"/>
                  <a:gd name="T53" fmla="*/ 2281 h 2559"/>
                  <a:gd name="T54" fmla="*/ 645 w 2707"/>
                  <a:gd name="T55" fmla="*/ 2398 h 2559"/>
                  <a:gd name="T56" fmla="*/ 827 w 2707"/>
                  <a:gd name="T57" fmla="*/ 2549 h 2559"/>
                  <a:gd name="T58" fmla="*/ 943 w 2707"/>
                  <a:gd name="T59" fmla="*/ 2464 h 2559"/>
                  <a:gd name="T60" fmla="*/ 1177 w 2707"/>
                  <a:gd name="T61" fmla="*/ 2438 h 2559"/>
                  <a:gd name="T62" fmla="*/ 1271 w 2707"/>
                  <a:gd name="T63" fmla="*/ 2303 h 2559"/>
                  <a:gd name="T64" fmla="*/ 1360 w 2707"/>
                  <a:gd name="T65" fmla="*/ 2183 h 2559"/>
                  <a:gd name="T66" fmla="*/ 1443 w 2707"/>
                  <a:gd name="T67" fmla="*/ 1918 h 2559"/>
                  <a:gd name="T68" fmla="*/ 1680 w 2707"/>
                  <a:gd name="T69" fmla="*/ 1783 h 2559"/>
                  <a:gd name="T70" fmla="*/ 1782 w 2707"/>
                  <a:gd name="T71" fmla="*/ 1637 h 2559"/>
                  <a:gd name="T72" fmla="*/ 1841 w 2707"/>
                  <a:gd name="T73" fmla="*/ 1415 h 2559"/>
                  <a:gd name="T74" fmla="*/ 1988 w 2707"/>
                  <a:gd name="T75" fmla="*/ 1361 h 2559"/>
                  <a:gd name="T76" fmla="*/ 2134 w 2707"/>
                  <a:gd name="T77" fmla="*/ 1118 h 2559"/>
                  <a:gd name="T78" fmla="*/ 2261 w 2707"/>
                  <a:gd name="T79" fmla="*/ 1033 h 2559"/>
                  <a:gd name="T80" fmla="*/ 2401 w 2707"/>
                  <a:gd name="T81" fmla="*/ 878 h 2559"/>
                  <a:gd name="T82" fmla="*/ 2467 w 2707"/>
                  <a:gd name="T83" fmla="*/ 574 h 2559"/>
                  <a:gd name="T84" fmla="*/ 2678 w 2707"/>
                  <a:gd name="T85" fmla="*/ 539 h 2559"/>
                  <a:gd name="T86" fmla="*/ 2631 w 2707"/>
                  <a:gd name="T87" fmla="*/ 327 h 2559"/>
                  <a:gd name="T88" fmla="*/ 2507 w 2707"/>
                  <a:gd name="T89" fmla="*/ 145 h 2559"/>
                  <a:gd name="T90" fmla="*/ 2521 w 2707"/>
                  <a:gd name="T91" fmla="*/ 97 h 2559"/>
                  <a:gd name="T92" fmla="*/ 2483 w 2707"/>
                  <a:gd name="T93" fmla="*/ 69 h 2559"/>
                  <a:gd name="T94" fmla="*/ 2503 w 2707"/>
                  <a:gd name="T95" fmla="*/ 32 h 2559"/>
                  <a:gd name="T96" fmla="*/ 2090 w 2707"/>
                  <a:gd name="T97" fmla="*/ 130 h 2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707" h="2559">
                    <a:moveTo>
                      <a:pt x="1902" y="6"/>
                    </a:moveTo>
                    <a:lnTo>
                      <a:pt x="1833" y="10"/>
                    </a:lnTo>
                    <a:lnTo>
                      <a:pt x="1792" y="69"/>
                    </a:lnTo>
                    <a:lnTo>
                      <a:pt x="1773" y="86"/>
                    </a:lnTo>
                    <a:lnTo>
                      <a:pt x="1775" y="113"/>
                    </a:lnTo>
                    <a:lnTo>
                      <a:pt x="1782" y="131"/>
                    </a:lnTo>
                    <a:lnTo>
                      <a:pt x="1800" y="130"/>
                    </a:lnTo>
                    <a:lnTo>
                      <a:pt x="1830" y="164"/>
                    </a:lnTo>
                    <a:lnTo>
                      <a:pt x="1844" y="189"/>
                    </a:lnTo>
                    <a:lnTo>
                      <a:pt x="1713" y="229"/>
                    </a:lnTo>
                    <a:lnTo>
                      <a:pt x="1693" y="190"/>
                    </a:lnTo>
                    <a:lnTo>
                      <a:pt x="1598" y="179"/>
                    </a:lnTo>
                    <a:lnTo>
                      <a:pt x="1584" y="184"/>
                    </a:lnTo>
                    <a:lnTo>
                      <a:pt x="1524" y="178"/>
                    </a:lnTo>
                    <a:lnTo>
                      <a:pt x="1480" y="192"/>
                    </a:lnTo>
                    <a:lnTo>
                      <a:pt x="1358" y="102"/>
                    </a:lnTo>
                    <a:lnTo>
                      <a:pt x="1303" y="87"/>
                    </a:lnTo>
                    <a:lnTo>
                      <a:pt x="1264" y="119"/>
                    </a:lnTo>
                    <a:lnTo>
                      <a:pt x="1246" y="113"/>
                    </a:lnTo>
                    <a:lnTo>
                      <a:pt x="1185" y="59"/>
                    </a:lnTo>
                    <a:lnTo>
                      <a:pt x="1153" y="75"/>
                    </a:lnTo>
                    <a:lnTo>
                      <a:pt x="1105" y="59"/>
                    </a:lnTo>
                    <a:lnTo>
                      <a:pt x="1111" y="98"/>
                    </a:lnTo>
                    <a:lnTo>
                      <a:pt x="1065" y="83"/>
                    </a:lnTo>
                    <a:lnTo>
                      <a:pt x="1024" y="146"/>
                    </a:lnTo>
                    <a:lnTo>
                      <a:pt x="958" y="192"/>
                    </a:lnTo>
                    <a:lnTo>
                      <a:pt x="932" y="173"/>
                    </a:lnTo>
                    <a:lnTo>
                      <a:pt x="847" y="185"/>
                    </a:lnTo>
                    <a:lnTo>
                      <a:pt x="832" y="276"/>
                    </a:lnTo>
                    <a:lnTo>
                      <a:pt x="830" y="294"/>
                    </a:lnTo>
                    <a:lnTo>
                      <a:pt x="820" y="360"/>
                    </a:lnTo>
                    <a:lnTo>
                      <a:pt x="794" y="386"/>
                    </a:lnTo>
                    <a:lnTo>
                      <a:pt x="716" y="410"/>
                    </a:lnTo>
                    <a:lnTo>
                      <a:pt x="746" y="465"/>
                    </a:lnTo>
                    <a:lnTo>
                      <a:pt x="725" y="517"/>
                    </a:lnTo>
                    <a:lnTo>
                      <a:pt x="707" y="528"/>
                    </a:lnTo>
                    <a:lnTo>
                      <a:pt x="639" y="513"/>
                    </a:lnTo>
                    <a:lnTo>
                      <a:pt x="617" y="527"/>
                    </a:lnTo>
                    <a:lnTo>
                      <a:pt x="637" y="593"/>
                    </a:lnTo>
                    <a:lnTo>
                      <a:pt x="624" y="605"/>
                    </a:lnTo>
                    <a:lnTo>
                      <a:pt x="652" y="626"/>
                    </a:lnTo>
                    <a:lnTo>
                      <a:pt x="679" y="692"/>
                    </a:lnTo>
                    <a:lnTo>
                      <a:pt x="659" y="742"/>
                    </a:lnTo>
                    <a:lnTo>
                      <a:pt x="620" y="771"/>
                    </a:lnTo>
                    <a:lnTo>
                      <a:pt x="635" y="819"/>
                    </a:lnTo>
                    <a:lnTo>
                      <a:pt x="609" y="905"/>
                    </a:lnTo>
                    <a:lnTo>
                      <a:pt x="593" y="931"/>
                    </a:lnTo>
                    <a:lnTo>
                      <a:pt x="541" y="895"/>
                    </a:lnTo>
                    <a:lnTo>
                      <a:pt x="467" y="935"/>
                    </a:lnTo>
                    <a:lnTo>
                      <a:pt x="449" y="905"/>
                    </a:lnTo>
                    <a:lnTo>
                      <a:pt x="430" y="880"/>
                    </a:lnTo>
                    <a:lnTo>
                      <a:pt x="419" y="852"/>
                    </a:lnTo>
                    <a:lnTo>
                      <a:pt x="366" y="847"/>
                    </a:lnTo>
                    <a:lnTo>
                      <a:pt x="320" y="856"/>
                    </a:lnTo>
                    <a:lnTo>
                      <a:pt x="295" y="899"/>
                    </a:lnTo>
                    <a:lnTo>
                      <a:pt x="279" y="902"/>
                    </a:lnTo>
                    <a:lnTo>
                      <a:pt x="242" y="895"/>
                    </a:lnTo>
                    <a:lnTo>
                      <a:pt x="189" y="911"/>
                    </a:lnTo>
                    <a:lnTo>
                      <a:pt x="120" y="891"/>
                    </a:lnTo>
                    <a:lnTo>
                      <a:pt x="28" y="943"/>
                    </a:lnTo>
                    <a:lnTo>
                      <a:pt x="0" y="982"/>
                    </a:lnTo>
                    <a:lnTo>
                      <a:pt x="4" y="1015"/>
                    </a:lnTo>
                    <a:lnTo>
                      <a:pt x="89" y="1014"/>
                    </a:lnTo>
                    <a:lnTo>
                      <a:pt x="104" y="1026"/>
                    </a:lnTo>
                    <a:lnTo>
                      <a:pt x="80" y="1073"/>
                    </a:lnTo>
                    <a:lnTo>
                      <a:pt x="67" y="1167"/>
                    </a:lnTo>
                    <a:lnTo>
                      <a:pt x="100" y="1189"/>
                    </a:lnTo>
                    <a:lnTo>
                      <a:pt x="99" y="1234"/>
                    </a:lnTo>
                    <a:lnTo>
                      <a:pt x="71" y="1233"/>
                    </a:lnTo>
                    <a:lnTo>
                      <a:pt x="8" y="1315"/>
                    </a:lnTo>
                    <a:lnTo>
                      <a:pt x="55" y="1358"/>
                    </a:lnTo>
                    <a:lnTo>
                      <a:pt x="93" y="1350"/>
                    </a:lnTo>
                    <a:lnTo>
                      <a:pt x="131" y="1331"/>
                    </a:lnTo>
                    <a:lnTo>
                      <a:pt x="142" y="1353"/>
                    </a:lnTo>
                    <a:lnTo>
                      <a:pt x="183" y="1413"/>
                    </a:lnTo>
                    <a:lnTo>
                      <a:pt x="215" y="1445"/>
                    </a:lnTo>
                    <a:lnTo>
                      <a:pt x="237" y="1451"/>
                    </a:lnTo>
                    <a:lnTo>
                      <a:pt x="298" y="1510"/>
                    </a:lnTo>
                    <a:lnTo>
                      <a:pt x="246" y="1568"/>
                    </a:lnTo>
                    <a:lnTo>
                      <a:pt x="248" y="1588"/>
                    </a:lnTo>
                    <a:lnTo>
                      <a:pt x="317" y="1634"/>
                    </a:lnTo>
                    <a:lnTo>
                      <a:pt x="353" y="1620"/>
                    </a:lnTo>
                    <a:lnTo>
                      <a:pt x="397" y="1707"/>
                    </a:lnTo>
                    <a:lnTo>
                      <a:pt x="394" y="1718"/>
                    </a:lnTo>
                    <a:lnTo>
                      <a:pt x="386" y="1713"/>
                    </a:lnTo>
                    <a:lnTo>
                      <a:pt x="383" y="1710"/>
                    </a:lnTo>
                    <a:lnTo>
                      <a:pt x="377" y="1710"/>
                    </a:lnTo>
                    <a:lnTo>
                      <a:pt x="364" y="1725"/>
                    </a:lnTo>
                    <a:lnTo>
                      <a:pt x="350" y="1758"/>
                    </a:lnTo>
                    <a:lnTo>
                      <a:pt x="318" y="1758"/>
                    </a:lnTo>
                    <a:lnTo>
                      <a:pt x="306" y="1808"/>
                    </a:lnTo>
                    <a:lnTo>
                      <a:pt x="364" y="1845"/>
                    </a:lnTo>
                    <a:lnTo>
                      <a:pt x="364" y="1855"/>
                    </a:lnTo>
                    <a:lnTo>
                      <a:pt x="401" y="1943"/>
                    </a:lnTo>
                    <a:lnTo>
                      <a:pt x="270" y="1992"/>
                    </a:lnTo>
                    <a:lnTo>
                      <a:pt x="252" y="1997"/>
                    </a:lnTo>
                    <a:lnTo>
                      <a:pt x="262" y="2038"/>
                    </a:lnTo>
                    <a:lnTo>
                      <a:pt x="307" y="2086"/>
                    </a:lnTo>
                    <a:lnTo>
                      <a:pt x="372" y="2111"/>
                    </a:lnTo>
                    <a:lnTo>
                      <a:pt x="309" y="2106"/>
                    </a:lnTo>
                    <a:lnTo>
                      <a:pt x="301" y="2133"/>
                    </a:lnTo>
                    <a:lnTo>
                      <a:pt x="281" y="2162"/>
                    </a:lnTo>
                    <a:lnTo>
                      <a:pt x="295" y="2216"/>
                    </a:lnTo>
                    <a:lnTo>
                      <a:pt x="342" y="2243"/>
                    </a:lnTo>
                    <a:lnTo>
                      <a:pt x="401" y="2183"/>
                    </a:lnTo>
                    <a:lnTo>
                      <a:pt x="550" y="2243"/>
                    </a:lnTo>
                    <a:lnTo>
                      <a:pt x="557" y="2250"/>
                    </a:lnTo>
                    <a:lnTo>
                      <a:pt x="561" y="2281"/>
                    </a:lnTo>
                    <a:lnTo>
                      <a:pt x="631" y="2278"/>
                    </a:lnTo>
                    <a:lnTo>
                      <a:pt x="620" y="2376"/>
                    </a:lnTo>
                    <a:lnTo>
                      <a:pt x="613" y="2395"/>
                    </a:lnTo>
                    <a:lnTo>
                      <a:pt x="645" y="2398"/>
                    </a:lnTo>
                    <a:lnTo>
                      <a:pt x="740" y="2396"/>
                    </a:lnTo>
                    <a:lnTo>
                      <a:pt x="751" y="2398"/>
                    </a:lnTo>
                    <a:lnTo>
                      <a:pt x="847" y="2474"/>
                    </a:lnTo>
                    <a:lnTo>
                      <a:pt x="827" y="2549"/>
                    </a:lnTo>
                    <a:lnTo>
                      <a:pt x="841" y="2559"/>
                    </a:lnTo>
                    <a:lnTo>
                      <a:pt x="853" y="2527"/>
                    </a:lnTo>
                    <a:lnTo>
                      <a:pt x="907" y="2505"/>
                    </a:lnTo>
                    <a:lnTo>
                      <a:pt x="943" y="2464"/>
                    </a:lnTo>
                    <a:lnTo>
                      <a:pt x="1013" y="2467"/>
                    </a:lnTo>
                    <a:lnTo>
                      <a:pt x="1060" y="2505"/>
                    </a:lnTo>
                    <a:lnTo>
                      <a:pt x="1116" y="2505"/>
                    </a:lnTo>
                    <a:lnTo>
                      <a:pt x="1177" y="2438"/>
                    </a:lnTo>
                    <a:lnTo>
                      <a:pt x="1172" y="2402"/>
                    </a:lnTo>
                    <a:lnTo>
                      <a:pt x="1177" y="2379"/>
                    </a:lnTo>
                    <a:lnTo>
                      <a:pt x="1236" y="2374"/>
                    </a:lnTo>
                    <a:lnTo>
                      <a:pt x="1271" y="2303"/>
                    </a:lnTo>
                    <a:lnTo>
                      <a:pt x="1322" y="2304"/>
                    </a:lnTo>
                    <a:lnTo>
                      <a:pt x="1333" y="2307"/>
                    </a:lnTo>
                    <a:lnTo>
                      <a:pt x="1360" y="2286"/>
                    </a:lnTo>
                    <a:lnTo>
                      <a:pt x="1360" y="2183"/>
                    </a:lnTo>
                    <a:lnTo>
                      <a:pt x="1347" y="2133"/>
                    </a:lnTo>
                    <a:lnTo>
                      <a:pt x="1333" y="2101"/>
                    </a:lnTo>
                    <a:lnTo>
                      <a:pt x="1380" y="1950"/>
                    </a:lnTo>
                    <a:lnTo>
                      <a:pt x="1443" y="1918"/>
                    </a:lnTo>
                    <a:lnTo>
                      <a:pt x="1445" y="1844"/>
                    </a:lnTo>
                    <a:lnTo>
                      <a:pt x="1508" y="1841"/>
                    </a:lnTo>
                    <a:lnTo>
                      <a:pt x="1595" y="1779"/>
                    </a:lnTo>
                    <a:lnTo>
                      <a:pt x="1680" y="1783"/>
                    </a:lnTo>
                    <a:lnTo>
                      <a:pt x="1697" y="1779"/>
                    </a:lnTo>
                    <a:lnTo>
                      <a:pt x="1735" y="1674"/>
                    </a:lnTo>
                    <a:lnTo>
                      <a:pt x="1768" y="1631"/>
                    </a:lnTo>
                    <a:lnTo>
                      <a:pt x="1782" y="1637"/>
                    </a:lnTo>
                    <a:lnTo>
                      <a:pt x="1847" y="1594"/>
                    </a:lnTo>
                    <a:lnTo>
                      <a:pt x="1833" y="1566"/>
                    </a:lnTo>
                    <a:lnTo>
                      <a:pt x="1869" y="1503"/>
                    </a:lnTo>
                    <a:lnTo>
                      <a:pt x="1841" y="1415"/>
                    </a:lnTo>
                    <a:lnTo>
                      <a:pt x="1912" y="1353"/>
                    </a:lnTo>
                    <a:lnTo>
                      <a:pt x="1915" y="1391"/>
                    </a:lnTo>
                    <a:lnTo>
                      <a:pt x="1961" y="1380"/>
                    </a:lnTo>
                    <a:lnTo>
                      <a:pt x="1988" y="1361"/>
                    </a:lnTo>
                    <a:lnTo>
                      <a:pt x="1972" y="1326"/>
                    </a:lnTo>
                    <a:lnTo>
                      <a:pt x="2041" y="1278"/>
                    </a:lnTo>
                    <a:lnTo>
                      <a:pt x="2048" y="1216"/>
                    </a:lnTo>
                    <a:lnTo>
                      <a:pt x="2134" y="1118"/>
                    </a:lnTo>
                    <a:lnTo>
                      <a:pt x="2169" y="1095"/>
                    </a:lnTo>
                    <a:lnTo>
                      <a:pt x="2172" y="1070"/>
                    </a:lnTo>
                    <a:lnTo>
                      <a:pt x="2229" y="1033"/>
                    </a:lnTo>
                    <a:lnTo>
                      <a:pt x="2261" y="1033"/>
                    </a:lnTo>
                    <a:lnTo>
                      <a:pt x="2263" y="924"/>
                    </a:lnTo>
                    <a:lnTo>
                      <a:pt x="2374" y="965"/>
                    </a:lnTo>
                    <a:lnTo>
                      <a:pt x="2403" y="953"/>
                    </a:lnTo>
                    <a:lnTo>
                      <a:pt x="2401" y="878"/>
                    </a:lnTo>
                    <a:lnTo>
                      <a:pt x="2480" y="752"/>
                    </a:lnTo>
                    <a:lnTo>
                      <a:pt x="2453" y="742"/>
                    </a:lnTo>
                    <a:lnTo>
                      <a:pt x="2492" y="710"/>
                    </a:lnTo>
                    <a:lnTo>
                      <a:pt x="2467" y="574"/>
                    </a:lnTo>
                    <a:lnTo>
                      <a:pt x="2554" y="607"/>
                    </a:lnTo>
                    <a:lnTo>
                      <a:pt x="2590" y="607"/>
                    </a:lnTo>
                    <a:lnTo>
                      <a:pt x="2677" y="563"/>
                    </a:lnTo>
                    <a:lnTo>
                      <a:pt x="2678" y="539"/>
                    </a:lnTo>
                    <a:lnTo>
                      <a:pt x="2704" y="457"/>
                    </a:lnTo>
                    <a:lnTo>
                      <a:pt x="2707" y="414"/>
                    </a:lnTo>
                    <a:lnTo>
                      <a:pt x="2660" y="343"/>
                    </a:lnTo>
                    <a:lnTo>
                      <a:pt x="2631" y="327"/>
                    </a:lnTo>
                    <a:lnTo>
                      <a:pt x="2616" y="304"/>
                    </a:lnTo>
                    <a:lnTo>
                      <a:pt x="2538" y="288"/>
                    </a:lnTo>
                    <a:lnTo>
                      <a:pt x="2485" y="255"/>
                    </a:lnTo>
                    <a:lnTo>
                      <a:pt x="2507" y="145"/>
                    </a:lnTo>
                    <a:lnTo>
                      <a:pt x="2514" y="142"/>
                    </a:lnTo>
                    <a:lnTo>
                      <a:pt x="2524" y="123"/>
                    </a:lnTo>
                    <a:lnTo>
                      <a:pt x="2524" y="97"/>
                    </a:lnTo>
                    <a:lnTo>
                      <a:pt x="2521" y="97"/>
                    </a:lnTo>
                    <a:lnTo>
                      <a:pt x="2521" y="94"/>
                    </a:lnTo>
                    <a:lnTo>
                      <a:pt x="2503" y="76"/>
                    </a:lnTo>
                    <a:lnTo>
                      <a:pt x="2492" y="76"/>
                    </a:lnTo>
                    <a:lnTo>
                      <a:pt x="2483" y="69"/>
                    </a:lnTo>
                    <a:lnTo>
                      <a:pt x="2480" y="43"/>
                    </a:lnTo>
                    <a:lnTo>
                      <a:pt x="2480" y="42"/>
                    </a:lnTo>
                    <a:lnTo>
                      <a:pt x="2485" y="37"/>
                    </a:lnTo>
                    <a:lnTo>
                      <a:pt x="2503" y="32"/>
                    </a:lnTo>
                    <a:lnTo>
                      <a:pt x="2325" y="11"/>
                    </a:lnTo>
                    <a:lnTo>
                      <a:pt x="2292" y="0"/>
                    </a:lnTo>
                    <a:lnTo>
                      <a:pt x="2241" y="112"/>
                    </a:lnTo>
                    <a:lnTo>
                      <a:pt x="2090" y="130"/>
                    </a:lnTo>
                    <a:lnTo>
                      <a:pt x="2065" y="174"/>
                    </a:lnTo>
                    <a:lnTo>
                      <a:pt x="1957" y="135"/>
                    </a:lnTo>
                    <a:lnTo>
                      <a:pt x="1902" y="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2" name="Freeform 247">
                <a:extLst>
                  <a:ext uri="{FF2B5EF4-FFF2-40B4-BE49-F238E27FC236}">
                    <a16:creationId xmlns:a16="http://schemas.microsoft.com/office/drawing/2014/main" id="{3AF88074-8785-C394-0300-F85488DD19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7" y="2338"/>
                <a:ext cx="416" cy="453"/>
              </a:xfrm>
              <a:custGeom>
                <a:avLst/>
                <a:gdLst>
                  <a:gd name="T0" fmla="*/ 1806 w 2910"/>
                  <a:gd name="T1" fmla="*/ 291 h 3167"/>
                  <a:gd name="T2" fmla="*/ 1645 w 2910"/>
                  <a:gd name="T3" fmla="*/ 137 h 3167"/>
                  <a:gd name="T4" fmla="*/ 1547 w 2910"/>
                  <a:gd name="T5" fmla="*/ 61 h 3167"/>
                  <a:gd name="T6" fmla="*/ 1388 w 2910"/>
                  <a:gd name="T7" fmla="*/ 47 h 3167"/>
                  <a:gd name="T8" fmla="*/ 1243 w 2910"/>
                  <a:gd name="T9" fmla="*/ 165 h 3167"/>
                  <a:gd name="T10" fmla="*/ 1112 w 2910"/>
                  <a:gd name="T11" fmla="*/ 254 h 3167"/>
                  <a:gd name="T12" fmla="*/ 1039 w 2910"/>
                  <a:gd name="T13" fmla="*/ 470 h 3167"/>
                  <a:gd name="T14" fmla="*/ 779 w 2910"/>
                  <a:gd name="T15" fmla="*/ 680 h 3167"/>
                  <a:gd name="T16" fmla="*/ 618 w 2910"/>
                  <a:gd name="T17" fmla="*/ 972 h 3167"/>
                  <a:gd name="T18" fmla="*/ 542 w 2910"/>
                  <a:gd name="T19" fmla="*/ 1142 h 3167"/>
                  <a:gd name="T20" fmla="*/ 387 w 2910"/>
                  <a:gd name="T21" fmla="*/ 1344 h 3167"/>
                  <a:gd name="T22" fmla="*/ 124 w 2910"/>
                  <a:gd name="T23" fmla="*/ 1366 h 3167"/>
                  <a:gd name="T24" fmla="*/ 63 w 2910"/>
                  <a:gd name="T25" fmla="*/ 1475 h 3167"/>
                  <a:gd name="T26" fmla="*/ 92 w 2910"/>
                  <a:gd name="T27" fmla="*/ 1486 h 3167"/>
                  <a:gd name="T28" fmla="*/ 107 w 2910"/>
                  <a:gd name="T29" fmla="*/ 1499 h 3167"/>
                  <a:gd name="T30" fmla="*/ 26 w 2910"/>
                  <a:gd name="T31" fmla="*/ 1532 h 3167"/>
                  <a:gd name="T32" fmla="*/ 194 w 2910"/>
                  <a:gd name="T33" fmla="*/ 1628 h 3167"/>
                  <a:gd name="T34" fmla="*/ 96 w 2910"/>
                  <a:gd name="T35" fmla="*/ 2027 h 3167"/>
                  <a:gd name="T36" fmla="*/ 0 w 2910"/>
                  <a:gd name="T37" fmla="*/ 2327 h 3167"/>
                  <a:gd name="T38" fmla="*/ 254 w 2910"/>
                  <a:gd name="T39" fmla="*/ 2388 h 3167"/>
                  <a:gd name="T40" fmla="*/ 476 w 2910"/>
                  <a:gd name="T41" fmla="*/ 2373 h 3167"/>
                  <a:gd name="T42" fmla="*/ 682 w 2910"/>
                  <a:gd name="T43" fmla="*/ 2371 h 3167"/>
                  <a:gd name="T44" fmla="*/ 596 w 2910"/>
                  <a:gd name="T45" fmla="*/ 2537 h 3167"/>
                  <a:gd name="T46" fmla="*/ 757 w 2910"/>
                  <a:gd name="T47" fmla="*/ 2797 h 3167"/>
                  <a:gd name="T48" fmla="*/ 970 w 2910"/>
                  <a:gd name="T49" fmla="*/ 2862 h 3167"/>
                  <a:gd name="T50" fmla="*/ 1210 w 2910"/>
                  <a:gd name="T51" fmla="*/ 2796 h 3167"/>
                  <a:gd name="T52" fmla="*/ 1392 w 2910"/>
                  <a:gd name="T53" fmla="*/ 2861 h 3167"/>
                  <a:gd name="T54" fmla="*/ 1590 w 2910"/>
                  <a:gd name="T55" fmla="*/ 2825 h 3167"/>
                  <a:gd name="T56" fmla="*/ 1614 w 2910"/>
                  <a:gd name="T57" fmla="*/ 2796 h 3167"/>
                  <a:gd name="T58" fmla="*/ 1680 w 2910"/>
                  <a:gd name="T59" fmla="*/ 2847 h 3167"/>
                  <a:gd name="T60" fmla="*/ 1672 w 2910"/>
                  <a:gd name="T61" fmla="*/ 3039 h 3167"/>
                  <a:gd name="T62" fmla="*/ 2000 w 2910"/>
                  <a:gd name="T63" fmla="*/ 2993 h 3167"/>
                  <a:gd name="T64" fmla="*/ 2208 w 2910"/>
                  <a:gd name="T65" fmla="*/ 3142 h 3167"/>
                  <a:gd name="T66" fmla="*/ 2451 w 2910"/>
                  <a:gd name="T67" fmla="*/ 2862 h 3167"/>
                  <a:gd name="T68" fmla="*/ 2623 w 2910"/>
                  <a:gd name="T69" fmla="*/ 2628 h 3167"/>
                  <a:gd name="T70" fmla="*/ 2811 w 2910"/>
                  <a:gd name="T71" fmla="*/ 2417 h 3167"/>
                  <a:gd name="T72" fmla="*/ 2852 w 2910"/>
                  <a:gd name="T73" fmla="*/ 2289 h 3167"/>
                  <a:gd name="T74" fmla="*/ 2874 w 2910"/>
                  <a:gd name="T75" fmla="*/ 2224 h 3167"/>
                  <a:gd name="T76" fmla="*/ 2890 w 2910"/>
                  <a:gd name="T77" fmla="*/ 2235 h 3167"/>
                  <a:gd name="T78" fmla="*/ 2865 w 2910"/>
                  <a:gd name="T79" fmla="*/ 2147 h 3167"/>
                  <a:gd name="T80" fmla="*/ 2910 w 2910"/>
                  <a:gd name="T81" fmla="*/ 1955 h 3167"/>
                  <a:gd name="T82" fmla="*/ 2778 w 2910"/>
                  <a:gd name="T83" fmla="*/ 1710 h 3167"/>
                  <a:gd name="T84" fmla="*/ 2729 w 2910"/>
                  <a:gd name="T85" fmla="*/ 1612 h 3167"/>
                  <a:gd name="T86" fmla="*/ 2539 w 2910"/>
                  <a:gd name="T87" fmla="*/ 1561 h 3167"/>
                  <a:gd name="T88" fmla="*/ 2499 w 2910"/>
                  <a:gd name="T89" fmla="*/ 1452 h 3167"/>
                  <a:gd name="T90" fmla="*/ 2590 w 2910"/>
                  <a:gd name="T91" fmla="*/ 1295 h 3167"/>
                  <a:gd name="T92" fmla="*/ 2513 w 2910"/>
                  <a:gd name="T93" fmla="*/ 1110 h 3167"/>
                  <a:gd name="T94" fmla="*/ 2604 w 2910"/>
                  <a:gd name="T95" fmla="*/ 942 h 3167"/>
                  <a:gd name="T96" fmla="*/ 2592 w 2910"/>
                  <a:gd name="T97" fmla="*/ 794 h 3167"/>
                  <a:gd name="T98" fmla="*/ 2517 w 2910"/>
                  <a:gd name="T99" fmla="*/ 761 h 3167"/>
                  <a:gd name="T100" fmla="*/ 2472 w 2910"/>
                  <a:gd name="T101" fmla="*/ 720 h 3167"/>
                  <a:gd name="T102" fmla="*/ 2297 w 2910"/>
                  <a:gd name="T103" fmla="*/ 647 h 3167"/>
                  <a:gd name="T104" fmla="*/ 2388 w 2910"/>
                  <a:gd name="T105" fmla="*/ 542 h 3167"/>
                  <a:gd name="T106" fmla="*/ 2145 w 2910"/>
                  <a:gd name="T107" fmla="*/ 421 h 3167"/>
                  <a:gd name="T108" fmla="*/ 2113 w 2910"/>
                  <a:gd name="T109" fmla="*/ 305 h 3167"/>
                  <a:gd name="T110" fmla="*/ 2022 w 2910"/>
                  <a:gd name="T111" fmla="*/ 307 h 3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10" h="3167">
                    <a:moveTo>
                      <a:pt x="1970" y="296"/>
                    </a:moveTo>
                    <a:lnTo>
                      <a:pt x="1949" y="301"/>
                    </a:lnTo>
                    <a:lnTo>
                      <a:pt x="1871" y="327"/>
                    </a:lnTo>
                    <a:lnTo>
                      <a:pt x="1825" y="263"/>
                    </a:lnTo>
                    <a:lnTo>
                      <a:pt x="1806" y="291"/>
                    </a:lnTo>
                    <a:lnTo>
                      <a:pt x="1785" y="346"/>
                    </a:lnTo>
                    <a:lnTo>
                      <a:pt x="1708" y="393"/>
                    </a:lnTo>
                    <a:lnTo>
                      <a:pt x="1691" y="335"/>
                    </a:lnTo>
                    <a:lnTo>
                      <a:pt x="1596" y="274"/>
                    </a:lnTo>
                    <a:lnTo>
                      <a:pt x="1645" y="137"/>
                    </a:lnTo>
                    <a:lnTo>
                      <a:pt x="1625" y="134"/>
                    </a:lnTo>
                    <a:lnTo>
                      <a:pt x="1620" y="132"/>
                    </a:lnTo>
                    <a:lnTo>
                      <a:pt x="1620" y="131"/>
                    </a:lnTo>
                    <a:lnTo>
                      <a:pt x="1579" y="72"/>
                    </a:lnTo>
                    <a:lnTo>
                      <a:pt x="1547" y="61"/>
                    </a:lnTo>
                    <a:lnTo>
                      <a:pt x="1457" y="79"/>
                    </a:lnTo>
                    <a:lnTo>
                      <a:pt x="1443" y="79"/>
                    </a:lnTo>
                    <a:lnTo>
                      <a:pt x="1429" y="77"/>
                    </a:lnTo>
                    <a:lnTo>
                      <a:pt x="1416" y="73"/>
                    </a:lnTo>
                    <a:lnTo>
                      <a:pt x="1388" y="47"/>
                    </a:lnTo>
                    <a:lnTo>
                      <a:pt x="1388" y="44"/>
                    </a:lnTo>
                    <a:lnTo>
                      <a:pt x="1370" y="0"/>
                    </a:lnTo>
                    <a:lnTo>
                      <a:pt x="1319" y="55"/>
                    </a:lnTo>
                    <a:lnTo>
                      <a:pt x="1312" y="117"/>
                    </a:lnTo>
                    <a:lnTo>
                      <a:pt x="1243" y="165"/>
                    </a:lnTo>
                    <a:lnTo>
                      <a:pt x="1259" y="200"/>
                    </a:lnTo>
                    <a:lnTo>
                      <a:pt x="1232" y="219"/>
                    </a:lnTo>
                    <a:lnTo>
                      <a:pt x="1186" y="230"/>
                    </a:lnTo>
                    <a:lnTo>
                      <a:pt x="1183" y="192"/>
                    </a:lnTo>
                    <a:lnTo>
                      <a:pt x="1112" y="254"/>
                    </a:lnTo>
                    <a:lnTo>
                      <a:pt x="1140" y="342"/>
                    </a:lnTo>
                    <a:lnTo>
                      <a:pt x="1104" y="405"/>
                    </a:lnTo>
                    <a:lnTo>
                      <a:pt x="1118" y="433"/>
                    </a:lnTo>
                    <a:lnTo>
                      <a:pt x="1053" y="476"/>
                    </a:lnTo>
                    <a:lnTo>
                      <a:pt x="1039" y="470"/>
                    </a:lnTo>
                    <a:lnTo>
                      <a:pt x="1006" y="513"/>
                    </a:lnTo>
                    <a:lnTo>
                      <a:pt x="968" y="618"/>
                    </a:lnTo>
                    <a:lnTo>
                      <a:pt x="951" y="622"/>
                    </a:lnTo>
                    <a:lnTo>
                      <a:pt x="866" y="618"/>
                    </a:lnTo>
                    <a:lnTo>
                      <a:pt x="779" y="680"/>
                    </a:lnTo>
                    <a:lnTo>
                      <a:pt x="716" y="683"/>
                    </a:lnTo>
                    <a:lnTo>
                      <a:pt x="714" y="757"/>
                    </a:lnTo>
                    <a:lnTo>
                      <a:pt x="651" y="789"/>
                    </a:lnTo>
                    <a:lnTo>
                      <a:pt x="604" y="940"/>
                    </a:lnTo>
                    <a:lnTo>
                      <a:pt x="618" y="972"/>
                    </a:lnTo>
                    <a:lnTo>
                      <a:pt x="631" y="1022"/>
                    </a:lnTo>
                    <a:lnTo>
                      <a:pt x="631" y="1125"/>
                    </a:lnTo>
                    <a:lnTo>
                      <a:pt x="604" y="1146"/>
                    </a:lnTo>
                    <a:lnTo>
                      <a:pt x="593" y="1143"/>
                    </a:lnTo>
                    <a:lnTo>
                      <a:pt x="542" y="1142"/>
                    </a:lnTo>
                    <a:lnTo>
                      <a:pt x="507" y="1213"/>
                    </a:lnTo>
                    <a:lnTo>
                      <a:pt x="448" y="1218"/>
                    </a:lnTo>
                    <a:lnTo>
                      <a:pt x="443" y="1241"/>
                    </a:lnTo>
                    <a:lnTo>
                      <a:pt x="448" y="1277"/>
                    </a:lnTo>
                    <a:lnTo>
                      <a:pt x="387" y="1344"/>
                    </a:lnTo>
                    <a:lnTo>
                      <a:pt x="331" y="1344"/>
                    </a:lnTo>
                    <a:lnTo>
                      <a:pt x="284" y="1306"/>
                    </a:lnTo>
                    <a:lnTo>
                      <a:pt x="214" y="1303"/>
                    </a:lnTo>
                    <a:lnTo>
                      <a:pt x="178" y="1344"/>
                    </a:lnTo>
                    <a:lnTo>
                      <a:pt x="124" y="1366"/>
                    </a:lnTo>
                    <a:lnTo>
                      <a:pt x="105" y="1419"/>
                    </a:lnTo>
                    <a:lnTo>
                      <a:pt x="65" y="1455"/>
                    </a:lnTo>
                    <a:lnTo>
                      <a:pt x="63" y="1460"/>
                    </a:lnTo>
                    <a:lnTo>
                      <a:pt x="61" y="1466"/>
                    </a:lnTo>
                    <a:lnTo>
                      <a:pt x="63" y="1475"/>
                    </a:lnTo>
                    <a:lnTo>
                      <a:pt x="63" y="1477"/>
                    </a:lnTo>
                    <a:lnTo>
                      <a:pt x="65" y="1481"/>
                    </a:lnTo>
                    <a:lnTo>
                      <a:pt x="74" y="1485"/>
                    </a:lnTo>
                    <a:lnTo>
                      <a:pt x="87" y="1486"/>
                    </a:lnTo>
                    <a:lnTo>
                      <a:pt x="92" y="1486"/>
                    </a:lnTo>
                    <a:lnTo>
                      <a:pt x="92" y="1485"/>
                    </a:lnTo>
                    <a:lnTo>
                      <a:pt x="98" y="1485"/>
                    </a:lnTo>
                    <a:lnTo>
                      <a:pt x="98" y="1486"/>
                    </a:lnTo>
                    <a:lnTo>
                      <a:pt x="103" y="1488"/>
                    </a:lnTo>
                    <a:lnTo>
                      <a:pt x="107" y="1499"/>
                    </a:lnTo>
                    <a:lnTo>
                      <a:pt x="107" y="1504"/>
                    </a:lnTo>
                    <a:lnTo>
                      <a:pt x="103" y="1504"/>
                    </a:lnTo>
                    <a:lnTo>
                      <a:pt x="98" y="1507"/>
                    </a:lnTo>
                    <a:lnTo>
                      <a:pt x="36" y="1532"/>
                    </a:lnTo>
                    <a:lnTo>
                      <a:pt x="26" y="1532"/>
                    </a:lnTo>
                    <a:lnTo>
                      <a:pt x="15" y="1639"/>
                    </a:lnTo>
                    <a:lnTo>
                      <a:pt x="118" y="1597"/>
                    </a:lnTo>
                    <a:lnTo>
                      <a:pt x="127" y="1597"/>
                    </a:lnTo>
                    <a:lnTo>
                      <a:pt x="181" y="1608"/>
                    </a:lnTo>
                    <a:lnTo>
                      <a:pt x="194" y="1628"/>
                    </a:lnTo>
                    <a:lnTo>
                      <a:pt x="233" y="1736"/>
                    </a:lnTo>
                    <a:lnTo>
                      <a:pt x="162" y="1864"/>
                    </a:lnTo>
                    <a:lnTo>
                      <a:pt x="159" y="1944"/>
                    </a:lnTo>
                    <a:lnTo>
                      <a:pt x="113" y="1978"/>
                    </a:lnTo>
                    <a:lnTo>
                      <a:pt x="96" y="2027"/>
                    </a:lnTo>
                    <a:lnTo>
                      <a:pt x="109" y="2122"/>
                    </a:lnTo>
                    <a:lnTo>
                      <a:pt x="118" y="2129"/>
                    </a:lnTo>
                    <a:lnTo>
                      <a:pt x="105" y="2213"/>
                    </a:lnTo>
                    <a:lnTo>
                      <a:pt x="59" y="2283"/>
                    </a:lnTo>
                    <a:lnTo>
                      <a:pt x="0" y="2327"/>
                    </a:lnTo>
                    <a:lnTo>
                      <a:pt x="83" y="2348"/>
                    </a:lnTo>
                    <a:lnTo>
                      <a:pt x="157" y="2409"/>
                    </a:lnTo>
                    <a:lnTo>
                      <a:pt x="164" y="2410"/>
                    </a:lnTo>
                    <a:lnTo>
                      <a:pt x="212" y="2424"/>
                    </a:lnTo>
                    <a:lnTo>
                      <a:pt x="254" y="2388"/>
                    </a:lnTo>
                    <a:lnTo>
                      <a:pt x="287" y="2427"/>
                    </a:lnTo>
                    <a:lnTo>
                      <a:pt x="419" y="2417"/>
                    </a:lnTo>
                    <a:lnTo>
                      <a:pt x="424" y="2421"/>
                    </a:lnTo>
                    <a:lnTo>
                      <a:pt x="441" y="2427"/>
                    </a:lnTo>
                    <a:lnTo>
                      <a:pt x="476" y="2373"/>
                    </a:lnTo>
                    <a:lnTo>
                      <a:pt x="500" y="2366"/>
                    </a:lnTo>
                    <a:lnTo>
                      <a:pt x="540" y="2332"/>
                    </a:lnTo>
                    <a:lnTo>
                      <a:pt x="544" y="2326"/>
                    </a:lnTo>
                    <a:lnTo>
                      <a:pt x="631" y="2318"/>
                    </a:lnTo>
                    <a:lnTo>
                      <a:pt x="682" y="2371"/>
                    </a:lnTo>
                    <a:lnTo>
                      <a:pt x="653" y="2413"/>
                    </a:lnTo>
                    <a:lnTo>
                      <a:pt x="582" y="2420"/>
                    </a:lnTo>
                    <a:lnTo>
                      <a:pt x="583" y="2457"/>
                    </a:lnTo>
                    <a:lnTo>
                      <a:pt x="598" y="2504"/>
                    </a:lnTo>
                    <a:lnTo>
                      <a:pt x="596" y="2537"/>
                    </a:lnTo>
                    <a:lnTo>
                      <a:pt x="640" y="2599"/>
                    </a:lnTo>
                    <a:lnTo>
                      <a:pt x="659" y="2610"/>
                    </a:lnTo>
                    <a:lnTo>
                      <a:pt x="730" y="2708"/>
                    </a:lnTo>
                    <a:lnTo>
                      <a:pt x="725" y="2747"/>
                    </a:lnTo>
                    <a:lnTo>
                      <a:pt x="757" y="2797"/>
                    </a:lnTo>
                    <a:lnTo>
                      <a:pt x="735" y="2880"/>
                    </a:lnTo>
                    <a:lnTo>
                      <a:pt x="743" y="2895"/>
                    </a:lnTo>
                    <a:lnTo>
                      <a:pt x="866" y="2928"/>
                    </a:lnTo>
                    <a:lnTo>
                      <a:pt x="933" y="2900"/>
                    </a:lnTo>
                    <a:lnTo>
                      <a:pt x="970" y="2862"/>
                    </a:lnTo>
                    <a:lnTo>
                      <a:pt x="1020" y="2864"/>
                    </a:lnTo>
                    <a:lnTo>
                      <a:pt x="1074" y="2840"/>
                    </a:lnTo>
                    <a:lnTo>
                      <a:pt x="1097" y="2853"/>
                    </a:lnTo>
                    <a:lnTo>
                      <a:pt x="1161" y="2864"/>
                    </a:lnTo>
                    <a:lnTo>
                      <a:pt x="1210" y="2796"/>
                    </a:lnTo>
                    <a:lnTo>
                      <a:pt x="1268" y="2813"/>
                    </a:lnTo>
                    <a:lnTo>
                      <a:pt x="1287" y="2770"/>
                    </a:lnTo>
                    <a:lnTo>
                      <a:pt x="1336" y="2818"/>
                    </a:lnTo>
                    <a:lnTo>
                      <a:pt x="1339" y="2851"/>
                    </a:lnTo>
                    <a:lnTo>
                      <a:pt x="1392" y="2861"/>
                    </a:lnTo>
                    <a:lnTo>
                      <a:pt x="1413" y="2857"/>
                    </a:lnTo>
                    <a:lnTo>
                      <a:pt x="1479" y="2861"/>
                    </a:lnTo>
                    <a:lnTo>
                      <a:pt x="1547" y="2825"/>
                    </a:lnTo>
                    <a:lnTo>
                      <a:pt x="1593" y="2839"/>
                    </a:lnTo>
                    <a:lnTo>
                      <a:pt x="1590" y="2825"/>
                    </a:lnTo>
                    <a:lnTo>
                      <a:pt x="1593" y="2817"/>
                    </a:lnTo>
                    <a:lnTo>
                      <a:pt x="1596" y="2817"/>
                    </a:lnTo>
                    <a:lnTo>
                      <a:pt x="1603" y="2802"/>
                    </a:lnTo>
                    <a:lnTo>
                      <a:pt x="1610" y="2796"/>
                    </a:lnTo>
                    <a:lnTo>
                      <a:pt x="1614" y="2796"/>
                    </a:lnTo>
                    <a:lnTo>
                      <a:pt x="1614" y="2792"/>
                    </a:lnTo>
                    <a:lnTo>
                      <a:pt x="1625" y="2797"/>
                    </a:lnTo>
                    <a:lnTo>
                      <a:pt x="1658" y="2813"/>
                    </a:lnTo>
                    <a:lnTo>
                      <a:pt x="1674" y="2824"/>
                    </a:lnTo>
                    <a:lnTo>
                      <a:pt x="1680" y="2847"/>
                    </a:lnTo>
                    <a:lnTo>
                      <a:pt x="1669" y="2868"/>
                    </a:lnTo>
                    <a:lnTo>
                      <a:pt x="1721" y="2886"/>
                    </a:lnTo>
                    <a:lnTo>
                      <a:pt x="1685" y="2928"/>
                    </a:lnTo>
                    <a:lnTo>
                      <a:pt x="1647" y="3000"/>
                    </a:lnTo>
                    <a:lnTo>
                      <a:pt x="1672" y="3039"/>
                    </a:lnTo>
                    <a:lnTo>
                      <a:pt x="1727" y="3083"/>
                    </a:lnTo>
                    <a:lnTo>
                      <a:pt x="1751" y="3086"/>
                    </a:lnTo>
                    <a:lnTo>
                      <a:pt x="1825" y="3020"/>
                    </a:lnTo>
                    <a:lnTo>
                      <a:pt x="1898" y="2971"/>
                    </a:lnTo>
                    <a:lnTo>
                      <a:pt x="2000" y="2993"/>
                    </a:lnTo>
                    <a:lnTo>
                      <a:pt x="2033" y="3042"/>
                    </a:lnTo>
                    <a:lnTo>
                      <a:pt x="2071" y="3064"/>
                    </a:lnTo>
                    <a:lnTo>
                      <a:pt x="2153" y="3152"/>
                    </a:lnTo>
                    <a:lnTo>
                      <a:pt x="2208" y="3167"/>
                    </a:lnTo>
                    <a:lnTo>
                      <a:pt x="2208" y="3142"/>
                    </a:lnTo>
                    <a:lnTo>
                      <a:pt x="2215" y="3079"/>
                    </a:lnTo>
                    <a:lnTo>
                      <a:pt x="2303" y="3000"/>
                    </a:lnTo>
                    <a:lnTo>
                      <a:pt x="2297" y="2945"/>
                    </a:lnTo>
                    <a:lnTo>
                      <a:pt x="2298" y="2897"/>
                    </a:lnTo>
                    <a:lnTo>
                      <a:pt x="2451" y="2862"/>
                    </a:lnTo>
                    <a:lnTo>
                      <a:pt x="2543" y="2763"/>
                    </a:lnTo>
                    <a:lnTo>
                      <a:pt x="2576" y="2781"/>
                    </a:lnTo>
                    <a:lnTo>
                      <a:pt x="2604" y="2701"/>
                    </a:lnTo>
                    <a:lnTo>
                      <a:pt x="2636" y="2711"/>
                    </a:lnTo>
                    <a:lnTo>
                      <a:pt x="2623" y="2628"/>
                    </a:lnTo>
                    <a:lnTo>
                      <a:pt x="2593" y="2577"/>
                    </a:lnTo>
                    <a:lnTo>
                      <a:pt x="2658" y="2533"/>
                    </a:lnTo>
                    <a:lnTo>
                      <a:pt x="2734" y="2519"/>
                    </a:lnTo>
                    <a:lnTo>
                      <a:pt x="2737" y="2427"/>
                    </a:lnTo>
                    <a:lnTo>
                      <a:pt x="2811" y="2417"/>
                    </a:lnTo>
                    <a:lnTo>
                      <a:pt x="2830" y="2351"/>
                    </a:lnTo>
                    <a:lnTo>
                      <a:pt x="2841" y="2359"/>
                    </a:lnTo>
                    <a:lnTo>
                      <a:pt x="2888" y="2338"/>
                    </a:lnTo>
                    <a:lnTo>
                      <a:pt x="2887" y="2307"/>
                    </a:lnTo>
                    <a:lnTo>
                      <a:pt x="2852" y="2289"/>
                    </a:lnTo>
                    <a:lnTo>
                      <a:pt x="2830" y="2253"/>
                    </a:lnTo>
                    <a:lnTo>
                      <a:pt x="2836" y="2240"/>
                    </a:lnTo>
                    <a:lnTo>
                      <a:pt x="2857" y="2223"/>
                    </a:lnTo>
                    <a:lnTo>
                      <a:pt x="2863" y="2223"/>
                    </a:lnTo>
                    <a:lnTo>
                      <a:pt x="2874" y="2224"/>
                    </a:lnTo>
                    <a:lnTo>
                      <a:pt x="2876" y="2228"/>
                    </a:lnTo>
                    <a:lnTo>
                      <a:pt x="2877" y="2231"/>
                    </a:lnTo>
                    <a:lnTo>
                      <a:pt x="2879" y="2231"/>
                    </a:lnTo>
                    <a:lnTo>
                      <a:pt x="2885" y="2234"/>
                    </a:lnTo>
                    <a:lnTo>
                      <a:pt x="2890" y="2235"/>
                    </a:lnTo>
                    <a:lnTo>
                      <a:pt x="2892" y="2234"/>
                    </a:lnTo>
                    <a:lnTo>
                      <a:pt x="2882" y="2181"/>
                    </a:lnTo>
                    <a:lnTo>
                      <a:pt x="2876" y="2176"/>
                    </a:lnTo>
                    <a:lnTo>
                      <a:pt x="2876" y="2152"/>
                    </a:lnTo>
                    <a:lnTo>
                      <a:pt x="2865" y="2147"/>
                    </a:lnTo>
                    <a:lnTo>
                      <a:pt x="2857" y="2136"/>
                    </a:lnTo>
                    <a:lnTo>
                      <a:pt x="2849" y="2115"/>
                    </a:lnTo>
                    <a:lnTo>
                      <a:pt x="2843" y="2087"/>
                    </a:lnTo>
                    <a:lnTo>
                      <a:pt x="2832" y="1984"/>
                    </a:lnTo>
                    <a:lnTo>
                      <a:pt x="2910" y="1955"/>
                    </a:lnTo>
                    <a:lnTo>
                      <a:pt x="2816" y="1834"/>
                    </a:lnTo>
                    <a:lnTo>
                      <a:pt x="2821" y="1792"/>
                    </a:lnTo>
                    <a:lnTo>
                      <a:pt x="2808" y="1733"/>
                    </a:lnTo>
                    <a:lnTo>
                      <a:pt x="2779" y="1725"/>
                    </a:lnTo>
                    <a:lnTo>
                      <a:pt x="2778" y="1710"/>
                    </a:lnTo>
                    <a:lnTo>
                      <a:pt x="2844" y="1660"/>
                    </a:lnTo>
                    <a:lnTo>
                      <a:pt x="2823" y="1650"/>
                    </a:lnTo>
                    <a:lnTo>
                      <a:pt x="2819" y="1646"/>
                    </a:lnTo>
                    <a:lnTo>
                      <a:pt x="2729" y="1630"/>
                    </a:lnTo>
                    <a:lnTo>
                      <a:pt x="2729" y="1612"/>
                    </a:lnTo>
                    <a:lnTo>
                      <a:pt x="2710" y="1617"/>
                    </a:lnTo>
                    <a:lnTo>
                      <a:pt x="2694" y="1623"/>
                    </a:lnTo>
                    <a:lnTo>
                      <a:pt x="2641" y="1623"/>
                    </a:lnTo>
                    <a:lnTo>
                      <a:pt x="2619" y="1613"/>
                    </a:lnTo>
                    <a:lnTo>
                      <a:pt x="2539" y="1561"/>
                    </a:lnTo>
                    <a:lnTo>
                      <a:pt x="2593" y="1519"/>
                    </a:lnTo>
                    <a:lnTo>
                      <a:pt x="2608" y="1477"/>
                    </a:lnTo>
                    <a:lnTo>
                      <a:pt x="2590" y="1459"/>
                    </a:lnTo>
                    <a:lnTo>
                      <a:pt x="2560" y="1449"/>
                    </a:lnTo>
                    <a:lnTo>
                      <a:pt x="2499" y="1452"/>
                    </a:lnTo>
                    <a:lnTo>
                      <a:pt x="2492" y="1431"/>
                    </a:lnTo>
                    <a:lnTo>
                      <a:pt x="2492" y="1427"/>
                    </a:lnTo>
                    <a:lnTo>
                      <a:pt x="2502" y="1383"/>
                    </a:lnTo>
                    <a:lnTo>
                      <a:pt x="2590" y="1332"/>
                    </a:lnTo>
                    <a:lnTo>
                      <a:pt x="2590" y="1295"/>
                    </a:lnTo>
                    <a:lnTo>
                      <a:pt x="2517" y="1279"/>
                    </a:lnTo>
                    <a:lnTo>
                      <a:pt x="2494" y="1246"/>
                    </a:lnTo>
                    <a:lnTo>
                      <a:pt x="2524" y="1168"/>
                    </a:lnTo>
                    <a:lnTo>
                      <a:pt x="2517" y="1164"/>
                    </a:lnTo>
                    <a:lnTo>
                      <a:pt x="2513" y="1110"/>
                    </a:lnTo>
                    <a:lnTo>
                      <a:pt x="2604" y="1056"/>
                    </a:lnTo>
                    <a:lnTo>
                      <a:pt x="2655" y="1015"/>
                    </a:lnTo>
                    <a:lnTo>
                      <a:pt x="2685" y="945"/>
                    </a:lnTo>
                    <a:lnTo>
                      <a:pt x="2658" y="929"/>
                    </a:lnTo>
                    <a:lnTo>
                      <a:pt x="2604" y="942"/>
                    </a:lnTo>
                    <a:lnTo>
                      <a:pt x="2603" y="942"/>
                    </a:lnTo>
                    <a:lnTo>
                      <a:pt x="2598" y="935"/>
                    </a:lnTo>
                    <a:lnTo>
                      <a:pt x="2592" y="917"/>
                    </a:lnTo>
                    <a:lnTo>
                      <a:pt x="2625" y="852"/>
                    </a:lnTo>
                    <a:lnTo>
                      <a:pt x="2592" y="794"/>
                    </a:lnTo>
                    <a:lnTo>
                      <a:pt x="2554" y="776"/>
                    </a:lnTo>
                    <a:lnTo>
                      <a:pt x="2548" y="786"/>
                    </a:lnTo>
                    <a:lnTo>
                      <a:pt x="2535" y="797"/>
                    </a:lnTo>
                    <a:lnTo>
                      <a:pt x="2517" y="786"/>
                    </a:lnTo>
                    <a:lnTo>
                      <a:pt x="2517" y="761"/>
                    </a:lnTo>
                    <a:lnTo>
                      <a:pt x="2521" y="761"/>
                    </a:lnTo>
                    <a:lnTo>
                      <a:pt x="2521" y="743"/>
                    </a:lnTo>
                    <a:lnTo>
                      <a:pt x="2506" y="735"/>
                    </a:lnTo>
                    <a:lnTo>
                      <a:pt x="2505" y="732"/>
                    </a:lnTo>
                    <a:lnTo>
                      <a:pt x="2472" y="720"/>
                    </a:lnTo>
                    <a:lnTo>
                      <a:pt x="2470" y="722"/>
                    </a:lnTo>
                    <a:lnTo>
                      <a:pt x="2464" y="722"/>
                    </a:lnTo>
                    <a:lnTo>
                      <a:pt x="2423" y="742"/>
                    </a:lnTo>
                    <a:lnTo>
                      <a:pt x="2382" y="677"/>
                    </a:lnTo>
                    <a:lnTo>
                      <a:pt x="2297" y="647"/>
                    </a:lnTo>
                    <a:lnTo>
                      <a:pt x="2374" y="564"/>
                    </a:lnTo>
                    <a:lnTo>
                      <a:pt x="2390" y="552"/>
                    </a:lnTo>
                    <a:lnTo>
                      <a:pt x="2393" y="549"/>
                    </a:lnTo>
                    <a:lnTo>
                      <a:pt x="2390" y="546"/>
                    </a:lnTo>
                    <a:lnTo>
                      <a:pt x="2388" y="542"/>
                    </a:lnTo>
                    <a:lnTo>
                      <a:pt x="2335" y="503"/>
                    </a:lnTo>
                    <a:lnTo>
                      <a:pt x="2328" y="502"/>
                    </a:lnTo>
                    <a:lnTo>
                      <a:pt x="2233" y="527"/>
                    </a:lnTo>
                    <a:lnTo>
                      <a:pt x="2191" y="462"/>
                    </a:lnTo>
                    <a:lnTo>
                      <a:pt x="2145" y="421"/>
                    </a:lnTo>
                    <a:lnTo>
                      <a:pt x="2145" y="382"/>
                    </a:lnTo>
                    <a:lnTo>
                      <a:pt x="2134" y="334"/>
                    </a:lnTo>
                    <a:lnTo>
                      <a:pt x="2122" y="309"/>
                    </a:lnTo>
                    <a:lnTo>
                      <a:pt x="2115" y="307"/>
                    </a:lnTo>
                    <a:lnTo>
                      <a:pt x="2113" y="305"/>
                    </a:lnTo>
                    <a:lnTo>
                      <a:pt x="2076" y="301"/>
                    </a:lnTo>
                    <a:lnTo>
                      <a:pt x="2066" y="307"/>
                    </a:lnTo>
                    <a:lnTo>
                      <a:pt x="2057" y="313"/>
                    </a:lnTo>
                    <a:lnTo>
                      <a:pt x="2027" y="323"/>
                    </a:lnTo>
                    <a:lnTo>
                      <a:pt x="2022" y="307"/>
                    </a:lnTo>
                    <a:lnTo>
                      <a:pt x="2016" y="302"/>
                    </a:lnTo>
                    <a:lnTo>
                      <a:pt x="1970" y="2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3" name="Freeform 248">
                <a:extLst>
                  <a:ext uri="{FF2B5EF4-FFF2-40B4-BE49-F238E27FC236}">
                    <a16:creationId xmlns:a16="http://schemas.microsoft.com/office/drawing/2014/main" id="{CC814ACB-FE83-648D-1F2D-504CE8D4A8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2328"/>
                <a:ext cx="362" cy="329"/>
              </a:xfrm>
              <a:custGeom>
                <a:avLst/>
                <a:gdLst>
                  <a:gd name="T0" fmla="*/ 1061 w 2536"/>
                  <a:gd name="T1" fmla="*/ 285 h 2305"/>
                  <a:gd name="T2" fmla="*/ 835 w 2536"/>
                  <a:gd name="T3" fmla="*/ 458 h 2305"/>
                  <a:gd name="T4" fmla="*/ 593 w 2536"/>
                  <a:gd name="T5" fmla="*/ 528 h 2305"/>
                  <a:gd name="T6" fmla="*/ 582 w 2536"/>
                  <a:gd name="T7" fmla="*/ 546 h 2305"/>
                  <a:gd name="T8" fmla="*/ 532 w 2536"/>
                  <a:gd name="T9" fmla="*/ 532 h 2305"/>
                  <a:gd name="T10" fmla="*/ 329 w 2536"/>
                  <a:gd name="T11" fmla="*/ 706 h 2305"/>
                  <a:gd name="T12" fmla="*/ 95 w 2536"/>
                  <a:gd name="T13" fmla="*/ 758 h 2305"/>
                  <a:gd name="T14" fmla="*/ 100 w 2536"/>
                  <a:gd name="T15" fmla="*/ 987 h 2305"/>
                  <a:gd name="T16" fmla="*/ 166 w 2536"/>
                  <a:gd name="T17" fmla="*/ 999 h 2305"/>
                  <a:gd name="T18" fmla="*/ 21 w 2536"/>
                  <a:gd name="T19" fmla="*/ 1180 h 2305"/>
                  <a:gd name="T20" fmla="*/ 25 w 2536"/>
                  <a:gd name="T21" fmla="*/ 1349 h 2305"/>
                  <a:gd name="T22" fmla="*/ 0 w 2536"/>
                  <a:gd name="T23" fmla="*/ 1497 h 2305"/>
                  <a:gd name="T24" fmla="*/ 98 w 2536"/>
                  <a:gd name="T25" fmla="*/ 1529 h 2305"/>
                  <a:gd name="T26" fmla="*/ 127 w 2536"/>
                  <a:gd name="T27" fmla="*/ 1683 h 2305"/>
                  <a:gd name="T28" fmla="*/ 237 w 2536"/>
                  <a:gd name="T29" fmla="*/ 1682 h 2305"/>
                  <a:gd name="T30" fmla="*/ 352 w 2536"/>
                  <a:gd name="T31" fmla="*/ 1730 h 2305"/>
                  <a:gd name="T32" fmla="*/ 329 w 2536"/>
                  <a:gd name="T33" fmla="*/ 1862 h 2305"/>
                  <a:gd name="T34" fmla="*/ 480 w 2536"/>
                  <a:gd name="T35" fmla="*/ 2003 h 2305"/>
                  <a:gd name="T36" fmla="*/ 731 w 2536"/>
                  <a:gd name="T37" fmla="*/ 1999 h 2305"/>
                  <a:gd name="T38" fmla="*/ 877 w 2536"/>
                  <a:gd name="T39" fmla="*/ 2075 h 2305"/>
                  <a:gd name="T40" fmla="*/ 931 w 2536"/>
                  <a:gd name="T41" fmla="*/ 2173 h 2305"/>
                  <a:gd name="T42" fmla="*/ 1072 w 2536"/>
                  <a:gd name="T43" fmla="*/ 2260 h 2305"/>
                  <a:gd name="T44" fmla="*/ 1201 w 2536"/>
                  <a:gd name="T45" fmla="*/ 2235 h 2305"/>
                  <a:gd name="T46" fmla="*/ 1376 w 2536"/>
                  <a:gd name="T47" fmla="*/ 2168 h 2305"/>
                  <a:gd name="T48" fmla="*/ 1616 w 2536"/>
                  <a:gd name="T49" fmla="*/ 2157 h 2305"/>
                  <a:gd name="T50" fmla="*/ 1742 w 2536"/>
                  <a:gd name="T51" fmla="*/ 2061 h 2305"/>
                  <a:gd name="T52" fmla="*/ 1693 w 2536"/>
                  <a:gd name="T53" fmla="*/ 1923 h 2305"/>
                  <a:gd name="T54" fmla="*/ 1947 w 2536"/>
                  <a:gd name="T55" fmla="*/ 1650 h 2305"/>
                  <a:gd name="T56" fmla="*/ 1871 w 2536"/>
                  <a:gd name="T57" fmla="*/ 1529 h 2305"/>
                  <a:gd name="T58" fmla="*/ 1963 w 2536"/>
                  <a:gd name="T59" fmla="*/ 1420 h 2305"/>
                  <a:gd name="T60" fmla="*/ 2012 w 2536"/>
                  <a:gd name="T61" fmla="*/ 1333 h 2305"/>
                  <a:gd name="T62" fmla="*/ 2099 w 2536"/>
                  <a:gd name="T63" fmla="*/ 1245 h 2305"/>
                  <a:gd name="T64" fmla="*/ 2195 w 2536"/>
                  <a:gd name="T65" fmla="*/ 958 h 2305"/>
                  <a:gd name="T66" fmla="*/ 2354 w 2536"/>
                  <a:gd name="T67" fmla="*/ 1032 h 2305"/>
                  <a:gd name="T68" fmla="*/ 2520 w 2536"/>
                  <a:gd name="T69" fmla="*/ 994 h 2305"/>
                  <a:gd name="T70" fmla="*/ 2501 w 2536"/>
                  <a:gd name="T71" fmla="*/ 693 h 2305"/>
                  <a:gd name="T72" fmla="*/ 2509 w 2536"/>
                  <a:gd name="T73" fmla="*/ 579 h 2305"/>
                  <a:gd name="T74" fmla="*/ 2446 w 2536"/>
                  <a:gd name="T75" fmla="*/ 354 h 2305"/>
                  <a:gd name="T76" fmla="*/ 2536 w 2536"/>
                  <a:gd name="T77" fmla="*/ 224 h 2305"/>
                  <a:gd name="T78" fmla="*/ 2239 w 2536"/>
                  <a:gd name="T79" fmla="*/ 138 h 2305"/>
                  <a:gd name="T80" fmla="*/ 2176 w 2536"/>
                  <a:gd name="T81" fmla="*/ 218 h 2305"/>
                  <a:gd name="T82" fmla="*/ 2091 w 2536"/>
                  <a:gd name="T83" fmla="*/ 251 h 2305"/>
                  <a:gd name="T84" fmla="*/ 1928 w 2536"/>
                  <a:gd name="T85" fmla="*/ 160 h 2305"/>
                  <a:gd name="T86" fmla="*/ 1892 w 2536"/>
                  <a:gd name="T87" fmla="*/ 175 h 2305"/>
                  <a:gd name="T88" fmla="*/ 1900 w 2536"/>
                  <a:gd name="T89" fmla="*/ 136 h 2305"/>
                  <a:gd name="T90" fmla="*/ 1821 w 2536"/>
                  <a:gd name="T91" fmla="*/ 110 h 2305"/>
                  <a:gd name="T92" fmla="*/ 1682 w 2536"/>
                  <a:gd name="T93" fmla="*/ 92 h 2305"/>
                  <a:gd name="T94" fmla="*/ 1605 w 2536"/>
                  <a:gd name="T95" fmla="*/ 0 h 2305"/>
                  <a:gd name="T96" fmla="*/ 1480 w 2536"/>
                  <a:gd name="T97" fmla="*/ 99 h 2305"/>
                  <a:gd name="T98" fmla="*/ 1356 w 2536"/>
                  <a:gd name="T99" fmla="*/ 132 h 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536" h="2305">
                    <a:moveTo>
                      <a:pt x="1181" y="256"/>
                    </a:moveTo>
                    <a:lnTo>
                      <a:pt x="1176" y="240"/>
                    </a:lnTo>
                    <a:lnTo>
                      <a:pt x="1105" y="208"/>
                    </a:lnTo>
                    <a:lnTo>
                      <a:pt x="1061" y="285"/>
                    </a:lnTo>
                    <a:lnTo>
                      <a:pt x="1041" y="280"/>
                    </a:lnTo>
                    <a:lnTo>
                      <a:pt x="930" y="339"/>
                    </a:lnTo>
                    <a:lnTo>
                      <a:pt x="866" y="398"/>
                    </a:lnTo>
                    <a:lnTo>
                      <a:pt x="835" y="458"/>
                    </a:lnTo>
                    <a:lnTo>
                      <a:pt x="726" y="499"/>
                    </a:lnTo>
                    <a:lnTo>
                      <a:pt x="712" y="550"/>
                    </a:lnTo>
                    <a:lnTo>
                      <a:pt x="633" y="550"/>
                    </a:lnTo>
                    <a:lnTo>
                      <a:pt x="593" y="528"/>
                    </a:lnTo>
                    <a:lnTo>
                      <a:pt x="582" y="525"/>
                    </a:lnTo>
                    <a:lnTo>
                      <a:pt x="578" y="525"/>
                    </a:lnTo>
                    <a:lnTo>
                      <a:pt x="578" y="535"/>
                    </a:lnTo>
                    <a:lnTo>
                      <a:pt x="582" y="546"/>
                    </a:lnTo>
                    <a:lnTo>
                      <a:pt x="582" y="550"/>
                    </a:lnTo>
                    <a:lnTo>
                      <a:pt x="568" y="561"/>
                    </a:lnTo>
                    <a:lnTo>
                      <a:pt x="532" y="564"/>
                    </a:lnTo>
                    <a:lnTo>
                      <a:pt x="532" y="532"/>
                    </a:lnTo>
                    <a:lnTo>
                      <a:pt x="510" y="519"/>
                    </a:lnTo>
                    <a:lnTo>
                      <a:pt x="428" y="644"/>
                    </a:lnTo>
                    <a:lnTo>
                      <a:pt x="333" y="677"/>
                    </a:lnTo>
                    <a:lnTo>
                      <a:pt x="329" y="706"/>
                    </a:lnTo>
                    <a:lnTo>
                      <a:pt x="253" y="786"/>
                    </a:lnTo>
                    <a:lnTo>
                      <a:pt x="127" y="721"/>
                    </a:lnTo>
                    <a:lnTo>
                      <a:pt x="112" y="754"/>
                    </a:lnTo>
                    <a:lnTo>
                      <a:pt x="95" y="758"/>
                    </a:lnTo>
                    <a:lnTo>
                      <a:pt x="62" y="846"/>
                    </a:lnTo>
                    <a:lnTo>
                      <a:pt x="100" y="864"/>
                    </a:lnTo>
                    <a:lnTo>
                      <a:pt x="133" y="922"/>
                    </a:lnTo>
                    <a:lnTo>
                      <a:pt x="100" y="987"/>
                    </a:lnTo>
                    <a:lnTo>
                      <a:pt x="106" y="1005"/>
                    </a:lnTo>
                    <a:lnTo>
                      <a:pt x="111" y="1012"/>
                    </a:lnTo>
                    <a:lnTo>
                      <a:pt x="112" y="1012"/>
                    </a:lnTo>
                    <a:lnTo>
                      <a:pt x="166" y="999"/>
                    </a:lnTo>
                    <a:lnTo>
                      <a:pt x="193" y="1015"/>
                    </a:lnTo>
                    <a:lnTo>
                      <a:pt x="163" y="1085"/>
                    </a:lnTo>
                    <a:lnTo>
                      <a:pt x="112" y="1126"/>
                    </a:lnTo>
                    <a:lnTo>
                      <a:pt x="21" y="1180"/>
                    </a:lnTo>
                    <a:lnTo>
                      <a:pt x="25" y="1234"/>
                    </a:lnTo>
                    <a:lnTo>
                      <a:pt x="32" y="1238"/>
                    </a:lnTo>
                    <a:lnTo>
                      <a:pt x="2" y="1316"/>
                    </a:lnTo>
                    <a:lnTo>
                      <a:pt x="25" y="1349"/>
                    </a:lnTo>
                    <a:lnTo>
                      <a:pt x="98" y="1365"/>
                    </a:lnTo>
                    <a:lnTo>
                      <a:pt x="98" y="1402"/>
                    </a:lnTo>
                    <a:lnTo>
                      <a:pt x="10" y="1453"/>
                    </a:lnTo>
                    <a:lnTo>
                      <a:pt x="0" y="1497"/>
                    </a:lnTo>
                    <a:lnTo>
                      <a:pt x="0" y="1501"/>
                    </a:lnTo>
                    <a:lnTo>
                      <a:pt x="7" y="1522"/>
                    </a:lnTo>
                    <a:lnTo>
                      <a:pt x="68" y="1519"/>
                    </a:lnTo>
                    <a:lnTo>
                      <a:pt x="98" y="1529"/>
                    </a:lnTo>
                    <a:lnTo>
                      <a:pt x="116" y="1547"/>
                    </a:lnTo>
                    <a:lnTo>
                      <a:pt x="101" y="1589"/>
                    </a:lnTo>
                    <a:lnTo>
                      <a:pt x="47" y="1631"/>
                    </a:lnTo>
                    <a:lnTo>
                      <a:pt x="127" y="1683"/>
                    </a:lnTo>
                    <a:lnTo>
                      <a:pt x="149" y="1693"/>
                    </a:lnTo>
                    <a:lnTo>
                      <a:pt x="202" y="1693"/>
                    </a:lnTo>
                    <a:lnTo>
                      <a:pt x="218" y="1687"/>
                    </a:lnTo>
                    <a:lnTo>
                      <a:pt x="237" y="1682"/>
                    </a:lnTo>
                    <a:lnTo>
                      <a:pt x="237" y="1700"/>
                    </a:lnTo>
                    <a:lnTo>
                      <a:pt x="327" y="1716"/>
                    </a:lnTo>
                    <a:lnTo>
                      <a:pt x="331" y="1720"/>
                    </a:lnTo>
                    <a:lnTo>
                      <a:pt x="352" y="1730"/>
                    </a:lnTo>
                    <a:lnTo>
                      <a:pt x="286" y="1780"/>
                    </a:lnTo>
                    <a:lnTo>
                      <a:pt x="287" y="1795"/>
                    </a:lnTo>
                    <a:lnTo>
                      <a:pt x="316" y="1803"/>
                    </a:lnTo>
                    <a:lnTo>
                      <a:pt x="329" y="1862"/>
                    </a:lnTo>
                    <a:lnTo>
                      <a:pt x="324" y="1904"/>
                    </a:lnTo>
                    <a:lnTo>
                      <a:pt x="418" y="2025"/>
                    </a:lnTo>
                    <a:lnTo>
                      <a:pt x="473" y="1999"/>
                    </a:lnTo>
                    <a:lnTo>
                      <a:pt x="480" y="2003"/>
                    </a:lnTo>
                    <a:lnTo>
                      <a:pt x="571" y="1956"/>
                    </a:lnTo>
                    <a:lnTo>
                      <a:pt x="622" y="1999"/>
                    </a:lnTo>
                    <a:lnTo>
                      <a:pt x="731" y="1987"/>
                    </a:lnTo>
                    <a:lnTo>
                      <a:pt x="731" y="1999"/>
                    </a:lnTo>
                    <a:lnTo>
                      <a:pt x="777" y="1992"/>
                    </a:lnTo>
                    <a:lnTo>
                      <a:pt x="813" y="2010"/>
                    </a:lnTo>
                    <a:lnTo>
                      <a:pt x="854" y="2069"/>
                    </a:lnTo>
                    <a:lnTo>
                      <a:pt x="877" y="2075"/>
                    </a:lnTo>
                    <a:lnTo>
                      <a:pt x="892" y="2102"/>
                    </a:lnTo>
                    <a:lnTo>
                      <a:pt x="914" y="2120"/>
                    </a:lnTo>
                    <a:lnTo>
                      <a:pt x="923" y="2167"/>
                    </a:lnTo>
                    <a:lnTo>
                      <a:pt x="931" y="2173"/>
                    </a:lnTo>
                    <a:lnTo>
                      <a:pt x="985" y="2192"/>
                    </a:lnTo>
                    <a:lnTo>
                      <a:pt x="1008" y="2246"/>
                    </a:lnTo>
                    <a:lnTo>
                      <a:pt x="1051" y="2294"/>
                    </a:lnTo>
                    <a:lnTo>
                      <a:pt x="1072" y="2260"/>
                    </a:lnTo>
                    <a:lnTo>
                      <a:pt x="1100" y="2305"/>
                    </a:lnTo>
                    <a:lnTo>
                      <a:pt x="1157" y="2268"/>
                    </a:lnTo>
                    <a:lnTo>
                      <a:pt x="1183" y="2260"/>
                    </a:lnTo>
                    <a:lnTo>
                      <a:pt x="1201" y="2235"/>
                    </a:lnTo>
                    <a:lnTo>
                      <a:pt x="1270" y="2207"/>
                    </a:lnTo>
                    <a:lnTo>
                      <a:pt x="1313" y="2148"/>
                    </a:lnTo>
                    <a:lnTo>
                      <a:pt x="1351" y="2148"/>
                    </a:lnTo>
                    <a:lnTo>
                      <a:pt x="1376" y="2168"/>
                    </a:lnTo>
                    <a:lnTo>
                      <a:pt x="1394" y="2218"/>
                    </a:lnTo>
                    <a:lnTo>
                      <a:pt x="1509" y="2157"/>
                    </a:lnTo>
                    <a:lnTo>
                      <a:pt x="1580" y="2137"/>
                    </a:lnTo>
                    <a:lnTo>
                      <a:pt x="1616" y="2157"/>
                    </a:lnTo>
                    <a:lnTo>
                      <a:pt x="1665" y="2135"/>
                    </a:lnTo>
                    <a:lnTo>
                      <a:pt x="1753" y="2134"/>
                    </a:lnTo>
                    <a:lnTo>
                      <a:pt x="1769" y="2080"/>
                    </a:lnTo>
                    <a:lnTo>
                      <a:pt x="1742" y="2061"/>
                    </a:lnTo>
                    <a:lnTo>
                      <a:pt x="1720" y="2037"/>
                    </a:lnTo>
                    <a:lnTo>
                      <a:pt x="1682" y="1948"/>
                    </a:lnTo>
                    <a:lnTo>
                      <a:pt x="1682" y="1938"/>
                    </a:lnTo>
                    <a:lnTo>
                      <a:pt x="1693" y="1923"/>
                    </a:lnTo>
                    <a:lnTo>
                      <a:pt x="1764" y="1872"/>
                    </a:lnTo>
                    <a:lnTo>
                      <a:pt x="1831" y="1872"/>
                    </a:lnTo>
                    <a:lnTo>
                      <a:pt x="1848" y="1720"/>
                    </a:lnTo>
                    <a:lnTo>
                      <a:pt x="1947" y="1650"/>
                    </a:lnTo>
                    <a:lnTo>
                      <a:pt x="1949" y="1638"/>
                    </a:lnTo>
                    <a:lnTo>
                      <a:pt x="1892" y="1602"/>
                    </a:lnTo>
                    <a:lnTo>
                      <a:pt x="1892" y="1600"/>
                    </a:lnTo>
                    <a:lnTo>
                      <a:pt x="1871" y="1529"/>
                    </a:lnTo>
                    <a:lnTo>
                      <a:pt x="1873" y="1482"/>
                    </a:lnTo>
                    <a:lnTo>
                      <a:pt x="1895" y="1482"/>
                    </a:lnTo>
                    <a:lnTo>
                      <a:pt x="1895" y="1469"/>
                    </a:lnTo>
                    <a:lnTo>
                      <a:pt x="1963" y="1420"/>
                    </a:lnTo>
                    <a:lnTo>
                      <a:pt x="2004" y="1354"/>
                    </a:lnTo>
                    <a:lnTo>
                      <a:pt x="2006" y="1347"/>
                    </a:lnTo>
                    <a:lnTo>
                      <a:pt x="2009" y="1343"/>
                    </a:lnTo>
                    <a:lnTo>
                      <a:pt x="2012" y="1333"/>
                    </a:lnTo>
                    <a:lnTo>
                      <a:pt x="2012" y="1318"/>
                    </a:lnTo>
                    <a:lnTo>
                      <a:pt x="2026" y="1300"/>
                    </a:lnTo>
                    <a:lnTo>
                      <a:pt x="2039" y="1305"/>
                    </a:lnTo>
                    <a:lnTo>
                      <a:pt x="2099" y="1245"/>
                    </a:lnTo>
                    <a:lnTo>
                      <a:pt x="2165" y="1202"/>
                    </a:lnTo>
                    <a:lnTo>
                      <a:pt x="2201" y="1168"/>
                    </a:lnTo>
                    <a:lnTo>
                      <a:pt x="2214" y="1070"/>
                    </a:lnTo>
                    <a:lnTo>
                      <a:pt x="2195" y="958"/>
                    </a:lnTo>
                    <a:lnTo>
                      <a:pt x="2208" y="958"/>
                    </a:lnTo>
                    <a:lnTo>
                      <a:pt x="2244" y="962"/>
                    </a:lnTo>
                    <a:lnTo>
                      <a:pt x="2326" y="1009"/>
                    </a:lnTo>
                    <a:lnTo>
                      <a:pt x="2354" y="1032"/>
                    </a:lnTo>
                    <a:lnTo>
                      <a:pt x="2362" y="1043"/>
                    </a:lnTo>
                    <a:lnTo>
                      <a:pt x="2438" y="1085"/>
                    </a:lnTo>
                    <a:lnTo>
                      <a:pt x="2520" y="1053"/>
                    </a:lnTo>
                    <a:lnTo>
                      <a:pt x="2520" y="994"/>
                    </a:lnTo>
                    <a:lnTo>
                      <a:pt x="2452" y="950"/>
                    </a:lnTo>
                    <a:lnTo>
                      <a:pt x="2504" y="747"/>
                    </a:lnTo>
                    <a:lnTo>
                      <a:pt x="2496" y="725"/>
                    </a:lnTo>
                    <a:lnTo>
                      <a:pt x="2501" y="693"/>
                    </a:lnTo>
                    <a:lnTo>
                      <a:pt x="2507" y="611"/>
                    </a:lnTo>
                    <a:lnTo>
                      <a:pt x="2509" y="608"/>
                    </a:lnTo>
                    <a:lnTo>
                      <a:pt x="2514" y="606"/>
                    </a:lnTo>
                    <a:lnTo>
                      <a:pt x="2509" y="579"/>
                    </a:lnTo>
                    <a:lnTo>
                      <a:pt x="2472" y="569"/>
                    </a:lnTo>
                    <a:lnTo>
                      <a:pt x="2414" y="448"/>
                    </a:lnTo>
                    <a:lnTo>
                      <a:pt x="2438" y="430"/>
                    </a:lnTo>
                    <a:lnTo>
                      <a:pt x="2446" y="354"/>
                    </a:lnTo>
                    <a:lnTo>
                      <a:pt x="2507" y="343"/>
                    </a:lnTo>
                    <a:lnTo>
                      <a:pt x="2515" y="321"/>
                    </a:lnTo>
                    <a:lnTo>
                      <a:pt x="2509" y="252"/>
                    </a:lnTo>
                    <a:lnTo>
                      <a:pt x="2536" y="224"/>
                    </a:lnTo>
                    <a:lnTo>
                      <a:pt x="2534" y="190"/>
                    </a:lnTo>
                    <a:lnTo>
                      <a:pt x="2465" y="71"/>
                    </a:lnTo>
                    <a:lnTo>
                      <a:pt x="2359" y="176"/>
                    </a:lnTo>
                    <a:lnTo>
                      <a:pt x="2239" y="138"/>
                    </a:lnTo>
                    <a:lnTo>
                      <a:pt x="2228" y="136"/>
                    </a:lnTo>
                    <a:lnTo>
                      <a:pt x="2190" y="147"/>
                    </a:lnTo>
                    <a:lnTo>
                      <a:pt x="2188" y="175"/>
                    </a:lnTo>
                    <a:lnTo>
                      <a:pt x="2176" y="218"/>
                    </a:lnTo>
                    <a:lnTo>
                      <a:pt x="2176" y="219"/>
                    </a:lnTo>
                    <a:lnTo>
                      <a:pt x="2146" y="252"/>
                    </a:lnTo>
                    <a:lnTo>
                      <a:pt x="2135" y="259"/>
                    </a:lnTo>
                    <a:lnTo>
                      <a:pt x="2091" y="251"/>
                    </a:lnTo>
                    <a:lnTo>
                      <a:pt x="2039" y="196"/>
                    </a:lnTo>
                    <a:lnTo>
                      <a:pt x="1977" y="191"/>
                    </a:lnTo>
                    <a:lnTo>
                      <a:pt x="1928" y="135"/>
                    </a:lnTo>
                    <a:lnTo>
                      <a:pt x="1928" y="160"/>
                    </a:lnTo>
                    <a:lnTo>
                      <a:pt x="1925" y="165"/>
                    </a:lnTo>
                    <a:lnTo>
                      <a:pt x="1924" y="165"/>
                    </a:lnTo>
                    <a:lnTo>
                      <a:pt x="1913" y="175"/>
                    </a:lnTo>
                    <a:lnTo>
                      <a:pt x="1892" y="175"/>
                    </a:lnTo>
                    <a:lnTo>
                      <a:pt x="1889" y="169"/>
                    </a:lnTo>
                    <a:lnTo>
                      <a:pt x="1886" y="169"/>
                    </a:lnTo>
                    <a:lnTo>
                      <a:pt x="1886" y="165"/>
                    </a:lnTo>
                    <a:lnTo>
                      <a:pt x="1900" y="136"/>
                    </a:lnTo>
                    <a:lnTo>
                      <a:pt x="1892" y="120"/>
                    </a:lnTo>
                    <a:lnTo>
                      <a:pt x="1859" y="84"/>
                    </a:lnTo>
                    <a:lnTo>
                      <a:pt x="1827" y="71"/>
                    </a:lnTo>
                    <a:lnTo>
                      <a:pt x="1821" y="110"/>
                    </a:lnTo>
                    <a:lnTo>
                      <a:pt x="1777" y="73"/>
                    </a:lnTo>
                    <a:lnTo>
                      <a:pt x="1775" y="71"/>
                    </a:lnTo>
                    <a:lnTo>
                      <a:pt x="1696" y="82"/>
                    </a:lnTo>
                    <a:lnTo>
                      <a:pt x="1682" y="92"/>
                    </a:lnTo>
                    <a:lnTo>
                      <a:pt x="1682" y="70"/>
                    </a:lnTo>
                    <a:lnTo>
                      <a:pt x="1684" y="51"/>
                    </a:lnTo>
                    <a:lnTo>
                      <a:pt x="1682" y="43"/>
                    </a:lnTo>
                    <a:lnTo>
                      <a:pt x="1605" y="0"/>
                    </a:lnTo>
                    <a:lnTo>
                      <a:pt x="1551" y="15"/>
                    </a:lnTo>
                    <a:lnTo>
                      <a:pt x="1521" y="33"/>
                    </a:lnTo>
                    <a:lnTo>
                      <a:pt x="1487" y="109"/>
                    </a:lnTo>
                    <a:lnTo>
                      <a:pt x="1480" y="99"/>
                    </a:lnTo>
                    <a:lnTo>
                      <a:pt x="1478" y="99"/>
                    </a:lnTo>
                    <a:lnTo>
                      <a:pt x="1478" y="98"/>
                    </a:lnTo>
                    <a:lnTo>
                      <a:pt x="1434" y="98"/>
                    </a:lnTo>
                    <a:lnTo>
                      <a:pt x="1356" y="132"/>
                    </a:lnTo>
                    <a:lnTo>
                      <a:pt x="1323" y="169"/>
                    </a:lnTo>
                    <a:lnTo>
                      <a:pt x="1274" y="262"/>
                    </a:lnTo>
                    <a:lnTo>
                      <a:pt x="1181" y="2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4" name="Freeform 249">
                <a:extLst>
                  <a:ext uri="{FF2B5EF4-FFF2-40B4-BE49-F238E27FC236}">
                    <a16:creationId xmlns:a16="http://schemas.microsoft.com/office/drawing/2014/main" id="{766A8B57-CE4E-0996-B6FC-39FAC437C17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2608"/>
                <a:ext cx="345" cy="329"/>
              </a:xfrm>
              <a:custGeom>
                <a:avLst/>
                <a:gdLst>
                  <a:gd name="T0" fmla="*/ 901 w 2414"/>
                  <a:gd name="T1" fmla="*/ 261 h 2307"/>
                  <a:gd name="T2" fmla="*/ 918 w 2414"/>
                  <a:gd name="T3" fmla="*/ 295 h 2307"/>
                  <a:gd name="T4" fmla="*/ 921 w 2414"/>
                  <a:gd name="T5" fmla="*/ 348 h 2307"/>
                  <a:gd name="T6" fmla="*/ 912 w 2414"/>
                  <a:gd name="T7" fmla="*/ 342 h 2307"/>
                  <a:gd name="T8" fmla="*/ 893 w 2414"/>
                  <a:gd name="T9" fmla="*/ 337 h 2307"/>
                  <a:gd name="T10" fmla="*/ 888 w 2414"/>
                  <a:gd name="T11" fmla="*/ 403 h 2307"/>
                  <a:gd name="T12" fmla="*/ 877 w 2414"/>
                  <a:gd name="T13" fmla="*/ 473 h 2307"/>
                  <a:gd name="T14" fmla="*/ 773 w 2414"/>
                  <a:gd name="T15" fmla="*/ 541 h 2307"/>
                  <a:gd name="T16" fmla="*/ 629 w 2414"/>
                  <a:gd name="T17" fmla="*/ 691 h 2307"/>
                  <a:gd name="T18" fmla="*/ 640 w 2414"/>
                  <a:gd name="T19" fmla="*/ 815 h 2307"/>
                  <a:gd name="T20" fmla="*/ 487 w 2414"/>
                  <a:gd name="T21" fmla="*/ 976 h 2307"/>
                  <a:gd name="T22" fmla="*/ 339 w 2414"/>
                  <a:gd name="T23" fmla="*/ 1114 h 2307"/>
                  <a:gd name="T24" fmla="*/ 244 w 2414"/>
                  <a:gd name="T25" fmla="*/ 1281 h 2307"/>
                  <a:gd name="T26" fmla="*/ 61 w 2414"/>
                  <a:gd name="T27" fmla="*/ 1375 h 2307"/>
                  <a:gd name="T28" fmla="*/ 69 w 2414"/>
                  <a:gd name="T29" fmla="*/ 1459 h 2307"/>
                  <a:gd name="T30" fmla="*/ 76 w 2414"/>
                  <a:gd name="T31" fmla="*/ 1543 h 2307"/>
                  <a:gd name="T32" fmla="*/ 142 w 2414"/>
                  <a:gd name="T33" fmla="*/ 1675 h 2307"/>
                  <a:gd name="T34" fmla="*/ 153 w 2414"/>
                  <a:gd name="T35" fmla="*/ 1812 h 2307"/>
                  <a:gd name="T36" fmla="*/ 284 w 2414"/>
                  <a:gd name="T37" fmla="*/ 1830 h 2307"/>
                  <a:gd name="T38" fmla="*/ 280 w 2414"/>
                  <a:gd name="T39" fmla="*/ 1983 h 2307"/>
                  <a:gd name="T40" fmla="*/ 386 w 2414"/>
                  <a:gd name="T41" fmla="*/ 2068 h 2307"/>
                  <a:gd name="T42" fmla="*/ 524 w 2414"/>
                  <a:gd name="T43" fmla="*/ 2075 h 2307"/>
                  <a:gd name="T44" fmla="*/ 579 w 2414"/>
                  <a:gd name="T45" fmla="*/ 2167 h 2307"/>
                  <a:gd name="T46" fmla="*/ 670 w 2414"/>
                  <a:gd name="T47" fmla="*/ 2228 h 2307"/>
                  <a:gd name="T48" fmla="*/ 695 w 2414"/>
                  <a:gd name="T49" fmla="*/ 2248 h 2307"/>
                  <a:gd name="T50" fmla="*/ 852 w 2414"/>
                  <a:gd name="T51" fmla="*/ 2199 h 2307"/>
                  <a:gd name="T52" fmla="*/ 868 w 2414"/>
                  <a:gd name="T53" fmla="*/ 2199 h 2307"/>
                  <a:gd name="T54" fmla="*/ 1025 w 2414"/>
                  <a:gd name="T55" fmla="*/ 2117 h 2307"/>
                  <a:gd name="T56" fmla="*/ 1163 w 2414"/>
                  <a:gd name="T57" fmla="*/ 2205 h 2307"/>
                  <a:gd name="T58" fmla="*/ 1238 w 2414"/>
                  <a:gd name="T59" fmla="*/ 2111 h 2307"/>
                  <a:gd name="T60" fmla="*/ 1344 w 2414"/>
                  <a:gd name="T61" fmla="*/ 2078 h 2307"/>
                  <a:gd name="T62" fmla="*/ 1418 w 2414"/>
                  <a:gd name="T63" fmla="*/ 2020 h 2307"/>
                  <a:gd name="T64" fmla="*/ 1569 w 2414"/>
                  <a:gd name="T65" fmla="*/ 2013 h 2307"/>
                  <a:gd name="T66" fmla="*/ 1569 w 2414"/>
                  <a:gd name="T67" fmla="*/ 1977 h 2307"/>
                  <a:gd name="T68" fmla="*/ 1696 w 2414"/>
                  <a:gd name="T69" fmla="*/ 1954 h 2307"/>
                  <a:gd name="T70" fmla="*/ 1787 w 2414"/>
                  <a:gd name="T71" fmla="*/ 1855 h 2307"/>
                  <a:gd name="T72" fmla="*/ 1707 w 2414"/>
                  <a:gd name="T73" fmla="*/ 1685 h 2307"/>
                  <a:gd name="T74" fmla="*/ 1700 w 2414"/>
                  <a:gd name="T75" fmla="*/ 1598 h 2307"/>
                  <a:gd name="T76" fmla="*/ 1784 w 2414"/>
                  <a:gd name="T77" fmla="*/ 1495 h 2307"/>
                  <a:gd name="T78" fmla="*/ 1904 w 2414"/>
                  <a:gd name="T79" fmla="*/ 1462 h 2307"/>
                  <a:gd name="T80" fmla="*/ 1973 w 2414"/>
                  <a:gd name="T81" fmla="*/ 1380 h 2307"/>
                  <a:gd name="T82" fmla="*/ 2073 w 2414"/>
                  <a:gd name="T83" fmla="*/ 1317 h 2307"/>
                  <a:gd name="T84" fmla="*/ 2119 w 2414"/>
                  <a:gd name="T85" fmla="*/ 1284 h 2307"/>
                  <a:gd name="T86" fmla="*/ 2169 w 2414"/>
                  <a:gd name="T87" fmla="*/ 1271 h 2307"/>
                  <a:gd name="T88" fmla="*/ 2235 w 2414"/>
                  <a:gd name="T89" fmla="*/ 1314 h 2307"/>
                  <a:gd name="T90" fmla="*/ 2374 w 2414"/>
                  <a:gd name="T91" fmla="*/ 1266 h 2307"/>
                  <a:gd name="T92" fmla="*/ 2341 w 2414"/>
                  <a:gd name="T93" fmla="*/ 1134 h 2307"/>
                  <a:gd name="T94" fmla="*/ 2281 w 2414"/>
                  <a:gd name="T95" fmla="*/ 983 h 2307"/>
                  <a:gd name="T96" fmla="*/ 2310 w 2414"/>
                  <a:gd name="T97" fmla="*/ 771 h 2307"/>
                  <a:gd name="T98" fmla="*/ 2341 w 2414"/>
                  <a:gd name="T99" fmla="*/ 692 h 2307"/>
                  <a:gd name="T100" fmla="*/ 2245 w 2414"/>
                  <a:gd name="T101" fmla="*/ 556 h 2307"/>
                  <a:gd name="T102" fmla="*/ 2144 w 2414"/>
                  <a:gd name="T103" fmla="*/ 201 h 2307"/>
                  <a:gd name="T104" fmla="*/ 1922 w 2414"/>
                  <a:gd name="T105" fmla="*/ 262 h 2307"/>
                  <a:gd name="T106" fmla="*/ 1841 w 2414"/>
                  <a:gd name="T107" fmla="*/ 192 h 2307"/>
                  <a:gd name="T108" fmla="*/ 1711 w 2414"/>
                  <a:gd name="T109" fmla="*/ 304 h 2307"/>
                  <a:gd name="T110" fmla="*/ 1600 w 2414"/>
                  <a:gd name="T111" fmla="*/ 304 h 2307"/>
                  <a:gd name="T112" fmla="*/ 1513 w 2414"/>
                  <a:gd name="T113" fmla="*/ 236 h 2307"/>
                  <a:gd name="T114" fmla="*/ 1442 w 2414"/>
                  <a:gd name="T115" fmla="*/ 164 h 2307"/>
                  <a:gd name="T116" fmla="*/ 1382 w 2414"/>
                  <a:gd name="T117" fmla="*/ 113 h 2307"/>
                  <a:gd name="T118" fmla="*/ 1259 w 2414"/>
                  <a:gd name="T119" fmla="*/ 43 h 2307"/>
                  <a:gd name="T120" fmla="*/ 1099 w 2414"/>
                  <a:gd name="T121" fmla="*/ 0 h 2307"/>
                  <a:gd name="T122" fmla="*/ 868 w 2414"/>
                  <a:gd name="T123" fmla="*/ 98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414" h="2307">
                    <a:moveTo>
                      <a:pt x="885" y="229"/>
                    </a:moveTo>
                    <a:lnTo>
                      <a:pt x="893" y="250"/>
                    </a:lnTo>
                    <a:lnTo>
                      <a:pt x="901" y="261"/>
                    </a:lnTo>
                    <a:lnTo>
                      <a:pt x="912" y="266"/>
                    </a:lnTo>
                    <a:lnTo>
                      <a:pt x="912" y="290"/>
                    </a:lnTo>
                    <a:lnTo>
                      <a:pt x="918" y="295"/>
                    </a:lnTo>
                    <a:lnTo>
                      <a:pt x="928" y="348"/>
                    </a:lnTo>
                    <a:lnTo>
                      <a:pt x="926" y="349"/>
                    </a:lnTo>
                    <a:lnTo>
                      <a:pt x="921" y="348"/>
                    </a:lnTo>
                    <a:lnTo>
                      <a:pt x="915" y="345"/>
                    </a:lnTo>
                    <a:lnTo>
                      <a:pt x="913" y="345"/>
                    </a:lnTo>
                    <a:lnTo>
                      <a:pt x="912" y="342"/>
                    </a:lnTo>
                    <a:lnTo>
                      <a:pt x="910" y="338"/>
                    </a:lnTo>
                    <a:lnTo>
                      <a:pt x="899" y="337"/>
                    </a:lnTo>
                    <a:lnTo>
                      <a:pt x="893" y="337"/>
                    </a:lnTo>
                    <a:lnTo>
                      <a:pt x="872" y="354"/>
                    </a:lnTo>
                    <a:lnTo>
                      <a:pt x="866" y="367"/>
                    </a:lnTo>
                    <a:lnTo>
                      <a:pt x="888" y="403"/>
                    </a:lnTo>
                    <a:lnTo>
                      <a:pt x="923" y="421"/>
                    </a:lnTo>
                    <a:lnTo>
                      <a:pt x="924" y="452"/>
                    </a:lnTo>
                    <a:lnTo>
                      <a:pt x="877" y="473"/>
                    </a:lnTo>
                    <a:lnTo>
                      <a:pt x="866" y="465"/>
                    </a:lnTo>
                    <a:lnTo>
                      <a:pt x="847" y="531"/>
                    </a:lnTo>
                    <a:lnTo>
                      <a:pt x="773" y="541"/>
                    </a:lnTo>
                    <a:lnTo>
                      <a:pt x="770" y="633"/>
                    </a:lnTo>
                    <a:lnTo>
                      <a:pt x="694" y="647"/>
                    </a:lnTo>
                    <a:lnTo>
                      <a:pt x="629" y="691"/>
                    </a:lnTo>
                    <a:lnTo>
                      <a:pt x="659" y="742"/>
                    </a:lnTo>
                    <a:lnTo>
                      <a:pt x="672" y="825"/>
                    </a:lnTo>
                    <a:lnTo>
                      <a:pt x="640" y="815"/>
                    </a:lnTo>
                    <a:lnTo>
                      <a:pt x="612" y="895"/>
                    </a:lnTo>
                    <a:lnTo>
                      <a:pt x="579" y="877"/>
                    </a:lnTo>
                    <a:lnTo>
                      <a:pt x="487" y="976"/>
                    </a:lnTo>
                    <a:lnTo>
                      <a:pt x="334" y="1011"/>
                    </a:lnTo>
                    <a:lnTo>
                      <a:pt x="333" y="1059"/>
                    </a:lnTo>
                    <a:lnTo>
                      <a:pt x="339" y="1114"/>
                    </a:lnTo>
                    <a:lnTo>
                      <a:pt x="251" y="1193"/>
                    </a:lnTo>
                    <a:lnTo>
                      <a:pt x="244" y="1256"/>
                    </a:lnTo>
                    <a:lnTo>
                      <a:pt x="244" y="1281"/>
                    </a:lnTo>
                    <a:lnTo>
                      <a:pt x="189" y="1266"/>
                    </a:lnTo>
                    <a:lnTo>
                      <a:pt x="120" y="1315"/>
                    </a:lnTo>
                    <a:lnTo>
                      <a:pt x="61" y="1375"/>
                    </a:lnTo>
                    <a:lnTo>
                      <a:pt x="0" y="1350"/>
                    </a:lnTo>
                    <a:lnTo>
                      <a:pt x="16" y="1365"/>
                    </a:lnTo>
                    <a:lnTo>
                      <a:pt x="69" y="1459"/>
                    </a:lnTo>
                    <a:lnTo>
                      <a:pt x="69" y="1506"/>
                    </a:lnTo>
                    <a:lnTo>
                      <a:pt x="50" y="1529"/>
                    </a:lnTo>
                    <a:lnTo>
                      <a:pt x="76" y="1543"/>
                    </a:lnTo>
                    <a:lnTo>
                      <a:pt x="72" y="1594"/>
                    </a:lnTo>
                    <a:lnTo>
                      <a:pt x="123" y="1664"/>
                    </a:lnTo>
                    <a:lnTo>
                      <a:pt x="142" y="1675"/>
                    </a:lnTo>
                    <a:lnTo>
                      <a:pt x="149" y="1746"/>
                    </a:lnTo>
                    <a:lnTo>
                      <a:pt x="127" y="1772"/>
                    </a:lnTo>
                    <a:lnTo>
                      <a:pt x="153" y="1812"/>
                    </a:lnTo>
                    <a:lnTo>
                      <a:pt x="227" y="1776"/>
                    </a:lnTo>
                    <a:lnTo>
                      <a:pt x="289" y="1772"/>
                    </a:lnTo>
                    <a:lnTo>
                      <a:pt x="284" y="1830"/>
                    </a:lnTo>
                    <a:lnTo>
                      <a:pt x="183" y="1878"/>
                    </a:lnTo>
                    <a:lnTo>
                      <a:pt x="258" y="1980"/>
                    </a:lnTo>
                    <a:lnTo>
                      <a:pt x="280" y="1983"/>
                    </a:lnTo>
                    <a:lnTo>
                      <a:pt x="320" y="2009"/>
                    </a:lnTo>
                    <a:lnTo>
                      <a:pt x="375" y="2003"/>
                    </a:lnTo>
                    <a:lnTo>
                      <a:pt x="386" y="2068"/>
                    </a:lnTo>
                    <a:lnTo>
                      <a:pt x="422" y="2081"/>
                    </a:lnTo>
                    <a:lnTo>
                      <a:pt x="500" y="2128"/>
                    </a:lnTo>
                    <a:lnTo>
                      <a:pt x="524" y="2075"/>
                    </a:lnTo>
                    <a:lnTo>
                      <a:pt x="612" y="2052"/>
                    </a:lnTo>
                    <a:lnTo>
                      <a:pt x="618" y="2053"/>
                    </a:lnTo>
                    <a:lnTo>
                      <a:pt x="579" y="2167"/>
                    </a:lnTo>
                    <a:lnTo>
                      <a:pt x="573" y="2212"/>
                    </a:lnTo>
                    <a:lnTo>
                      <a:pt x="644" y="2221"/>
                    </a:lnTo>
                    <a:lnTo>
                      <a:pt x="670" y="2228"/>
                    </a:lnTo>
                    <a:lnTo>
                      <a:pt x="673" y="2232"/>
                    </a:lnTo>
                    <a:lnTo>
                      <a:pt x="680" y="2234"/>
                    </a:lnTo>
                    <a:lnTo>
                      <a:pt x="695" y="2248"/>
                    </a:lnTo>
                    <a:lnTo>
                      <a:pt x="721" y="2307"/>
                    </a:lnTo>
                    <a:lnTo>
                      <a:pt x="793" y="2238"/>
                    </a:lnTo>
                    <a:lnTo>
                      <a:pt x="852" y="2199"/>
                    </a:lnTo>
                    <a:lnTo>
                      <a:pt x="859" y="2202"/>
                    </a:lnTo>
                    <a:lnTo>
                      <a:pt x="866" y="2202"/>
                    </a:lnTo>
                    <a:lnTo>
                      <a:pt x="868" y="2199"/>
                    </a:lnTo>
                    <a:lnTo>
                      <a:pt x="913" y="2169"/>
                    </a:lnTo>
                    <a:lnTo>
                      <a:pt x="956" y="2089"/>
                    </a:lnTo>
                    <a:lnTo>
                      <a:pt x="1025" y="2117"/>
                    </a:lnTo>
                    <a:lnTo>
                      <a:pt x="1057" y="2220"/>
                    </a:lnTo>
                    <a:lnTo>
                      <a:pt x="1096" y="2239"/>
                    </a:lnTo>
                    <a:lnTo>
                      <a:pt x="1163" y="2205"/>
                    </a:lnTo>
                    <a:lnTo>
                      <a:pt x="1183" y="2045"/>
                    </a:lnTo>
                    <a:lnTo>
                      <a:pt x="1240" y="2056"/>
                    </a:lnTo>
                    <a:lnTo>
                      <a:pt x="1238" y="2111"/>
                    </a:lnTo>
                    <a:lnTo>
                      <a:pt x="1306" y="2060"/>
                    </a:lnTo>
                    <a:lnTo>
                      <a:pt x="1322" y="2097"/>
                    </a:lnTo>
                    <a:lnTo>
                      <a:pt x="1344" y="2078"/>
                    </a:lnTo>
                    <a:lnTo>
                      <a:pt x="1347" y="2056"/>
                    </a:lnTo>
                    <a:lnTo>
                      <a:pt x="1409" y="2013"/>
                    </a:lnTo>
                    <a:lnTo>
                      <a:pt x="1418" y="2020"/>
                    </a:lnTo>
                    <a:lnTo>
                      <a:pt x="1551" y="2020"/>
                    </a:lnTo>
                    <a:lnTo>
                      <a:pt x="1567" y="2016"/>
                    </a:lnTo>
                    <a:lnTo>
                      <a:pt x="1569" y="2013"/>
                    </a:lnTo>
                    <a:lnTo>
                      <a:pt x="1578" y="1998"/>
                    </a:lnTo>
                    <a:lnTo>
                      <a:pt x="1579" y="1992"/>
                    </a:lnTo>
                    <a:lnTo>
                      <a:pt x="1569" y="1977"/>
                    </a:lnTo>
                    <a:lnTo>
                      <a:pt x="1612" y="1955"/>
                    </a:lnTo>
                    <a:lnTo>
                      <a:pt x="1655" y="1991"/>
                    </a:lnTo>
                    <a:lnTo>
                      <a:pt x="1696" y="1954"/>
                    </a:lnTo>
                    <a:lnTo>
                      <a:pt x="1765" y="1948"/>
                    </a:lnTo>
                    <a:lnTo>
                      <a:pt x="1798" y="1921"/>
                    </a:lnTo>
                    <a:lnTo>
                      <a:pt x="1787" y="1855"/>
                    </a:lnTo>
                    <a:lnTo>
                      <a:pt x="1753" y="1806"/>
                    </a:lnTo>
                    <a:lnTo>
                      <a:pt x="1751" y="1718"/>
                    </a:lnTo>
                    <a:lnTo>
                      <a:pt x="1707" y="1685"/>
                    </a:lnTo>
                    <a:lnTo>
                      <a:pt x="1704" y="1682"/>
                    </a:lnTo>
                    <a:lnTo>
                      <a:pt x="1699" y="1655"/>
                    </a:lnTo>
                    <a:lnTo>
                      <a:pt x="1700" y="1598"/>
                    </a:lnTo>
                    <a:lnTo>
                      <a:pt x="1731" y="1543"/>
                    </a:lnTo>
                    <a:lnTo>
                      <a:pt x="1762" y="1551"/>
                    </a:lnTo>
                    <a:lnTo>
                      <a:pt x="1784" y="1495"/>
                    </a:lnTo>
                    <a:lnTo>
                      <a:pt x="1838" y="1546"/>
                    </a:lnTo>
                    <a:lnTo>
                      <a:pt x="1842" y="1496"/>
                    </a:lnTo>
                    <a:lnTo>
                      <a:pt x="1904" y="1462"/>
                    </a:lnTo>
                    <a:lnTo>
                      <a:pt x="1920" y="1457"/>
                    </a:lnTo>
                    <a:lnTo>
                      <a:pt x="1964" y="1398"/>
                    </a:lnTo>
                    <a:lnTo>
                      <a:pt x="1973" y="1380"/>
                    </a:lnTo>
                    <a:lnTo>
                      <a:pt x="2060" y="1353"/>
                    </a:lnTo>
                    <a:lnTo>
                      <a:pt x="2071" y="1320"/>
                    </a:lnTo>
                    <a:lnTo>
                      <a:pt x="2073" y="1317"/>
                    </a:lnTo>
                    <a:lnTo>
                      <a:pt x="2073" y="1315"/>
                    </a:lnTo>
                    <a:lnTo>
                      <a:pt x="2079" y="1310"/>
                    </a:lnTo>
                    <a:lnTo>
                      <a:pt x="2119" y="1284"/>
                    </a:lnTo>
                    <a:lnTo>
                      <a:pt x="2122" y="1284"/>
                    </a:lnTo>
                    <a:lnTo>
                      <a:pt x="2122" y="1282"/>
                    </a:lnTo>
                    <a:lnTo>
                      <a:pt x="2169" y="1271"/>
                    </a:lnTo>
                    <a:lnTo>
                      <a:pt x="2169" y="1273"/>
                    </a:lnTo>
                    <a:lnTo>
                      <a:pt x="2193" y="1298"/>
                    </a:lnTo>
                    <a:lnTo>
                      <a:pt x="2235" y="1314"/>
                    </a:lnTo>
                    <a:lnTo>
                      <a:pt x="2305" y="1317"/>
                    </a:lnTo>
                    <a:lnTo>
                      <a:pt x="2341" y="1262"/>
                    </a:lnTo>
                    <a:lnTo>
                      <a:pt x="2374" y="1266"/>
                    </a:lnTo>
                    <a:lnTo>
                      <a:pt x="2414" y="1197"/>
                    </a:lnTo>
                    <a:lnTo>
                      <a:pt x="2355" y="1142"/>
                    </a:lnTo>
                    <a:lnTo>
                      <a:pt x="2341" y="1134"/>
                    </a:lnTo>
                    <a:lnTo>
                      <a:pt x="2335" y="1070"/>
                    </a:lnTo>
                    <a:lnTo>
                      <a:pt x="2363" y="1036"/>
                    </a:lnTo>
                    <a:lnTo>
                      <a:pt x="2281" y="983"/>
                    </a:lnTo>
                    <a:lnTo>
                      <a:pt x="2267" y="965"/>
                    </a:lnTo>
                    <a:lnTo>
                      <a:pt x="2314" y="819"/>
                    </a:lnTo>
                    <a:lnTo>
                      <a:pt x="2310" y="771"/>
                    </a:lnTo>
                    <a:lnTo>
                      <a:pt x="2344" y="738"/>
                    </a:lnTo>
                    <a:lnTo>
                      <a:pt x="2349" y="716"/>
                    </a:lnTo>
                    <a:lnTo>
                      <a:pt x="2341" y="692"/>
                    </a:lnTo>
                    <a:lnTo>
                      <a:pt x="2288" y="622"/>
                    </a:lnTo>
                    <a:lnTo>
                      <a:pt x="2267" y="578"/>
                    </a:lnTo>
                    <a:lnTo>
                      <a:pt x="2245" y="556"/>
                    </a:lnTo>
                    <a:lnTo>
                      <a:pt x="2201" y="490"/>
                    </a:lnTo>
                    <a:lnTo>
                      <a:pt x="2228" y="382"/>
                    </a:lnTo>
                    <a:lnTo>
                      <a:pt x="2144" y="201"/>
                    </a:lnTo>
                    <a:lnTo>
                      <a:pt x="2108" y="181"/>
                    </a:lnTo>
                    <a:lnTo>
                      <a:pt x="2037" y="201"/>
                    </a:lnTo>
                    <a:lnTo>
                      <a:pt x="1922" y="262"/>
                    </a:lnTo>
                    <a:lnTo>
                      <a:pt x="1904" y="212"/>
                    </a:lnTo>
                    <a:lnTo>
                      <a:pt x="1879" y="192"/>
                    </a:lnTo>
                    <a:lnTo>
                      <a:pt x="1841" y="192"/>
                    </a:lnTo>
                    <a:lnTo>
                      <a:pt x="1798" y="251"/>
                    </a:lnTo>
                    <a:lnTo>
                      <a:pt x="1729" y="279"/>
                    </a:lnTo>
                    <a:lnTo>
                      <a:pt x="1711" y="304"/>
                    </a:lnTo>
                    <a:lnTo>
                      <a:pt x="1685" y="312"/>
                    </a:lnTo>
                    <a:lnTo>
                      <a:pt x="1628" y="349"/>
                    </a:lnTo>
                    <a:lnTo>
                      <a:pt x="1600" y="304"/>
                    </a:lnTo>
                    <a:lnTo>
                      <a:pt x="1579" y="338"/>
                    </a:lnTo>
                    <a:lnTo>
                      <a:pt x="1536" y="290"/>
                    </a:lnTo>
                    <a:lnTo>
                      <a:pt x="1513" y="236"/>
                    </a:lnTo>
                    <a:lnTo>
                      <a:pt x="1459" y="217"/>
                    </a:lnTo>
                    <a:lnTo>
                      <a:pt x="1451" y="211"/>
                    </a:lnTo>
                    <a:lnTo>
                      <a:pt x="1442" y="164"/>
                    </a:lnTo>
                    <a:lnTo>
                      <a:pt x="1420" y="146"/>
                    </a:lnTo>
                    <a:lnTo>
                      <a:pt x="1405" y="119"/>
                    </a:lnTo>
                    <a:lnTo>
                      <a:pt x="1382" y="113"/>
                    </a:lnTo>
                    <a:lnTo>
                      <a:pt x="1341" y="54"/>
                    </a:lnTo>
                    <a:lnTo>
                      <a:pt x="1305" y="36"/>
                    </a:lnTo>
                    <a:lnTo>
                      <a:pt x="1259" y="43"/>
                    </a:lnTo>
                    <a:lnTo>
                      <a:pt x="1259" y="31"/>
                    </a:lnTo>
                    <a:lnTo>
                      <a:pt x="1150" y="43"/>
                    </a:lnTo>
                    <a:lnTo>
                      <a:pt x="1099" y="0"/>
                    </a:lnTo>
                    <a:lnTo>
                      <a:pt x="1008" y="47"/>
                    </a:lnTo>
                    <a:lnTo>
                      <a:pt x="1001" y="43"/>
                    </a:lnTo>
                    <a:lnTo>
                      <a:pt x="868" y="98"/>
                    </a:lnTo>
                    <a:lnTo>
                      <a:pt x="879" y="201"/>
                    </a:lnTo>
                    <a:lnTo>
                      <a:pt x="885" y="22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5" name="Freeform 250">
                <a:extLst>
                  <a:ext uri="{FF2B5EF4-FFF2-40B4-BE49-F238E27FC236}">
                    <a16:creationId xmlns:a16="http://schemas.microsoft.com/office/drawing/2014/main" id="{F3FA76A2-3EA5-E90E-0C22-5D1F8A857D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2064"/>
                <a:ext cx="333" cy="511"/>
              </a:xfrm>
              <a:custGeom>
                <a:avLst/>
                <a:gdLst>
                  <a:gd name="T0" fmla="*/ 1438 w 2332"/>
                  <a:gd name="T1" fmla="*/ 705 h 3578"/>
                  <a:gd name="T2" fmla="*/ 1158 w 2332"/>
                  <a:gd name="T3" fmla="*/ 547 h 3578"/>
                  <a:gd name="T4" fmla="*/ 1089 w 2332"/>
                  <a:gd name="T5" fmla="*/ 513 h 3578"/>
                  <a:gd name="T6" fmla="*/ 907 w 2332"/>
                  <a:gd name="T7" fmla="*/ 137 h 3578"/>
                  <a:gd name="T8" fmla="*/ 641 w 2332"/>
                  <a:gd name="T9" fmla="*/ 93 h 3578"/>
                  <a:gd name="T10" fmla="*/ 433 w 2332"/>
                  <a:gd name="T11" fmla="*/ 65 h 3578"/>
                  <a:gd name="T12" fmla="*/ 307 w 2332"/>
                  <a:gd name="T13" fmla="*/ 167 h 3578"/>
                  <a:gd name="T14" fmla="*/ 311 w 2332"/>
                  <a:gd name="T15" fmla="*/ 285 h 3578"/>
                  <a:gd name="T16" fmla="*/ 186 w 2332"/>
                  <a:gd name="T17" fmla="*/ 385 h 3578"/>
                  <a:gd name="T18" fmla="*/ 143 w 2332"/>
                  <a:gd name="T19" fmla="*/ 437 h 3578"/>
                  <a:gd name="T20" fmla="*/ 106 w 2332"/>
                  <a:gd name="T21" fmla="*/ 524 h 3578"/>
                  <a:gd name="T22" fmla="*/ 103 w 2332"/>
                  <a:gd name="T23" fmla="*/ 585 h 3578"/>
                  <a:gd name="T24" fmla="*/ 167 w 2332"/>
                  <a:gd name="T25" fmla="*/ 578 h 3578"/>
                  <a:gd name="T26" fmla="*/ 210 w 2332"/>
                  <a:gd name="T27" fmla="*/ 589 h 3578"/>
                  <a:gd name="T28" fmla="*/ 196 w 2332"/>
                  <a:gd name="T29" fmla="*/ 618 h 3578"/>
                  <a:gd name="T30" fmla="*/ 251 w 2332"/>
                  <a:gd name="T31" fmla="*/ 652 h 3578"/>
                  <a:gd name="T32" fmla="*/ 287 w 2332"/>
                  <a:gd name="T33" fmla="*/ 720 h 3578"/>
                  <a:gd name="T34" fmla="*/ 333 w 2332"/>
                  <a:gd name="T35" fmla="*/ 836 h 3578"/>
                  <a:gd name="T36" fmla="*/ 398 w 2332"/>
                  <a:gd name="T37" fmla="*/ 909 h 3578"/>
                  <a:gd name="T38" fmla="*/ 393 w 2332"/>
                  <a:gd name="T39" fmla="*/ 961 h 3578"/>
                  <a:gd name="T40" fmla="*/ 374 w 2332"/>
                  <a:gd name="T41" fmla="*/ 1022 h 3578"/>
                  <a:gd name="T42" fmla="*/ 316 w 2332"/>
                  <a:gd name="T43" fmla="*/ 1026 h 3578"/>
                  <a:gd name="T44" fmla="*/ 274 w 2332"/>
                  <a:gd name="T45" fmla="*/ 1000 h 3578"/>
                  <a:gd name="T46" fmla="*/ 339 w 2332"/>
                  <a:gd name="T47" fmla="*/ 1103 h 3578"/>
                  <a:gd name="T48" fmla="*/ 328 w 2332"/>
                  <a:gd name="T49" fmla="*/ 1146 h 3578"/>
                  <a:gd name="T50" fmla="*/ 335 w 2332"/>
                  <a:gd name="T51" fmla="*/ 1277 h 3578"/>
                  <a:gd name="T52" fmla="*/ 240 w 2332"/>
                  <a:gd name="T53" fmla="*/ 1393 h 3578"/>
                  <a:gd name="T54" fmla="*/ 169 w 2332"/>
                  <a:gd name="T55" fmla="*/ 1397 h 3578"/>
                  <a:gd name="T56" fmla="*/ 189 w 2332"/>
                  <a:gd name="T57" fmla="*/ 1453 h 3578"/>
                  <a:gd name="T58" fmla="*/ 207 w 2332"/>
                  <a:gd name="T59" fmla="*/ 1551 h 3578"/>
                  <a:gd name="T60" fmla="*/ 156 w 2332"/>
                  <a:gd name="T61" fmla="*/ 1546 h 3578"/>
                  <a:gd name="T62" fmla="*/ 27 w 2332"/>
                  <a:gd name="T63" fmla="*/ 1568 h 3578"/>
                  <a:gd name="T64" fmla="*/ 27 w 2332"/>
                  <a:gd name="T65" fmla="*/ 1890 h 3578"/>
                  <a:gd name="T66" fmla="*/ 23 w 2332"/>
                  <a:gd name="T67" fmla="*/ 1870 h 3578"/>
                  <a:gd name="T68" fmla="*/ 88 w 2332"/>
                  <a:gd name="T69" fmla="*/ 1846 h 3578"/>
                  <a:gd name="T70" fmla="*/ 274 w 2332"/>
                  <a:gd name="T71" fmla="*/ 1995 h 3578"/>
                  <a:gd name="T72" fmla="*/ 393 w 2332"/>
                  <a:gd name="T73" fmla="*/ 2045 h 3578"/>
                  <a:gd name="T74" fmla="*/ 433 w 2332"/>
                  <a:gd name="T75" fmla="*/ 2111 h 3578"/>
                  <a:gd name="T76" fmla="*/ 464 w 2332"/>
                  <a:gd name="T77" fmla="*/ 2148 h 3578"/>
                  <a:gd name="T78" fmla="*/ 557 w 2332"/>
                  <a:gd name="T79" fmla="*/ 2235 h 3578"/>
                  <a:gd name="T80" fmla="*/ 639 w 2332"/>
                  <a:gd name="T81" fmla="*/ 2315 h 3578"/>
                  <a:gd name="T82" fmla="*/ 696 w 2332"/>
                  <a:gd name="T83" fmla="*/ 2359 h 3578"/>
                  <a:gd name="T84" fmla="*/ 798 w 2332"/>
                  <a:gd name="T85" fmla="*/ 2482 h 3578"/>
                  <a:gd name="T86" fmla="*/ 931 w 2332"/>
                  <a:gd name="T87" fmla="*/ 2752 h 3578"/>
                  <a:gd name="T88" fmla="*/ 1179 w 2332"/>
                  <a:gd name="T89" fmla="*/ 2884 h 3578"/>
                  <a:gd name="T90" fmla="*/ 1510 w 2332"/>
                  <a:gd name="T91" fmla="*/ 3094 h 3578"/>
                  <a:gd name="T92" fmla="*/ 1534 w 2332"/>
                  <a:gd name="T93" fmla="*/ 3152 h 3578"/>
                  <a:gd name="T94" fmla="*/ 1775 w 2332"/>
                  <a:gd name="T95" fmla="*/ 3435 h 3578"/>
                  <a:gd name="T96" fmla="*/ 2229 w 2332"/>
                  <a:gd name="T97" fmla="*/ 3561 h 3578"/>
                  <a:gd name="T98" fmla="*/ 2312 w 2332"/>
                  <a:gd name="T99" fmla="*/ 3408 h 3578"/>
                  <a:gd name="T100" fmla="*/ 2277 w 2332"/>
                  <a:gd name="T101" fmla="*/ 3397 h 3578"/>
                  <a:gd name="T102" fmla="*/ 2236 w 2332"/>
                  <a:gd name="T103" fmla="*/ 3159 h 3578"/>
                  <a:gd name="T104" fmla="*/ 2035 w 2332"/>
                  <a:gd name="T105" fmla="*/ 3004 h 3578"/>
                  <a:gd name="T106" fmla="*/ 1792 w 2332"/>
                  <a:gd name="T107" fmla="*/ 2847 h 3578"/>
                  <a:gd name="T108" fmla="*/ 1803 w 2332"/>
                  <a:gd name="T109" fmla="*/ 2519 h 3578"/>
                  <a:gd name="T110" fmla="*/ 1838 w 2332"/>
                  <a:gd name="T111" fmla="*/ 2381 h 3578"/>
                  <a:gd name="T112" fmla="*/ 1627 w 2332"/>
                  <a:gd name="T113" fmla="*/ 2114 h 3578"/>
                  <a:gd name="T114" fmla="*/ 1552 w 2332"/>
                  <a:gd name="T115" fmla="*/ 1928 h 3578"/>
                  <a:gd name="T116" fmla="*/ 1674 w 2332"/>
                  <a:gd name="T117" fmla="*/ 1672 h 3578"/>
                  <a:gd name="T118" fmla="*/ 1934 w 2332"/>
                  <a:gd name="T119" fmla="*/ 1666 h 3578"/>
                  <a:gd name="T120" fmla="*/ 2164 w 2332"/>
                  <a:gd name="T121" fmla="*/ 1453 h 3578"/>
                  <a:gd name="T122" fmla="*/ 2231 w 2332"/>
                  <a:gd name="T123" fmla="*/ 1226 h 3578"/>
                  <a:gd name="T124" fmla="*/ 2039 w 2332"/>
                  <a:gd name="T125" fmla="*/ 962 h 35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32" h="3578">
                    <a:moveTo>
                      <a:pt x="1716" y="862"/>
                    </a:moveTo>
                    <a:lnTo>
                      <a:pt x="1696" y="809"/>
                    </a:lnTo>
                    <a:lnTo>
                      <a:pt x="1641" y="833"/>
                    </a:lnTo>
                    <a:lnTo>
                      <a:pt x="1607" y="753"/>
                    </a:lnTo>
                    <a:lnTo>
                      <a:pt x="1567" y="803"/>
                    </a:lnTo>
                    <a:lnTo>
                      <a:pt x="1507" y="772"/>
                    </a:lnTo>
                    <a:lnTo>
                      <a:pt x="1425" y="745"/>
                    </a:lnTo>
                    <a:lnTo>
                      <a:pt x="1438" y="705"/>
                    </a:lnTo>
                    <a:lnTo>
                      <a:pt x="1409" y="683"/>
                    </a:lnTo>
                    <a:lnTo>
                      <a:pt x="1398" y="669"/>
                    </a:lnTo>
                    <a:lnTo>
                      <a:pt x="1310" y="644"/>
                    </a:lnTo>
                    <a:lnTo>
                      <a:pt x="1301" y="666"/>
                    </a:lnTo>
                    <a:lnTo>
                      <a:pt x="1215" y="652"/>
                    </a:lnTo>
                    <a:lnTo>
                      <a:pt x="1246" y="603"/>
                    </a:lnTo>
                    <a:lnTo>
                      <a:pt x="1168" y="578"/>
                    </a:lnTo>
                    <a:lnTo>
                      <a:pt x="1158" y="547"/>
                    </a:lnTo>
                    <a:lnTo>
                      <a:pt x="1147" y="535"/>
                    </a:lnTo>
                    <a:lnTo>
                      <a:pt x="1141" y="535"/>
                    </a:lnTo>
                    <a:lnTo>
                      <a:pt x="1106" y="549"/>
                    </a:lnTo>
                    <a:lnTo>
                      <a:pt x="1106" y="552"/>
                    </a:lnTo>
                    <a:lnTo>
                      <a:pt x="1104" y="549"/>
                    </a:lnTo>
                    <a:lnTo>
                      <a:pt x="1100" y="547"/>
                    </a:lnTo>
                    <a:lnTo>
                      <a:pt x="1092" y="527"/>
                    </a:lnTo>
                    <a:lnTo>
                      <a:pt x="1089" y="513"/>
                    </a:lnTo>
                    <a:lnTo>
                      <a:pt x="1095" y="502"/>
                    </a:lnTo>
                    <a:lnTo>
                      <a:pt x="1114" y="454"/>
                    </a:lnTo>
                    <a:lnTo>
                      <a:pt x="1084" y="422"/>
                    </a:lnTo>
                    <a:lnTo>
                      <a:pt x="994" y="361"/>
                    </a:lnTo>
                    <a:lnTo>
                      <a:pt x="1010" y="268"/>
                    </a:lnTo>
                    <a:lnTo>
                      <a:pt x="1005" y="199"/>
                    </a:lnTo>
                    <a:lnTo>
                      <a:pt x="955" y="159"/>
                    </a:lnTo>
                    <a:lnTo>
                      <a:pt x="907" y="137"/>
                    </a:lnTo>
                    <a:lnTo>
                      <a:pt x="864" y="104"/>
                    </a:lnTo>
                    <a:lnTo>
                      <a:pt x="792" y="148"/>
                    </a:lnTo>
                    <a:lnTo>
                      <a:pt x="746" y="126"/>
                    </a:lnTo>
                    <a:lnTo>
                      <a:pt x="696" y="160"/>
                    </a:lnTo>
                    <a:lnTo>
                      <a:pt x="669" y="152"/>
                    </a:lnTo>
                    <a:lnTo>
                      <a:pt x="612" y="121"/>
                    </a:lnTo>
                    <a:lnTo>
                      <a:pt x="639" y="93"/>
                    </a:lnTo>
                    <a:lnTo>
                      <a:pt x="641" y="93"/>
                    </a:lnTo>
                    <a:lnTo>
                      <a:pt x="641" y="88"/>
                    </a:lnTo>
                    <a:lnTo>
                      <a:pt x="650" y="68"/>
                    </a:lnTo>
                    <a:lnTo>
                      <a:pt x="661" y="29"/>
                    </a:lnTo>
                    <a:lnTo>
                      <a:pt x="677" y="0"/>
                    </a:lnTo>
                    <a:lnTo>
                      <a:pt x="604" y="12"/>
                    </a:lnTo>
                    <a:lnTo>
                      <a:pt x="591" y="40"/>
                    </a:lnTo>
                    <a:lnTo>
                      <a:pt x="582" y="50"/>
                    </a:lnTo>
                    <a:lnTo>
                      <a:pt x="433" y="65"/>
                    </a:lnTo>
                    <a:lnTo>
                      <a:pt x="433" y="44"/>
                    </a:lnTo>
                    <a:lnTo>
                      <a:pt x="393" y="105"/>
                    </a:lnTo>
                    <a:lnTo>
                      <a:pt x="307" y="112"/>
                    </a:lnTo>
                    <a:lnTo>
                      <a:pt x="285" y="145"/>
                    </a:lnTo>
                    <a:lnTo>
                      <a:pt x="296" y="145"/>
                    </a:lnTo>
                    <a:lnTo>
                      <a:pt x="296" y="148"/>
                    </a:lnTo>
                    <a:lnTo>
                      <a:pt x="302" y="156"/>
                    </a:lnTo>
                    <a:lnTo>
                      <a:pt x="307" y="167"/>
                    </a:lnTo>
                    <a:lnTo>
                      <a:pt x="307" y="174"/>
                    </a:lnTo>
                    <a:lnTo>
                      <a:pt x="309" y="178"/>
                    </a:lnTo>
                    <a:lnTo>
                      <a:pt x="311" y="185"/>
                    </a:lnTo>
                    <a:lnTo>
                      <a:pt x="309" y="207"/>
                    </a:lnTo>
                    <a:lnTo>
                      <a:pt x="324" y="273"/>
                    </a:lnTo>
                    <a:lnTo>
                      <a:pt x="324" y="285"/>
                    </a:lnTo>
                    <a:lnTo>
                      <a:pt x="322" y="287"/>
                    </a:lnTo>
                    <a:lnTo>
                      <a:pt x="311" y="285"/>
                    </a:lnTo>
                    <a:lnTo>
                      <a:pt x="295" y="298"/>
                    </a:lnTo>
                    <a:lnTo>
                      <a:pt x="280" y="302"/>
                    </a:lnTo>
                    <a:lnTo>
                      <a:pt x="273" y="309"/>
                    </a:lnTo>
                    <a:lnTo>
                      <a:pt x="263" y="328"/>
                    </a:lnTo>
                    <a:lnTo>
                      <a:pt x="243" y="349"/>
                    </a:lnTo>
                    <a:lnTo>
                      <a:pt x="229" y="357"/>
                    </a:lnTo>
                    <a:lnTo>
                      <a:pt x="207" y="378"/>
                    </a:lnTo>
                    <a:lnTo>
                      <a:pt x="186" y="385"/>
                    </a:lnTo>
                    <a:lnTo>
                      <a:pt x="174" y="394"/>
                    </a:lnTo>
                    <a:lnTo>
                      <a:pt x="149" y="407"/>
                    </a:lnTo>
                    <a:lnTo>
                      <a:pt x="149" y="410"/>
                    </a:lnTo>
                    <a:lnTo>
                      <a:pt x="136" y="427"/>
                    </a:lnTo>
                    <a:lnTo>
                      <a:pt x="134" y="433"/>
                    </a:lnTo>
                    <a:lnTo>
                      <a:pt x="134" y="436"/>
                    </a:lnTo>
                    <a:lnTo>
                      <a:pt x="136" y="437"/>
                    </a:lnTo>
                    <a:lnTo>
                      <a:pt x="143" y="437"/>
                    </a:lnTo>
                    <a:lnTo>
                      <a:pt x="147" y="447"/>
                    </a:lnTo>
                    <a:lnTo>
                      <a:pt x="147" y="461"/>
                    </a:lnTo>
                    <a:lnTo>
                      <a:pt x="132" y="487"/>
                    </a:lnTo>
                    <a:lnTo>
                      <a:pt x="127" y="488"/>
                    </a:lnTo>
                    <a:lnTo>
                      <a:pt x="114" y="488"/>
                    </a:lnTo>
                    <a:lnTo>
                      <a:pt x="112" y="491"/>
                    </a:lnTo>
                    <a:lnTo>
                      <a:pt x="106" y="505"/>
                    </a:lnTo>
                    <a:lnTo>
                      <a:pt x="106" y="524"/>
                    </a:lnTo>
                    <a:lnTo>
                      <a:pt x="99" y="531"/>
                    </a:lnTo>
                    <a:lnTo>
                      <a:pt x="98" y="535"/>
                    </a:lnTo>
                    <a:lnTo>
                      <a:pt x="68" y="535"/>
                    </a:lnTo>
                    <a:lnTo>
                      <a:pt x="66" y="536"/>
                    </a:lnTo>
                    <a:lnTo>
                      <a:pt x="62" y="542"/>
                    </a:lnTo>
                    <a:lnTo>
                      <a:pt x="60" y="557"/>
                    </a:lnTo>
                    <a:lnTo>
                      <a:pt x="77" y="574"/>
                    </a:lnTo>
                    <a:lnTo>
                      <a:pt x="103" y="585"/>
                    </a:lnTo>
                    <a:lnTo>
                      <a:pt x="110" y="589"/>
                    </a:lnTo>
                    <a:lnTo>
                      <a:pt x="114" y="589"/>
                    </a:lnTo>
                    <a:lnTo>
                      <a:pt x="123" y="590"/>
                    </a:lnTo>
                    <a:lnTo>
                      <a:pt x="142" y="589"/>
                    </a:lnTo>
                    <a:lnTo>
                      <a:pt x="143" y="589"/>
                    </a:lnTo>
                    <a:lnTo>
                      <a:pt x="156" y="582"/>
                    </a:lnTo>
                    <a:lnTo>
                      <a:pt x="158" y="582"/>
                    </a:lnTo>
                    <a:lnTo>
                      <a:pt x="167" y="578"/>
                    </a:lnTo>
                    <a:lnTo>
                      <a:pt x="174" y="578"/>
                    </a:lnTo>
                    <a:lnTo>
                      <a:pt x="180" y="574"/>
                    </a:lnTo>
                    <a:lnTo>
                      <a:pt x="196" y="574"/>
                    </a:lnTo>
                    <a:lnTo>
                      <a:pt x="207" y="571"/>
                    </a:lnTo>
                    <a:lnTo>
                      <a:pt x="215" y="571"/>
                    </a:lnTo>
                    <a:lnTo>
                      <a:pt x="218" y="574"/>
                    </a:lnTo>
                    <a:lnTo>
                      <a:pt x="213" y="589"/>
                    </a:lnTo>
                    <a:lnTo>
                      <a:pt x="210" y="589"/>
                    </a:lnTo>
                    <a:lnTo>
                      <a:pt x="197" y="593"/>
                    </a:lnTo>
                    <a:lnTo>
                      <a:pt x="196" y="596"/>
                    </a:lnTo>
                    <a:lnTo>
                      <a:pt x="191" y="596"/>
                    </a:lnTo>
                    <a:lnTo>
                      <a:pt x="189" y="597"/>
                    </a:lnTo>
                    <a:lnTo>
                      <a:pt x="189" y="612"/>
                    </a:lnTo>
                    <a:lnTo>
                      <a:pt x="191" y="614"/>
                    </a:lnTo>
                    <a:lnTo>
                      <a:pt x="193" y="614"/>
                    </a:lnTo>
                    <a:lnTo>
                      <a:pt x="196" y="618"/>
                    </a:lnTo>
                    <a:lnTo>
                      <a:pt x="224" y="619"/>
                    </a:lnTo>
                    <a:lnTo>
                      <a:pt x="229" y="623"/>
                    </a:lnTo>
                    <a:lnTo>
                      <a:pt x="230" y="630"/>
                    </a:lnTo>
                    <a:lnTo>
                      <a:pt x="235" y="641"/>
                    </a:lnTo>
                    <a:lnTo>
                      <a:pt x="235" y="644"/>
                    </a:lnTo>
                    <a:lnTo>
                      <a:pt x="237" y="645"/>
                    </a:lnTo>
                    <a:lnTo>
                      <a:pt x="241" y="650"/>
                    </a:lnTo>
                    <a:lnTo>
                      <a:pt x="251" y="652"/>
                    </a:lnTo>
                    <a:lnTo>
                      <a:pt x="274" y="652"/>
                    </a:lnTo>
                    <a:lnTo>
                      <a:pt x="280" y="669"/>
                    </a:lnTo>
                    <a:lnTo>
                      <a:pt x="280" y="694"/>
                    </a:lnTo>
                    <a:lnTo>
                      <a:pt x="276" y="695"/>
                    </a:lnTo>
                    <a:lnTo>
                      <a:pt x="263" y="702"/>
                    </a:lnTo>
                    <a:lnTo>
                      <a:pt x="248" y="702"/>
                    </a:lnTo>
                    <a:lnTo>
                      <a:pt x="256" y="716"/>
                    </a:lnTo>
                    <a:lnTo>
                      <a:pt x="287" y="720"/>
                    </a:lnTo>
                    <a:lnTo>
                      <a:pt x="296" y="720"/>
                    </a:lnTo>
                    <a:lnTo>
                      <a:pt x="300" y="727"/>
                    </a:lnTo>
                    <a:lnTo>
                      <a:pt x="320" y="745"/>
                    </a:lnTo>
                    <a:lnTo>
                      <a:pt x="324" y="756"/>
                    </a:lnTo>
                    <a:lnTo>
                      <a:pt x="333" y="803"/>
                    </a:lnTo>
                    <a:lnTo>
                      <a:pt x="333" y="819"/>
                    </a:lnTo>
                    <a:lnTo>
                      <a:pt x="331" y="825"/>
                    </a:lnTo>
                    <a:lnTo>
                      <a:pt x="333" y="836"/>
                    </a:lnTo>
                    <a:lnTo>
                      <a:pt x="338" y="848"/>
                    </a:lnTo>
                    <a:lnTo>
                      <a:pt x="344" y="855"/>
                    </a:lnTo>
                    <a:lnTo>
                      <a:pt x="353" y="859"/>
                    </a:lnTo>
                    <a:lnTo>
                      <a:pt x="363" y="862"/>
                    </a:lnTo>
                    <a:lnTo>
                      <a:pt x="379" y="870"/>
                    </a:lnTo>
                    <a:lnTo>
                      <a:pt x="382" y="870"/>
                    </a:lnTo>
                    <a:lnTo>
                      <a:pt x="390" y="881"/>
                    </a:lnTo>
                    <a:lnTo>
                      <a:pt x="398" y="909"/>
                    </a:lnTo>
                    <a:lnTo>
                      <a:pt x="398" y="917"/>
                    </a:lnTo>
                    <a:lnTo>
                      <a:pt x="396" y="925"/>
                    </a:lnTo>
                    <a:lnTo>
                      <a:pt x="394" y="928"/>
                    </a:lnTo>
                    <a:lnTo>
                      <a:pt x="387" y="928"/>
                    </a:lnTo>
                    <a:lnTo>
                      <a:pt x="385" y="934"/>
                    </a:lnTo>
                    <a:lnTo>
                      <a:pt x="385" y="939"/>
                    </a:lnTo>
                    <a:lnTo>
                      <a:pt x="390" y="953"/>
                    </a:lnTo>
                    <a:lnTo>
                      <a:pt x="393" y="961"/>
                    </a:lnTo>
                    <a:lnTo>
                      <a:pt x="398" y="968"/>
                    </a:lnTo>
                    <a:lnTo>
                      <a:pt x="401" y="975"/>
                    </a:lnTo>
                    <a:lnTo>
                      <a:pt x="398" y="997"/>
                    </a:lnTo>
                    <a:lnTo>
                      <a:pt x="394" y="1008"/>
                    </a:lnTo>
                    <a:lnTo>
                      <a:pt x="393" y="1012"/>
                    </a:lnTo>
                    <a:lnTo>
                      <a:pt x="387" y="1016"/>
                    </a:lnTo>
                    <a:lnTo>
                      <a:pt x="379" y="1022"/>
                    </a:lnTo>
                    <a:lnTo>
                      <a:pt x="374" y="1022"/>
                    </a:lnTo>
                    <a:lnTo>
                      <a:pt x="361" y="1016"/>
                    </a:lnTo>
                    <a:lnTo>
                      <a:pt x="342" y="1016"/>
                    </a:lnTo>
                    <a:lnTo>
                      <a:pt x="335" y="1018"/>
                    </a:lnTo>
                    <a:lnTo>
                      <a:pt x="333" y="1018"/>
                    </a:lnTo>
                    <a:lnTo>
                      <a:pt x="331" y="1023"/>
                    </a:lnTo>
                    <a:lnTo>
                      <a:pt x="320" y="1027"/>
                    </a:lnTo>
                    <a:lnTo>
                      <a:pt x="318" y="1027"/>
                    </a:lnTo>
                    <a:lnTo>
                      <a:pt x="316" y="1026"/>
                    </a:lnTo>
                    <a:lnTo>
                      <a:pt x="300" y="1012"/>
                    </a:lnTo>
                    <a:lnTo>
                      <a:pt x="291" y="1000"/>
                    </a:lnTo>
                    <a:lnTo>
                      <a:pt x="284" y="994"/>
                    </a:lnTo>
                    <a:lnTo>
                      <a:pt x="273" y="990"/>
                    </a:lnTo>
                    <a:lnTo>
                      <a:pt x="267" y="990"/>
                    </a:lnTo>
                    <a:lnTo>
                      <a:pt x="267" y="993"/>
                    </a:lnTo>
                    <a:lnTo>
                      <a:pt x="274" y="997"/>
                    </a:lnTo>
                    <a:lnTo>
                      <a:pt x="274" y="1000"/>
                    </a:lnTo>
                    <a:lnTo>
                      <a:pt x="289" y="1005"/>
                    </a:lnTo>
                    <a:lnTo>
                      <a:pt x="295" y="1011"/>
                    </a:lnTo>
                    <a:lnTo>
                      <a:pt x="311" y="1037"/>
                    </a:lnTo>
                    <a:lnTo>
                      <a:pt x="328" y="1056"/>
                    </a:lnTo>
                    <a:lnTo>
                      <a:pt x="338" y="1071"/>
                    </a:lnTo>
                    <a:lnTo>
                      <a:pt x="335" y="1084"/>
                    </a:lnTo>
                    <a:lnTo>
                      <a:pt x="338" y="1099"/>
                    </a:lnTo>
                    <a:lnTo>
                      <a:pt x="339" y="1103"/>
                    </a:lnTo>
                    <a:lnTo>
                      <a:pt x="342" y="1106"/>
                    </a:lnTo>
                    <a:lnTo>
                      <a:pt x="346" y="1117"/>
                    </a:lnTo>
                    <a:lnTo>
                      <a:pt x="366" y="1128"/>
                    </a:lnTo>
                    <a:lnTo>
                      <a:pt x="371" y="1128"/>
                    </a:lnTo>
                    <a:lnTo>
                      <a:pt x="371" y="1146"/>
                    </a:lnTo>
                    <a:lnTo>
                      <a:pt x="346" y="1146"/>
                    </a:lnTo>
                    <a:lnTo>
                      <a:pt x="342" y="1143"/>
                    </a:lnTo>
                    <a:lnTo>
                      <a:pt x="328" y="1146"/>
                    </a:lnTo>
                    <a:lnTo>
                      <a:pt x="307" y="1146"/>
                    </a:lnTo>
                    <a:lnTo>
                      <a:pt x="302" y="1157"/>
                    </a:lnTo>
                    <a:lnTo>
                      <a:pt x="307" y="1164"/>
                    </a:lnTo>
                    <a:lnTo>
                      <a:pt x="342" y="1176"/>
                    </a:lnTo>
                    <a:lnTo>
                      <a:pt x="344" y="1179"/>
                    </a:lnTo>
                    <a:lnTo>
                      <a:pt x="346" y="1241"/>
                    </a:lnTo>
                    <a:lnTo>
                      <a:pt x="342" y="1262"/>
                    </a:lnTo>
                    <a:lnTo>
                      <a:pt x="335" y="1277"/>
                    </a:lnTo>
                    <a:lnTo>
                      <a:pt x="296" y="1328"/>
                    </a:lnTo>
                    <a:lnTo>
                      <a:pt x="295" y="1332"/>
                    </a:lnTo>
                    <a:lnTo>
                      <a:pt x="295" y="1333"/>
                    </a:lnTo>
                    <a:lnTo>
                      <a:pt x="291" y="1338"/>
                    </a:lnTo>
                    <a:lnTo>
                      <a:pt x="291" y="1346"/>
                    </a:lnTo>
                    <a:lnTo>
                      <a:pt x="289" y="1355"/>
                    </a:lnTo>
                    <a:lnTo>
                      <a:pt x="248" y="1394"/>
                    </a:lnTo>
                    <a:lnTo>
                      <a:pt x="240" y="1393"/>
                    </a:lnTo>
                    <a:lnTo>
                      <a:pt x="218" y="1382"/>
                    </a:lnTo>
                    <a:lnTo>
                      <a:pt x="207" y="1379"/>
                    </a:lnTo>
                    <a:lnTo>
                      <a:pt x="204" y="1379"/>
                    </a:lnTo>
                    <a:lnTo>
                      <a:pt x="186" y="1376"/>
                    </a:lnTo>
                    <a:lnTo>
                      <a:pt x="185" y="1376"/>
                    </a:lnTo>
                    <a:lnTo>
                      <a:pt x="182" y="1377"/>
                    </a:lnTo>
                    <a:lnTo>
                      <a:pt x="182" y="1382"/>
                    </a:lnTo>
                    <a:lnTo>
                      <a:pt x="169" y="1397"/>
                    </a:lnTo>
                    <a:lnTo>
                      <a:pt x="164" y="1401"/>
                    </a:lnTo>
                    <a:lnTo>
                      <a:pt x="160" y="1409"/>
                    </a:lnTo>
                    <a:lnTo>
                      <a:pt x="158" y="1409"/>
                    </a:lnTo>
                    <a:lnTo>
                      <a:pt x="156" y="1415"/>
                    </a:lnTo>
                    <a:lnTo>
                      <a:pt x="156" y="1423"/>
                    </a:lnTo>
                    <a:lnTo>
                      <a:pt x="171" y="1427"/>
                    </a:lnTo>
                    <a:lnTo>
                      <a:pt x="182" y="1437"/>
                    </a:lnTo>
                    <a:lnTo>
                      <a:pt x="189" y="1453"/>
                    </a:lnTo>
                    <a:lnTo>
                      <a:pt x="189" y="1455"/>
                    </a:lnTo>
                    <a:lnTo>
                      <a:pt x="202" y="1477"/>
                    </a:lnTo>
                    <a:lnTo>
                      <a:pt x="204" y="1477"/>
                    </a:lnTo>
                    <a:lnTo>
                      <a:pt x="207" y="1482"/>
                    </a:lnTo>
                    <a:lnTo>
                      <a:pt x="213" y="1492"/>
                    </a:lnTo>
                    <a:lnTo>
                      <a:pt x="219" y="1536"/>
                    </a:lnTo>
                    <a:lnTo>
                      <a:pt x="218" y="1541"/>
                    </a:lnTo>
                    <a:lnTo>
                      <a:pt x="207" y="1551"/>
                    </a:lnTo>
                    <a:lnTo>
                      <a:pt x="202" y="1554"/>
                    </a:lnTo>
                    <a:lnTo>
                      <a:pt x="196" y="1557"/>
                    </a:lnTo>
                    <a:lnTo>
                      <a:pt x="189" y="1557"/>
                    </a:lnTo>
                    <a:lnTo>
                      <a:pt x="186" y="1554"/>
                    </a:lnTo>
                    <a:lnTo>
                      <a:pt x="180" y="1550"/>
                    </a:lnTo>
                    <a:lnTo>
                      <a:pt x="178" y="1543"/>
                    </a:lnTo>
                    <a:lnTo>
                      <a:pt x="174" y="1541"/>
                    </a:lnTo>
                    <a:lnTo>
                      <a:pt x="156" y="1546"/>
                    </a:lnTo>
                    <a:lnTo>
                      <a:pt x="134" y="1562"/>
                    </a:lnTo>
                    <a:lnTo>
                      <a:pt x="106" y="1572"/>
                    </a:lnTo>
                    <a:lnTo>
                      <a:pt x="93" y="1572"/>
                    </a:lnTo>
                    <a:lnTo>
                      <a:pt x="84" y="1568"/>
                    </a:lnTo>
                    <a:lnTo>
                      <a:pt x="82" y="1562"/>
                    </a:lnTo>
                    <a:lnTo>
                      <a:pt x="79" y="1562"/>
                    </a:lnTo>
                    <a:lnTo>
                      <a:pt x="60" y="1561"/>
                    </a:lnTo>
                    <a:lnTo>
                      <a:pt x="27" y="1568"/>
                    </a:lnTo>
                    <a:lnTo>
                      <a:pt x="14" y="1572"/>
                    </a:lnTo>
                    <a:lnTo>
                      <a:pt x="11" y="1572"/>
                    </a:lnTo>
                    <a:lnTo>
                      <a:pt x="5" y="1579"/>
                    </a:lnTo>
                    <a:lnTo>
                      <a:pt x="0" y="1739"/>
                    </a:lnTo>
                    <a:lnTo>
                      <a:pt x="5" y="1842"/>
                    </a:lnTo>
                    <a:lnTo>
                      <a:pt x="12" y="1868"/>
                    </a:lnTo>
                    <a:lnTo>
                      <a:pt x="22" y="1886"/>
                    </a:lnTo>
                    <a:lnTo>
                      <a:pt x="27" y="1890"/>
                    </a:lnTo>
                    <a:lnTo>
                      <a:pt x="38" y="1895"/>
                    </a:lnTo>
                    <a:lnTo>
                      <a:pt x="44" y="1895"/>
                    </a:lnTo>
                    <a:lnTo>
                      <a:pt x="51" y="1892"/>
                    </a:lnTo>
                    <a:lnTo>
                      <a:pt x="54" y="1890"/>
                    </a:lnTo>
                    <a:lnTo>
                      <a:pt x="44" y="1890"/>
                    </a:lnTo>
                    <a:lnTo>
                      <a:pt x="40" y="1889"/>
                    </a:lnTo>
                    <a:lnTo>
                      <a:pt x="38" y="1886"/>
                    </a:lnTo>
                    <a:lnTo>
                      <a:pt x="23" y="1870"/>
                    </a:lnTo>
                    <a:lnTo>
                      <a:pt x="23" y="1868"/>
                    </a:lnTo>
                    <a:lnTo>
                      <a:pt x="22" y="1857"/>
                    </a:lnTo>
                    <a:lnTo>
                      <a:pt x="12" y="1841"/>
                    </a:lnTo>
                    <a:lnTo>
                      <a:pt x="12" y="1834"/>
                    </a:lnTo>
                    <a:lnTo>
                      <a:pt x="38" y="1824"/>
                    </a:lnTo>
                    <a:lnTo>
                      <a:pt x="55" y="1824"/>
                    </a:lnTo>
                    <a:lnTo>
                      <a:pt x="77" y="1842"/>
                    </a:lnTo>
                    <a:lnTo>
                      <a:pt x="88" y="1846"/>
                    </a:lnTo>
                    <a:lnTo>
                      <a:pt x="120" y="1879"/>
                    </a:lnTo>
                    <a:lnTo>
                      <a:pt x="127" y="1885"/>
                    </a:lnTo>
                    <a:lnTo>
                      <a:pt x="142" y="1890"/>
                    </a:lnTo>
                    <a:lnTo>
                      <a:pt x="145" y="1892"/>
                    </a:lnTo>
                    <a:lnTo>
                      <a:pt x="191" y="1936"/>
                    </a:lnTo>
                    <a:lnTo>
                      <a:pt x="197" y="1940"/>
                    </a:lnTo>
                    <a:lnTo>
                      <a:pt x="232" y="1973"/>
                    </a:lnTo>
                    <a:lnTo>
                      <a:pt x="274" y="1995"/>
                    </a:lnTo>
                    <a:lnTo>
                      <a:pt x="296" y="1999"/>
                    </a:lnTo>
                    <a:lnTo>
                      <a:pt x="331" y="2032"/>
                    </a:lnTo>
                    <a:lnTo>
                      <a:pt x="363" y="2054"/>
                    </a:lnTo>
                    <a:lnTo>
                      <a:pt x="377" y="2060"/>
                    </a:lnTo>
                    <a:lnTo>
                      <a:pt x="383" y="2060"/>
                    </a:lnTo>
                    <a:lnTo>
                      <a:pt x="393" y="2054"/>
                    </a:lnTo>
                    <a:lnTo>
                      <a:pt x="394" y="2054"/>
                    </a:lnTo>
                    <a:lnTo>
                      <a:pt x="393" y="2045"/>
                    </a:lnTo>
                    <a:lnTo>
                      <a:pt x="396" y="2043"/>
                    </a:lnTo>
                    <a:lnTo>
                      <a:pt x="398" y="2043"/>
                    </a:lnTo>
                    <a:lnTo>
                      <a:pt x="405" y="2048"/>
                    </a:lnTo>
                    <a:lnTo>
                      <a:pt x="409" y="2049"/>
                    </a:lnTo>
                    <a:lnTo>
                      <a:pt x="427" y="2078"/>
                    </a:lnTo>
                    <a:lnTo>
                      <a:pt x="429" y="2100"/>
                    </a:lnTo>
                    <a:lnTo>
                      <a:pt x="431" y="2103"/>
                    </a:lnTo>
                    <a:lnTo>
                      <a:pt x="433" y="2111"/>
                    </a:lnTo>
                    <a:lnTo>
                      <a:pt x="444" y="2108"/>
                    </a:lnTo>
                    <a:lnTo>
                      <a:pt x="451" y="2111"/>
                    </a:lnTo>
                    <a:lnTo>
                      <a:pt x="453" y="2115"/>
                    </a:lnTo>
                    <a:lnTo>
                      <a:pt x="455" y="2118"/>
                    </a:lnTo>
                    <a:lnTo>
                      <a:pt x="458" y="2119"/>
                    </a:lnTo>
                    <a:lnTo>
                      <a:pt x="458" y="2122"/>
                    </a:lnTo>
                    <a:lnTo>
                      <a:pt x="462" y="2140"/>
                    </a:lnTo>
                    <a:lnTo>
                      <a:pt x="464" y="2148"/>
                    </a:lnTo>
                    <a:lnTo>
                      <a:pt x="464" y="2168"/>
                    </a:lnTo>
                    <a:lnTo>
                      <a:pt x="475" y="2185"/>
                    </a:lnTo>
                    <a:lnTo>
                      <a:pt x="486" y="2196"/>
                    </a:lnTo>
                    <a:lnTo>
                      <a:pt x="510" y="2235"/>
                    </a:lnTo>
                    <a:lnTo>
                      <a:pt x="543" y="2250"/>
                    </a:lnTo>
                    <a:lnTo>
                      <a:pt x="547" y="2249"/>
                    </a:lnTo>
                    <a:lnTo>
                      <a:pt x="547" y="2246"/>
                    </a:lnTo>
                    <a:lnTo>
                      <a:pt x="557" y="2235"/>
                    </a:lnTo>
                    <a:lnTo>
                      <a:pt x="569" y="2235"/>
                    </a:lnTo>
                    <a:lnTo>
                      <a:pt x="595" y="2253"/>
                    </a:lnTo>
                    <a:lnTo>
                      <a:pt x="600" y="2257"/>
                    </a:lnTo>
                    <a:lnTo>
                      <a:pt x="617" y="2285"/>
                    </a:lnTo>
                    <a:lnTo>
                      <a:pt x="617" y="2296"/>
                    </a:lnTo>
                    <a:lnTo>
                      <a:pt x="626" y="2315"/>
                    </a:lnTo>
                    <a:lnTo>
                      <a:pt x="634" y="2318"/>
                    </a:lnTo>
                    <a:lnTo>
                      <a:pt x="639" y="2315"/>
                    </a:lnTo>
                    <a:lnTo>
                      <a:pt x="641" y="2312"/>
                    </a:lnTo>
                    <a:lnTo>
                      <a:pt x="645" y="2312"/>
                    </a:lnTo>
                    <a:lnTo>
                      <a:pt x="663" y="2326"/>
                    </a:lnTo>
                    <a:lnTo>
                      <a:pt x="671" y="2337"/>
                    </a:lnTo>
                    <a:lnTo>
                      <a:pt x="671" y="2343"/>
                    </a:lnTo>
                    <a:lnTo>
                      <a:pt x="674" y="2348"/>
                    </a:lnTo>
                    <a:lnTo>
                      <a:pt x="682" y="2354"/>
                    </a:lnTo>
                    <a:lnTo>
                      <a:pt x="696" y="2359"/>
                    </a:lnTo>
                    <a:lnTo>
                      <a:pt x="699" y="2355"/>
                    </a:lnTo>
                    <a:lnTo>
                      <a:pt x="706" y="2359"/>
                    </a:lnTo>
                    <a:lnTo>
                      <a:pt x="713" y="2360"/>
                    </a:lnTo>
                    <a:lnTo>
                      <a:pt x="728" y="2384"/>
                    </a:lnTo>
                    <a:lnTo>
                      <a:pt x="746" y="2402"/>
                    </a:lnTo>
                    <a:lnTo>
                      <a:pt x="754" y="2409"/>
                    </a:lnTo>
                    <a:lnTo>
                      <a:pt x="764" y="2436"/>
                    </a:lnTo>
                    <a:lnTo>
                      <a:pt x="798" y="2482"/>
                    </a:lnTo>
                    <a:lnTo>
                      <a:pt x="819" y="2482"/>
                    </a:lnTo>
                    <a:lnTo>
                      <a:pt x="824" y="2500"/>
                    </a:lnTo>
                    <a:lnTo>
                      <a:pt x="841" y="2529"/>
                    </a:lnTo>
                    <a:lnTo>
                      <a:pt x="857" y="2544"/>
                    </a:lnTo>
                    <a:lnTo>
                      <a:pt x="863" y="2547"/>
                    </a:lnTo>
                    <a:lnTo>
                      <a:pt x="912" y="2668"/>
                    </a:lnTo>
                    <a:lnTo>
                      <a:pt x="929" y="2747"/>
                    </a:lnTo>
                    <a:lnTo>
                      <a:pt x="931" y="2752"/>
                    </a:lnTo>
                    <a:lnTo>
                      <a:pt x="931" y="2763"/>
                    </a:lnTo>
                    <a:lnTo>
                      <a:pt x="958" y="2884"/>
                    </a:lnTo>
                    <a:lnTo>
                      <a:pt x="958" y="2889"/>
                    </a:lnTo>
                    <a:lnTo>
                      <a:pt x="961" y="2890"/>
                    </a:lnTo>
                    <a:lnTo>
                      <a:pt x="1081" y="2908"/>
                    </a:lnTo>
                    <a:lnTo>
                      <a:pt x="1103" y="2917"/>
                    </a:lnTo>
                    <a:lnTo>
                      <a:pt x="1176" y="2912"/>
                    </a:lnTo>
                    <a:lnTo>
                      <a:pt x="1179" y="2884"/>
                    </a:lnTo>
                    <a:lnTo>
                      <a:pt x="1226" y="2889"/>
                    </a:lnTo>
                    <a:lnTo>
                      <a:pt x="1215" y="2944"/>
                    </a:lnTo>
                    <a:lnTo>
                      <a:pt x="1226" y="2981"/>
                    </a:lnTo>
                    <a:lnTo>
                      <a:pt x="1329" y="3015"/>
                    </a:lnTo>
                    <a:lnTo>
                      <a:pt x="1384" y="3000"/>
                    </a:lnTo>
                    <a:lnTo>
                      <a:pt x="1438" y="3015"/>
                    </a:lnTo>
                    <a:lnTo>
                      <a:pt x="1485" y="3039"/>
                    </a:lnTo>
                    <a:lnTo>
                      <a:pt x="1510" y="3094"/>
                    </a:lnTo>
                    <a:lnTo>
                      <a:pt x="1507" y="3098"/>
                    </a:lnTo>
                    <a:lnTo>
                      <a:pt x="1499" y="3115"/>
                    </a:lnTo>
                    <a:lnTo>
                      <a:pt x="1499" y="3120"/>
                    </a:lnTo>
                    <a:lnTo>
                      <a:pt x="1497" y="3124"/>
                    </a:lnTo>
                    <a:lnTo>
                      <a:pt x="1497" y="3130"/>
                    </a:lnTo>
                    <a:lnTo>
                      <a:pt x="1499" y="3131"/>
                    </a:lnTo>
                    <a:lnTo>
                      <a:pt x="1532" y="3131"/>
                    </a:lnTo>
                    <a:lnTo>
                      <a:pt x="1534" y="3152"/>
                    </a:lnTo>
                    <a:lnTo>
                      <a:pt x="1518" y="3199"/>
                    </a:lnTo>
                    <a:lnTo>
                      <a:pt x="1507" y="3251"/>
                    </a:lnTo>
                    <a:lnTo>
                      <a:pt x="1540" y="3320"/>
                    </a:lnTo>
                    <a:lnTo>
                      <a:pt x="1565" y="3421"/>
                    </a:lnTo>
                    <a:lnTo>
                      <a:pt x="1609" y="3348"/>
                    </a:lnTo>
                    <a:lnTo>
                      <a:pt x="1700" y="3441"/>
                    </a:lnTo>
                    <a:lnTo>
                      <a:pt x="1715" y="3410"/>
                    </a:lnTo>
                    <a:lnTo>
                      <a:pt x="1775" y="3435"/>
                    </a:lnTo>
                    <a:lnTo>
                      <a:pt x="1829" y="3528"/>
                    </a:lnTo>
                    <a:lnTo>
                      <a:pt x="1879" y="3530"/>
                    </a:lnTo>
                    <a:lnTo>
                      <a:pt x="1900" y="3552"/>
                    </a:lnTo>
                    <a:lnTo>
                      <a:pt x="1991" y="3578"/>
                    </a:lnTo>
                    <a:lnTo>
                      <a:pt x="2092" y="3519"/>
                    </a:lnTo>
                    <a:lnTo>
                      <a:pt x="2137" y="3502"/>
                    </a:lnTo>
                    <a:lnTo>
                      <a:pt x="2196" y="3568"/>
                    </a:lnTo>
                    <a:lnTo>
                      <a:pt x="2229" y="3561"/>
                    </a:lnTo>
                    <a:lnTo>
                      <a:pt x="2240" y="3454"/>
                    </a:lnTo>
                    <a:lnTo>
                      <a:pt x="2250" y="3454"/>
                    </a:lnTo>
                    <a:lnTo>
                      <a:pt x="2312" y="3429"/>
                    </a:lnTo>
                    <a:lnTo>
                      <a:pt x="2317" y="3426"/>
                    </a:lnTo>
                    <a:lnTo>
                      <a:pt x="2321" y="3426"/>
                    </a:lnTo>
                    <a:lnTo>
                      <a:pt x="2321" y="3421"/>
                    </a:lnTo>
                    <a:lnTo>
                      <a:pt x="2317" y="3410"/>
                    </a:lnTo>
                    <a:lnTo>
                      <a:pt x="2312" y="3408"/>
                    </a:lnTo>
                    <a:lnTo>
                      <a:pt x="2312" y="3407"/>
                    </a:lnTo>
                    <a:lnTo>
                      <a:pt x="2306" y="3407"/>
                    </a:lnTo>
                    <a:lnTo>
                      <a:pt x="2306" y="3408"/>
                    </a:lnTo>
                    <a:lnTo>
                      <a:pt x="2301" y="3408"/>
                    </a:lnTo>
                    <a:lnTo>
                      <a:pt x="2288" y="3407"/>
                    </a:lnTo>
                    <a:lnTo>
                      <a:pt x="2279" y="3403"/>
                    </a:lnTo>
                    <a:lnTo>
                      <a:pt x="2277" y="3399"/>
                    </a:lnTo>
                    <a:lnTo>
                      <a:pt x="2277" y="3397"/>
                    </a:lnTo>
                    <a:lnTo>
                      <a:pt x="2275" y="3388"/>
                    </a:lnTo>
                    <a:lnTo>
                      <a:pt x="2277" y="3382"/>
                    </a:lnTo>
                    <a:lnTo>
                      <a:pt x="2279" y="3377"/>
                    </a:lnTo>
                    <a:lnTo>
                      <a:pt x="2319" y="3341"/>
                    </a:lnTo>
                    <a:lnTo>
                      <a:pt x="2326" y="3320"/>
                    </a:lnTo>
                    <a:lnTo>
                      <a:pt x="2312" y="3310"/>
                    </a:lnTo>
                    <a:lnTo>
                      <a:pt x="2332" y="3235"/>
                    </a:lnTo>
                    <a:lnTo>
                      <a:pt x="2236" y="3159"/>
                    </a:lnTo>
                    <a:lnTo>
                      <a:pt x="2225" y="3157"/>
                    </a:lnTo>
                    <a:lnTo>
                      <a:pt x="2130" y="3159"/>
                    </a:lnTo>
                    <a:lnTo>
                      <a:pt x="2098" y="3156"/>
                    </a:lnTo>
                    <a:lnTo>
                      <a:pt x="2105" y="3137"/>
                    </a:lnTo>
                    <a:lnTo>
                      <a:pt x="2116" y="3039"/>
                    </a:lnTo>
                    <a:lnTo>
                      <a:pt x="2046" y="3042"/>
                    </a:lnTo>
                    <a:lnTo>
                      <a:pt x="2042" y="3011"/>
                    </a:lnTo>
                    <a:lnTo>
                      <a:pt x="2035" y="3004"/>
                    </a:lnTo>
                    <a:lnTo>
                      <a:pt x="1886" y="2944"/>
                    </a:lnTo>
                    <a:lnTo>
                      <a:pt x="1827" y="3004"/>
                    </a:lnTo>
                    <a:lnTo>
                      <a:pt x="1780" y="2977"/>
                    </a:lnTo>
                    <a:lnTo>
                      <a:pt x="1766" y="2923"/>
                    </a:lnTo>
                    <a:lnTo>
                      <a:pt x="1786" y="2894"/>
                    </a:lnTo>
                    <a:lnTo>
                      <a:pt x="1794" y="2867"/>
                    </a:lnTo>
                    <a:lnTo>
                      <a:pt x="1857" y="2872"/>
                    </a:lnTo>
                    <a:lnTo>
                      <a:pt x="1792" y="2847"/>
                    </a:lnTo>
                    <a:lnTo>
                      <a:pt x="1747" y="2799"/>
                    </a:lnTo>
                    <a:lnTo>
                      <a:pt x="1737" y="2758"/>
                    </a:lnTo>
                    <a:lnTo>
                      <a:pt x="1755" y="2753"/>
                    </a:lnTo>
                    <a:lnTo>
                      <a:pt x="1886" y="2704"/>
                    </a:lnTo>
                    <a:lnTo>
                      <a:pt x="1849" y="2616"/>
                    </a:lnTo>
                    <a:lnTo>
                      <a:pt x="1849" y="2606"/>
                    </a:lnTo>
                    <a:lnTo>
                      <a:pt x="1791" y="2569"/>
                    </a:lnTo>
                    <a:lnTo>
                      <a:pt x="1803" y="2519"/>
                    </a:lnTo>
                    <a:lnTo>
                      <a:pt x="1835" y="2519"/>
                    </a:lnTo>
                    <a:lnTo>
                      <a:pt x="1849" y="2486"/>
                    </a:lnTo>
                    <a:lnTo>
                      <a:pt x="1862" y="2471"/>
                    </a:lnTo>
                    <a:lnTo>
                      <a:pt x="1868" y="2471"/>
                    </a:lnTo>
                    <a:lnTo>
                      <a:pt x="1871" y="2474"/>
                    </a:lnTo>
                    <a:lnTo>
                      <a:pt x="1879" y="2479"/>
                    </a:lnTo>
                    <a:lnTo>
                      <a:pt x="1882" y="2468"/>
                    </a:lnTo>
                    <a:lnTo>
                      <a:pt x="1838" y="2381"/>
                    </a:lnTo>
                    <a:lnTo>
                      <a:pt x="1802" y="2395"/>
                    </a:lnTo>
                    <a:lnTo>
                      <a:pt x="1733" y="2349"/>
                    </a:lnTo>
                    <a:lnTo>
                      <a:pt x="1731" y="2329"/>
                    </a:lnTo>
                    <a:lnTo>
                      <a:pt x="1783" y="2271"/>
                    </a:lnTo>
                    <a:lnTo>
                      <a:pt x="1722" y="2212"/>
                    </a:lnTo>
                    <a:lnTo>
                      <a:pt x="1700" y="2206"/>
                    </a:lnTo>
                    <a:lnTo>
                      <a:pt x="1668" y="2174"/>
                    </a:lnTo>
                    <a:lnTo>
                      <a:pt x="1627" y="2114"/>
                    </a:lnTo>
                    <a:lnTo>
                      <a:pt x="1616" y="2092"/>
                    </a:lnTo>
                    <a:lnTo>
                      <a:pt x="1578" y="2111"/>
                    </a:lnTo>
                    <a:lnTo>
                      <a:pt x="1540" y="2119"/>
                    </a:lnTo>
                    <a:lnTo>
                      <a:pt x="1493" y="2076"/>
                    </a:lnTo>
                    <a:lnTo>
                      <a:pt x="1556" y="1994"/>
                    </a:lnTo>
                    <a:lnTo>
                      <a:pt x="1584" y="1995"/>
                    </a:lnTo>
                    <a:lnTo>
                      <a:pt x="1585" y="1950"/>
                    </a:lnTo>
                    <a:lnTo>
                      <a:pt x="1552" y="1928"/>
                    </a:lnTo>
                    <a:lnTo>
                      <a:pt x="1565" y="1834"/>
                    </a:lnTo>
                    <a:lnTo>
                      <a:pt x="1589" y="1787"/>
                    </a:lnTo>
                    <a:lnTo>
                      <a:pt x="1574" y="1775"/>
                    </a:lnTo>
                    <a:lnTo>
                      <a:pt x="1489" y="1776"/>
                    </a:lnTo>
                    <a:lnTo>
                      <a:pt x="1485" y="1743"/>
                    </a:lnTo>
                    <a:lnTo>
                      <a:pt x="1513" y="1704"/>
                    </a:lnTo>
                    <a:lnTo>
                      <a:pt x="1605" y="1652"/>
                    </a:lnTo>
                    <a:lnTo>
                      <a:pt x="1674" y="1672"/>
                    </a:lnTo>
                    <a:lnTo>
                      <a:pt x="1727" y="1656"/>
                    </a:lnTo>
                    <a:lnTo>
                      <a:pt x="1764" y="1663"/>
                    </a:lnTo>
                    <a:lnTo>
                      <a:pt x="1780" y="1660"/>
                    </a:lnTo>
                    <a:lnTo>
                      <a:pt x="1805" y="1617"/>
                    </a:lnTo>
                    <a:lnTo>
                      <a:pt x="1851" y="1608"/>
                    </a:lnTo>
                    <a:lnTo>
                      <a:pt x="1904" y="1613"/>
                    </a:lnTo>
                    <a:lnTo>
                      <a:pt x="1915" y="1641"/>
                    </a:lnTo>
                    <a:lnTo>
                      <a:pt x="1934" y="1666"/>
                    </a:lnTo>
                    <a:lnTo>
                      <a:pt x="1952" y="1696"/>
                    </a:lnTo>
                    <a:lnTo>
                      <a:pt x="2026" y="1656"/>
                    </a:lnTo>
                    <a:lnTo>
                      <a:pt x="2078" y="1692"/>
                    </a:lnTo>
                    <a:lnTo>
                      <a:pt x="2094" y="1666"/>
                    </a:lnTo>
                    <a:lnTo>
                      <a:pt x="2120" y="1580"/>
                    </a:lnTo>
                    <a:lnTo>
                      <a:pt x="2105" y="1532"/>
                    </a:lnTo>
                    <a:lnTo>
                      <a:pt x="2144" y="1503"/>
                    </a:lnTo>
                    <a:lnTo>
                      <a:pt x="2164" y="1453"/>
                    </a:lnTo>
                    <a:lnTo>
                      <a:pt x="2137" y="1387"/>
                    </a:lnTo>
                    <a:lnTo>
                      <a:pt x="2109" y="1366"/>
                    </a:lnTo>
                    <a:lnTo>
                      <a:pt x="2122" y="1354"/>
                    </a:lnTo>
                    <a:lnTo>
                      <a:pt x="2102" y="1288"/>
                    </a:lnTo>
                    <a:lnTo>
                      <a:pt x="2124" y="1274"/>
                    </a:lnTo>
                    <a:lnTo>
                      <a:pt x="2192" y="1289"/>
                    </a:lnTo>
                    <a:lnTo>
                      <a:pt x="2210" y="1278"/>
                    </a:lnTo>
                    <a:lnTo>
                      <a:pt x="2231" y="1226"/>
                    </a:lnTo>
                    <a:lnTo>
                      <a:pt x="2201" y="1171"/>
                    </a:lnTo>
                    <a:lnTo>
                      <a:pt x="2137" y="1146"/>
                    </a:lnTo>
                    <a:lnTo>
                      <a:pt x="2146" y="1121"/>
                    </a:lnTo>
                    <a:lnTo>
                      <a:pt x="2124" y="1071"/>
                    </a:lnTo>
                    <a:lnTo>
                      <a:pt x="2098" y="1071"/>
                    </a:lnTo>
                    <a:lnTo>
                      <a:pt x="2089" y="1033"/>
                    </a:lnTo>
                    <a:lnTo>
                      <a:pt x="2042" y="1011"/>
                    </a:lnTo>
                    <a:lnTo>
                      <a:pt x="2039" y="962"/>
                    </a:lnTo>
                    <a:lnTo>
                      <a:pt x="1960" y="946"/>
                    </a:lnTo>
                    <a:lnTo>
                      <a:pt x="1884" y="918"/>
                    </a:lnTo>
                    <a:lnTo>
                      <a:pt x="1849" y="836"/>
                    </a:lnTo>
                    <a:lnTo>
                      <a:pt x="1716" y="86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6" name="Freeform 251">
                <a:extLst>
                  <a:ext uri="{FF2B5EF4-FFF2-40B4-BE49-F238E27FC236}">
                    <a16:creationId xmlns:a16="http://schemas.microsoft.com/office/drawing/2014/main" id="{7BEB1AA7-B1F4-42C1-97A8-E752DD4664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0" y="2376"/>
                <a:ext cx="444" cy="550"/>
              </a:xfrm>
              <a:custGeom>
                <a:avLst/>
                <a:gdLst>
                  <a:gd name="T0" fmla="*/ 412 w 3112"/>
                  <a:gd name="T1" fmla="*/ 133 h 3850"/>
                  <a:gd name="T2" fmla="*/ 348 w 3112"/>
                  <a:gd name="T3" fmla="*/ 319 h 3850"/>
                  <a:gd name="T4" fmla="*/ 311 w 3112"/>
                  <a:gd name="T5" fmla="*/ 684 h 3850"/>
                  <a:gd name="T6" fmla="*/ 238 w 3112"/>
                  <a:gd name="T7" fmla="*/ 1158 h 3850"/>
                  <a:gd name="T8" fmla="*/ 184 w 3112"/>
                  <a:gd name="T9" fmla="*/ 1534 h 3850"/>
                  <a:gd name="T10" fmla="*/ 11 w 3112"/>
                  <a:gd name="T11" fmla="*/ 2572 h 3850"/>
                  <a:gd name="T12" fmla="*/ 52 w 3112"/>
                  <a:gd name="T13" fmla="*/ 2547 h 3850"/>
                  <a:gd name="T14" fmla="*/ 52 w 3112"/>
                  <a:gd name="T15" fmla="*/ 2539 h 3850"/>
                  <a:gd name="T16" fmla="*/ 66 w 3112"/>
                  <a:gd name="T17" fmla="*/ 2431 h 3850"/>
                  <a:gd name="T18" fmla="*/ 197 w 3112"/>
                  <a:gd name="T19" fmla="*/ 2259 h 3850"/>
                  <a:gd name="T20" fmla="*/ 195 w 3112"/>
                  <a:gd name="T21" fmla="*/ 2213 h 3850"/>
                  <a:gd name="T22" fmla="*/ 230 w 3112"/>
                  <a:gd name="T23" fmla="*/ 2184 h 3850"/>
                  <a:gd name="T24" fmla="*/ 293 w 3112"/>
                  <a:gd name="T25" fmla="*/ 2249 h 3850"/>
                  <a:gd name="T26" fmla="*/ 405 w 3112"/>
                  <a:gd name="T27" fmla="*/ 2355 h 3850"/>
                  <a:gd name="T28" fmla="*/ 412 w 3112"/>
                  <a:gd name="T29" fmla="*/ 2401 h 3850"/>
                  <a:gd name="T30" fmla="*/ 492 w 3112"/>
                  <a:gd name="T31" fmla="*/ 2490 h 3850"/>
                  <a:gd name="T32" fmla="*/ 490 w 3112"/>
                  <a:gd name="T33" fmla="*/ 2539 h 3850"/>
                  <a:gd name="T34" fmla="*/ 457 w 3112"/>
                  <a:gd name="T35" fmla="*/ 2539 h 3850"/>
                  <a:gd name="T36" fmla="*/ 402 w 3112"/>
                  <a:gd name="T37" fmla="*/ 2540 h 3850"/>
                  <a:gd name="T38" fmla="*/ 304 w 3112"/>
                  <a:gd name="T39" fmla="*/ 2539 h 3850"/>
                  <a:gd name="T40" fmla="*/ 227 w 3112"/>
                  <a:gd name="T41" fmla="*/ 2539 h 3850"/>
                  <a:gd name="T42" fmla="*/ 248 w 3112"/>
                  <a:gd name="T43" fmla="*/ 2501 h 3850"/>
                  <a:gd name="T44" fmla="*/ 158 w 3112"/>
                  <a:gd name="T45" fmla="*/ 2486 h 3850"/>
                  <a:gd name="T46" fmla="*/ 125 w 3112"/>
                  <a:gd name="T47" fmla="*/ 2543 h 3850"/>
                  <a:gd name="T48" fmla="*/ 8 w 3112"/>
                  <a:gd name="T49" fmla="*/ 2790 h 3850"/>
                  <a:gd name="T50" fmla="*/ 11 w 3112"/>
                  <a:gd name="T51" fmla="*/ 2907 h 3850"/>
                  <a:gd name="T52" fmla="*/ 442 w 3112"/>
                  <a:gd name="T53" fmla="*/ 2926 h 3850"/>
                  <a:gd name="T54" fmla="*/ 424 w 3112"/>
                  <a:gd name="T55" fmla="*/ 3156 h 3850"/>
                  <a:gd name="T56" fmla="*/ 901 w 3112"/>
                  <a:gd name="T57" fmla="*/ 3162 h 3850"/>
                  <a:gd name="T58" fmla="*/ 1196 w 3112"/>
                  <a:gd name="T59" fmla="*/ 3122 h 3850"/>
                  <a:gd name="T60" fmla="*/ 1497 w 3112"/>
                  <a:gd name="T61" fmla="*/ 3478 h 3850"/>
                  <a:gd name="T62" fmla="*/ 1648 w 3112"/>
                  <a:gd name="T63" fmla="*/ 3726 h 3850"/>
                  <a:gd name="T64" fmla="*/ 1989 w 3112"/>
                  <a:gd name="T65" fmla="*/ 3664 h 3850"/>
                  <a:gd name="T66" fmla="*/ 2291 w 3112"/>
                  <a:gd name="T67" fmla="*/ 3429 h 3850"/>
                  <a:gd name="T68" fmla="*/ 2428 w 3112"/>
                  <a:gd name="T69" fmla="*/ 3060 h 3850"/>
                  <a:gd name="T70" fmla="*/ 2685 w 3112"/>
                  <a:gd name="T71" fmla="*/ 2795 h 3850"/>
                  <a:gd name="T72" fmla="*/ 2797 w 3112"/>
                  <a:gd name="T73" fmla="*/ 2577 h 3850"/>
                  <a:gd name="T74" fmla="*/ 2878 w 3112"/>
                  <a:gd name="T75" fmla="*/ 2438 h 3850"/>
                  <a:gd name="T76" fmla="*/ 3012 w 3112"/>
                  <a:gd name="T77" fmla="*/ 2157 h 3850"/>
                  <a:gd name="T78" fmla="*/ 2871 w 3112"/>
                  <a:gd name="T79" fmla="*/ 2164 h 3850"/>
                  <a:gd name="T80" fmla="*/ 2513 w 3112"/>
                  <a:gd name="T81" fmla="*/ 2085 h 3850"/>
                  <a:gd name="T82" fmla="*/ 2589 w 3112"/>
                  <a:gd name="T83" fmla="*/ 1681 h 3850"/>
                  <a:gd name="T84" fmla="*/ 2412 w 3112"/>
                  <a:gd name="T85" fmla="*/ 1383 h 3850"/>
                  <a:gd name="T86" fmla="*/ 1931 w 3112"/>
                  <a:gd name="T87" fmla="*/ 1225 h 3850"/>
                  <a:gd name="T88" fmla="*/ 1748 w 3112"/>
                  <a:gd name="T89" fmla="*/ 946 h 3850"/>
                  <a:gd name="T90" fmla="*/ 1701 w 3112"/>
                  <a:gd name="T91" fmla="*/ 854 h 3850"/>
                  <a:gd name="T92" fmla="*/ 1392 w 3112"/>
                  <a:gd name="T93" fmla="*/ 727 h 3850"/>
                  <a:gd name="T94" fmla="*/ 1210 w 3112"/>
                  <a:gd name="T95" fmla="*/ 952 h 3850"/>
                  <a:gd name="T96" fmla="*/ 1215 w 3112"/>
                  <a:gd name="T97" fmla="*/ 1186 h 3850"/>
                  <a:gd name="T98" fmla="*/ 1226 w 3112"/>
                  <a:gd name="T99" fmla="*/ 1291 h 3850"/>
                  <a:gd name="T100" fmla="*/ 1317 w 3112"/>
                  <a:gd name="T101" fmla="*/ 1439 h 3850"/>
                  <a:gd name="T102" fmla="*/ 1307 w 3112"/>
                  <a:gd name="T103" fmla="*/ 1446 h 3850"/>
                  <a:gd name="T104" fmla="*/ 1283 w 3112"/>
                  <a:gd name="T105" fmla="*/ 1427 h 3850"/>
                  <a:gd name="T106" fmla="*/ 1234 w 3112"/>
                  <a:gd name="T107" fmla="*/ 1369 h 3850"/>
                  <a:gd name="T108" fmla="*/ 1140 w 3112"/>
                  <a:gd name="T109" fmla="*/ 1242 h 3850"/>
                  <a:gd name="T110" fmla="*/ 1115 w 3112"/>
                  <a:gd name="T111" fmla="*/ 1127 h 3850"/>
                  <a:gd name="T112" fmla="*/ 1005 w 3112"/>
                  <a:gd name="T113" fmla="*/ 646 h 3850"/>
                  <a:gd name="T114" fmla="*/ 798 w 3112"/>
                  <a:gd name="T115" fmla="*/ 421 h 3850"/>
                  <a:gd name="T116" fmla="*/ 697 w 3112"/>
                  <a:gd name="T117" fmla="*/ 333 h 3850"/>
                  <a:gd name="T118" fmla="*/ 514 w 3112"/>
                  <a:gd name="T119" fmla="*/ 130 h 3850"/>
                  <a:gd name="T120" fmla="*/ 571 w 3112"/>
                  <a:gd name="T121" fmla="*/ 76 h 3850"/>
                  <a:gd name="T122" fmla="*/ 534 w 3112"/>
                  <a:gd name="T123" fmla="*/ 32 h 3850"/>
                  <a:gd name="T124" fmla="*/ 503 w 3112"/>
                  <a:gd name="T125" fmla="*/ 16 h 3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112" h="3850">
                    <a:moveTo>
                      <a:pt x="468" y="35"/>
                    </a:moveTo>
                    <a:lnTo>
                      <a:pt x="468" y="44"/>
                    </a:lnTo>
                    <a:lnTo>
                      <a:pt x="461" y="61"/>
                    </a:lnTo>
                    <a:lnTo>
                      <a:pt x="461" y="72"/>
                    </a:lnTo>
                    <a:lnTo>
                      <a:pt x="457" y="83"/>
                    </a:lnTo>
                    <a:lnTo>
                      <a:pt x="440" y="94"/>
                    </a:lnTo>
                    <a:lnTo>
                      <a:pt x="418" y="130"/>
                    </a:lnTo>
                    <a:lnTo>
                      <a:pt x="412" y="133"/>
                    </a:lnTo>
                    <a:lnTo>
                      <a:pt x="407" y="137"/>
                    </a:lnTo>
                    <a:lnTo>
                      <a:pt x="396" y="144"/>
                    </a:lnTo>
                    <a:lnTo>
                      <a:pt x="381" y="164"/>
                    </a:lnTo>
                    <a:lnTo>
                      <a:pt x="343" y="240"/>
                    </a:lnTo>
                    <a:lnTo>
                      <a:pt x="339" y="262"/>
                    </a:lnTo>
                    <a:lnTo>
                      <a:pt x="339" y="267"/>
                    </a:lnTo>
                    <a:lnTo>
                      <a:pt x="347" y="301"/>
                    </a:lnTo>
                    <a:lnTo>
                      <a:pt x="348" y="319"/>
                    </a:lnTo>
                    <a:lnTo>
                      <a:pt x="347" y="348"/>
                    </a:lnTo>
                    <a:lnTo>
                      <a:pt x="343" y="355"/>
                    </a:lnTo>
                    <a:lnTo>
                      <a:pt x="343" y="360"/>
                    </a:lnTo>
                    <a:lnTo>
                      <a:pt x="326" y="411"/>
                    </a:lnTo>
                    <a:lnTo>
                      <a:pt x="317" y="557"/>
                    </a:lnTo>
                    <a:lnTo>
                      <a:pt x="319" y="563"/>
                    </a:lnTo>
                    <a:lnTo>
                      <a:pt x="319" y="578"/>
                    </a:lnTo>
                    <a:lnTo>
                      <a:pt x="311" y="684"/>
                    </a:lnTo>
                    <a:lnTo>
                      <a:pt x="306" y="699"/>
                    </a:lnTo>
                    <a:lnTo>
                      <a:pt x="306" y="720"/>
                    </a:lnTo>
                    <a:lnTo>
                      <a:pt x="265" y="985"/>
                    </a:lnTo>
                    <a:lnTo>
                      <a:pt x="265" y="1000"/>
                    </a:lnTo>
                    <a:lnTo>
                      <a:pt x="260" y="1016"/>
                    </a:lnTo>
                    <a:lnTo>
                      <a:pt x="239" y="1152"/>
                    </a:lnTo>
                    <a:lnTo>
                      <a:pt x="238" y="1152"/>
                    </a:lnTo>
                    <a:lnTo>
                      <a:pt x="238" y="1158"/>
                    </a:lnTo>
                    <a:lnTo>
                      <a:pt x="219" y="1280"/>
                    </a:lnTo>
                    <a:lnTo>
                      <a:pt x="219" y="1284"/>
                    </a:lnTo>
                    <a:lnTo>
                      <a:pt x="205" y="1408"/>
                    </a:lnTo>
                    <a:lnTo>
                      <a:pt x="197" y="1426"/>
                    </a:lnTo>
                    <a:lnTo>
                      <a:pt x="197" y="1448"/>
                    </a:lnTo>
                    <a:lnTo>
                      <a:pt x="191" y="1484"/>
                    </a:lnTo>
                    <a:lnTo>
                      <a:pt x="191" y="1498"/>
                    </a:lnTo>
                    <a:lnTo>
                      <a:pt x="184" y="1534"/>
                    </a:lnTo>
                    <a:lnTo>
                      <a:pt x="183" y="1551"/>
                    </a:lnTo>
                    <a:lnTo>
                      <a:pt x="180" y="1562"/>
                    </a:lnTo>
                    <a:lnTo>
                      <a:pt x="121" y="1932"/>
                    </a:lnTo>
                    <a:lnTo>
                      <a:pt x="118" y="1938"/>
                    </a:lnTo>
                    <a:lnTo>
                      <a:pt x="30" y="2430"/>
                    </a:lnTo>
                    <a:lnTo>
                      <a:pt x="27" y="2434"/>
                    </a:lnTo>
                    <a:lnTo>
                      <a:pt x="11" y="2558"/>
                    </a:lnTo>
                    <a:lnTo>
                      <a:pt x="11" y="2572"/>
                    </a:lnTo>
                    <a:lnTo>
                      <a:pt x="14" y="2577"/>
                    </a:lnTo>
                    <a:lnTo>
                      <a:pt x="27" y="2599"/>
                    </a:lnTo>
                    <a:lnTo>
                      <a:pt x="30" y="2599"/>
                    </a:lnTo>
                    <a:lnTo>
                      <a:pt x="35" y="2598"/>
                    </a:lnTo>
                    <a:lnTo>
                      <a:pt x="44" y="2587"/>
                    </a:lnTo>
                    <a:lnTo>
                      <a:pt x="46" y="2584"/>
                    </a:lnTo>
                    <a:lnTo>
                      <a:pt x="46" y="2572"/>
                    </a:lnTo>
                    <a:lnTo>
                      <a:pt x="52" y="2547"/>
                    </a:lnTo>
                    <a:lnTo>
                      <a:pt x="55" y="2539"/>
                    </a:lnTo>
                    <a:lnTo>
                      <a:pt x="53" y="2529"/>
                    </a:lnTo>
                    <a:lnTo>
                      <a:pt x="53" y="2528"/>
                    </a:lnTo>
                    <a:lnTo>
                      <a:pt x="52" y="2528"/>
                    </a:lnTo>
                    <a:lnTo>
                      <a:pt x="49" y="2523"/>
                    </a:lnTo>
                    <a:lnTo>
                      <a:pt x="49" y="2528"/>
                    </a:lnTo>
                    <a:lnTo>
                      <a:pt x="52" y="2536"/>
                    </a:lnTo>
                    <a:lnTo>
                      <a:pt x="52" y="2539"/>
                    </a:lnTo>
                    <a:lnTo>
                      <a:pt x="46" y="2550"/>
                    </a:lnTo>
                    <a:lnTo>
                      <a:pt x="44" y="2547"/>
                    </a:lnTo>
                    <a:lnTo>
                      <a:pt x="44" y="2534"/>
                    </a:lnTo>
                    <a:lnTo>
                      <a:pt x="46" y="2517"/>
                    </a:lnTo>
                    <a:lnTo>
                      <a:pt x="63" y="2490"/>
                    </a:lnTo>
                    <a:lnTo>
                      <a:pt x="59" y="2463"/>
                    </a:lnTo>
                    <a:lnTo>
                      <a:pt x="64" y="2452"/>
                    </a:lnTo>
                    <a:lnTo>
                      <a:pt x="66" y="2431"/>
                    </a:lnTo>
                    <a:lnTo>
                      <a:pt x="75" y="2412"/>
                    </a:lnTo>
                    <a:lnTo>
                      <a:pt x="77" y="2403"/>
                    </a:lnTo>
                    <a:lnTo>
                      <a:pt x="101" y="2358"/>
                    </a:lnTo>
                    <a:lnTo>
                      <a:pt x="123" y="2342"/>
                    </a:lnTo>
                    <a:lnTo>
                      <a:pt x="162" y="2299"/>
                    </a:lnTo>
                    <a:lnTo>
                      <a:pt x="167" y="2285"/>
                    </a:lnTo>
                    <a:lnTo>
                      <a:pt x="183" y="2267"/>
                    </a:lnTo>
                    <a:lnTo>
                      <a:pt x="197" y="2259"/>
                    </a:lnTo>
                    <a:lnTo>
                      <a:pt x="201" y="2256"/>
                    </a:lnTo>
                    <a:lnTo>
                      <a:pt x="205" y="2255"/>
                    </a:lnTo>
                    <a:lnTo>
                      <a:pt x="205" y="2245"/>
                    </a:lnTo>
                    <a:lnTo>
                      <a:pt x="201" y="2234"/>
                    </a:lnTo>
                    <a:lnTo>
                      <a:pt x="197" y="2228"/>
                    </a:lnTo>
                    <a:lnTo>
                      <a:pt x="195" y="2228"/>
                    </a:lnTo>
                    <a:lnTo>
                      <a:pt x="194" y="2223"/>
                    </a:lnTo>
                    <a:lnTo>
                      <a:pt x="195" y="2213"/>
                    </a:lnTo>
                    <a:lnTo>
                      <a:pt x="197" y="2206"/>
                    </a:lnTo>
                    <a:lnTo>
                      <a:pt x="205" y="2202"/>
                    </a:lnTo>
                    <a:lnTo>
                      <a:pt x="208" y="2195"/>
                    </a:lnTo>
                    <a:lnTo>
                      <a:pt x="212" y="2190"/>
                    </a:lnTo>
                    <a:lnTo>
                      <a:pt x="216" y="2179"/>
                    </a:lnTo>
                    <a:lnTo>
                      <a:pt x="219" y="2173"/>
                    </a:lnTo>
                    <a:lnTo>
                      <a:pt x="221" y="2173"/>
                    </a:lnTo>
                    <a:lnTo>
                      <a:pt x="230" y="2184"/>
                    </a:lnTo>
                    <a:lnTo>
                      <a:pt x="238" y="2190"/>
                    </a:lnTo>
                    <a:lnTo>
                      <a:pt x="243" y="2195"/>
                    </a:lnTo>
                    <a:lnTo>
                      <a:pt x="248" y="2205"/>
                    </a:lnTo>
                    <a:lnTo>
                      <a:pt x="248" y="2208"/>
                    </a:lnTo>
                    <a:lnTo>
                      <a:pt x="254" y="2213"/>
                    </a:lnTo>
                    <a:lnTo>
                      <a:pt x="260" y="2216"/>
                    </a:lnTo>
                    <a:lnTo>
                      <a:pt x="265" y="2216"/>
                    </a:lnTo>
                    <a:lnTo>
                      <a:pt x="293" y="2249"/>
                    </a:lnTo>
                    <a:lnTo>
                      <a:pt x="295" y="2250"/>
                    </a:lnTo>
                    <a:lnTo>
                      <a:pt x="306" y="2256"/>
                    </a:lnTo>
                    <a:lnTo>
                      <a:pt x="309" y="2256"/>
                    </a:lnTo>
                    <a:lnTo>
                      <a:pt x="322" y="2267"/>
                    </a:lnTo>
                    <a:lnTo>
                      <a:pt x="337" y="2274"/>
                    </a:lnTo>
                    <a:lnTo>
                      <a:pt x="358" y="2296"/>
                    </a:lnTo>
                    <a:lnTo>
                      <a:pt x="365" y="2311"/>
                    </a:lnTo>
                    <a:lnTo>
                      <a:pt x="405" y="2355"/>
                    </a:lnTo>
                    <a:lnTo>
                      <a:pt x="431" y="2375"/>
                    </a:lnTo>
                    <a:lnTo>
                      <a:pt x="435" y="2380"/>
                    </a:lnTo>
                    <a:lnTo>
                      <a:pt x="445" y="2397"/>
                    </a:lnTo>
                    <a:lnTo>
                      <a:pt x="461" y="2412"/>
                    </a:lnTo>
                    <a:lnTo>
                      <a:pt x="461" y="2416"/>
                    </a:lnTo>
                    <a:lnTo>
                      <a:pt x="445" y="2416"/>
                    </a:lnTo>
                    <a:lnTo>
                      <a:pt x="437" y="2413"/>
                    </a:lnTo>
                    <a:lnTo>
                      <a:pt x="412" y="2401"/>
                    </a:lnTo>
                    <a:lnTo>
                      <a:pt x="401" y="2403"/>
                    </a:lnTo>
                    <a:lnTo>
                      <a:pt x="420" y="2424"/>
                    </a:lnTo>
                    <a:lnTo>
                      <a:pt x="418" y="2427"/>
                    </a:lnTo>
                    <a:lnTo>
                      <a:pt x="434" y="2442"/>
                    </a:lnTo>
                    <a:lnTo>
                      <a:pt x="481" y="2459"/>
                    </a:lnTo>
                    <a:lnTo>
                      <a:pt x="489" y="2468"/>
                    </a:lnTo>
                    <a:lnTo>
                      <a:pt x="492" y="2479"/>
                    </a:lnTo>
                    <a:lnTo>
                      <a:pt x="492" y="2490"/>
                    </a:lnTo>
                    <a:lnTo>
                      <a:pt x="516" y="2523"/>
                    </a:lnTo>
                    <a:lnTo>
                      <a:pt x="522" y="2536"/>
                    </a:lnTo>
                    <a:lnTo>
                      <a:pt x="522" y="2540"/>
                    </a:lnTo>
                    <a:lnTo>
                      <a:pt x="518" y="2543"/>
                    </a:lnTo>
                    <a:lnTo>
                      <a:pt x="516" y="2543"/>
                    </a:lnTo>
                    <a:lnTo>
                      <a:pt x="512" y="2539"/>
                    </a:lnTo>
                    <a:lnTo>
                      <a:pt x="501" y="2536"/>
                    </a:lnTo>
                    <a:lnTo>
                      <a:pt x="490" y="2539"/>
                    </a:lnTo>
                    <a:lnTo>
                      <a:pt x="489" y="2543"/>
                    </a:lnTo>
                    <a:lnTo>
                      <a:pt x="490" y="2555"/>
                    </a:lnTo>
                    <a:lnTo>
                      <a:pt x="501" y="2558"/>
                    </a:lnTo>
                    <a:lnTo>
                      <a:pt x="501" y="2561"/>
                    </a:lnTo>
                    <a:lnTo>
                      <a:pt x="494" y="2561"/>
                    </a:lnTo>
                    <a:lnTo>
                      <a:pt x="478" y="2554"/>
                    </a:lnTo>
                    <a:lnTo>
                      <a:pt x="475" y="2551"/>
                    </a:lnTo>
                    <a:lnTo>
                      <a:pt x="457" y="2539"/>
                    </a:lnTo>
                    <a:lnTo>
                      <a:pt x="456" y="2528"/>
                    </a:lnTo>
                    <a:lnTo>
                      <a:pt x="451" y="2525"/>
                    </a:lnTo>
                    <a:lnTo>
                      <a:pt x="446" y="2525"/>
                    </a:lnTo>
                    <a:lnTo>
                      <a:pt x="434" y="2539"/>
                    </a:lnTo>
                    <a:lnTo>
                      <a:pt x="423" y="2545"/>
                    </a:lnTo>
                    <a:lnTo>
                      <a:pt x="420" y="2547"/>
                    </a:lnTo>
                    <a:lnTo>
                      <a:pt x="418" y="2547"/>
                    </a:lnTo>
                    <a:lnTo>
                      <a:pt x="402" y="2540"/>
                    </a:lnTo>
                    <a:lnTo>
                      <a:pt x="381" y="2545"/>
                    </a:lnTo>
                    <a:lnTo>
                      <a:pt x="376" y="2550"/>
                    </a:lnTo>
                    <a:lnTo>
                      <a:pt x="370" y="2554"/>
                    </a:lnTo>
                    <a:lnTo>
                      <a:pt x="365" y="2554"/>
                    </a:lnTo>
                    <a:lnTo>
                      <a:pt x="350" y="2551"/>
                    </a:lnTo>
                    <a:lnTo>
                      <a:pt x="347" y="2550"/>
                    </a:lnTo>
                    <a:lnTo>
                      <a:pt x="339" y="2550"/>
                    </a:lnTo>
                    <a:lnTo>
                      <a:pt x="304" y="2539"/>
                    </a:lnTo>
                    <a:lnTo>
                      <a:pt x="295" y="2533"/>
                    </a:lnTo>
                    <a:lnTo>
                      <a:pt x="260" y="2533"/>
                    </a:lnTo>
                    <a:lnTo>
                      <a:pt x="248" y="2536"/>
                    </a:lnTo>
                    <a:lnTo>
                      <a:pt x="239" y="2545"/>
                    </a:lnTo>
                    <a:lnTo>
                      <a:pt x="238" y="2550"/>
                    </a:lnTo>
                    <a:lnTo>
                      <a:pt x="230" y="2547"/>
                    </a:lnTo>
                    <a:lnTo>
                      <a:pt x="227" y="2543"/>
                    </a:lnTo>
                    <a:lnTo>
                      <a:pt x="227" y="2539"/>
                    </a:lnTo>
                    <a:lnTo>
                      <a:pt x="223" y="2536"/>
                    </a:lnTo>
                    <a:lnTo>
                      <a:pt x="223" y="2534"/>
                    </a:lnTo>
                    <a:lnTo>
                      <a:pt x="227" y="2529"/>
                    </a:lnTo>
                    <a:lnTo>
                      <a:pt x="232" y="2525"/>
                    </a:lnTo>
                    <a:lnTo>
                      <a:pt x="239" y="2525"/>
                    </a:lnTo>
                    <a:lnTo>
                      <a:pt x="254" y="2517"/>
                    </a:lnTo>
                    <a:lnTo>
                      <a:pt x="254" y="2511"/>
                    </a:lnTo>
                    <a:lnTo>
                      <a:pt x="248" y="2501"/>
                    </a:lnTo>
                    <a:lnTo>
                      <a:pt x="248" y="2500"/>
                    </a:lnTo>
                    <a:lnTo>
                      <a:pt x="232" y="2492"/>
                    </a:lnTo>
                    <a:lnTo>
                      <a:pt x="230" y="2492"/>
                    </a:lnTo>
                    <a:lnTo>
                      <a:pt x="221" y="2486"/>
                    </a:lnTo>
                    <a:lnTo>
                      <a:pt x="217" y="2486"/>
                    </a:lnTo>
                    <a:lnTo>
                      <a:pt x="210" y="2481"/>
                    </a:lnTo>
                    <a:lnTo>
                      <a:pt x="175" y="2481"/>
                    </a:lnTo>
                    <a:lnTo>
                      <a:pt x="158" y="2486"/>
                    </a:lnTo>
                    <a:lnTo>
                      <a:pt x="153" y="2489"/>
                    </a:lnTo>
                    <a:lnTo>
                      <a:pt x="150" y="2492"/>
                    </a:lnTo>
                    <a:lnTo>
                      <a:pt x="145" y="2500"/>
                    </a:lnTo>
                    <a:lnTo>
                      <a:pt x="140" y="2522"/>
                    </a:lnTo>
                    <a:lnTo>
                      <a:pt x="136" y="2528"/>
                    </a:lnTo>
                    <a:lnTo>
                      <a:pt x="132" y="2529"/>
                    </a:lnTo>
                    <a:lnTo>
                      <a:pt x="128" y="2539"/>
                    </a:lnTo>
                    <a:lnTo>
                      <a:pt x="125" y="2543"/>
                    </a:lnTo>
                    <a:lnTo>
                      <a:pt x="125" y="2590"/>
                    </a:lnTo>
                    <a:lnTo>
                      <a:pt x="121" y="2610"/>
                    </a:lnTo>
                    <a:lnTo>
                      <a:pt x="121" y="2612"/>
                    </a:lnTo>
                    <a:lnTo>
                      <a:pt x="81" y="2700"/>
                    </a:lnTo>
                    <a:lnTo>
                      <a:pt x="35" y="2765"/>
                    </a:lnTo>
                    <a:lnTo>
                      <a:pt x="19" y="2785"/>
                    </a:lnTo>
                    <a:lnTo>
                      <a:pt x="11" y="2787"/>
                    </a:lnTo>
                    <a:lnTo>
                      <a:pt x="8" y="2790"/>
                    </a:lnTo>
                    <a:lnTo>
                      <a:pt x="8" y="2791"/>
                    </a:lnTo>
                    <a:lnTo>
                      <a:pt x="0" y="2802"/>
                    </a:lnTo>
                    <a:lnTo>
                      <a:pt x="0" y="2813"/>
                    </a:lnTo>
                    <a:lnTo>
                      <a:pt x="9" y="2849"/>
                    </a:lnTo>
                    <a:lnTo>
                      <a:pt x="11" y="2874"/>
                    </a:lnTo>
                    <a:lnTo>
                      <a:pt x="14" y="2882"/>
                    </a:lnTo>
                    <a:lnTo>
                      <a:pt x="14" y="2890"/>
                    </a:lnTo>
                    <a:lnTo>
                      <a:pt x="11" y="2907"/>
                    </a:lnTo>
                    <a:lnTo>
                      <a:pt x="14" y="2926"/>
                    </a:lnTo>
                    <a:lnTo>
                      <a:pt x="11" y="2954"/>
                    </a:lnTo>
                    <a:lnTo>
                      <a:pt x="11" y="2958"/>
                    </a:lnTo>
                    <a:lnTo>
                      <a:pt x="5" y="2988"/>
                    </a:lnTo>
                    <a:lnTo>
                      <a:pt x="5" y="3005"/>
                    </a:lnTo>
                    <a:lnTo>
                      <a:pt x="282" y="2929"/>
                    </a:lnTo>
                    <a:lnTo>
                      <a:pt x="328" y="2849"/>
                    </a:lnTo>
                    <a:lnTo>
                      <a:pt x="442" y="2926"/>
                    </a:lnTo>
                    <a:lnTo>
                      <a:pt x="461" y="2921"/>
                    </a:lnTo>
                    <a:lnTo>
                      <a:pt x="472" y="2916"/>
                    </a:lnTo>
                    <a:lnTo>
                      <a:pt x="512" y="2916"/>
                    </a:lnTo>
                    <a:lnTo>
                      <a:pt x="518" y="2926"/>
                    </a:lnTo>
                    <a:lnTo>
                      <a:pt x="527" y="2984"/>
                    </a:lnTo>
                    <a:lnTo>
                      <a:pt x="527" y="2994"/>
                    </a:lnTo>
                    <a:lnTo>
                      <a:pt x="503" y="3053"/>
                    </a:lnTo>
                    <a:lnTo>
                      <a:pt x="424" y="3156"/>
                    </a:lnTo>
                    <a:lnTo>
                      <a:pt x="584" y="3129"/>
                    </a:lnTo>
                    <a:lnTo>
                      <a:pt x="645" y="3111"/>
                    </a:lnTo>
                    <a:lnTo>
                      <a:pt x="658" y="3129"/>
                    </a:lnTo>
                    <a:lnTo>
                      <a:pt x="789" y="3188"/>
                    </a:lnTo>
                    <a:lnTo>
                      <a:pt x="857" y="3185"/>
                    </a:lnTo>
                    <a:lnTo>
                      <a:pt x="863" y="3177"/>
                    </a:lnTo>
                    <a:lnTo>
                      <a:pt x="877" y="3167"/>
                    </a:lnTo>
                    <a:lnTo>
                      <a:pt x="901" y="3162"/>
                    </a:lnTo>
                    <a:lnTo>
                      <a:pt x="907" y="3162"/>
                    </a:lnTo>
                    <a:lnTo>
                      <a:pt x="916" y="3166"/>
                    </a:lnTo>
                    <a:lnTo>
                      <a:pt x="922" y="3140"/>
                    </a:lnTo>
                    <a:lnTo>
                      <a:pt x="938" y="3134"/>
                    </a:lnTo>
                    <a:lnTo>
                      <a:pt x="1016" y="3115"/>
                    </a:lnTo>
                    <a:lnTo>
                      <a:pt x="1079" y="3133"/>
                    </a:lnTo>
                    <a:lnTo>
                      <a:pt x="1111" y="3112"/>
                    </a:lnTo>
                    <a:lnTo>
                      <a:pt x="1196" y="3122"/>
                    </a:lnTo>
                    <a:lnTo>
                      <a:pt x="1217" y="3177"/>
                    </a:lnTo>
                    <a:lnTo>
                      <a:pt x="1185" y="3254"/>
                    </a:lnTo>
                    <a:lnTo>
                      <a:pt x="1327" y="3314"/>
                    </a:lnTo>
                    <a:lnTo>
                      <a:pt x="1341" y="3330"/>
                    </a:lnTo>
                    <a:lnTo>
                      <a:pt x="1342" y="3333"/>
                    </a:lnTo>
                    <a:lnTo>
                      <a:pt x="1406" y="3363"/>
                    </a:lnTo>
                    <a:lnTo>
                      <a:pt x="1423" y="3435"/>
                    </a:lnTo>
                    <a:lnTo>
                      <a:pt x="1497" y="3478"/>
                    </a:lnTo>
                    <a:lnTo>
                      <a:pt x="1589" y="3486"/>
                    </a:lnTo>
                    <a:lnTo>
                      <a:pt x="1592" y="3537"/>
                    </a:lnTo>
                    <a:lnTo>
                      <a:pt x="1598" y="3548"/>
                    </a:lnTo>
                    <a:lnTo>
                      <a:pt x="1615" y="3566"/>
                    </a:lnTo>
                    <a:lnTo>
                      <a:pt x="1643" y="3589"/>
                    </a:lnTo>
                    <a:lnTo>
                      <a:pt x="1654" y="3589"/>
                    </a:lnTo>
                    <a:lnTo>
                      <a:pt x="1681" y="3592"/>
                    </a:lnTo>
                    <a:lnTo>
                      <a:pt x="1648" y="3726"/>
                    </a:lnTo>
                    <a:lnTo>
                      <a:pt x="1658" y="3788"/>
                    </a:lnTo>
                    <a:lnTo>
                      <a:pt x="1658" y="3795"/>
                    </a:lnTo>
                    <a:lnTo>
                      <a:pt x="1659" y="3800"/>
                    </a:lnTo>
                    <a:lnTo>
                      <a:pt x="1691" y="3810"/>
                    </a:lnTo>
                    <a:lnTo>
                      <a:pt x="1814" y="3825"/>
                    </a:lnTo>
                    <a:lnTo>
                      <a:pt x="1906" y="3850"/>
                    </a:lnTo>
                    <a:lnTo>
                      <a:pt x="1986" y="3825"/>
                    </a:lnTo>
                    <a:lnTo>
                      <a:pt x="1989" y="3664"/>
                    </a:lnTo>
                    <a:lnTo>
                      <a:pt x="2041" y="3657"/>
                    </a:lnTo>
                    <a:lnTo>
                      <a:pt x="2152" y="3774"/>
                    </a:lnTo>
                    <a:lnTo>
                      <a:pt x="2190" y="3737"/>
                    </a:lnTo>
                    <a:lnTo>
                      <a:pt x="2302" y="3724"/>
                    </a:lnTo>
                    <a:lnTo>
                      <a:pt x="2369" y="3589"/>
                    </a:lnTo>
                    <a:lnTo>
                      <a:pt x="2291" y="3489"/>
                    </a:lnTo>
                    <a:lnTo>
                      <a:pt x="2273" y="3473"/>
                    </a:lnTo>
                    <a:lnTo>
                      <a:pt x="2291" y="3429"/>
                    </a:lnTo>
                    <a:lnTo>
                      <a:pt x="2373" y="3414"/>
                    </a:lnTo>
                    <a:lnTo>
                      <a:pt x="2389" y="3417"/>
                    </a:lnTo>
                    <a:lnTo>
                      <a:pt x="2477" y="3402"/>
                    </a:lnTo>
                    <a:lnTo>
                      <a:pt x="2484" y="3341"/>
                    </a:lnTo>
                    <a:lnTo>
                      <a:pt x="2463" y="3316"/>
                    </a:lnTo>
                    <a:lnTo>
                      <a:pt x="2441" y="3242"/>
                    </a:lnTo>
                    <a:lnTo>
                      <a:pt x="2466" y="3185"/>
                    </a:lnTo>
                    <a:lnTo>
                      <a:pt x="2428" y="3060"/>
                    </a:lnTo>
                    <a:lnTo>
                      <a:pt x="2430" y="3020"/>
                    </a:lnTo>
                    <a:lnTo>
                      <a:pt x="2471" y="2973"/>
                    </a:lnTo>
                    <a:lnTo>
                      <a:pt x="2463" y="2893"/>
                    </a:lnTo>
                    <a:lnTo>
                      <a:pt x="2506" y="2921"/>
                    </a:lnTo>
                    <a:lnTo>
                      <a:pt x="2539" y="2889"/>
                    </a:lnTo>
                    <a:lnTo>
                      <a:pt x="2600" y="2907"/>
                    </a:lnTo>
                    <a:lnTo>
                      <a:pt x="2631" y="2809"/>
                    </a:lnTo>
                    <a:lnTo>
                      <a:pt x="2685" y="2795"/>
                    </a:lnTo>
                    <a:lnTo>
                      <a:pt x="2699" y="2785"/>
                    </a:lnTo>
                    <a:lnTo>
                      <a:pt x="2769" y="2747"/>
                    </a:lnTo>
                    <a:lnTo>
                      <a:pt x="2747" y="2693"/>
                    </a:lnTo>
                    <a:lnTo>
                      <a:pt x="2751" y="2656"/>
                    </a:lnTo>
                    <a:lnTo>
                      <a:pt x="2799" y="2681"/>
                    </a:lnTo>
                    <a:lnTo>
                      <a:pt x="2823" y="2621"/>
                    </a:lnTo>
                    <a:lnTo>
                      <a:pt x="2837" y="2605"/>
                    </a:lnTo>
                    <a:lnTo>
                      <a:pt x="2797" y="2577"/>
                    </a:lnTo>
                    <a:lnTo>
                      <a:pt x="2740" y="2583"/>
                    </a:lnTo>
                    <a:lnTo>
                      <a:pt x="2742" y="2543"/>
                    </a:lnTo>
                    <a:lnTo>
                      <a:pt x="2679" y="2489"/>
                    </a:lnTo>
                    <a:lnTo>
                      <a:pt x="2739" y="2479"/>
                    </a:lnTo>
                    <a:lnTo>
                      <a:pt x="2762" y="2392"/>
                    </a:lnTo>
                    <a:lnTo>
                      <a:pt x="2801" y="2403"/>
                    </a:lnTo>
                    <a:lnTo>
                      <a:pt x="2848" y="2364"/>
                    </a:lnTo>
                    <a:lnTo>
                      <a:pt x="2878" y="2438"/>
                    </a:lnTo>
                    <a:lnTo>
                      <a:pt x="2914" y="2427"/>
                    </a:lnTo>
                    <a:lnTo>
                      <a:pt x="2928" y="2333"/>
                    </a:lnTo>
                    <a:lnTo>
                      <a:pt x="3018" y="2358"/>
                    </a:lnTo>
                    <a:lnTo>
                      <a:pt x="3070" y="2336"/>
                    </a:lnTo>
                    <a:lnTo>
                      <a:pt x="3026" y="2274"/>
                    </a:lnTo>
                    <a:lnTo>
                      <a:pt x="3028" y="2241"/>
                    </a:lnTo>
                    <a:lnTo>
                      <a:pt x="3013" y="2194"/>
                    </a:lnTo>
                    <a:lnTo>
                      <a:pt x="3012" y="2157"/>
                    </a:lnTo>
                    <a:lnTo>
                      <a:pt x="3083" y="2150"/>
                    </a:lnTo>
                    <a:lnTo>
                      <a:pt x="3112" y="2108"/>
                    </a:lnTo>
                    <a:lnTo>
                      <a:pt x="3061" y="2055"/>
                    </a:lnTo>
                    <a:lnTo>
                      <a:pt x="2974" y="2063"/>
                    </a:lnTo>
                    <a:lnTo>
                      <a:pt x="2970" y="2069"/>
                    </a:lnTo>
                    <a:lnTo>
                      <a:pt x="2930" y="2103"/>
                    </a:lnTo>
                    <a:lnTo>
                      <a:pt x="2906" y="2110"/>
                    </a:lnTo>
                    <a:lnTo>
                      <a:pt x="2871" y="2164"/>
                    </a:lnTo>
                    <a:lnTo>
                      <a:pt x="2854" y="2158"/>
                    </a:lnTo>
                    <a:lnTo>
                      <a:pt x="2849" y="2154"/>
                    </a:lnTo>
                    <a:lnTo>
                      <a:pt x="2717" y="2164"/>
                    </a:lnTo>
                    <a:lnTo>
                      <a:pt x="2684" y="2125"/>
                    </a:lnTo>
                    <a:lnTo>
                      <a:pt x="2642" y="2161"/>
                    </a:lnTo>
                    <a:lnTo>
                      <a:pt x="2594" y="2147"/>
                    </a:lnTo>
                    <a:lnTo>
                      <a:pt x="2587" y="2146"/>
                    </a:lnTo>
                    <a:lnTo>
                      <a:pt x="2513" y="2085"/>
                    </a:lnTo>
                    <a:lnTo>
                      <a:pt x="2430" y="2064"/>
                    </a:lnTo>
                    <a:lnTo>
                      <a:pt x="2489" y="2020"/>
                    </a:lnTo>
                    <a:lnTo>
                      <a:pt x="2535" y="1950"/>
                    </a:lnTo>
                    <a:lnTo>
                      <a:pt x="2548" y="1866"/>
                    </a:lnTo>
                    <a:lnTo>
                      <a:pt x="2539" y="1859"/>
                    </a:lnTo>
                    <a:lnTo>
                      <a:pt x="2526" y="1764"/>
                    </a:lnTo>
                    <a:lnTo>
                      <a:pt x="2543" y="1715"/>
                    </a:lnTo>
                    <a:lnTo>
                      <a:pt x="2589" y="1681"/>
                    </a:lnTo>
                    <a:lnTo>
                      <a:pt x="2592" y="1601"/>
                    </a:lnTo>
                    <a:lnTo>
                      <a:pt x="2663" y="1473"/>
                    </a:lnTo>
                    <a:lnTo>
                      <a:pt x="2624" y="1365"/>
                    </a:lnTo>
                    <a:lnTo>
                      <a:pt x="2611" y="1345"/>
                    </a:lnTo>
                    <a:lnTo>
                      <a:pt x="2557" y="1334"/>
                    </a:lnTo>
                    <a:lnTo>
                      <a:pt x="2548" y="1334"/>
                    </a:lnTo>
                    <a:lnTo>
                      <a:pt x="2445" y="1376"/>
                    </a:lnTo>
                    <a:lnTo>
                      <a:pt x="2412" y="1383"/>
                    </a:lnTo>
                    <a:lnTo>
                      <a:pt x="2353" y="1317"/>
                    </a:lnTo>
                    <a:lnTo>
                      <a:pt x="2308" y="1334"/>
                    </a:lnTo>
                    <a:lnTo>
                      <a:pt x="2207" y="1393"/>
                    </a:lnTo>
                    <a:lnTo>
                      <a:pt x="2116" y="1367"/>
                    </a:lnTo>
                    <a:lnTo>
                      <a:pt x="2095" y="1345"/>
                    </a:lnTo>
                    <a:lnTo>
                      <a:pt x="2045" y="1343"/>
                    </a:lnTo>
                    <a:lnTo>
                      <a:pt x="1991" y="1250"/>
                    </a:lnTo>
                    <a:lnTo>
                      <a:pt x="1931" y="1225"/>
                    </a:lnTo>
                    <a:lnTo>
                      <a:pt x="1916" y="1256"/>
                    </a:lnTo>
                    <a:lnTo>
                      <a:pt x="1825" y="1163"/>
                    </a:lnTo>
                    <a:lnTo>
                      <a:pt x="1781" y="1236"/>
                    </a:lnTo>
                    <a:lnTo>
                      <a:pt x="1756" y="1135"/>
                    </a:lnTo>
                    <a:lnTo>
                      <a:pt x="1723" y="1066"/>
                    </a:lnTo>
                    <a:lnTo>
                      <a:pt x="1734" y="1014"/>
                    </a:lnTo>
                    <a:lnTo>
                      <a:pt x="1750" y="967"/>
                    </a:lnTo>
                    <a:lnTo>
                      <a:pt x="1748" y="946"/>
                    </a:lnTo>
                    <a:lnTo>
                      <a:pt x="1715" y="946"/>
                    </a:lnTo>
                    <a:lnTo>
                      <a:pt x="1713" y="945"/>
                    </a:lnTo>
                    <a:lnTo>
                      <a:pt x="1713" y="939"/>
                    </a:lnTo>
                    <a:lnTo>
                      <a:pt x="1715" y="935"/>
                    </a:lnTo>
                    <a:lnTo>
                      <a:pt x="1715" y="930"/>
                    </a:lnTo>
                    <a:lnTo>
                      <a:pt x="1723" y="913"/>
                    </a:lnTo>
                    <a:lnTo>
                      <a:pt x="1726" y="909"/>
                    </a:lnTo>
                    <a:lnTo>
                      <a:pt x="1701" y="854"/>
                    </a:lnTo>
                    <a:lnTo>
                      <a:pt x="1654" y="830"/>
                    </a:lnTo>
                    <a:lnTo>
                      <a:pt x="1600" y="815"/>
                    </a:lnTo>
                    <a:lnTo>
                      <a:pt x="1545" y="830"/>
                    </a:lnTo>
                    <a:lnTo>
                      <a:pt x="1442" y="796"/>
                    </a:lnTo>
                    <a:lnTo>
                      <a:pt x="1431" y="759"/>
                    </a:lnTo>
                    <a:lnTo>
                      <a:pt x="1442" y="704"/>
                    </a:lnTo>
                    <a:lnTo>
                      <a:pt x="1395" y="699"/>
                    </a:lnTo>
                    <a:lnTo>
                      <a:pt x="1392" y="727"/>
                    </a:lnTo>
                    <a:lnTo>
                      <a:pt x="1319" y="732"/>
                    </a:lnTo>
                    <a:lnTo>
                      <a:pt x="1297" y="723"/>
                    </a:lnTo>
                    <a:lnTo>
                      <a:pt x="1177" y="705"/>
                    </a:lnTo>
                    <a:lnTo>
                      <a:pt x="1199" y="819"/>
                    </a:lnTo>
                    <a:lnTo>
                      <a:pt x="1199" y="821"/>
                    </a:lnTo>
                    <a:lnTo>
                      <a:pt x="1204" y="917"/>
                    </a:lnTo>
                    <a:lnTo>
                      <a:pt x="1206" y="919"/>
                    </a:lnTo>
                    <a:lnTo>
                      <a:pt x="1210" y="952"/>
                    </a:lnTo>
                    <a:lnTo>
                      <a:pt x="1210" y="988"/>
                    </a:lnTo>
                    <a:lnTo>
                      <a:pt x="1210" y="1022"/>
                    </a:lnTo>
                    <a:lnTo>
                      <a:pt x="1210" y="1054"/>
                    </a:lnTo>
                    <a:lnTo>
                      <a:pt x="1212" y="1084"/>
                    </a:lnTo>
                    <a:lnTo>
                      <a:pt x="1212" y="1112"/>
                    </a:lnTo>
                    <a:lnTo>
                      <a:pt x="1213" y="1139"/>
                    </a:lnTo>
                    <a:lnTo>
                      <a:pt x="1213" y="1163"/>
                    </a:lnTo>
                    <a:lnTo>
                      <a:pt x="1215" y="1186"/>
                    </a:lnTo>
                    <a:lnTo>
                      <a:pt x="1215" y="1206"/>
                    </a:lnTo>
                    <a:lnTo>
                      <a:pt x="1217" y="1224"/>
                    </a:lnTo>
                    <a:lnTo>
                      <a:pt x="1217" y="1241"/>
                    </a:lnTo>
                    <a:lnTo>
                      <a:pt x="1220" y="1255"/>
                    </a:lnTo>
                    <a:lnTo>
                      <a:pt x="1220" y="1267"/>
                    </a:lnTo>
                    <a:lnTo>
                      <a:pt x="1222" y="1277"/>
                    </a:lnTo>
                    <a:lnTo>
                      <a:pt x="1224" y="1284"/>
                    </a:lnTo>
                    <a:lnTo>
                      <a:pt x="1226" y="1291"/>
                    </a:lnTo>
                    <a:lnTo>
                      <a:pt x="1238" y="1319"/>
                    </a:lnTo>
                    <a:lnTo>
                      <a:pt x="1256" y="1351"/>
                    </a:lnTo>
                    <a:lnTo>
                      <a:pt x="1277" y="1384"/>
                    </a:lnTo>
                    <a:lnTo>
                      <a:pt x="1305" y="1420"/>
                    </a:lnTo>
                    <a:lnTo>
                      <a:pt x="1307" y="1423"/>
                    </a:lnTo>
                    <a:lnTo>
                      <a:pt x="1310" y="1427"/>
                    </a:lnTo>
                    <a:lnTo>
                      <a:pt x="1315" y="1434"/>
                    </a:lnTo>
                    <a:lnTo>
                      <a:pt x="1317" y="1439"/>
                    </a:lnTo>
                    <a:lnTo>
                      <a:pt x="1318" y="1444"/>
                    </a:lnTo>
                    <a:lnTo>
                      <a:pt x="1316" y="1446"/>
                    </a:lnTo>
                    <a:lnTo>
                      <a:pt x="1313" y="1446"/>
                    </a:lnTo>
                    <a:lnTo>
                      <a:pt x="1312" y="1446"/>
                    </a:lnTo>
                    <a:lnTo>
                      <a:pt x="1312" y="1447"/>
                    </a:lnTo>
                    <a:lnTo>
                      <a:pt x="1310" y="1446"/>
                    </a:lnTo>
                    <a:lnTo>
                      <a:pt x="1309" y="1446"/>
                    </a:lnTo>
                    <a:lnTo>
                      <a:pt x="1307" y="1446"/>
                    </a:lnTo>
                    <a:lnTo>
                      <a:pt x="1300" y="1444"/>
                    </a:lnTo>
                    <a:lnTo>
                      <a:pt x="1296" y="1440"/>
                    </a:lnTo>
                    <a:lnTo>
                      <a:pt x="1294" y="1438"/>
                    </a:lnTo>
                    <a:lnTo>
                      <a:pt x="1293" y="1437"/>
                    </a:lnTo>
                    <a:lnTo>
                      <a:pt x="1291" y="1435"/>
                    </a:lnTo>
                    <a:lnTo>
                      <a:pt x="1286" y="1431"/>
                    </a:lnTo>
                    <a:lnTo>
                      <a:pt x="1284" y="1428"/>
                    </a:lnTo>
                    <a:lnTo>
                      <a:pt x="1283" y="1427"/>
                    </a:lnTo>
                    <a:lnTo>
                      <a:pt x="1279" y="1423"/>
                    </a:lnTo>
                    <a:lnTo>
                      <a:pt x="1275" y="1419"/>
                    </a:lnTo>
                    <a:lnTo>
                      <a:pt x="1264" y="1405"/>
                    </a:lnTo>
                    <a:lnTo>
                      <a:pt x="1258" y="1398"/>
                    </a:lnTo>
                    <a:lnTo>
                      <a:pt x="1252" y="1391"/>
                    </a:lnTo>
                    <a:lnTo>
                      <a:pt x="1245" y="1383"/>
                    </a:lnTo>
                    <a:lnTo>
                      <a:pt x="1238" y="1375"/>
                    </a:lnTo>
                    <a:lnTo>
                      <a:pt x="1234" y="1369"/>
                    </a:lnTo>
                    <a:lnTo>
                      <a:pt x="1230" y="1365"/>
                    </a:lnTo>
                    <a:lnTo>
                      <a:pt x="1224" y="1356"/>
                    </a:lnTo>
                    <a:lnTo>
                      <a:pt x="1199" y="1325"/>
                    </a:lnTo>
                    <a:lnTo>
                      <a:pt x="1178" y="1297"/>
                    </a:lnTo>
                    <a:lnTo>
                      <a:pt x="1159" y="1272"/>
                    </a:lnTo>
                    <a:lnTo>
                      <a:pt x="1151" y="1260"/>
                    </a:lnTo>
                    <a:lnTo>
                      <a:pt x="1144" y="1250"/>
                    </a:lnTo>
                    <a:lnTo>
                      <a:pt x="1140" y="1242"/>
                    </a:lnTo>
                    <a:lnTo>
                      <a:pt x="1135" y="1231"/>
                    </a:lnTo>
                    <a:lnTo>
                      <a:pt x="1131" y="1215"/>
                    </a:lnTo>
                    <a:lnTo>
                      <a:pt x="1129" y="1207"/>
                    </a:lnTo>
                    <a:lnTo>
                      <a:pt x="1128" y="1202"/>
                    </a:lnTo>
                    <a:lnTo>
                      <a:pt x="1128" y="1199"/>
                    </a:lnTo>
                    <a:lnTo>
                      <a:pt x="1123" y="1177"/>
                    </a:lnTo>
                    <a:lnTo>
                      <a:pt x="1119" y="1154"/>
                    </a:lnTo>
                    <a:lnTo>
                      <a:pt x="1115" y="1127"/>
                    </a:lnTo>
                    <a:lnTo>
                      <a:pt x="1112" y="1099"/>
                    </a:lnTo>
                    <a:lnTo>
                      <a:pt x="1100" y="977"/>
                    </a:lnTo>
                    <a:lnTo>
                      <a:pt x="1100" y="957"/>
                    </a:lnTo>
                    <a:lnTo>
                      <a:pt x="1073" y="835"/>
                    </a:lnTo>
                    <a:lnTo>
                      <a:pt x="1073" y="824"/>
                    </a:lnTo>
                    <a:lnTo>
                      <a:pt x="1027" y="699"/>
                    </a:lnTo>
                    <a:lnTo>
                      <a:pt x="1010" y="662"/>
                    </a:lnTo>
                    <a:lnTo>
                      <a:pt x="1005" y="646"/>
                    </a:lnTo>
                    <a:lnTo>
                      <a:pt x="951" y="573"/>
                    </a:lnTo>
                    <a:lnTo>
                      <a:pt x="927" y="551"/>
                    </a:lnTo>
                    <a:lnTo>
                      <a:pt x="918" y="540"/>
                    </a:lnTo>
                    <a:lnTo>
                      <a:pt x="855" y="483"/>
                    </a:lnTo>
                    <a:lnTo>
                      <a:pt x="822" y="459"/>
                    </a:lnTo>
                    <a:lnTo>
                      <a:pt x="811" y="437"/>
                    </a:lnTo>
                    <a:lnTo>
                      <a:pt x="806" y="428"/>
                    </a:lnTo>
                    <a:lnTo>
                      <a:pt x="798" y="421"/>
                    </a:lnTo>
                    <a:lnTo>
                      <a:pt x="780" y="393"/>
                    </a:lnTo>
                    <a:lnTo>
                      <a:pt x="776" y="382"/>
                    </a:lnTo>
                    <a:lnTo>
                      <a:pt x="767" y="371"/>
                    </a:lnTo>
                    <a:lnTo>
                      <a:pt x="765" y="370"/>
                    </a:lnTo>
                    <a:lnTo>
                      <a:pt x="721" y="344"/>
                    </a:lnTo>
                    <a:lnTo>
                      <a:pt x="715" y="341"/>
                    </a:lnTo>
                    <a:lnTo>
                      <a:pt x="708" y="338"/>
                    </a:lnTo>
                    <a:lnTo>
                      <a:pt x="697" y="333"/>
                    </a:lnTo>
                    <a:lnTo>
                      <a:pt x="625" y="267"/>
                    </a:lnTo>
                    <a:lnTo>
                      <a:pt x="598" y="225"/>
                    </a:lnTo>
                    <a:lnTo>
                      <a:pt x="544" y="191"/>
                    </a:lnTo>
                    <a:lnTo>
                      <a:pt x="523" y="166"/>
                    </a:lnTo>
                    <a:lnTo>
                      <a:pt x="516" y="152"/>
                    </a:lnTo>
                    <a:lnTo>
                      <a:pt x="514" y="148"/>
                    </a:lnTo>
                    <a:lnTo>
                      <a:pt x="512" y="137"/>
                    </a:lnTo>
                    <a:lnTo>
                      <a:pt x="514" y="130"/>
                    </a:lnTo>
                    <a:lnTo>
                      <a:pt x="514" y="122"/>
                    </a:lnTo>
                    <a:lnTo>
                      <a:pt x="534" y="94"/>
                    </a:lnTo>
                    <a:lnTo>
                      <a:pt x="547" y="93"/>
                    </a:lnTo>
                    <a:lnTo>
                      <a:pt x="558" y="100"/>
                    </a:lnTo>
                    <a:lnTo>
                      <a:pt x="569" y="111"/>
                    </a:lnTo>
                    <a:lnTo>
                      <a:pt x="577" y="105"/>
                    </a:lnTo>
                    <a:lnTo>
                      <a:pt x="579" y="105"/>
                    </a:lnTo>
                    <a:lnTo>
                      <a:pt x="571" y="76"/>
                    </a:lnTo>
                    <a:lnTo>
                      <a:pt x="569" y="76"/>
                    </a:lnTo>
                    <a:lnTo>
                      <a:pt x="569" y="75"/>
                    </a:lnTo>
                    <a:lnTo>
                      <a:pt x="551" y="68"/>
                    </a:lnTo>
                    <a:lnTo>
                      <a:pt x="547" y="64"/>
                    </a:lnTo>
                    <a:lnTo>
                      <a:pt x="536" y="54"/>
                    </a:lnTo>
                    <a:lnTo>
                      <a:pt x="529" y="44"/>
                    </a:lnTo>
                    <a:lnTo>
                      <a:pt x="529" y="33"/>
                    </a:lnTo>
                    <a:lnTo>
                      <a:pt x="534" y="32"/>
                    </a:lnTo>
                    <a:lnTo>
                      <a:pt x="536" y="28"/>
                    </a:lnTo>
                    <a:lnTo>
                      <a:pt x="536" y="27"/>
                    </a:lnTo>
                    <a:lnTo>
                      <a:pt x="538" y="17"/>
                    </a:lnTo>
                    <a:lnTo>
                      <a:pt x="538" y="13"/>
                    </a:lnTo>
                    <a:lnTo>
                      <a:pt x="536" y="6"/>
                    </a:lnTo>
                    <a:lnTo>
                      <a:pt x="532" y="5"/>
                    </a:lnTo>
                    <a:lnTo>
                      <a:pt x="529" y="0"/>
                    </a:lnTo>
                    <a:lnTo>
                      <a:pt x="503" y="16"/>
                    </a:lnTo>
                    <a:lnTo>
                      <a:pt x="485" y="16"/>
                    </a:lnTo>
                    <a:lnTo>
                      <a:pt x="479" y="22"/>
                    </a:lnTo>
                    <a:lnTo>
                      <a:pt x="472" y="32"/>
                    </a:lnTo>
                    <a:lnTo>
                      <a:pt x="468" y="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7" name="Freeform 252">
                <a:extLst>
                  <a:ext uri="{FF2B5EF4-FFF2-40B4-BE49-F238E27FC236}">
                    <a16:creationId xmlns:a16="http://schemas.microsoft.com/office/drawing/2014/main" id="{9305D6BF-2670-E944-64FE-77A5BA3BFA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7" y="2709"/>
                <a:ext cx="347" cy="309"/>
              </a:xfrm>
              <a:custGeom>
                <a:avLst/>
                <a:gdLst>
                  <a:gd name="T0" fmla="*/ 276 w 2431"/>
                  <a:gd name="T1" fmla="*/ 727 h 2162"/>
                  <a:gd name="T2" fmla="*/ 332 w 2431"/>
                  <a:gd name="T3" fmla="*/ 1008 h 2162"/>
                  <a:gd name="T4" fmla="*/ 139 w 2431"/>
                  <a:gd name="T5" fmla="*/ 1096 h 2162"/>
                  <a:gd name="T6" fmla="*/ 150 w 2431"/>
                  <a:gd name="T7" fmla="*/ 1391 h 2162"/>
                  <a:gd name="T8" fmla="*/ 16 w 2431"/>
                  <a:gd name="T9" fmla="*/ 1648 h 2162"/>
                  <a:gd name="T10" fmla="*/ 538 w 2431"/>
                  <a:gd name="T11" fmla="*/ 1784 h 2162"/>
                  <a:gd name="T12" fmla="*/ 420 w 2431"/>
                  <a:gd name="T13" fmla="*/ 1980 h 2162"/>
                  <a:gd name="T14" fmla="*/ 468 w 2431"/>
                  <a:gd name="T15" fmla="*/ 2125 h 2162"/>
                  <a:gd name="T16" fmla="*/ 529 w 2431"/>
                  <a:gd name="T17" fmla="*/ 2092 h 2162"/>
                  <a:gd name="T18" fmla="*/ 527 w 2431"/>
                  <a:gd name="T19" fmla="*/ 2150 h 2162"/>
                  <a:gd name="T20" fmla="*/ 566 w 2431"/>
                  <a:gd name="T21" fmla="*/ 2162 h 2162"/>
                  <a:gd name="T22" fmla="*/ 691 w 2431"/>
                  <a:gd name="T23" fmla="*/ 2034 h 2162"/>
                  <a:gd name="T24" fmla="*/ 785 w 2431"/>
                  <a:gd name="T25" fmla="*/ 2086 h 2162"/>
                  <a:gd name="T26" fmla="*/ 883 w 2431"/>
                  <a:gd name="T27" fmla="*/ 2070 h 2162"/>
                  <a:gd name="T28" fmla="*/ 1090 w 2431"/>
                  <a:gd name="T29" fmla="*/ 2023 h 2162"/>
                  <a:gd name="T30" fmla="*/ 1175 w 2431"/>
                  <a:gd name="T31" fmla="*/ 1955 h 2162"/>
                  <a:gd name="T32" fmla="*/ 1371 w 2431"/>
                  <a:gd name="T33" fmla="*/ 1955 h 2162"/>
                  <a:gd name="T34" fmla="*/ 1528 w 2431"/>
                  <a:gd name="T35" fmla="*/ 1983 h 2162"/>
                  <a:gd name="T36" fmla="*/ 1560 w 2431"/>
                  <a:gd name="T37" fmla="*/ 2019 h 2162"/>
                  <a:gd name="T38" fmla="*/ 1571 w 2431"/>
                  <a:gd name="T39" fmla="*/ 2053 h 2162"/>
                  <a:gd name="T40" fmla="*/ 1734 w 2431"/>
                  <a:gd name="T41" fmla="*/ 1944 h 2162"/>
                  <a:gd name="T42" fmla="*/ 1849 w 2431"/>
                  <a:gd name="T43" fmla="*/ 1769 h 2162"/>
                  <a:gd name="T44" fmla="*/ 1849 w 2431"/>
                  <a:gd name="T45" fmla="*/ 1725 h 2162"/>
                  <a:gd name="T46" fmla="*/ 1991 w 2431"/>
                  <a:gd name="T47" fmla="*/ 1784 h 2162"/>
                  <a:gd name="T48" fmla="*/ 1985 w 2431"/>
                  <a:gd name="T49" fmla="*/ 1653 h 2162"/>
                  <a:gd name="T50" fmla="*/ 2117 w 2431"/>
                  <a:gd name="T51" fmla="*/ 1500 h 2162"/>
                  <a:gd name="T52" fmla="*/ 2111 w 2431"/>
                  <a:gd name="T53" fmla="*/ 1332 h 2162"/>
                  <a:gd name="T54" fmla="*/ 2016 w 2431"/>
                  <a:gd name="T55" fmla="*/ 1244 h 2162"/>
                  <a:gd name="T56" fmla="*/ 2060 w 2431"/>
                  <a:gd name="T57" fmla="*/ 1107 h 2162"/>
                  <a:gd name="T58" fmla="*/ 2259 w 2431"/>
                  <a:gd name="T59" fmla="*/ 1123 h 2162"/>
                  <a:gd name="T60" fmla="*/ 2391 w 2431"/>
                  <a:gd name="T61" fmla="*/ 1036 h 2162"/>
                  <a:gd name="T62" fmla="*/ 2318 w 2431"/>
                  <a:gd name="T63" fmla="*/ 833 h 2162"/>
                  <a:gd name="T64" fmla="*/ 2258 w 2431"/>
                  <a:gd name="T65" fmla="*/ 655 h 2162"/>
                  <a:gd name="T66" fmla="*/ 2431 w 2431"/>
                  <a:gd name="T67" fmla="*/ 556 h 2162"/>
                  <a:gd name="T68" fmla="*/ 2176 w 2431"/>
                  <a:gd name="T69" fmla="*/ 375 h 2162"/>
                  <a:gd name="T70" fmla="*/ 1950 w 2431"/>
                  <a:gd name="T71" fmla="*/ 443 h 2162"/>
                  <a:gd name="T72" fmla="*/ 1947 w 2431"/>
                  <a:gd name="T73" fmla="*/ 272 h 2162"/>
                  <a:gd name="T74" fmla="*/ 1903 w 2431"/>
                  <a:gd name="T75" fmla="*/ 201 h 2162"/>
                  <a:gd name="T76" fmla="*/ 1881 w 2431"/>
                  <a:gd name="T77" fmla="*/ 206 h 2162"/>
                  <a:gd name="T78" fmla="*/ 1871 w 2431"/>
                  <a:gd name="T79" fmla="*/ 243 h 2162"/>
                  <a:gd name="T80" fmla="*/ 1670 w 2431"/>
                  <a:gd name="T81" fmla="*/ 265 h 2162"/>
                  <a:gd name="T82" fmla="*/ 1546 w 2431"/>
                  <a:gd name="T83" fmla="*/ 217 h 2162"/>
                  <a:gd name="T84" fmla="*/ 1352 w 2431"/>
                  <a:gd name="T85" fmla="*/ 244 h 2162"/>
                  <a:gd name="T86" fmla="*/ 1144 w 2431"/>
                  <a:gd name="T87" fmla="*/ 332 h 2162"/>
                  <a:gd name="T88" fmla="*/ 1003 w 2431"/>
                  <a:gd name="T89" fmla="*/ 151 h 2162"/>
                  <a:gd name="T90" fmla="*/ 866 w 2431"/>
                  <a:gd name="T91" fmla="*/ 25 h 2162"/>
                  <a:gd name="T92" fmla="*/ 696 w 2431"/>
                  <a:gd name="T93" fmla="*/ 31 h 2162"/>
                  <a:gd name="T94" fmla="*/ 527 w 2431"/>
                  <a:gd name="T95" fmla="*/ 156 h 2162"/>
                  <a:gd name="T96" fmla="*/ 685 w 2431"/>
                  <a:gd name="T97" fmla="*/ 272 h 2162"/>
                  <a:gd name="T98" fmla="*/ 595 w 2431"/>
                  <a:gd name="T99" fmla="*/ 360 h 2162"/>
                  <a:gd name="T100" fmla="*/ 479 w 2431"/>
                  <a:gd name="T101" fmla="*/ 476 h 2162"/>
                  <a:gd name="T102" fmla="*/ 311 w 2431"/>
                  <a:gd name="T103" fmla="*/ 560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31" h="2162">
                    <a:moveTo>
                      <a:pt x="311" y="560"/>
                    </a:moveTo>
                    <a:lnTo>
                      <a:pt x="319" y="640"/>
                    </a:lnTo>
                    <a:lnTo>
                      <a:pt x="278" y="687"/>
                    </a:lnTo>
                    <a:lnTo>
                      <a:pt x="276" y="727"/>
                    </a:lnTo>
                    <a:lnTo>
                      <a:pt x="314" y="852"/>
                    </a:lnTo>
                    <a:lnTo>
                      <a:pt x="289" y="909"/>
                    </a:lnTo>
                    <a:lnTo>
                      <a:pt x="311" y="983"/>
                    </a:lnTo>
                    <a:lnTo>
                      <a:pt x="332" y="1008"/>
                    </a:lnTo>
                    <a:lnTo>
                      <a:pt x="325" y="1069"/>
                    </a:lnTo>
                    <a:lnTo>
                      <a:pt x="237" y="1084"/>
                    </a:lnTo>
                    <a:lnTo>
                      <a:pt x="221" y="1081"/>
                    </a:lnTo>
                    <a:lnTo>
                      <a:pt x="139" y="1096"/>
                    </a:lnTo>
                    <a:lnTo>
                      <a:pt x="121" y="1140"/>
                    </a:lnTo>
                    <a:lnTo>
                      <a:pt x="139" y="1156"/>
                    </a:lnTo>
                    <a:lnTo>
                      <a:pt x="217" y="1256"/>
                    </a:lnTo>
                    <a:lnTo>
                      <a:pt x="150" y="1391"/>
                    </a:lnTo>
                    <a:lnTo>
                      <a:pt x="38" y="1404"/>
                    </a:lnTo>
                    <a:lnTo>
                      <a:pt x="0" y="1441"/>
                    </a:lnTo>
                    <a:lnTo>
                      <a:pt x="20" y="1502"/>
                    </a:lnTo>
                    <a:lnTo>
                      <a:pt x="16" y="1648"/>
                    </a:lnTo>
                    <a:lnTo>
                      <a:pt x="265" y="1664"/>
                    </a:lnTo>
                    <a:lnTo>
                      <a:pt x="339" y="1719"/>
                    </a:lnTo>
                    <a:lnTo>
                      <a:pt x="538" y="1746"/>
                    </a:lnTo>
                    <a:lnTo>
                      <a:pt x="538" y="1784"/>
                    </a:lnTo>
                    <a:lnTo>
                      <a:pt x="464" y="1844"/>
                    </a:lnTo>
                    <a:lnTo>
                      <a:pt x="467" y="1852"/>
                    </a:lnTo>
                    <a:lnTo>
                      <a:pt x="464" y="1867"/>
                    </a:lnTo>
                    <a:lnTo>
                      <a:pt x="420" y="1980"/>
                    </a:lnTo>
                    <a:lnTo>
                      <a:pt x="402" y="2012"/>
                    </a:lnTo>
                    <a:lnTo>
                      <a:pt x="379" y="2012"/>
                    </a:lnTo>
                    <a:lnTo>
                      <a:pt x="405" y="2128"/>
                    </a:lnTo>
                    <a:lnTo>
                      <a:pt x="468" y="2125"/>
                    </a:lnTo>
                    <a:lnTo>
                      <a:pt x="511" y="2081"/>
                    </a:lnTo>
                    <a:lnTo>
                      <a:pt x="521" y="2085"/>
                    </a:lnTo>
                    <a:lnTo>
                      <a:pt x="521" y="2086"/>
                    </a:lnTo>
                    <a:lnTo>
                      <a:pt x="529" y="2092"/>
                    </a:lnTo>
                    <a:lnTo>
                      <a:pt x="532" y="2092"/>
                    </a:lnTo>
                    <a:lnTo>
                      <a:pt x="536" y="2103"/>
                    </a:lnTo>
                    <a:lnTo>
                      <a:pt x="536" y="2114"/>
                    </a:lnTo>
                    <a:lnTo>
                      <a:pt x="527" y="2150"/>
                    </a:lnTo>
                    <a:lnTo>
                      <a:pt x="527" y="2151"/>
                    </a:lnTo>
                    <a:lnTo>
                      <a:pt x="529" y="2156"/>
                    </a:lnTo>
                    <a:lnTo>
                      <a:pt x="565" y="2162"/>
                    </a:lnTo>
                    <a:lnTo>
                      <a:pt x="566" y="2162"/>
                    </a:lnTo>
                    <a:lnTo>
                      <a:pt x="573" y="2158"/>
                    </a:lnTo>
                    <a:lnTo>
                      <a:pt x="634" y="2048"/>
                    </a:lnTo>
                    <a:lnTo>
                      <a:pt x="642" y="2052"/>
                    </a:lnTo>
                    <a:lnTo>
                      <a:pt x="691" y="2034"/>
                    </a:lnTo>
                    <a:lnTo>
                      <a:pt x="721" y="2031"/>
                    </a:lnTo>
                    <a:lnTo>
                      <a:pt x="718" y="2059"/>
                    </a:lnTo>
                    <a:lnTo>
                      <a:pt x="769" y="2078"/>
                    </a:lnTo>
                    <a:lnTo>
                      <a:pt x="785" y="2086"/>
                    </a:lnTo>
                    <a:lnTo>
                      <a:pt x="795" y="2092"/>
                    </a:lnTo>
                    <a:lnTo>
                      <a:pt x="798" y="2101"/>
                    </a:lnTo>
                    <a:lnTo>
                      <a:pt x="861" y="2114"/>
                    </a:lnTo>
                    <a:lnTo>
                      <a:pt x="883" y="2070"/>
                    </a:lnTo>
                    <a:lnTo>
                      <a:pt x="907" y="2078"/>
                    </a:lnTo>
                    <a:lnTo>
                      <a:pt x="1035" y="2057"/>
                    </a:lnTo>
                    <a:lnTo>
                      <a:pt x="1087" y="2023"/>
                    </a:lnTo>
                    <a:lnTo>
                      <a:pt x="1090" y="2023"/>
                    </a:lnTo>
                    <a:lnTo>
                      <a:pt x="1123" y="2027"/>
                    </a:lnTo>
                    <a:lnTo>
                      <a:pt x="1136" y="2027"/>
                    </a:lnTo>
                    <a:lnTo>
                      <a:pt x="1155" y="1986"/>
                    </a:lnTo>
                    <a:lnTo>
                      <a:pt x="1175" y="1955"/>
                    </a:lnTo>
                    <a:lnTo>
                      <a:pt x="1224" y="1948"/>
                    </a:lnTo>
                    <a:lnTo>
                      <a:pt x="1264" y="1972"/>
                    </a:lnTo>
                    <a:lnTo>
                      <a:pt x="1330" y="1969"/>
                    </a:lnTo>
                    <a:lnTo>
                      <a:pt x="1371" y="1955"/>
                    </a:lnTo>
                    <a:lnTo>
                      <a:pt x="1423" y="1907"/>
                    </a:lnTo>
                    <a:lnTo>
                      <a:pt x="1455" y="1903"/>
                    </a:lnTo>
                    <a:lnTo>
                      <a:pt x="1517" y="1983"/>
                    </a:lnTo>
                    <a:lnTo>
                      <a:pt x="1528" y="1983"/>
                    </a:lnTo>
                    <a:lnTo>
                      <a:pt x="1549" y="1998"/>
                    </a:lnTo>
                    <a:lnTo>
                      <a:pt x="1559" y="2003"/>
                    </a:lnTo>
                    <a:lnTo>
                      <a:pt x="1559" y="2005"/>
                    </a:lnTo>
                    <a:lnTo>
                      <a:pt x="1560" y="2019"/>
                    </a:lnTo>
                    <a:lnTo>
                      <a:pt x="1559" y="2027"/>
                    </a:lnTo>
                    <a:lnTo>
                      <a:pt x="1559" y="2031"/>
                    </a:lnTo>
                    <a:lnTo>
                      <a:pt x="1570" y="2052"/>
                    </a:lnTo>
                    <a:lnTo>
                      <a:pt x="1571" y="2053"/>
                    </a:lnTo>
                    <a:lnTo>
                      <a:pt x="1576" y="2053"/>
                    </a:lnTo>
                    <a:lnTo>
                      <a:pt x="1603" y="2048"/>
                    </a:lnTo>
                    <a:lnTo>
                      <a:pt x="1666" y="1961"/>
                    </a:lnTo>
                    <a:lnTo>
                      <a:pt x="1734" y="1944"/>
                    </a:lnTo>
                    <a:lnTo>
                      <a:pt x="1748" y="1867"/>
                    </a:lnTo>
                    <a:lnTo>
                      <a:pt x="1803" y="1805"/>
                    </a:lnTo>
                    <a:lnTo>
                      <a:pt x="1849" y="1824"/>
                    </a:lnTo>
                    <a:lnTo>
                      <a:pt x="1849" y="1769"/>
                    </a:lnTo>
                    <a:lnTo>
                      <a:pt x="1832" y="1735"/>
                    </a:lnTo>
                    <a:lnTo>
                      <a:pt x="1844" y="1729"/>
                    </a:lnTo>
                    <a:lnTo>
                      <a:pt x="1844" y="1725"/>
                    </a:lnTo>
                    <a:lnTo>
                      <a:pt x="1849" y="1725"/>
                    </a:lnTo>
                    <a:lnTo>
                      <a:pt x="1892" y="1732"/>
                    </a:lnTo>
                    <a:lnTo>
                      <a:pt x="1896" y="1735"/>
                    </a:lnTo>
                    <a:lnTo>
                      <a:pt x="1969" y="1780"/>
                    </a:lnTo>
                    <a:lnTo>
                      <a:pt x="1991" y="1784"/>
                    </a:lnTo>
                    <a:lnTo>
                      <a:pt x="2038" y="1757"/>
                    </a:lnTo>
                    <a:lnTo>
                      <a:pt x="2030" y="1724"/>
                    </a:lnTo>
                    <a:lnTo>
                      <a:pt x="2034" y="1674"/>
                    </a:lnTo>
                    <a:lnTo>
                      <a:pt x="1985" y="1653"/>
                    </a:lnTo>
                    <a:lnTo>
                      <a:pt x="1964" y="1649"/>
                    </a:lnTo>
                    <a:lnTo>
                      <a:pt x="1978" y="1601"/>
                    </a:lnTo>
                    <a:lnTo>
                      <a:pt x="2063" y="1609"/>
                    </a:lnTo>
                    <a:lnTo>
                      <a:pt x="2117" y="1500"/>
                    </a:lnTo>
                    <a:lnTo>
                      <a:pt x="2098" y="1478"/>
                    </a:lnTo>
                    <a:lnTo>
                      <a:pt x="2117" y="1401"/>
                    </a:lnTo>
                    <a:lnTo>
                      <a:pt x="2163" y="1379"/>
                    </a:lnTo>
                    <a:lnTo>
                      <a:pt x="2111" y="1332"/>
                    </a:lnTo>
                    <a:lnTo>
                      <a:pt x="2098" y="1304"/>
                    </a:lnTo>
                    <a:lnTo>
                      <a:pt x="2054" y="1317"/>
                    </a:lnTo>
                    <a:lnTo>
                      <a:pt x="2005" y="1281"/>
                    </a:lnTo>
                    <a:lnTo>
                      <a:pt x="2016" y="1244"/>
                    </a:lnTo>
                    <a:lnTo>
                      <a:pt x="2034" y="1229"/>
                    </a:lnTo>
                    <a:lnTo>
                      <a:pt x="2062" y="1179"/>
                    </a:lnTo>
                    <a:lnTo>
                      <a:pt x="2054" y="1172"/>
                    </a:lnTo>
                    <a:lnTo>
                      <a:pt x="2060" y="1107"/>
                    </a:lnTo>
                    <a:lnTo>
                      <a:pt x="2092" y="1081"/>
                    </a:lnTo>
                    <a:lnTo>
                      <a:pt x="2111" y="1077"/>
                    </a:lnTo>
                    <a:lnTo>
                      <a:pt x="2152" y="1189"/>
                    </a:lnTo>
                    <a:lnTo>
                      <a:pt x="2259" y="1123"/>
                    </a:lnTo>
                    <a:lnTo>
                      <a:pt x="2324" y="1139"/>
                    </a:lnTo>
                    <a:lnTo>
                      <a:pt x="2395" y="1102"/>
                    </a:lnTo>
                    <a:lnTo>
                      <a:pt x="2369" y="1062"/>
                    </a:lnTo>
                    <a:lnTo>
                      <a:pt x="2391" y="1036"/>
                    </a:lnTo>
                    <a:lnTo>
                      <a:pt x="2384" y="965"/>
                    </a:lnTo>
                    <a:lnTo>
                      <a:pt x="2365" y="954"/>
                    </a:lnTo>
                    <a:lnTo>
                      <a:pt x="2314" y="884"/>
                    </a:lnTo>
                    <a:lnTo>
                      <a:pt x="2318" y="833"/>
                    </a:lnTo>
                    <a:lnTo>
                      <a:pt x="2292" y="819"/>
                    </a:lnTo>
                    <a:lnTo>
                      <a:pt x="2311" y="796"/>
                    </a:lnTo>
                    <a:lnTo>
                      <a:pt x="2311" y="749"/>
                    </a:lnTo>
                    <a:lnTo>
                      <a:pt x="2258" y="655"/>
                    </a:lnTo>
                    <a:lnTo>
                      <a:pt x="2242" y="640"/>
                    </a:lnTo>
                    <a:lnTo>
                      <a:pt x="2303" y="665"/>
                    </a:lnTo>
                    <a:lnTo>
                      <a:pt x="2362" y="605"/>
                    </a:lnTo>
                    <a:lnTo>
                      <a:pt x="2431" y="556"/>
                    </a:lnTo>
                    <a:lnTo>
                      <a:pt x="2349" y="468"/>
                    </a:lnTo>
                    <a:lnTo>
                      <a:pt x="2311" y="446"/>
                    </a:lnTo>
                    <a:lnTo>
                      <a:pt x="2278" y="397"/>
                    </a:lnTo>
                    <a:lnTo>
                      <a:pt x="2176" y="375"/>
                    </a:lnTo>
                    <a:lnTo>
                      <a:pt x="2103" y="424"/>
                    </a:lnTo>
                    <a:lnTo>
                      <a:pt x="2029" y="490"/>
                    </a:lnTo>
                    <a:lnTo>
                      <a:pt x="2005" y="487"/>
                    </a:lnTo>
                    <a:lnTo>
                      <a:pt x="1950" y="443"/>
                    </a:lnTo>
                    <a:lnTo>
                      <a:pt x="1925" y="404"/>
                    </a:lnTo>
                    <a:lnTo>
                      <a:pt x="1963" y="332"/>
                    </a:lnTo>
                    <a:lnTo>
                      <a:pt x="1999" y="290"/>
                    </a:lnTo>
                    <a:lnTo>
                      <a:pt x="1947" y="272"/>
                    </a:lnTo>
                    <a:lnTo>
                      <a:pt x="1958" y="251"/>
                    </a:lnTo>
                    <a:lnTo>
                      <a:pt x="1952" y="228"/>
                    </a:lnTo>
                    <a:lnTo>
                      <a:pt x="1936" y="217"/>
                    </a:lnTo>
                    <a:lnTo>
                      <a:pt x="1903" y="201"/>
                    </a:lnTo>
                    <a:lnTo>
                      <a:pt x="1892" y="196"/>
                    </a:lnTo>
                    <a:lnTo>
                      <a:pt x="1892" y="200"/>
                    </a:lnTo>
                    <a:lnTo>
                      <a:pt x="1888" y="200"/>
                    </a:lnTo>
                    <a:lnTo>
                      <a:pt x="1881" y="206"/>
                    </a:lnTo>
                    <a:lnTo>
                      <a:pt x="1874" y="221"/>
                    </a:lnTo>
                    <a:lnTo>
                      <a:pt x="1871" y="221"/>
                    </a:lnTo>
                    <a:lnTo>
                      <a:pt x="1868" y="229"/>
                    </a:lnTo>
                    <a:lnTo>
                      <a:pt x="1871" y="243"/>
                    </a:lnTo>
                    <a:lnTo>
                      <a:pt x="1825" y="229"/>
                    </a:lnTo>
                    <a:lnTo>
                      <a:pt x="1757" y="265"/>
                    </a:lnTo>
                    <a:lnTo>
                      <a:pt x="1691" y="261"/>
                    </a:lnTo>
                    <a:lnTo>
                      <a:pt x="1670" y="265"/>
                    </a:lnTo>
                    <a:lnTo>
                      <a:pt x="1617" y="255"/>
                    </a:lnTo>
                    <a:lnTo>
                      <a:pt x="1614" y="222"/>
                    </a:lnTo>
                    <a:lnTo>
                      <a:pt x="1565" y="174"/>
                    </a:lnTo>
                    <a:lnTo>
                      <a:pt x="1546" y="217"/>
                    </a:lnTo>
                    <a:lnTo>
                      <a:pt x="1488" y="200"/>
                    </a:lnTo>
                    <a:lnTo>
                      <a:pt x="1439" y="268"/>
                    </a:lnTo>
                    <a:lnTo>
                      <a:pt x="1375" y="257"/>
                    </a:lnTo>
                    <a:lnTo>
                      <a:pt x="1352" y="244"/>
                    </a:lnTo>
                    <a:lnTo>
                      <a:pt x="1298" y="268"/>
                    </a:lnTo>
                    <a:lnTo>
                      <a:pt x="1248" y="266"/>
                    </a:lnTo>
                    <a:lnTo>
                      <a:pt x="1211" y="304"/>
                    </a:lnTo>
                    <a:lnTo>
                      <a:pt x="1144" y="332"/>
                    </a:lnTo>
                    <a:lnTo>
                      <a:pt x="1021" y="299"/>
                    </a:lnTo>
                    <a:lnTo>
                      <a:pt x="1013" y="284"/>
                    </a:lnTo>
                    <a:lnTo>
                      <a:pt x="1035" y="201"/>
                    </a:lnTo>
                    <a:lnTo>
                      <a:pt x="1003" y="151"/>
                    </a:lnTo>
                    <a:lnTo>
                      <a:pt x="1008" y="112"/>
                    </a:lnTo>
                    <a:lnTo>
                      <a:pt x="937" y="14"/>
                    </a:lnTo>
                    <a:lnTo>
                      <a:pt x="918" y="3"/>
                    </a:lnTo>
                    <a:lnTo>
                      <a:pt x="866" y="25"/>
                    </a:lnTo>
                    <a:lnTo>
                      <a:pt x="776" y="0"/>
                    </a:lnTo>
                    <a:lnTo>
                      <a:pt x="762" y="94"/>
                    </a:lnTo>
                    <a:lnTo>
                      <a:pt x="726" y="105"/>
                    </a:lnTo>
                    <a:lnTo>
                      <a:pt x="696" y="31"/>
                    </a:lnTo>
                    <a:lnTo>
                      <a:pt x="649" y="70"/>
                    </a:lnTo>
                    <a:lnTo>
                      <a:pt x="610" y="59"/>
                    </a:lnTo>
                    <a:lnTo>
                      <a:pt x="587" y="146"/>
                    </a:lnTo>
                    <a:lnTo>
                      <a:pt x="527" y="156"/>
                    </a:lnTo>
                    <a:lnTo>
                      <a:pt x="590" y="210"/>
                    </a:lnTo>
                    <a:lnTo>
                      <a:pt x="588" y="250"/>
                    </a:lnTo>
                    <a:lnTo>
                      <a:pt x="645" y="244"/>
                    </a:lnTo>
                    <a:lnTo>
                      <a:pt x="685" y="272"/>
                    </a:lnTo>
                    <a:lnTo>
                      <a:pt x="671" y="288"/>
                    </a:lnTo>
                    <a:lnTo>
                      <a:pt x="647" y="348"/>
                    </a:lnTo>
                    <a:lnTo>
                      <a:pt x="599" y="323"/>
                    </a:lnTo>
                    <a:lnTo>
                      <a:pt x="595" y="360"/>
                    </a:lnTo>
                    <a:lnTo>
                      <a:pt x="617" y="414"/>
                    </a:lnTo>
                    <a:lnTo>
                      <a:pt x="547" y="452"/>
                    </a:lnTo>
                    <a:lnTo>
                      <a:pt x="533" y="462"/>
                    </a:lnTo>
                    <a:lnTo>
                      <a:pt x="479" y="476"/>
                    </a:lnTo>
                    <a:lnTo>
                      <a:pt x="448" y="574"/>
                    </a:lnTo>
                    <a:lnTo>
                      <a:pt x="387" y="556"/>
                    </a:lnTo>
                    <a:lnTo>
                      <a:pt x="354" y="588"/>
                    </a:lnTo>
                    <a:lnTo>
                      <a:pt x="311" y="5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8" name="Freeform 253">
                <a:extLst>
                  <a:ext uri="{FF2B5EF4-FFF2-40B4-BE49-F238E27FC236}">
                    <a16:creationId xmlns:a16="http://schemas.microsoft.com/office/drawing/2014/main" id="{5FF4A4BE-944E-C68C-D306-715F314C3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3" y="2783"/>
                <a:ext cx="481" cy="406"/>
              </a:xfrm>
              <a:custGeom>
                <a:avLst/>
                <a:gdLst>
                  <a:gd name="T0" fmla="*/ 2100 w 3367"/>
                  <a:gd name="T1" fmla="*/ 586 h 2847"/>
                  <a:gd name="T2" fmla="*/ 2004 w 3367"/>
                  <a:gd name="T3" fmla="*/ 465 h 2847"/>
                  <a:gd name="T4" fmla="*/ 1788 w 3367"/>
                  <a:gd name="T5" fmla="*/ 263 h 2847"/>
                  <a:gd name="T6" fmla="*/ 1599 w 3367"/>
                  <a:gd name="T7" fmla="*/ 291 h 2847"/>
                  <a:gd name="T8" fmla="*/ 1554 w 3367"/>
                  <a:gd name="T9" fmla="*/ 318 h 2847"/>
                  <a:gd name="T10" fmla="*/ 1335 w 3367"/>
                  <a:gd name="T11" fmla="*/ 280 h 2847"/>
                  <a:gd name="T12" fmla="*/ 1180 w 3367"/>
                  <a:gd name="T13" fmla="*/ 204 h 2847"/>
                  <a:gd name="T14" fmla="*/ 1189 w 3367"/>
                  <a:gd name="T15" fmla="*/ 67 h 2847"/>
                  <a:gd name="T16" fmla="*/ 1005 w 3367"/>
                  <a:gd name="T17" fmla="*/ 0 h 2847"/>
                  <a:gd name="T18" fmla="*/ 555 w 3367"/>
                  <a:gd name="T19" fmla="*/ 844 h 2847"/>
                  <a:gd name="T20" fmla="*/ 434 w 3367"/>
                  <a:gd name="T21" fmla="*/ 1366 h 2847"/>
                  <a:gd name="T22" fmla="*/ 359 w 3367"/>
                  <a:gd name="T23" fmla="*/ 1672 h 2847"/>
                  <a:gd name="T24" fmla="*/ 308 w 3367"/>
                  <a:gd name="T25" fmla="*/ 1846 h 2847"/>
                  <a:gd name="T26" fmla="*/ 259 w 3367"/>
                  <a:gd name="T27" fmla="*/ 2017 h 2847"/>
                  <a:gd name="T28" fmla="*/ 249 w 3367"/>
                  <a:gd name="T29" fmla="*/ 2049 h 2847"/>
                  <a:gd name="T30" fmla="*/ 190 w 3367"/>
                  <a:gd name="T31" fmla="*/ 2297 h 2847"/>
                  <a:gd name="T32" fmla="*/ 177 w 3367"/>
                  <a:gd name="T33" fmla="*/ 2371 h 2847"/>
                  <a:gd name="T34" fmla="*/ 173 w 3367"/>
                  <a:gd name="T35" fmla="*/ 2400 h 2847"/>
                  <a:gd name="T36" fmla="*/ 120 w 3367"/>
                  <a:gd name="T37" fmla="*/ 2512 h 2847"/>
                  <a:gd name="T38" fmla="*/ 2 w 3367"/>
                  <a:gd name="T39" fmla="*/ 2705 h 2847"/>
                  <a:gd name="T40" fmla="*/ 31 w 3367"/>
                  <a:gd name="T41" fmla="*/ 2716 h 2847"/>
                  <a:gd name="T42" fmla="*/ 361 w 3367"/>
                  <a:gd name="T43" fmla="*/ 2803 h 2847"/>
                  <a:gd name="T44" fmla="*/ 645 w 3367"/>
                  <a:gd name="T45" fmla="*/ 2699 h 2847"/>
                  <a:gd name="T46" fmla="*/ 769 w 3367"/>
                  <a:gd name="T47" fmla="*/ 2781 h 2847"/>
                  <a:gd name="T48" fmla="*/ 765 w 3367"/>
                  <a:gd name="T49" fmla="*/ 2804 h 2847"/>
                  <a:gd name="T50" fmla="*/ 691 w 3367"/>
                  <a:gd name="T51" fmla="*/ 2837 h 2847"/>
                  <a:gd name="T52" fmla="*/ 872 w 3367"/>
                  <a:gd name="T53" fmla="*/ 2775 h 2847"/>
                  <a:gd name="T54" fmla="*/ 1047 w 3367"/>
                  <a:gd name="T55" fmla="*/ 2835 h 2847"/>
                  <a:gd name="T56" fmla="*/ 1213 w 3367"/>
                  <a:gd name="T57" fmla="*/ 2723 h 2847"/>
                  <a:gd name="T58" fmla="*/ 1353 w 3367"/>
                  <a:gd name="T59" fmla="*/ 2712 h 2847"/>
                  <a:gd name="T60" fmla="*/ 1570 w 3367"/>
                  <a:gd name="T61" fmla="*/ 2720 h 2847"/>
                  <a:gd name="T62" fmla="*/ 1717 w 3367"/>
                  <a:gd name="T63" fmla="*/ 2690 h 2847"/>
                  <a:gd name="T64" fmla="*/ 1807 w 3367"/>
                  <a:gd name="T65" fmla="*/ 2760 h 2847"/>
                  <a:gd name="T66" fmla="*/ 1923 w 3367"/>
                  <a:gd name="T67" fmla="*/ 2770 h 2847"/>
                  <a:gd name="T68" fmla="*/ 2178 w 3367"/>
                  <a:gd name="T69" fmla="*/ 2668 h 2847"/>
                  <a:gd name="T70" fmla="*/ 2237 w 3367"/>
                  <a:gd name="T71" fmla="*/ 2727 h 2847"/>
                  <a:gd name="T72" fmla="*/ 2438 w 3367"/>
                  <a:gd name="T73" fmla="*/ 2715 h 2847"/>
                  <a:gd name="T74" fmla="*/ 2550 w 3367"/>
                  <a:gd name="T75" fmla="*/ 2596 h 2847"/>
                  <a:gd name="T76" fmla="*/ 2564 w 3367"/>
                  <a:gd name="T77" fmla="*/ 2465 h 2847"/>
                  <a:gd name="T78" fmla="*/ 2537 w 3367"/>
                  <a:gd name="T79" fmla="*/ 2436 h 2847"/>
                  <a:gd name="T80" fmla="*/ 2622 w 3367"/>
                  <a:gd name="T81" fmla="*/ 2229 h 2847"/>
                  <a:gd name="T82" fmla="*/ 2642 w 3367"/>
                  <a:gd name="T83" fmla="*/ 2068 h 2847"/>
                  <a:gd name="T84" fmla="*/ 2703 w 3367"/>
                  <a:gd name="T85" fmla="*/ 1911 h 2847"/>
                  <a:gd name="T86" fmla="*/ 2684 w 3367"/>
                  <a:gd name="T87" fmla="*/ 1765 h 2847"/>
                  <a:gd name="T88" fmla="*/ 2799 w 3367"/>
                  <a:gd name="T89" fmla="*/ 1718 h 2847"/>
                  <a:gd name="T90" fmla="*/ 2987 w 3367"/>
                  <a:gd name="T91" fmla="*/ 1664 h 2847"/>
                  <a:gd name="T92" fmla="*/ 3013 w 3367"/>
                  <a:gd name="T93" fmla="*/ 1602 h 2847"/>
                  <a:gd name="T94" fmla="*/ 3225 w 3367"/>
                  <a:gd name="T95" fmla="*/ 1799 h 2847"/>
                  <a:gd name="T96" fmla="*/ 3234 w 3367"/>
                  <a:gd name="T97" fmla="*/ 1612 h 2847"/>
                  <a:gd name="T98" fmla="*/ 3293 w 3367"/>
                  <a:gd name="T99" fmla="*/ 1351 h 2847"/>
                  <a:gd name="T100" fmla="*/ 3367 w 3367"/>
                  <a:gd name="T101" fmla="*/ 1230 h 2847"/>
                  <a:gd name="T102" fmla="*/ 2849 w 3367"/>
                  <a:gd name="T103" fmla="*/ 986 h 2847"/>
                  <a:gd name="T104" fmla="*/ 2663 w 3367"/>
                  <a:gd name="T105" fmla="*/ 976 h 2847"/>
                  <a:gd name="T106" fmla="*/ 2336 w 3367"/>
                  <a:gd name="T107" fmla="*/ 951 h 2847"/>
                  <a:gd name="T108" fmla="*/ 2358 w 3367"/>
                  <a:gd name="T109" fmla="*/ 743 h 2847"/>
                  <a:gd name="T110" fmla="*/ 2275 w 3367"/>
                  <a:gd name="T111" fmla="*/ 699 h 2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67" h="2847">
                    <a:moveTo>
                      <a:pt x="2269" y="688"/>
                    </a:moveTo>
                    <a:lnTo>
                      <a:pt x="2266" y="637"/>
                    </a:lnTo>
                    <a:lnTo>
                      <a:pt x="2174" y="629"/>
                    </a:lnTo>
                    <a:lnTo>
                      <a:pt x="2100" y="586"/>
                    </a:lnTo>
                    <a:lnTo>
                      <a:pt x="2083" y="514"/>
                    </a:lnTo>
                    <a:lnTo>
                      <a:pt x="2019" y="484"/>
                    </a:lnTo>
                    <a:lnTo>
                      <a:pt x="2018" y="481"/>
                    </a:lnTo>
                    <a:lnTo>
                      <a:pt x="2004" y="465"/>
                    </a:lnTo>
                    <a:lnTo>
                      <a:pt x="1862" y="405"/>
                    </a:lnTo>
                    <a:lnTo>
                      <a:pt x="1894" y="328"/>
                    </a:lnTo>
                    <a:lnTo>
                      <a:pt x="1873" y="273"/>
                    </a:lnTo>
                    <a:lnTo>
                      <a:pt x="1788" y="263"/>
                    </a:lnTo>
                    <a:lnTo>
                      <a:pt x="1756" y="284"/>
                    </a:lnTo>
                    <a:lnTo>
                      <a:pt x="1693" y="266"/>
                    </a:lnTo>
                    <a:lnTo>
                      <a:pt x="1615" y="285"/>
                    </a:lnTo>
                    <a:lnTo>
                      <a:pt x="1599" y="291"/>
                    </a:lnTo>
                    <a:lnTo>
                      <a:pt x="1593" y="317"/>
                    </a:lnTo>
                    <a:lnTo>
                      <a:pt x="1584" y="313"/>
                    </a:lnTo>
                    <a:lnTo>
                      <a:pt x="1578" y="313"/>
                    </a:lnTo>
                    <a:lnTo>
                      <a:pt x="1554" y="318"/>
                    </a:lnTo>
                    <a:lnTo>
                      <a:pt x="1540" y="328"/>
                    </a:lnTo>
                    <a:lnTo>
                      <a:pt x="1534" y="336"/>
                    </a:lnTo>
                    <a:lnTo>
                      <a:pt x="1466" y="339"/>
                    </a:lnTo>
                    <a:lnTo>
                      <a:pt x="1335" y="280"/>
                    </a:lnTo>
                    <a:lnTo>
                      <a:pt x="1322" y="262"/>
                    </a:lnTo>
                    <a:lnTo>
                      <a:pt x="1261" y="280"/>
                    </a:lnTo>
                    <a:lnTo>
                      <a:pt x="1101" y="307"/>
                    </a:lnTo>
                    <a:lnTo>
                      <a:pt x="1180" y="204"/>
                    </a:lnTo>
                    <a:lnTo>
                      <a:pt x="1204" y="145"/>
                    </a:lnTo>
                    <a:lnTo>
                      <a:pt x="1204" y="135"/>
                    </a:lnTo>
                    <a:lnTo>
                      <a:pt x="1195" y="77"/>
                    </a:lnTo>
                    <a:lnTo>
                      <a:pt x="1189" y="67"/>
                    </a:lnTo>
                    <a:lnTo>
                      <a:pt x="1149" y="67"/>
                    </a:lnTo>
                    <a:lnTo>
                      <a:pt x="1138" y="72"/>
                    </a:lnTo>
                    <a:lnTo>
                      <a:pt x="1119" y="77"/>
                    </a:lnTo>
                    <a:lnTo>
                      <a:pt x="1005" y="0"/>
                    </a:lnTo>
                    <a:lnTo>
                      <a:pt x="959" y="80"/>
                    </a:lnTo>
                    <a:lnTo>
                      <a:pt x="682" y="156"/>
                    </a:lnTo>
                    <a:lnTo>
                      <a:pt x="680" y="164"/>
                    </a:lnTo>
                    <a:lnTo>
                      <a:pt x="555" y="844"/>
                    </a:lnTo>
                    <a:lnTo>
                      <a:pt x="555" y="863"/>
                    </a:lnTo>
                    <a:lnTo>
                      <a:pt x="442" y="1329"/>
                    </a:lnTo>
                    <a:lnTo>
                      <a:pt x="437" y="1358"/>
                    </a:lnTo>
                    <a:lnTo>
                      <a:pt x="434" y="1366"/>
                    </a:lnTo>
                    <a:lnTo>
                      <a:pt x="428" y="1387"/>
                    </a:lnTo>
                    <a:lnTo>
                      <a:pt x="426" y="1409"/>
                    </a:lnTo>
                    <a:lnTo>
                      <a:pt x="413" y="1442"/>
                    </a:lnTo>
                    <a:lnTo>
                      <a:pt x="359" y="1672"/>
                    </a:lnTo>
                    <a:lnTo>
                      <a:pt x="354" y="1674"/>
                    </a:lnTo>
                    <a:lnTo>
                      <a:pt x="321" y="1802"/>
                    </a:lnTo>
                    <a:lnTo>
                      <a:pt x="317" y="1813"/>
                    </a:lnTo>
                    <a:lnTo>
                      <a:pt x="308" y="1846"/>
                    </a:lnTo>
                    <a:lnTo>
                      <a:pt x="308" y="1849"/>
                    </a:lnTo>
                    <a:lnTo>
                      <a:pt x="295" y="1885"/>
                    </a:lnTo>
                    <a:lnTo>
                      <a:pt x="293" y="1896"/>
                    </a:lnTo>
                    <a:lnTo>
                      <a:pt x="259" y="2017"/>
                    </a:lnTo>
                    <a:lnTo>
                      <a:pt x="259" y="2021"/>
                    </a:lnTo>
                    <a:lnTo>
                      <a:pt x="256" y="2024"/>
                    </a:lnTo>
                    <a:lnTo>
                      <a:pt x="256" y="2032"/>
                    </a:lnTo>
                    <a:lnTo>
                      <a:pt x="249" y="2049"/>
                    </a:lnTo>
                    <a:lnTo>
                      <a:pt x="201" y="2224"/>
                    </a:lnTo>
                    <a:lnTo>
                      <a:pt x="197" y="2257"/>
                    </a:lnTo>
                    <a:lnTo>
                      <a:pt x="195" y="2258"/>
                    </a:lnTo>
                    <a:lnTo>
                      <a:pt x="190" y="2297"/>
                    </a:lnTo>
                    <a:lnTo>
                      <a:pt x="190" y="2312"/>
                    </a:lnTo>
                    <a:lnTo>
                      <a:pt x="186" y="2345"/>
                    </a:lnTo>
                    <a:lnTo>
                      <a:pt x="177" y="2367"/>
                    </a:lnTo>
                    <a:lnTo>
                      <a:pt x="177" y="2371"/>
                    </a:lnTo>
                    <a:lnTo>
                      <a:pt x="175" y="2373"/>
                    </a:lnTo>
                    <a:lnTo>
                      <a:pt x="177" y="2373"/>
                    </a:lnTo>
                    <a:lnTo>
                      <a:pt x="177" y="2381"/>
                    </a:lnTo>
                    <a:lnTo>
                      <a:pt x="173" y="2400"/>
                    </a:lnTo>
                    <a:lnTo>
                      <a:pt x="144" y="2470"/>
                    </a:lnTo>
                    <a:lnTo>
                      <a:pt x="136" y="2476"/>
                    </a:lnTo>
                    <a:lnTo>
                      <a:pt x="123" y="2504"/>
                    </a:lnTo>
                    <a:lnTo>
                      <a:pt x="120" y="2512"/>
                    </a:lnTo>
                    <a:lnTo>
                      <a:pt x="62" y="2614"/>
                    </a:lnTo>
                    <a:lnTo>
                      <a:pt x="37" y="2643"/>
                    </a:lnTo>
                    <a:lnTo>
                      <a:pt x="33" y="2657"/>
                    </a:lnTo>
                    <a:lnTo>
                      <a:pt x="2" y="2705"/>
                    </a:lnTo>
                    <a:lnTo>
                      <a:pt x="2" y="2709"/>
                    </a:lnTo>
                    <a:lnTo>
                      <a:pt x="0" y="2710"/>
                    </a:lnTo>
                    <a:lnTo>
                      <a:pt x="0" y="2712"/>
                    </a:lnTo>
                    <a:lnTo>
                      <a:pt x="31" y="2716"/>
                    </a:lnTo>
                    <a:lnTo>
                      <a:pt x="195" y="2810"/>
                    </a:lnTo>
                    <a:lnTo>
                      <a:pt x="201" y="2810"/>
                    </a:lnTo>
                    <a:lnTo>
                      <a:pt x="289" y="2821"/>
                    </a:lnTo>
                    <a:lnTo>
                      <a:pt x="361" y="2803"/>
                    </a:lnTo>
                    <a:lnTo>
                      <a:pt x="511" y="2782"/>
                    </a:lnTo>
                    <a:lnTo>
                      <a:pt x="532" y="2774"/>
                    </a:lnTo>
                    <a:lnTo>
                      <a:pt x="627" y="2715"/>
                    </a:lnTo>
                    <a:lnTo>
                      <a:pt x="645" y="2699"/>
                    </a:lnTo>
                    <a:lnTo>
                      <a:pt x="688" y="2701"/>
                    </a:lnTo>
                    <a:lnTo>
                      <a:pt x="718" y="2723"/>
                    </a:lnTo>
                    <a:lnTo>
                      <a:pt x="769" y="2775"/>
                    </a:lnTo>
                    <a:lnTo>
                      <a:pt x="769" y="2781"/>
                    </a:lnTo>
                    <a:lnTo>
                      <a:pt x="773" y="2781"/>
                    </a:lnTo>
                    <a:lnTo>
                      <a:pt x="774" y="2788"/>
                    </a:lnTo>
                    <a:lnTo>
                      <a:pt x="769" y="2804"/>
                    </a:lnTo>
                    <a:lnTo>
                      <a:pt x="765" y="2804"/>
                    </a:lnTo>
                    <a:lnTo>
                      <a:pt x="762" y="2807"/>
                    </a:lnTo>
                    <a:lnTo>
                      <a:pt x="730" y="2810"/>
                    </a:lnTo>
                    <a:lnTo>
                      <a:pt x="702" y="2807"/>
                    </a:lnTo>
                    <a:lnTo>
                      <a:pt x="691" y="2837"/>
                    </a:lnTo>
                    <a:lnTo>
                      <a:pt x="691" y="2847"/>
                    </a:lnTo>
                    <a:lnTo>
                      <a:pt x="765" y="2832"/>
                    </a:lnTo>
                    <a:lnTo>
                      <a:pt x="817" y="2796"/>
                    </a:lnTo>
                    <a:lnTo>
                      <a:pt x="872" y="2775"/>
                    </a:lnTo>
                    <a:lnTo>
                      <a:pt x="894" y="2815"/>
                    </a:lnTo>
                    <a:lnTo>
                      <a:pt x="977" y="2832"/>
                    </a:lnTo>
                    <a:lnTo>
                      <a:pt x="983" y="2840"/>
                    </a:lnTo>
                    <a:lnTo>
                      <a:pt x="1047" y="2835"/>
                    </a:lnTo>
                    <a:lnTo>
                      <a:pt x="1035" y="2745"/>
                    </a:lnTo>
                    <a:lnTo>
                      <a:pt x="1111" y="2752"/>
                    </a:lnTo>
                    <a:lnTo>
                      <a:pt x="1166" y="2749"/>
                    </a:lnTo>
                    <a:lnTo>
                      <a:pt x="1213" y="2723"/>
                    </a:lnTo>
                    <a:lnTo>
                      <a:pt x="1294" y="2734"/>
                    </a:lnTo>
                    <a:lnTo>
                      <a:pt x="1309" y="2738"/>
                    </a:lnTo>
                    <a:lnTo>
                      <a:pt x="1351" y="2741"/>
                    </a:lnTo>
                    <a:lnTo>
                      <a:pt x="1353" y="2712"/>
                    </a:lnTo>
                    <a:lnTo>
                      <a:pt x="1431" y="2712"/>
                    </a:lnTo>
                    <a:lnTo>
                      <a:pt x="1451" y="2690"/>
                    </a:lnTo>
                    <a:lnTo>
                      <a:pt x="1501" y="2651"/>
                    </a:lnTo>
                    <a:lnTo>
                      <a:pt x="1570" y="2720"/>
                    </a:lnTo>
                    <a:lnTo>
                      <a:pt x="1581" y="2748"/>
                    </a:lnTo>
                    <a:lnTo>
                      <a:pt x="1619" y="2760"/>
                    </a:lnTo>
                    <a:lnTo>
                      <a:pt x="1639" y="2704"/>
                    </a:lnTo>
                    <a:lnTo>
                      <a:pt x="1717" y="2690"/>
                    </a:lnTo>
                    <a:lnTo>
                      <a:pt x="1759" y="2676"/>
                    </a:lnTo>
                    <a:lnTo>
                      <a:pt x="1770" y="2734"/>
                    </a:lnTo>
                    <a:lnTo>
                      <a:pt x="1774" y="2743"/>
                    </a:lnTo>
                    <a:lnTo>
                      <a:pt x="1807" y="2760"/>
                    </a:lnTo>
                    <a:lnTo>
                      <a:pt x="1807" y="2781"/>
                    </a:lnTo>
                    <a:lnTo>
                      <a:pt x="1903" y="2727"/>
                    </a:lnTo>
                    <a:lnTo>
                      <a:pt x="1914" y="2743"/>
                    </a:lnTo>
                    <a:lnTo>
                      <a:pt x="1923" y="2770"/>
                    </a:lnTo>
                    <a:lnTo>
                      <a:pt x="1932" y="2770"/>
                    </a:lnTo>
                    <a:lnTo>
                      <a:pt x="2111" y="2650"/>
                    </a:lnTo>
                    <a:lnTo>
                      <a:pt x="2160" y="2643"/>
                    </a:lnTo>
                    <a:lnTo>
                      <a:pt x="2178" y="2668"/>
                    </a:lnTo>
                    <a:lnTo>
                      <a:pt x="2139" y="2760"/>
                    </a:lnTo>
                    <a:lnTo>
                      <a:pt x="2163" y="2753"/>
                    </a:lnTo>
                    <a:lnTo>
                      <a:pt x="2226" y="2715"/>
                    </a:lnTo>
                    <a:lnTo>
                      <a:pt x="2237" y="2727"/>
                    </a:lnTo>
                    <a:lnTo>
                      <a:pt x="2331" y="2737"/>
                    </a:lnTo>
                    <a:lnTo>
                      <a:pt x="2340" y="2752"/>
                    </a:lnTo>
                    <a:lnTo>
                      <a:pt x="2436" y="2731"/>
                    </a:lnTo>
                    <a:lnTo>
                      <a:pt x="2438" y="2715"/>
                    </a:lnTo>
                    <a:lnTo>
                      <a:pt x="2548" y="2688"/>
                    </a:lnTo>
                    <a:lnTo>
                      <a:pt x="2556" y="2683"/>
                    </a:lnTo>
                    <a:lnTo>
                      <a:pt x="2534" y="2650"/>
                    </a:lnTo>
                    <a:lnTo>
                      <a:pt x="2550" y="2596"/>
                    </a:lnTo>
                    <a:lnTo>
                      <a:pt x="2484" y="2573"/>
                    </a:lnTo>
                    <a:lnTo>
                      <a:pt x="2484" y="2519"/>
                    </a:lnTo>
                    <a:lnTo>
                      <a:pt x="2526" y="2508"/>
                    </a:lnTo>
                    <a:lnTo>
                      <a:pt x="2564" y="2465"/>
                    </a:lnTo>
                    <a:lnTo>
                      <a:pt x="2572" y="2448"/>
                    </a:lnTo>
                    <a:lnTo>
                      <a:pt x="2545" y="2442"/>
                    </a:lnTo>
                    <a:lnTo>
                      <a:pt x="2537" y="2439"/>
                    </a:lnTo>
                    <a:lnTo>
                      <a:pt x="2537" y="2436"/>
                    </a:lnTo>
                    <a:lnTo>
                      <a:pt x="2542" y="2421"/>
                    </a:lnTo>
                    <a:lnTo>
                      <a:pt x="2597" y="2326"/>
                    </a:lnTo>
                    <a:lnTo>
                      <a:pt x="2670" y="2268"/>
                    </a:lnTo>
                    <a:lnTo>
                      <a:pt x="2622" y="2229"/>
                    </a:lnTo>
                    <a:lnTo>
                      <a:pt x="2633" y="2214"/>
                    </a:lnTo>
                    <a:lnTo>
                      <a:pt x="2620" y="2127"/>
                    </a:lnTo>
                    <a:lnTo>
                      <a:pt x="2635" y="2057"/>
                    </a:lnTo>
                    <a:lnTo>
                      <a:pt x="2642" y="2068"/>
                    </a:lnTo>
                    <a:lnTo>
                      <a:pt x="2684" y="1985"/>
                    </a:lnTo>
                    <a:lnTo>
                      <a:pt x="2655" y="1934"/>
                    </a:lnTo>
                    <a:lnTo>
                      <a:pt x="2663" y="1929"/>
                    </a:lnTo>
                    <a:lnTo>
                      <a:pt x="2703" y="1911"/>
                    </a:lnTo>
                    <a:lnTo>
                      <a:pt x="2673" y="1860"/>
                    </a:lnTo>
                    <a:lnTo>
                      <a:pt x="2597" y="1821"/>
                    </a:lnTo>
                    <a:lnTo>
                      <a:pt x="2676" y="1777"/>
                    </a:lnTo>
                    <a:lnTo>
                      <a:pt x="2684" y="1765"/>
                    </a:lnTo>
                    <a:lnTo>
                      <a:pt x="2720" y="1721"/>
                    </a:lnTo>
                    <a:lnTo>
                      <a:pt x="2775" y="1712"/>
                    </a:lnTo>
                    <a:lnTo>
                      <a:pt x="2777" y="1712"/>
                    </a:lnTo>
                    <a:lnTo>
                      <a:pt x="2799" y="1718"/>
                    </a:lnTo>
                    <a:lnTo>
                      <a:pt x="2873" y="1751"/>
                    </a:lnTo>
                    <a:lnTo>
                      <a:pt x="2882" y="1711"/>
                    </a:lnTo>
                    <a:lnTo>
                      <a:pt x="2914" y="1707"/>
                    </a:lnTo>
                    <a:lnTo>
                      <a:pt x="2987" y="1664"/>
                    </a:lnTo>
                    <a:lnTo>
                      <a:pt x="2993" y="1657"/>
                    </a:lnTo>
                    <a:lnTo>
                      <a:pt x="3001" y="1642"/>
                    </a:lnTo>
                    <a:lnTo>
                      <a:pt x="3002" y="1642"/>
                    </a:lnTo>
                    <a:lnTo>
                      <a:pt x="3013" y="1602"/>
                    </a:lnTo>
                    <a:lnTo>
                      <a:pt x="3078" y="1668"/>
                    </a:lnTo>
                    <a:lnTo>
                      <a:pt x="3111" y="1806"/>
                    </a:lnTo>
                    <a:lnTo>
                      <a:pt x="3140" y="1838"/>
                    </a:lnTo>
                    <a:lnTo>
                      <a:pt x="3225" y="1799"/>
                    </a:lnTo>
                    <a:lnTo>
                      <a:pt x="3219" y="1744"/>
                    </a:lnTo>
                    <a:lnTo>
                      <a:pt x="3201" y="1705"/>
                    </a:lnTo>
                    <a:lnTo>
                      <a:pt x="3216" y="1635"/>
                    </a:lnTo>
                    <a:lnTo>
                      <a:pt x="3234" y="1612"/>
                    </a:lnTo>
                    <a:lnTo>
                      <a:pt x="3208" y="1496"/>
                    </a:lnTo>
                    <a:lnTo>
                      <a:pt x="3231" y="1496"/>
                    </a:lnTo>
                    <a:lnTo>
                      <a:pt x="3249" y="1464"/>
                    </a:lnTo>
                    <a:lnTo>
                      <a:pt x="3293" y="1351"/>
                    </a:lnTo>
                    <a:lnTo>
                      <a:pt x="3296" y="1336"/>
                    </a:lnTo>
                    <a:lnTo>
                      <a:pt x="3293" y="1328"/>
                    </a:lnTo>
                    <a:lnTo>
                      <a:pt x="3367" y="1268"/>
                    </a:lnTo>
                    <a:lnTo>
                      <a:pt x="3367" y="1230"/>
                    </a:lnTo>
                    <a:lnTo>
                      <a:pt x="3168" y="1203"/>
                    </a:lnTo>
                    <a:lnTo>
                      <a:pt x="3094" y="1148"/>
                    </a:lnTo>
                    <a:lnTo>
                      <a:pt x="2845" y="1132"/>
                    </a:lnTo>
                    <a:lnTo>
                      <a:pt x="2849" y="986"/>
                    </a:lnTo>
                    <a:lnTo>
                      <a:pt x="2829" y="925"/>
                    </a:lnTo>
                    <a:lnTo>
                      <a:pt x="2718" y="808"/>
                    </a:lnTo>
                    <a:lnTo>
                      <a:pt x="2666" y="815"/>
                    </a:lnTo>
                    <a:lnTo>
                      <a:pt x="2663" y="976"/>
                    </a:lnTo>
                    <a:lnTo>
                      <a:pt x="2583" y="1001"/>
                    </a:lnTo>
                    <a:lnTo>
                      <a:pt x="2491" y="976"/>
                    </a:lnTo>
                    <a:lnTo>
                      <a:pt x="2368" y="961"/>
                    </a:lnTo>
                    <a:lnTo>
                      <a:pt x="2336" y="951"/>
                    </a:lnTo>
                    <a:lnTo>
                      <a:pt x="2335" y="946"/>
                    </a:lnTo>
                    <a:lnTo>
                      <a:pt x="2335" y="939"/>
                    </a:lnTo>
                    <a:lnTo>
                      <a:pt x="2325" y="877"/>
                    </a:lnTo>
                    <a:lnTo>
                      <a:pt x="2358" y="743"/>
                    </a:lnTo>
                    <a:lnTo>
                      <a:pt x="2331" y="740"/>
                    </a:lnTo>
                    <a:lnTo>
                      <a:pt x="2320" y="740"/>
                    </a:lnTo>
                    <a:lnTo>
                      <a:pt x="2292" y="717"/>
                    </a:lnTo>
                    <a:lnTo>
                      <a:pt x="2275" y="699"/>
                    </a:lnTo>
                    <a:lnTo>
                      <a:pt x="2269" y="68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49" name="Freeform 254">
                <a:extLst>
                  <a:ext uri="{FF2B5EF4-FFF2-40B4-BE49-F238E27FC236}">
                    <a16:creationId xmlns:a16="http://schemas.microsoft.com/office/drawing/2014/main" id="{B39FB8EC-3B58-25B9-89EF-018D8FA89C8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53" y="3160"/>
                <a:ext cx="518" cy="320"/>
              </a:xfrm>
              <a:custGeom>
                <a:avLst/>
                <a:gdLst>
                  <a:gd name="T0" fmla="*/ 563 w 3629"/>
                  <a:gd name="T1" fmla="*/ 69 h 2235"/>
                  <a:gd name="T2" fmla="*/ 393 w 3629"/>
                  <a:gd name="T3" fmla="*/ 325 h 2235"/>
                  <a:gd name="T4" fmla="*/ 292 w 3629"/>
                  <a:gd name="T5" fmla="*/ 393 h 2235"/>
                  <a:gd name="T6" fmla="*/ 229 w 3629"/>
                  <a:gd name="T7" fmla="*/ 434 h 2235"/>
                  <a:gd name="T8" fmla="*/ 218 w 3629"/>
                  <a:gd name="T9" fmla="*/ 415 h 2235"/>
                  <a:gd name="T10" fmla="*/ 65 w 3629"/>
                  <a:gd name="T11" fmla="*/ 460 h 2235"/>
                  <a:gd name="T12" fmla="*/ 32 w 3629"/>
                  <a:gd name="T13" fmla="*/ 473 h 2235"/>
                  <a:gd name="T14" fmla="*/ 15 w 3629"/>
                  <a:gd name="T15" fmla="*/ 515 h 2235"/>
                  <a:gd name="T16" fmla="*/ 47 w 3629"/>
                  <a:gd name="T17" fmla="*/ 547 h 2235"/>
                  <a:gd name="T18" fmla="*/ 83 w 3629"/>
                  <a:gd name="T19" fmla="*/ 619 h 2235"/>
                  <a:gd name="T20" fmla="*/ 115 w 3629"/>
                  <a:gd name="T21" fmla="*/ 673 h 2235"/>
                  <a:gd name="T22" fmla="*/ 203 w 3629"/>
                  <a:gd name="T23" fmla="*/ 651 h 2235"/>
                  <a:gd name="T24" fmla="*/ 299 w 3629"/>
                  <a:gd name="T25" fmla="*/ 728 h 2235"/>
                  <a:gd name="T26" fmla="*/ 393 w 3629"/>
                  <a:gd name="T27" fmla="*/ 820 h 2235"/>
                  <a:gd name="T28" fmla="*/ 456 w 3629"/>
                  <a:gd name="T29" fmla="*/ 713 h 2235"/>
                  <a:gd name="T30" fmla="*/ 576 w 3629"/>
                  <a:gd name="T31" fmla="*/ 750 h 2235"/>
                  <a:gd name="T32" fmla="*/ 710 w 3629"/>
                  <a:gd name="T33" fmla="*/ 794 h 2235"/>
                  <a:gd name="T34" fmla="*/ 790 w 3629"/>
                  <a:gd name="T35" fmla="*/ 864 h 2235"/>
                  <a:gd name="T36" fmla="*/ 773 w 3629"/>
                  <a:gd name="T37" fmla="*/ 1005 h 2235"/>
                  <a:gd name="T38" fmla="*/ 736 w 3629"/>
                  <a:gd name="T39" fmla="*/ 1081 h 2235"/>
                  <a:gd name="T40" fmla="*/ 681 w 3629"/>
                  <a:gd name="T41" fmla="*/ 1208 h 2235"/>
                  <a:gd name="T42" fmla="*/ 582 w 3629"/>
                  <a:gd name="T43" fmla="*/ 1289 h 2235"/>
                  <a:gd name="T44" fmla="*/ 836 w 3629"/>
                  <a:gd name="T45" fmla="*/ 1401 h 2235"/>
                  <a:gd name="T46" fmla="*/ 911 w 3629"/>
                  <a:gd name="T47" fmla="*/ 1234 h 2235"/>
                  <a:gd name="T48" fmla="*/ 970 w 3629"/>
                  <a:gd name="T49" fmla="*/ 1248 h 2235"/>
                  <a:gd name="T50" fmla="*/ 956 w 3629"/>
                  <a:gd name="T51" fmla="*/ 1373 h 2235"/>
                  <a:gd name="T52" fmla="*/ 1128 w 3629"/>
                  <a:gd name="T53" fmla="*/ 1439 h 2235"/>
                  <a:gd name="T54" fmla="*/ 1230 w 3629"/>
                  <a:gd name="T55" fmla="*/ 1492 h 2235"/>
                  <a:gd name="T56" fmla="*/ 1299 w 3629"/>
                  <a:gd name="T57" fmla="*/ 1507 h 2235"/>
                  <a:gd name="T58" fmla="*/ 1499 w 3629"/>
                  <a:gd name="T59" fmla="*/ 1596 h 2235"/>
                  <a:gd name="T60" fmla="*/ 1588 w 3629"/>
                  <a:gd name="T61" fmla="*/ 1690 h 2235"/>
                  <a:gd name="T62" fmla="*/ 1721 w 3629"/>
                  <a:gd name="T63" fmla="*/ 1693 h 2235"/>
                  <a:gd name="T64" fmla="*/ 1878 w 3629"/>
                  <a:gd name="T65" fmla="*/ 1729 h 2235"/>
                  <a:gd name="T66" fmla="*/ 2013 w 3629"/>
                  <a:gd name="T67" fmla="*/ 1690 h 2235"/>
                  <a:gd name="T68" fmla="*/ 2064 w 3629"/>
                  <a:gd name="T69" fmla="*/ 1809 h 2235"/>
                  <a:gd name="T70" fmla="*/ 2079 w 3629"/>
                  <a:gd name="T71" fmla="*/ 1919 h 2235"/>
                  <a:gd name="T72" fmla="*/ 2200 w 3629"/>
                  <a:gd name="T73" fmla="*/ 2000 h 2235"/>
                  <a:gd name="T74" fmla="*/ 2309 w 3629"/>
                  <a:gd name="T75" fmla="*/ 2119 h 2235"/>
                  <a:gd name="T76" fmla="*/ 2366 w 3629"/>
                  <a:gd name="T77" fmla="*/ 2202 h 2235"/>
                  <a:gd name="T78" fmla="*/ 2431 w 3629"/>
                  <a:gd name="T79" fmla="*/ 2193 h 2235"/>
                  <a:gd name="T80" fmla="*/ 2479 w 3629"/>
                  <a:gd name="T81" fmla="*/ 2125 h 2235"/>
                  <a:gd name="T82" fmla="*/ 2553 w 3629"/>
                  <a:gd name="T83" fmla="*/ 2142 h 2235"/>
                  <a:gd name="T84" fmla="*/ 2698 w 3629"/>
                  <a:gd name="T85" fmla="*/ 2166 h 2235"/>
                  <a:gd name="T86" fmla="*/ 2805 w 3629"/>
                  <a:gd name="T87" fmla="*/ 2109 h 2235"/>
                  <a:gd name="T88" fmla="*/ 2876 w 3629"/>
                  <a:gd name="T89" fmla="*/ 2089 h 2235"/>
                  <a:gd name="T90" fmla="*/ 2963 w 3629"/>
                  <a:gd name="T91" fmla="*/ 1629 h 2235"/>
                  <a:gd name="T92" fmla="*/ 3160 w 3629"/>
                  <a:gd name="T93" fmla="*/ 1366 h 2235"/>
                  <a:gd name="T94" fmla="*/ 3473 w 3629"/>
                  <a:gd name="T95" fmla="*/ 1049 h 2235"/>
                  <a:gd name="T96" fmla="*/ 3524 w 3629"/>
                  <a:gd name="T97" fmla="*/ 896 h 2235"/>
                  <a:gd name="T98" fmla="*/ 3586 w 3629"/>
                  <a:gd name="T99" fmla="*/ 579 h 2235"/>
                  <a:gd name="T100" fmla="*/ 3460 w 3629"/>
                  <a:gd name="T101" fmla="*/ 386 h 2235"/>
                  <a:gd name="T102" fmla="*/ 3425 w 3629"/>
                  <a:gd name="T103" fmla="*/ 167 h 2235"/>
                  <a:gd name="T104" fmla="*/ 3001 w 3629"/>
                  <a:gd name="T105" fmla="*/ 72 h 2235"/>
                  <a:gd name="T106" fmla="*/ 2674 w 3629"/>
                  <a:gd name="T107" fmla="*/ 7 h 2235"/>
                  <a:gd name="T108" fmla="*/ 2280 w 3629"/>
                  <a:gd name="T109" fmla="*/ 47 h 2235"/>
                  <a:gd name="T110" fmla="*/ 1872 w 3629"/>
                  <a:gd name="T111" fmla="*/ 95 h 2235"/>
                  <a:gd name="T112" fmla="*/ 1435 w 3629"/>
                  <a:gd name="T113" fmla="*/ 132 h 2235"/>
                  <a:gd name="T114" fmla="*/ 1337 w 3629"/>
                  <a:gd name="T115" fmla="*/ 145 h 2235"/>
                  <a:gd name="T116" fmla="*/ 3455 w 3629"/>
                  <a:gd name="T117" fmla="*/ 707 h 2235"/>
                  <a:gd name="T118" fmla="*/ 3401 w 3629"/>
                  <a:gd name="T119" fmla="*/ 897 h 2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3629" h="2235">
                    <a:moveTo>
                      <a:pt x="1208" y="56"/>
                    </a:moveTo>
                    <a:lnTo>
                      <a:pt x="1190" y="72"/>
                    </a:lnTo>
                    <a:lnTo>
                      <a:pt x="1095" y="131"/>
                    </a:lnTo>
                    <a:lnTo>
                      <a:pt x="1074" y="139"/>
                    </a:lnTo>
                    <a:lnTo>
                      <a:pt x="924" y="160"/>
                    </a:lnTo>
                    <a:lnTo>
                      <a:pt x="852" y="178"/>
                    </a:lnTo>
                    <a:lnTo>
                      <a:pt x="764" y="167"/>
                    </a:lnTo>
                    <a:lnTo>
                      <a:pt x="758" y="167"/>
                    </a:lnTo>
                    <a:lnTo>
                      <a:pt x="594" y="73"/>
                    </a:lnTo>
                    <a:lnTo>
                      <a:pt x="563" y="69"/>
                    </a:lnTo>
                    <a:lnTo>
                      <a:pt x="561" y="69"/>
                    </a:lnTo>
                    <a:lnTo>
                      <a:pt x="550" y="95"/>
                    </a:lnTo>
                    <a:lnTo>
                      <a:pt x="511" y="156"/>
                    </a:lnTo>
                    <a:lnTo>
                      <a:pt x="483" y="186"/>
                    </a:lnTo>
                    <a:lnTo>
                      <a:pt x="480" y="186"/>
                    </a:lnTo>
                    <a:lnTo>
                      <a:pt x="432" y="259"/>
                    </a:lnTo>
                    <a:lnTo>
                      <a:pt x="415" y="280"/>
                    </a:lnTo>
                    <a:lnTo>
                      <a:pt x="404" y="303"/>
                    </a:lnTo>
                    <a:lnTo>
                      <a:pt x="404" y="309"/>
                    </a:lnTo>
                    <a:lnTo>
                      <a:pt x="393" y="325"/>
                    </a:lnTo>
                    <a:lnTo>
                      <a:pt x="386" y="331"/>
                    </a:lnTo>
                    <a:lnTo>
                      <a:pt x="375" y="339"/>
                    </a:lnTo>
                    <a:lnTo>
                      <a:pt x="358" y="339"/>
                    </a:lnTo>
                    <a:lnTo>
                      <a:pt x="356" y="342"/>
                    </a:lnTo>
                    <a:lnTo>
                      <a:pt x="316" y="382"/>
                    </a:lnTo>
                    <a:lnTo>
                      <a:pt x="316" y="386"/>
                    </a:lnTo>
                    <a:lnTo>
                      <a:pt x="314" y="389"/>
                    </a:lnTo>
                    <a:lnTo>
                      <a:pt x="299" y="397"/>
                    </a:lnTo>
                    <a:lnTo>
                      <a:pt x="294" y="397"/>
                    </a:lnTo>
                    <a:lnTo>
                      <a:pt x="292" y="393"/>
                    </a:lnTo>
                    <a:lnTo>
                      <a:pt x="287" y="390"/>
                    </a:lnTo>
                    <a:lnTo>
                      <a:pt x="279" y="393"/>
                    </a:lnTo>
                    <a:lnTo>
                      <a:pt x="268" y="400"/>
                    </a:lnTo>
                    <a:lnTo>
                      <a:pt x="265" y="408"/>
                    </a:lnTo>
                    <a:lnTo>
                      <a:pt x="268" y="416"/>
                    </a:lnTo>
                    <a:lnTo>
                      <a:pt x="268" y="426"/>
                    </a:lnTo>
                    <a:lnTo>
                      <a:pt x="265" y="433"/>
                    </a:lnTo>
                    <a:lnTo>
                      <a:pt x="254" y="440"/>
                    </a:lnTo>
                    <a:lnTo>
                      <a:pt x="251" y="440"/>
                    </a:lnTo>
                    <a:lnTo>
                      <a:pt x="229" y="434"/>
                    </a:lnTo>
                    <a:lnTo>
                      <a:pt x="227" y="434"/>
                    </a:lnTo>
                    <a:lnTo>
                      <a:pt x="221" y="422"/>
                    </a:lnTo>
                    <a:lnTo>
                      <a:pt x="222" y="418"/>
                    </a:lnTo>
                    <a:lnTo>
                      <a:pt x="227" y="416"/>
                    </a:lnTo>
                    <a:lnTo>
                      <a:pt x="233" y="415"/>
                    </a:lnTo>
                    <a:lnTo>
                      <a:pt x="236" y="415"/>
                    </a:lnTo>
                    <a:lnTo>
                      <a:pt x="236" y="411"/>
                    </a:lnTo>
                    <a:lnTo>
                      <a:pt x="233" y="412"/>
                    </a:lnTo>
                    <a:lnTo>
                      <a:pt x="225" y="412"/>
                    </a:lnTo>
                    <a:lnTo>
                      <a:pt x="218" y="415"/>
                    </a:lnTo>
                    <a:lnTo>
                      <a:pt x="126" y="445"/>
                    </a:lnTo>
                    <a:lnTo>
                      <a:pt x="120" y="448"/>
                    </a:lnTo>
                    <a:lnTo>
                      <a:pt x="101" y="445"/>
                    </a:lnTo>
                    <a:lnTo>
                      <a:pt x="93" y="434"/>
                    </a:lnTo>
                    <a:lnTo>
                      <a:pt x="91" y="433"/>
                    </a:lnTo>
                    <a:lnTo>
                      <a:pt x="85" y="433"/>
                    </a:lnTo>
                    <a:lnTo>
                      <a:pt x="74" y="440"/>
                    </a:lnTo>
                    <a:lnTo>
                      <a:pt x="72" y="448"/>
                    </a:lnTo>
                    <a:lnTo>
                      <a:pt x="72" y="456"/>
                    </a:lnTo>
                    <a:lnTo>
                      <a:pt x="65" y="460"/>
                    </a:lnTo>
                    <a:lnTo>
                      <a:pt x="61" y="462"/>
                    </a:lnTo>
                    <a:lnTo>
                      <a:pt x="39" y="467"/>
                    </a:lnTo>
                    <a:lnTo>
                      <a:pt x="37" y="467"/>
                    </a:lnTo>
                    <a:lnTo>
                      <a:pt x="30" y="470"/>
                    </a:lnTo>
                    <a:lnTo>
                      <a:pt x="8" y="462"/>
                    </a:lnTo>
                    <a:lnTo>
                      <a:pt x="8" y="467"/>
                    </a:lnTo>
                    <a:lnTo>
                      <a:pt x="10" y="473"/>
                    </a:lnTo>
                    <a:lnTo>
                      <a:pt x="21" y="481"/>
                    </a:lnTo>
                    <a:lnTo>
                      <a:pt x="30" y="476"/>
                    </a:lnTo>
                    <a:lnTo>
                      <a:pt x="32" y="473"/>
                    </a:lnTo>
                    <a:lnTo>
                      <a:pt x="36" y="473"/>
                    </a:lnTo>
                    <a:lnTo>
                      <a:pt x="37" y="476"/>
                    </a:lnTo>
                    <a:lnTo>
                      <a:pt x="41" y="477"/>
                    </a:lnTo>
                    <a:lnTo>
                      <a:pt x="43" y="488"/>
                    </a:lnTo>
                    <a:lnTo>
                      <a:pt x="43" y="492"/>
                    </a:lnTo>
                    <a:lnTo>
                      <a:pt x="39" y="499"/>
                    </a:lnTo>
                    <a:lnTo>
                      <a:pt x="36" y="499"/>
                    </a:lnTo>
                    <a:lnTo>
                      <a:pt x="30" y="504"/>
                    </a:lnTo>
                    <a:lnTo>
                      <a:pt x="25" y="506"/>
                    </a:lnTo>
                    <a:lnTo>
                      <a:pt x="15" y="515"/>
                    </a:lnTo>
                    <a:lnTo>
                      <a:pt x="14" y="517"/>
                    </a:lnTo>
                    <a:lnTo>
                      <a:pt x="10" y="520"/>
                    </a:lnTo>
                    <a:lnTo>
                      <a:pt x="10" y="528"/>
                    </a:lnTo>
                    <a:lnTo>
                      <a:pt x="0" y="528"/>
                    </a:lnTo>
                    <a:lnTo>
                      <a:pt x="14" y="543"/>
                    </a:lnTo>
                    <a:lnTo>
                      <a:pt x="15" y="546"/>
                    </a:lnTo>
                    <a:lnTo>
                      <a:pt x="28" y="553"/>
                    </a:lnTo>
                    <a:lnTo>
                      <a:pt x="37" y="550"/>
                    </a:lnTo>
                    <a:lnTo>
                      <a:pt x="41" y="547"/>
                    </a:lnTo>
                    <a:lnTo>
                      <a:pt x="47" y="547"/>
                    </a:lnTo>
                    <a:lnTo>
                      <a:pt x="52" y="550"/>
                    </a:lnTo>
                    <a:lnTo>
                      <a:pt x="61" y="557"/>
                    </a:lnTo>
                    <a:lnTo>
                      <a:pt x="63" y="564"/>
                    </a:lnTo>
                    <a:lnTo>
                      <a:pt x="63" y="571"/>
                    </a:lnTo>
                    <a:lnTo>
                      <a:pt x="59" y="575"/>
                    </a:lnTo>
                    <a:lnTo>
                      <a:pt x="61" y="579"/>
                    </a:lnTo>
                    <a:lnTo>
                      <a:pt x="65" y="586"/>
                    </a:lnTo>
                    <a:lnTo>
                      <a:pt x="80" y="582"/>
                    </a:lnTo>
                    <a:lnTo>
                      <a:pt x="90" y="587"/>
                    </a:lnTo>
                    <a:lnTo>
                      <a:pt x="83" y="619"/>
                    </a:lnTo>
                    <a:lnTo>
                      <a:pt x="79" y="626"/>
                    </a:lnTo>
                    <a:lnTo>
                      <a:pt x="83" y="637"/>
                    </a:lnTo>
                    <a:lnTo>
                      <a:pt x="87" y="641"/>
                    </a:lnTo>
                    <a:lnTo>
                      <a:pt x="90" y="641"/>
                    </a:lnTo>
                    <a:lnTo>
                      <a:pt x="93" y="666"/>
                    </a:lnTo>
                    <a:lnTo>
                      <a:pt x="96" y="674"/>
                    </a:lnTo>
                    <a:lnTo>
                      <a:pt x="101" y="681"/>
                    </a:lnTo>
                    <a:lnTo>
                      <a:pt x="101" y="684"/>
                    </a:lnTo>
                    <a:lnTo>
                      <a:pt x="107" y="681"/>
                    </a:lnTo>
                    <a:lnTo>
                      <a:pt x="115" y="673"/>
                    </a:lnTo>
                    <a:lnTo>
                      <a:pt x="120" y="673"/>
                    </a:lnTo>
                    <a:lnTo>
                      <a:pt x="134" y="674"/>
                    </a:lnTo>
                    <a:lnTo>
                      <a:pt x="139" y="667"/>
                    </a:lnTo>
                    <a:lnTo>
                      <a:pt x="142" y="659"/>
                    </a:lnTo>
                    <a:lnTo>
                      <a:pt x="145" y="659"/>
                    </a:lnTo>
                    <a:lnTo>
                      <a:pt x="157" y="651"/>
                    </a:lnTo>
                    <a:lnTo>
                      <a:pt x="174" y="645"/>
                    </a:lnTo>
                    <a:lnTo>
                      <a:pt x="183" y="646"/>
                    </a:lnTo>
                    <a:lnTo>
                      <a:pt x="189" y="651"/>
                    </a:lnTo>
                    <a:lnTo>
                      <a:pt x="203" y="651"/>
                    </a:lnTo>
                    <a:lnTo>
                      <a:pt x="227" y="640"/>
                    </a:lnTo>
                    <a:lnTo>
                      <a:pt x="254" y="648"/>
                    </a:lnTo>
                    <a:lnTo>
                      <a:pt x="257" y="652"/>
                    </a:lnTo>
                    <a:lnTo>
                      <a:pt x="273" y="663"/>
                    </a:lnTo>
                    <a:lnTo>
                      <a:pt x="290" y="659"/>
                    </a:lnTo>
                    <a:lnTo>
                      <a:pt x="312" y="666"/>
                    </a:lnTo>
                    <a:lnTo>
                      <a:pt x="316" y="684"/>
                    </a:lnTo>
                    <a:lnTo>
                      <a:pt x="305" y="699"/>
                    </a:lnTo>
                    <a:lnTo>
                      <a:pt x="299" y="713"/>
                    </a:lnTo>
                    <a:lnTo>
                      <a:pt x="299" y="728"/>
                    </a:lnTo>
                    <a:lnTo>
                      <a:pt x="301" y="732"/>
                    </a:lnTo>
                    <a:lnTo>
                      <a:pt x="301" y="733"/>
                    </a:lnTo>
                    <a:lnTo>
                      <a:pt x="305" y="761"/>
                    </a:lnTo>
                    <a:lnTo>
                      <a:pt x="305" y="766"/>
                    </a:lnTo>
                    <a:lnTo>
                      <a:pt x="310" y="787"/>
                    </a:lnTo>
                    <a:lnTo>
                      <a:pt x="325" y="808"/>
                    </a:lnTo>
                    <a:lnTo>
                      <a:pt x="334" y="816"/>
                    </a:lnTo>
                    <a:lnTo>
                      <a:pt x="353" y="812"/>
                    </a:lnTo>
                    <a:lnTo>
                      <a:pt x="360" y="812"/>
                    </a:lnTo>
                    <a:lnTo>
                      <a:pt x="393" y="820"/>
                    </a:lnTo>
                    <a:lnTo>
                      <a:pt x="402" y="827"/>
                    </a:lnTo>
                    <a:lnTo>
                      <a:pt x="404" y="827"/>
                    </a:lnTo>
                    <a:lnTo>
                      <a:pt x="421" y="804"/>
                    </a:lnTo>
                    <a:lnTo>
                      <a:pt x="434" y="768"/>
                    </a:lnTo>
                    <a:lnTo>
                      <a:pt x="445" y="749"/>
                    </a:lnTo>
                    <a:lnTo>
                      <a:pt x="440" y="738"/>
                    </a:lnTo>
                    <a:lnTo>
                      <a:pt x="432" y="735"/>
                    </a:lnTo>
                    <a:lnTo>
                      <a:pt x="430" y="729"/>
                    </a:lnTo>
                    <a:lnTo>
                      <a:pt x="430" y="724"/>
                    </a:lnTo>
                    <a:lnTo>
                      <a:pt x="456" y="713"/>
                    </a:lnTo>
                    <a:lnTo>
                      <a:pt x="485" y="713"/>
                    </a:lnTo>
                    <a:lnTo>
                      <a:pt x="502" y="717"/>
                    </a:lnTo>
                    <a:lnTo>
                      <a:pt x="517" y="717"/>
                    </a:lnTo>
                    <a:lnTo>
                      <a:pt x="524" y="713"/>
                    </a:lnTo>
                    <a:lnTo>
                      <a:pt x="530" y="713"/>
                    </a:lnTo>
                    <a:lnTo>
                      <a:pt x="546" y="717"/>
                    </a:lnTo>
                    <a:lnTo>
                      <a:pt x="546" y="718"/>
                    </a:lnTo>
                    <a:lnTo>
                      <a:pt x="565" y="743"/>
                    </a:lnTo>
                    <a:lnTo>
                      <a:pt x="568" y="746"/>
                    </a:lnTo>
                    <a:lnTo>
                      <a:pt x="576" y="750"/>
                    </a:lnTo>
                    <a:lnTo>
                      <a:pt x="589" y="750"/>
                    </a:lnTo>
                    <a:lnTo>
                      <a:pt x="594" y="754"/>
                    </a:lnTo>
                    <a:lnTo>
                      <a:pt x="605" y="768"/>
                    </a:lnTo>
                    <a:lnTo>
                      <a:pt x="633" y="782"/>
                    </a:lnTo>
                    <a:lnTo>
                      <a:pt x="648" y="783"/>
                    </a:lnTo>
                    <a:lnTo>
                      <a:pt x="659" y="787"/>
                    </a:lnTo>
                    <a:lnTo>
                      <a:pt x="666" y="790"/>
                    </a:lnTo>
                    <a:lnTo>
                      <a:pt x="686" y="797"/>
                    </a:lnTo>
                    <a:lnTo>
                      <a:pt x="703" y="797"/>
                    </a:lnTo>
                    <a:lnTo>
                      <a:pt x="710" y="794"/>
                    </a:lnTo>
                    <a:lnTo>
                      <a:pt x="716" y="793"/>
                    </a:lnTo>
                    <a:lnTo>
                      <a:pt x="724" y="783"/>
                    </a:lnTo>
                    <a:lnTo>
                      <a:pt x="729" y="782"/>
                    </a:lnTo>
                    <a:lnTo>
                      <a:pt x="731" y="782"/>
                    </a:lnTo>
                    <a:lnTo>
                      <a:pt x="742" y="790"/>
                    </a:lnTo>
                    <a:lnTo>
                      <a:pt x="771" y="816"/>
                    </a:lnTo>
                    <a:lnTo>
                      <a:pt x="775" y="827"/>
                    </a:lnTo>
                    <a:lnTo>
                      <a:pt x="786" y="838"/>
                    </a:lnTo>
                    <a:lnTo>
                      <a:pt x="790" y="849"/>
                    </a:lnTo>
                    <a:lnTo>
                      <a:pt x="790" y="864"/>
                    </a:lnTo>
                    <a:lnTo>
                      <a:pt x="797" y="899"/>
                    </a:lnTo>
                    <a:lnTo>
                      <a:pt x="797" y="903"/>
                    </a:lnTo>
                    <a:lnTo>
                      <a:pt x="795" y="907"/>
                    </a:lnTo>
                    <a:lnTo>
                      <a:pt x="782" y="935"/>
                    </a:lnTo>
                    <a:lnTo>
                      <a:pt x="779" y="969"/>
                    </a:lnTo>
                    <a:lnTo>
                      <a:pt x="782" y="980"/>
                    </a:lnTo>
                    <a:lnTo>
                      <a:pt x="779" y="986"/>
                    </a:lnTo>
                    <a:lnTo>
                      <a:pt x="775" y="994"/>
                    </a:lnTo>
                    <a:lnTo>
                      <a:pt x="773" y="1002"/>
                    </a:lnTo>
                    <a:lnTo>
                      <a:pt x="773" y="1005"/>
                    </a:lnTo>
                    <a:lnTo>
                      <a:pt x="778" y="1016"/>
                    </a:lnTo>
                    <a:lnTo>
                      <a:pt x="775" y="1022"/>
                    </a:lnTo>
                    <a:lnTo>
                      <a:pt x="762" y="1024"/>
                    </a:lnTo>
                    <a:lnTo>
                      <a:pt x="753" y="1033"/>
                    </a:lnTo>
                    <a:lnTo>
                      <a:pt x="747" y="1038"/>
                    </a:lnTo>
                    <a:lnTo>
                      <a:pt x="740" y="1044"/>
                    </a:lnTo>
                    <a:lnTo>
                      <a:pt x="738" y="1045"/>
                    </a:lnTo>
                    <a:lnTo>
                      <a:pt x="738" y="1056"/>
                    </a:lnTo>
                    <a:lnTo>
                      <a:pt x="736" y="1061"/>
                    </a:lnTo>
                    <a:lnTo>
                      <a:pt x="736" y="1081"/>
                    </a:lnTo>
                    <a:lnTo>
                      <a:pt x="731" y="1100"/>
                    </a:lnTo>
                    <a:lnTo>
                      <a:pt x="727" y="1104"/>
                    </a:lnTo>
                    <a:lnTo>
                      <a:pt x="707" y="1121"/>
                    </a:lnTo>
                    <a:lnTo>
                      <a:pt x="707" y="1125"/>
                    </a:lnTo>
                    <a:lnTo>
                      <a:pt x="716" y="1139"/>
                    </a:lnTo>
                    <a:lnTo>
                      <a:pt x="716" y="1144"/>
                    </a:lnTo>
                    <a:lnTo>
                      <a:pt x="707" y="1170"/>
                    </a:lnTo>
                    <a:lnTo>
                      <a:pt x="702" y="1180"/>
                    </a:lnTo>
                    <a:lnTo>
                      <a:pt x="681" y="1198"/>
                    </a:lnTo>
                    <a:lnTo>
                      <a:pt x="681" y="1208"/>
                    </a:lnTo>
                    <a:lnTo>
                      <a:pt x="677" y="1212"/>
                    </a:lnTo>
                    <a:lnTo>
                      <a:pt x="655" y="1223"/>
                    </a:lnTo>
                    <a:lnTo>
                      <a:pt x="629" y="1252"/>
                    </a:lnTo>
                    <a:lnTo>
                      <a:pt x="622" y="1252"/>
                    </a:lnTo>
                    <a:lnTo>
                      <a:pt x="615" y="1257"/>
                    </a:lnTo>
                    <a:lnTo>
                      <a:pt x="609" y="1257"/>
                    </a:lnTo>
                    <a:lnTo>
                      <a:pt x="600" y="1259"/>
                    </a:lnTo>
                    <a:lnTo>
                      <a:pt x="594" y="1264"/>
                    </a:lnTo>
                    <a:lnTo>
                      <a:pt x="587" y="1275"/>
                    </a:lnTo>
                    <a:lnTo>
                      <a:pt x="582" y="1289"/>
                    </a:lnTo>
                    <a:lnTo>
                      <a:pt x="583" y="1303"/>
                    </a:lnTo>
                    <a:lnTo>
                      <a:pt x="596" y="1328"/>
                    </a:lnTo>
                    <a:lnTo>
                      <a:pt x="604" y="1339"/>
                    </a:lnTo>
                    <a:lnTo>
                      <a:pt x="609" y="1350"/>
                    </a:lnTo>
                    <a:lnTo>
                      <a:pt x="616" y="1358"/>
                    </a:lnTo>
                    <a:lnTo>
                      <a:pt x="640" y="1401"/>
                    </a:lnTo>
                    <a:lnTo>
                      <a:pt x="804" y="1459"/>
                    </a:lnTo>
                    <a:lnTo>
                      <a:pt x="817" y="1459"/>
                    </a:lnTo>
                    <a:lnTo>
                      <a:pt x="828" y="1416"/>
                    </a:lnTo>
                    <a:lnTo>
                      <a:pt x="836" y="1401"/>
                    </a:lnTo>
                    <a:lnTo>
                      <a:pt x="841" y="1390"/>
                    </a:lnTo>
                    <a:lnTo>
                      <a:pt x="841" y="1336"/>
                    </a:lnTo>
                    <a:lnTo>
                      <a:pt x="847" y="1325"/>
                    </a:lnTo>
                    <a:lnTo>
                      <a:pt x="838" y="1292"/>
                    </a:lnTo>
                    <a:lnTo>
                      <a:pt x="841" y="1285"/>
                    </a:lnTo>
                    <a:lnTo>
                      <a:pt x="847" y="1278"/>
                    </a:lnTo>
                    <a:lnTo>
                      <a:pt x="867" y="1252"/>
                    </a:lnTo>
                    <a:lnTo>
                      <a:pt x="884" y="1238"/>
                    </a:lnTo>
                    <a:lnTo>
                      <a:pt x="895" y="1234"/>
                    </a:lnTo>
                    <a:lnTo>
                      <a:pt x="911" y="1234"/>
                    </a:lnTo>
                    <a:lnTo>
                      <a:pt x="948" y="1227"/>
                    </a:lnTo>
                    <a:lnTo>
                      <a:pt x="950" y="1230"/>
                    </a:lnTo>
                    <a:lnTo>
                      <a:pt x="954" y="1230"/>
                    </a:lnTo>
                    <a:lnTo>
                      <a:pt x="978" y="1223"/>
                    </a:lnTo>
                    <a:lnTo>
                      <a:pt x="994" y="1223"/>
                    </a:lnTo>
                    <a:lnTo>
                      <a:pt x="997" y="1224"/>
                    </a:lnTo>
                    <a:lnTo>
                      <a:pt x="994" y="1227"/>
                    </a:lnTo>
                    <a:lnTo>
                      <a:pt x="987" y="1235"/>
                    </a:lnTo>
                    <a:lnTo>
                      <a:pt x="978" y="1241"/>
                    </a:lnTo>
                    <a:lnTo>
                      <a:pt x="970" y="1248"/>
                    </a:lnTo>
                    <a:lnTo>
                      <a:pt x="959" y="1264"/>
                    </a:lnTo>
                    <a:lnTo>
                      <a:pt x="948" y="1274"/>
                    </a:lnTo>
                    <a:lnTo>
                      <a:pt x="932" y="1292"/>
                    </a:lnTo>
                    <a:lnTo>
                      <a:pt x="920" y="1328"/>
                    </a:lnTo>
                    <a:lnTo>
                      <a:pt x="911" y="1345"/>
                    </a:lnTo>
                    <a:lnTo>
                      <a:pt x="911" y="1354"/>
                    </a:lnTo>
                    <a:lnTo>
                      <a:pt x="935" y="1366"/>
                    </a:lnTo>
                    <a:lnTo>
                      <a:pt x="950" y="1372"/>
                    </a:lnTo>
                    <a:lnTo>
                      <a:pt x="953" y="1372"/>
                    </a:lnTo>
                    <a:lnTo>
                      <a:pt x="956" y="1373"/>
                    </a:lnTo>
                    <a:lnTo>
                      <a:pt x="989" y="1405"/>
                    </a:lnTo>
                    <a:lnTo>
                      <a:pt x="998" y="1428"/>
                    </a:lnTo>
                    <a:lnTo>
                      <a:pt x="1000" y="1431"/>
                    </a:lnTo>
                    <a:lnTo>
                      <a:pt x="1031" y="1434"/>
                    </a:lnTo>
                    <a:lnTo>
                      <a:pt x="1046" y="1423"/>
                    </a:lnTo>
                    <a:lnTo>
                      <a:pt x="1070" y="1401"/>
                    </a:lnTo>
                    <a:lnTo>
                      <a:pt x="1103" y="1416"/>
                    </a:lnTo>
                    <a:lnTo>
                      <a:pt x="1103" y="1421"/>
                    </a:lnTo>
                    <a:lnTo>
                      <a:pt x="1112" y="1431"/>
                    </a:lnTo>
                    <a:lnTo>
                      <a:pt x="1128" y="1439"/>
                    </a:lnTo>
                    <a:lnTo>
                      <a:pt x="1162" y="1470"/>
                    </a:lnTo>
                    <a:lnTo>
                      <a:pt x="1168" y="1470"/>
                    </a:lnTo>
                    <a:lnTo>
                      <a:pt x="1175" y="1465"/>
                    </a:lnTo>
                    <a:lnTo>
                      <a:pt x="1177" y="1464"/>
                    </a:lnTo>
                    <a:lnTo>
                      <a:pt x="1190" y="1464"/>
                    </a:lnTo>
                    <a:lnTo>
                      <a:pt x="1199" y="1467"/>
                    </a:lnTo>
                    <a:lnTo>
                      <a:pt x="1204" y="1470"/>
                    </a:lnTo>
                    <a:lnTo>
                      <a:pt x="1212" y="1478"/>
                    </a:lnTo>
                    <a:lnTo>
                      <a:pt x="1221" y="1482"/>
                    </a:lnTo>
                    <a:lnTo>
                      <a:pt x="1230" y="1492"/>
                    </a:lnTo>
                    <a:lnTo>
                      <a:pt x="1234" y="1493"/>
                    </a:lnTo>
                    <a:lnTo>
                      <a:pt x="1237" y="1498"/>
                    </a:lnTo>
                    <a:lnTo>
                      <a:pt x="1234" y="1504"/>
                    </a:lnTo>
                    <a:lnTo>
                      <a:pt x="1234" y="1519"/>
                    </a:lnTo>
                    <a:lnTo>
                      <a:pt x="1238" y="1537"/>
                    </a:lnTo>
                    <a:lnTo>
                      <a:pt x="1240" y="1537"/>
                    </a:lnTo>
                    <a:lnTo>
                      <a:pt x="1249" y="1540"/>
                    </a:lnTo>
                    <a:lnTo>
                      <a:pt x="1256" y="1537"/>
                    </a:lnTo>
                    <a:lnTo>
                      <a:pt x="1271" y="1525"/>
                    </a:lnTo>
                    <a:lnTo>
                      <a:pt x="1299" y="1507"/>
                    </a:lnTo>
                    <a:lnTo>
                      <a:pt x="1328" y="1530"/>
                    </a:lnTo>
                    <a:lnTo>
                      <a:pt x="1341" y="1537"/>
                    </a:lnTo>
                    <a:lnTo>
                      <a:pt x="1348" y="1543"/>
                    </a:lnTo>
                    <a:lnTo>
                      <a:pt x="1363" y="1568"/>
                    </a:lnTo>
                    <a:lnTo>
                      <a:pt x="1372" y="1573"/>
                    </a:lnTo>
                    <a:lnTo>
                      <a:pt x="1382" y="1576"/>
                    </a:lnTo>
                    <a:lnTo>
                      <a:pt x="1415" y="1581"/>
                    </a:lnTo>
                    <a:lnTo>
                      <a:pt x="1474" y="1596"/>
                    </a:lnTo>
                    <a:lnTo>
                      <a:pt x="1481" y="1595"/>
                    </a:lnTo>
                    <a:lnTo>
                      <a:pt x="1499" y="1596"/>
                    </a:lnTo>
                    <a:lnTo>
                      <a:pt x="1507" y="1602"/>
                    </a:lnTo>
                    <a:lnTo>
                      <a:pt x="1521" y="1639"/>
                    </a:lnTo>
                    <a:lnTo>
                      <a:pt x="1527" y="1649"/>
                    </a:lnTo>
                    <a:lnTo>
                      <a:pt x="1540" y="1653"/>
                    </a:lnTo>
                    <a:lnTo>
                      <a:pt x="1557" y="1661"/>
                    </a:lnTo>
                    <a:lnTo>
                      <a:pt x="1566" y="1671"/>
                    </a:lnTo>
                    <a:lnTo>
                      <a:pt x="1568" y="1682"/>
                    </a:lnTo>
                    <a:lnTo>
                      <a:pt x="1573" y="1683"/>
                    </a:lnTo>
                    <a:lnTo>
                      <a:pt x="1583" y="1689"/>
                    </a:lnTo>
                    <a:lnTo>
                      <a:pt x="1588" y="1690"/>
                    </a:lnTo>
                    <a:lnTo>
                      <a:pt x="1594" y="1690"/>
                    </a:lnTo>
                    <a:lnTo>
                      <a:pt x="1603" y="1693"/>
                    </a:lnTo>
                    <a:lnTo>
                      <a:pt x="1627" y="1712"/>
                    </a:lnTo>
                    <a:lnTo>
                      <a:pt x="1653" y="1715"/>
                    </a:lnTo>
                    <a:lnTo>
                      <a:pt x="1666" y="1712"/>
                    </a:lnTo>
                    <a:lnTo>
                      <a:pt x="1680" y="1705"/>
                    </a:lnTo>
                    <a:lnTo>
                      <a:pt x="1680" y="1701"/>
                    </a:lnTo>
                    <a:lnTo>
                      <a:pt x="1691" y="1685"/>
                    </a:lnTo>
                    <a:lnTo>
                      <a:pt x="1704" y="1685"/>
                    </a:lnTo>
                    <a:lnTo>
                      <a:pt x="1721" y="1693"/>
                    </a:lnTo>
                    <a:lnTo>
                      <a:pt x="1725" y="1701"/>
                    </a:lnTo>
                    <a:lnTo>
                      <a:pt x="1725" y="1710"/>
                    </a:lnTo>
                    <a:lnTo>
                      <a:pt x="1730" y="1712"/>
                    </a:lnTo>
                    <a:lnTo>
                      <a:pt x="1751" y="1712"/>
                    </a:lnTo>
                    <a:lnTo>
                      <a:pt x="1767" y="1715"/>
                    </a:lnTo>
                    <a:lnTo>
                      <a:pt x="1787" y="1726"/>
                    </a:lnTo>
                    <a:lnTo>
                      <a:pt x="1798" y="1727"/>
                    </a:lnTo>
                    <a:lnTo>
                      <a:pt x="1841" y="1726"/>
                    </a:lnTo>
                    <a:lnTo>
                      <a:pt x="1850" y="1722"/>
                    </a:lnTo>
                    <a:lnTo>
                      <a:pt x="1878" y="1729"/>
                    </a:lnTo>
                    <a:lnTo>
                      <a:pt x="1905" y="1729"/>
                    </a:lnTo>
                    <a:lnTo>
                      <a:pt x="1911" y="1722"/>
                    </a:lnTo>
                    <a:lnTo>
                      <a:pt x="1937" y="1705"/>
                    </a:lnTo>
                    <a:lnTo>
                      <a:pt x="1958" y="1696"/>
                    </a:lnTo>
                    <a:lnTo>
                      <a:pt x="1964" y="1696"/>
                    </a:lnTo>
                    <a:lnTo>
                      <a:pt x="1980" y="1693"/>
                    </a:lnTo>
                    <a:lnTo>
                      <a:pt x="1985" y="1689"/>
                    </a:lnTo>
                    <a:lnTo>
                      <a:pt x="1991" y="1685"/>
                    </a:lnTo>
                    <a:lnTo>
                      <a:pt x="2005" y="1693"/>
                    </a:lnTo>
                    <a:lnTo>
                      <a:pt x="2013" y="1690"/>
                    </a:lnTo>
                    <a:lnTo>
                      <a:pt x="2020" y="1693"/>
                    </a:lnTo>
                    <a:lnTo>
                      <a:pt x="2027" y="1712"/>
                    </a:lnTo>
                    <a:lnTo>
                      <a:pt x="2031" y="1732"/>
                    </a:lnTo>
                    <a:lnTo>
                      <a:pt x="2036" y="1740"/>
                    </a:lnTo>
                    <a:lnTo>
                      <a:pt x="2040" y="1744"/>
                    </a:lnTo>
                    <a:lnTo>
                      <a:pt x="2060" y="1755"/>
                    </a:lnTo>
                    <a:lnTo>
                      <a:pt x="2056" y="1788"/>
                    </a:lnTo>
                    <a:lnTo>
                      <a:pt x="2053" y="1791"/>
                    </a:lnTo>
                    <a:lnTo>
                      <a:pt x="2062" y="1809"/>
                    </a:lnTo>
                    <a:lnTo>
                      <a:pt x="2064" y="1809"/>
                    </a:lnTo>
                    <a:lnTo>
                      <a:pt x="2071" y="1820"/>
                    </a:lnTo>
                    <a:lnTo>
                      <a:pt x="2071" y="1827"/>
                    </a:lnTo>
                    <a:lnTo>
                      <a:pt x="2064" y="1832"/>
                    </a:lnTo>
                    <a:lnTo>
                      <a:pt x="2058" y="1832"/>
                    </a:lnTo>
                    <a:lnTo>
                      <a:pt x="2053" y="1836"/>
                    </a:lnTo>
                    <a:lnTo>
                      <a:pt x="2049" y="1846"/>
                    </a:lnTo>
                    <a:lnTo>
                      <a:pt x="2053" y="1879"/>
                    </a:lnTo>
                    <a:lnTo>
                      <a:pt x="2058" y="1893"/>
                    </a:lnTo>
                    <a:lnTo>
                      <a:pt x="2067" y="1907"/>
                    </a:lnTo>
                    <a:lnTo>
                      <a:pt x="2079" y="1919"/>
                    </a:lnTo>
                    <a:lnTo>
                      <a:pt x="2101" y="1926"/>
                    </a:lnTo>
                    <a:lnTo>
                      <a:pt x="2114" y="1940"/>
                    </a:lnTo>
                    <a:lnTo>
                      <a:pt x="2141" y="1934"/>
                    </a:lnTo>
                    <a:lnTo>
                      <a:pt x="2149" y="1930"/>
                    </a:lnTo>
                    <a:lnTo>
                      <a:pt x="2162" y="1937"/>
                    </a:lnTo>
                    <a:lnTo>
                      <a:pt x="2182" y="1956"/>
                    </a:lnTo>
                    <a:lnTo>
                      <a:pt x="2189" y="1967"/>
                    </a:lnTo>
                    <a:lnTo>
                      <a:pt x="2189" y="1984"/>
                    </a:lnTo>
                    <a:lnTo>
                      <a:pt x="2191" y="1988"/>
                    </a:lnTo>
                    <a:lnTo>
                      <a:pt x="2200" y="2000"/>
                    </a:lnTo>
                    <a:lnTo>
                      <a:pt x="2215" y="2011"/>
                    </a:lnTo>
                    <a:lnTo>
                      <a:pt x="2242" y="2018"/>
                    </a:lnTo>
                    <a:lnTo>
                      <a:pt x="2248" y="2022"/>
                    </a:lnTo>
                    <a:lnTo>
                      <a:pt x="2267" y="2054"/>
                    </a:lnTo>
                    <a:lnTo>
                      <a:pt x="2287" y="2068"/>
                    </a:lnTo>
                    <a:lnTo>
                      <a:pt x="2308" y="2079"/>
                    </a:lnTo>
                    <a:lnTo>
                      <a:pt x="2308" y="2086"/>
                    </a:lnTo>
                    <a:lnTo>
                      <a:pt x="2304" y="2087"/>
                    </a:lnTo>
                    <a:lnTo>
                      <a:pt x="2304" y="2106"/>
                    </a:lnTo>
                    <a:lnTo>
                      <a:pt x="2309" y="2119"/>
                    </a:lnTo>
                    <a:lnTo>
                      <a:pt x="2309" y="2139"/>
                    </a:lnTo>
                    <a:lnTo>
                      <a:pt x="2304" y="2152"/>
                    </a:lnTo>
                    <a:lnTo>
                      <a:pt x="2304" y="2160"/>
                    </a:lnTo>
                    <a:lnTo>
                      <a:pt x="2322" y="2163"/>
                    </a:lnTo>
                    <a:lnTo>
                      <a:pt x="2351" y="2152"/>
                    </a:lnTo>
                    <a:lnTo>
                      <a:pt x="2355" y="2147"/>
                    </a:lnTo>
                    <a:lnTo>
                      <a:pt x="2370" y="2152"/>
                    </a:lnTo>
                    <a:lnTo>
                      <a:pt x="2379" y="2171"/>
                    </a:lnTo>
                    <a:lnTo>
                      <a:pt x="2377" y="2175"/>
                    </a:lnTo>
                    <a:lnTo>
                      <a:pt x="2366" y="2202"/>
                    </a:lnTo>
                    <a:lnTo>
                      <a:pt x="2363" y="2217"/>
                    </a:lnTo>
                    <a:lnTo>
                      <a:pt x="2370" y="2224"/>
                    </a:lnTo>
                    <a:lnTo>
                      <a:pt x="2373" y="2224"/>
                    </a:lnTo>
                    <a:lnTo>
                      <a:pt x="2381" y="2218"/>
                    </a:lnTo>
                    <a:lnTo>
                      <a:pt x="2390" y="2220"/>
                    </a:lnTo>
                    <a:lnTo>
                      <a:pt x="2392" y="2224"/>
                    </a:lnTo>
                    <a:lnTo>
                      <a:pt x="2398" y="2229"/>
                    </a:lnTo>
                    <a:lnTo>
                      <a:pt x="2403" y="2235"/>
                    </a:lnTo>
                    <a:lnTo>
                      <a:pt x="2420" y="2193"/>
                    </a:lnTo>
                    <a:lnTo>
                      <a:pt x="2431" y="2193"/>
                    </a:lnTo>
                    <a:lnTo>
                      <a:pt x="2436" y="2195"/>
                    </a:lnTo>
                    <a:lnTo>
                      <a:pt x="2442" y="2195"/>
                    </a:lnTo>
                    <a:lnTo>
                      <a:pt x="2451" y="2193"/>
                    </a:lnTo>
                    <a:lnTo>
                      <a:pt x="2462" y="2177"/>
                    </a:lnTo>
                    <a:lnTo>
                      <a:pt x="2462" y="2171"/>
                    </a:lnTo>
                    <a:lnTo>
                      <a:pt x="2457" y="2152"/>
                    </a:lnTo>
                    <a:lnTo>
                      <a:pt x="2461" y="2142"/>
                    </a:lnTo>
                    <a:lnTo>
                      <a:pt x="2461" y="2141"/>
                    </a:lnTo>
                    <a:lnTo>
                      <a:pt x="2468" y="2136"/>
                    </a:lnTo>
                    <a:lnTo>
                      <a:pt x="2479" y="2125"/>
                    </a:lnTo>
                    <a:lnTo>
                      <a:pt x="2490" y="2108"/>
                    </a:lnTo>
                    <a:lnTo>
                      <a:pt x="2501" y="2100"/>
                    </a:lnTo>
                    <a:lnTo>
                      <a:pt x="2510" y="2098"/>
                    </a:lnTo>
                    <a:lnTo>
                      <a:pt x="2515" y="2106"/>
                    </a:lnTo>
                    <a:lnTo>
                      <a:pt x="2519" y="2120"/>
                    </a:lnTo>
                    <a:lnTo>
                      <a:pt x="2526" y="2130"/>
                    </a:lnTo>
                    <a:lnTo>
                      <a:pt x="2527" y="2131"/>
                    </a:lnTo>
                    <a:lnTo>
                      <a:pt x="2538" y="2131"/>
                    </a:lnTo>
                    <a:lnTo>
                      <a:pt x="2545" y="2133"/>
                    </a:lnTo>
                    <a:lnTo>
                      <a:pt x="2553" y="2142"/>
                    </a:lnTo>
                    <a:lnTo>
                      <a:pt x="2553" y="2150"/>
                    </a:lnTo>
                    <a:lnTo>
                      <a:pt x="2578" y="2163"/>
                    </a:lnTo>
                    <a:lnTo>
                      <a:pt x="2586" y="2169"/>
                    </a:lnTo>
                    <a:lnTo>
                      <a:pt x="2597" y="2171"/>
                    </a:lnTo>
                    <a:lnTo>
                      <a:pt x="2604" y="2169"/>
                    </a:lnTo>
                    <a:lnTo>
                      <a:pt x="2610" y="2175"/>
                    </a:lnTo>
                    <a:lnTo>
                      <a:pt x="2621" y="2193"/>
                    </a:lnTo>
                    <a:lnTo>
                      <a:pt x="2628" y="2195"/>
                    </a:lnTo>
                    <a:lnTo>
                      <a:pt x="2676" y="2166"/>
                    </a:lnTo>
                    <a:lnTo>
                      <a:pt x="2698" y="2166"/>
                    </a:lnTo>
                    <a:lnTo>
                      <a:pt x="2723" y="2188"/>
                    </a:lnTo>
                    <a:lnTo>
                      <a:pt x="2735" y="2184"/>
                    </a:lnTo>
                    <a:lnTo>
                      <a:pt x="2741" y="2180"/>
                    </a:lnTo>
                    <a:lnTo>
                      <a:pt x="2746" y="2174"/>
                    </a:lnTo>
                    <a:lnTo>
                      <a:pt x="2746" y="2169"/>
                    </a:lnTo>
                    <a:lnTo>
                      <a:pt x="2748" y="2164"/>
                    </a:lnTo>
                    <a:lnTo>
                      <a:pt x="2770" y="2153"/>
                    </a:lnTo>
                    <a:lnTo>
                      <a:pt x="2777" y="2152"/>
                    </a:lnTo>
                    <a:lnTo>
                      <a:pt x="2799" y="2122"/>
                    </a:lnTo>
                    <a:lnTo>
                      <a:pt x="2805" y="2109"/>
                    </a:lnTo>
                    <a:lnTo>
                      <a:pt x="2805" y="2108"/>
                    </a:lnTo>
                    <a:lnTo>
                      <a:pt x="2813" y="2097"/>
                    </a:lnTo>
                    <a:lnTo>
                      <a:pt x="2824" y="2089"/>
                    </a:lnTo>
                    <a:lnTo>
                      <a:pt x="2832" y="2087"/>
                    </a:lnTo>
                    <a:lnTo>
                      <a:pt x="2844" y="2087"/>
                    </a:lnTo>
                    <a:lnTo>
                      <a:pt x="2851" y="2087"/>
                    </a:lnTo>
                    <a:lnTo>
                      <a:pt x="2855" y="2097"/>
                    </a:lnTo>
                    <a:lnTo>
                      <a:pt x="2862" y="2098"/>
                    </a:lnTo>
                    <a:lnTo>
                      <a:pt x="2868" y="2097"/>
                    </a:lnTo>
                    <a:lnTo>
                      <a:pt x="2876" y="2089"/>
                    </a:lnTo>
                    <a:lnTo>
                      <a:pt x="2881" y="2075"/>
                    </a:lnTo>
                    <a:lnTo>
                      <a:pt x="2901" y="2042"/>
                    </a:lnTo>
                    <a:lnTo>
                      <a:pt x="2901" y="2040"/>
                    </a:lnTo>
                    <a:lnTo>
                      <a:pt x="2909" y="2005"/>
                    </a:lnTo>
                    <a:lnTo>
                      <a:pt x="2909" y="1999"/>
                    </a:lnTo>
                    <a:lnTo>
                      <a:pt x="2872" y="1869"/>
                    </a:lnTo>
                    <a:lnTo>
                      <a:pt x="2974" y="1803"/>
                    </a:lnTo>
                    <a:lnTo>
                      <a:pt x="2952" y="1678"/>
                    </a:lnTo>
                    <a:lnTo>
                      <a:pt x="2952" y="1668"/>
                    </a:lnTo>
                    <a:lnTo>
                      <a:pt x="2963" y="1629"/>
                    </a:lnTo>
                    <a:lnTo>
                      <a:pt x="3010" y="1618"/>
                    </a:lnTo>
                    <a:lnTo>
                      <a:pt x="3021" y="1541"/>
                    </a:lnTo>
                    <a:lnTo>
                      <a:pt x="3095" y="1558"/>
                    </a:lnTo>
                    <a:lnTo>
                      <a:pt x="3183" y="1508"/>
                    </a:lnTo>
                    <a:lnTo>
                      <a:pt x="3163" y="1496"/>
                    </a:lnTo>
                    <a:lnTo>
                      <a:pt x="3154" y="1487"/>
                    </a:lnTo>
                    <a:lnTo>
                      <a:pt x="3152" y="1485"/>
                    </a:lnTo>
                    <a:lnTo>
                      <a:pt x="3149" y="1476"/>
                    </a:lnTo>
                    <a:lnTo>
                      <a:pt x="3154" y="1372"/>
                    </a:lnTo>
                    <a:lnTo>
                      <a:pt x="3160" y="1366"/>
                    </a:lnTo>
                    <a:lnTo>
                      <a:pt x="3167" y="1365"/>
                    </a:lnTo>
                    <a:lnTo>
                      <a:pt x="3165" y="1336"/>
                    </a:lnTo>
                    <a:lnTo>
                      <a:pt x="3261" y="1303"/>
                    </a:lnTo>
                    <a:lnTo>
                      <a:pt x="3280" y="1246"/>
                    </a:lnTo>
                    <a:lnTo>
                      <a:pt x="3288" y="1241"/>
                    </a:lnTo>
                    <a:lnTo>
                      <a:pt x="3309" y="1197"/>
                    </a:lnTo>
                    <a:lnTo>
                      <a:pt x="3425" y="1175"/>
                    </a:lnTo>
                    <a:lnTo>
                      <a:pt x="3416" y="1050"/>
                    </a:lnTo>
                    <a:lnTo>
                      <a:pt x="3444" y="1052"/>
                    </a:lnTo>
                    <a:lnTo>
                      <a:pt x="3473" y="1049"/>
                    </a:lnTo>
                    <a:lnTo>
                      <a:pt x="3477" y="1027"/>
                    </a:lnTo>
                    <a:lnTo>
                      <a:pt x="3477" y="1024"/>
                    </a:lnTo>
                    <a:lnTo>
                      <a:pt x="3478" y="1022"/>
                    </a:lnTo>
                    <a:lnTo>
                      <a:pt x="3489" y="1001"/>
                    </a:lnTo>
                    <a:lnTo>
                      <a:pt x="3498" y="991"/>
                    </a:lnTo>
                    <a:lnTo>
                      <a:pt x="3502" y="984"/>
                    </a:lnTo>
                    <a:lnTo>
                      <a:pt x="3506" y="984"/>
                    </a:lnTo>
                    <a:lnTo>
                      <a:pt x="3506" y="983"/>
                    </a:lnTo>
                    <a:lnTo>
                      <a:pt x="3521" y="968"/>
                    </a:lnTo>
                    <a:lnTo>
                      <a:pt x="3524" y="896"/>
                    </a:lnTo>
                    <a:lnTo>
                      <a:pt x="3484" y="866"/>
                    </a:lnTo>
                    <a:lnTo>
                      <a:pt x="3521" y="776"/>
                    </a:lnTo>
                    <a:lnTo>
                      <a:pt x="3526" y="757"/>
                    </a:lnTo>
                    <a:lnTo>
                      <a:pt x="3604" y="768"/>
                    </a:lnTo>
                    <a:lnTo>
                      <a:pt x="3629" y="738"/>
                    </a:lnTo>
                    <a:lnTo>
                      <a:pt x="3591" y="670"/>
                    </a:lnTo>
                    <a:lnTo>
                      <a:pt x="3591" y="646"/>
                    </a:lnTo>
                    <a:lnTo>
                      <a:pt x="3586" y="607"/>
                    </a:lnTo>
                    <a:lnTo>
                      <a:pt x="3576" y="586"/>
                    </a:lnTo>
                    <a:lnTo>
                      <a:pt x="3586" y="579"/>
                    </a:lnTo>
                    <a:lnTo>
                      <a:pt x="3578" y="571"/>
                    </a:lnTo>
                    <a:lnTo>
                      <a:pt x="3608" y="506"/>
                    </a:lnTo>
                    <a:lnTo>
                      <a:pt x="3578" y="481"/>
                    </a:lnTo>
                    <a:lnTo>
                      <a:pt x="3586" y="444"/>
                    </a:lnTo>
                    <a:lnTo>
                      <a:pt x="3556" y="445"/>
                    </a:lnTo>
                    <a:lnTo>
                      <a:pt x="3539" y="482"/>
                    </a:lnTo>
                    <a:lnTo>
                      <a:pt x="3510" y="513"/>
                    </a:lnTo>
                    <a:lnTo>
                      <a:pt x="3499" y="535"/>
                    </a:lnTo>
                    <a:lnTo>
                      <a:pt x="3451" y="532"/>
                    </a:lnTo>
                    <a:lnTo>
                      <a:pt x="3460" y="386"/>
                    </a:lnTo>
                    <a:lnTo>
                      <a:pt x="3528" y="384"/>
                    </a:lnTo>
                    <a:lnTo>
                      <a:pt x="3554" y="373"/>
                    </a:lnTo>
                    <a:lnTo>
                      <a:pt x="3542" y="361"/>
                    </a:lnTo>
                    <a:lnTo>
                      <a:pt x="3502" y="292"/>
                    </a:lnTo>
                    <a:lnTo>
                      <a:pt x="3509" y="270"/>
                    </a:lnTo>
                    <a:lnTo>
                      <a:pt x="3517" y="255"/>
                    </a:lnTo>
                    <a:lnTo>
                      <a:pt x="3510" y="225"/>
                    </a:lnTo>
                    <a:lnTo>
                      <a:pt x="3499" y="204"/>
                    </a:lnTo>
                    <a:lnTo>
                      <a:pt x="3487" y="197"/>
                    </a:lnTo>
                    <a:lnTo>
                      <a:pt x="3425" y="167"/>
                    </a:lnTo>
                    <a:lnTo>
                      <a:pt x="3423" y="120"/>
                    </a:lnTo>
                    <a:lnTo>
                      <a:pt x="3414" y="109"/>
                    </a:lnTo>
                    <a:lnTo>
                      <a:pt x="3411" y="58"/>
                    </a:lnTo>
                    <a:lnTo>
                      <a:pt x="3280" y="55"/>
                    </a:lnTo>
                    <a:lnTo>
                      <a:pt x="3253" y="11"/>
                    </a:lnTo>
                    <a:lnTo>
                      <a:pt x="3194" y="45"/>
                    </a:lnTo>
                    <a:lnTo>
                      <a:pt x="3185" y="19"/>
                    </a:lnTo>
                    <a:lnTo>
                      <a:pt x="3119" y="40"/>
                    </a:lnTo>
                    <a:lnTo>
                      <a:pt x="3111" y="45"/>
                    </a:lnTo>
                    <a:lnTo>
                      <a:pt x="3001" y="72"/>
                    </a:lnTo>
                    <a:lnTo>
                      <a:pt x="2999" y="88"/>
                    </a:lnTo>
                    <a:lnTo>
                      <a:pt x="2903" y="109"/>
                    </a:lnTo>
                    <a:lnTo>
                      <a:pt x="2894" y="94"/>
                    </a:lnTo>
                    <a:lnTo>
                      <a:pt x="2800" y="84"/>
                    </a:lnTo>
                    <a:lnTo>
                      <a:pt x="2789" y="72"/>
                    </a:lnTo>
                    <a:lnTo>
                      <a:pt x="2726" y="110"/>
                    </a:lnTo>
                    <a:lnTo>
                      <a:pt x="2702" y="117"/>
                    </a:lnTo>
                    <a:lnTo>
                      <a:pt x="2741" y="25"/>
                    </a:lnTo>
                    <a:lnTo>
                      <a:pt x="2723" y="0"/>
                    </a:lnTo>
                    <a:lnTo>
                      <a:pt x="2674" y="7"/>
                    </a:lnTo>
                    <a:lnTo>
                      <a:pt x="2495" y="127"/>
                    </a:lnTo>
                    <a:lnTo>
                      <a:pt x="2486" y="127"/>
                    </a:lnTo>
                    <a:lnTo>
                      <a:pt x="2477" y="100"/>
                    </a:lnTo>
                    <a:lnTo>
                      <a:pt x="2466" y="84"/>
                    </a:lnTo>
                    <a:lnTo>
                      <a:pt x="2370" y="138"/>
                    </a:lnTo>
                    <a:lnTo>
                      <a:pt x="2370" y="117"/>
                    </a:lnTo>
                    <a:lnTo>
                      <a:pt x="2337" y="100"/>
                    </a:lnTo>
                    <a:lnTo>
                      <a:pt x="2333" y="91"/>
                    </a:lnTo>
                    <a:lnTo>
                      <a:pt x="2322" y="33"/>
                    </a:lnTo>
                    <a:lnTo>
                      <a:pt x="2280" y="47"/>
                    </a:lnTo>
                    <a:lnTo>
                      <a:pt x="2202" y="61"/>
                    </a:lnTo>
                    <a:lnTo>
                      <a:pt x="2182" y="117"/>
                    </a:lnTo>
                    <a:lnTo>
                      <a:pt x="2144" y="105"/>
                    </a:lnTo>
                    <a:lnTo>
                      <a:pt x="2133" y="77"/>
                    </a:lnTo>
                    <a:lnTo>
                      <a:pt x="2064" y="8"/>
                    </a:lnTo>
                    <a:lnTo>
                      <a:pt x="2014" y="47"/>
                    </a:lnTo>
                    <a:lnTo>
                      <a:pt x="1994" y="69"/>
                    </a:lnTo>
                    <a:lnTo>
                      <a:pt x="1916" y="69"/>
                    </a:lnTo>
                    <a:lnTo>
                      <a:pt x="1914" y="98"/>
                    </a:lnTo>
                    <a:lnTo>
                      <a:pt x="1872" y="95"/>
                    </a:lnTo>
                    <a:lnTo>
                      <a:pt x="1857" y="91"/>
                    </a:lnTo>
                    <a:lnTo>
                      <a:pt x="1776" y="80"/>
                    </a:lnTo>
                    <a:lnTo>
                      <a:pt x="1729" y="106"/>
                    </a:lnTo>
                    <a:lnTo>
                      <a:pt x="1674" y="109"/>
                    </a:lnTo>
                    <a:lnTo>
                      <a:pt x="1598" y="102"/>
                    </a:lnTo>
                    <a:lnTo>
                      <a:pt x="1610" y="192"/>
                    </a:lnTo>
                    <a:lnTo>
                      <a:pt x="1546" y="197"/>
                    </a:lnTo>
                    <a:lnTo>
                      <a:pt x="1540" y="189"/>
                    </a:lnTo>
                    <a:lnTo>
                      <a:pt x="1457" y="172"/>
                    </a:lnTo>
                    <a:lnTo>
                      <a:pt x="1435" y="132"/>
                    </a:lnTo>
                    <a:lnTo>
                      <a:pt x="1380" y="153"/>
                    </a:lnTo>
                    <a:lnTo>
                      <a:pt x="1328" y="189"/>
                    </a:lnTo>
                    <a:lnTo>
                      <a:pt x="1254" y="204"/>
                    </a:lnTo>
                    <a:lnTo>
                      <a:pt x="1254" y="194"/>
                    </a:lnTo>
                    <a:lnTo>
                      <a:pt x="1265" y="164"/>
                    </a:lnTo>
                    <a:lnTo>
                      <a:pt x="1293" y="167"/>
                    </a:lnTo>
                    <a:lnTo>
                      <a:pt x="1325" y="164"/>
                    </a:lnTo>
                    <a:lnTo>
                      <a:pt x="1328" y="161"/>
                    </a:lnTo>
                    <a:lnTo>
                      <a:pt x="1332" y="161"/>
                    </a:lnTo>
                    <a:lnTo>
                      <a:pt x="1337" y="145"/>
                    </a:lnTo>
                    <a:lnTo>
                      <a:pt x="1336" y="138"/>
                    </a:lnTo>
                    <a:lnTo>
                      <a:pt x="1332" y="138"/>
                    </a:lnTo>
                    <a:lnTo>
                      <a:pt x="1332" y="132"/>
                    </a:lnTo>
                    <a:lnTo>
                      <a:pt x="1281" y="80"/>
                    </a:lnTo>
                    <a:lnTo>
                      <a:pt x="1251" y="58"/>
                    </a:lnTo>
                    <a:lnTo>
                      <a:pt x="1208" y="56"/>
                    </a:lnTo>
                    <a:close/>
                    <a:moveTo>
                      <a:pt x="3367" y="640"/>
                    </a:moveTo>
                    <a:lnTo>
                      <a:pt x="3395" y="630"/>
                    </a:lnTo>
                    <a:lnTo>
                      <a:pt x="3425" y="657"/>
                    </a:lnTo>
                    <a:lnTo>
                      <a:pt x="3455" y="707"/>
                    </a:lnTo>
                    <a:lnTo>
                      <a:pt x="3425" y="816"/>
                    </a:lnTo>
                    <a:lnTo>
                      <a:pt x="3347" y="772"/>
                    </a:lnTo>
                    <a:lnTo>
                      <a:pt x="3362" y="729"/>
                    </a:lnTo>
                    <a:lnTo>
                      <a:pt x="3403" y="743"/>
                    </a:lnTo>
                    <a:lnTo>
                      <a:pt x="3400" y="673"/>
                    </a:lnTo>
                    <a:lnTo>
                      <a:pt x="3373" y="673"/>
                    </a:lnTo>
                    <a:lnTo>
                      <a:pt x="3367" y="640"/>
                    </a:lnTo>
                    <a:close/>
                    <a:moveTo>
                      <a:pt x="3329" y="830"/>
                    </a:moveTo>
                    <a:lnTo>
                      <a:pt x="3395" y="833"/>
                    </a:lnTo>
                    <a:lnTo>
                      <a:pt x="3401" y="897"/>
                    </a:lnTo>
                    <a:lnTo>
                      <a:pt x="3381" y="958"/>
                    </a:lnTo>
                    <a:lnTo>
                      <a:pt x="3362" y="991"/>
                    </a:lnTo>
                    <a:lnTo>
                      <a:pt x="3318" y="980"/>
                    </a:lnTo>
                    <a:lnTo>
                      <a:pt x="3291" y="908"/>
                    </a:lnTo>
                    <a:lnTo>
                      <a:pt x="3296" y="882"/>
                    </a:lnTo>
                    <a:lnTo>
                      <a:pt x="3296" y="871"/>
                    </a:lnTo>
                    <a:lnTo>
                      <a:pt x="3329" y="8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0" name="Freeform 255">
                <a:extLst>
                  <a:ext uri="{FF2B5EF4-FFF2-40B4-BE49-F238E27FC236}">
                    <a16:creationId xmlns:a16="http://schemas.microsoft.com/office/drawing/2014/main" id="{A67EB263-E6F0-EFFD-6C57-0A45DA2360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1" y="3250"/>
                <a:ext cx="15" cy="27"/>
              </a:xfrm>
              <a:custGeom>
                <a:avLst/>
                <a:gdLst>
                  <a:gd name="T0" fmla="*/ 78 w 108"/>
                  <a:gd name="T1" fmla="*/ 27 h 186"/>
                  <a:gd name="T2" fmla="*/ 48 w 108"/>
                  <a:gd name="T3" fmla="*/ 0 h 186"/>
                  <a:gd name="T4" fmla="*/ 20 w 108"/>
                  <a:gd name="T5" fmla="*/ 10 h 186"/>
                  <a:gd name="T6" fmla="*/ 26 w 108"/>
                  <a:gd name="T7" fmla="*/ 43 h 186"/>
                  <a:gd name="T8" fmla="*/ 53 w 108"/>
                  <a:gd name="T9" fmla="*/ 43 h 186"/>
                  <a:gd name="T10" fmla="*/ 56 w 108"/>
                  <a:gd name="T11" fmla="*/ 113 h 186"/>
                  <a:gd name="T12" fmla="*/ 15 w 108"/>
                  <a:gd name="T13" fmla="*/ 99 h 186"/>
                  <a:gd name="T14" fmla="*/ 0 w 108"/>
                  <a:gd name="T15" fmla="*/ 142 h 186"/>
                  <a:gd name="T16" fmla="*/ 78 w 108"/>
                  <a:gd name="T17" fmla="*/ 186 h 186"/>
                  <a:gd name="T18" fmla="*/ 108 w 108"/>
                  <a:gd name="T19" fmla="*/ 77 h 186"/>
                  <a:gd name="T20" fmla="*/ 78 w 108"/>
                  <a:gd name="T21" fmla="*/ 27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8" h="186">
                    <a:moveTo>
                      <a:pt x="78" y="27"/>
                    </a:moveTo>
                    <a:lnTo>
                      <a:pt x="48" y="0"/>
                    </a:lnTo>
                    <a:lnTo>
                      <a:pt x="20" y="10"/>
                    </a:lnTo>
                    <a:lnTo>
                      <a:pt x="26" y="43"/>
                    </a:lnTo>
                    <a:lnTo>
                      <a:pt x="53" y="43"/>
                    </a:lnTo>
                    <a:lnTo>
                      <a:pt x="56" y="113"/>
                    </a:lnTo>
                    <a:lnTo>
                      <a:pt x="15" y="99"/>
                    </a:lnTo>
                    <a:lnTo>
                      <a:pt x="0" y="142"/>
                    </a:lnTo>
                    <a:lnTo>
                      <a:pt x="78" y="186"/>
                    </a:lnTo>
                    <a:lnTo>
                      <a:pt x="108" y="77"/>
                    </a:lnTo>
                    <a:lnTo>
                      <a:pt x="78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1" name="Freeform 256">
                <a:extLst>
                  <a:ext uri="{FF2B5EF4-FFF2-40B4-BE49-F238E27FC236}">
                    <a16:creationId xmlns:a16="http://schemas.microsoft.com/office/drawing/2014/main" id="{C8228397-4FAE-A873-5A60-F0EE92F395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279"/>
                <a:ext cx="15" cy="23"/>
              </a:xfrm>
              <a:custGeom>
                <a:avLst/>
                <a:gdLst>
                  <a:gd name="T0" fmla="*/ 110 w 110"/>
                  <a:gd name="T1" fmla="*/ 67 h 161"/>
                  <a:gd name="T2" fmla="*/ 104 w 110"/>
                  <a:gd name="T3" fmla="*/ 3 h 161"/>
                  <a:gd name="T4" fmla="*/ 38 w 110"/>
                  <a:gd name="T5" fmla="*/ 0 h 161"/>
                  <a:gd name="T6" fmla="*/ 5 w 110"/>
                  <a:gd name="T7" fmla="*/ 41 h 161"/>
                  <a:gd name="T8" fmla="*/ 5 w 110"/>
                  <a:gd name="T9" fmla="*/ 52 h 161"/>
                  <a:gd name="T10" fmla="*/ 0 w 110"/>
                  <a:gd name="T11" fmla="*/ 78 h 161"/>
                  <a:gd name="T12" fmla="*/ 27 w 110"/>
                  <a:gd name="T13" fmla="*/ 150 h 161"/>
                  <a:gd name="T14" fmla="*/ 71 w 110"/>
                  <a:gd name="T15" fmla="*/ 161 h 161"/>
                  <a:gd name="T16" fmla="*/ 90 w 110"/>
                  <a:gd name="T17" fmla="*/ 128 h 161"/>
                  <a:gd name="T18" fmla="*/ 110 w 110"/>
                  <a:gd name="T19" fmla="*/ 67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61">
                    <a:moveTo>
                      <a:pt x="110" y="67"/>
                    </a:moveTo>
                    <a:lnTo>
                      <a:pt x="104" y="3"/>
                    </a:lnTo>
                    <a:lnTo>
                      <a:pt x="38" y="0"/>
                    </a:lnTo>
                    <a:lnTo>
                      <a:pt x="5" y="41"/>
                    </a:lnTo>
                    <a:lnTo>
                      <a:pt x="5" y="52"/>
                    </a:lnTo>
                    <a:lnTo>
                      <a:pt x="0" y="78"/>
                    </a:lnTo>
                    <a:lnTo>
                      <a:pt x="27" y="150"/>
                    </a:lnTo>
                    <a:lnTo>
                      <a:pt x="71" y="161"/>
                    </a:lnTo>
                    <a:lnTo>
                      <a:pt x="90" y="128"/>
                    </a:lnTo>
                    <a:lnTo>
                      <a:pt x="110" y="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2" name="Freeform 257">
                <a:extLst>
                  <a:ext uri="{FF2B5EF4-FFF2-40B4-BE49-F238E27FC236}">
                    <a16:creationId xmlns:a16="http://schemas.microsoft.com/office/drawing/2014/main" id="{DE92D46E-98B1-3732-F694-C24989D34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8" y="2981"/>
                <a:ext cx="422" cy="301"/>
              </a:xfrm>
              <a:custGeom>
                <a:avLst/>
                <a:gdLst>
                  <a:gd name="T0" fmla="*/ 315 w 2954"/>
                  <a:gd name="T1" fmla="*/ 331 h 2109"/>
                  <a:gd name="T2" fmla="*/ 200 w 2954"/>
                  <a:gd name="T3" fmla="*/ 378 h 2109"/>
                  <a:gd name="T4" fmla="*/ 219 w 2954"/>
                  <a:gd name="T5" fmla="*/ 524 h 2109"/>
                  <a:gd name="T6" fmla="*/ 158 w 2954"/>
                  <a:gd name="T7" fmla="*/ 681 h 2109"/>
                  <a:gd name="T8" fmla="*/ 138 w 2954"/>
                  <a:gd name="T9" fmla="*/ 842 h 2109"/>
                  <a:gd name="T10" fmla="*/ 53 w 2954"/>
                  <a:gd name="T11" fmla="*/ 1049 h 2109"/>
                  <a:gd name="T12" fmla="*/ 80 w 2954"/>
                  <a:gd name="T13" fmla="*/ 1078 h 2109"/>
                  <a:gd name="T14" fmla="*/ 66 w 2954"/>
                  <a:gd name="T15" fmla="*/ 1209 h 2109"/>
                  <a:gd name="T16" fmla="*/ 147 w 2954"/>
                  <a:gd name="T17" fmla="*/ 1301 h 2109"/>
                  <a:gd name="T18" fmla="*/ 364 w 2954"/>
                  <a:gd name="T19" fmla="*/ 1296 h 2109"/>
                  <a:gd name="T20" fmla="*/ 529 w 2954"/>
                  <a:gd name="T21" fmla="*/ 1256 h 2109"/>
                  <a:gd name="T22" fmla="*/ 586 w 2954"/>
                  <a:gd name="T23" fmla="*/ 1431 h 2109"/>
                  <a:gd name="T24" fmla="*/ 804 w 2954"/>
                  <a:gd name="T25" fmla="*/ 1559 h 2109"/>
                  <a:gd name="T26" fmla="*/ 877 w 2954"/>
                  <a:gd name="T27" fmla="*/ 1718 h 2109"/>
                  <a:gd name="T28" fmla="*/ 888 w 2954"/>
                  <a:gd name="T29" fmla="*/ 1827 h 2109"/>
                  <a:gd name="T30" fmla="*/ 948 w 2954"/>
                  <a:gd name="T31" fmla="*/ 1926 h 2109"/>
                  <a:gd name="T32" fmla="*/ 1140 w 2954"/>
                  <a:gd name="T33" fmla="*/ 1923 h 2109"/>
                  <a:gd name="T34" fmla="*/ 1294 w 2954"/>
                  <a:gd name="T35" fmla="*/ 1973 h 2109"/>
                  <a:gd name="T36" fmla="*/ 1425 w 2954"/>
                  <a:gd name="T37" fmla="*/ 2017 h 2109"/>
                  <a:gd name="T38" fmla="*/ 1531 w 2954"/>
                  <a:gd name="T39" fmla="*/ 2061 h 2109"/>
                  <a:gd name="T40" fmla="*/ 1631 w 2954"/>
                  <a:gd name="T41" fmla="*/ 2053 h 2109"/>
                  <a:gd name="T42" fmla="*/ 1760 w 2954"/>
                  <a:gd name="T43" fmla="*/ 2097 h 2109"/>
                  <a:gd name="T44" fmla="*/ 1948 w 2954"/>
                  <a:gd name="T45" fmla="*/ 1969 h 2109"/>
                  <a:gd name="T46" fmla="*/ 2084 w 2954"/>
                  <a:gd name="T47" fmla="*/ 1827 h 2109"/>
                  <a:gd name="T48" fmla="*/ 2259 w 2954"/>
                  <a:gd name="T49" fmla="*/ 1838 h 2109"/>
                  <a:gd name="T50" fmla="*/ 2399 w 2954"/>
                  <a:gd name="T51" fmla="*/ 1896 h 2109"/>
                  <a:gd name="T52" fmla="*/ 2530 w 2954"/>
                  <a:gd name="T53" fmla="*/ 1978 h 2109"/>
                  <a:gd name="T54" fmla="*/ 2592 w 2954"/>
                  <a:gd name="T55" fmla="*/ 1857 h 2109"/>
                  <a:gd name="T56" fmla="*/ 2615 w 2954"/>
                  <a:gd name="T57" fmla="*/ 1759 h 2109"/>
                  <a:gd name="T58" fmla="*/ 2626 w 2954"/>
                  <a:gd name="T59" fmla="*/ 1653 h 2109"/>
                  <a:gd name="T60" fmla="*/ 2656 w 2954"/>
                  <a:gd name="T61" fmla="*/ 1500 h 2109"/>
                  <a:gd name="T62" fmla="*/ 2867 w 2954"/>
                  <a:gd name="T63" fmla="*/ 1464 h 2109"/>
                  <a:gd name="T64" fmla="*/ 2878 w 2954"/>
                  <a:gd name="T65" fmla="*/ 1329 h 2109"/>
                  <a:gd name="T66" fmla="*/ 2790 w 2954"/>
                  <a:gd name="T67" fmla="*/ 1241 h 2109"/>
                  <a:gd name="T68" fmla="*/ 2667 w 2954"/>
                  <a:gd name="T69" fmla="*/ 1122 h 2109"/>
                  <a:gd name="T70" fmla="*/ 2592 w 2954"/>
                  <a:gd name="T71" fmla="*/ 986 h 2109"/>
                  <a:gd name="T72" fmla="*/ 2481 w 2954"/>
                  <a:gd name="T73" fmla="*/ 819 h 2109"/>
                  <a:gd name="T74" fmla="*/ 2366 w 2954"/>
                  <a:gd name="T75" fmla="*/ 670 h 2109"/>
                  <a:gd name="T76" fmla="*/ 2358 w 2954"/>
                  <a:gd name="T77" fmla="*/ 478 h 2109"/>
                  <a:gd name="T78" fmla="*/ 2202 w 2954"/>
                  <a:gd name="T79" fmla="*/ 412 h 2109"/>
                  <a:gd name="T80" fmla="*/ 2189 w 2954"/>
                  <a:gd name="T81" fmla="*/ 287 h 2109"/>
                  <a:gd name="T82" fmla="*/ 2232 w 2954"/>
                  <a:gd name="T83" fmla="*/ 150 h 2109"/>
                  <a:gd name="T84" fmla="*/ 2221 w 2954"/>
                  <a:gd name="T85" fmla="*/ 83 h 2109"/>
                  <a:gd name="T86" fmla="*/ 2079 w 2954"/>
                  <a:gd name="T87" fmla="*/ 41 h 2109"/>
                  <a:gd name="T88" fmla="*/ 1916 w 2954"/>
                  <a:gd name="T89" fmla="*/ 150 h 2109"/>
                  <a:gd name="T90" fmla="*/ 1905 w 2954"/>
                  <a:gd name="T91" fmla="*/ 116 h 2109"/>
                  <a:gd name="T92" fmla="*/ 1873 w 2954"/>
                  <a:gd name="T93" fmla="*/ 80 h 2109"/>
                  <a:gd name="T94" fmla="*/ 1716 w 2954"/>
                  <a:gd name="T95" fmla="*/ 52 h 2109"/>
                  <a:gd name="T96" fmla="*/ 1520 w 2954"/>
                  <a:gd name="T97" fmla="*/ 52 h 2109"/>
                  <a:gd name="T98" fmla="*/ 1435 w 2954"/>
                  <a:gd name="T99" fmla="*/ 120 h 2109"/>
                  <a:gd name="T100" fmla="*/ 1228 w 2954"/>
                  <a:gd name="T101" fmla="*/ 167 h 2109"/>
                  <a:gd name="T102" fmla="*/ 1130 w 2954"/>
                  <a:gd name="T103" fmla="*/ 183 h 2109"/>
                  <a:gd name="T104" fmla="*/ 1036 w 2954"/>
                  <a:gd name="T105" fmla="*/ 131 h 2109"/>
                  <a:gd name="T106" fmla="*/ 911 w 2954"/>
                  <a:gd name="T107" fmla="*/ 259 h 2109"/>
                  <a:gd name="T108" fmla="*/ 872 w 2954"/>
                  <a:gd name="T109" fmla="*/ 247 h 2109"/>
                  <a:gd name="T110" fmla="*/ 874 w 2954"/>
                  <a:gd name="T111" fmla="*/ 189 h 2109"/>
                  <a:gd name="T112" fmla="*/ 813 w 2954"/>
                  <a:gd name="T113" fmla="*/ 222 h 2109"/>
                  <a:gd name="T114" fmla="*/ 735 w 2954"/>
                  <a:gd name="T115" fmla="*/ 357 h 2109"/>
                  <a:gd name="T116" fmla="*/ 594 w 2954"/>
                  <a:gd name="T117" fmla="*/ 281 h 2109"/>
                  <a:gd name="T118" fmla="*/ 509 w 2954"/>
                  <a:gd name="T119" fmla="*/ 270 h 2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954" h="2109">
                    <a:moveTo>
                      <a:pt x="430" y="320"/>
                    </a:moveTo>
                    <a:lnTo>
                      <a:pt x="398" y="324"/>
                    </a:lnTo>
                    <a:lnTo>
                      <a:pt x="389" y="364"/>
                    </a:lnTo>
                    <a:lnTo>
                      <a:pt x="315" y="331"/>
                    </a:lnTo>
                    <a:lnTo>
                      <a:pt x="293" y="325"/>
                    </a:lnTo>
                    <a:lnTo>
                      <a:pt x="291" y="325"/>
                    </a:lnTo>
                    <a:lnTo>
                      <a:pt x="236" y="334"/>
                    </a:lnTo>
                    <a:lnTo>
                      <a:pt x="200" y="378"/>
                    </a:lnTo>
                    <a:lnTo>
                      <a:pt x="192" y="390"/>
                    </a:lnTo>
                    <a:lnTo>
                      <a:pt x="113" y="434"/>
                    </a:lnTo>
                    <a:lnTo>
                      <a:pt x="189" y="473"/>
                    </a:lnTo>
                    <a:lnTo>
                      <a:pt x="219" y="524"/>
                    </a:lnTo>
                    <a:lnTo>
                      <a:pt x="179" y="542"/>
                    </a:lnTo>
                    <a:lnTo>
                      <a:pt x="171" y="547"/>
                    </a:lnTo>
                    <a:lnTo>
                      <a:pt x="200" y="598"/>
                    </a:lnTo>
                    <a:lnTo>
                      <a:pt x="158" y="681"/>
                    </a:lnTo>
                    <a:lnTo>
                      <a:pt x="151" y="670"/>
                    </a:lnTo>
                    <a:lnTo>
                      <a:pt x="136" y="740"/>
                    </a:lnTo>
                    <a:lnTo>
                      <a:pt x="149" y="827"/>
                    </a:lnTo>
                    <a:lnTo>
                      <a:pt x="138" y="842"/>
                    </a:lnTo>
                    <a:lnTo>
                      <a:pt x="186" y="881"/>
                    </a:lnTo>
                    <a:lnTo>
                      <a:pt x="113" y="939"/>
                    </a:lnTo>
                    <a:lnTo>
                      <a:pt x="58" y="1034"/>
                    </a:lnTo>
                    <a:lnTo>
                      <a:pt x="53" y="1049"/>
                    </a:lnTo>
                    <a:lnTo>
                      <a:pt x="53" y="1052"/>
                    </a:lnTo>
                    <a:lnTo>
                      <a:pt x="61" y="1055"/>
                    </a:lnTo>
                    <a:lnTo>
                      <a:pt x="88" y="1061"/>
                    </a:lnTo>
                    <a:lnTo>
                      <a:pt x="80" y="1078"/>
                    </a:lnTo>
                    <a:lnTo>
                      <a:pt x="42" y="1121"/>
                    </a:lnTo>
                    <a:lnTo>
                      <a:pt x="0" y="1132"/>
                    </a:lnTo>
                    <a:lnTo>
                      <a:pt x="0" y="1186"/>
                    </a:lnTo>
                    <a:lnTo>
                      <a:pt x="66" y="1209"/>
                    </a:lnTo>
                    <a:lnTo>
                      <a:pt x="50" y="1263"/>
                    </a:lnTo>
                    <a:lnTo>
                      <a:pt x="72" y="1296"/>
                    </a:lnTo>
                    <a:lnTo>
                      <a:pt x="138" y="1275"/>
                    </a:lnTo>
                    <a:lnTo>
                      <a:pt x="147" y="1301"/>
                    </a:lnTo>
                    <a:lnTo>
                      <a:pt x="206" y="1267"/>
                    </a:lnTo>
                    <a:lnTo>
                      <a:pt x="233" y="1311"/>
                    </a:lnTo>
                    <a:lnTo>
                      <a:pt x="364" y="1314"/>
                    </a:lnTo>
                    <a:lnTo>
                      <a:pt x="364" y="1296"/>
                    </a:lnTo>
                    <a:lnTo>
                      <a:pt x="411" y="1249"/>
                    </a:lnTo>
                    <a:lnTo>
                      <a:pt x="492" y="1249"/>
                    </a:lnTo>
                    <a:lnTo>
                      <a:pt x="492" y="1257"/>
                    </a:lnTo>
                    <a:lnTo>
                      <a:pt x="529" y="1256"/>
                    </a:lnTo>
                    <a:lnTo>
                      <a:pt x="544" y="1292"/>
                    </a:lnTo>
                    <a:lnTo>
                      <a:pt x="553" y="1369"/>
                    </a:lnTo>
                    <a:lnTo>
                      <a:pt x="573" y="1391"/>
                    </a:lnTo>
                    <a:lnTo>
                      <a:pt x="586" y="1431"/>
                    </a:lnTo>
                    <a:lnTo>
                      <a:pt x="714" y="1489"/>
                    </a:lnTo>
                    <a:lnTo>
                      <a:pt x="715" y="1507"/>
                    </a:lnTo>
                    <a:lnTo>
                      <a:pt x="776" y="1508"/>
                    </a:lnTo>
                    <a:lnTo>
                      <a:pt x="804" y="1559"/>
                    </a:lnTo>
                    <a:lnTo>
                      <a:pt x="802" y="1584"/>
                    </a:lnTo>
                    <a:lnTo>
                      <a:pt x="809" y="1629"/>
                    </a:lnTo>
                    <a:lnTo>
                      <a:pt x="856" y="1678"/>
                    </a:lnTo>
                    <a:lnTo>
                      <a:pt x="877" y="1718"/>
                    </a:lnTo>
                    <a:lnTo>
                      <a:pt x="820" y="1743"/>
                    </a:lnTo>
                    <a:lnTo>
                      <a:pt x="812" y="1771"/>
                    </a:lnTo>
                    <a:lnTo>
                      <a:pt x="837" y="1820"/>
                    </a:lnTo>
                    <a:lnTo>
                      <a:pt x="888" y="1827"/>
                    </a:lnTo>
                    <a:lnTo>
                      <a:pt x="896" y="1893"/>
                    </a:lnTo>
                    <a:lnTo>
                      <a:pt x="889" y="1890"/>
                    </a:lnTo>
                    <a:lnTo>
                      <a:pt x="900" y="1915"/>
                    </a:lnTo>
                    <a:lnTo>
                      <a:pt x="948" y="1926"/>
                    </a:lnTo>
                    <a:lnTo>
                      <a:pt x="999" y="1929"/>
                    </a:lnTo>
                    <a:lnTo>
                      <a:pt x="1079" y="1891"/>
                    </a:lnTo>
                    <a:lnTo>
                      <a:pt x="1136" y="1875"/>
                    </a:lnTo>
                    <a:lnTo>
                      <a:pt x="1140" y="1923"/>
                    </a:lnTo>
                    <a:lnTo>
                      <a:pt x="1189" y="1915"/>
                    </a:lnTo>
                    <a:lnTo>
                      <a:pt x="1197" y="2002"/>
                    </a:lnTo>
                    <a:lnTo>
                      <a:pt x="1263" y="1988"/>
                    </a:lnTo>
                    <a:lnTo>
                      <a:pt x="1294" y="1973"/>
                    </a:lnTo>
                    <a:lnTo>
                      <a:pt x="1333" y="1985"/>
                    </a:lnTo>
                    <a:lnTo>
                      <a:pt x="1322" y="2024"/>
                    </a:lnTo>
                    <a:lnTo>
                      <a:pt x="1421" y="2053"/>
                    </a:lnTo>
                    <a:lnTo>
                      <a:pt x="1425" y="2017"/>
                    </a:lnTo>
                    <a:lnTo>
                      <a:pt x="1457" y="2028"/>
                    </a:lnTo>
                    <a:lnTo>
                      <a:pt x="1481" y="2043"/>
                    </a:lnTo>
                    <a:lnTo>
                      <a:pt x="1495" y="2043"/>
                    </a:lnTo>
                    <a:lnTo>
                      <a:pt x="1531" y="2061"/>
                    </a:lnTo>
                    <a:lnTo>
                      <a:pt x="1566" y="2043"/>
                    </a:lnTo>
                    <a:lnTo>
                      <a:pt x="1609" y="2060"/>
                    </a:lnTo>
                    <a:lnTo>
                      <a:pt x="1615" y="2061"/>
                    </a:lnTo>
                    <a:lnTo>
                      <a:pt x="1631" y="2053"/>
                    </a:lnTo>
                    <a:lnTo>
                      <a:pt x="1676" y="2083"/>
                    </a:lnTo>
                    <a:lnTo>
                      <a:pt x="1735" y="2100"/>
                    </a:lnTo>
                    <a:lnTo>
                      <a:pt x="1749" y="2109"/>
                    </a:lnTo>
                    <a:lnTo>
                      <a:pt x="1760" y="2097"/>
                    </a:lnTo>
                    <a:lnTo>
                      <a:pt x="1850" y="2094"/>
                    </a:lnTo>
                    <a:lnTo>
                      <a:pt x="1886" y="2061"/>
                    </a:lnTo>
                    <a:lnTo>
                      <a:pt x="1888" y="2055"/>
                    </a:lnTo>
                    <a:lnTo>
                      <a:pt x="1948" y="1969"/>
                    </a:lnTo>
                    <a:lnTo>
                      <a:pt x="2030" y="1922"/>
                    </a:lnTo>
                    <a:lnTo>
                      <a:pt x="2044" y="1875"/>
                    </a:lnTo>
                    <a:lnTo>
                      <a:pt x="2055" y="1860"/>
                    </a:lnTo>
                    <a:lnTo>
                      <a:pt x="2084" y="1827"/>
                    </a:lnTo>
                    <a:lnTo>
                      <a:pt x="2157" y="1879"/>
                    </a:lnTo>
                    <a:lnTo>
                      <a:pt x="2186" y="1831"/>
                    </a:lnTo>
                    <a:lnTo>
                      <a:pt x="2233" y="1852"/>
                    </a:lnTo>
                    <a:lnTo>
                      <a:pt x="2259" y="1838"/>
                    </a:lnTo>
                    <a:lnTo>
                      <a:pt x="2317" y="1854"/>
                    </a:lnTo>
                    <a:lnTo>
                      <a:pt x="2350" y="1868"/>
                    </a:lnTo>
                    <a:lnTo>
                      <a:pt x="2379" y="1865"/>
                    </a:lnTo>
                    <a:lnTo>
                      <a:pt x="2399" y="1896"/>
                    </a:lnTo>
                    <a:lnTo>
                      <a:pt x="2432" y="1937"/>
                    </a:lnTo>
                    <a:lnTo>
                      <a:pt x="2437" y="1926"/>
                    </a:lnTo>
                    <a:lnTo>
                      <a:pt x="2505" y="1988"/>
                    </a:lnTo>
                    <a:lnTo>
                      <a:pt x="2530" y="1978"/>
                    </a:lnTo>
                    <a:lnTo>
                      <a:pt x="2549" y="1951"/>
                    </a:lnTo>
                    <a:lnTo>
                      <a:pt x="2552" y="1941"/>
                    </a:lnTo>
                    <a:lnTo>
                      <a:pt x="2532" y="1868"/>
                    </a:lnTo>
                    <a:lnTo>
                      <a:pt x="2592" y="1857"/>
                    </a:lnTo>
                    <a:lnTo>
                      <a:pt x="2590" y="1809"/>
                    </a:lnTo>
                    <a:lnTo>
                      <a:pt x="2583" y="1803"/>
                    </a:lnTo>
                    <a:lnTo>
                      <a:pt x="2612" y="1776"/>
                    </a:lnTo>
                    <a:lnTo>
                      <a:pt x="2615" y="1759"/>
                    </a:lnTo>
                    <a:lnTo>
                      <a:pt x="2626" y="1744"/>
                    </a:lnTo>
                    <a:lnTo>
                      <a:pt x="2634" y="1721"/>
                    </a:lnTo>
                    <a:lnTo>
                      <a:pt x="2585" y="1685"/>
                    </a:lnTo>
                    <a:lnTo>
                      <a:pt x="2626" y="1653"/>
                    </a:lnTo>
                    <a:lnTo>
                      <a:pt x="2618" y="1649"/>
                    </a:lnTo>
                    <a:lnTo>
                      <a:pt x="2699" y="1602"/>
                    </a:lnTo>
                    <a:lnTo>
                      <a:pt x="2707" y="1541"/>
                    </a:lnTo>
                    <a:lnTo>
                      <a:pt x="2656" y="1500"/>
                    </a:lnTo>
                    <a:lnTo>
                      <a:pt x="2746" y="1525"/>
                    </a:lnTo>
                    <a:lnTo>
                      <a:pt x="2767" y="1514"/>
                    </a:lnTo>
                    <a:lnTo>
                      <a:pt x="2779" y="1460"/>
                    </a:lnTo>
                    <a:lnTo>
                      <a:pt x="2867" y="1464"/>
                    </a:lnTo>
                    <a:lnTo>
                      <a:pt x="2878" y="1412"/>
                    </a:lnTo>
                    <a:lnTo>
                      <a:pt x="2954" y="1431"/>
                    </a:lnTo>
                    <a:lnTo>
                      <a:pt x="2936" y="1329"/>
                    </a:lnTo>
                    <a:lnTo>
                      <a:pt x="2878" y="1329"/>
                    </a:lnTo>
                    <a:lnTo>
                      <a:pt x="2845" y="1285"/>
                    </a:lnTo>
                    <a:lnTo>
                      <a:pt x="2855" y="1245"/>
                    </a:lnTo>
                    <a:lnTo>
                      <a:pt x="2823" y="1225"/>
                    </a:lnTo>
                    <a:lnTo>
                      <a:pt x="2790" y="1241"/>
                    </a:lnTo>
                    <a:lnTo>
                      <a:pt x="2767" y="1175"/>
                    </a:lnTo>
                    <a:lnTo>
                      <a:pt x="2714" y="1170"/>
                    </a:lnTo>
                    <a:lnTo>
                      <a:pt x="2680" y="1144"/>
                    </a:lnTo>
                    <a:lnTo>
                      <a:pt x="2667" y="1122"/>
                    </a:lnTo>
                    <a:lnTo>
                      <a:pt x="2696" y="1063"/>
                    </a:lnTo>
                    <a:lnTo>
                      <a:pt x="2680" y="1052"/>
                    </a:lnTo>
                    <a:lnTo>
                      <a:pt x="2615" y="1027"/>
                    </a:lnTo>
                    <a:lnTo>
                      <a:pt x="2592" y="986"/>
                    </a:lnTo>
                    <a:lnTo>
                      <a:pt x="2539" y="939"/>
                    </a:lnTo>
                    <a:lnTo>
                      <a:pt x="2552" y="939"/>
                    </a:lnTo>
                    <a:lnTo>
                      <a:pt x="2503" y="896"/>
                    </a:lnTo>
                    <a:lnTo>
                      <a:pt x="2481" y="819"/>
                    </a:lnTo>
                    <a:lnTo>
                      <a:pt x="2366" y="812"/>
                    </a:lnTo>
                    <a:lnTo>
                      <a:pt x="2405" y="729"/>
                    </a:lnTo>
                    <a:lnTo>
                      <a:pt x="2426" y="695"/>
                    </a:lnTo>
                    <a:lnTo>
                      <a:pt x="2366" y="670"/>
                    </a:lnTo>
                    <a:lnTo>
                      <a:pt x="2405" y="648"/>
                    </a:lnTo>
                    <a:lnTo>
                      <a:pt x="2344" y="543"/>
                    </a:lnTo>
                    <a:lnTo>
                      <a:pt x="2390" y="509"/>
                    </a:lnTo>
                    <a:lnTo>
                      <a:pt x="2358" y="478"/>
                    </a:lnTo>
                    <a:lnTo>
                      <a:pt x="2287" y="440"/>
                    </a:lnTo>
                    <a:lnTo>
                      <a:pt x="2281" y="456"/>
                    </a:lnTo>
                    <a:lnTo>
                      <a:pt x="2224" y="433"/>
                    </a:lnTo>
                    <a:lnTo>
                      <a:pt x="2202" y="412"/>
                    </a:lnTo>
                    <a:lnTo>
                      <a:pt x="2124" y="438"/>
                    </a:lnTo>
                    <a:lnTo>
                      <a:pt x="2106" y="390"/>
                    </a:lnTo>
                    <a:lnTo>
                      <a:pt x="2157" y="340"/>
                    </a:lnTo>
                    <a:lnTo>
                      <a:pt x="2189" y="287"/>
                    </a:lnTo>
                    <a:lnTo>
                      <a:pt x="2205" y="277"/>
                    </a:lnTo>
                    <a:lnTo>
                      <a:pt x="2241" y="214"/>
                    </a:lnTo>
                    <a:lnTo>
                      <a:pt x="2224" y="200"/>
                    </a:lnTo>
                    <a:lnTo>
                      <a:pt x="2232" y="150"/>
                    </a:lnTo>
                    <a:lnTo>
                      <a:pt x="2308" y="132"/>
                    </a:lnTo>
                    <a:lnTo>
                      <a:pt x="2320" y="124"/>
                    </a:lnTo>
                    <a:lnTo>
                      <a:pt x="2295" y="95"/>
                    </a:lnTo>
                    <a:lnTo>
                      <a:pt x="2221" y="83"/>
                    </a:lnTo>
                    <a:lnTo>
                      <a:pt x="2121" y="142"/>
                    </a:lnTo>
                    <a:lnTo>
                      <a:pt x="2106" y="109"/>
                    </a:lnTo>
                    <a:lnTo>
                      <a:pt x="2102" y="67"/>
                    </a:lnTo>
                    <a:lnTo>
                      <a:pt x="2079" y="41"/>
                    </a:lnTo>
                    <a:lnTo>
                      <a:pt x="2011" y="58"/>
                    </a:lnTo>
                    <a:lnTo>
                      <a:pt x="1948" y="145"/>
                    </a:lnTo>
                    <a:lnTo>
                      <a:pt x="1921" y="150"/>
                    </a:lnTo>
                    <a:lnTo>
                      <a:pt x="1916" y="150"/>
                    </a:lnTo>
                    <a:lnTo>
                      <a:pt x="1915" y="149"/>
                    </a:lnTo>
                    <a:lnTo>
                      <a:pt x="1904" y="128"/>
                    </a:lnTo>
                    <a:lnTo>
                      <a:pt x="1904" y="124"/>
                    </a:lnTo>
                    <a:lnTo>
                      <a:pt x="1905" y="116"/>
                    </a:lnTo>
                    <a:lnTo>
                      <a:pt x="1904" y="102"/>
                    </a:lnTo>
                    <a:lnTo>
                      <a:pt x="1904" y="100"/>
                    </a:lnTo>
                    <a:lnTo>
                      <a:pt x="1894" y="95"/>
                    </a:lnTo>
                    <a:lnTo>
                      <a:pt x="1873" y="80"/>
                    </a:lnTo>
                    <a:lnTo>
                      <a:pt x="1862" y="80"/>
                    </a:lnTo>
                    <a:lnTo>
                      <a:pt x="1800" y="0"/>
                    </a:lnTo>
                    <a:lnTo>
                      <a:pt x="1768" y="4"/>
                    </a:lnTo>
                    <a:lnTo>
                      <a:pt x="1716" y="52"/>
                    </a:lnTo>
                    <a:lnTo>
                      <a:pt x="1675" y="66"/>
                    </a:lnTo>
                    <a:lnTo>
                      <a:pt x="1609" y="69"/>
                    </a:lnTo>
                    <a:lnTo>
                      <a:pt x="1569" y="45"/>
                    </a:lnTo>
                    <a:lnTo>
                      <a:pt x="1520" y="52"/>
                    </a:lnTo>
                    <a:lnTo>
                      <a:pt x="1500" y="83"/>
                    </a:lnTo>
                    <a:lnTo>
                      <a:pt x="1481" y="124"/>
                    </a:lnTo>
                    <a:lnTo>
                      <a:pt x="1468" y="124"/>
                    </a:lnTo>
                    <a:lnTo>
                      <a:pt x="1435" y="120"/>
                    </a:lnTo>
                    <a:lnTo>
                      <a:pt x="1432" y="120"/>
                    </a:lnTo>
                    <a:lnTo>
                      <a:pt x="1380" y="154"/>
                    </a:lnTo>
                    <a:lnTo>
                      <a:pt x="1252" y="175"/>
                    </a:lnTo>
                    <a:lnTo>
                      <a:pt x="1228" y="167"/>
                    </a:lnTo>
                    <a:lnTo>
                      <a:pt x="1206" y="211"/>
                    </a:lnTo>
                    <a:lnTo>
                      <a:pt x="1143" y="198"/>
                    </a:lnTo>
                    <a:lnTo>
                      <a:pt x="1140" y="189"/>
                    </a:lnTo>
                    <a:lnTo>
                      <a:pt x="1130" y="183"/>
                    </a:lnTo>
                    <a:lnTo>
                      <a:pt x="1114" y="175"/>
                    </a:lnTo>
                    <a:lnTo>
                      <a:pt x="1063" y="156"/>
                    </a:lnTo>
                    <a:lnTo>
                      <a:pt x="1066" y="128"/>
                    </a:lnTo>
                    <a:lnTo>
                      <a:pt x="1036" y="131"/>
                    </a:lnTo>
                    <a:lnTo>
                      <a:pt x="987" y="149"/>
                    </a:lnTo>
                    <a:lnTo>
                      <a:pt x="979" y="145"/>
                    </a:lnTo>
                    <a:lnTo>
                      <a:pt x="918" y="255"/>
                    </a:lnTo>
                    <a:lnTo>
                      <a:pt x="911" y="259"/>
                    </a:lnTo>
                    <a:lnTo>
                      <a:pt x="910" y="259"/>
                    </a:lnTo>
                    <a:lnTo>
                      <a:pt x="874" y="253"/>
                    </a:lnTo>
                    <a:lnTo>
                      <a:pt x="872" y="248"/>
                    </a:lnTo>
                    <a:lnTo>
                      <a:pt x="872" y="247"/>
                    </a:lnTo>
                    <a:lnTo>
                      <a:pt x="881" y="211"/>
                    </a:lnTo>
                    <a:lnTo>
                      <a:pt x="881" y="200"/>
                    </a:lnTo>
                    <a:lnTo>
                      <a:pt x="877" y="189"/>
                    </a:lnTo>
                    <a:lnTo>
                      <a:pt x="874" y="189"/>
                    </a:lnTo>
                    <a:lnTo>
                      <a:pt x="866" y="183"/>
                    </a:lnTo>
                    <a:lnTo>
                      <a:pt x="866" y="182"/>
                    </a:lnTo>
                    <a:lnTo>
                      <a:pt x="856" y="178"/>
                    </a:lnTo>
                    <a:lnTo>
                      <a:pt x="813" y="222"/>
                    </a:lnTo>
                    <a:lnTo>
                      <a:pt x="750" y="225"/>
                    </a:lnTo>
                    <a:lnTo>
                      <a:pt x="732" y="248"/>
                    </a:lnTo>
                    <a:lnTo>
                      <a:pt x="717" y="318"/>
                    </a:lnTo>
                    <a:lnTo>
                      <a:pt x="735" y="357"/>
                    </a:lnTo>
                    <a:lnTo>
                      <a:pt x="741" y="412"/>
                    </a:lnTo>
                    <a:lnTo>
                      <a:pt x="656" y="451"/>
                    </a:lnTo>
                    <a:lnTo>
                      <a:pt x="627" y="419"/>
                    </a:lnTo>
                    <a:lnTo>
                      <a:pt x="594" y="281"/>
                    </a:lnTo>
                    <a:lnTo>
                      <a:pt x="529" y="215"/>
                    </a:lnTo>
                    <a:lnTo>
                      <a:pt x="518" y="255"/>
                    </a:lnTo>
                    <a:lnTo>
                      <a:pt x="517" y="255"/>
                    </a:lnTo>
                    <a:lnTo>
                      <a:pt x="509" y="270"/>
                    </a:lnTo>
                    <a:lnTo>
                      <a:pt x="503" y="277"/>
                    </a:lnTo>
                    <a:lnTo>
                      <a:pt x="430" y="3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3" name="Freeform 258">
                <a:extLst>
                  <a:ext uri="{FF2B5EF4-FFF2-40B4-BE49-F238E27FC236}">
                    <a16:creationId xmlns:a16="http://schemas.microsoft.com/office/drawing/2014/main" id="{5079CEF7-5136-87A4-FFDB-2839038677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3" y="3159"/>
                <a:ext cx="281" cy="371"/>
              </a:xfrm>
              <a:custGeom>
                <a:avLst/>
                <a:gdLst>
                  <a:gd name="T0" fmla="*/ 539 w 1970"/>
                  <a:gd name="T1" fmla="*/ 47 h 2596"/>
                  <a:gd name="T2" fmla="*/ 638 w 1970"/>
                  <a:gd name="T3" fmla="*/ 232 h 2596"/>
                  <a:gd name="T4" fmla="*/ 656 w 1970"/>
                  <a:gd name="T5" fmla="*/ 391 h 2596"/>
                  <a:gd name="T6" fmla="*/ 684 w 1970"/>
                  <a:gd name="T7" fmla="*/ 452 h 2596"/>
                  <a:gd name="T8" fmla="*/ 704 w 1970"/>
                  <a:gd name="T9" fmla="*/ 593 h 2596"/>
                  <a:gd name="T10" fmla="*/ 654 w 1970"/>
                  <a:gd name="T11" fmla="*/ 764 h 2596"/>
                  <a:gd name="T12" fmla="*/ 634 w 1970"/>
                  <a:gd name="T13" fmla="*/ 991 h 2596"/>
                  <a:gd name="T14" fmla="*/ 605 w 1970"/>
                  <a:gd name="T15" fmla="*/ 1034 h 2596"/>
                  <a:gd name="T16" fmla="*/ 416 w 1970"/>
                  <a:gd name="T17" fmla="*/ 1248 h 2596"/>
                  <a:gd name="T18" fmla="*/ 282 w 1970"/>
                  <a:gd name="T19" fmla="*/ 1379 h 2596"/>
                  <a:gd name="T20" fmla="*/ 223 w 1970"/>
                  <a:gd name="T21" fmla="*/ 1565 h 2596"/>
                  <a:gd name="T22" fmla="*/ 102 w 1970"/>
                  <a:gd name="T23" fmla="*/ 1810 h 2596"/>
                  <a:gd name="T24" fmla="*/ 20 w 1970"/>
                  <a:gd name="T25" fmla="*/ 2064 h 2596"/>
                  <a:gd name="T26" fmla="*/ 73 w 1970"/>
                  <a:gd name="T27" fmla="*/ 2096 h 2596"/>
                  <a:gd name="T28" fmla="*/ 136 w 1970"/>
                  <a:gd name="T29" fmla="*/ 2151 h 2596"/>
                  <a:gd name="T30" fmla="*/ 168 w 1970"/>
                  <a:gd name="T31" fmla="*/ 2182 h 2596"/>
                  <a:gd name="T32" fmla="*/ 274 w 1970"/>
                  <a:gd name="T33" fmla="*/ 2246 h 2596"/>
                  <a:gd name="T34" fmla="*/ 326 w 1970"/>
                  <a:gd name="T35" fmla="*/ 2217 h 2596"/>
                  <a:gd name="T36" fmla="*/ 350 w 1970"/>
                  <a:gd name="T37" fmla="*/ 2285 h 2596"/>
                  <a:gd name="T38" fmla="*/ 378 w 1970"/>
                  <a:gd name="T39" fmla="*/ 2329 h 2596"/>
                  <a:gd name="T40" fmla="*/ 422 w 1970"/>
                  <a:gd name="T41" fmla="*/ 2397 h 2596"/>
                  <a:gd name="T42" fmla="*/ 468 w 1970"/>
                  <a:gd name="T43" fmla="*/ 2440 h 2596"/>
                  <a:gd name="T44" fmla="*/ 514 w 1970"/>
                  <a:gd name="T45" fmla="*/ 2468 h 2596"/>
                  <a:gd name="T46" fmla="*/ 544 w 1970"/>
                  <a:gd name="T47" fmla="*/ 2517 h 2596"/>
                  <a:gd name="T48" fmla="*/ 638 w 1970"/>
                  <a:gd name="T49" fmla="*/ 2541 h 2596"/>
                  <a:gd name="T50" fmla="*/ 671 w 1970"/>
                  <a:gd name="T51" fmla="*/ 2501 h 2596"/>
                  <a:gd name="T52" fmla="*/ 783 w 1970"/>
                  <a:gd name="T53" fmla="*/ 2497 h 2596"/>
                  <a:gd name="T54" fmla="*/ 857 w 1970"/>
                  <a:gd name="T55" fmla="*/ 2479 h 2596"/>
                  <a:gd name="T56" fmla="*/ 921 w 1970"/>
                  <a:gd name="T57" fmla="*/ 2449 h 2596"/>
                  <a:gd name="T58" fmla="*/ 1043 w 1970"/>
                  <a:gd name="T59" fmla="*/ 2427 h 2596"/>
                  <a:gd name="T60" fmla="*/ 1143 w 1970"/>
                  <a:gd name="T61" fmla="*/ 2471 h 2596"/>
                  <a:gd name="T62" fmla="*/ 1183 w 1970"/>
                  <a:gd name="T63" fmla="*/ 2528 h 2596"/>
                  <a:gd name="T64" fmla="*/ 1246 w 1970"/>
                  <a:gd name="T65" fmla="*/ 2591 h 2596"/>
                  <a:gd name="T66" fmla="*/ 1298 w 1970"/>
                  <a:gd name="T67" fmla="*/ 2522 h 2596"/>
                  <a:gd name="T68" fmla="*/ 1396 w 1970"/>
                  <a:gd name="T69" fmla="*/ 2484 h 2596"/>
                  <a:gd name="T70" fmla="*/ 1449 w 1970"/>
                  <a:gd name="T71" fmla="*/ 2531 h 2596"/>
                  <a:gd name="T72" fmla="*/ 1563 w 1970"/>
                  <a:gd name="T73" fmla="*/ 2550 h 2596"/>
                  <a:gd name="T74" fmla="*/ 1624 w 1970"/>
                  <a:gd name="T75" fmla="*/ 2506 h 2596"/>
                  <a:gd name="T76" fmla="*/ 1593 w 1970"/>
                  <a:gd name="T77" fmla="*/ 2148 h 2596"/>
                  <a:gd name="T78" fmla="*/ 1722 w 1970"/>
                  <a:gd name="T79" fmla="*/ 2075 h 2596"/>
                  <a:gd name="T80" fmla="*/ 1866 w 1970"/>
                  <a:gd name="T81" fmla="*/ 1963 h 2596"/>
                  <a:gd name="T82" fmla="*/ 1954 w 1970"/>
                  <a:gd name="T83" fmla="*/ 1805 h 2596"/>
                  <a:gd name="T84" fmla="*/ 1916 w 1970"/>
                  <a:gd name="T85" fmla="*/ 1686 h 2596"/>
                  <a:gd name="T86" fmla="*/ 1807 w 1970"/>
                  <a:gd name="T87" fmla="*/ 1668 h 2596"/>
                  <a:gd name="T88" fmla="*/ 1817 w 1970"/>
                  <a:gd name="T89" fmla="*/ 1603 h 2596"/>
                  <a:gd name="T90" fmla="*/ 1673 w 1970"/>
                  <a:gd name="T91" fmla="*/ 1408 h 2596"/>
                  <a:gd name="T92" fmla="*/ 1700 w 1970"/>
                  <a:gd name="T93" fmla="*/ 1223 h 2596"/>
                  <a:gd name="T94" fmla="*/ 1850 w 1970"/>
                  <a:gd name="T95" fmla="*/ 1073 h 2596"/>
                  <a:gd name="T96" fmla="*/ 1924 w 1970"/>
                  <a:gd name="T97" fmla="*/ 860 h 2596"/>
                  <a:gd name="T98" fmla="*/ 1741 w 1970"/>
                  <a:gd name="T99" fmla="*/ 794 h 2596"/>
                  <a:gd name="T100" fmla="*/ 1596 w 1970"/>
                  <a:gd name="T101" fmla="*/ 804 h 2596"/>
                  <a:gd name="T102" fmla="*/ 1364 w 1970"/>
                  <a:gd name="T103" fmla="*/ 666 h 2596"/>
                  <a:gd name="T104" fmla="*/ 1075 w 1970"/>
                  <a:gd name="T105" fmla="*/ 666 h 2596"/>
                  <a:gd name="T106" fmla="*/ 995 w 1970"/>
                  <a:gd name="T107" fmla="*/ 494 h 2596"/>
                  <a:gd name="T108" fmla="*/ 951 w 1970"/>
                  <a:gd name="T109" fmla="*/ 259 h 2596"/>
                  <a:gd name="T110" fmla="*/ 719 w 1970"/>
                  <a:gd name="T111" fmla="*/ 43 h 2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70" h="2596">
                    <a:moveTo>
                      <a:pt x="719" y="43"/>
                    </a:moveTo>
                    <a:lnTo>
                      <a:pt x="704" y="7"/>
                    </a:lnTo>
                    <a:lnTo>
                      <a:pt x="667" y="8"/>
                    </a:lnTo>
                    <a:lnTo>
                      <a:pt x="667" y="0"/>
                    </a:lnTo>
                    <a:lnTo>
                      <a:pt x="586" y="0"/>
                    </a:lnTo>
                    <a:lnTo>
                      <a:pt x="539" y="47"/>
                    </a:lnTo>
                    <a:lnTo>
                      <a:pt x="542" y="116"/>
                    </a:lnTo>
                    <a:lnTo>
                      <a:pt x="551" y="127"/>
                    </a:lnTo>
                    <a:lnTo>
                      <a:pt x="553" y="174"/>
                    </a:lnTo>
                    <a:lnTo>
                      <a:pt x="615" y="204"/>
                    </a:lnTo>
                    <a:lnTo>
                      <a:pt x="627" y="211"/>
                    </a:lnTo>
                    <a:lnTo>
                      <a:pt x="638" y="232"/>
                    </a:lnTo>
                    <a:lnTo>
                      <a:pt x="645" y="262"/>
                    </a:lnTo>
                    <a:lnTo>
                      <a:pt x="637" y="277"/>
                    </a:lnTo>
                    <a:lnTo>
                      <a:pt x="630" y="299"/>
                    </a:lnTo>
                    <a:lnTo>
                      <a:pt x="670" y="368"/>
                    </a:lnTo>
                    <a:lnTo>
                      <a:pt x="682" y="380"/>
                    </a:lnTo>
                    <a:lnTo>
                      <a:pt x="656" y="391"/>
                    </a:lnTo>
                    <a:lnTo>
                      <a:pt x="588" y="393"/>
                    </a:lnTo>
                    <a:lnTo>
                      <a:pt x="579" y="539"/>
                    </a:lnTo>
                    <a:lnTo>
                      <a:pt x="627" y="542"/>
                    </a:lnTo>
                    <a:lnTo>
                      <a:pt x="638" y="520"/>
                    </a:lnTo>
                    <a:lnTo>
                      <a:pt x="667" y="489"/>
                    </a:lnTo>
                    <a:lnTo>
                      <a:pt x="684" y="452"/>
                    </a:lnTo>
                    <a:lnTo>
                      <a:pt x="714" y="451"/>
                    </a:lnTo>
                    <a:lnTo>
                      <a:pt x="706" y="488"/>
                    </a:lnTo>
                    <a:lnTo>
                      <a:pt x="736" y="513"/>
                    </a:lnTo>
                    <a:lnTo>
                      <a:pt x="706" y="578"/>
                    </a:lnTo>
                    <a:lnTo>
                      <a:pt x="714" y="586"/>
                    </a:lnTo>
                    <a:lnTo>
                      <a:pt x="704" y="593"/>
                    </a:lnTo>
                    <a:lnTo>
                      <a:pt x="714" y="614"/>
                    </a:lnTo>
                    <a:lnTo>
                      <a:pt x="719" y="653"/>
                    </a:lnTo>
                    <a:lnTo>
                      <a:pt x="719" y="677"/>
                    </a:lnTo>
                    <a:lnTo>
                      <a:pt x="757" y="745"/>
                    </a:lnTo>
                    <a:lnTo>
                      <a:pt x="732" y="775"/>
                    </a:lnTo>
                    <a:lnTo>
                      <a:pt x="654" y="764"/>
                    </a:lnTo>
                    <a:lnTo>
                      <a:pt x="649" y="783"/>
                    </a:lnTo>
                    <a:lnTo>
                      <a:pt x="612" y="873"/>
                    </a:lnTo>
                    <a:lnTo>
                      <a:pt x="652" y="903"/>
                    </a:lnTo>
                    <a:lnTo>
                      <a:pt x="649" y="975"/>
                    </a:lnTo>
                    <a:lnTo>
                      <a:pt x="634" y="990"/>
                    </a:lnTo>
                    <a:lnTo>
                      <a:pt x="634" y="991"/>
                    </a:lnTo>
                    <a:lnTo>
                      <a:pt x="630" y="991"/>
                    </a:lnTo>
                    <a:lnTo>
                      <a:pt x="626" y="998"/>
                    </a:lnTo>
                    <a:lnTo>
                      <a:pt x="617" y="1008"/>
                    </a:lnTo>
                    <a:lnTo>
                      <a:pt x="606" y="1029"/>
                    </a:lnTo>
                    <a:lnTo>
                      <a:pt x="605" y="1031"/>
                    </a:lnTo>
                    <a:lnTo>
                      <a:pt x="605" y="1034"/>
                    </a:lnTo>
                    <a:lnTo>
                      <a:pt x="601" y="1056"/>
                    </a:lnTo>
                    <a:lnTo>
                      <a:pt x="572" y="1059"/>
                    </a:lnTo>
                    <a:lnTo>
                      <a:pt x="544" y="1057"/>
                    </a:lnTo>
                    <a:lnTo>
                      <a:pt x="553" y="1182"/>
                    </a:lnTo>
                    <a:lnTo>
                      <a:pt x="437" y="1204"/>
                    </a:lnTo>
                    <a:lnTo>
                      <a:pt x="416" y="1248"/>
                    </a:lnTo>
                    <a:lnTo>
                      <a:pt x="408" y="1253"/>
                    </a:lnTo>
                    <a:lnTo>
                      <a:pt x="389" y="1310"/>
                    </a:lnTo>
                    <a:lnTo>
                      <a:pt x="293" y="1343"/>
                    </a:lnTo>
                    <a:lnTo>
                      <a:pt x="295" y="1372"/>
                    </a:lnTo>
                    <a:lnTo>
                      <a:pt x="288" y="1373"/>
                    </a:lnTo>
                    <a:lnTo>
                      <a:pt x="282" y="1379"/>
                    </a:lnTo>
                    <a:lnTo>
                      <a:pt x="277" y="1483"/>
                    </a:lnTo>
                    <a:lnTo>
                      <a:pt x="280" y="1492"/>
                    </a:lnTo>
                    <a:lnTo>
                      <a:pt x="282" y="1494"/>
                    </a:lnTo>
                    <a:lnTo>
                      <a:pt x="291" y="1503"/>
                    </a:lnTo>
                    <a:lnTo>
                      <a:pt x="311" y="1515"/>
                    </a:lnTo>
                    <a:lnTo>
                      <a:pt x="223" y="1565"/>
                    </a:lnTo>
                    <a:lnTo>
                      <a:pt x="149" y="1548"/>
                    </a:lnTo>
                    <a:lnTo>
                      <a:pt x="138" y="1625"/>
                    </a:lnTo>
                    <a:lnTo>
                      <a:pt x="91" y="1636"/>
                    </a:lnTo>
                    <a:lnTo>
                      <a:pt x="80" y="1675"/>
                    </a:lnTo>
                    <a:lnTo>
                      <a:pt x="80" y="1685"/>
                    </a:lnTo>
                    <a:lnTo>
                      <a:pt x="102" y="1810"/>
                    </a:lnTo>
                    <a:lnTo>
                      <a:pt x="0" y="1876"/>
                    </a:lnTo>
                    <a:lnTo>
                      <a:pt x="37" y="2006"/>
                    </a:lnTo>
                    <a:lnTo>
                      <a:pt x="37" y="2012"/>
                    </a:lnTo>
                    <a:lnTo>
                      <a:pt x="29" y="2047"/>
                    </a:lnTo>
                    <a:lnTo>
                      <a:pt x="29" y="2049"/>
                    </a:lnTo>
                    <a:lnTo>
                      <a:pt x="20" y="2064"/>
                    </a:lnTo>
                    <a:lnTo>
                      <a:pt x="29" y="2075"/>
                    </a:lnTo>
                    <a:lnTo>
                      <a:pt x="31" y="2082"/>
                    </a:lnTo>
                    <a:lnTo>
                      <a:pt x="33" y="2086"/>
                    </a:lnTo>
                    <a:lnTo>
                      <a:pt x="51" y="2094"/>
                    </a:lnTo>
                    <a:lnTo>
                      <a:pt x="59" y="2096"/>
                    </a:lnTo>
                    <a:lnTo>
                      <a:pt x="73" y="2096"/>
                    </a:lnTo>
                    <a:lnTo>
                      <a:pt x="92" y="2105"/>
                    </a:lnTo>
                    <a:lnTo>
                      <a:pt x="97" y="2111"/>
                    </a:lnTo>
                    <a:lnTo>
                      <a:pt x="94" y="2124"/>
                    </a:lnTo>
                    <a:lnTo>
                      <a:pt x="108" y="2132"/>
                    </a:lnTo>
                    <a:lnTo>
                      <a:pt x="114" y="2135"/>
                    </a:lnTo>
                    <a:lnTo>
                      <a:pt x="136" y="2151"/>
                    </a:lnTo>
                    <a:lnTo>
                      <a:pt x="157" y="2149"/>
                    </a:lnTo>
                    <a:lnTo>
                      <a:pt x="160" y="2149"/>
                    </a:lnTo>
                    <a:lnTo>
                      <a:pt x="169" y="2157"/>
                    </a:lnTo>
                    <a:lnTo>
                      <a:pt x="171" y="2167"/>
                    </a:lnTo>
                    <a:lnTo>
                      <a:pt x="168" y="2181"/>
                    </a:lnTo>
                    <a:lnTo>
                      <a:pt x="168" y="2182"/>
                    </a:lnTo>
                    <a:lnTo>
                      <a:pt x="171" y="2184"/>
                    </a:lnTo>
                    <a:lnTo>
                      <a:pt x="182" y="2189"/>
                    </a:lnTo>
                    <a:lnTo>
                      <a:pt x="219" y="2220"/>
                    </a:lnTo>
                    <a:lnTo>
                      <a:pt x="236" y="2217"/>
                    </a:lnTo>
                    <a:lnTo>
                      <a:pt x="250" y="2225"/>
                    </a:lnTo>
                    <a:lnTo>
                      <a:pt x="274" y="2246"/>
                    </a:lnTo>
                    <a:lnTo>
                      <a:pt x="284" y="2249"/>
                    </a:lnTo>
                    <a:lnTo>
                      <a:pt x="289" y="2249"/>
                    </a:lnTo>
                    <a:lnTo>
                      <a:pt x="293" y="2247"/>
                    </a:lnTo>
                    <a:lnTo>
                      <a:pt x="306" y="2238"/>
                    </a:lnTo>
                    <a:lnTo>
                      <a:pt x="315" y="2225"/>
                    </a:lnTo>
                    <a:lnTo>
                      <a:pt x="326" y="2217"/>
                    </a:lnTo>
                    <a:lnTo>
                      <a:pt x="337" y="2233"/>
                    </a:lnTo>
                    <a:lnTo>
                      <a:pt x="333" y="2249"/>
                    </a:lnTo>
                    <a:lnTo>
                      <a:pt x="335" y="2266"/>
                    </a:lnTo>
                    <a:lnTo>
                      <a:pt x="348" y="2277"/>
                    </a:lnTo>
                    <a:lnTo>
                      <a:pt x="350" y="2279"/>
                    </a:lnTo>
                    <a:lnTo>
                      <a:pt x="350" y="2285"/>
                    </a:lnTo>
                    <a:lnTo>
                      <a:pt x="343" y="2288"/>
                    </a:lnTo>
                    <a:lnTo>
                      <a:pt x="343" y="2298"/>
                    </a:lnTo>
                    <a:lnTo>
                      <a:pt x="350" y="2301"/>
                    </a:lnTo>
                    <a:lnTo>
                      <a:pt x="359" y="2301"/>
                    </a:lnTo>
                    <a:lnTo>
                      <a:pt x="365" y="2304"/>
                    </a:lnTo>
                    <a:lnTo>
                      <a:pt x="378" y="2329"/>
                    </a:lnTo>
                    <a:lnTo>
                      <a:pt x="387" y="2340"/>
                    </a:lnTo>
                    <a:lnTo>
                      <a:pt x="400" y="2364"/>
                    </a:lnTo>
                    <a:lnTo>
                      <a:pt x="405" y="2367"/>
                    </a:lnTo>
                    <a:lnTo>
                      <a:pt x="408" y="2377"/>
                    </a:lnTo>
                    <a:lnTo>
                      <a:pt x="405" y="2386"/>
                    </a:lnTo>
                    <a:lnTo>
                      <a:pt x="422" y="2397"/>
                    </a:lnTo>
                    <a:lnTo>
                      <a:pt x="424" y="2406"/>
                    </a:lnTo>
                    <a:lnTo>
                      <a:pt x="419" y="2422"/>
                    </a:lnTo>
                    <a:lnTo>
                      <a:pt x="426" y="2435"/>
                    </a:lnTo>
                    <a:lnTo>
                      <a:pt x="437" y="2432"/>
                    </a:lnTo>
                    <a:lnTo>
                      <a:pt x="459" y="2433"/>
                    </a:lnTo>
                    <a:lnTo>
                      <a:pt x="468" y="2440"/>
                    </a:lnTo>
                    <a:lnTo>
                      <a:pt x="473" y="2444"/>
                    </a:lnTo>
                    <a:lnTo>
                      <a:pt x="481" y="2446"/>
                    </a:lnTo>
                    <a:lnTo>
                      <a:pt x="495" y="2444"/>
                    </a:lnTo>
                    <a:lnTo>
                      <a:pt x="503" y="2444"/>
                    </a:lnTo>
                    <a:lnTo>
                      <a:pt x="514" y="2466"/>
                    </a:lnTo>
                    <a:lnTo>
                      <a:pt x="514" y="2468"/>
                    </a:lnTo>
                    <a:lnTo>
                      <a:pt x="509" y="2482"/>
                    </a:lnTo>
                    <a:lnTo>
                      <a:pt x="509" y="2501"/>
                    </a:lnTo>
                    <a:lnTo>
                      <a:pt x="514" y="2508"/>
                    </a:lnTo>
                    <a:lnTo>
                      <a:pt x="517" y="2511"/>
                    </a:lnTo>
                    <a:lnTo>
                      <a:pt x="528" y="2517"/>
                    </a:lnTo>
                    <a:lnTo>
                      <a:pt x="544" y="2517"/>
                    </a:lnTo>
                    <a:lnTo>
                      <a:pt x="583" y="2528"/>
                    </a:lnTo>
                    <a:lnTo>
                      <a:pt x="586" y="2530"/>
                    </a:lnTo>
                    <a:lnTo>
                      <a:pt x="590" y="2531"/>
                    </a:lnTo>
                    <a:lnTo>
                      <a:pt x="606" y="2541"/>
                    </a:lnTo>
                    <a:lnTo>
                      <a:pt x="621" y="2542"/>
                    </a:lnTo>
                    <a:lnTo>
                      <a:pt x="638" y="2541"/>
                    </a:lnTo>
                    <a:lnTo>
                      <a:pt x="643" y="2539"/>
                    </a:lnTo>
                    <a:lnTo>
                      <a:pt x="649" y="2537"/>
                    </a:lnTo>
                    <a:lnTo>
                      <a:pt x="662" y="2526"/>
                    </a:lnTo>
                    <a:lnTo>
                      <a:pt x="670" y="2517"/>
                    </a:lnTo>
                    <a:lnTo>
                      <a:pt x="671" y="2506"/>
                    </a:lnTo>
                    <a:lnTo>
                      <a:pt x="671" y="2501"/>
                    </a:lnTo>
                    <a:lnTo>
                      <a:pt x="678" y="2497"/>
                    </a:lnTo>
                    <a:lnTo>
                      <a:pt x="692" y="2497"/>
                    </a:lnTo>
                    <a:lnTo>
                      <a:pt x="714" y="2506"/>
                    </a:lnTo>
                    <a:lnTo>
                      <a:pt x="743" y="2511"/>
                    </a:lnTo>
                    <a:lnTo>
                      <a:pt x="759" y="2511"/>
                    </a:lnTo>
                    <a:lnTo>
                      <a:pt x="783" y="2497"/>
                    </a:lnTo>
                    <a:lnTo>
                      <a:pt x="791" y="2475"/>
                    </a:lnTo>
                    <a:lnTo>
                      <a:pt x="809" y="2464"/>
                    </a:lnTo>
                    <a:lnTo>
                      <a:pt x="824" y="2460"/>
                    </a:lnTo>
                    <a:lnTo>
                      <a:pt x="845" y="2471"/>
                    </a:lnTo>
                    <a:lnTo>
                      <a:pt x="848" y="2477"/>
                    </a:lnTo>
                    <a:lnTo>
                      <a:pt x="857" y="2479"/>
                    </a:lnTo>
                    <a:lnTo>
                      <a:pt x="879" y="2479"/>
                    </a:lnTo>
                    <a:lnTo>
                      <a:pt x="905" y="2471"/>
                    </a:lnTo>
                    <a:lnTo>
                      <a:pt x="910" y="2468"/>
                    </a:lnTo>
                    <a:lnTo>
                      <a:pt x="914" y="2464"/>
                    </a:lnTo>
                    <a:lnTo>
                      <a:pt x="916" y="2457"/>
                    </a:lnTo>
                    <a:lnTo>
                      <a:pt x="921" y="2449"/>
                    </a:lnTo>
                    <a:lnTo>
                      <a:pt x="932" y="2449"/>
                    </a:lnTo>
                    <a:lnTo>
                      <a:pt x="976" y="2438"/>
                    </a:lnTo>
                    <a:lnTo>
                      <a:pt x="1001" y="2411"/>
                    </a:lnTo>
                    <a:lnTo>
                      <a:pt x="1014" y="2416"/>
                    </a:lnTo>
                    <a:lnTo>
                      <a:pt x="1032" y="2427"/>
                    </a:lnTo>
                    <a:lnTo>
                      <a:pt x="1043" y="2427"/>
                    </a:lnTo>
                    <a:lnTo>
                      <a:pt x="1071" y="2443"/>
                    </a:lnTo>
                    <a:lnTo>
                      <a:pt x="1078" y="2451"/>
                    </a:lnTo>
                    <a:lnTo>
                      <a:pt x="1096" y="2464"/>
                    </a:lnTo>
                    <a:lnTo>
                      <a:pt x="1107" y="2466"/>
                    </a:lnTo>
                    <a:lnTo>
                      <a:pt x="1112" y="2464"/>
                    </a:lnTo>
                    <a:lnTo>
                      <a:pt x="1143" y="2471"/>
                    </a:lnTo>
                    <a:lnTo>
                      <a:pt x="1156" y="2468"/>
                    </a:lnTo>
                    <a:lnTo>
                      <a:pt x="1169" y="2475"/>
                    </a:lnTo>
                    <a:lnTo>
                      <a:pt x="1176" y="2498"/>
                    </a:lnTo>
                    <a:lnTo>
                      <a:pt x="1185" y="2515"/>
                    </a:lnTo>
                    <a:lnTo>
                      <a:pt x="1185" y="2520"/>
                    </a:lnTo>
                    <a:lnTo>
                      <a:pt x="1183" y="2528"/>
                    </a:lnTo>
                    <a:lnTo>
                      <a:pt x="1174" y="2539"/>
                    </a:lnTo>
                    <a:lnTo>
                      <a:pt x="1180" y="2542"/>
                    </a:lnTo>
                    <a:lnTo>
                      <a:pt x="1200" y="2555"/>
                    </a:lnTo>
                    <a:lnTo>
                      <a:pt x="1233" y="2591"/>
                    </a:lnTo>
                    <a:lnTo>
                      <a:pt x="1238" y="2596"/>
                    </a:lnTo>
                    <a:lnTo>
                      <a:pt x="1246" y="2591"/>
                    </a:lnTo>
                    <a:lnTo>
                      <a:pt x="1274" y="2569"/>
                    </a:lnTo>
                    <a:lnTo>
                      <a:pt x="1285" y="2566"/>
                    </a:lnTo>
                    <a:lnTo>
                      <a:pt x="1289" y="2569"/>
                    </a:lnTo>
                    <a:lnTo>
                      <a:pt x="1293" y="2566"/>
                    </a:lnTo>
                    <a:lnTo>
                      <a:pt x="1296" y="2561"/>
                    </a:lnTo>
                    <a:lnTo>
                      <a:pt x="1298" y="2522"/>
                    </a:lnTo>
                    <a:lnTo>
                      <a:pt x="1311" y="2508"/>
                    </a:lnTo>
                    <a:lnTo>
                      <a:pt x="1340" y="2495"/>
                    </a:lnTo>
                    <a:lnTo>
                      <a:pt x="1375" y="2460"/>
                    </a:lnTo>
                    <a:lnTo>
                      <a:pt x="1394" y="2475"/>
                    </a:lnTo>
                    <a:lnTo>
                      <a:pt x="1396" y="2477"/>
                    </a:lnTo>
                    <a:lnTo>
                      <a:pt x="1396" y="2484"/>
                    </a:lnTo>
                    <a:lnTo>
                      <a:pt x="1402" y="2487"/>
                    </a:lnTo>
                    <a:lnTo>
                      <a:pt x="1418" y="2493"/>
                    </a:lnTo>
                    <a:lnTo>
                      <a:pt x="1431" y="2493"/>
                    </a:lnTo>
                    <a:lnTo>
                      <a:pt x="1440" y="2501"/>
                    </a:lnTo>
                    <a:lnTo>
                      <a:pt x="1446" y="2526"/>
                    </a:lnTo>
                    <a:lnTo>
                      <a:pt x="1449" y="2531"/>
                    </a:lnTo>
                    <a:lnTo>
                      <a:pt x="1462" y="2542"/>
                    </a:lnTo>
                    <a:lnTo>
                      <a:pt x="1486" y="2544"/>
                    </a:lnTo>
                    <a:lnTo>
                      <a:pt x="1495" y="2550"/>
                    </a:lnTo>
                    <a:lnTo>
                      <a:pt x="1497" y="2555"/>
                    </a:lnTo>
                    <a:lnTo>
                      <a:pt x="1545" y="2555"/>
                    </a:lnTo>
                    <a:lnTo>
                      <a:pt x="1563" y="2550"/>
                    </a:lnTo>
                    <a:lnTo>
                      <a:pt x="1569" y="2553"/>
                    </a:lnTo>
                    <a:lnTo>
                      <a:pt x="1582" y="2550"/>
                    </a:lnTo>
                    <a:lnTo>
                      <a:pt x="1599" y="2539"/>
                    </a:lnTo>
                    <a:lnTo>
                      <a:pt x="1604" y="2533"/>
                    </a:lnTo>
                    <a:lnTo>
                      <a:pt x="1611" y="2533"/>
                    </a:lnTo>
                    <a:lnTo>
                      <a:pt x="1624" y="2506"/>
                    </a:lnTo>
                    <a:lnTo>
                      <a:pt x="1578" y="2432"/>
                    </a:lnTo>
                    <a:lnTo>
                      <a:pt x="1588" y="2369"/>
                    </a:lnTo>
                    <a:lnTo>
                      <a:pt x="1589" y="2249"/>
                    </a:lnTo>
                    <a:lnTo>
                      <a:pt x="1582" y="2244"/>
                    </a:lnTo>
                    <a:lnTo>
                      <a:pt x="1582" y="2191"/>
                    </a:lnTo>
                    <a:lnTo>
                      <a:pt x="1593" y="2148"/>
                    </a:lnTo>
                    <a:lnTo>
                      <a:pt x="1602" y="2129"/>
                    </a:lnTo>
                    <a:lnTo>
                      <a:pt x="1589" y="2115"/>
                    </a:lnTo>
                    <a:lnTo>
                      <a:pt x="1613" y="2094"/>
                    </a:lnTo>
                    <a:lnTo>
                      <a:pt x="1624" y="2042"/>
                    </a:lnTo>
                    <a:lnTo>
                      <a:pt x="1687" y="2071"/>
                    </a:lnTo>
                    <a:lnTo>
                      <a:pt x="1722" y="2075"/>
                    </a:lnTo>
                    <a:lnTo>
                      <a:pt x="1741" y="2093"/>
                    </a:lnTo>
                    <a:lnTo>
                      <a:pt x="1796" y="2096"/>
                    </a:lnTo>
                    <a:lnTo>
                      <a:pt x="1826" y="2071"/>
                    </a:lnTo>
                    <a:lnTo>
                      <a:pt x="1831" y="2039"/>
                    </a:lnTo>
                    <a:lnTo>
                      <a:pt x="1861" y="1965"/>
                    </a:lnTo>
                    <a:lnTo>
                      <a:pt x="1866" y="1963"/>
                    </a:lnTo>
                    <a:lnTo>
                      <a:pt x="1877" y="1914"/>
                    </a:lnTo>
                    <a:lnTo>
                      <a:pt x="1891" y="1898"/>
                    </a:lnTo>
                    <a:lnTo>
                      <a:pt x="1910" y="1892"/>
                    </a:lnTo>
                    <a:lnTo>
                      <a:pt x="1965" y="1849"/>
                    </a:lnTo>
                    <a:lnTo>
                      <a:pt x="1970" y="1817"/>
                    </a:lnTo>
                    <a:lnTo>
                      <a:pt x="1954" y="1805"/>
                    </a:lnTo>
                    <a:lnTo>
                      <a:pt x="1921" y="1794"/>
                    </a:lnTo>
                    <a:lnTo>
                      <a:pt x="1910" y="1767"/>
                    </a:lnTo>
                    <a:lnTo>
                      <a:pt x="1906" y="1747"/>
                    </a:lnTo>
                    <a:lnTo>
                      <a:pt x="1932" y="1744"/>
                    </a:lnTo>
                    <a:lnTo>
                      <a:pt x="1935" y="1711"/>
                    </a:lnTo>
                    <a:lnTo>
                      <a:pt x="1916" y="1686"/>
                    </a:lnTo>
                    <a:lnTo>
                      <a:pt x="1919" y="1660"/>
                    </a:lnTo>
                    <a:lnTo>
                      <a:pt x="1904" y="1624"/>
                    </a:lnTo>
                    <a:lnTo>
                      <a:pt x="1873" y="1619"/>
                    </a:lnTo>
                    <a:lnTo>
                      <a:pt x="1869" y="1653"/>
                    </a:lnTo>
                    <a:lnTo>
                      <a:pt x="1855" y="1649"/>
                    </a:lnTo>
                    <a:lnTo>
                      <a:pt x="1807" y="1668"/>
                    </a:lnTo>
                    <a:lnTo>
                      <a:pt x="1774" y="1701"/>
                    </a:lnTo>
                    <a:lnTo>
                      <a:pt x="1766" y="1708"/>
                    </a:lnTo>
                    <a:lnTo>
                      <a:pt x="1738" y="1686"/>
                    </a:lnTo>
                    <a:lnTo>
                      <a:pt x="1755" y="1609"/>
                    </a:lnTo>
                    <a:lnTo>
                      <a:pt x="1820" y="1613"/>
                    </a:lnTo>
                    <a:lnTo>
                      <a:pt x="1817" y="1603"/>
                    </a:lnTo>
                    <a:lnTo>
                      <a:pt x="1806" y="1539"/>
                    </a:lnTo>
                    <a:lnTo>
                      <a:pt x="1812" y="1514"/>
                    </a:lnTo>
                    <a:lnTo>
                      <a:pt x="1818" y="1511"/>
                    </a:lnTo>
                    <a:lnTo>
                      <a:pt x="1755" y="1452"/>
                    </a:lnTo>
                    <a:lnTo>
                      <a:pt x="1735" y="1456"/>
                    </a:lnTo>
                    <a:lnTo>
                      <a:pt x="1673" y="1408"/>
                    </a:lnTo>
                    <a:lnTo>
                      <a:pt x="1670" y="1391"/>
                    </a:lnTo>
                    <a:lnTo>
                      <a:pt x="1620" y="1401"/>
                    </a:lnTo>
                    <a:lnTo>
                      <a:pt x="1596" y="1395"/>
                    </a:lnTo>
                    <a:lnTo>
                      <a:pt x="1577" y="1346"/>
                    </a:lnTo>
                    <a:lnTo>
                      <a:pt x="1613" y="1297"/>
                    </a:lnTo>
                    <a:lnTo>
                      <a:pt x="1700" y="1223"/>
                    </a:lnTo>
                    <a:lnTo>
                      <a:pt x="1741" y="1176"/>
                    </a:lnTo>
                    <a:lnTo>
                      <a:pt x="1711" y="1160"/>
                    </a:lnTo>
                    <a:lnTo>
                      <a:pt x="1735" y="1128"/>
                    </a:lnTo>
                    <a:lnTo>
                      <a:pt x="1804" y="1135"/>
                    </a:lnTo>
                    <a:lnTo>
                      <a:pt x="1842" y="1117"/>
                    </a:lnTo>
                    <a:lnTo>
                      <a:pt x="1850" y="1073"/>
                    </a:lnTo>
                    <a:lnTo>
                      <a:pt x="1806" y="1063"/>
                    </a:lnTo>
                    <a:lnTo>
                      <a:pt x="1855" y="1019"/>
                    </a:lnTo>
                    <a:lnTo>
                      <a:pt x="1859" y="1002"/>
                    </a:lnTo>
                    <a:lnTo>
                      <a:pt x="1937" y="953"/>
                    </a:lnTo>
                    <a:lnTo>
                      <a:pt x="1938" y="943"/>
                    </a:lnTo>
                    <a:lnTo>
                      <a:pt x="1924" y="860"/>
                    </a:lnTo>
                    <a:lnTo>
                      <a:pt x="1910" y="851"/>
                    </a:lnTo>
                    <a:lnTo>
                      <a:pt x="1851" y="834"/>
                    </a:lnTo>
                    <a:lnTo>
                      <a:pt x="1806" y="804"/>
                    </a:lnTo>
                    <a:lnTo>
                      <a:pt x="1790" y="812"/>
                    </a:lnTo>
                    <a:lnTo>
                      <a:pt x="1784" y="811"/>
                    </a:lnTo>
                    <a:lnTo>
                      <a:pt x="1741" y="794"/>
                    </a:lnTo>
                    <a:lnTo>
                      <a:pt x="1706" y="812"/>
                    </a:lnTo>
                    <a:lnTo>
                      <a:pt x="1670" y="794"/>
                    </a:lnTo>
                    <a:lnTo>
                      <a:pt x="1656" y="794"/>
                    </a:lnTo>
                    <a:lnTo>
                      <a:pt x="1632" y="779"/>
                    </a:lnTo>
                    <a:lnTo>
                      <a:pt x="1600" y="768"/>
                    </a:lnTo>
                    <a:lnTo>
                      <a:pt x="1596" y="804"/>
                    </a:lnTo>
                    <a:lnTo>
                      <a:pt x="1497" y="775"/>
                    </a:lnTo>
                    <a:lnTo>
                      <a:pt x="1508" y="736"/>
                    </a:lnTo>
                    <a:lnTo>
                      <a:pt x="1469" y="724"/>
                    </a:lnTo>
                    <a:lnTo>
                      <a:pt x="1438" y="739"/>
                    </a:lnTo>
                    <a:lnTo>
                      <a:pt x="1372" y="753"/>
                    </a:lnTo>
                    <a:lnTo>
                      <a:pt x="1364" y="666"/>
                    </a:lnTo>
                    <a:lnTo>
                      <a:pt x="1315" y="674"/>
                    </a:lnTo>
                    <a:lnTo>
                      <a:pt x="1311" y="626"/>
                    </a:lnTo>
                    <a:lnTo>
                      <a:pt x="1254" y="642"/>
                    </a:lnTo>
                    <a:lnTo>
                      <a:pt x="1174" y="680"/>
                    </a:lnTo>
                    <a:lnTo>
                      <a:pt x="1123" y="677"/>
                    </a:lnTo>
                    <a:lnTo>
                      <a:pt x="1075" y="666"/>
                    </a:lnTo>
                    <a:lnTo>
                      <a:pt x="1064" y="641"/>
                    </a:lnTo>
                    <a:lnTo>
                      <a:pt x="1071" y="644"/>
                    </a:lnTo>
                    <a:lnTo>
                      <a:pt x="1063" y="578"/>
                    </a:lnTo>
                    <a:lnTo>
                      <a:pt x="1012" y="571"/>
                    </a:lnTo>
                    <a:lnTo>
                      <a:pt x="987" y="522"/>
                    </a:lnTo>
                    <a:lnTo>
                      <a:pt x="995" y="494"/>
                    </a:lnTo>
                    <a:lnTo>
                      <a:pt x="1052" y="469"/>
                    </a:lnTo>
                    <a:lnTo>
                      <a:pt x="1031" y="429"/>
                    </a:lnTo>
                    <a:lnTo>
                      <a:pt x="984" y="380"/>
                    </a:lnTo>
                    <a:lnTo>
                      <a:pt x="977" y="335"/>
                    </a:lnTo>
                    <a:lnTo>
                      <a:pt x="979" y="310"/>
                    </a:lnTo>
                    <a:lnTo>
                      <a:pt x="951" y="259"/>
                    </a:lnTo>
                    <a:lnTo>
                      <a:pt x="890" y="258"/>
                    </a:lnTo>
                    <a:lnTo>
                      <a:pt x="889" y="240"/>
                    </a:lnTo>
                    <a:lnTo>
                      <a:pt x="761" y="182"/>
                    </a:lnTo>
                    <a:lnTo>
                      <a:pt x="748" y="142"/>
                    </a:lnTo>
                    <a:lnTo>
                      <a:pt x="728" y="120"/>
                    </a:lnTo>
                    <a:lnTo>
                      <a:pt x="719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4" name="Freeform 259">
                <a:extLst>
                  <a:ext uri="{FF2B5EF4-FFF2-40B4-BE49-F238E27FC236}">
                    <a16:creationId xmlns:a16="http://schemas.microsoft.com/office/drawing/2014/main" id="{11E43BD9-1FBE-36E1-3736-7EDDEBE291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5" y="2861"/>
                <a:ext cx="354" cy="246"/>
              </a:xfrm>
              <a:custGeom>
                <a:avLst/>
                <a:gdLst>
                  <a:gd name="T0" fmla="*/ 418 w 2480"/>
                  <a:gd name="T1" fmla="*/ 127 h 1726"/>
                  <a:gd name="T2" fmla="*/ 320 w 2480"/>
                  <a:gd name="T3" fmla="*/ 110 h 1726"/>
                  <a:gd name="T4" fmla="*/ 271 w 2480"/>
                  <a:gd name="T5" fmla="*/ 219 h 1726"/>
                  <a:gd name="T6" fmla="*/ 429 w 2480"/>
                  <a:gd name="T7" fmla="*/ 317 h 1726"/>
                  <a:gd name="T8" fmla="*/ 329 w 2480"/>
                  <a:gd name="T9" fmla="*/ 547 h 1726"/>
                  <a:gd name="T10" fmla="*/ 300 w 2480"/>
                  <a:gd name="T11" fmla="*/ 612 h 1726"/>
                  <a:gd name="T12" fmla="*/ 235 w 2480"/>
                  <a:gd name="T13" fmla="*/ 718 h 1726"/>
                  <a:gd name="T14" fmla="*/ 110 w 2480"/>
                  <a:gd name="T15" fmla="*/ 663 h 1726"/>
                  <a:gd name="T16" fmla="*/ 115 w 2480"/>
                  <a:gd name="T17" fmla="*/ 762 h 1726"/>
                  <a:gd name="T18" fmla="*/ 23 w 2480"/>
                  <a:gd name="T19" fmla="*/ 908 h 1726"/>
                  <a:gd name="T20" fmla="*/ 216 w 2480"/>
                  <a:gd name="T21" fmla="*/ 936 h 1726"/>
                  <a:gd name="T22" fmla="*/ 145 w 2480"/>
                  <a:gd name="T23" fmla="*/ 1041 h 1726"/>
                  <a:gd name="T24" fmla="*/ 78 w 2480"/>
                  <a:gd name="T25" fmla="*/ 1181 h 1726"/>
                  <a:gd name="T26" fmla="*/ 145 w 2480"/>
                  <a:gd name="T27" fmla="*/ 1274 h 1726"/>
                  <a:gd name="T28" fmla="*/ 311 w 2480"/>
                  <a:gd name="T29" fmla="*/ 1350 h 1726"/>
                  <a:gd name="T30" fmla="*/ 347 w 2480"/>
                  <a:gd name="T31" fmla="*/ 1536 h 1726"/>
                  <a:gd name="T32" fmla="*/ 405 w 2480"/>
                  <a:gd name="T33" fmla="*/ 1653 h 1726"/>
                  <a:gd name="T34" fmla="*/ 657 w 2480"/>
                  <a:gd name="T35" fmla="*/ 1587 h 1726"/>
                  <a:gd name="T36" fmla="*/ 842 w 2480"/>
                  <a:gd name="T37" fmla="*/ 1623 h 1726"/>
                  <a:gd name="T38" fmla="*/ 915 w 2480"/>
                  <a:gd name="T39" fmla="*/ 1726 h 1726"/>
                  <a:gd name="T40" fmla="*/ 1049 w 2480"/>
                  <a:gd name="T41" fmla="*/ 1675 h 1726"/>
                  <a:gd name="T42" fmla="*/ 1027 w 2480"/>
                  <a:gd name="T43" fmla="*/ 1642 h 1726"/>
                  <a:gd name="T44" fmla="*/ 1115 w 2480"/>
                  <a:gd name="T45" fmla="*/ 1638 h 1726"/>
                  <a:gd name="T46" fmla="*/ 1083 w 2480"/>
                  <a:gd name="T47" fmla="*/ 1515 h 1726"/>
                  <a:gd name="T48" fmla="*/ 1393 w 2480"/>
                  <a:gd name="T49" fmla="*/ 1454 h 1726"/>
                  <a:gd name="T50" fmla="*/ 1607 w 2480"/>
                  <a:gd name="T51" fmla="*/ 1325 h 1726"/>
                  <a:gd name="T52" fmla="*/ 1571 w 2480"/>
                  <a:gd name="T53" fmla="*/ 1213 h 1726"/>
                  <a:gd name="T54" fmla="*/ 1771 w 2480"/>
                  <a:gd name="T55" fmla="*/ 1118 h 1726"/>
                  <a:gd name="T56" fmla="*/ 1891 w 2480"/>
                  <a:gd name="T57" fmla="*/ 943 h 1726"/>
                  <a:gd name="T58" fmla="*/ 1945 w 2480"/>
                  <a:gd name="T59" fmla="*/ 782 h 1726"/>
                  <a:gd name="T60" fmla="*/ 2152 w 2480"/>
                  <a:gd name="T61" fmla="*/ 812 h 1726"/>
                  <a:gd name="T62" fmla="*/ 2201 w 2480"/>
                  <a:gd name="T63" fmla="*/ 739 h 1726"/>
                  <a:gd name="T64" fmla="*/ 2339 w 2480"/>
                  <a:gd name="T65" fmla="*/ 663 h 1726"/>
                  <a:gd name="T66" fmla="*/ 2382 w 2480"/>
                  <a:gd name="T67" fmla="*/ 646 h 1726"/>
                  <a:gd name="T68" fmla="*/ 2327 w 2480"/>
                  <a:gd name="T69" fmla="*/ 525 h 1726"/>
                  <a:gd name="T70" fmla="*/ 2385 w 2480"/>
                  <a:gd name="T71" fmla="*/ 336 h 1726"/>
                  <a:gd name="T72" fmla="*/ 2256 w 2480"/>
                  <a:gd name="T73" fmla="*/ 295 h 1726"/>
                  <a:gd name="T74" fmla="*/ 2245 w 2480"/>
                  <a:gd name="T75" fmla="*/ 244 h 1726"/>
                  <a:gd name="T76" fmla="*/ 2232 w 2480"/>
                  <a:gd name="T77" fmla="*/ 233 h 1726"/>
                  <a:gd name="T78" fmla="*/ 2281 w 2480"/>
                  <a:gd name="T79" fmla="*/ 189 h 1726"/>
                  <a:gd name="T80" fmla="*/ 2120 w 2480"/>
                  <a:gd name="T81" fmla="*/ 183 h 1726"/>
                  <a:gd name="T82" fmla="*/ 2077 w 2480"/>
                  <a:gd name="T83" fmla="*/ 241 h 1726"/>
                  <a:gd name="T84" fmla="*/ 1917 w 2480"/>
                  <a:gd name="T85" fmla="*/ 241 h 1726"/>
                  <a:gd name="T86" fmla="*/ 1814 w 2480"/>
                  <a:gd name="T87" fmla="*/ 288 h 1726"/>
                  <a:gd name="T88" fmla="*/ 1671 w 2480"/>
                  <a:gd name="T89" fmla="*/ 433 h 1726"/>
                  <a:gd name="T90" fmla="*/ 1464 w 2480"/>
                  <a:gd name="T91" fmla="*/ 317 h 1726"/>
                  <a:gd name="T92" fmla="*/ 1367 w 2480"/>
                  <a:gd name="T93" fmla="*/ 430 h 1726"/>
                  <a:gd name="T94" fmla="*/ 1203 w 2480"/>
                  <a:gd name="T95" fmla="*/ 476 h 1726"/>
                  <a:gd name="T96" fmla="*/ 1152 w 2480"/>
                  <a:gd name="T97" fmla="*/ 449 h 1726"/>
                  <a:gd name="T98" fmla="*/ 1120 w 2480"/>
                  <a:gd name="T99" fmla="*/ 280 h 1726"/>
                  <a:gd name="T100" fmla="*/ 894 w 2480"/>
                  <a:gd name="T101" fmla="*/ 296 h 1726"/>
                  <a:gd name="T102" fmla="*/ 766 w 2480"/>
                  <a:gd name="T103" fmla="*/ 208 h 1726"/>
                  <a:gd name="T104" fmla="*/ 735 w 2480"/>
                  <a:gd name="T105" fmla="*/ 4 h 17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480" h="1726">
                    <a:moveTo>
                      <a:pt x="735" y="4"/>
                    </a:moveTo>
                    <a:lnTo>
                      <a:pt x="590" y="77"/>
                    </a:lnTo>
                    <a:lnTo>
                      <a:pt x="525" y="61"/>
                    </a:lnTo>
                    <a:lnTo>
                      <a:pt x="418" y="127"/>
                    </a:lnTo>
                    <a:lnTo>
                      <a:pt x="377" y="15"/>
                    </a:lnTo>
                    <a:lnTo>
                      <a:pt x="358" y="19"/>
                    </a:lnTo>
                    <a:lnTo>
                      <a:pt x="326" y="45"/>
                    </a:lnTo>
                    <a:lnTo>
                      <a:pt x="320" y="110"/>
                    </a:lnTo>
                    <a:lnTo>
                      <a:pt x="328" y="117"/>
                    </a:lnTo>
                    <a:lnTo>
                      <a:pt x="300" y="167"/>
                    </a:lnTo>
                    <a:lnTo>
                      <a:pt x="282" y="182"/>
                    </a:lnTo>
                    <a:lnTo>
                      <a:pt x="271" y="219"/>
                    </a:lnTo>
                    <a:lnTo>
                      <a:pt x="320" y="255"/>
                    </a:lnTo>
                    <a:lnTo>
                      <a:pt x="364" y="242"/>
                    </a:lnTo>
                    <a:lnTo>
                      <a:pt x="377" y="270"/>
                    </a:lnTo>
                    <a:lnTo>
                      <a:pt x="429" y="317"/>
                    </a:lnTo>
                    <a:lnTo>
                      <a:pt x="383" y="339"/>
                    </a:lnTo>
                    <a:lnTo>
                      <a:pt x="364" y="416"/>
                    </a:lnTo>
                    <a:lnTo>
                      <a:pt x="383" y="438"/>
                    </a:lnTo>
                    <a:lnTo>
                      <a:pt x="329" y="547"/>
                    </a:lnTo>
                    <a:lnTo>
                      <a:pt x="244" y="539"/>
                    </a:lnTo>
                    <a:lnTo>
                      <a:pt x="230" y="587"/>
                    </a:lnTo>
                    <a:lnTo>
                      <a:pt x="251" y="591"/>
                    </a:lnTo>
                    <a:lnTo>
                      <a:pt x="300" y="612"/>
                    </a:lnTo>
                    <a:lnTo>
                      <a:pt x="296" y="662"/>
                    </a:lnTo>
                    <a:lnTo>
                      <a:pt x="304" y="695"/>
                    </a:lnTo>
                    <a:lnTo>
                      <a:pt x="257" y="722"/>
                    </a:lnTo>
                    <a:lnTo>
                      <a:pt x="235" y="718"/>
                    </a:lnTo>
                    <a:lnTo>
                      <a:pt x="162" y="673"/>
                    </a:lnTo>
                    <a:lnTo>
                      <a:pt x="158" y="670"/>
                    </a:lnTo>
                    <a:lnTo>
                      <a:pt x="115" y="663"/>
                    </a:lnTo>
                    <a:lnTo>
                      <a:pt x="110" y="663"/>
                    </a:lnTo>
                    <a:lnTo>
                      <a:pt x="110" y="667"/>
                    </a:lnTo>
                    <a:lnTo>
                      <a:pt x="98" y="673"/>
                    </a:lnTo>
                    <a:lnTo>
                      <a:pt x="115" y="707"/>
                    </a:lnTo>
                    <a:lnTo>
                      <a:pt x="115" y="762"/>
                    </a:lnTo>
                    <a:lnTo>
                      <a:pt x="69" y="743"/>
                    </a:lnTo>
                    <a:lnTo>
                      <a:pt x="14" y="805"/>
                    </a:lnTo>
                    <a:lnTo>
                      <a:pt x="0" y="882"/>
                    </a:lnTo>
                    <a:lnTo>
                      <a:pt x="23" y="908"/>
                    </a:lnTo>
                    <a:lnTo>
                      <a:pt x="27" y="950"/>
                    </a:lnTo>
                    <a:lnTo>
                      <a:pt x="42" y="983"/>
                    </a:lnTo>
                    <a:lnTo>
                      <a:pt x="142" y="924"/>
                    </a:lnTo>
                    <a:lnTo>
                      <a:pt x="216" y="936"/>
                    </a:lnTo>
                    <a:lnTo>
                      <a:pt x="241" y="965"/>
                    </a:lnTo>
                    <a:lnTo>
                      <a:pt x="229" y="973"/>
                    </a:lnTo>
                    <a:lnTo>
                      <a:pt x="153" y="991"/>
                    </a:lnTo>
                    <a:lnTo>
                      <a:pt x="145" y="1041"/>
                    </a:lnTo>
                    <a:lnTo>
                      <a:pt x="162" y="1055"/>
                    </a:lnTo>
                    <a:lnTo>
                      <a:pt x="126" y="1118"/>
                    </a:lnTo>
                    <a:lnTo>
                      <a:pt x="110" y="1128"/>
                    </a:lnTo>
                    <a:lnTo>
                      <a:pt x="78" y="1181"/>
                    </a:lnTo>
                    <a:lnTo>
                      <a:pt x="27" y="1231"/>
                    </a:lnTo>
                    <a:lnTo>
                      <a:pt x="45" y="1279"/>
                    </a:lnTo>
                    <a:lnTo>
                      <a:pt x="123" y="1253"/>
                    </a:lnTo>
                    <a:lnTo>
                      <a:pt x="145" y="1274"/>
                    </a:lnTo>
                    <a:lnTo>
                      <a:pt x="202" y="1297"/>
                    </a:lnTo>
                    <a:lnTo>
                      <a:pt x="208" y="1281"/>
                    </a:lnTo>
                    <a:lnTo>
                      <a:pt x="279" y="1319"/>
                    </a:lnTo>
                    <a:lnTo>
                      <a:pt x="311" y="1350"/>
                    </a:lnTo>
                    <a:lnTo>
                      <a:pt x="265" y="1384"/>
                    </a:lnTo>
                    <a:lnTo>
                      <a:pt x="326" y="1489"/>
                    </a:lnTo>
                    <a:lnTo>
                      <a:pt x="287" y="1511"/>
                    </a:lnTo>
                    <a:lnTo>
                      <a:pt x="347" y="1536"/>
                    </a:lnTo>
                    <a:lnTo>
                      <a:pt x="326" y="1570"/>
                    </a:lnTo>
                    <a:lnTo>
                      <a:pt x="287" y="1653"/>
                    </a:lnTo>
                    <a:lnTo>
                      <a:pt x="402" y="1660"/>
                    </a:lnTo>
                    <a:lnTo>
                      <a:pt x="405" y="1653"/>
                    </a:lnTo>
                    <a:lnTo>
                      <a:pt x="459" y="1653"/>
                    </a:lnTo>
                    <a:lnTo>
                      <a:pt x="493" y="1631"/>
                    </a:lnTo>
                    <a:lnTo>
                      <a:pt x="613" y="1634"/>
                    </a:lnTo>
                    <a:lnTo>
                      <a:pt x="657" y="1587"/>
                    </a:lnTo>
                    <a:lnTo>
                      <a:pt x="702" y="1629"/>
                    </a:lnTo>
                    <a:lnTo>
                      <a:pt x="722" y="1638"/>
                    </a:lnTo>
                    <a:lnTo>
                      <a:pt x="784" y="1573"/>
                    </a:lnTo>
                    <a:lnTo>
                      <a:pt x="842" y="1623"/>
                    </a:lnTo>
                    <a:lnTo>
                      <a:pt x="857" y="1653"/>
                    </a:lnTo>
                    <a:lnTo>
                      <a:pt x="908" y="1716"/>
                    </a:lnTo>
                    <a:lnTo>
                      <a:pt x="915" y="1723"/>
                    </a:lnTo>
                    <a:lnTo>
                      <a:pt x="915" y="1726"/>
                    </a:lnTo>
                    <a:lnTo>
                      <a:pt x="919" y="1726"/>
                    </a:lnTo>
                    <a:lnTo>
                      <a:pt x="1038" y="1682"/>
                    </a:lnTo>
                    <a:lnTo>
                      <a:pt x="1046" y="1675"/>
                    </a:lnTo>
                    <a:lnTo>
                      <a:pt x="1049" y="1675"/>
                    </a:lnTo>
                    <a:lnTo>
                      <a:pt x="1049" y="1672"/>
                    </a:lnTo>
                    <a:lnTo>
                      <a:pt x="1050" y="1668"/>
                    </a:lnTo>
                    <a:lnTo>
                      <a:pt x="1050" y="1667"/>
                    </a:lnTo>
                    <a:lnTo>
                      <a:pt x="1027" y="1642"/>
                    </a:lnTo>
                    <a:lnTo>
                      <a:pt x="1057" y="1651"/>
                    </a:lnTo>
                    <a:lnTo>
                      <a:pt x="1090" y="1642"/>
                    </a:lnTo>
                    <a:lnTo>
                      <a:pt x="1093" y="1640"/>
                    </a:lnTo>
                    <a:lnTo>
                      <a:pt x="1115" y="1638"/>
                    </a:lnTo>
                    <a:lnTo>
                      <a:pt x="1180" y="1613"/>
                    </a:lnTo>
                    <a:lnTo>
                      <a:pt x="1213" y="1596"/>
                    </a:lnTo>
                    <a:lnTo>
                      <a:pt x="1158" y="1540"/>
                    </a:lnTo>
                    <a:lnTo>
                      <a:pt x="1083" y="1515"/>
                    </a:lnTo>
                    <a:lnTo>
                      <a:pt x="1192" y="1445"/>
                    </a:lnTo>
                    <a:lnTo>
                      <a:pt x="1225" y="1398"/>
                    </a:lnTo>
                    <a:lnTo>
                      <a:pt x="1312" y="1417"/>
                    </a:lnTo>
                    <a:lnTo>
                      <a:pt x="1393" y="1454"/>
                    </a:lnTo>
                    <a:lnTo>
                      <a:pt x="1451" y="1350"/>
                    </a:lnTo>
                    <a:lnTo>
                      <a:pt x="1527" y="1358"/>
                    </a:lnTo>
                    <a:lnTo>
                      <a:pt x="1541" y="1365"/>
                    </a:lnTo>
                    <a:lnTo>
                      <a:pt x="1607" y="1325"/>
                    </a:lnTo>
                    <a:lnTo>
                      <a:pt x="1636" y="1325"/>
                    </a:lnTo>
                    <a:lnTo>
                      <a:pt x="1644" y="1286"/>
                    </a:lnTo>
                    <a:lnTo>
                      <a:pt x="1651" y="1270"/>
                    </a:lnTo>
                    <a:lnTo>
                      <a:pt x="1571" y="1213"/>
                    </a:lnTo>
                    <a:lnTo>
                      <a:pt x="1604" y="1203"/>
                    </a:lnTo>
                    <a:lnTo>
                      <a:pt x="1742" y="1213"/>
                    </a:lnTo>
                    <a:lnTo>
                      <a:pt x="1753" y="1150"/>
                    </a:lnTo>
                    <a:lnTo>
                      <a:pt x="1771" y="1118"/>
                    </a:lnTo>
                    <a:lnTo>
                      <a:pt x="1806" y="1125"/>
                    </a:lnTo>
                    <a:lnTo>
                      <a:pt x="1828" y="1074"/>
                    </a:lnTo>
                    <a:lnTo>
                      <a:pt x="1909" y="984"/>
                    </a:lnTo>
                    <a:lnTo>
                      <a:pt x="1891" y="943"/>
                    </a:lnTo>
                    <a:lnTo>
                      <a:pt x="1835" y="855"/>
                    </a:lnTo>
                    <a:lnTo>
                      <a:pt x="1811" y="838"/>
                    </a:lnTo>
                    <a:lnTo>
                      <a:pt x="1822" y="783"/>
                    </a:lnTo>
                    <a:lnTo>
                      <a:pt x="1945" y="782"/>
                    </a:lnTo>
                    <a:lnTo>
                      <a:pt x="2057" y="842"/>
                    </a:lnTo>
                    <a:lnTo>
                      <a:pt x="2087" y="834"/>
                    </a:lnTo>
                    <a:lnTo>
                      <a:pt x="2114" y="762"/>
                    </a:lnTo>
                    <a:lnTo>
                      <a:pt x="2152" y="812"/>
                    </a:lnTo>
                    <a:lnTo>
                      <a:pt x="2175" y="826"/>
                    </a:lnTo>
                    <a:lnTo>
                      <a:pt x="2183" y="794"/>
                    </a:lnTo>
                    <a:lnTo>
                      <a:pt x="2175" y="713"/>
                    </a:lnTo>
                    <a:lnTo>
                      <a:pt x="2201" y="739"/>
                    </a:lnTo>
                    <a:lnTo>
                      <a:pt x="2295" y="743"/>
                    </a:lnTo>
                    <a:lnTo>
                      <a:pt x="2328" y="739"/>
                    </a:lnTo>
                    <a:lnTo>
                      <a:pt x="2338" y="728"/>
                    </a:lnTo>
                    <a:lnTo>
                      <a:pt x="2339" y="663"/>
                    </a:lnTo>
                    <a:lnTo>
                      <a:pt x="2365" y="684"/>
                    </a:lnTo>
                    <a:lnTo>
                      <a:pt x="2480" y="703"/>
                    </a:lnTo>
                    <a:lnTo>
                      <a:pt x="2459" y="629"/>
                    </a:lnTo>
                    <a:lnTo>
                      <a:pt x="2382" y="646"/>
                    </a:lnTo>
                    <a:lnTo>
                      <a:pt x="2327" y="602"/>
                    </a:lnTo>
                    <a:lnTo>
                      <a:pt x="2284" y="539"/>
                    </a:lnTo>
                    <a:lnTo>
                      <a:pt x="2314" y="535"/>
                    </a:lnTo>
                    <a:lnTo>
                      <a:pt x="2327" y="525"/>
                    </a:lnTo>
                    <a:lnTo>
                      <a:pt x="2390" y="433"/>
                    </a:lnTo>
                    <a:lnTo>
                      <a:pt x="2426" y="448"/>
                    </a:lnTo>
                    <a:lnTo>
                      <a:pt x="2447" y="353"/>
                    </a:lnTo>
                    <a:lnTo>
                      <a:pt x="2385" y="336"/>
                    </a:lnTo>
                    <a:lnTo>
                      <a:pt x="2308" y="345"/>
                    </a:lnTo>
                    <a:lnTo>
                      <a:pt x="2245" y="307"/>
                    </a:lnTo>
                    <a:lnTo>
                      <a:pt x="2256" y="296"/>
                    </a:lnTo>
                    <a:lnTo>
                      <a:pt x="2256" y="295"/>
                    </a:lnTo>
                    <a:lnTo>
                      <a:pt x="2272" y="274"/>
                    </a:lnTo>
                    <a:lnTo>
                      <a:pt x="2272" y="273"/>
                    </a:lnTo>
                    <a:lnTo>
                      <a:pt x="2248" y="244"/>
                    </a:lnTo>
                    <a:lnTo>
                      <a:pt x="2245" y="244"/>
                    </a:lnTo>
                    <a:lnTo>
                      <a:pt x="2240" y="242"/>
                    </a:lnTo>
                    <a:lnTo>
                      <a:pt x="2237" y="237"/>
                    </a:lnTo>
                    <a:lnTo>
                      <a:pt x="2232" y="236"/>
                    </a:lnTo>
                    <a:lnTo>
                      <a:pt x="2232" y="233"/>
                    </a:lnTo>
                    <a:lnTo>
                      <a:pt x="2228" y="230"/>
                    </a:lnTo>
                    <a:lnTo>
                      <a:pt x="2229" y="220"/>
                    </a:lnTo>
                    <a:lnTo>
                      <a:pt x="2262" y="187"/>
                    </a:lnTo>
                    <a:lnTo>
                      <a:pt x="2281" y="189"/>
                    </a:lnTo>
                    <a:lnTo>
                      <a:pt x="2273" y="176"/>
                    </a:lnTo>
                    <a:lnTo>
                      <a:pt x="2204" y="182"/>
                    </a:lnTo>
                    <a:lnTo>
                      <a:pt x="2163" y="219"/>
                    </a:lnTo>
                    <a:lnTo>
                      <a:pt x="2120" y="183"/>
                    </a:lnTo>
                    <a:lnTo>
                      <a:pt x="2077" y="205"/>
                    </a:lnTo>
                    <a:lnTo>
                      <a:pt x="2087" y="220"/>
                    </a:lnTo>
                    <a:lnTo>
                      <a:pt x="2086" y="226"/>
                    </a:lnTo>
                    <a:lnTo>
                      <a:pt x="2077" y="241"/>
                    </a:lnTo>
                    <a:lnTo>
                      <a:pt x="2075" y="244"/>
                    </a:lnTo>
                    <a:lnTo>
                      <a:pt x="2059" y="248"/>
                    </a:lnTo>
                    <a:lnTo>
                      <a:pt x="1926" y="248"/>
                    </a:lnTo>
                    <a:lnTo>
                      <a:pt x="1917" y="241"/>
                    </a:lnTo>
                    <a:lnTo>
                      <a:pt x="1855" y="284"/>
                    </a:lnTo>
                    <a:lnTo>
                      <a:pt x="1852" y="306"/>
                    </a:lnTo>
                    <a:lnTo>
                      <a:pt x="1830" y="325"/>
                    </a:lnTo>
                    <a:lnTo>
                      <a:pt x="1814" y="288"/>
                    </a:lnTo>
                    <a:lnTo>
                      <a:pt x="1746" y="339"/>
                    </a:lnTo>
                    <a:lnTo>
                      <a:pt x="1748" y="284"/>
                    </a:lnTo>
                    <a:lnTo>
                      <a:pt x="1691" y="273"/>
                    </a:lnTo>
                    <a:lnTo>
                      <a:pt x="1671" y="433"/>
                    </a:lnTo>
                    <a:lnTo>
                      <a:pt x="1604" y="467"/>
                    </a:lnTo>
                    <a:lnTo>
                      <a:pt x="1565" y="448"/>
                    </a:lnTo>
                    <a:lnTo>
                      <a:pt x="1533" y="345"/>
                    </a:lnTo>
                    <a:lnTo>
                      <a:pt x="1464" y="317"/>
                    </a:lnTo>
                    <a:lnTo>
                      <a:pt x="1421" y="397"/>
                    </a:lnTo>
                    <a:lnTo>
                      <a:pt x="1376" y="427"/>
                    </a:lnTo>
                    <a:lnTo>
                      <a:pt x="1374" y="430"/>
                    </a:lnTo>
                    <a:lnTo>
                      <a:pt x="1367" y="430"/>
                    </a:lnTo>
                    <a:lnTo>
                      <a:pt x="1360" y="427"/>
                    </a:lnTo>
                    <a:lnTo>
                      <a:pt x="1301" y="466"/>
                    </a:lnTo>
                    <a:lnTo>
                      <a:pt x="1229" y="535"/>
                    </a:lnTo>
                    <a:lnTo>
                      <a:pt x="1203" y="476"/>
                    </a:lnTo>
                    <a:lnTo>
                      <a:pt x="1188" y="462"/>
                    </a:lnTo>
                    <a:lnTo>
                      <a:pt x="1181" y="460"/>
                    </a:lnTo>
                    <a:lnTo>
                      <a:pt x="1178" y="456"/>
                    </a:lnTo>
                    <a:lnTo>
                      <a:pt x="1152" y="449"/>
                    </a:lnTo>
                    <a:lnTo>
                      <a:pt x="1081" y="440"/>
                    </a:lnTo>
                    <a:lnTo>
                      <a:pt x="1087" y="395"/>
                    </a:lnTo>
                    <a:lnTo>
                      <a:pt x="1126" y="281"/>
                    </a:lnTo>
                    <a:lnTo>
                      <a:pt x="1120" y="280"/>
                    </a:lnTo>
                    <a:lnTo>
                      <a:pt x="1032" y="303"/>
                    </a:lnTo>
                    <a:lnTo>
                      <a:pt x="1008" y="356"/>
                    </a:lnTo>
                    <a:lnTo>
                      <a:pt x="930" y="309"/>
                    </a:lnTo>
                    <a:lnTo>
                      <a:pt x="894" y="296"/>
                    </a:lnTo>
                    <a:lnTo>
                      <a:pt x="883" y="231"/>
                    </a:lnTo>
                    <a:lnTo>
                      <a:pt x="828" y="237"/>
                    </a:lnTo>
                    <a:lnTo>
                      <a:pt x="788" y="211"/>
                    </a:lnTo>
                    <a:lnTo>
                      <a:pt x="766" y="208"/>
                    </a:lnTo>
                    <a:lnTo>
                      <a:pt x="691" y="106"/>
                    </a:lnTo>
                    <a:lnTo>
                      <a:pt x="792" y="58"/>
                    </a:lnTo>
                    <a:lnTo>
                      <a:pt x="797" y="0"/>
                    </a:lnTo>
                    <a:lnTo>
                      <a:pt x="735" y="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5" name="Freeform 260">
                <a:extLst>
                  <a:ext uri="{FF2B5EF4-FFF2-40B4-BE49-F238E27FC236}">
                    <a16:creationId xmlns:a16="http://schemas.microsoft.com/office/drawing/2014/main" id="{D45F2837-7BF7-C23F-614D-54875B076D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0" y="2652"/>
                <a:ext cx="453" cy="491"/>
              </a:xfrm>
              <a:custGeom>
                <a:avLst/>
                <a:gdLst>
                  <a:gd name="T0" fmla="*/ 0 w 3168"/>
                  <a:gd name="T1" fmla="*/ 1345 h 3435"/>
                  <a:gd name="T2" fmla="*/ 88 w 3168"/>
                  <a:gd name="T3" fmla="*/ 1545 h 3435"/>
                  <a:gd name="T4" fmla="*/ 22 w 3168"/>
                  <a:gd name="T5" fmla="*/ 1682 h 3435"/>
                  <a:gd name="T6" fmla="*/ 33 w 3168"/>
                  <a:gd name="T7" fmla="*/ 1704 h 3435"/>
                  <a:gd name="T8" fmla="*/ 49 w 3168"/>
                  <a:gd name="T9" fmla="*/ 1757 h 3435"/>
                  <a:gd name="T10" fmla="*/ 240 w 3168"/>
                  <a:gd name="T11" fmla="*/ 1815 h 3435"/>
                  <a:gd name="T12" fmla="*/ 77 w 3168"/>
                  <a:gd name="T13" fmla="*/ 2001 h 3435"/>
                  <a:gd name="T14" fmla="*/ 300 w 3168"/>
                  <a:gd name="T15" fmla="*/ 2161 h 3435"/>
                  <a:gd name="T16" fmla="*/ 589 w 3168"/>
                  <a:gd name="T17" fmla="*/ 2027 h 3435"/>
                  <a:gd name="T18" fmla="*/ 653 w 3168"/>
                  <a:gd name="T19" fmla="*/ 2088 h 3435"/>
                  <a:gd name="T20" fmla="*/ 650 w 3168"/>
                  <a:gd name="T21" fmla="*/ 2110 h 3435"/>
                  <a:gd name="T22" fmla="*/ 700 w 3168"/>
                  <a:gd name="T23" fmla="*/ 2113 h 3435"/>
                  <a:gd name="T24" fmla="*/ 951 w 3168"/>
                  <a:gd name="T25" fmla="*/ 2244 h 3435"/>
                  <a:gd name="T26" fmla="*/ 1223 w 3168"/>
                  <a:gd name="T27" fmla="*/ 2503 h 3435"/>
                  <a:gd name="T28" fmla="*/ 1321 w 3168"/>
                  <a:gd name="T29" fmla="*/ 2689 h 3435"/>
                  <a:gd name="T30" fmla="*/ 1379 w 3168"/>
                  <a:gd name="T31" fmla="*/ 2857 h 3435"/>
                  <a:gd name="T32" fmla="*/ 1458 w 3168"/>
                  <a:gd name="T33" fmla="*/ 3086 h 3435"/>
                  <a:gd name="T34" fmla="*/ 1665 w 3168"/>
                  <a:gd name="T35" fmla="*/ 3294 h 3435"/>
                  <a:gd name="T36" fmla="*/ 1847 w 3168"/>
                  <a:gd name="T37" fmla="*/ 3279 h 3435"/>
                  <a:gd name="T38" fmla="*/ 1904 w 3168"/>
                  <a:gd name="T39" fmla="*/ 3244 h 3435"/>
                  <a:gd name="T40" fmla="*/ 1925 w 3168"/>
                  <a:gd name="T41" fmla="*/ 3250 h 3435"/>
                  <a:gd name="T42" fmla="*/ 1991 w 3168"/>
                  <a:gd name="T43" fmla="*/ 3279 h 3435"/>
                  <a:gd name="T44" fmla="*/ 2310 w 3168"/>
                  <a:gd name="T45" fmla="*/ 3425 h 3435"/>
                  <a:gd name="T46" fmla="*/ 2381 w 3168"/>
                  <a:gd name="T47" fmla="*/ 3370 h 3435"/>
                  <a:gd name="T48" fmla="*/ 2384 w 3168"/>
                  <a:gd name="T49" fmla="*/ 3118 h 3435"/>
                  <a:gd name="T50" fmla="*/ 2504 w 3168"/>
                  <a:gd name="T51" fmla="*/ 3071 h 3435"/>
                  <a:gd name="T52" fmla="*/ 2532 w 3168"/>
                  <a:gd name="T53" fmla="*/ 3093 h 3435"/>
                  <a:gd name="T54" fmla="*/ 2769 w 3168"/>
                  <a:gd name="T55" fmla="*/ 3057 h 3435"/>
                  <a:gd name="T56" fmla="*/ 2747 w 3168"/>
                  <a:gd name="T57" fmla="*/ 2944 h 3435"/>
                  <a:gd name="T58" fmla="*/ 2972 w 3168"/>
                  <a:gd name="T59" fmla="*/ 2759 h 3435"/>
                  <a:gd name="T60" fmla="*/ 3107 w 3168"/>
                  <a:gd name="T61" fmla="*/ 2601 h 3435"/>
                  <a:gd name="T62" fmla="*/ 3167 w 3168"/>
                  <a:gd name="T63" fmla="*/ 2554 h 3435"/>
                  <a:gd name="T64" fmla="*/ 3092 w 3168"/>
                  <a:gd name="T65" fmla="*/ 2475 h 3435"/>
                  <a:gd name="T66" fmla="*/ 3012 w 3168"/>
                  <a:gd name="T67" fmla="*/ 2434 h 3435"/>
                  <a:gd name="T68" fmla="*/ 2884 w 3168"/>
                  <a:gd name="T69" fmla="*/ 2394 h 3435"/>
                  <a:gd name="T70" fmla="*/ 2799 w 3168"/>
                  <a:gd name="T71" fmla="*/ 2339 h 3435"/>
                  <a:gd name="T72" fmla="*/ 3014 w 3168"/>
                  <a:gd name="T73" fmla="*/ 2118 h 3435"/>
                  <a:gd name="T74" fmla="*/ 2677 w 3168"/>
                  <a:gd name="T75" fmla="*/ 2055 h 3435"/>
                  <a:gd name="T76" fmla="*/ 2594 w 3168"/>
                  <a:gd name="T77" fmla="*/ 1917 h 3435"/>
                  <a:gd name="T78" fmla="*/ 2546 w 3168"/>
                  <a:gd name="T79" fmla="*/ 1862 h 3435"/>
                  <a:gd name="T80" fmla="*/ 2513 w 3168"/>
                  <a:gd name="T81" fmla="*/ 1870 h 3435"/>
                  <a:gd name="T82" fmla="*/ 2575 w 3168"/>
                  <a:gd name="T83" fmla="*/ 1693 h 3435"/>
                  <a:gd name="T84" fmla="*/ 2526 w 3168"/>
                  <a:gd name="T85" fmla="*/ 1627 h 3435"/>
                  <a:gd name="T86" fmla="*/ 2546 w 3168"/>
                  <a:gd name="T87" fmla="*/ 1470 h 3435"/>
                  <a:gd name="T88" fmla="*/ 2425 w 3168"/>
                  <a:gd name="T89" fmla="*/ 1160 h 3435"/>
                  <a:gd name="T90" fmla="*/ 2439 w 3168"/>
                  <a:gd name="T91" fmla="*/ 1047 h 3435"/>
                  <a:gd name="T92" fmla="*/ 2217 w 3168"/>
                  <a:gd name="T93" fmla="*/ 804 h 3435"/>
                  <a:gd name="T94" fmla="*/ 2144 w 3168"/>
                  <a:gd name="T95" fmla="*/ 442 h 3435"/>
                  <a:gd name="T96" fmla="*/ 2007 w 3168"/>
                  <a:gd name="T97" fmla="*/ 290 h 3435"/>
                  <a:gd name="T98" fmla="*/ 2000 w 3168"/>
                  <a:gd name="T99" fmla="*/ 185 h 3435"/>
                  <a:gd name="T100" fmla="*/ 1847 w 3168"/>
                  <a:gd name="T101" fmla="*/ 218 h 3435"/>
                  <a:gd name="T102" fmla="*/ 1652 w 3168"/>
                  <a:gd name="T103" fmla="*/ 93 h 3435"/>
                  <a:gd name="T104" fmla="*/ 1421 w 3168"/>
                  <a:gd name="T105" fmla="*/ 447 h 3435"/>
                  <a:gd name="T106" fmla="*/ 1330 w 3168"/>
                  <a:gd name="T107" fmla="*/ 662 h 3435"/>
                  <a:gd name="T108" fmla="*/ 1259 w 3168"/>
                  <a:gd name="T109" fmla="*/ 796 h 3435"/>
                  <a:gd name="T110" fmla="*/ 1104 w 3168"/>
                  <a:gd name="T111" fmla="*/ 804 h 3435"/>
                  <a:gd name="T112" fmla="*/ 962 w 3168"/>
                  <a:gd name="T113" fmla="*/ 756 h 3435"/>
                  <a:gd name="T114" fmla="*/ 715 w 3168"/>
                  <a:gd name="T115" fmla="*/ 887 h 3435"/>
                  <a:gd name="T116" fmla="*/ 494 w 3168"/>
                  <a:gd name="T117" fmla="*/ 988 h 3435"/>
                  <a:gd name="T118" fmla="*/ 420 w 3168"/>
                  <a:gd name="T119" fmla="*/ 974 h 3435"/>
                  <a:gd name="T120" fmla="*/ 361 w 3168"/>
                  <a:gd name="T121" fmla="*/ 1043 h 3435"/>
                  <a:gd name="T122" fmla="*/ 143 w 3168"/>
                  <a:gd name="T123" fmla="*/ 1186 h 3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68" h="3435">
                    <a:moveTo>
                      <a:pt x="85" y="1185"/>
                    </a:moveTo>
                    <a:lnTo>
                      <a:pt x="63" y="1241"/>
                    </a:lnTo>
                    <a:lnTo>
                      <a:pt x="32" y="1233"/>
                    </a:lnTo>
                    <a:lnTo>
                      <a:pt x="1" y="1288"/>
                    </a:lnTo>
                    <a:lnTo>
                      <a:pt x="0" y="1345"/>
                    </a:lnTo>
                    <a:lnTo>
                      <a:pt x="5" y="1372"/>
                    </a:lnTo>
                    <a:lnTo>
                      <a:pt x="8" y="1375"/>
                    </a:lnTo>
                    <a:lnTo>
                      <a:pt x="52" y="1408"/>
                    </a:lnTo>
                    <a:lnTo>
                      <a:pt x="54" y="1496"/>
                    </a:lnTo>
                    <a:lnTo>
                      <a:pt x="88" y="1545"/>
                    </a:lnTo>
                    <a:lnTo>
                      <a:pt x="99" y="1611"/>
                    </a:lnTo>
                    <a:lnTo>
                      <a:pt x="66" y="1638"/>
                    </a:lnTo>
                    <a:lnTo>
                      <a:pt x="74" y="1651"/>
                    </a:lnTo>
                    <a:lnTo>
                      <a:pt x="55" y="1649"/>
                    </a:lnTo>
                    <a:lnTo>
                      <a:pt x="22" y="1682"/>
                    </a:lnTo>
                    <a:lnTo>
                      <a:pt x="21" y="1692"/>
                    </a:lnTo>
                    <a:lnTo>
                      <a:pt x="25" y="1695"/>
                    </a:lnTo>
                    <a:lnTo>
                      <a:pt x="25" y="1698"/>
                    </a:lnTo>
                    <a:lnTo>
                      <a:pt x="30" y="1699"/>
                    </a:lnTo>
                    <a:lnTo>
                      <a:pt x="33" y="1704"/>
                    </a:lnTo>
                    <a:lnTo>
                      <a:pt x="38" y="1706"/>
                    </a:lnTo>
                    <a:lnTo>
                      <a:pt x="41" y="1706"/>
                    </a:lnTo>
                    <a:lnTo>
                      <a:pt x="65" y="1735"/>
                    </a:lnTo>
                    <a:lnTo>
                      <a:pt x="65" y="1736"/>
                    </a:lnTo>
                    <a:lnTo>
                      <a:pt x="49" y="1757"/>
                    </a:lnTo>
                    <a:lnTo>
                      <a:pt x="49" y="1758"/>
                    </a:lnTo>
                    <a:lnTo>
                      <a:pt x="38" y="1769"/>
                    </a:lnTo>
                    <a:lnTo>
                      <a:pt x="101" y="1807"/>
                    </a:lnTo>
                    <a:lnTo>
                      <a:pt x="178" y="1798"/>
                    </a:lnTo>
                    <a:lnTo>
                      <a:pt x="240" y="1815"/>
                    </a:lnTo>
                    <a:lnTo>
                      <a:pt x="219" y="1910"/>
                    </a:lnTo>
                    <a:lnTo>
                      <a:pt x="183" y="1895"/>
                    </a:lnTo>
                    <a:lnTo>
                      <a:pt x="120" y="1987"/>
                    </a:lnTo>
                    <a:lnTo>
                      <a:pt x="107" y="1997"/>
                    </a:lnTo>
                    <a:lnTo>
                      <a:pt x="77" y="2001"/>
                    </a:lnTo>
                    <a:lnTo>
                      <a:pt x="120" y="2064"/>
                    </a:lnTo>
                    <a:lnTo>
                      <a:pt x="175" y="2108"/>
                    </a:lnTo>
                    <a:lnTo>
                      <a:pt x="252" y="2091"/>
                    </a:lnTo>
                    <a:lnTo>
                      <a:pt x="273" y="2165"/>
                    </a:lnTo>
                    <a:lnTo>
                      <a:pt x="300" y="2161"/>
                    </a:lnTo>
                    <a:lnTo>
                      <a:pt x="409" y="2103"/>
                    </a:lnTo>
                    <a:lnTo>
                      <a:pt x="427" y="2053"/>
                    </a:lnTo>
                    <a:lnTo>
                      <a:pt x="505" y="2075"/>
                    </a:lnTo>
                    <a:lnTo>
                      <a:pt x="522" y="2041"/>
                    </a:lnTo>
                    <a:lnTo>
                      <a:pt x="589" y="2027"/>
                    </a:lnTo>
                    <a:lnTo>
                      <a:pt x="606" y="2086"/>
                    </a:lnTo>
                    <a:lnTo>
                      <a:pt x="636" y="2082"/>
                    </a:lnTo>
                    <a:lnTo>
                      <a:pt x="642" y="2082"/>
                    </a:lnTo>
                    <a:lnTo>
                      <a:pt x="650" y="2088"/>
                    </a:lnTo>
                    <a:lnTo>
                      <a:pt x="653" y="2088"/>
                    </a:lnTo>
                    <a:lnTo>
                      <a:pt x="656" y="2092"/>
                    </a:lnTo>
                    <a:lnTo>
                      <a:pt x="655" y="2102"/>
                    </a:lnTo>
                    <a:lnTo>
                      <a:pt x="655" y="2103"/>
                    </a:lnTo>
                    <a:lnTo>
                      <a:pt x="650" y="2107"/>
                    </a:lnTo>
                    <a:lnTo>
                      <a:pt x="650" y="2110"/>
                    </a:lnTo>
                    <a:lnTo>
                      <a:pt x="669" y="2132"/>
                    </a:lnTo>
                    <a:lnTo>
                      <a:pt x="671" y="2135"/>
                    </a:lnTo>
                    <a:lnTo>
                      <a:pt x="678" y="2135"/>
                    </a:lnTo>
                    <a:lnTo>
                      <a:pt x="682" y="2132"/>
                    </a:lnTo>
                    <a:lnTo>
                      <a:pt x="700" y="2113"/>
                    </a:lnTo>
                    <a:lnTo>
                      <a:pt x="764" y="2146"/>
                    </a:lnTo>
                    <a:lnTo>
                      <a:pt x="666" y="2202"/>
                    </a:lnTo>
                    <a:lnTo>
                      <a:pt x="857" y="2183"/>
                    </a:lnTo>
                    <a:lnTo>
                      <a:pt x="882" y="2208"/>
                    </a:lnTo>
                    <a:lnTo>
                      <a:pt x="951" y="2244"/>
                    </a:lnTo>
                    <a:lnTo>
                      <a:pt x="999" y="2304"/>
                    </a:lnTo>
                    <a:lnTo>
                      <a:pt x="1062" y="2325"/>
                    </a:lnTo>
                    <a:lnTo>
                      <a:pt x="1103" y="2431"/>
                    </a:lnTo>
                    <a:lnTo>
                      <a:pt x="1202" y="2446"/>
                    </a:lnTo>
                    <a:lnTo>
                      <a:pt x="1223" y="2503"/>
                    </a:lnTo>
                    <a:lnTo>
                      <a:pt x="1270" y="2554"/>
                    </a:lnTo>
                    <a:lnTo>
                      <a:pt x="1265" y="2576"/>
                    </a:lnTo>
                    <a:lnTo>
                      <a:pt x="1270" y="2598"/>
                    </a:lnTo>
                    <a:lnTo>
                      <a:pt x="1325" y="2659"/>
                    </a:lnTo>
                    <a:lnTo>
                      <a:pt x="1321" y="2689"/>
                    </a:lnTo>
                    <a:lnTo>
                      <a:pt x="1289" y="2711"/>
                    </a:lnTo>
                    <a:lnTo>
                      <a:pt x="1278" y="2737"/>
                    </a:lnTo>
                    <a:lnTo>
                      <a:pt x="1354" y="2768"/>
                    </a:lnTo>
                    <a:lnTo>
                      <a:pt x="1385" y="2839"/>
                    </a:lnTo>
                    <a:lnTo>
                      <a:pt x="1379" y="2857"/>
                    </a:lnTo>
                    <a:lnTo>
                      <a:pt x="1436" y="2927"/>
                    </a:lnTo>
                    <a:lnTo>
                      <a:pt x="1407" y="2962"/>
                    </a:lnTo>
                    <a:lnTo>
                      <a:pt x="1407" y="2998"/>
                    </a:lnTo>
                    <a:lnTo>
                      <a:pt x="1401" y="3010"/>
                    </a:lnTo>
                    <a:lnTo>
                      <a:pt x="1458" y="3086"/>
                    </a:lnTo>
                    <a:lnTo>
                      <a:pt x="1469" y="3086"/>
                    </a:lnTo>
                    <a:lnTo>
                      <a:pt x="1475" y="3091"/>
                    </a:lnTo>
                    <a:lnTo>
                      <a:pt x="1534" y="3191"/>
                    </a:lnTo>
                    <a:lnTo>
                      <a:pt x="1639" y="3294"/>
                    </a:lnTo>
                    <a:lnTo>
                      <a:pt x="1665" y="3294"/>
                    </a:lnTo>
                    <a:lnTo>
                      <a:pt x="1756" y="3333"/>
                    </a:lnTo>
                    <a:lnTo>
                      <a:pt x="1838" y="3311"/>
                    </a:lnTo>
                    <a:lnTo>
                      <a:pt x="1840" y="3294"/>
                    </a:lnTo>
                    <a:lnTo>
                      <a:pt x="1840" y="3293"/>
                    </a:lnTo>
                    <a:lnTo>
                      <a:pt x="1847" y="3279"/>
                    </a:lnTo>
                    <a:lnTo>
                      <a:pt x="1849" y="3271"/>
                    </a:lnTo>
                    <a:lnTo>
                      <a:pt x="1851" y="3271"/>
                    </a:lnTo>
                    <a:lnTo>
                      <a:pt x="1890" y="3249"/>
                    </a:lnTo>
                    <a:lnTo>
                      <a:pt x="1901" y="3246"/>
                    </a:lnTo>
                    <a:lnTo>
                      <a:pt x="1904" y="3244"/>
                    </a:lnTo>
                    <a:lnTo>
                      <a:pt x="1922" y="3242"/>
                    </a:lnTo>
                    <a:lnTo>
                      <a:pt x="1923" y="3244"/>
                    </a:lnTo>
                    <a:lnTo>
                      <a:pt x="1923" y="3246"/>
                    </a:lnTo>
                    <a:lnTo>
                      <a:pt x="1925" y="3249"/>
                    </a:lnTo>
                    <a:lnTo>
                      <a:pt x="1925" y="3250"/>
                    </a:lnTo>
                    <a:lnTo>
                      <a:pt x="1928" y="3253"/>
                    </a:lnTo>
                    <a:lnTo>
                      <a:pt x="1928" y="3261"/>
                    </a:lnTo>
                    <a:lnTo>
                      <a:pt x="1938" y="3271"/>
                    </a:lnTo>
                    <a:lnTo>
                      <a:pt x="1953" y="3279"/>
                    </a:lnTo>
                    <a:lnTo>
                      <a:pt x="1991" y="3279"/>
                    </a:lnTo>
                    <a:lnTo>
                      <a:pt x="2081" y="3298"/>
                    </a:lnTo>
                    <a:lnTo>
                      <a:pt x="2119" y="3316"/>
                    </a:lnTo>
                    <a:lnTo>
                      <a:pt x="2144" y="3429"/>
                    </a:lnTo>
                    <a:lnTo>
                      <a:pt x="2220" y="3402"/>
                    </a:lnTo>
                    <a:lnTo>
                      <a:pt x="2310" y="3425"/>
                    </a:lnTo>
                    <a:lnTo>
                      <a:pt x="2395" y="3435"/>
                    </a:lnTo>
                    <a:lnTo>
                      <a:pt x="2414" y="3395"/>
                    </a:lnTo>
                    <a:lnTo>
                      <a:pt x="2382" y="3374"/>
                    </a:lnTo>
                    <a:lnTo>
                      <a:pt x="2382" y="3370"/>
                    </a:lnTo>
                    <a:lnTo>
                      <a:pt x="2381" y="3370"/>
                    </a:lnTo>
                    <a:lnTo>
                      <a:pt x="2379" y="3289"/>
                    </a:lnTo>
                    <a:lnTo>
                      <a:pt x="2386" y="3264"/>
                    </a:lnTo>
                    <a:lnTo>
                      <a:pt x="2386" y="3188"/>
                    </a:lnTo>
                    <a:lnTo>
                      <a:pt x="2371" y="3134"/>
                    </a:lnTo>
                    <a:lnTo>
                      <a:pt x="2384" y="3118"/>
                    </a:lnTo>
                    <a:lnTo>
                      <a:pt x="2392" y="3054"/>
                    </a:lnTo>
                    <a:lnTo>
                      <a:pt x="2404" y="3042"/>
                    </a:lnTo>
                    <a:lnTo>
                      <a:pt x="2446" y="3042"/>
                    </a:lnTo>
                    <a:lnTo>
                      <a:pt x="2488" y="3060"/>
                    </a:lnTo>
                    <a:lnTo>
                      <a:pt x="2504" y="3071"/>
                    </a:lnTo>
                    <a:lnTo>
                      <a:pt x="2515" y="3082"/>
                    </a:lnTo>
                    <a:lnTo>
                      <a:pt x="2517" y="3085"/>
                    </a:lnTo>
                    <a:lnTo>
                      <a:pt x="2521" y="3086"/>
                    </a:lnTo>
                    <a:lnTo>
                      <a:pt x="2523" y="3090"/>
                    </a:lnTo>
                    <a:lnTo>
                      <a:pt x="2532" y="3093"/>
                    </a:lnTo>
                    <a:lnTo>
                      <a:pt x="2537" y="3096"/>
                    </a:lnTo>
                    <a:lnTo>
                      <a:pt x="2575" y="3097"/>
                    </a:lnTo>
                    <a:lnTo>
                      <a:pt x="2720" y="3090"/>
                    </a:lnTo>
                    <a:lnTo>
                      <a:pt x="2745" y="3063"/>
                    </a:lnTo>
                    <a:lnTo>
                      <a:pt x="2769" y="3057"/>
                    </a:lnTo>
                    <a:lnTo>
                      <a:pt x="2742" y="2988"/>
                    </a:lnTo>
                    <a:lnTo>
                      <a:pt x="2741" y="2980"/>
                    </a:lnTo>
                    <a:lnTo>
                      <a:pt x="2741" y="2976"/>
                    </a:lnTo>
                    <a:lnTo>
                      <a:pt x="2745" y="2951"/>
                    </a:lnTo>
                    <a:lnTo>
                      <a:pt x="2747" y="2944"/>
                    </a:lnTo>
                    <a:lnTo>
                      <a:pt x="2797" y="2889"/>
                    </a:lnTo>
                    <a:lnTo>
                      <a:pt x="2827" y="2872"/>
                    </a:lnTo>
                    <a:lnTo>
                      <a:pt x="2958" y="2879"/>
                    </a:lnTo>
                    <a:lnTo>
                      <a:pt x="2987" y="2824"/>
                    </a:lnTo>
                    <a:lnTo>
                      <a:pt x="2972" y="2759"/>
                    </a:lnTo>
                    <a:lnTo>
                      <a:pt x="3080" y="2670"/>
                    </a:lnTo>
                    <a:lnTo>
                      <a:pt x="3080" y="2664"/>
                    </a:lnTo>
                    <a:lnTo>
                      <a:pt x="3103" y="2606"/>
                    </a:lnTo>
                    <a:lnTo>
                      <a:pt x="3105" y="2606"/>
                    </a:lnTo>
                    <a:lnTo>
                      <a:pt x="3107" y="2601"/>
                    </a:lnTo>
                    <a:lnTo>
                      <a:pt x="3118" y="2601"/>
                    </a:lnTo>
                    <a:lnTo>
                      <a:pt x="3146" y="2590"/>
                    </a:lnTo>
                    <a:lnTo>
                      <a:pt x="3147" y="2590"/>
                    </a:lnTo>
                    <a:lnTo>
                      <a:pt x="3160" y="2576"/>
                    </a:lnTo>
                    <a:lnTo>
                      <a:pt x="3167" y="2554"/>
                    </a:lnTo>
                    <a:lnTo>
                      <a:pt x="3168" y="2525"/>
                    </a:lnTo>
                    <a:lnTo>
                      <a:pt x="3158" y="2518"/>
                    </a:lnTo>
                    <a:lnTo>
                      <a:pt x="3103" y="2474"/>
                    </a:lnTo>
                    <a:lnTo>
                      <a:pt x="3092" y="2474"/>
                    </a:lnTo>
                    <a:lnTo>
                      <a:pt x="3092" y="2475"/>
                    </a:lnTo>
                    <a:lnTo>
                      <a:pt x="3091" y="2475"/>
                    </a:lnTo>
                    <a:lnTo>
                      <a:pt x="3089" y="2474"/>
                    </a:lnTo>
                    <a:lnTo>
                      <a:pt x="3083" y="2474"/>
                    </a:lnTo>
                    <a:lnTo>
                      <a:pt x="3069" y="2468"/>
                    </a:lnTo>
                    <a:lnTo>
                      <a:pt x="3012" y="2434"/>
                    </a:lnTo>
                    <a:lnTo>
                      <a:pt x="3004" y="2427"/>
                    </a:lnTo>
                    <a:lnTo>
                      <a:pt x="2963" y="2442"/>
                    </a:lnTo>
                    <a:lnTo>
                      <a:pt x="2927" y="2370"/>
                    </a:lnTo>
                    <a:lnTo>
                      <a:pt x="2916" y="2369"/>
                    </a:lnTo>
                    <a:lnTo>
                      <a:pt x="2884" y="2394"/>
                    </a:lnTo>
                    <a:lnTo>
                      <a:pt x="2876" y="2397"/>
                    </a:lnTo>
                    <a:lnTo>
                      <a:pt x="2870" y="2398"/>
                    </a:lnTo>
                    <a:lnTo>
                      <a:pt x="2852" y="2391"/>
                    </a:lnTo>
                    <a:lnTo>
                      <a:pt x="2801" y="2343"/>
                    </a:lnTo>
                    <a:lnTo>
                      <a:pt x="2799" y="2339"/>
                    </a:lnTo>
                    <a:lnTo>
                      <a:pt x="2796" y="2333"/>
                    </a:lnTo>
                    <a:lnTo>
                      <a:pt x="2916" y="2288"/>
                    </a:lnTo>
                    <a:lnTo>
                      <a:pt x="2916" y="2239"/>
                    </a:lnTo>
                    <a:lnTo>
                      <a:pt x="2928" y="2197"/>
                    </a:lnTo>
                    <a:lnTo>
                      <a:pt x="3014" y="2118"/>
                    </a:lnTo>
                    <a:lnTo>
                      <a:pt x="2987" y="2033"/>
                    </a:lnTo>
                    <a:lnTo>
                      <a:pt x="2851" y="2020"/>
                    </a:lnTo>
                    <a:lnTo>
                      <a:pt x="2747" y="2064"/>
                    </a:lnTo>
                    <a:lnTo>
                      <a:pt x="2721" y="2064"/>
                    </a:lnTo>
                    <a:lnTo>
                      <a:pt x="2677" y="2055"/>
                    </a:lnTo>
                    <a:lnTo>
                      <a:pt x="2709" y="2026"/>
                    </a:lnTo>
                    <a:lnTo>
                      <a:pt x="2728" y="1955"/>
                    </a:lnTo>
                    <a:lnTo>
                      <a:pt x="2720" y="1955"/>
                    </a:lnTo>
                    <a:lnTo>
                      <a:pt x="2599" y="1918"/>
                    </a:lnTo>
                    <a:lnTo>
                      <a:pt x="2594" y="1917"/>
                    </a:lnTo>
                    <a:lnTo>
                      <a:pt x="2592" y="1913"/>
                    </a:lnTo>
                    <a:lnTo>
                      <a:pt x="2586" y="1900"/>
                    </a:lnTo>
                    <a:lnTo>
                      <a:pt x="2583" y="1900"/>
                    </a:lnTo>
                    <a:lnTo>
                      <a:pt x="2579" y="1837"/>
                    </a:lnTo>
                    <a:lnTo>
                      <a:pt x="2546" y="1862"/>
                    </a:lnTo>
                    <a:lnTo>
                      <a:pt x="2534" y="1870"/>
                    </a:lnTo>
                    <a:lnTo>
                      <a:pt x="2532" y="1870"/>
                    </a:lnTo>
                    <a:lnTo>
                      <a:pt x="2521" y="1873"/>
                    </a:lnTo>
                    <a:lnTo>
                      <a:pt x="2515" y="1870"/>
                    </a:lnTo>
                    <a:lnTo>
                      <a:pt x="2513" y="1870"/>
                    </a:lnTo>
                    <a:lnTo>
                      <a:pt x="2512" y="1867"/>
                    </a:lnTo>
                    <a:lnTo>
                      <a:pt x="2523" y="1818"/>
                    </a:lnTo>
                    <a:lnTo>
                      <a:pt x="2537" y="1790"/>
                    </a:lnTo>
                    <a:lnTo>
                      <a:pt x="2579" y="1736"/>
                    </a:lnTo>
                    <a:lnTo>
                      <a:pt x="2575" y="1693"/>
                    </a:lnTo>
                    <a:lnTo>
                      <a:pt x="2557" y="1676"/>
                    </a:lnTo>
                    <a:lnTo>
                      <a:pt x="2539" y="1671"/>
                    </a:lnTo>
                    <a:lnTo>
                      <a:pt x="2528" y="1645"/>
                    </a:lnTo>
                    <a:lnTo>
                      <a:pt x="2526" y="1634"/>
                    </a:lnTo>
                    <a:lnTo>
                      <a:pt x="2526" y="1627"/>
                    </a:lnTo>
                    <a:lnTo>
                      <a:pt x="2535" y="1605"/>
                    </a:lnTo>
                    <a:lnTo>
                      <a:pt x="2515" y="1572"/>
                    </a:lnTo>
                    <a:lnTo>
                      <a:pt x="2521" y="1542"/>
                    </a:lnTo>
                    <a:lnTo>
                      <a:pt x="2550" y="1509"/>
                    </a:lnTo>
                    <a:lnTo>
                      <a:pt x="2546" y="1470"/>
                    </a:lnTo>
                    <a:lnTo>
                      <a:pt x="2524" y="1448"/>
                    </a:lnTo>
                    <a:lnTo>
                      <a:pt x="2543" y="1364"/>
                    </a:lnTo>
                    <a:lnTo>
                      <a:pt x="2504" y="1284"/>
                    </a:lnTo>
                    <a:lnTo>
                      <a:pt x="2469" y="1267"/>
                    </a:lnTo>
                    <a:lnTo>
                      <a:pt x="2425" y="1160"/>
                    </a:lnTo>
                    <a:lnTo>
                      <a:pt x="2419" y="1136"/>
                    </a:lnTo>
                    <a:lnTo>
                      <a:pt x="2419" y="1125"/>
                    </a:lnTo>
                    <a:lnTo>
                      <a:pt x="2422" y="1120"/>
                    </a:lnTo>
                    <a:lnTo>
                      <a:pt x="2439" y="1048"/>
                    </a:lnTo>
                    <a:lnTo>
                      <a:pt x="2439" y="1047"/>
                    </a:lnTo>
                    <a:lnTo>
                      <a:pt x="2433" y="1032"/>
                    </a:lnTo>
                    <a:lnTo>
                      <a:pt x="2425" y="1022"/>
                    </a:lnTo>
                    <a:lnTo>
                      <a:pt x="2348" y="950"/>
                    </a:lnTo>
                    <a:lnTo>
                      <a:pt x="2239" y="815"/>
                    </a:lnTo>
                    <a:lnTo>
                      <a:pt x="2217" y="804"/>
                    </a:lnTo>
                    <a:lnTo>
                      <a:pt x="2198" y="788"/>
                    </a:lnTo>
                    <a:lnTo>
                      <a:pt x="2155" y="726"/>
                    </a:lnTo>
                    <a:lnTo>
                      <a:pt x="2138" y="628"/>
                    </a:lnTo>
                    <a:lnTo>
                      <a:pt x="2124" y="584"/>
                    </a:lnTo>
                    <a:lnTo>
                      <a:pt x="2144" y="442"/>
                    </a:lnTo>
                    <a:lnTo>
                      <a:pt x="2119" y="403"/>
                    </a:lnTo>
                    <a:lnTo>
                      <a:pt x="2037" y="378"/>
                    </a:lnTo>
                    <a:lnTo>
                      <a:pt x="2031" y="345"/>
                    </a:lnTo>
                    <a:lnTo>
                      <a:pt x="2009" y="294"/>
                    </a:lnTo>
                    <a:lnTo>
                      <a:pt x="2007" y="290"/>
                    </a:lnTo>
                    <a:lnTo>
                      <a:pt x="2004" y="290"/>
                    </a:lnTo>
                    <a:lnTo>
                      <a:pt x="2002" y="289"/>
                    </a:lnTo>
                    <a:lnTo>
                      <a:pt x="1989" y="250"/>
                    </a:lnTo>
                    <a:lnTo>
                      <a:pt x="1989" y="247"/>
                    </a:lnTo>
                    <a:lnTo>
                      <a:pt x="2000" y="185"/>
                    </a:lnTo>
                    <a:lnTo>
                      <a:pt x="1920" y="188"/>
                    </a:lnTo>
                    <a:lnTo>
                      <a:pt x="1900" y="185"/>
                    </a:lnTo>
                    <a:lnTo>
                      <a:pt x="1889" y="185"/>
                    </a:lnTo>
                    <a:lnTo>
                      <a:pt x="1851" y="214"/>
                    </a:lnTo>
                    <a:lnTo>
                      <a:pt x="1847" y="218"/>
                    </a:lnTo>
                    <a:lnTo>
                      <a:pt x="1836" y="86"/>
                    </a:lnTo>
                    <a:lnTo>
                      <a:pt x="1764" y="0"/>
                    </a:lnTo>
                    <a:lnTo>
                      <a:pt x="1720" y="33"/>
                    </a:lnTo>
                    <a:lnTo>
                      <a:pt x="1701" y="93"/>
                    </a:lnTo>
                    <a:lnTo>
                      <a:pt x="1652" y="93"/>
                    </a:lnTo>
                    <a:lnTo>
                      <a:pt x="1600" y="188"/>
                    </a:lnTo>
                    <a:lnTo>
                      <a:pt x="1549" y="188"/>
                    </a:lnTo>
                    <a:lnTo>
                      <a:pt x="1486" y="328"/>
                    </a:lnTo>
                    <a:lnTo>
                      <a:pt x="1464" y="431"/>
                    </a:lnTo>
                    <a:lnTo>
                      <a:pt x="1421" y="447"/>
                    </a:lnTo>
                    <a:lnTo>
                      <a:pt x="1399" y="502"/>
                    </a:lnTo>
                    <a:lnTo>
                      <a:pt x="1399" y="553"/>
                    </a:lnTo>
                    <a:lnTo>
                      <a:pt x="1396" y="574"/>
                    </a:lnTo>
                    <a:lnTo>
                      <a:pt x="1365" y="628"/>
                    </a:lnTo>
                    <a:lnTo>
                      <a:pt x="1330" y="662"/>
                    </a:lnTo>
                    <a:lnTo>
                      <a:pt x="1292" y="687"/>
                    </a:lnTo>
                    <a:lnTo>
                      <a:pt x="1292" y="688"/>
                    </a:lnTo>
                    <a:lnTo>
                      <a:pt x="1278" y="732"/>
                    </a:lnTo>
                    <a:lnTo>
                      <a:pt x="1272" y="774"/>
                    </a:lnTo>
                    <a:lnTo>
                      <a:pt x="1259" y="796"/>
                    </a:lnTo>
                    <a:lnTo>
                      <a:pt x="1257" y="797"/>
                    </a:lnTo>
                    <a:lnTo>
                      <a:pt x="1250" y="799"/>
                    </a:lnTo>
                    <a:lnTo>
                      <a:pt x="1237" y="792"/>
                    </a:lnTo>
                    <a:lnTo>
                      <a:pt x="1228" y="818"/>
                    </a:lnTo>
                    <a:lnTo>
                      <a:pt x="1104" y="804"/>
                    </a:lnTo>
                    <a:lnTo>
                      <a:pt x="1005" y="824"/>
                    </a:lnTo>
                    <a:lnTo>
                      <a:pt x="1005" y="821"/>
                    </a:lnTo>
                    <a:lnTo>
                      <a:pt x="995" y="819"/>
                    </a:lnTo>
                    <a:lnTo>
                      <a:pt x="972" y="799"/>
                    </a:lnTo>
                    <a:lnTo>
                      <a:pt x="962" y="756"/>
                    </a:lnTo>
                    <a:lnTo>
                      <a:pt x="948" y="741"/>
                    </a:lnTo>
                    <a:lnTo>
                      <a:pt x="841" y="764"/>
                    </a:lnTo>
                    <a:lnTo>
                      <a:pt x="721" y="808"/>
                    </a:lnTo>
                    <a:lnTo>
                      <a:pt x="742" y="869"/>
                    </a:lnTo>
                    <a:lnTo>
                      <a:pt x="715" y="887"/>
                    </a:lnTo>
                    <a:lnTo>
                      <a:pt x="675" y="956"/>
                    </a:lnTo>
                    <a:lnTo>
                      <a:pt x="642" y="952"/>
                    </a:lnTo>
                    <a:lnTo>
                      <a:pt x="606" y="1007"/>
                    </a:lnTo>
                    <a:lnTo>
                      <a:pt x="536" y="1004"/>
                    </a:lnTo>
                    <a:lnTo>
                      <a:pt x="494" y="988"/>
                    </a:lnTo>
                    <a:lnTo>
                      <a:pt x="470" y="963"/>
                    </a:lnTo>
                    <a:lnTo>
                      <a:pt x="470" y="961"/>
                    </a:lnTo>
                    <a:lnTo>
                      <a:pt x="423" y="972"/>
                    </a:lnTo>
                    <a:lnTo>
                      <a:pt x="423" y="974"/>
                    </a:lnTo>
                    <a:lnTo>
                      <a:pt x="420" y="974"/>
                    </a:lnTo>
                    <a:lnTo>
                      <a:pt x="380" y="1000"/>
                    </a:lnTo>
                    <a:lnTo>
                      <a:pt x="374" y="1005"/>
                    </a:lnTo>
                    <a:lnTo>
                      <a:pt x="374" y="1007"/>
                    </a:lnTo>
                    <a:lnTo>
                      <a:pt x="372" y="1010"/>
                    </a:lnTo>
                    <a:lnTo>
                      <a:pt x="361" y="1043"/>
                    </a:lnTo>
                    <a:lnTo>
                      <a:pt x="274" y="1070"/>
                    </a:lnTo>
                    <a:lnTo>
                      <a:pt x="265" y="1088"/>
                    </a:lnTo>
                    <a:lnTo>
                      <a:pt x="221" y="1147"/>
                    </a:lnTo>
                    <a:lnTo>
                      <a:pt x="205" y="1152"/>
                    </a:lnTo>
                    <a:lnTo>
                      <a:pt x="143" y="1186"/>
                    </a:lnTo>
                    <a:lnTo>
                      <a:pt x="139" y="1236"/>
                    </a:lnTo>
                    <a:lnTo>
                      <a:pt x="85" y="118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6" name="Freeform 261">
                <a:extLst>
                  <a:ext uri="{FF2B5EF4-FFF2-40B4-BE49-F238E27FC236}">
                    <a16:creationId xmlns:a16="http://schemas.microsoft.com/office/drawing/2014/main" id="{094C6B7E-47BB-E0F3-BFA9-14E3F9287F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3050"/>
                <a:ext cx="464" cy="477"/>
              </a:xfrm>
              <a:custGeom>
                <a:avLst/>
                <a:gdLst>
                  <a:gd name="T0" fmla="*/ 1278 w 3249"/>
                  <a:gd name="T1" fmla="*/ 568 h 3339"/>
                  <a:gd name="T2" fmla="*/ 1453 w 3249"/>
                  <a:gd name="T3" fmla="*/ 761 h 3339"/>
                  <a:gd name="T4" fmla="*/ 1365 w 3249"/>
                  <a:gd name="T5" fmla="*/ 1030 h 3339"/>
                  <a:gd name="T6" fmla="*/ 1232 w 3249"/>
                  <a:gd name="T7" fmla="*/ 1237 h 3339"/>
                  <a:gd name="T8" fmla="*/ 1150 w 3249"/>
                  <a:gd name="T9" fmla="*/ 1457 h 3339"/>
                  <a:gd name="T10" fmla="*/ 948 w 3249"/>
                  <a:gd name="T11" fmla="*/ 1384 h 3339"/>
                  <a:gd name="T12" fmla="*/ 642 w 3249"/>
                  <a:gd name="T13" fmla="*/ 1391 h 3339"/>
                  <a:gd name="T14" fmla="*/ 361 w 3249"/>
                  <a:gd name="T15" fmla="*/ 1708 h 3339"/>
                  <a:gd name="T16" fmla="*/ 158 w 3249"/>
                  <a:gd name="T17" fmla="*/ 1893 h 3339"/>
                  <a:gd name="T18" fmla="*/ 93 w 3249"/>
                  <a:gd name="T19" fmla="*/ 2156 h 3339"/>
                  <a:gd name="T20" fmla="*/ 243 w 3249"/>
                  <a:gd name="T21" fmla="*/ 2378 h 3339"/>
                  <a:gd name="T22" fmla="*/ 296 w 3249"/>
                  <a:gd name="T23" fmla="*/ 2384 h 3339"/>
                  <a:gd name="T24" fmla="*/ 344 w 3249"/>
                  <a:gd name="T25" fmla="*/ 2559 h 3339"/>
                  <a:gd name="T26" fmla="*/ 284 w 3249"/>
                  <a:gd name="T27" fmla="*/ 2730 h 3339"/>
                  <a:gd name="T28" fmla="*/ 36 w 3249"/>
                  <a:gd name="T29" fmla="*/ 2859 h 3339"/>
                  <a:gd name="T30" fmla="*/ 1 w 3249"/>
                  <a:gd name="T31" fmla="*/ 3197 h 3339"/>
                  <a:gd name="T32" fmla="*/ 87 w 3249"/>
                  <a:gd name="T33" fmla="*/ 3320 h 3339"/>
                  <a:gd name="T34" fmla="*/ 271 w 3249"/>
                  <a:gd name="T35" fmla="*/ 3295 h 3339"/>
                  <a:gd name="T36" fmla="*/ 396 w 3249"/>
                  <a:gd name="T37" fmla="*/ 3331 h 3339"/>
                  <a:gd name="T38" fmla="*/ 448 w 3249"/>
                  <a:gd name="T39" fmla="*/ 3296 h 3339"/>
                  <a:gd name="T40" fmla="*/ 426 w 3249"/>
                  <a:gd name="T41" fmla="*/ 3220 h 3339"/>
                  <a:gd name="T42" fmla="*/ 385 w 3249"/>
                  <a:gd name="T43" fmla="*/ 3149 h 3339"/>
                  <a:gd name="T44" fmla="*/ 385 w 3249"/>
                  <a:gd name="T45" fmla="*/ 3085 h 3339"/>
                  <a:gd name="T46" fmla="*/ 427 w 3249"/>
                  <a:gd name="T47" fmla="*/ 2985 h 3339"/>
                  <a:gd name="T48" fmla="*/ 420 w 3249"/>
                  <a:gd name="T49" fmla="*/ 2922 h 3339"/>
                  <a:gd name="T50" fmla="*/ 514 w 3249"/>
                  <a:gd name="T51" fmla="*/ 2870 h 3339"/>
                  <a:gd name="T52" fmla="*/ 656 w 3249"/>
                  <a:gd name="T53" fmla="*/ 2943 h 3339"/>
                  <a:gd name="T54" fmla="*/ 765 w 3249"/>
                  <a:gd name="T55" fmla="*/ 2967 h 3339"/>
                  <a:gd name="T56" fmla="*/ 879 w 3249"/>
                  <a:gd name="T57" fmla="*/ 2674 h 3339"/>
                  <a:gd name="T58" fmla="*/ 1112 w 3249"/>
                  <a:gd name="T59" fmla="*/ 2436 h 3339"/>
                  <a:gd name="T60" fmla="*/ 1125 w 3249"/>
                  <a:gd name="T61" fmla="*/ 2189 h 3339"/>
                  <a:gd name="T62" fmla="*/ 1352 w 3249"/>
                  <a:gd name="T63" fmla="*/ 2100 h 3339"/>
                  <a:gd name="T64" fmla="*/ 1549 w 3249"/>
                  <a:gd name="T65" fmla="*/ 2199 h 3339"/>
                  <a:gd name="T66" fmla="*/ 1639 w 3249"/>
                  <a:gd name="T67" fmla="*/ 2108 h 3339"/>
                  <a:gd name="T68" fmla="*/ 1760 w 3249"/>
                  <a:gd name="T69" fmla="*/ 1995 h 3339"/>
                  <a:gd name="T70" fmla="*/ 1789 w 3249"/>
                  <a:gd name="T71" fmla="*/ 1668 h 3339"/>
                  <a:gd name="T72" fmla="*/ 1999 w 3249"/>
                  <a:gd name="T73" fmla="*/ 1922 h 3339"/>
                  <a:gd name="T74" fmla="*/ 2124 w 3249"/>
                  <a:gd name="T75" fmla="*/ 1802 h 3339"/>
                  <a:gd name="T76" fmla="*/ 2423 w 3249"/>
                  <a:gd name="T77" fmla="*/ 1879 h 3339"/>
                  <a:gd name="T78" fmla="*/ 2452 w 3249"/>
                  <a:gd name="T79" fmla="*/ 1839 h 3339"/>
                  <a:gd name="T80" fmla="*/ 2556 w 3249"/>
                  <a:gd name="T81" fmla="*/ 1745 h 3339"/>
                  <a:gd name="T82" fmla="*/ 2774 w 3249"/>
                  <a:gd name="T83" fmla="*/ 1598 h 3339"/>
                  <a:gd name="T84" fmla="*/ 2838 w 3249"/>
                  <a:gd name="T85" fmla="*/ 1347 h 3339"/>
                  <a:gd name="T86" fmla="*/ 3081 w 3249"/>
                  <a:gd name="T87" fmla="*/ 1398 h 3339"/>
                  <a:gd name="T88" fmla="*/ 3114 w 3249"/>
                  <a:gd name="T89" fmla="*/ 1406 h 3339"/>
                  <a:gd name="T90" fmla="*/ 3136 w 3249"/>
                  <a:gd name="T91" fmla="*/ 1412 h 3339"/>
                  <a:gd name="T92" fmla="*/ 3249 w 3249"/>
                  <a:gd name="T93" fmla="*/ 1206 h 3339"/>
                  <a:gd name="T94" fmla="*/ 2928 w 3249"/>
                  <a:gd name="T95" fmla="*/ 1117 h 3339"/>
                  <a:gd name="T96" fmla="*/ 2687 w 3249"/>
                  <a:gd name="T97" fmla="*/ 877 h 3339"/>
                  <a:gd name="T98" fmla="*/ 2483 w 3249"/>
                  <a:gd name="T99" fmla="*/ 590 h 3339"/>
                  <a:gd name="T100" fmla="*/ 2346 w 3249"/>
                  <a:gd name="T101" fmla="*/ 281 h 3339"/>
                  <a:gd name="T102" fmla="*/ 2204 w 3249"/>
                  <a:gd name="T103" fmla="*/ 33 h 3339"/>
                  <a:gd name="T104" fmla="*/ 1890 w 3249"/>
                  <a:gd name="T105" fmla="*/ 271 h 3339"/>
                  <a:gd name="T106" fmla="*/ 1727 w 3249"/>
                  <a:gd name="T107" fmla="*/ 343 h 3339"/>
                  <a:gd name="T108" fmla="*/ 1585 w 3249"/>
                  <a:gd name="T109" fmla="*/ 391 h 3339"/>
                  <a:gd name="T110" fmla="*/ 1170 w 3249"/>
                  <a:gd name="T111" fmla="*/ 306 h 3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249" h="3339">
                    <a:moveTo>
                      <a:pt x="1082" y="328"/>
                    </a:moveTo>
                    <a:lnTo>
                      <a:pt x="1079" y="335"/>
                    </a:lnTo>
                    <a:lnTo>
                      <a:pt x="1101" y="412"/>
                    </a:lnTo>
                    <a:lnTo>
                      <a:pt x="1150" y="455"/>
                    </a:lnTo>
                    <a:lnTo>
                      <a:pt x="1137" y="455"/>
                    </a:lnTo>
                    <a:lnTo>
                      <a:pt x="1190" y="502"/>
                    </a:lnTo>
                    <a:lnTo>
                      <a:pt x="1213" y="543"/>
                    </a:lnTo>
                    <a:lnTo>
                      <a:pt x="1278" y="568"/>
                    </a:lnTo>
                    <a:lnTo>
                      <a:pt x="1294" y="579"/>
                    </a:lnTo>
                    <a:lnTo>
                      <a:pt x="1265" y="638"/>
                    </a:lnTo>
                    <a:lnTo>
                      <a:pt x="1278" y="660"/>
                    </a:lnTo>
                    <a:lnTo>
                      <a:pt x="1312" y="686"/>
                    </a:lnTo>
                    <a:lnTo>
                      <a:pt x="1365" y="691"/>
                    </a:lnTo>
                    <a:lnTo>
                      <a:pt x="1388" y="757"/>
                    </a:lnTo>
                    <a:lnTo>
                      <a:pt x="1421" y="741"/>
                    </a:lnTo>
                    <a:lnTo>
                      <a:pt x="1453" y="761"/>
                    </a:lnTo>
                    <a:lnTo>
                      <a:pt x="1443" y="801"/>
                    </a:lnTo>
                    <a:lnTo>
                      <a:pt x="1476" y="845"/>
                    </a:lnTo>
                    <a:lnTo>
                      <a:pt x="1534" y="845"/>
                    </a:lnTo>
                    <a:lnTo>
                      <a:pt x="1552" y="947"/>
                    </a:lnTo>
                    <a:lnTo>
                      <a:pt x="1476" y="928"/>
                    </a:lnTo>
                    <a:lnTo>
                      <a:pt x="1465" y="980"/>
                    </a:lnTo>
                    <a:lnTo>
                      <a:pt x="1377" y="976"/>
                    </a:lnTo>
                    <a:lnTo>
                      <a:pt x="1365" y="1030"/>
                    </a:lnTo>
                    <a:lnTo>
                      <a:pt x="1344" y="1041"/>
                    </a:lnTo>
                    <a:lnTo>
                      <a:pt x="1254" y="1016"/>
                    </a:lnTo>
                    <a:lnTo>
                      <a:pt x="1305" y="1057"/>
                    </a:lnTo>
                    <a:lnTo>
                      <a:pt x="1297" y="1118"/>
                    </a:lnTo>
                    <a:lnTo>
                      <a:pt x="1216" y="1165"/>
                    </a:lnTo>
                    <a:lnTo>
                      <a:pt x="1224" y="1169"/>
                    </a:lnTo>
                    <a:lnTo>
                      <a:pt x="1183" y="1201"/>
                    </a:lnTo>
                    <a:lnTo>
                      <a:pt x="1232" y="1237"/>
                    </a:lnTo>
                    <a:lnTo>
                      <a:pt x="1224" y="1260"/>
                    </a:lnTo>
                    <a:lnTo>
                      <a:pt x="1213" y="1275"/>
                    </a:lnTo>
                    <a:lnTo>
                      <a:pt x="1210" y="1292"/>
                    </a:lnTo>
                    <a:lnTo>
                      <a:pt x="1181" y="1319"/>
                    </a:lnTo>
                    <a:lnTo>
                      <a:pt x="1188" y="1325"/>
                    </a:lnTo>
                    <a:lnTo>
                      <a:pt x="1190" y="1373"/>
                    </a:lnTo>
                    <a:lnTo>
                      <a:pt x="1130" y="1384"/>
                    </a:lnTo>
                    <a:lnTo>
                      <a:pt x="1150" y="1457"/>
                    </a:lnTo>
                    <a:lnTo>
                      <a:pt x="1147" y="1467"/>
                    </a:lnTo>
                    <a:lnTo>
                      <a:pt x="1128" y="1494"/>
                    </a:lnTo>
                    <a:lnTo>
                      <a:pt x="1103" y="1504"/>
                    </a:lnTo>
                    <a:lnTo>
                      <a:pt x="1035" y="1442"/>
                    </a:lnTo>
                    <a:lnTo>
                      <a:pt x="1030" y="1453"/>
                    </a:lnTo>
                    <a:lnTo>
                      <a:pt x="997" y="1412"/>
                    </a:lnTo>
                    <a:lnTo>
                      <a:pt x="977" y="1381"/>
                    </a:lnTo>
                    <a:lnTo>
                      <a:pt x="948" y="1384"/>
                    </a:lnTo>
                    <a:lnTo>
                      <a:pt x="915" y="1370"/>
                    </a:lnTo>
                    <a:lnTo>
                      <a:pt x="857" y="1354"/>
                    </a:lnTo>
                    <a:lnTo>
                      <a:pt x="831" y="1368"/>
                    </a:lnTo>
                    <a:lnTo>
                      <a:pt x="784" y="1347"/>
                    </a:lnTo>
                    <a:lnTo>
                      <a:pt x="755" y="1395"/>
                    </a:lnTo>
                    <a:lnTo>
                      <a:pt x="682" y="1343"/>
                    </a:lnTo>
                    <a:lnTo>
                      <a:pt x="653" y="1376"/>
                    </a:lnTo>
                    <a:lnTo>
                      <a:pt x="642" y="1391"/>
                    </a:lnTo>
                    <a:lnTo>
                      <a:pt x="628" y="1438"/>
                    </a:lnTo>
                    <a:lnTo>
                      <a:pt x="546" y="1485"/>
                    </a:lnTo>
                    <a:lnTo>
                      <a:pt x="486" y="1571"/>
                    </a:lnTo>
                    <a:lnTo>
                      <a:pt x="484" y="1577"/>
                    </a:lnTo>
                    <a:lnTo>
                      <a:pt x="448" y="1610"/>
                    </a:lnTo>
                    <a:lnTo>
                      <a:pt x="358" y="1613"/>
                    </a:lnTo>
                    <a:lnTo>
                      <a:pt x="347" y="1625"/>
                    </a:lnTo>
                    <a:lnTo>
                      <a:pt x="361" y="1708"/>
                    </a:lnTo>
                    <a:lnTo>
                      <a:pt x="360" y="1718"/>
                    </a:lnTo>
                    <a:lnTo>
                      <a:pt x="282" y="1767"/>
                    </a:lnTo>
                    <a:lnTo>
                      <a:pt x="278" y="1784"/>
                    </a:lnTo>
                    <a:lnTo>
                      <a:pt x="229" y="1828"/>
                    </a:lnTo>
                    <a:lnTo>
                      <a:pt x="273" y="1838"/>
                    </a:lnTo>
                    <a:lnTo>
                      <a:pt x="265" y="1882"/>
                    </a:lnTo>
                    <a:lnTo>
                      <a:pt x="227" y="1900"/>
                    </a:lnTo>
                    <a:lnTo>
                      <a:pt x="158" y="1893"/>
                    </a:lnTo>
                    <a:lnTo>
                      <a:pt x="134" y="1925"/>
                    </a:lnTo>
                    <a:lnTo>
                      <a:pt x="164" y="1941"/>
                    </a:lnTo>
                    <a:lnTo>
                      <a:pt x="123" y="1988"/>
                    </a:lnTo>
                    <a:lnTo>
                      <a:pt x="36" y="2062"/>
                    </a:lnTo>
                    <a:lnTo>
                      <a:pt x="0" y="2111"/>
                    </a:lnTo>
                    <a:lnTo>
                      <a:pt x="19" y="2160"/>
                    </a:lnTo>
                    <a:lnTo>
                      <a:pt x="43" y="2166"/>
                    </a:lnTo>
                    <a:lnTo>
                      <a:pt x="93" y="2156"/>
                    </a:lnTo>
                    <a:lnTo>
                      <a:pt x="96" y="2173"/>
                    </a:lnTo>
                    <a:lnTo>
                      <a:pt x="158" y="2221"/>
                    </a:lnTo>
                    <a:lnTo>
                      <a:pt x="178" y="2217"/>
                    </a:lnTo>
                    <a:lnTo>
                      <a:pt x="241" y="2276"/>
                    </a:lnTo>
                    <a:lnTo>
                      <a:pt x="235" y="2279"/>
                    </a:lnTo>
                    <a:lnTo>
                      <a:pt x="229" y="2304"/>
                    </a:lnTo>
                    <a:lnTo>
                      <a:pt x="240" y="2368"/>
                    </a:lnTo>
                    <a:lnTo>
                      <a:pt x="243" y="2378"/>
                    </a:lnTo>
                    <a:lnTo>
                      <a:pt x="178" y="2374"/>
                    </a:lnTo>
                    <a:lnTo>
                      <a:pt x="161" y="2451"/>
                    </a:lnTo>
                    <a:lnTo>
                      <a:pt x="189" y="2473"/>
                    </a:lnTo>
                    <a:lnTo>
                      <a:pt x="197" y="2466"/>
                    </a:lnTo>
                    <a:lnTo>
                      <a:pt x="230" y="2433"/>
                    </a:lnTo>
                    <a:lnTo>
                      <a:pt x="278" y="2414"/>
                    </a:lnTo>
                    <a:lnTo>
                      <a:pt x="292" y="2418"/>
                    </a:lnTo>
                    <a:lnTo>
                      <a:pt x="296" y="2384"/>
                    </a:lnTo>
                    <a:lnTo>
                      <a:pt x="327" y="2389"/>
                    </a:lnTo>
                    <a:lnTo>
                      <a:pt x="342" y="2425"/>
                    </a:lnTo>
                    <a:lnTo>
                      <a:pt x="339" y="2451"/>
                    </a:lnTo>
                    <a:lnTo>
                      <a:pt x="358" y="2476"/>
                    </a:lnTo>
                    <a:lnTo>
                      <a:pt x="355" y="2509"/>
                    </a:lnTo>
                    <a:lnTo>
                      <a:pt x="329" y="2512"/>
                    </a:lnTo>
                    <a:lnTo>
                      <a:pt x="333" y="2532"/>
                    </a:lnTo>
                    <a:lnTo>
                      <a:pt x="344" y="2559"/>
                    </a:lnTo>
                    <a:lnTo>
                      <a:pt x="377" y="2570"/>
                    </a:lnTo>
                    <a:lnTo>
                      <a:pt x="393" y="2582"/>
                    </a:lnTo>
                    <a:lnTo>
                      <a:pt x="388" y="2614"/>
                    </a:lnTo>
                    <a:lnTo>
                      <a:pt x="333" y="2657"/>
                    </a:lnTo>
                    <a:lnTo>
                      <a:pt x="314" y="2663"/>
                    </a:lnTo>
                    <a:lnTo>
                      <a:pt x="300" y="2679"/>
                    </a:lnTo>
                    <a:lnTo>
                      <a:pt x="289" y="2728"/>
                    </a:lnTo>
                    <a:lnTo>
                      <a:pt x="284" y="2730"/>
                    </a:lnTo>
                    <a:lnTo>
                      <a:pt x="254" y="2804"/>
                    </a:lnTo>
                    <a:lnTo>
                      <a:pt x="249" y="2836"/>
                    </a:lnTo>
                    <a:lnTo>
                      <a:pt x="219" y="2861"/>
                    </a:lnTo>
                    <a:lnTo>
                      <a:pt x="164" y="2858"/>
                    </a:lnTo>
                    <a:lnTo>
                      <a:pt x="145" y="2840"/>
                    </a:lnTo>
                    <a:lnTo>
                      <a:pt x="110" y="2836"/>
                    </a:lnTo>
                    <a:lnTo>
                      <a:pt x="47" y="2807"/>
                    </a:lnTo>
                    <a:lnTo>
                      <a:pt x="36" y="2859"/>
                    </a:lnTo>
                    <a:lnTo>
                      <a:pt x="12" y="2880"/>
                    </a:lnTo>
                    <a:lnTo>
                      <a:pt x="25" y="2894"/>
                    </a:lnTo>
                    <a:lnTo>
                      <a:pt x="16" y="2913"/>
                    </a:lnTo>
                    <a:lnTo>
                      <a:pt x="5" y="2956"/>
                    </a:lnTo>
                    <a:lnTo>
                      <a:pt x="5" y="3009"/>
                    </a:lnTo>
                    <a:lnTo>
                      <a:pt x="12" y="3014"/>
                    </a:lnTo>
                    <a:lnTo>
                      <a:pt x="11" y="3134"/>
                    </a:lnTo>
                    <a:lnTo>
                      <a:pt x="1" y="3197"/>
                    </a:lnTo>
                    <a:lnTo>
                      <a:pt x="47" y="3271"/>
                    </a:lnTo>
                    <a:lnTo>
                      <a:pt x="34" y="3298"/>
                    </a:lnTo>
                    <a:lnTo>
                      <a:pt x="41" y="3302"/>
                    </a:lnTo>
                    <a:lnTo>
                      <a:pt x="60" y="3312"/>
                    </a:lnTo>
                    <a:lnTo>
                      <a:pt x="63" y="3318"/>
                    </a:lnTo>
                    <a:lnTo>
                      <a:pt x="66" y="3320"/>
                    </a:lnTo>
                    <a:lnTo>
                      <a:pt x="76" y="3323"/>
                    </a:lnTo>
                    <a:lnTo>
                      <a:pt x="87" y="3320"/>
                    </a:lnTo>
                    <a:lnTo>
                      <a:pt x="96" y="3320"/>
                    </a:lnTo>
                    <a:lnTo>
                      <a:pt x="110" y="3326"/>
                    </a:lnTo>
                    <a:lnTo>
                      <a:pt x="118" y="3326"/>
                    </a:lnTo>
                    <a:lnTo>
                      <a:pt x="132" y="3296"/>
                    </a:lnTo>
                    <a:lnTo>
                      <a:pt x="213" y="3309"/>
                    </a:lnTo>
                    <a:lnTo>
                      <a:pt x="246" y="3320"/>
                    </a:lnTo>
                    <a:lnTo>
                      <a:pt x="260" y="3320"/>
                    </a:lnTo>
                    <a:lnTo>
                      <a:pt x="271" y="3295"/>
                    </a:lnTo>
                    <a:lnTo>
                      <a:pt x="274" y="3293"/>
                    </a:lnTo>
                    <a:lnTo>
                      <a:pt x="278" y="3293"/>
                    </a:lnTo>
                    <a:lnTo>
                      <a:pt x="287" y="3302"/>
                    </a:lnTo>
                    <a:lnTo>
                      <a:pt x="320" y="3320"/>
                    </a:lnTo>
                    <a:lnTo>
                      <a:pt x="339" y="3320"/>
                    </a:lnTo>
                    <a:lnTo>
                      <a:pt x="361" y="3329"/>
                    </a:lnTo>
                    <a:lnTo>
                      <a:pt x="383" y="3329"/>
                    </a:lnTo>
                    <a:lnTo>
                      <a:pt x="396" y="3331"/>
                    </a:lnTo>
                    <a:lnTo>
                      <a:pt x="409" y="3339"/>
                    </a:lnTo>
                    <a:lnTo>
                      <a:pt x="426" y="3339"/>
                    </a:lnTo>
                    <a:lnTo>
                      <a:pt x="437" y="3337"/>
                    </a:lnTo>
                    <a:lnTo>
                      <a:pt x="437" y="3328"/>
                    </a:lnTo>
                    <a:lnTo>
                      <a:pt x="431" y="3326"/>
                    </a:lnTo>
                    <a:lnTo>
                      <a:pt x="431" y="3312"/>
                    </a:lnTo>
                    <a:lnTo>
                      <a:pt x="438" y="3304"/>
                    </a:lnTo>
                    <a:lnTo>
                      <a:pt x="448" y="3296"/>
                    </a:lnTo>
                    <a:lnTo>
                      <a:pt x="449" y="3287"/>
                    </a:lnTo>
                    <a:lnTo>
                      <a:pt x="449" y="3284"/>
                    </a:lnTo>
                    <a:lnTo>
                      <a:pt x="440" y="3280"/>
                    </a:lnTo>
                    <a:lnTo>
                      <a:pt x="431" y="3262"/>
                    </a:lnTo>
                    <a:lnTo>
                      <a:pt x="448" y="3249"/>
                    </a:lnTo>
                    <a:lnTo>
                      <a:pt x="440" y="3233"/>
                    </a:lnTo>
                    <a:lnTo>
                      <a:pt x="434" y="3229"/>
                    </a:lnTo>
                    <a:lnTo>
                      <a:pt x="426" y="3220"/>
                    </a:lnTo>
                    <a:lnTo>
                      <a:pt x="424" y="3211"/>
                    </a:lnTo>
                    <a:lnTo>
                      <a:pt x="415" y="3195"/>
                    </a:lnTo>
                    <a:lnTo>
                      <a:pt x="415" y="3175"/>
                    </a:lnTo>
                    <a:lnTo>
                      <a:pt x="409" y="3167"/>
                    </a:lnTo>
                    <a:lnTo>
                      <a:pt x="382" y="3167"/>
                    </a:lnTo>
                    <a:lnTo>
                      <a:pt x="372" y="3162"/>
                    </a:lnTo>
                    <a:lnTo>
                      <a:pt x="380" y="3156"/>
                    </a:lnTo>
                    <a:lnTo>
                      <a:pt x="385" y="3149"/>
                    </a:lnTo>
                    <a:lnTo>
                      <a:pt x="391" y="3138"/>
                    </a:lnTo>
                    <a:lnTo>
                      <a:pt x="391" y="3129"/>
                    </a:lnTo>
                    <a:lnTo>
                      <a:pt x="413" y="3118"/>
                    </a:lnTo>
                    <a:lnTo>
                      <a:pt x="415" y="3118"/>
                    </a:lnTo>
                    <a:lnTo>
                      <a:pt x="426" y="3102"/>
                    </a:lnTo>
                    <a:lnTo>
                      <a:pt x="409" y="3102"/>
                    </a:lnTo>
                    <a:lnTo>
                      <a:pt x="398" y="3098"/>
                    </a:lnTo>
                    <a:lnTo>
                      <a:pt x="385" y="3085"/>
                    </a:lnTo>
                    <a:lnTo>
                      <a:pt x="409" y="3042"/>
                    </a:lnTo>
                    <a:lnTo>
                      <a:pt x="416" y="3042"/>
                    </a:lnTo>
                    <a:lnTo>
                      <a:pt x="426" y="3034"/>
                    </a:lnTo>
                    <a:lnTo>
                      <a:pt x="431" y="3029"/>
                    </a:lnTo>
                    <a:lnTo>
                      <a:pt x="434" y="3020"/>
                    </a:lnTo>
                    <a:lnTo>
                      <a:pt x="424" y="2996"/>
                    </a:lnTo>
                    <a:lnTo>
                      <a:pt x="424" y="2990"/>
                    </a:lnTo>
                    <a:lnTo>
                      <a:pt x="427" y="2985"/>
                    </a:lnTo>
                    <a:lnTo>
                      <a:pt x="431" y="2979"/>
                    </a:lnTo>
                    <a:lnTo>
                      <a:pt x="431" y="2978"/>
                    </a:lnTo>
                    <a:lnTo>
                      <a:pt x="434" y="2976"/>
                    </a:lnTo>
                    <a:lnTo>
                      <a:pt x="434" y="2968"/>
                    </a:lnTo>
                    <a:lnTo>
                      <a:pt x="418" y="2956"/>
                    </a:lnTo>
                    <a:lnTo>
                      <a:pt x="415" y="2946"/>
                    </a:lnTo>
                    <a:lnTo>
                      <a:pt x="415" y="2927"/>
                    </a:lnTo>
                    <a:lnTo>
                      <a:pt x="420" y="2922"/>
                    </a:lnTo>
                    <a:lnTo>
                      <a:pt x="431" y="2914"/>
                    </a:lnTo>
                    <a:lnTo>
                      <a:pt x="434" y="2914"/>
                    </a:lnTo>
                    <a:lnTo>
                      <a:pt x="448" y="2911"/>
                    </a:lnTo>
                    <a:lnTo>
                      <a:pt x="456" y="2887"/>
                    </a:lnTo>
                    <a:lnTo>
                      <a:pt x="480" y="2887"/>
                    </a:lnTo>
                    <a:lnTo>
                      <a:pt x="497" y="2880"/>
                    </a:lnTo>
                    <a:lnTo>
                      <a:pt x="511" y="2870"/>
                    </a:lnTo>
                    <a:lnTo>
                      <a:pt x="514" y="2870"/>
                    </a:lnTo>
                    <a:lnTo>
                      <a:pt x="516" y="2869"/>
                    </a:lnTo>
                    <a:lnTo>
                      <a:pt x="551" y="2880"/>
                    </a:lnTo>
                    <a:lnTo>
                      <a:pt x="560" y="2889"/>
                    </a:lnTo>
                    <a:lnTo>
                      <a:pt x="568" y="2894"/>
                    </a:lnTo>
                    <a:lnTo>
                      <a:pt x="582" y="2908"/>
                    </a:lnTo>
                    <a:lnTo>
                      <a:pt x="609" y="2919"/>
                    </a:lnTo>
                    <a:lnTo>
                      <a:pt x="631" y="2935"/>
                    </a:lnTo>
                    <a:lnTo>
                      <a:pt x="656" y="2943"/>
                    </a:lnTo>
                    <a:lnTo>
                      <a:pt x="677" y="2943"/>
                    </a:lnTo>
                    <a:lnTo>
                      <a:pt x="689" y="2935"/>
                    </a:lnTo>
                    <a:lnTo>
                      <a:pt x="702" y="2932"/>
                    </a:lnTo>
                    <a:lnTo>
                      <a:pt x="722" y="2938"/>
                    </a:lnTo>
                    <a:lnTo>
                      <a:pt x="732" y="2943"/>
                    </a:lnTo>
                    <a:lnTo>
                      <a:pt x="740" y="2954"/>
                    </a:lnTo>
                    <a:lnTo>
                      <a:pt x="751" y="2958"/>
                    </a:lnTo>
                    <a:lnTo>
                      <a:pt x="765" y="2967"/>
                    </a:lnTo>
                    <a:lnTo>
                      <a:pt x="770" y="2967"/>
                    </a:lnTo>
                    <a:lnTo>
                      <a:pt x="787" y="2965"/>
                    </a:lnTo>
                    <a:lnTo>
                      <a:pt x="808" y="2971"/>
                    </a:lnTo>
                    <a:lnTo>
                      <a:pt x="817" y="2978"/>
                    </a:lnTo>
                    <a:lnTo>
                      <a:pt x="820" y="2941"/>
                    </a:lnTo>
                    <a:lnTo>
                      <a:pt x="773" y="2769"/>
                    </a:lnTo>
                    <a:lnTo>
                      <a:pt x="787" y="2706"/>
                    </a:lnTo>
                    <a:lnTo>
                      <a:pt x="879" y="2674"/>
                    </a:lnTo>
                    <a:lnTo>
                      <a:pt x="861" y="2614"/>
                    </a:lnTo>
                    <a:lnTo>
                      <a:pt x="937" y="2610"/>
                    </a:lnTo>
                    <a:lnTo>
                      <a:pt x="966" y="2592"/>
                    </a:lnTo>
                    <a:lnTo>
                      <a:pt x="986" y="2596"/>
                    </a:lnTo>
                    <a:lnTo>
                      <a:pt x="1071" y="2574"/>
                    </a:lnTo>
                    <a:lnTo>
                      <a:pt x="1104" y="2527"/>
                    </a:lnTo>
                    <a:lnTo>
                      <a:pt x="1159" y="2477"/>
                    </a:lnTo>
                    <a:lnTo>
                      <a:pt x="1112" y="2436"/>
                    </a:lnTo>
                    <a:lnTo>
                      <a:pt x="1093" y="2439"/>
                    </a:lnTo>
                    <a:lnTo>
                      <a:pt x="1087" y="2379"/>
                    </a:lnTo>
                    <a:lnTo>
                      <a:pt x="1106" y="2392"/>
                    </a:lnTo>
                    <a:lnTo>
                      <a:pt x="1104" y="2370"/>
                    </a:lnTo>
                    <a:lnTo>
                      <a:pt x="1079" y="2302"/>
                    </a:lnTo>
                    <a:lnTo>
                      <a:pt x="1119" y="2291"/>
                    </a:lnTo>
                    <a:lnTo>
                      <a:pt x="1106" y="2232"/>
                    </a:lnTo>
                    <a:lnTo>
                      <a:pt x="1125" y="2189"/>
                    </a:lnTo>
                    <a:lnTo>
                      <a:pt x="1141" y="2192"/>
                    </a:lnTo>
                    <a:lnTo>
                      <a:pt x="1201" y="2228"/>
                    </a:lnTo>
                    <a:lnTo>
                      <a:pt x="1224" y="2177"/>
                    </a:lnTo>
                    <a:lnTo>
                      <a:pt x="1229" y="2111"/>
                    </a:lnTo>
                    <a:lnTo>
                      <a:pt x="1234" y="2106"/>
                    </a:lnTo>
                    <a:lnTo>
                      <a:pt x="1301" y="2138"/>
                    </a:lnTo>
                    <a:lnTo>
                      <a:pt x="1344" y="2111"/>
                    </a:lnTo>
                    <a:lnTo>
                      <a:pt x="1352" y="2100"/>
                    </a:lnTo>
                    <a:lnTo>
                      <a:pt x="1376" y="2078"/>
                    </a:lnTo>
                    <a:lnTo>
                      <a:pt x="1418" y="2130"/>
                    </a:lnTo>
                    <a:lnTo>
                      <a:pt x="1421" y="2133"/>
                    </a:lnTo>
                    <a:lnTo>
                      <a:pt x="1458" y="2152"/>
                    </a:lnTo>
                    <a:lnTo>
                      <a:pt x="1465" y="2148"/>
                    </a:lnTo>
                    <a:lnTo>
                      <a:pt x="1476" y="2123"/>
                    </a:lnTo>
                    <a:lnTo>
                      <a:pt x="1524" y="2167"/>
                    </a:lnTo>
                    <a:lnTo>
                      <a:pt x="1549" y="2199"/>
                    </a:lnTo>
                    <a:lnTo>
                      <a:pt x="1549" y="2220"/>
                    </a:lnTo>
                    <a:lnTo>
                      <a:pt x="1573" y="2276"/>
                    </a:lnTo>
                    <a:lnTo>
                      <a:pt x="1616" y="2272"/>
                    </a:lnTo>
                    <a:lnTo>
                      <a:pt x="1650" y="2264"/>
                    </a:lnTo>
                    <a:lnTo>
                      <a:pt x="1693" y="2206"/>
                    </a:lnTo>
                    <a:lnTo>
                      <a:pt x="1734" y="2181"/>
                    </a:lnTo>
                    <a:lnTo>
                      <a:pt x="1677" y="2108"/>
                    </a:lnTo>
                    <a:lnTo>
                      <a:pt x="1639" y="2108"/>
                    </a:lnTo>
                    <a:lnTo>
                      <a:pt x="1605" y="2101"/>
                    </a:lnTo>
                    <a:lnTo>
                      <a:pt x="1585" y="2036"/>
                    </a:lnTo>
                    <a:lnTo>
                      <a:pt x="1628" y="2010"/>
                    </a:lnTo>
                    <a:lnTo>
                      <a:pt x="1638" y="2010"/>
                    </a:lnTo>
                    <a:lnTo>
                      <a:pt x="1666" y="1992"/>
                    </a:lnTo>
                    <a:lnTo>
                      <a:pt x="1726" y="1996"/>
                    </a:lnTo>
                    <a:lnTo>
                      <a:pt x="1745" y="1981"/>
                    </a:lnTo>
                    <a:lnTo>
                      <a:pt x="1760" y="1995"/>
                    </a:lnTo>
                    <a:lnTo>
                      <a:pt x="1792" y="1977"/>
                    </a:lnTo>
                    <a:lnTo>
                      <a:pt x="1791" y="1955"/>
                    </a:lnTo>
                    <a:lnTo>
                      <a:pt x="1895" y="1909"/>
                    </a:lnTo>
                    <a:lnTo>
                      <a:pt x="1887" y="1864"/>
                    </a:lnTo>
                    <a:lnTo>
                      <a:pt x="1773" y="1827"/>
                    </a:lnTo>
                    <a:lnTo>
                      <a:pt x="1726" y="1788"/>
                    </a:lnTo>
                    <a:lnTo>
                      <a:pt x="1723" y="1723"/>
                    </a:lnTo>
                    <a:lnTo>
                      <a:pt x="1789" y="1668"/>
                    </a:lnTo>
                    <a:lnTo>
                      <a:pt x="1887" y="1668"/>
                    </a:lnTo>
                    <a:lnTo>
                      <a:pt x="1993" y="1824"/>
                    </a:lnTo>
                    <a:lnTo>
                      <a:pt x="1989" y="1844"/>
                    </a:lnTo>
                    <a:lnTo>
                      <a:pt x="1988" y="1857"/>
                    </a:lnTo>
                    <a:lnTo>
                      <a:pt x="1986" y="1857"/>
                    </a:lnTo>
                    <a:lnTo>
                      <a:pt x="1975" y="1879"/>
                    </a:lnTo>
                    <a:lnTo>
                      <a:pt x="1967" y="1900"/>
                    </a:lnTo>
                    <a:lnTo>
                      <a:pt x="1999" y="1922"/>
                    </a:lnTo>
                    <a:lnTo>
                      <a:pt x="2021" y="1930"/>
                    </a:lnTo>
                    <a:lnTo>
                      <a:pt x="2040" y="1941"/>
                    </a:lnTo>
                    <a:lnTo>
                      <a:pt x="2144" y="1919"/>
                    </a:lnTo>
                    <a:lnTo>
                      <a:pt x="2144" y="1908"/>
                    </a:lnTo>
                    <a:lnTo>
                      <a:pt x="2122" y="1872"/>
                    </a:lnTo>
                    <a:lnTo>
                      <a:pt x="2149" y="1839"/>
                    </a:lnTo>
                    <a:lnTo>
                      <a:pt x="2135" y="1824"/>
                    </a:lnTo>
                    <a:lnTo>
                      <a:pt x="2124" y="1802"/>
                    </a:lnTo>
                    <a:lnTo>
                      <a:pt x="2133" y="1719"/>
                    </a:lnTo>
                    <a:lnTo>
                      <a:pt x="2223" y="1769"/>
                    </a:lnTo>
                    <a:lnTo>
                      <a:pt x="2253" y="1802"/>
                    </a:lnTo>
                    <a:lnTo>
                      <a:pt x="2299" y="1773"/>
                    </a:lnTo>
                    <a:lnTo>
                      <a:pt x="2348" y="1800"/>
                    </a:lnTo>
                    <a:lnTo>
                      <a:pt x="2415" y="1827"/>
                    </a:lnTo>
                    <a:lnTo>
                      <a:pt x="2412" y="1876"/>
                    </a:lnTo>
                    <a:lnTo>
                      <a:pt x="2423" y="1879"/>
                    </a:lnTo>
                    <a:lnTo>
                      <a:pt x="2426" y="1879"/>
                    </a:lnTo>
                    <a:lnTo>
                      <a:pt x="2426" y="1876"/>
                    </a:lnTo>
                    <a:lnTo>
                      <a:pt x="2439" y="1871"/>
                    </a:lnTo>
                    <a:lnTo>
                      <a:pt x="2452" y="1857"/>
                    </a:lnTo>
                    <a:lnTo>
                      <a:pt x="2455" y="1854"/>
                    </a:lnTo>
                    <a:lnTo>
                      <a:pt x="2455" y="1844"/>
                    </a:lnTo>
                    <a:lnTo>
                      <a:pt x="2452" y="1842"/>
                    </a:lnTo>
                    <a:lnTo>
                      <a:pt x="2452" y="1839"/>
                    </a:lnTo>
                    <a:lnTo>
                      <a:pt x="2448" y="1838"/>
                    </a:lnTo>
                    <a:lnTo>
                      <a:pt x="2447" y="1835"/>
                    </a:lnTo>
                    <a:lnTo>
                      <a:pt x="2444" y="1833"/>
                    </a:lnTo>
                    <a:lnTo>
                      <a:pt x="2441" y="1813"/>
                    </a:lnTo>
                    <a:lnTo>
                      <a:pt x="2490" y="1756"/>
                    </a:lnTo>
                    <a:lnTo>
                      <a:pt x="2518" y="1778"/>
                    </a:lnTo>
                    <a:lnTo>
                      <a:pt x="2546" y="1756"/>
                    </a:lnTo>
                    <a:lnTo>
                      <a:pt x="2556" y="1745"/>
                    </a:lnTo>
                    <a:lnTo>
                      <a:pt x="2550" y="1701"/>
                    </a:lnTo>
                    <a:lnTo>
                      <a:pt x="2600" y="1669"/>
                    </a:lnTo>
                    <a:lnTo>
                      <a:pt x="2600" y="1616"/>
                    </a:lnTo>
                    <a:lnTo>
                      <a:pt x="2590" y="1595"/>
                    </a:lnTo>
                    <a:lnTo>
                      <a:pt x="2644" y="1573"/>
                    </a:lnTo>
                    <a:lnTo>
                      <a:pt x="2688" y="1609"/>
                    </a:lnTo>
                    <a:lnTo>
                      <a:pt x="2742" y="1598"/>
                    </a:lnTo>
                    <a:lnTo>
                      <a:pt x="2774" y="1598"/>
                    </a:lnTo>
                    <a:lnTo>
                      <a:pt x="2754" y="1529"/>
                    </a:lnTo>
                    <a:lnTo>
                      <a:pt x="2754" y="1456"/>
                    </a:lnTo>
                    <a:lnTo>
                      <a:pt x="2774" y="1446"/>
                    </a:lnTo>
                    <a:lnTo>
                      <a:pt x="2802" y="1450"/>
                    </a:lnTo>
                    <a:lnTo>
                      <a:pt x="2794" y="1438"/>
                    </a:lnTo>
                    <a:lnTo>
                      <a:pt x="2785" y="1407"/>
                    </a:lnTo>
                    <a:lnTo>
                      <a:pt x="2840" y="1374"/>
                    </a:lnTo>
                    <a:lnTo>
                      <a:pt x="2838" y="1347"/>
                    </a:lnTo>
                    <a:lnTo>
                      <a:pt x="2863" y="1318"/>
                    </a:lnTo>
                    <a:lnTo>
                      <a:pt x="2944" y="1398"/>
                    </a:lnTo>
                    <a:lnTo>
                      <a:pt x="2939" y="1446"/>
                    </a:lnTo>
                    <a:lnTo>
                      <a:pt x="2971" y="1446"/>
                    </a:lnTo>
                    <a:lnTo>
                      <a:pt x="2980" y="1435"/>
                    </a:lnTo>
                    <a:lnTo>
                      <a:pt x="3067" y="1370"/>
                    </a:lnTo>
                    <a:lnTo>
                      <a:pt x="3080" y="1376"/>
                    </a:lnTo>
                    <a:lnTo>
                      <a:pt x="3081" y="1398"/>
                    </a:lnTo>
                    <a:lnTo>
                      <a:pt x="3086" y="1391"/>
                    </a:lnTo>
                    <a:lnTo>
                      <a:pt x="3097" y="1387"/>
                    </a:lnTo>
                    <a:lnTo>
                      <a:pt x="3103" y="1396"/>
                    </a:lnTo>
                    <a:lnTo>
                      <a:pt x="3107" y="1396"/>
                    </a:lnTo>
                    <a:lnTo>
                      <a:pt x="3107" y="1390"/>
                    </a:lnTo>
                    <a:lnTo>
                      <a:pt x="3111" y="1391"/>
                    </a:lnTo>
                    <a:lnTo>
                      <a:pt x="3114" y="1398"/>
                    </a:lnTo>
                    <a:lnTo>
                      <a:pt x="3114" y="1406"/>
                    </a:lnTo>
                    <a:lnTo>
                      <a:pt x="3116" y="1407"/>
                    </a:lnTo>
                    <a:lnTo>
                      <a:pt x="3116" y="1409"/>
                    </a:lnTo>
                    <a:lnTo>
                      <a:pt x="3118" y="1409"/>
                    </a:lnTo>
                    <a:lnTo>
                      <a:pt x="3125" y="1417"/>
                    </a:lnTo>
                    <a:lnTo>
                      <a:pt x="3127" y="1420"/>
                    </a:lnTo>
                    <a:lnTo>
                      <a:pt x="3129" y="1420"/>
                    </a:lnTo>
                    <a:lnTo>
                      <a:pt x="3133" y="1418"/>
                    </a:lnTo>
                    <a:lnTo>
                      <a:pt x="3136" y="1412"/>
                    </a:lnTo>
                    <a:lnTo>
                      <a:pt x="3180" y="1391"/>
                    </a:lnTo>
                    <a:lnTo>
                      <a:pt x="3191" y="1376"/>
                    </a:lnTo>
                    <a:lnTo>
                      <a:pt x="3211" y="1340"/>
                    </a:lnTo>
                    <a:lnTo>
                      <a:pt x="3184" y="1314"/>
                    </a:lnTo>
                    <a:lnTo>
                      <a:pt x="3184" y="1300"/>
                    </a:lnTo>
                    <a:lnTo>
                      <a:pt x="3189" y="1248"/>
                    </a:lnTo>
                    <a:lnTo>
                      <a:pt x="3193" y="1239"/>
                    </a:lnTo>
                    <a:lnTo>
                      <a:pt x="3249" y="1206"/>
                    </a:lnTo>
                    <a:lnTo>
                      <a:pt x="3249" y="1172"/>
                    </a:lnTo>
                    <a:lnTo>
                      <a:pt x="3180" y="1147"/>
                    </a:lnTo>
                    <a:lnTo>
                      <a:pt x="3178" y="1209"/>
                    </a:lnTo>
                    <a:lnTo>
                      <a:pt x="3064" y="1180"/>
                    </a:lnTo>
                    <a:lnTo>
                      <a:pt x="3058" y="1190"/>
                    </a:lnTo>
                    <a:lnTo>
                      <a:pt x="2994" y="1150"/>
                    </a:lnTo>
                    <a:lnTo>
                      <a:pt x="2987" y="1158"/>
                    </a:lnTo>
                    <a:lnTo>
                      <a:pt x="2928" y="1117"/>
                    </a:lnTo>
                    <a:lnTo>
                      <a:pt x="2916" y="1052"/>
                    </a:lnTo>
                    <a:lnTo>
                      <a:pt x="2856" y="1027"/>
                    </a:lnTo>
                    <a:lnTo>
                      <a:pt x="2854" y="975"/>
                    </a:lnTo>
                    <a:lnTo>
                      <a:pt x="2797" y="937"/>
                    </a:lnTo>
                    <a:lnTo>
                      <a:pt x="2754" y="933"/>
                    </a:lnTo>
                    <a:lnTo>
                      <a:pt x="2743" y="928"/>
                    </a:lnTo>
                    <a:lnTo>
                      <a:pt x="2701" y="904"/>
                    </a:lnTo>
                    <a:lnTo>
                      <a:pt x="2687" y="877"/>
                    </a:lnTo>
                    <a:lnTo>
                      <a:pt x="2647" y="874"/>
                    </a:lnTo>
                    <a:lnTo>
                      <a:pt x="2603" y="838"/>
                    </a:lnTo>
                    <a:lnTo>
                      <a:pt x="2534" y="797"/>
                    </a:lnTo>
                    <a:lnTo>
                      <a:pt x="2608" y="725"/>
                    </a:lnTo>
                    <a:lnTo>
                      <a:pt x="2621" y="707"/>
                    </a:lnTo>
                    <a:lnTo>
                      <a:pt x="2601" y="638"/>
                    </a:lnTo>
                    <a:lnTo>
                      <a:pt x="2488" y="623"/>
                    </a:lnTo>
                    <a:lnTo>
                      <a:pt x="2483" y="590"/>
                    </a:lnTo>
                    <a:lnTo>
                      <a:pt x="2576" y="561"/>
                    </a:lnTo>
                    <a:lnTo>
                      <a:pt x="2548" y="524"/>
                    </a:lnTo>
                    <a:lnTo>
                      <a:pt x="2483" y="488"/>
                    </a:lnTo>
                    <a:lnTo>
                      <a:pt x="2463" y="463"/>
                    </a:lnTo>
                    <a:lnTo>
                      <a:pt x="2468" y="397"/>
                    </a:lnTo>
                    <a:lnTo>
                      <a:pt x="2458" y="328"/>
                    </a:lnTo>
                    <a:lnTo>
                      <a:pt x="2417" y="324"/>
                    </a:lnTo>
                    <a:lnTo>
                      <a:pt x="2346" y="281"/>
                    </a:lnTo>
                    <a:lnTo>
                      <a:pt x="2349" y="208"/>
                    </a:lnTo>
                    <a:lnTo>
                      <a:pt x="2316" y="193"/>
                    </a:lnTo>
                    <a:lnTo>
                      <a:pt x="2281" y="139"/>
                    </a:lnTo>
                    <a:lnTo>
                      <a:pt x="2283" y="131"/>
                    </a:lnTo>
                    <a:lnTo>
                      <a:pt x="2299" y="129"/>
                    </a:lnTo>
                    <a:lnTo>
                      <a:pt x="2284" y="0"/>
                    </a:lnTo>
                    <a:lnTo>
                      <a:pt x="2218" y="40"/>
                    </a:lnTo>
                    <a:lnTo>
                      <a:pt x="2204" y="33"/>
                    </a:lnTo>
                    <a:lnTo>
                      <a:pt x="2128" y="25"/>
                    </a:lnTo>
                    <a:lnTo>
                      <a:pt x="2070" y="129"/>
                    </a:lnTo>
                    <a:lnTo>
                      <a:pt x="1989" y="92"/>
                    </a:lnTo>
                    <a:lnTo>
                      <a:pt x="1902" y="73"/>
                    </a:lnTo>
                    <a:lnTo>
                      <a:pt x="1869" y="120"/>
                    </a:lnTo>
                    <a:lnTo>
                      <a:pt x="1760" y="190"/>
                    </a:lnTo>
                    <a:lnTo>
                      <a:pt x="1835" y="215"/>
                    </a:lnTo>
                    <a:lnTo>
                      <a:pt x="1890" y="271"/>
                    </a:lnTo>
                    <a:lnTo>
                      <a:pt x="1857" y="288"/>
                    </a:lnTo>
                    <a:lnTo>
                      <a:pt x="1792" y="313"/>
                    </a:lnTo>
                    <a:lnTo>
                      <a:pt x="1770" y="315"/>
                    </a:lnTo>
                    <a:lnTo>
                      <a:pt x="1767" y="317"/>
                    </a:lnTo>
                    <a:lnTo>
                      <a:pt x="1734" y="326"/>
                    </a:lnTo>
                    <a:lnTo>
                      <a:pt x="1704" y="317"/>
                    </a:lnTo>
                    <a:lnTo>
                      <a:pt x="1727" y="342"/>
                    </a:lnTo>
                    <a:lnTo>
                      <a:pt x="1727" y="343"/>
                    </a:lnTo>
                    <a:lnTo>
                      <a:pt x="1726" y="347"/>
                    </a:lnTo>
                    <a:lnTo>
                      <a:pt x="1726" y="350"/>
                    </a:lnTo>
                    <a:lnTo>
                      <a:pt x="1723" y="350"/>
                    </a:lnTo>
                    <a:lnTo>
                      <a:pt x="1715" y="357"/>
                    </a:lnTo>
                    <a:lnTo>
                      <a:pt x="1596" y="401"/>
                    </a:lnTo>
                    <a:lnTo>
                      <a:pt x="1592" y="401"/>
                    </a:lnTo>
                    <a:lnTo>
                      <a:pt x="1592" y="398"/>
                    </a:lnTo>
                    <a:lnTo>
                      <a:pt x="1585" y="391"/>
                    </a:lnTo>
                    <a:lnTo>
                      <a:pt x="1534" y="328"/>
                    </a:lnTo>
                    <a:lnTo>
                      <a:pt x="1519" y="298"/>
                    </a:lnTo>
                    <a:lnTo>
                      <a:pt x="1461" y="248"/>
                    </a:lnTo>
                    <a:lnTo>
                      <a:pt x="1399" y="313"/>
                    </a:lnTo>
                    <a:lnTo>
                      <a:pt x="1379" y="304"/>
                    </a:lnTo>
                    <a:lnTo>
                      <a:pt x="1334" y="262"/>
                    </a:lnTo>
                    <a:lnTo>
                      <a:pt x="1290" y="309"/>
                    </a:lnTo>
                    <a:lnTo>
                      <a:pt x="1170" y="306"/>
                    </a:lnTo>
                    <a:lnTo>
                      <a:pt x="1136" y="328"/>
                    </a:lnTo>
                    <a:lnTo>
                      <a:pt x="1082" y="3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7" name="Freeform 262">
                <a:extLst>
                  <a:ext uri="{FF2B5EF4-FFF2-40B4-BE49-F238E27FC236}">
                    <a16:creationId xmlns:a16="http://schemas.microsoft.com/office/drawing/2014/main" id="{35DCF4F6-180A-55D8-AD4B-87A1761971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2941"/>
                <a:ext cx="397" cy="322"/>
              </a:xfrm>
              <a:custGeom>
                <a:avLst/>
                <a:gdLst>
                  <a:gd name="T0" fmla="*/ 374 w 2780"/>
                  <a:gd name="T1" fmla="*/ 217 h 2253"/>
                  <a:gd name="T2" fmla="*/ 320 w 2780"/>
                  <a:gd name="T3" fmla="*/ 378 h 2253"/>
                  <a:gd name="T4" fmla="*/ 200 w 2780"/>
                  <a:gd name="T5" fmla="*/ 553 h 2253"/>
                  <a:gd name="T6" fmla="*/ 0 w 2780"/>
                  <a:gd name="T7" fmla="*/ 648 h 2253"/>
                  <a:gd name="T8" fmla="*/ 36 w 2780"/>
                  <a:gd name="T9" fmla="*/ 760 h 2253"/>
                  <a:gd name="T10" fmla="*/ 68 w 2780"/>
                  <a:gd name="T11" fmla="*/ 953 h 2253"/>
                  <a:gd name="T12" fmla="*/ 210 w 2780"/>
                  <a:gd name="T13" fmla="*/ 1088 h 2253"/>
                  <a:gd name="T14" fmla="*/ 300 w 2780"/>
                  <a:gd name="T15" fmla="*/ 1284 h 2253"/>
                  <a:gd name="T16" fmla="*/ 353 w 2780"/>
                  <a:gd name="T17" fmla="*/ 1398 h 2253"/>
                  <a:gd name="T18" fmla="*/ 355 w 2780"/>
                  <a:gd name="T19" fmla="*/ 1598 h 2253"/>
                  <a:gd name="T20" fmla="*/ 495 w 2780"/>
                  <a:gd name="T21" fmla="*/ 1688 h 2253"/>
                  <a:gd name="T22" fmla="*/ 608 w 2780"/>
                  <a:gd name="T23" fmla="*/ 1787 h 2253"/>
                  <a:gd name="T24" fmla="*/ 746 w 2780"/>
                  <a:gd name="T25" fmla="*/ 1910 h 2253"/>
                  <a:gd name="T26" fmla="*/ 932 w 2780"/>
                  <a:gd name="T27" fmla="*/ 1907 h 2253"/>
                  <a:gd name="T28" fmla="*/ 941 w 2780"/>
                  <a:gd name="T29" fmla="*/ 2008 h 2253"/>
                  <a:gd name="T30" fmla="*/ 1008 w 2780"/>
                  <a:gd name="T31" fmla="*/ 2119 h 2253"/>
                  <a:gd name="T32" fmla="*/ 1125 w 2780"/>
                  <a:gd name="T33" fmla="*/ 2213 h 2253"/>
                  <a:gd name="T34" fmla="*/ 1253 w 2780"/>
                  <a:gd name="T35" fmla="*/ 2169 h 2253"/>
                  <a:gd name="T36" fmla="*/ 1269 w 2780"/>
                  <a:gd name="T37" fmla="*/ 2206 h 2253"/>
                  <a:gd name="T38" fmla="*/ 1358 w 2780"/>
                  <a:gd name="T39" fmla="*/ 2217 h 2253"/>
                  <a:gd name="T40" fmla="*/ 1389 w 2780"/>
                  <a:gd name="T41" fmla="*/ 2089 h 2253"/>
                  <a:gd name="T42" fmla="*/ 1504 w 2780"/>
                  <a:gd name="T43" fmla="*/ 2078 h 2253"/>
                  <a:gd name="T44" fmla="*/ 1718 w 2780"/>
                  <a:gd name="T45" fmla="*/ 2156 h 2253"/>
                  <a:gd name="T46" fmla="*/ 2037 w 2780"/>
                  <a:gd name="T47" fmla="*/ 2147 h 2253"/>
                  <a:gd name="T48" fmla="*/ 2228 w 2780"/>
                  <a:gd name="T49" fmla="*/ 1889 h 2253"/>
                  <a:gd name="T50" fmla="*/ 2154 w 2780"/>
                  <a:gd name="T51" fmla="*/ 1645 h 2253"/>
                  <a:gd name="T52" fmla="*/ 2201 w 2780"/>
                  <a:gd name="T53" fmla="*/ 1495 h 2253"/>
                  <a:gd name="T54" fmla="*/ 2330 w 2780"/>
                  <a:gd name="T55" fmla="*/ 1535 h 2253"/>
                  <a:gd name="T56" fmla="*/ 2387 w 2780"/>
                  <a:gd name="T57" fmla="*/ 1576 h 2253"/>
                  <a:gd name="T58" fmla="*/ 2667 w 2780"/>
                  <a:gd name="T59" fmla="*/ 1511 h 2253"/>
                  <a:gd name="T60" fmla="*/ 2717 w 2780"/>
                  <a:gd name="T61" fmla="*/ 1271 h 2253"/>
                  <a:gd name="T62" fmla="*/ 2564 w 2780"/>
                  <a:gd name="T63" fmla="*/ 1234 h 2253"/>
                  <a:gd name="T64" fmla="*/ 2559 w 2780"/>
                  <a:gd name="T65" fmla="*/ 1219 h 2253"/>
                  <a:gd name="T66" fmla="*/ 2537 w 2780"/>
                  <a:gd name="T67" fmla="*/ 1219 h 2253"/>
                  <a:gd name="T68" fmla="*/ 2483 w 2780"/>
                  <a:gd name="T69" fmla="*/ 1252 h 2253"/>
                  <a:gd name="T70" fmla="*/ 2392 w 2780"/>
                  <a:gd name="T71" fmla="*/ 1306 h 2253"/>
                  <a:gd name="T72" fmla="*/ 2111 w 2780"/>
                  <a:gd name="T73" fmla="*/ 1064 h 2253"/>
                  <a:gd name="T74" fmla="*/ 2043 w 2780"/>
                  <a:gd name="T75" fmla="*/ 971 h 2253"/>
                  <a:gd name="T76" fmla="*/ 2021 w 2780"/>
                  <a:gd name="T77" fmla="*/ 812 h 2253"/>
                  <a:gd name="T78" fmla="*/ 1957 w 2780"/>
                  <a:gd name="T79" fmla="*/ 662 h 2253"/>
                  <a:gd name="T80" fmla="*/ 1906 w 2780"/>
                  <a:gd name="T81" fmla="*/ 527 h 2253"/>
                  <a:gd name="T82" fmla="*/ 1698 w 2780"/>
                  <a:gd name="T83" fmla="*/ 298 h 2253"/>
                  <a:gd name="T84" fmla="*/ 1493 w 2780"/>
                  <a:gd name="T85" fmla="*/ 156 h 2253"/>
                  <a:gd name="T86" fmla="*/ 1318 w 2780"/>
                  <a:gd name="T87" fmla="*/ 105 h 2253"/>
                  <a:gd name="T88" fmla="*/ 1286 w 2780"/>
                  <a:gd name="T89" fmla="*/ 83 h 2253"/>
                  <a:gd name="T90" fmla="*/ 1292 w 2780"/>
                  <a:gd name="T91" fmla="*/ 65 h 2253"/>
                  <a:gd name="T92" fmla="*/ 1272 w 2780"/>
                  <a:gd name="T93" fmla="*/ 55 h 2253"/>
                  <a:gd name="T94" fmla="*/ 1141 w 2780"/>
                  <a:gd name="T95" fmla="*/ 48 h 2253"/>
                  <a:gd name="T96" fmla="*/ 909 w 2780"/>
                  <a:gd name="T97" fmla="*/ 138 h 2253"/>
                  <a:gd name="T98" fmla="*/ 757 w 2780"/>
                  <a:gd name="T99" fmla="*/ 174 h 2253"/>
                  <a:gd name="T100" fmla="*/ 612 w 2780"/>
                  <a:gd name="T101" fmla="*/ 229 h 2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780" h="2253">
                    <a:moveTo>
                      <a:pt x="543" y="197"/>
                    </a:moveTo>
                    <a:lnTo>
                      <a:pt x="516" y="269"/>
                    </a:lnTo>
                    <a:lnTo>
                      <a:pt x="486" y="277"/>
                    </a:lnTo>
                    <a:lnTo>
                      <a:pt x="374" y="217"/>
                    </a:lnTo>
                    <a:lnTo>
                      <a:pt x="251" y="218"/>
                    </a:lnTo>
                    <a:lnTo>
                      <a:pt x="240" y="273"/>
                    </a:lnTo>
                    <a:lnTo>
                      <a:pt x="264" y="290"/>
                    </a:lnTo>
                    <a:lnTo>
                      <a:pt x="320" y="378"/>
                    </a:lnTo>
                    <a:lnTo>
                      <a:pt x="338" y="419"/>
                    </a:lnTo>
                    <a:lnTo>
                      <a:pt x="257" y="509"/>
                    </a:lnTo>
                    <a:lnTo>
                      <a:pt x="235" y="560"/>
                    </a:lnTo>
                    <a:lnTo>
                      <a:pt x="200" y="553"/>
                    </a:lnTo>
                    <a:lnTo>
                      <a:pt x="182" y="585"/>
                    </a:lnTo>
                    <a:lnTo>
                      <a:pt x="171" y="648"/>
                    </a:lnTo>
                    <a:lnTo>
                      <a:pt x="33" y="638"/>
                    </a:lnTo>
                    <a:lnTo>
                      <a:pt x="0" y="648"/>
                    </a:lnTo>
                    <a:lnTo>
                      <a:pt x="80" y="705"/>
                    </a:lnTo>
                    <a:lnTo>
                      <a:pt x="73" y="721"/>
                    </a:lnTo>
                    <a:lnTo>
                      <a:pt x="65" y="760"/>
                    </a:lnTo>
                    <a:lnTo>
                      <a:pt x="36" y="760"/>
                    </a:lnTo>
                    <a:lnTo>
                      <a:pt x="51" y="889"/>
                    </a:lnTo>
                    <a:lnTo>
                      <a:pt x="35" y="891"/>
                    </a:lnTo>
                    <a:lnTo>
                      <a:pt x="33" y="899"/>
                    </a:lnTo>
                    <a:lnTo>
                      <a:pt x="68" y="953"/>
                    </a:lnTo>
                    <a:lnTo>
                      <a:pt x="101" y="968"/>
                    </a:lnTo>
                    <a:lnTo>
                      <a:pt x="98" y="1041"/>
                    </a:lnTo>
                    <a:lnTo>
                      <a:pt x="169" y="1084"/>
                    </a:lnTo>
                    <a:lnTo>
                      <a:pt x="210" y="1088"/>
                    </a:lnTo>
                    <a:lnTo>
                      <a:pt x="220" y="1157"/>
                    </a:lnTo>
                    <a:lnTo>
                      <a:pt x="215" y="1223"/>
                    </a:lnTo>
                    <a:lnTo>
                      <a:pt x="235" y="1248"/>
                    </a:lnTo>
                    <a:lnTo>
                      <a:pt x="300" y="1284"/>
                    </a:lnTo>
                    <a:lnTo>
                      <a:pt x="328" y="1321"/>
                    </a:lnTo>
                    <a:lnTo>
                      <a:pt x="235" y="1350"/>
                    </a:lnTo>
                    <a:lnTo>
                      <a:pt x="240" y="1383"/>
                    </a:lnTo>
                    <a:lnTo>
                      <a:pt x="353" y="1398"/>
                    </a:lnTo>
                    <a:lnTo>
                      <a:pt x="373" y="1467"/>
                    </a:lnTo>
                    <a:lnTo>
                      <a:pt x="360" y="1485"/>
                    </a:lnTo>
                    <a:lnTo>
                      <a:pt x="286" y="1557"/>
                    </a:lnTo>
                    <a:lnTo>
                      <a:pt x="355" y="1598"/>
                    </a:lnTo>
                    <a:lnTo>
                      <a:pt x="399" y="1634"/>
                    </a:lnTo>
                    <a:lnTo>
                      <a:pt x="439" y="1637"/>
                    </a:lnTo>
                    <a:lnTo>
                      <a:pt x="453" y="1664"/>
                    </a:lnTo>
                    <a:lnTo>
                      <a:pt x="495" y="1688"/>
                    </a:lnTo>
                    <a:lnTo>
                      <a:pt x="506" y="1693"/>
                    </a:lnTo>
                    <a:lnTo>
                      <a:pt x="549" y="1697"/>
                    </a:lnTo>
                    <a:lnTo>
                      <a:pt x="606" y="1735"/>
                    </a:lnTo>
                    <a:lnTo>
                      <a:pt x="608" y="1787"/>
                    </a:lnTo>
                    <a:lnTo>
                      <a:pt x="668" y="1812"/>
                    </a:lnTo>
                    <a:lnTo>
                      <a:pt x="680" y="1877"/>
                    </a:lnTo>
                    <a:lnTo>
                      <a:pt x="739" y="1918"/>
                    </a:lnTo>
                    <a:lnTo>
                      <a:pt x="746" y="1910"/>
                    </a:lnTo>
                    <a:lnTo>
                      <a:pt x="810" y="1950"/>
                    </a:lnTo>
                    <a:lnTo>
                      <a:pt x="816" y="1940"/>
                    </a:lnTo>
                    <a:lnTo>
                      <a:pt x="930" y="1969"/>
                    </a:lnTo>
                    <a:lnTo>
                      <a:pt x="932" y="1907"/>
                    </a:lnTo>
                    <a:lnTo>
                      <a:pt x="1001" y="1932"/>
                    </a:lnTo>
                    <a:lnTo>
                      <a:pt x="1001" y="1966"/>
                    </a:lnTo>
                    <a:lnTo>
                      <a:pt x="945" y="1999"/>
                    </a:lnTo>
                    <a:lnTo>
                      <a:pt x="941" y="2008"/>
                    </a:lnTo>
                    <a:lnTo>
                      <a:pt x="936" y="2060"/>
                    </a:lnTo>
                    <a:lnTo>
                      <a:pt x="936" y="2074"/>
                    </a:lnTo>
                    <a:lnTo>
                      <a:pt x="963" y="2100"/>
                    </a:lnTo>
                    <a:lnTo>
                      <a:pt x="1008" y="2119"/>
                    </a:lnTo>
                    <a:lnTo>
                      <a:pt x="1048" y="2213"/>
                    </a:lnTo>
                    <a:lnTo>
                      <a:pt x="1085" y="2220"/>
                    </a:lnTo>
                    <a:lnTo>
                      <a:pt x="1119" y="2217"/>
                    </a:lnTo>
                    <a:lnTo>
                      <a:pt x="1125" y="2213"/>
                    </a:lnTo>
                    <a:lnTo>
                      <a:pt x="1171" y="2194"/>
                    </a:lnTo>
                    <a:lnTo>
                      <a:pt x="1223" y="2161"/>
                    </a:lnTo>
                    <a:lnTo>
                      <a:pt x="1245" y="2158"/>
                    </a:lnTo>
                    <a:lnTo>
                      <a:pt x="1253" y="2169"/>
                    </a:lnTo>
                    <a:lnTo>
                      <a:pt x="1253" y="2172"/>
                    </a:lnTo>
                    <a:lnTo>
                      <a:pt x="1264" y="2202"/>
                    </a:lnTo>
                    <a:lnTo>
                      <a:pt x="1267" y="2205"/>
                    </a:lnTo>
                    <a:lnTo>
                      <a:pt x="1269" y="2206"/>
                    </a:lnTo>
                    <a:lnTo>
                      <a:pt x="1280" y="2221"/>
                    </a:lnTo>
                    <a:lnTo>
                      <a:pt x="1316" y="2249"/>
                    </a:lnTo>
                    <a:lnTo>
                      <a:pt x="1335" y="2253"/>
                    </a:lnTo>
                    <a:lnTo>
                      <a:pt x="1358" y="2217"/>
                    </a:lnTo>
                    <a:lnTo>
                      <a:pt x="1365" y="2178"/>
                    </a:lnTo>
                    <a:lnTo>
                      <a:pt x="1360" y="2119"/>
                    </a:lnTo>
                    <a:lnTo>
                      <a:pt x="1384" y="2096"/>
                    </a:lnTo>
                    <a:lnTo>
                      <a:pt x="1389" y="2089"/>
                    </a:lnTo>
                    <a:lnTo>
                      <a:pt x="1423" y="2041"/>
                    </a:lnTo>
                    <a:lnTo>
                      <a:pt x="1436" y="2060"/>
                    </a:lnTo>
                    <a:lnTo>
                      <a:pt x="1469" y="2092"/>
                    </a:lnTo>
                    <a:lnTo>
                      <a:pt x="1504" y="2078"/>
                    </a:lnTo>
                    <a:lnTo>
                      <a:pt x="1602" y="2118"/>
                    </a:lnTo>
                    <a:lnTo>
                      <a:pt x="1641" y="2144"/>
                    </a:lnTo>
                    <a:lnTo>
                      <a:pt x="1655" y="2145"/>
                    </a:lnTo>
                    <a:lnTo>
                      <a:pt x="1718" y="2156"/>
                    </a:lnTo>
                    <a:lnTo>
                      <a:pt x="1854" y="2111"/>
                    </a:lnTo>
                    <a:lnTo>
                      <a:pt x="1895" y="2108"/>
                    </a:lnTo>
                    <a:lnTo>
                      <a:pt x="1946" y="2145"/>
                    </a:lnTo>
                    <a:lnTo>
                      <a:pt x="2037" y="2147"/>
                    </a:lnTo>
                    <a:lnTo>
                      <a:pt x="2111" y="2125"/>
                    </a:lnTo>
                    <a:lnTo>
                      <a:pt x="2124" y="2100"/>
                    </a:lnTo>
                    <a:lnTo>
                      <a:pt x="2245" y="2019"/>
                    </a:lnTo>
                    <a:lnTo>
                      <a:pt x="2228" y="1889"/>
                    </a:lnTo>
                    <a:lnTo>
                      <a:pt x="2261" y="1900"/>
                    </a:lnTo>
                    <a:lnTo>
                      <a:pt x="2143" y="1757"/>
                    </a:lnTo>
                    <a:lnTo>
                      <a:pt x="2154" y="1682"/>
                    </a:lnTo>
                    <a:lnTo>
                      <a:pt x="2154" y="1645"/>
                    </a:lnTo>
                    <a:lnTo>
                      <a:pt x="2174" y="1605"/>
                    </a:lnTo>
                    <a:lnTo>
                      <a:pt x="2179" y="1590"/>
                    </a:lnTo>
                    <a:lnTo>
                      <a:pt x="2201" y="1503"/>
                    </a:lnTo>
                    <a:lnTo>
                      <a:pt x="2201" y="1495"/>
                    </a:lnTo>
                    <a:lnTo>
                      <a:pt x="2280" y="1514"/>
                    </a:lnTo>
                    <a:lnTo>
                      <a:pt x="2280" y="1521"/>
                    </a:lnTo>
                    <a:lnTo>
                      <a:pt x="2283" y="1521"/>
                    </a:lnTo>
                    <a:lnTo>
                      <a:pt x="2330" y="1535"/>
                    </a:lnTo>
                    <a:lnTo>
                      <a:pt x="2351" y="1535"/>
                    </a:lnTo>
                    <a:lnTo>
                      <a:pt x="2352" y="1539"/>
                    </a:lnTo>
                    <a:lnTo>
                      <a:pt x="2354" y="1540"/>
                    </a:lnTo>
                    <a:lnTo>
                      <a:pt x="2387" y="1576"/>
                    </a:lnTo>
                    <a:lnTo>
                      <a:pt x="2419" y="1623"/>
                    </a:lnTo>
                    <a:lnTo>
                      <a:pt x="2567" y="1561"/>
                    </a:lnTo>
                    <a:lnTo>
                      <a:pt x="2600" y="1539"/>
                    </a:lnTo>
                    <a:lnTo>
                      <a:pt x="2667" y="1511"/>
                    </a:lnTo>
                    <a:lnTo>
                      <a:pt x="2725" y="1514"/>
                    </a:lnTo>
                    <a:lnTo>
                      <a:pt x="2780" y="1402"/>
                    </a:lnTo>
                    <a:lnTo>
                      <a:pt x="2755" y="1289"/>
                    </a:lnTo>
                    <a:lnTo>
                      <a:pt x="2717" y="1271"/>
                    </a:lnTo>
                    <a:lnTo>
                      <a:pt x="2627" y="1252"/>
                    </a:lnTo>
                    <a:lnTo>
                      <a:pt x="2589" y="1252"/>
                    </a:lnTo>
                    <a:lnTo>
                      <a:pt x="2574" y="1244"/>
                    </a:lnTo>
                    <a:lnTo>
                      <a:pt x="2564" y="1234"/>
                    </a:lnTo>
                    <a:lnTo>
                      <a:pt x="2564" y="1226"/>
                    </a:lnTo>
                    <a:lnTo>
                      <a:pt x="2561" y="1223"/>
                    </a:lnTo>
                    <a:lnTo>
                      <a:pt x="2561" y="1222"/>
                    </a:lnTo>
                    <a:lnTo>
                      <a:pt x="2559" y="1219"/>
                    </a:lnTo>
                    <a:lnTo>
                      <a:pt x="2559" y="1217"/>
                    </a:lnTo>
                    <a:lnTo>
                      <a:pt x="2558" y="1215"/>
                    </a:lnTo>
                    <a:lnTo>
                      <a:pt x="2540" y="1217"/>
                    </a:lnTo>
                    <a:lnTo>
                      <a:pt x="2537" y="1219"/>
                    </a:lnTo>
                    <a:lnTo>
                      <a:pt x="2526" y="1222"/>
                    </a:lnTo>
                    <a:lnTo>
                      <a:pt x="2487" y="1244"/>
                    </a:lnTo>
                    <a:lnTo>
                      <a:pt x="2485" y="1244"/>
                    </a:lnTo>
                    <a:lnTo>
                      <a:pt x="2483" y="1252"/>
                    </a:lnTo>
                    <a:lnTo>
                      <a:pt x="2476" y="1266"/>
                    </a:lnTo>
                    <a:lnTo>
                      <a:pt x="2476" y="1267"/>
                    </a:lnTo>
                    <a:lnTo>
                      <a:pt x="2474" y="1284"/>
                    </a:lnTo>
                    <a:lnTo>
                      <a:pt x="2392" y="1306"/>
                    </a:lnTo>
                    <a:lnTo>
                      <a:pt x="2301" y="1267"/>
                    </a:lnTo>
                    <a:lnTo>
                      <a:pt x="2275" y="1267"/>
                    </a:lnTo>
                    <a:lnTo>
                      <a:pt x="2170" y="1164"/>
                    </a:lnTo>
                    <a:lnTo>
                      <a:pt x="2111" y="1064"/>
                    </a:lnTo>
                    <a:lnTo>
                      <a:pt x="2105" y="1059"/>
                    </a:lnTo>
                    <a:lnTo>
                      <a:pt x="2094" y="1059"/>
                    </a:lnTo>
                    <a:lnTo>
                      <a:pt x="2037" y="983"/>
                    </a:lnTo>
                    <a:lnTo>
                      <a:pt x="2043" y="971"/>
                    </a:lnTo>
                    <a:lnTo>
                      <a:pt x="2043" y="935"/>
                    </a:lnTo>
                    <a:lnTo>
                      <a:pt x="2072" y="900"/>
                    </a:lnTo>
                    <a:lnTo>
                      <a:pt x="2015" y="830"/>
                    </a:lnTo>
                    <a:lnTo>
                      <a:pt x="2021" y="812"/>
                    </a:lnTo>
                    <a:lnTo>
                      <a:pt x="1990" y="741"/>
                    </a:lnTo>
                    <a:lnTo>
                      <a:pt x="1914" y="710"/>
                    </a:lnTo>
                    <a:lnTo>
                      <a:pt x="1925" y="684"/>
                    </a:lnTo>
                    <a:lnTo>
                      <a:pt x="1957" y="662"/>
                    </a:lnTo>
                    <a:lnTo>
                      <a:pt x="1961" y="632"/>
                    </a:lnTo>
                    <a:lnTo>
                      <a:pt x="1906" y="571"/>
                    </a:lnTo>
                    <a:lnTo>
                      <a:pt x="1901" y="549"/>
                    </a:lnTo>
                    <a:lnTo>
                      <a:pt x="1906" y="527"/>
                    </a:lnTo>
                    <a:lnTo>
                      <a:pt x="1859" y="476"/>
                    </a:lnTo>
                    <a:lnTo>
                      <a:pt x="1838" y="419"/>
                    </a:lnTo>
                    <a:lnTo>
                      <a:pt x="1739" y="404"/>
                    </a:lnTo>
                    <a:lnTo>
                      <a:pt x="1698" y="298"/>
                    </a:lnTo>
                    <a:lnTo>
                      <a:pt x="1635" y="277"/>
                    </a:lnTo>
                    <a:lnTo>
                      <a:pt x="1587" y="217"/>
                    </a:lnTo>
                    <a:lnTo>
                      <a:pt x="1518" y="181"/>
                    </a:lnTo>
                    <a:lnTo>
                      <a:pt x="1493" y="156"/>
                    </a:lnTo>
                    <a:lnTo>
                      <a:pt x="1302" y="175"/>
                    </a:lnTo>
                    <a:lnTo>
                      <a:pt x="1400" y="119"/>
                    </a:lnTo>
                    <a:lnTo>
                      <a:pt x="1336" y="86"/>
                    </a:lnTo>
                    <a:lnTo>
                      <a:pt x="1318" y="105"/>
                    </a:lnTo>
                    <a:lnTo>
                      <a:pt x="1314" y="108"/>
                    </a:lnTo>
                    <a:lnTo>
                      <a:pt x="1307" y="108"/>
                    </a:lnTo>
                    <a:lnTo>
                      <a:pt x="1305" y="105"/>
                    </a:lnTo>
                    <a:lnTo>
                      <a:pt x="1286" y="83"/>
                    </a:lnTo>
                    <a:lnTo>
                      <a:pt x="1286" y="80"/>
                    </a:lnTo>
                    <a:lnTo>
                      <a:pt x="1291" y="76"/>
                    </a:lnTo>
                    <a:lnTo>
                      <a:pt x="1291" y="75"/>
                    </a:lnTo>
                    <a:lnTo>
                      <a:pt x="1292" y="65"/>
                    </a:lnTo>
                    <a:lnTo>
                      <a:pt x="1289" y="61"/>
                    </a:lnTo>
                    <a:lnTo>
                      <a:pt x="1286" y="61"/>
                    </a:lnTo>
                    <a:lnTo>
                      <a:pt x="1278" y="55"/>
                    </a:lnTo>
                    <a:lnTo>
                      <a:pt x="1272" y="55"/>
                    </a:lnTo>
                    <a:lnTo>
                      <a:pt x="1242" y="59"/>
                    </a:lnTo>
                    <a:lnTo>
                      <a:pt x="1225" y="0"/>
                    </a:lnTo>
                    <a:lnTo>
                      <a:pt x="1158" y="14"/>
                    </a:lnTo>
                    <a:lnTo>
                      <a:pt x="1141" y="48"/>
                    </a:lnTo>
                    <a:lnTo>
                      <a:pt x="1063" y="26"/>
                    </a:lnTo>
                    <a:lnTo>
                      <a:pt x="1045" y="76"/>
                    </a:lnTo>
                    <a:lnTo>
                      <a:pt x="936" y="134"/>
                    </a:lnTo>
                    <a:lnTo>
                      <a:pt x="909" y="138"/>
                    </a:lnTo>
                    <a:lnTo>
                      <a:pt x="794" y="119"/>
                    </a:lnTo>
                    <a:lnTo>
                      <a:pt x="768" y="98"/>
                    </a:lnTo>
                    <a:lnTo>
                      <a:pt x="767" y="163"/>
                    </a:lnTo>
                    <a:lnTo>
                      <a:pt x="757" y="174"/>
                    </a:lnTo>
                    <a:lnTo>
                      <a:pt x="724" y="178"/>
                    </a:lnTo>
                    <a:lnTo>
                      <a:pt x="630" y="174"/>
                    </a:lnTo>
                    <a:lnTo>
                      <a:pt x="604" y="148"/>
                    </a:lnTo>
                    <a:lnTo>
                      <a:pt x="612" y="229"/>
                    </a:lnTo>
                    <a:lnTo>
                      <a:pt x="604" y="261"/>
                    </a:lnTo>
                    <a:lnTo>
                      <a:pt x="581" y="247"/>
                    </a:lnTo>
                    <a:lnTo>
                      <a:pt x="543" y="1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8" name="Freeform 263">
                <a:extLst>
                  <a:ext uri="{FF2B5EF4-FFF2-40B4-BE49-F238E27FC236}">
                    <a16:creationId xmlns:a16="http://schemas.microsoft.com/office/drawing/2014/main" id="{598947C0-4644-C237-E57B-62E1749082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3233"/>
                <a:ext cx="447" cy="319"/>
              </a:xfrm>
              <a:custGeom>
                <a:avLst/>
                <a:gdLst>
                  <a:gd name="T0" fmla="*/ 322 w 3133"/>
                  <a:gd name="T1" fmla="*/ 93 h 2232"/>
                  <a:gd name="T2" fmla="*/ 256 w 3133"/>
                  <a:gd name="T3" fmla="*/ 165 h 2232"/>
                  <a:gd name="T4" fmla="*/ 224 w 3133"/>
                  <a:gd name="T5" fmla="*/ 317 h 2232"/>
                  <a:gd name="T6" fmla="*/ 82 w 3133"/>
                  <a:gd name="T7" fmla="*/ 335 h 2232"/>
                  <a:gd name="T8" fmla="*/ 28 w 3133"/>
                  <a:gd name="T9" fmla="*/ 475 h 2232"/>
                  <a:gd name="T10" fmla="*/ 25 w 3133"/>
                  <a:gd name="T11" fmla="*/ 529 h 2232"/>
                  <a:gd name="T12" fmla="*/ 21 w 3133"/>
                  <a:gd name="T13" fmla="*/ 565 h 2232"/>
                  <a:gd name="T14" fmla="*/ 265 w 3133"/>
                  <a:gd name="T15" fmla="*/ 845 h 2232"/>
                  <a:gd name="T16" fmla="*/ 431 w 3133"/>
                  <a:gd name="T17" fmla="*/ 897 h 2232"/>
                  <a:gd name="T18" fmla="*/ 522 w 3133"/>
                  <a:gd name="T19" fmla="*/ 978 h 2232"/>
                  <a:gd name="T20" fmla="*/ 498 w 3133"/>
                  <a:gd name="T21" fmla="*/ 1089 h 2232"/>
                  <a:gd name="T22" fmla="*/ 593 w 3133"/>
                  <a:gd name="T23" fmla="*/ 1275 h 2232"/>
                  <a:gd name="T24" fmla="*/ 484 w 3133"/>
                  <a:gd name="T25" fmla="*/ 1425 h 2232"/>
                  <a:gd name="T26" fmla="*/ 531 w 3133"/>
                  <a:gd name="T27" fmla="*/ 1643 h 2232"/>
                  <a:gd name="T28" fmla="*/ 407 w 3133"/>
                  <a:gd name="T29" fmla="*/ 1802 h 2232"/>
                  <a:gd name="T30" fmla="*/ 469 w 3133"/>
                  <a:gd name="T31" fmla="*/ 1944 h 2232"/>
                  <a:gd name="T32" fmla="*/ 650 w 3133"/>
                  <a:gd name="T33" fmla="*/ 1977 h 2232"/>
                  <a:gd name="T34" fmla="*/ 839 w 3133"/>
                  <a:gd name="T35" fmla="*/ 2023 h 2232"/>
                  <a:gd name="T36" fmla="*/ 964 w 3133"/>
                  <a:gd name="T37" fmla="*/ 2137 h 2232"/>
                  <a:gd name="T38" fmla="*/ 964 w 3133"/>
                  <a:gd name="T39" fmla="*/ 2222 h 2232"/>
                  <a:gd name="T40" fmla="*/ 1092 w 3133"/>
                  <a:gd name="T41" fmla="*/ 2157 h 2232"/>
                  <a:gd name="T42" fmla="*/ 1147 w 3133"/>
                  <a:gd name="T43" fmla="*/ 2069 h 2232"/>
                  <a:gd name="T44" fmla="*/ 1336 w 3133"/>
                  <a:gd name="T45" fmla="*/ 2001 h 2232"/>
                  <a:gd name="T46" fmla="*/ 1308 w 3133"/>
                  <a:gd name="T47" fmla="*/ 1872 h 2232"/>
                  <a:gd name="T48" fmla="*/ 1387 w 3133"/>
                  <a:gd name="T49" fmla="*/ 1686 h 2232"/>
                  <a:gd name="T50" fmla="*/ 1627 w 3133"/>
                  <a:gd name="T51" fmla="*/ 1682 h 2232"/>
                  <a:gd name="T52" fmla="*/ 1961 w 3133"/>
                  <a:gd name="T53" fmla="*/ 1720 h 2232"/>
                  <a:gd name="T54" fmla="*/ 2106 w 3133"/>
                  <a:gd name="T55" fmla="*/ 1726 h 2232"/>
                  <a:gd name="T56" fmla="*/ 2157 w 3133"/>
                  <a:gd name="T57" fmla="*/ 1622 h 2232"/>
                  <a:gd name="T58" fmla="*/ 2472 w 3133"/>
                  <a:gd name="T59" fmla="*/ 1589 h 2232"/>
                  <a:gd name="T60" fmla="*/ 2769 w 3133"/>
                  <a:gd name="T61" fmla="*/ 1562 h 2232"/>
                  <a:gd name="T62" fmla="*/ 2759 w 3133"/>
                  <a:gd name="T63" fmla="*/ 1480 h 2232"/>
                  <a:gd name="T64" fmla="*/ 2736 w 3133"/>
                  <a:gd name="T65" fmla="*/ 1424 h 2232"/>
                  <a:gd name="T66" fmla="*/ 2785 w 3133"/>
                  <a:gd name="T67" fmla="*/ 1231 h 2232"/>
                  <a:gd name="T68" fmla="*/ 2911 w 3133"/>
                  <a:gd name="T69" fmla="*/ 973 h 2232"/>
                  <a:gd name="T70" fmla="*/ 3029 w 3133"/>
                  <a:gd name="T71" fmla="*/ 583 h 2232"/>
                  <a:gd name="T72" fmla="*/ 2663 w 3133"/>
                  <a:gd name="T73" fmla="*/ 503 h 2232"/>
                  <a:gd name="T74" fmla="*/ 2532 w 3133"/>
                  <a:gd name="T75" fmla="*/ 415 h 2232"/>
                  <a:gd name="T76" fmla="*/ 2419 w 3133"/>
                  <a:gd name="T77" fmla="*/ 290 h 2232"/>
                  <a:gd name="T78" fmla="*/ 2373 w 3133"/>
                  <a:gd name="T79" fmla="*/ 284 h 2232"/>
                  <a:gd name="T80" fmla="*/ 2375 w 3133"/>
                  <a:gd name="T81" fmla="*/ 366 h 2232"/>
                  <a:gd name="T82" fmla="*/ 2351 w 3133"/>
                  <a:gd name="T83" fmla="*/ 373 h 2232"/>
                  <a:gd name="T84" fmla="*/ 2212 w 3133"/>
                  <a:gd name="T85" fmla="*/ 518 h 2232"/>
                  <a:gd name="T86" fmla="*/ 2053 w 3133"/>
                  <a:gd name="T87" fmla="*/ 519 h 2232"/>
                  <a:gd name="T88" fmla="*/ 1955 w 3133"/>
                  <a:gd name="T89" fmla="*/ 464 h 2232"/>
                  <a:gd name="T90" fmla="*/ 1835 w 3133"/>
                  <a:gd name="T91" fmla="*/ 409 h 2232"/>
                  <a:gd name="T92" fmla="*/ 1745 w 3133"/>
                  <a:gd name="T93" fmla="*/ 263 h 2232"/>
                  <a:gd name="T94" fmla="*/ 1747 w 3133"/>
                  <a:gd name="T95" fmla="*/ 202 h 2232"/>
                  <a:gd name="T96" fmla="*/ 1767 w 3133"/>
                  <a:gd name="T97" fmla="*/ 106 h 2232"/>
                  <a:gd name="T98" fmla="*/ 1448 w 3133"/>
                  <a:gd name="T99" fmla="*/ 115 h 2232"/>
                  <a:gd name="T100" fmla="*/ 1234 w 3133"/>
                  <a:gd name="T101" fmla="*/ 37 h 2232"/>
                  <a:gd name="T102" fmla="*/ 1119 w 3133"/>
                  <a:gd name="T103" fmla="*/ 48 h 2232"/>
                  <a:gd name="T104" fmla="*/ 1088 w 3133"/>
                  <a:gd name="T105" fmla="*/ 176 h 2232"/>
                  <a:gd name="T106" fmla="*/ 999 w 3133"/>
                  <a:gd name="T107" fmla="*/ 165 h 2232"/>
                  <a:gd name="T108" fmla="*/ 983 w 3133"/>
                  <a:gd name="T109" fmla="*/ 128 h 2232"/>
                  <a:gd name="T110" fmla="*/ 855 w 3133"/>
                  <a:gd name="T111" fmla="*/ 172 h 2232"/>
                  <a:gd name="T112" fmla="*/ 738 w 3133"/>
                  <a:gd name="T113" fmla="*/ 78 h 2232"/>
                  <a:gd name="T114" fmla="*/ 618 w 3133"/>
                  <a:gd name="T115" fmla="*/ 131 h 2232"/>
                  <a:gd name="T116" fmla="*/ 607 w 3133"/>
                  <a:gd name="T117" fmla="*/ 136 h 2232"/>
                  <a:gd name="T118" fmla="*/ 596 w 3133"/>
                  <a:gd name="T119" fmla="*/ 125 h 2232"/>
                  <a:gd name="T120" fmla="*/ 589 w 3133"/>
                  <a:gd name="T121" fmla="*/ 115 h 2232"/>
                  <a:gd name="T122" fmla="*/ 563 w 3133"/>
                  <a:gd name="T123" fmla="*/ 117 h 2232"/>
                  <a:gd name="T124" fmla="*/ 453 w 3133"/>
                  <a:gd name="T125" fmla="*/ 165 h 2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133" h="2232">
                    <a:moveTo>
                      <a:pt x="426" y="117"/>
                    </a:moveTo>
                    <a:lnTo>
                      <a:pt x="345" y="37"/>
                    </a:lnTo>
                    <a:lnTo>
                      <a:pt x="320" y="66"/>
                    </a:lnTo>
                    <a:lnTo>
                      <a:pt x="322" y="93"/>
                    </a:lnTo>
                    <a:lnTo>
                      <a:pt x="267" y="126"/>
                    </a:lnTo>
                    <a:lnTo>
                      <a:pt x="276" y="157"/>
                    </a:lnTo>
                    <a:lnTo>
                      <a:pt x="284" y="169"/>
                    </a:lnTo>
                    <a:lnTo>
                      <a:pt x="256" y="165"/>
                    </a:lnTo>
                    <a:lnTo>
                      <a:pt x="236" y="175"/>
                    </a:lnTo>
                    <a:lnTo>
                      <a:pt x="236" y="248"/>
                    </a:lnTo>
                    <a:lnTo>
                      <a:pt x="256" y="317"/>
                    </a:lnTo>
                    <a:lnTo>
                      <a:pt x="224" y="317"/>
                    </a:lnTo>
                    <a:lnTo>
                      <a:pt x="170" y="328"/>
                    </a:lnTo>
                    <a:lnTo>
                      <a:pt x="126" y="292"/>
                    </a:lnTo>
                    <a:lnTo>
                      <a:pt x="72" y="314"/>
                    </a:lnTo>
                    <a:lnTo>
                      <a:pt x="82" y="335"/>
                    </a:lnTo>
                    <a:lnTo>
                      <a:pt x="82" y="388"/>
                    </a:lnTo>
                    <a:lnTo>
                      <a:pt x="32" y="420"/>
                    </a:lnTo>
                    <a:lnTo>
                      <a:pt x="38" y="464"/>
                    </a:lnTo>
                    <a:lnTo>
                      <a:pt x="28" y="475"/>
                    </a:lnTo>
                    <a:lnTo>
                      <a:pt x="0" y="497"/>
                    </a:lnTo>
                    <a:lnTo>
                      <a:pt x="5" y="503"/>
                    </a:lnTo>
                    <a:lnTo>
                      <a:pt x="6" y="503"/>
                    </a:lnTo>
                    <a:lnTo>
                      <a:pt x="25" y="529"/>
                    </a:lnTo>
                    <a:lnTo>
                      <a:pt x="25" y="530"/>
                    </a:lnTo>
                    <a:lnTo>
                      <a:pt x="28" y="546"/>
                    </a:lnTo>
                    <a:lnTo>
                      <a:pt x="28" y="551"/>
                    </a:lnTo>
                    <a:lnTo>
                      <a:pt x="21" y="565"/>
                    </a:lnTo>
                    <a:lnTo>
                      <a:pt x="71" y="635"/>
                    </a:lnTo>
                    <a:lnTo>
                      <a:pt x="39" y="729"/>
                    </a:lnTo>
                    <a:lnTo>
                      <a:pt x="180" y="813"/>
                    </a:lnTo>
                    <a:lnTo>
                      <a:pt x="265" y="845"/>
                    </a:lnTo>
                    <a:lnTo>
                      <a:pt x="273" y="853"/>
                    </a:lnTo>
                    <a:lnTo>
                      <a:pt x="323" y="814"/>
                    </a:lnTo>
                    <a:lnTo>
                      <a:pt x="382" y="852"/>
                    </a:lnTo>
                    <a:lnTo>
                      <a:pt x="431" y="897"/>
                    </a:lnTo>
                    <a:lnTo>
                      <a:pt x="476" y="901"/>
                    </a:lnTo>
                    <a:lnTo>
                      <a:pt x="476" y="918"/>
                    </a:lnTo>
                    <a:lnTo>
                      <a:pt x="524" y="955"/>
                    </a:lnTo>
                    <a:lnTo>
                      <a:pt x="522" y="978"/>
                    </a:lnTo>
                    <a:lnTo>
                      <a:pt x="531" y="1023"/>
                    </a:lnTo>
                    <a:lnTo>
                      <a:pt x="520" y="1034"/>
                    </a:lnTo>
                    <a:lnTo>
                      <a:pt x="541" y="1076"/>
                    </a:lnTo>
                    <a:lnTo>
                      <a:pt x="498" y="1089"/>
                    </a:lnTo>
                    <a:lnTo>
                      <a:pt x="571" y="1144"/>
                    </a:lnTo>
                    <a:lnTo>
                      <a:pt x="589" y="1176"/>
                    </a:lnTo>
                    <a:lnTo>
                      <a:pt x="557" y="1239"/>
                    </a:lnTo>
                    <a:lnTo>
                      <a:pt x="593" y="1275"/>
                    </a:lnTo>
                    <a:lnTo>
                      <a:pt x="628" y="1366"/>
                    </a:lnTo>
                    <a:lnTo>
                      <a:pt x="595" y="1388"/>
                    </a:lnTo>
                    <a:lnTo>
                      <a:pt x="518" y="1371"/>
                    </a:lnTo>
                    <a:lnTo>
                      <a:pt x="484" y="1425"/>
                    </a:lnTo>
                    <a:lnTo>
                      <a:pt x="574" y="1455"/>
                    </a:lnTo>
                    <a:lnTo>
                      <a:pt x="595" y="1507"/>
                    </a:lnTo>
                    <a:lnTo>
                      <a:pt x="576" y="1599"/>
                    </a:lnTo>
                    <a:lnTo>
                      <a:pt x="531" y="1643"/>
                    </a:lnTo>
                    <a:lnTo>
                      <a:pt x="388" y="1665"/>
                    </a:lnTo>
                    <a:lnTo>
                      <a:pt x="360" y="1682"/>
                    </a:lnTo>
                    <a:lnTo>
                      <a:pt x="327" y="1750"/>
                    </a:lnTo>
                    <a:lnTo>
                      <a:pt x="407" y="1802"/>
                    </a:lnTo>
                    <a:lnTo>
                      <a:pt x="465" y="1879"/>
                    </a:lnTo>
                    <a:lnTo>
                      <a:pt x="426" y="1905"/>
                    </a:lnTo>
                    <a:lnTo>
                      <a:pt x="465" y="1933"/>
                    </a:lnTo>
                    <a:lnTo>
                      <a:pt x="469" y="1944"/>
                    </a:lnTo>
                    <a:lnTo>
                      <a:pt x="593" y="1992"/>
                    </a:lnTo>
                    <a:lnTo>
                      <a:pt x="606" y="1988"/>
                    </a:lnTo>
                    <a:lnTo>
                      <a:pt x="617" y="1993"/>
                    </a:lnTo>
                    <a:lnTo>
                      <a:pt x="650" y="1977"/>
                    </a:lnTo>
                    <a:lnTo>
                      <a:pt x="673" y="1974"/>
                    </a:lnTo>
                    <a:lnTo>
                      <a:pt x="782" y="1948"/>
                    </a:lnTo>
                    <a:lnTo>
                      <a:pt x="813" y="2003"/>
                    </a:lnTo>
                    <a:lnTo>
                      <a:pt x="839" y="2023"/>
                    </a:lnTo>
                    <a:lnTo>
                      <a:pt x="893" y="2075"/>
                    </a:lnTo>
                    <a:lnTo>
                      <a:pt x="934" y="2083"/>
                    </a:lnTo>
                    <a:lnTo>
                      <a:pt x="948" y="2101"/>
                    </a:lnTo>
                    <a:lnTo>
                      <a:pt x="964" y="2137"/>
                    </a:lnTo>
                    <a:lnTo>
                      <a:pt x="966" y="2141"/>
                    </a:lnTo>
                    <a:lnTo>
                      <a:pt x="966" y="2143"/>
                    </a:lnTo>
                    <a:lnTo>
                      <a:pt x="945" y="2190"/>
                    </a:lnTo>
                    <a:lnTo>
                      <a:pt x="964" y="2222"/>
                    </a:lnTo>
                    <a:lnTo>
                      <a:pt x="964" y="2232"/>
                    </a:lnTo>
                    <a:lnTo>
                      <a:pt x="999" y="2223"/>
                    </a:lnTo>
                    <a:lnTo>
                      <a:pt x="999" y="2203"/>
                    </a:lnTo>
                    <a:lnTo>
                      <a:pt x="1092" y="2157"/>
                    </a:lnTo>
                    <a:lnTo>
                      <a:pt x="1108" y="2145"/>
                    </a:lnTo>
                    <a:lnTo>
                      <a:pt x="1109" y="2143"/>
                    </a:lnTo>
                    <a:lnTo>
                      <a:pt x="1144" y="2088"/>
                    </a:lnTo>
                    <a:lnTo>
                      <a:pt x="1147" y="2069"/>
                    </a:lnTo>
                    <a:lnTo>
                      <a:pt x="1262" y="2072"/>
                    </a:lnTo>
                    <a:lnTo>
                      <a:pt x="1330" y="2021"/>
                    </a:lnTo>
                    <a:lnTo>
                      <a:pt x="1336" y="2014"/>
                    </a:lnTo>
                    <a:lnTo>
                      <a:pt x="1336" y="2001"/>
                    </a:lnTo>
                    <a:lnTo>
                      <a:pt x="1332" y="1971"/>
                    </a:lnTo>
                    <a:lnTo>
                      <a:pt x="1332" y="1970"/>
                    </a:lnTo>
                    <a:lnTo>
                      <a:pt x="1327" y="1957"/>
                    </a:lnTo>
                    <a:lnTo>
                      <a:pt x="1308" y="1872"/>
                    </a:lnTo>
                    <a:lnTo>
                      <a:pt x="1308" y="1815"/>
                    </a:lnTo>
                    <a:lnTo>
                      <a:pt x="1272" y="1720"/>
                    </a:lnTo>
                    <a:lnTo>
                      <a:pt x="1365" y="1690"/>
                    </a:lnTo>
                    <a:lnTo>
                      <a:pt x="1387" y="1686"/>
                    </a:lnTo>
                    <a:lnTo>
                      <a:pt x="1426" y="1698"/>
                    </a:lnTo>
                    <a:lnTo>
                      <a:pt x="1538" y="1717"/>
                    </a:lnTo>
                    <a:lnTo>
                      <a:pt x="1549" y="1715"/>
                    </a:lnTo>
                    <a:lnTo>
                      <a:pt x="1627" y="1682"/>
                    </a:lnTo>
                    <a:lnTo>
                      <a:pt x="1656" y="1697"/>
                    </a:lnTo>
                    <a:lnTo>
                      <a:pt x="1745" y="1697"/>
                    </a:lnTo>
                    <a:lnTo>
                      <a:pt x="1907" y="1730"/>
                    </a:lnTo>
                    <a:lnTo>
                      <a:pt x="1961" y="1720"/>
                    </a:lnTo>
                    <a:lnTo>
                      <a:pt x="1991" y="1739"/>
                    </a:lnTo>
                    <a:lnTo>
                      <a:pt x="1993" y="1739"/>
                    </a:lnTo>
                    <a:lnTo>
                      <a:pt x="2027" y="1741"/>
                    </a:lnTo>
                    <a:lnTo>
                      <a:pt x="2106" y="1726"/>
                    </a:lnTo>
                    <a:lnTo>
                      <a:pt x="2108" y="1726"/>
                    </a:lnTo>
                    <a:lnTo>
                      <a:pt x="2125" y="1708"/>
                    </a:lnTo>
                    <a:lnTo>
                      <a:pt x="2141" y="1682"/>
                    </a:lnTo>
                    <a:lnTo>
                      <a:pt x="2157" y="1622"/>
                    </a:lnTo>
                    <a:lnTo>
                      <a:pt x="2255" y="1553"/>
                    </a:lnTo>
                    <a:lnTo>
                      <a:pt x="2368" y="1499"/>
                    </a:lnTo>
                    <a:lnTo>
                      <a:pt x="2452" y="1562"/>
                    </a:lnTo>
                    <a:lnTo>
                      <a:pt x="2472" y="1589"/>
                    </a:lnTo>
                    <a:lnTo>
                      <a:pt x="2610" y="1643"/>
                    </a:lnTo>
                    <a:lnTo>
                      <a:pt x="2747" y="1731"/>
                    </a:lnTo>
                    <a:lnTo>
                      <a:pt x="2761" y="1589"/>
                    </a:lnTo>
                    <a:lnTo>
                      <a:pt x="2769" y="1562"/>
                    </a:lnTo>
                    <a:lnTo>
                      <a:pt x="2769" y="1544"/>
                    </a:lnTo>
                    <a:lnTo>
                      <a:pt x="2777" y="1509"/>
                    </a:lnTo>
                    <a:lnTo>
                      <a:pt x="2774" y="1501"/>
                    </a:lnTo>
                    <a:lnTo>
                      <a:pt x="2759" y="1480"/>
                    </a:lnTo>
                    <a:lnTo>
                      <a:pt x="2752" y="1475"/>
                    </a:lnTo>
                    <a:lnTo>
                      <a:pt x="2739" y="1471"/>
                    </a:lnTo>
                    <a:lnTo>
                      <a:pt x="2736" y="1469"/>
                    </a:lnTo>
                    <a:lnTo>
                      <a:pt x="2736" y="1424"/>
                    </a:lnTo>
                    <a:lnTo>
                      <a:pt x="2745" y="1377"/>
                    </a:lnTo>
                    <a:lnTo>
                      <a:pt x="2747" y="1373"/>
                    </a:lnTo>
                    <a:lnTo>
                      <a:pt x="2758" y="1315"/>
                    </a:lnTo>
                    <a:lnTo>
                      <a:pt x="2785" y="1231"/>
                    </a:lnTo>
                    <a:lnTo>
                      <a:pt x="2785" y="1220"/>
                    </a:lnTo>
                    <a:lnTo>
                      <a:pt x="2892" y="995"/>
                    </a:lnTo>
                    <a:lnTo>
                      <a:pt x="2903" y="980"/>
                    </a:lnTo>
                    <a:lnTo>
                      <a:pt x="2911" y="973"/>
                    </a:lnTo>
                    <a:lnTo>
                      <a:pt x="2945" y="911"/>
                    </a:lnTo>
                    <a:lnTo>
                      <a:pt x="3007" y="827"/>
                    </a:lnTo>
                    <a:lnTo>
                      <a:pt x="3133" y="700"/>
                    </a:lnTo>
                    <a:lnTo>
                      <a:pt x="3029" y="583"/>
                    </a:lnTo>
                    <a:lnTo>
                      <a:pt x="2925" y="558"/>
                    </a:lnTo>
                    <a:lnTo>
                      <a:pt x="2835" y="563"/>
                    </a:lnTo>
                    <a:lnTo>
                      <a:pt x="2748" y="503"/>
                    </a:lnTo>
                    <a:lnTo>
                      <a:pt x="2663" y="503"/>
                    </a:lnTo>
                    <a:lnTo>
                      <a:pt x="2652" y="448"/>
                    </a:lnTo>
                    <a:lnTo>
                      <a:pt x="2621" y="394"/>
                    </a:lnTo>
                    <a:lnTo>
                      <a:pt x="2554" y="412"/>
                    </a:lnTo>
                    <a:lnTo>
                      <a:pt x="2532" y="415"/>
                    </a:lnTo>
                    <a:lnTo>
                      <a:pt x="2483" y="376"/>
                    </a:lnTo>
                    <a:lnTo>
                      <a:pt x="2430" y="376"/>
                    </a:lnTo>
                    <a:lnTo>
                      <a:pt x="2419" y="306"/>
                    </a:lnTo>
                    <a:lnTo>
                      <a:pt x="2419" y="290"/>
                    </a:lnTo>
                    <a:lnTo>
                      <a:pt x="2379" y="224"/>
                    </a:lnTo>
                    <a:lnTo>
                      <a:pt x="2377" y="219"/>
                    </a:lnTo>
                    <a:lnTo>
                      <a:pt x="2348" y="245"/>
                    </a:lnTo>
                    <a:lnTo>
                      <a:pt x="2373" y="284"/>
                    </a:lnTo>
                    <a:lnTo>
                      <a:pt x="2384" y="318"/>
                    </a:lnTo>
                    <a:lnTo>
                      <a:pt x="2384" y="340"/>
                    </a:lnTo>
                    <a:lnTo>
                      <a:pt x="2377" y="365"/>
                    </a:lnTo>
                    <a:lnTo>
                      <a:pt x="2375" y="366"/>
                    </a:lnTo>
                    <a:lnTo>
                      <a:pt x="2368" y="368"/>
                    </a:lnTo>
                    <a:lnTo>
                      <a:pt x="2362" y="371"/>
                    </a:lnTo>
                    <a:lnTo>
                      <a:pt x="2355" y="373"/>
                    </a:lnTo>
                    <a:lnTo>
                      <a:pt x="2351" y="373"/>
                    </a:lnTo>
                    <a:lnTo>
                      <a:pt x="2275" y="382"/>
                    </a:lnTo>
                    <a:lnTo>
                      <a:pt x="2256" y="437"/>
                    </a:lnTo>
                    <a:lnTo>
                      <a:pt x="2242" y="448"/>
                    </a:lnTo>
                    <a:lnTo>
                      <a:pt x="2212" y="518"/>
                    </a:lnTo>
                    <a:lnTo>
                      <a:pt x="2180" y="563"/>
                    </a:lnTo>
                    <a:lnTo>
                      <a:pt x="2141" y="572"/>
                    </a:lnTo>
                    <a:lnTo>
                      <a:pt x="2117" y="543"/>
                    </a:lnTo>
                    <a:lnTo>
                      <a:pt x="2053" y="519"/>
                    </a:lnTo>
                    <a:lnTo>
                      <a:pt x="2042" y="510"/>
                    </a:lnTo>
                    <a:lnTo>
                      <a:pt x="2035" y="423"/>
                    </a:lnTo>
                    <a:lnTo>
                      <a:pt x="2013" y="383"/>
                    </a:lnTo>
                    <a:lnTo>
                      <a:pt x="1955" y="464"/>
                    </a:lnTo>
                    <a:lnTo>
                      <a:pt x="1922" y="460"/>
                    </a:lnTo>
                    <a:lnTo>
                      <a:pt x="1871" y="488"/>
                    </a:lnTo>
                    <a:lnTo>
                      <a:pt x="1838" y="449"/>
                    </a:lnTo>
                    <a:lnTo>
                      <a:pt x="1835" y="409"/>
                    </a:lnTo>
                    <a:lnTo>
                      <a:pt x="1715" y="318"/>
                    </a:lnTo>
                    <a:lnTo>
                      <a:pt x="1721" y="314"/>
                    </a:lnTo>
                    <a:lnTo>
                      <a:pt x="1723" y="311"/>
                    </a:lnTo>
                    <a:lnTo>
                      <a:pt x="1745" y="263"/>
                    </a:lnTo>
                    <a:lnTo>
                      <a:pt x="1743" y="245"/>
                    </a:lnTo>
                    <a:lnTo>
                      <a:pt x="1740" y="234"/>
                    </a:lnTo>
                    <a:lnTo>
                      <a:pt x="1740" y="229"/>
                    </a:lnTo>
                    <a:lnTo>
                      <a:pt x="1747" y="202"/>
                    </a:lnTo>
                    <a:lnTo>
                      <a:pt x="1756" y="187"/>
                    </a:lnTo>
                    <a:lnTo>
                      <a:pt x="1769" y="176"/>
                    </a:lnTo>
                    <a:lnTo>
                      <a:pt x="1783" y="172"/>
                    </a:lnTo>
                    <a:lnTo>
                      <a:pt x="1767" y="106"/>
                    </a:lnTo>
                    <a:lnTo>
                      <a:pt x="1676" y="104"/>
                    </a:lnTo>
                    <a:lnTo>
                      <a:pt x="1625" y="67"/>
                    </a:lnTo>
                    <a:lnTo>
                      <a:pt x="1584" y="70"/>
                    </a:lnTo>
                    <a:lnTo>
                      <a:pt x="1448" y="115"/>
                    </a:lnTo>
                    <a:lnTo>
                      <a:pt x="1385" y="104"/>
                    </a:lnTo>
                    <a:lnTo>
                      <a:pt x="1371" y="103"/>
                    </a:lnTo>
                    <a:lnTo>
                      <a:pt x="1332" y="77"/>
                    </a:lnTo>
                    <a:lnTo>
                      <a:pt x="1234" y="37"/>
                    </a:lnTo>
                    <a:lnTo>
                      <a:pt x="1199" y="51"/>
                    </a:lnTo>
                    <a:lnTo>
                      <a:pt x="1166" y="19"/>
                    </a:lnTo>
                    <a:lnTo>
                      <a:pt x="1153" y="0"/>
                    </a:lnTo>
                    <a:lnTo>
                      <a:pt x="1119" y="48"/>
                    </a:lnTo>
                    <a:lnTo>
                      <a:pt x="1114" y="55"/>
                    </a:lnTo>
                    <a:lnTo>
                      <a:pt x="1090" y="78"/>
                    </a:lnTo>
                    <a:lnTo>
                      <a:pt x="1095" y="137"/>
                    </a:lnTo>
                    <a:lnTo>
                      <a:pt x="1088" y="176"/>
                    </a:lnTo>
                    <a:lnTo>
                      <a:pt x="1065" y="212"/>
                    </a:lnTo>
                    <a:lnTo>
                      <a:pt x="1046" y="208"/>
                    </a:lnTo>
                    <a:lnTo>
                      <a:pt x="1010" y="180"/>
                    </a:lnTo>
                    <a:lnTo>
                      <a:pt x="999" y="165"/>
                    </a:lnTo>
                    <a:lnTo>
                      <a:pt x="997" y="164"/>
                    </a:lnTo>
                    <a:lnTo>
                      <a:pt x="994" y="161"/>
                    </a:lnTo>
                    <a:lnTo>
                      <a:pt x="983" y="131"/>
                    </a:lnTo>
                    <a:lnTo>
                      <a:pt x="983" y="128"/>
                    </a:lnTo>
                    <a:lnTo>
                      <a:pt x="975" y="117"/>
                    </a:lnTo>
                    <a:lnTo>
                      <a:pt x="953" y="120"/>
                    </a:lnTo>
                    <a:lnTo>
                      <a:pt x="901" y="153"/>
                    </a:lnTo>
                    <a:lnTo>
                      <a:pt x="855" y="172"/>
                    </a:lnTo>
                    <a:lnTo>
                      <a:pt x="849" y="176"/>
                    </a:lnTo>
                    <a:lnTo>
                      <a:pt x="815" y="179"/>
                    </a:lnTo>
                    <a:lnTo>
                      <a:pt x="778" y="172"/>
                    </a:lnTo>
                    <a:lnTo>
                      <a:pt x="738" y="78"/>
                    </a:lnTo>
                    <a:lnTo>
                      <a:pt x="693" y="59"/>
                    </a:lnTo>
                    <a:lnTo>
                      <a:pt x="673" y="95"/>
                    </a:lnTo>
                    <a:lnTo>
                      <a:pt x="662" y="110"/>
                    </a:lnTo>
                    <a:lnTo>
                      <a:pt x="618" y="131"/>
                    </a:lnTo>
                    <a:lnTo>
                      <a:pt x="615" y="137"/>
                    </a:lnTo>
                    <a:lnTo>
                      <a:pt x="611" y="139"/>
                    </a:lnTo>
                    <a:lnTo>
                      <a:pt x="609" y="139"/>
                    </a:lnTo>
                    <a:lnTo>
                      <a:pt x="607" y="136"/>
                    </a:lnTo>
                    <a:lnTo>
                      <a:pt x="600" y="128"/>
                    </a:lnTo>
                    <a:lnTo>
                      <a:pt x="598" y="128"/>
                    </a:lnTo>
                    <a:lnTo>
                      <a:pt x="598" y="126"/>
                    </a:lnTo>
                    <a:lnTo>
                      <a:pt x="596" y="125"/>
                    </a:lnTo>
                    <a:lnTo>
                      <a:pt x="596" y="117"/>
                    </a:lnTo>
                    <a:lnTo>
                      <a:pt x="593" y="110"/>
                    </a:lnTo>
                    <a:lnTo>
                      <a:pt x="589" y="109"/>
                    </a:lnTo>
                    <a:lnTo>
                      <a:pt x="589" y="115"/>
                    </a:lnTo>
                    <a:lnTo>
                      <a:pt x="585" y="115"/>
                    </a:lnTo>
                    <a:lnTo>
                      <a:pt x="579" y="106"/>
                    </a:lnTo>
                    <a:lnTo>
                      <a:pt x="568" y="110"/>
                    </a:lnTo>
                    <a:lnTo>
                      <a:pt x="563" y="117"/>
                    </a:lnTo>
                    <a:lnTo>
                      <a:pt x="562" y="95"/>
                    </a:lnTo>
                    <a:lnTo>
                      <a:pt x="549" y="89"/>
                    </a:lnTo>
                    <a:lnTo>
                      <a:pt x="462" y="154"/>
                    </a:lnTo>
                    <a:lnTo>
                      <a:pt x="453" y="165"/>
                    </a:lnTo>
                    <a:lnTo>
                      <a:pt x="421" y="165"/>
                    </a:lnTo>
                    <a:lnTo>
                      <a:pt x="426" y="1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59" name="Freeform 264">
                <a:extLst>
                  <a:ext uri="{FF2B5EF4-FFF2-40B4-BE49-F238E27FC236}">
                    <a16:creationId xmlns:a16="http://schemas.microsoft.com/office/drawing/2014/main" id="{507FF836-DC4E-1B97-5A87-6FC844FD3E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288"/>
                <a:ext cx="387" cy="292"/>
              </a:xfrm>
              <a:custGeom>
                <a:avLst/>
                <a:gdLst>
                  <a:gd name="T0" fmla="*/ 1717 w 2711"/>
                  <a:gd name="T1" fmla="*/ 88 h 2042"/>
                  <a:gd name="T2" fmla="*/ 1679 w 2711"/>
                  <a:gd name="T3" fmla="*/ 174 h 2042"/>
                  <a:gd name="T4" fmla="*/ 1653 w 2711"/>
                  <a:gd name="T5" fmla="*/ 211 h 2042"/>
                  <a:gd name="T6" fmla="*/ 1480 w 2711"/>
                  <a:gd name="T7" fmla="*/ 134 h 2042"/>
                  <a:gd name="T8" fmla="*/ 1349 w 2711"/>
                  <a:gd name="T9" fmla="*/ 204 h 2042"/>
                  <a:gd name="T10" fmla="*/ 1194 w 2711"/>
                  <a:gd name="T11" fmla="*/ 232 h 2042"/>
                  <a:gd name="T12" fmla="*/ 1114 w 2711"/>
                  <a:gd name="T13" fmla="*/ 0 h 2042"/>
                  <a:gd name="T14" fmla="*/ 1122 w 2711"/>
                  <a:gd name="T15" fmla="*/ 241 h 2042"/>
                  <a:gd name="T16" fmla="*/ 893 w 2711"/>
                  <a:gd name="T17" fmla="*/ 324 h 2042"/>
                  <a:gd name="T18" fmla="*/ 904 w 2711"/>
                  <a:gd name="T19" fmla="*/ 440 h 2042"/>
                  <a:gd name="T20" fmla="*/ 776 w 2711"/>
                  <a:gd name="T21" fmla="*/ 552 h 2042"/>
                  <a:gd name="T22" fmla="*/ 648 w 2711"/>
                  <a:gd name="T23" fmla="*/ 465 h 2042"/>
                  <a:gd name="T24" fmla="*/ 461 w 2711"/>
                  <a:gd name="T25" fmla="*/ 438 h 2042"/>
                  <a:gd name="T26" fmla="*/ 333 w 2711"/>
                  <a:gd name="T27" fmla="*/ 564 h 2042"/>
                  <a:gd name="T28" fmla="*/ 320 w 2711"/>
                  <a:gd name="T29" fmla="*/ 771 h 2042"/>
                  <a:gd name="T30" fmla="*/ 193 w 2711"/>
                  <a:gd name="T31" fmla="*/ 924 h 2042"/>
                  <a:gd name="T32" fmla="*/ 47 w 2711"/>
                  <a:gd name="T33" fmla="*/ 1273 h 2042"/>
                  <a:gd name="T34" fmla="*/ 167 w 2711"/>
                  <a:gd name="T35" fmla="*/ 1406 h 2042"/>
                  <a:gd name="T36" fmla="*/ 222 w 2711"/>
                  <a:gd name="T37" fmla="*/ 1379 h 2042"/>
                  <a:gd name="T38" fmla="*/ 262 w 2711"/>
                  <a:gd name="T39" fmla="*/ 1379 h 2042"/>
                  <a:gd name="T40" fmla="*/ 286 w 2711"/>
                  <a:gd name="T41" fmla="*/ 1415 h 2042"/>
                  <a:gd name="T42" fmla="*/ 352 w 2711"/>
                  <a:gd name="T43" fmla="*/ 1420 h 2042"/>
                  <a:gd name="T44" fmla="*/ 423 w 2711"/>
                  <a:gd name="T45" fmla="*/ 1441 h 2042"/>
                  <a:gd name="T46" fmla="*/ 486 w 2711"/>
                  <a:gd name="T47" fmla="*/ 1421 h 2042"/>
                  <a:gd name="T48" fmla="*/ 517 w 2711"/>
                  <a:gd name="T49" fmla="*/ 1461 h 2042"/>
                  <a:gd name="T50" fmla="*/ 561 w 2711"/>
                  <a:gd name="T51" fmla="*/ 1488 h 2042"/>
                  <a:gd name="T52" fmla="*/ 592 w 2711"/>
                  <a:gd name="T53" fmla="*/ 1535 h 2042"/>
                  <a:gd name="T54" fmla="*/ 604 w 2711"/>
                  <a:gd name="T55" fmla="*/ 1601 h 2042"/>
                  <a:gd name="T56" fmla="*/ 669 w 2711"/>
                  <a:gd name="T57" fmla="*/ 1649 h 2042"/>
                  <a:gd name="T58" fmla="*/ 748 w 2711"/>
                  <a:gd name="T59" fmla="*/ 1614 h 2042"/>
                  <a:gd name="T60" fmla="*/ 832 w 2711"/>
                  <a:gd name="T61" fmla="*/ 1617 h 2042"/>
                  <a:gd name="T62" fmla="*/ 887 w 2711"/>
                  <a:gd name="T63" fmla="*/ 1636 h 2042"/>
                  <a:gd name="T64" fmla="*/ 997 w 2711"/>
                  <a:gd name="T65" fmla="*/ 1608 h 2042"/>
                  <a:gd name="T66" fmla="*/ 1030 w 2711"/>
                  <a:gd name="T67" fmla="*/ 1625 h 2042"/>
                  <a:gd name="T68" fmla="*/ 1035 w 2711"/>
                  <a:gd name="T69" fmla="*/ 1663 h 2042"/>
                  <a:gd name="T70" fmla="*/ 1107 w 2711"/>
                  <a:gd name="T71" fmla="*/ 1710 h 2042"/>
                  <a:gd name="T72" fmla="*/ 1109 w 2711"/>
                  <a:gd name="T73" fmla="*/ 1761 h 2042"/>
                  <a:gd name="T74" fmla="*/ 1139 w 2711"/>
                  <a:gd name="T75" fmla="*/ 1794 h 2042"/>
                  <a:gd name="T76" fmla="*/ 1166 w 2711"/>
                  <a:gd name="T77" fmla="*/ 1847 h 2042"/>
                  <a:gd name="T78" fmla="*/ 1202 w 2711"/>
                  <a:gd name="T79" fmla="*/ 1944 h 2042"/>
                  <a:gd name="T80" fmla="*/ 1281 w 2711"/>
                  <a:gd name="T81" fmla="*/ 1911 h 2042"/>
                  <a:gd name="T82" fmla="*/ 1314 w 2711"/>
                  <a:gd name="T83" fmla="*/ 1813 h 2042"/>
                  <a:gd name="T84" fmla="*/ 1371 w 2711"/>
                  <a:gd name="T85" fmla="*/ 1836 h 2042"/>
                  <a:gd name="T86" fmla="*/ 1488 w 2711"/>
                  <a:gd name="T87" fmla="*/ 1832 h 2042"/>
                  <a:gd name="T88" fmla="*/ 1537 w 2711"/>
                  <a:gd name="T89" fmla="*/ 1892 h 2042"/>
                  <a:gd name="T90" fmla="*/ 1646 w 2711"/>
                  <a:gd name="T91" fmla="*/ 1892 h 2042"/>
                  <a:gd name="T92" fmla="*/ 1706 w 2711"/>
                  <a:gd name="T93" fmla="*/ 1898 h 2042"/>
                  <a:gd name="T94" fmla="*/ 1808 w 2711"/>
                  <a:gd name="T95" fmla="*/ 1923 h 2042"/>
                  <a:gd name="T96" fmla="*/ 1794 w 2711"/>
                  <a:gd name="T97" fmla="*/ 1967 h 2042"/>
                  <a:gd name="T98" fmla="*/ 1841 w 2711"/>
                  <a:gd name="T99" fmla="*/ 2013 h 2042"/>
                  <a:gd name="T100" fmla="*/ 1991 w 2711"/>
                  <a:gd name="T101" fmla="*/ 2021 h 2042"/>
                  <a:gd name="T102" fmla="*/ 2168 w 2711"/>
                  <a:gd name="T103" fmla="*/ 1952 h 2042"/>
                  <a:gd name="T104" fmla="*/ 2330 w 2711"/>
                  <a:gd name="T105" fmla="*/ 1847 h 2042"/>
                  <a:gd name="T106" fmla="*/ 2690 w 2711"/>
                  <a:gd name="T107" fmla="*/ 1803 h 2042"/>
                  <a:gd name="T108" fmla="*/ 2638 w 2711"/>
                  <a:gd name="T109" fmla="*/ 1688 h 2042"/>
                  <a:gd name="T110" fmla="*/ 2362 w 2711"/>
                  <a:gd name="T111" fmla="*/ 1606 h 2042"/>
                  <a:gd name="T112" fmla="*/ 2210 w 2711"/>
                  <a:gd name="T113" fmla="*/ 1492 h 2042"/>
                  <a:gd name="T114" fmla="*/ 2321 w 2711"/>
                  <a:gd name="T115" fmla="*/ 1212 h 2042"/>
                  <a:gd name="T116" fmla="*/ 2373 w 2711"/>
                  <a:gd name="T117" fmla="*/ 979 h 2042"/>
                  <a:gd name="T118" fmla="*/ 2286 w 2711"/>
                  <a:gd name="T119" fmla="*/ 689 h 2042"/>
                  <a:gd name="T120" fmla="*/ 2221 w 2711"/>
                  <a:gd name="T121" fmla="*/ 514 h 2042"/>
                  <a:gd name="T122" fmla="*/ 1925 w 2711"/>
                  <a:gd name="T123" fmla="*/ 426 h 2042"/>
                  <a:gd name="T124" fmla="*/ 1770 w 2711"/>
                  <a:gd name="T125" fmla="*/ 143 h 20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711" h="2042">
                    <a:moveTo>
                      <a:pt x="1770" y="143"/>
                    </a:moveTo>
                    <a:lnTo>
                      <a:pt x="1770" y="142"/>
                    </a:lnTo>
                    <a:lnTo>
                      <a:pt x="1751" y="116"/>
                    </a:lnTo>
                    <a:lnTo>
                      <a:pt x="1750" y="116"/>
                    </a:lnTo>
                    <a:lnTo>
                      <a:pt x="1745" y="110"/>
                    </a:lnTo>
                    <a:lnTo>
                      <a:pt x="1717" y="88"/>
                    </a:lnTo>
                    <a:lnTo>
                      <a:pt x="1668" y="145"/>
                    </a:lnTo>
                    <a:lnTo>
                      <a:pt x="1671" y="165"/>
                    </a:lnTo>
                    <a:lnTo>
                      <a:pt x="1674" y="167"/>
                    </a:lnTo>
                    <a:lnTo>
                      <a:pt x="1675" y="170"/>
                    </a:lnTo>
                    <a:lnTo>
                      <a:pt x="1679" y="171"/>
                    </a:lnTo>
                    <a:lnTo>
                      <a:pt x="1679" y="174"/>
                    </a:lnTo>
                    <a:lnTo>
                      <a:pt x="1682" y="176"/>
                    </a:lnTo>
                    <a:lnTo>
                      <a:pt x="1682" y="186"/>
                    </a:lnTo>
                    <a:lnTo>
                      <a:pt x="1679" y="189"/>
                    </a:lnTo>
                    <a:lnTo>
                      <a:pt x="1666" y="203"/>
                    </a:lnTo>
                    <a:lnTo>
                      <a:pt x="1653" y="208"/>
                    </a:lnTo>
                    <a:lnTo>
                      <a:pt x="1653" y="211"/>
                    </a:lnTo>
                    <a:lnTo>
                      <a:pt x="1650" y="211"/>
                    </a:lnTo>
                    <a:lnTo>
                      <a:pt x="1639" y="208"/>
                    </a:lnTo>
                    <a:lnTo>
                      <a:pt x="1642" y="159"/>
                    </a:lnTo>
                    <a:lnTo>
                      <a:pt x="1575" y="132"/>
                    </a:lnTo>
                    <a:lnTo>
                      <a:pt x="1526" y="105"/>
                    </a:lnTo>
                    <a:lnTo>
                      <a:pt x="1480" y="134"/>
                    </a:lnTo>
                    <a:lnTo>
                      <a:pt x="1450" y="101"/>
                    </a:lnTo>
                    <a:lnTo>
                      <a:pt x="1360" y="51"/>
                    </a:lnTo>
                    <a:lnTo>
                      <a:pt x="1351" y="134"/>
                    </a:lnTo>
                    <a:lnTo>
                      <a:pt x="1362" y="156"/>
                    </a:lnTo>
                    <a:lnTo>
                      <a:pt x="1376" y="171"/>
                    </a:lnTo>
                    <a:lnTo>
                      <a:pt x="1349" y="204"/>
                    </a:lnTo>
                    <a:lnTo>
                      <a:pt x="1371" y="240"/>
                    </a:lnTo>
                    <a:lnTo>
                      <a:pt x="1371" y="251"/>
                    </a:lnTo>
                    <a:lnTo>
                      <a:pt x="1267" y="273"/>
                    </a:lnTo>
                    <a:lnTo>
                      <a:pt x="1248" y="262"/>
                    </a:lnTo>
                    <a:lnTo>
                      <a:pt x="1226" y="254"/>
                    </a:lnTo>
                    <a:lnTo>
                      <a:pt x="1194" y="232"/>
                    </a:lnTo>
                    <a:lnTo>
                      <a:pt x="1202" y="211"/>
                    </a:lnTo>
                    <a:lnTo>
                      <a:pt x="1213" y="189"/>
                    </a:lnTo>
                    <a:lnTo>
                      <a:pt x="1215" y="189"/>
                    </a:lnTo>
                    <a:lnTo>
                      <a:pt x="1216" y="176"/>
                    </a:lnTo>
                    <a:lnTo>
                      <a:pt x="1220" y="156"/>
                    </a:lnTo>
                    <a:lnTo>
                      <a:pt x="1114" y="0"/>
                    </a:lnTo>
                    <a:lnTo>
                      <a:pt x="1016" y="0"/>
                    </a:lnTo>
                    <a:lnTo>
                      <a:pt x="950" y="55"/>
                    </a:lnTo>
                    <a:lnTo>
                      <a:pt x="953" y="120"/>
                    </a:lnTo>
                    <a:lnTo>
                      <a:pt x="1000" y="159"/>
                    </a:lnTo>
                    <a:lnTo>
                      <a:pt x="1114" y="196"/>
                    </a:lnTo>
                    <a:lnTo>
                      <a:pt x="1122" y="241"/>
                    </a:lnTo>
                    <a:lnTo>
                      <a:pt x="1018" y="287"/>
                    </a:lnTo>
                    <a:lnTo>
                      <a:pt x="1019" y="309"/>
                    </a:lnTo>
                    <a:lnTo>
                      <a:pt x="987" y="327"/>
                    </a:lnTo>
                    <a:lnTo>
                      <a:pt x="972" y="313"/>
                    </a:lnTo>
                    <a:lnTo>
                      <a:pt x="953" y="328"/>
                    </a:lnTo>
                    <a:lnTo>
                      <a:pt x="893" y="324"/>
                    </a:lnTo>
                    <a:lnTo>
                      <a:pt x="865" y="342"/>
                    </a:lnTo>
                    <a:lnTo>
                      <a:pt x="855" y="342"/>
                    </a:lnTo>
                    <a:lnTo>
                      <a:pt x="812" y="368"/>
                    </a:lnTo>
                    <a:lnTo>
                      <a:pt x="832" y="433"/>
                    </a:lnTo>
                    <a:lnTo>
                      <a:pt x="866" y="440"/>
                    </a:lnTo>
                    <a:lnTo>
                      <a:pt x="904" y="440"/>
                    </a:lnTo>
                    <a:lnTo>
                      <a:pt x="961" y="513"/>
                    </a:lnTo>
                    <a:lnTo>
                      <a:pt x="920" y="538"/>
                    </a:lnTo>
                    <a:lnTo>
                      <a:pt x="877" y="596"/>
                    </a:lnTo>
                    <a:lnTo>
                      <a:pt x="843" y="604"/>
                    </a:lnTo>
                    <a:lnTo>
                      <a:pt x="800" y="608"/>
                    </a:lnTo>
                    <a:lnTo>
                      <a:pt x="776" y="552"/>
                    </a:lnTo>
                    <a:lnTo>
                      <a:pt x="776" y="531"/>
                    </a:lnTo>
                    <a:lnTo>
                      <a:pt x="751" y="499"/>
                    </a:lnTo>
                    <a:lnTo>
                      <a:pt x="703" y="455"/>
                    </a:lnTo>
                    <a:lnTo>
                      <a:pt x="692" y="480"/>
                    </a:lnTo>
                    <a:lnTo>
                      <a:pt x="685" y="484"/>
                    </a:lnTo>
                    <a:lnTo>
                      <a:pt x="648" y="465"/>
                    </a:lnTo>
                    <a:lnTo>
                      <a:pt x="645" y="462"/>
                    </a:lnTo>
                    <a:lnTo>
                      <a:pt x="603" y="410"/>
                    </a:lnTo>
                    <a:lnTo>
                      <a:pt x="579" y="432"/>
                    </a:lnTo>
                    <a:lnTo>
                      <a:pt x="571" y="443"/>
                    </a:lnTo>
                    <a:lnTo>
                      <a:pt x="528" y="470"/>
                    </a:lnTo>
                    <a:lnTo>
                      <a:pt x="461" y="438"/>
                    </a:lnTo>
                    <a:lnTo>
                      <a:pt x="456" y="443"/>
                    </a:lnTo>
                    <a:lnTo>
                      <a:pt x="451" y="509"/>
                    </a:lnTo>
                    <a:lnTo>
                      <a:pt x="428" y="560"/>
                    </a:lnTo>
                    <a:lnTo>
                      <a:pt x="368" y="524"/>
                    </a:lnTo>
                    <a:lnTo>
                      <a:pt x="352" y="521"/>
                    </a:lnTo>
                    <a:lnTo>
                      <a:pt x="333" y="564"/>
                    </a:lnTo>
                    <a:lnTo>
                      <a:pt x="346" y="623"/>
                    </a:lnTo>
                    <a:lnTo>
                      <a:pt x="306" y="634"/>
                    </a:lnTo>
                    <a:lnTo>
                      <a:pt x="331" y="702"/>
                    </a:lnTo>
                    <a:lnTo>
                      <a:pt x="333" y="724"/>
                    </a:lnTo>
                    <a:lnTo>
                      <a:pt x="314" y="711"/>
                    </a:lnTo>
                    <a:lnTo>
                      <a:pt x="320" y="771"/>
                    </a:lnTo>
                    <a:lnTo>
                      <a:pt x="339" y="768"/>
                    </a:lnTo>
                    <a:lnTo>
                      <a:pt x="386" y="809"/>
                    </a:lnTo>
                    <a:lnTo>
                      <a:pt x="331" y="859"/>
                    </a:lnTo>
                    <a:lnTo>
                      <a:pt x="298" y="906"/>
                    </a:lnTo>
                    <a:lnTo>
                      <a:pt x="213" y="928"/>
                    </a:lnTo>
                    <a:lnTo>
                      <a:pt x="193" y="924"/>
                    </a:lnTo>
                    <a:lnTo>
                      <a:pt x="164" y="942"/>
                    </a:lnTo>
                    <a:lnTo>
                      <a:pt x="88" y="946"/>
                    </a:lnTo>
                    <a:lnTo>
                      <a:pt x="106" y="1006"/>
                    </a:lnTo>
                    <a:lnTo>
                      <a:pt x="14" y="1038"/>
                    </a:lnTo>
                    <a:lnTo>
                      <a:pt x="0" y="1101"/>
                    </a:lnTo>
                    <a:lnTo>
                      <a:pt x="47" y="1273"/>
                    </a:lnTo>
                    <a:lnTo>
                      <a:pt x="44" y="1310"/>
                    </a:lnTo>
                    <a:lnTo>
                      <a:pt x="55" y="1324"/>
                    </a:lnTo>
                    <a:lnTo>
                      <a:pt x="68" y="1335"/>
                    </a:lnTo>
                    <a:lnTo>
                      <a:pt x="101" y="1346"/>
                    </a:lnTo>
                    <a:lnTo>
                      <a:pt x="113" y="1361"/>
                    </a:lnTo>
                    <a:lnTo>
                      <a:pt x="167" y="1406"/>
                    </a:lnTo>
                    <a:lnTo>
                      <a:pt x="178" y="1412"/>
                    </a:lnTo>
                    <a:lnTo>
                      <a:pt x="186" y="1412"/>
                    </a:lnTo>
                    <a:lnTo>
                      <a:pt x="191" y="1410"/>
                    </a:lnTo>
                    <a:lnTo>
                      <a:pt x="193" y="1406"/>
                    </a:lnTo>
                    <a:lnTo>
                      <a:pt x="204" y="1393"/>
                    </a:lnTo>
                    <a:lnTo>
                      <a:pt x="222" y="1379"/>
                    </a:lnTo>
                    <a:lnTo>
                      <a:pt x="243" y="1374"/>
                    </a:lnTo>
                    <a:lnTo>
                      <a:pt x="244" y="1374"/>
                    </a:lnTo>
                    <a:lnTo>
                      <a:pt x="248" y="1368"/>
                    </a:lnTo>
                    <a:lnTo>
                      <a:pt x="248" y="1366"/>
                    </a:lnTo>
                    <a:lnTo>
                      <a:pt x="259" y="1374"/>
                    </a:lnTo>
                    <a:lnTo>
                      <a:pt x="262" y="1379"/>
                    </a:lnTo>
                    <a:lnTo>
                      <a:pt x="264" y="1387"/>
                    </a:lnTo>
                    <a:lnTo>
                      <a:pt x="266" y="1388"/>
                    </a:lnTo>
                    <a:lnTo>
                      <a:pt x="276" y="1393"/>
                    </a:lnTo>
                    <a:lnTo>
                      <a:pt x="284" y="1401"/>
                    </a:lnTo>
                    <a:lnTo>
                      <a:pt x="284" y="1406"/>
                    </a:lnTo>
                    <a:lnTo>
                      <a:pt x="286" y="1415"/>
                    </a:lnTo>
                    <a:lnTo>
                      <a:pt x="292" y="1421"/>
                    </a:lnTo>
                    <a:lnTo>
                      <a:pt x="297" y="1421"/>
                    </a:lnTo>
                    <a:lnTo>
                      <a:pt x="308" y="1423"/>
                    </a:lnTo>
                    <a:lnTo>
                      <a:pt x="330" y="1415"/>
                    </a:lnTo>
                    <a:lnTo>
                      <a:pt x="344" y="1415"/>
                    </a:lnTo>
                    <a:lnTo>
                      <a:pt x="352" y="1420"/>
                    </a:lnTo>
                    <a:lnTo>
                      <a:pt x="375" y="1426"/>
                    </a:lnTo>
                    <a:lnTo>
                      <a:pt x="397" y="1426"/>
                    </a:lnTo>
                    <a:lnTo>
                      <a:pt x="408" y="1430"/>
                    </a:lnTo>
                    <a:lnTo>
                      <a:pt x="415" y="1437"/>
                    </a:lnTo>
                    <a:lnTo>
                      <a:pt x="417" y="1441"/>
                    </a:lnTo>
                    <a:lnTo>
                      <a:pt x="423" y="1441"/>
                    </a:lnTo>
                    <a:lnTo>
                      <a:pt x="443" y="1437"/>
                    </a:lnTo>
                    <a:lnTo>
                      <a:pt x="475" y="1439"/>
                    </a:lnTo>
                    <a:lnTo>
                      <a:pt x="477" y="1437"/>
                    </a:lnTo>
                    <a:lnTo>
                      <a:pt x="483" y="1423"/>
                    </a:lnTo>
                    <a:lnTo>
                      <a:pt x="484" y="1421"/>
                    </a:lnTo>
                    <a:lnTo>
                      <a:pt x="486" y="1421"/>
                    </a:lnTo>
                    <a:lnTo>
                      <a:pt x="495" y="1432"/>
                    </a:lnTo>
                    <a:lnTo>
                      <a:pt x="495" y="1439"/>
                    </a:lnTo>
                    <a:lnTo>
                      <a:pt x="499" y="1441"/>
                    </a:lnTo>
                    <a:lnTo>
                      <a:pt x="506" y="1450"/>
                    </a:lnTo>
                    <a:lnTo>
                      <a:pt x="514" y="1453"/>
                    </a:lnTo>
                    <a:lnTo>
                      <a:pt x="517" y="1461"/>
                    </a:lnTo>
                    <a:lnTo>
                      <a:pt x="532" y="1466"/>
                    </a:lnTo>
                    <a:lnTo>
                      <a:pt x="539" y="1466"/>
                    </a:lnTo>
                    <a:lnTo>
                      <a:pt x="548" y="1470"/>
                    </a:lnTo>
                    <a:lnTo>
                      <a:pt x="548" y="1486"/>
                    </a:lnTo>
                    <a:lnTo>
                      <a:pt x="559" y="1488"/>
                    </a:lnTo>
                    <a:lnTo>
                      <a:pt x="561" y="1488"/>
                    </a:lnTo>
                    <a:lnTo>
                      <a:pt x="568" y="1494"/>
                    </a:lnTo>
                    <a:lnTo>
                      <a:pt x="576" y="1507"/>
                    </a:lnTo>
                    <a:lnTo>
                      <a:pt x="587" y="1518"/>
                    </a:lnTo>
                    <a:lnTo>
                      <a:pt x="593" y="1529"/>
                    </a:lnTo>
                    <a:lnTo>
                      <a:pt x="593" y="1530"/>
                    </a:lnTo>
                    <a:lnTo>
                      <a:pt x="592" y="1535"/>
                    </a:lnTo>
                    <a:lnTo>
                      <a:pt x="592" y="1537"/>
                    </a:lnTo>
                    <a:lnTo>
                      <a:pt x="587" y="1543"/>
                    </a:lnTo>
                    <a:lnTo>
                      <a:pt x="598" y="1570"/>
                    </a:lnTo>
                    <a:lnTo>
                      <a:pt x="593" y="1581"/>
                    </a:lnTo>
                    <a:lnTo>
                      <a:pt x="593" y="1592"/>
                    </a:lnTo>
                    <a:lnTo>
                      <a:pt x="604" y="1601"/>
                    </a:lnTo>
                    <a:lnTo>
                      <a:pt x="626" y="1612"/>
                    </a:lnTo>
                    <a:lnTo>
                      <a:pt x="630" y="1616"/>
                    </a:lnTo>
                    <a:lnTo>
                      <a:pt x="645" y="1634"/>
                    </a:lnTo>
                    <a:lnTo>
                      <a:pt x="656" y="1639"/>
                    </a:lnTo>
                    <a:lnTo>
                      <a:pt x="659" y="1647"/>
                    </a:lnTo>
                    <a:lnTo>
                      <a:pt x="669" y="1649"/>
                    </a:lnTo>
                    <a:lnTo>
                      <a:pt x="674" y="1649"/>
                    </a:lnTo>
                    <a:lnTo>
                      <a:pt x="680" y="1644"/>
                    </a:lnTo>
                    <a:lnTo>
                      <a:pt x="681" y="1639"/>
                    </a:lnTo>
                    <a:lnTo>
                      <a:pt x="703" y="1627"/>
                    </a:lnTo>
                    <a:lnTo>
                      <a:pt x="723" y="1623"/>
                    </a:lnTo>
                    <a:lnTo>
                      <a:pt x="748" y="1614"/>
                    </a:lnTo>
                    <a:lnTo>
                      <a:pt x="761" y="1617"/>
                    </a:lnTo>
                    <a:lnTo>
                      <a:pt x="789" y="1595"/>
                    </a:lnTo>
                    <a:lnTo>
                      <a:pt x="794" y="1598"/>
                    </a:lnTo>
                    <a:lnTo>
                      <a:pt x="805" y="1605"/>
                    </a:lnTo>
                    <a:lnTo>
                      <a:pt x="827" y="1614"/>
                    </a:lnTo>
                    <a:lnTo>
                      <a:pt x="832" y="1617"/>
                    </a:lnTo>
                    <a:lnTo>
                      <a:pt x="834" y="1628"/>
                    </a:lnTo>
                    <a:lnTo>
                      <a:pt x="854" y="1634"/>
                    </a:lnTo>
                    <a:lnTo>
                      <a:pt x="863" y="1630"/>
                    </a:lnTo>
                    <a:lnTo>
                      <a:pt x="871" y="1625"/>
                    </a:lnTo>
                    <a:lnTo>
                      <a:pt x="882" y="1625"/>
                    </a:lnTo>
                    <a:lnTo>
                      <a:pt x="887" y="1636"/>
                    </a:lnTo>
                    <a:lnTo>
                      <a:pt x="896" y="1634"/>
                    </a:lnTo>
                    <a:lnTo>
                      <a:pt x="921" y="1623"/>
                    </a:lnTo>
                    <a:lnTo>
                      <a:pt x="950" y="1628"/>
                    </a:lnTo>
                    <a:lnTo>
                      <a:pt x="965" y="1625"/>
                    </a:lnTo>
                    <a:lnTo>
                      <a:pt x="985" y="1608"/>
                    </a:lnTo>
                    <a:lnTo>
                      <a:pt x="997" y="1608"/>
                    </a:lnTo>
                    <a:lnTo>
                      <a:pt x="1005" y="1612"/>
                    </a:lnTo>
                    <a:lnTo>
                      <a:pt x="1005" y="1614"/>
                    </a:lnTo>
                    <a:lnTo>
                      <a:pt x="1008" y="1619"/>
                    </a:lnTo>
                    <a:lnTo>
                      <a:pt x="1013" y="1625"/>
                    </a:lnTo>
                    <a:lnTo>
                      <a:pt x="1019" y="1627"/>
                    </a:lnTo>
                    <a:lnTo>
                      <a:pt x="1030" y="1625"/>
                    </a:lnTo>
                    <a:lnTo>
                      <a:pt x="1049" y="1625"/>
                    </a:lnTo>
                    <a:lnTo>
                      <a:pt x="1051" y="1634"/>
                    </a:lnTo>
                    <a:lnTo>
                      <a:pt x="1049" y="1638"/>
                    </a:lnTo>
                    <a:lnTo>
                      <a:pt x="1041" y="1641"/>
                    </a:lnTo>
                    <a:lnTo>
                      <a:pt x="1038" y="1649"/>
                    </a:lnTo>
                    <a:lnTo>
                      <a:pt x="1035" y="1663"/>
                    </a:lnTo>
                    <a:lnTo>
                      <a:pt x="1035" y="1671"/>
                    </a:lnTo>
                    <a:lnTo>
                      <a:pt x="1041" y="1679"/>
                    </a:lnTo>
                    <a:lnTo>
                      <a:pt x="1060" y="1688"/>
                    </a:lnTo>
                    <a:lnTo>
                      <a:pt x="1082" y="1694"/>
                    </a:lnTo>
                    <a:lnTo>
                      <a:pt x="1103" y="1705"/>
                    </a:lnTo>
                    <a:lnTo>
                      <a:pt x="1107" y="1710"/>
                    </a:lnTo>
                    <a:lnTo>
                      <a:pt x="1111" y="1715"/>
                    </a:lnTo>
                    <a:lnTo>
                      <a:pt x="1111" y="1723"/>
                    </a:lnTo>
                    <a:lnTo>
                      <a:pt x="1107" y="1734"/>
                    </a:lnTo>
                    <a:lnTo>
                      <a:pt x="1107" y="1747"/>
                    </a:lnTo>
                    <a:lnTo>
                      <a:pt x="1109" y="1756"/>
                    </a:lnTo>
                    <a:lnTo>
                      <a:pt x="1109" y="1761"/>
                    </a:lnTo>
                    <a:lnTo>
                      <a:pt x="1125" y="1769"/>
                    </a:lnTo>
                    <a:lnTo>
                      <a:pt x="1131" y="1776"/>
                    </a:lnTo>
                    <a:lnTo>
                      <a:pt x="1136" y="1780"/>
                    </a:lnTo>
                    <a:lnTo>
                      <a:pt x="1136" y="1783"/>
                    </a:lnTo>
                    <a:lnTo>
                      <a:pt x="1139" y="1792"/>
                    </a:lnTo>
                    <a:lnTo>
                      <a:pt x="1139" y="1794"/>
                    </a:lnTo>
                    <a:lnTo>
                      <a:pt x="1144" y="1800"/>
                    </a:lnTo>
                    <a:lnTo>
                      <a:pt x="1150" y="1800"/>
                    </a:lnTo>
                    <a:lnTo>
                      <a:pt x="1160" y="1803"/>
                    </a:lnTo>
                    <a:lnTo>
                      <a:pt x="1160" y="1816"/>
                    </a:lnTo>
                    <a:lnTo>
                      <a:pt x="1158" y="1825"/>
                    </a:lnTo>
                    <a:lnTo>
                      <a:pt x="1166" y="1847"/>
                    </a:lnTo>
                    <a:lnTo>
                      <a:pt x="1166" y="1865"/>
                    </a:lnTo>
                    <a:lnTo>
                      <a:pt x="1172" y="1889"/>
                    </a:lnTo>
                    <a:lnTo>
                      <a:pt x="1174" y="1892"/>
                    </a:lnTo>
                    <a:lnTo>
                      <a:pt x="1191" y="1907"/>
                    </a:lnTo>
                    <a:lnTo>
                      <a:pt x="1196" y="1939"/>
                    </a:lnTo>
                    <a:lnTo>
                      <a:pt x="1202" y="1944"/>
                    </a:lnTo>
                    <a:lnTo>
                      <a:pt x="1209" y="1947"/>
                    </a:lnTo>
                    <a:lnTo>
                      <a:pt x="1249" y="1947"/>
                    </a:lnTo>
                    <a:lnTo>
                      <a:pt x="1269" y="1942"/>
                    </a:lnTo>
                    <a:lnTo>
                      <a:pt x="1284" y="1923"/>
                    </a:lnTo>
                    <a:lnTo>
                      <a:pt x="1286" y="1918"/>
                    </a:lnTo>
                    <a:lnTo>
                      <a:pt x="1281" y="1911"/>
                    </a:lnTo>
                    <a:lnTo>
                      <a:pt x="1269" y="1874"/>
                    </a:lnTo>
                    <a:lnTo>
                      <a:pt x="1271" y="1867"/>
                    </a:lnTo>
                    <a:lnTo>
                      <a:pt x="1289" y="1847"/>
                    </a:lnTo>
                    <a:lnTo>
                      <a:pt x="1291" y="1830"/>
                    </a:lnTo>
                    <a:lnTo>
                      <a:pt x="1300" y="1816"/>
                    </a:lnTo>
                    <a:lnTo>
                      <a:pt x="1314" y="1813"/>
                    </a:lnTo>
                    <a:lnTo>
                      <a:pt x="1322" y="1813"/>
                    </a:lnTo>
                    <a:lnTo>
                      <a:pt x="1333" y="1830"/>
                    </a:lnTo>
                    <a:lnTo>
                      <a:pt x="1336" y="1835"/>
                    </a:lnTo>
                    <a:lnTo>
                      <a:pt x="1347" y="1836"/>
                    </a:lnTo>
                    <a:lnTo>
                      <a:pt x="1358" y="1832"/>
                    </a:lnTo>
                    <a:lnTo>
                      <a:pt x="1371" y="1836"/>
                    </a:lnTo>
                    <a:lnTo>
                      <a:pt x="1376" y="1832"/>
                    </a:lnTo>
                    <a:lnTo>
                      <a:pt x="1380" y="1825"/>
                    </a:lnTo>
                    <a:lnTo>
                      <a:pt x="1391" y="1819"/>
                    </a:lnTo>
                    <a:lnTo>
                      <a:pt x="1398" y="1821"/>
                    </a:lnTo>
                    <a:lnTo>
                      <a:pt x="1434" y="1808"/>
                    </a:lnTo>
                    <a:lnTo>
                      <a:pt x="1488" y="1832"/>
                    </a:lnTo>
                    <a:lnTo>
                      <a:pt x="1489" y="1835"/>
                    </a:lnTo>
                    <a:lnTo>
                      <a:pt x="1499" y="1860"/>
                    </a:lnTo>
                    <a:lnTo>
                      <a:pt x="1508" y="1871"/>
                    </a:lnTo>
                    <a:lnTo>
                      <a:pt x="1522" y="1871"/>
                    </a:lnTo>
                    <a:lnTo>
                      <a:pt x="1526" y="1874"/>
                    </a:lnTo>
                    <a:lnTo>
                      <a:pt x="1537" y="1892"/>
                    </a:lnTo>
                    <a:lnTo>
                      <a:pt x="1544" y="1892"/>
                    </a:lnTo>
                    <a:lnTo>
                      <a:pt x="1553" y="1890"/>
                    </a:lnTo>
                    <a:lnTo>
                      <a:pt x="1595" y="1890"/>
                    </a:lnTo>
                    <a:lnTo>
                      <a:pt x="1614" y="1879"/>
                    </a:lnTo>
                    <a:lnTo>
                      <a:pt x="1631" y="1889"/>
                    </a:lnTo>
                    <a:lnTo>
                      <a:pt x="1646" y="1892"/>
                    </a:lnTo>
                    <a:lnTo>
                      <a:pt x="1652" y="1903"/>
                    </a:lnTo>
                    <a:lnTo>
                      <a:pt x="1653" y="1907"/>
                    </a:lnTo>
                    <a:lnTo>
                      <a:pt x="1663" y="1911"/>
                    </a:lnTo>
                    <a:lnTo>
                      <a:pt x="1686" y="1909"/>
                    </a:lnTo>
                    <a:lnTo>
                      <a:pt x="1701" y="1898"/>
                    </a:lnTo>
                    <a:lnTo>
                      <a:pt x="1706" y="1898"/>
                    </a:lnTo>
                    <a:lnTo>
                      <a:pt x="1740" y="1909"/>
                    </a:lnTo>
                    <a:lnTo>
                      <a:pt x="1751" y="1914"/>
                    </a:lnTo>
                    <a:lnTo>
                      <a:pt x="1759" y="1922"/>
                    </a:lnTo>
                    <a:lnTo>
                      <a:pt x="1770" y="1928"/>
                    </a:lnTo>
                    <a:lnTo>
                      <a:pt x="1781" y="1925"/>
                    </a:lnTo>
                    <a:lnTo>
                      <a:pt x="1808" y="1923"/>
                    </a:lnTo>
                    <a:lnTo>
                      <a:pt x="1813" y="1925"/>
                    </a:lnTo>
                    <a:lnTo>
                      <a:pt x="1816" y="1931"/>
                    </a:lnTo>
                    <a:lnTo>
                      <a:pt x="1817" y="1936"/>
                    </a:lnTo>
                    <a:lnTo>
                      <a:pt x="1813" y="1944"/>
                    </a:lnTo>
                    <a:lnTo>
                      <a:pt x="1805" y="1956"/>
                    </a:lnTo>
                    <a:lnTo>
                      <a:pt x="1794" y="1967"/>
                    </a:lnTo>
                    <a:lnTo>
                      <a:pt x="1792" y="1996"/>
                    </a:lnTo>
                    <a:lnTo>
                      <a:pt x="1794" y="1999"/>
                    </a:lnTo>
                    <a:lnTo>
                      <a:pt x="1803" y="2002"/>
                    </a:lnTo>
                    <a:lnTo>
                      <a:pt x="1813" y="2002"/>
                    </a:lnTo>
                    <a:lnTo>
                      <a:pt x="1828" y="2005"/>
                    </a:lnTo>
                    <a:lnTo>
                      <a:pt x="1841" y="2013"/>
                    </a:lnTo>
                    <a:lnTo>
                      <a:pt x="1860" y="2021"/>
                    </a:lnTo>
                    <a:lnTo>
                      <a:pt x="1898" y="2021"/>
                    </a:lnTo>
                    <a:lnTo>
                      <a:pt x="1906" y="2027"/>
                    </a:lnTo>
                    <a:lnTo>
                      <a:pt x="1908" y="2031"/>
                    </a:lnTo>
                    <a:lnTo>
                      <a:pt x="1908" y="2042"/>
                    </a:lnTo>
                    <a:lnTo>
                      <a:pt x="1991" y="2021"/>
                    </a:lnTo>
                    <a:lnTo>
                      <a:pt x="2092" y="2023"/>
                    </a:lnTo>
                    <a:lnTo>
                      <a:pt x="2144" y="1933"/>
                    </a:lnTo>
                    <a:lnTo>
                      <a:pt x="2154" y="1942"/>
                    </a:lnTo>
                    <a:lnTo>
                      <a:pt x="2155" y="1945"/>
                    </a:lnTo>
                    <a:lnTo>
                      <a:pt x="2160" y="1947"/>
                    </a:lnTo>
                    <a:lnTo>
                      <a:pt x="2168" y="1952"/>
                    </a:lnTo>
                    <a:lnTo>
                      <a:pt x="2214" y="1961"/>
                    </a:lnTo>
                    <a:lnTo>
                      <a:pt x="2218" y="1961"/>
                    </a:lnTo>
                    <a:lnTo>
                      <a:pt x="2291" y="1928"/>
                    </a:lnTo>
                    <a:lnTo>
                      <a:pt x="2296" y="1925"/>
                    </a:lnTo>
                    <a:lnTo>
                      <a:pt x="2302" y="1918"/>
                    </a:lnTo>
                    <a:lnTo>
                      <a:pt x="2330" y="1847"/>
                    </a:lnTo>
                    <a:lnTo>
                      <a:pt x="2354" y="1808"/>
                    </a:lnTo>
                    <a:lnTo>
                      <a:pt x="2389" y="1827"/>
                    </a:lnTo>
                    <a:lnTo>
                      <a:pt x="2439" y="1819"/>
                    </a:lnTo>
                    <a:lnTo>
                      <a:pt x="2447" y="1802"/>
                    </a:lnTo>
                    <a:lnTo>
                      <a:pt x="2476" y="1808"/>
                    </a:lnTo>
                    <a:lnTo>
                      <a:pt x="2690" y="1803"/>
                    </a:lnTo>
                    <a:lnTo>
                      <a:pt x="2711" y="1756"/>
                    </a:lnTo>
                    <a:lnTo>
                      <a:pt x="2711" y="1754"/>
                    </a:lnTo>
                    <a:lnTo>
                      <a:pt x="2709" y="1750"/>
                    </a:lnTo>
                    <a:lnTo>
                      <a:pt x="2693" y="1714"/>
                    </a:lnTo>
                    <a:lnTo>
                      <a:pt x="2679" y="1696"/>
                    </a:lnTo>
                    <a:lnTo>
                      <a:pt x="2638" y="1688"/>
                    </a:lnTo>
                    <a:lnTo>
                      <a:pt x="2584" y="1636"/>
                    </a:lnTo>
                    <a:lnTo>
                      <a:pt x="2558" y="1616"/>
                    </a:lnTo>
                    <a:lnTo>
                      <a:pt x="2527" y="1561"/>
                    </a:lnTo>
                    <a:lnTo>
                      <a:pt x="2418" y="1587"/>
                    </a:lnTo>
                    <a:lnTo>
                      <a:pt x="2395" y="1590"/>
                    </a:lnTo>
                    <a:lnTo>
                      <a:pt x="2362" y="1606"/>
                    </a:lnTo>
                    <a:lnTo>
                      <a:pt x="2351" y="1601"/>
                    </a:lnTo>
                    <a:lnTo>
                      <a:pt x="2338" y="1605"/>
                    </a:lnTo>
                    <a:lnTo>
                      <a:pt x="2214" y="1557"/>
                    </a:lnTo>
                    <a:lnTo>
                      <a:pt x="2210" y="1546"/>
                    </a:lnTo>
                    <a:lnTo>
                      <a:pt x="2171" y="1518"/>
                    </a:lnTo>
                    <a:lnTo>
                      <a:pt x="2210" y="1492"/>
                    </a:lnTo>
                    <a:lnTo>
                      <a:pt x="2152" y="1415"/>
                    </a:lnTo>
                    <a:lnTo>
                      <a:pt x="2072" y="1363"/>
                    </a:lnTo>
                    <a:lnTo>
                      <a:pt x="2105" y="1295"/>
                    </a:lnTo>
                    <a:lnTo>
                      <a:pt x="2133" y="1278"/>
                    </a:lnTo>
                    <a:lnTo>
                      <a:pt x="2276" y="1256"/>
                    </a:lnTo>
                    <a:lnTo>
                      <a:pt x="2321" y="1212"/>
                    </a:lnTo>
                    <a:lnTo>
                      <a:pt x="2340" y="1120"/>
                    </a:lnTo>
                    <a:lnTo>
                      <a:pt x="2319" y="1068"/>
                    </a:lnTo>
                    <a:lnTo>
                      <a:pt x="2229" y="1038"/>
                    </a:lnTo>
                    <a:lnTo>
                      <a:pt x="2263" y="984"/>
                    </a:lnTo>
                    <a:lnTo>
                      <a:pt x="2340" y="1001"/>
                    </a:lnTo>
                    <a:lnTo>
                      <a:pt x="2373" y="979"/>
                    </a:lnTo>
                    <a:lnTo>
                      <a:pt x="2338" y="888"/>
                    </a:lnTo>
                    <a:lnTo>
                      <a:pt x="2302" y="852"/>
                    </a:lnTo>
                    <a:lnTo>
                      <a:pt x="2334" y="789"/>
                    </a:lnTo>
                    <a:lnTo>
                      <a:pt x="2316" y="757"/>
                    </a:lnTo>
                    <a:lnTo>
                      <a:pt x="2243" y="702"/>
                    </a:lnTo>
                    <a:lnTo>
                      <a:pt x="2286" y="689"/>
                    </a:lnTo>
                    <a:lnTo>
                      <a:pt x="2265" y="647"/>
                    </a:lnTo>
                    <a:lnTo>
                      <a:pt x="2276" y="636"/>
                    </a:lnTo>
                    <a:lnTo>
                      <a:pt x="2267" y="591"/>
                    </a:lnTo>
                    <a:lnTo>
                      <a:pt x="2269" y="568"/>
                    </a:lnTo>
                    <a:lnTo>
                      <a:pt x="2221" y="531"/>
                    </a:lnTo>
                    <a:lnTo>
                      <a:pt x="2221" y="514"/>
                    </a:lnTo>
                    <a:lnTo>
                      <a:pt x="2176" y="510"/>
                    </a:lnTo>
                    <a:lnTo>
                      <a:pt x="2127" y="465"/>
                    </a:lnTo>
                    <a:lnTo>
                      <a:pt x="2068" y="427"/>
                    </a:lnTo>
                    <a:lnTo>
                      <a:pt x="2018" y="466"/>
                    </a:lnTo>
                    <a:lnTo>
                      <a:pt x="2010" y="458"/>
                    </a:lnTo>
                    <a:lnTo>
                      <a:pt x="1925" y="426"/>
                    </a:lnTo>
                    <a:lnTo>
                      <a:pt x="1784" y="342"/>
                    </a:lnTo>
                    <a:lnTo>
                      <a:pt x="1816" y="248"/>
                    </a:lnTo>
                    <a:lnTo>
                      <a:pt x="1766" y="178"/>
                    </a:lnTo>
                    <a:lnTo>
                      <a:pt x="1773" y="164"/>
                    </a:lnTo>
                    <a:lnTo>
                      <a:pt x="1773" y="159"/>
                    </a:lnTo>
                    <a:lnTo>
                      <a:pt x="1770" y="1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0" name="Freeform 265">
                <a:extLst>
                  <a:ext uri="{FF2B5EF4-FFF2-40B4-BE49-F238E27FC236}">
                    <a16:creationId xmlns:a16="http://schemas.microsoft.com/office/drawing/2014/main" id="{105157EE-BDC0-FD42-DC12-8AF86BFCA98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2" y="3447"/>
                <a:ext cx="426" cy="230"/>
              </a:xfrm>
              <a:custGeom>
                <a:avLst/>
                <a:gdLst>
                  <a:gd name="T0" fmla="*/ 104 w 2978"/>
                  <a:gd name="T1" fmla="*/ 953 h 1608"/>
                  <a:gd name="T2" fmla="*/ 29 w 2978"/>
                  <a:gd name="T3" fmla="*/ 997 h 1608"/>
                  <a:gd name="T4" fmla="*/ 0 w 2978"/>
                  <a:gd name="T5" fmla="*/ 1084 h 1608"/>
                  <a:gd name="T6" fmla="*/ 53 w 2978"/>
                  <a:gd name="T7" fmla="*/ 1144 h 1608"/>
                  <a:gd name="T8" fmla="*/ 211 w 2978"/>
                  <a:gd name="T9" fmla="*/ 1171 h 1608"/>
                  <a:gd name="T10" fmla="*/ 280 w 2978"/>
                  <a:gd name="T11" fmla="*/ 1239 h 1608"/>
                  <a:gd name="T12" fmla="*/ 328 w 2978"/>
                  <a:gd name="T13" fmla="*/ 1250 h 1608"/>
                  <a:gd name="T14" fmla="*/ 411 w 2978"/>
                  <a:gd name="T15" fmla="*/ 1280 h 1608"/>
                  <a:gd name="T16" fmla="*/ 444 w 2978"/>
                  <a:gd name="T17" fmla="*/ 1330 h 1608"/>
                  <a:gd name="T18" fmla="*/ 484 w 2978"/>
                  <a:gd name="T19" fmla="*/ 1423 h 1608"/>
                  <a:gd name="T20" fmla="*/ 514 w 2978"/>
                  <a:gd name="T21" fmla="*/ 1490 h 1608"/>
                  <a:gd name="T22" fmla="*/ 583 w 2978"/>
                  <a:gd name="T23" fmla="*/ 1543 h 1608"/>
                  <a:gd name="T24" fmla="*/ 699 w 2978"/>
                  <a:gd name="T25" fmla="*/ 1523 h 1608"/>
                  <a:gd name="T26" fmla="*/ 772 w 2978"/>
                  <a:gd name="T27" fmla="*/ 1477 h 1608"/>
                  <a:gd name="T28" fmla="*/ 820 w 2978"/>
                  <a:gd name="T29" fmla="*/ 1397 h 1608"/>
                  <a:gd name="T30" fmla="*/ 923 w 2978"/>
                  <a:gd name="T31" fmla="*/ 1357 h 1608"/>
                  <a:gd name="T32" fmla="*/ 1023 w 2978"/>
                  <a:gd name="T33" fmla="*/ 1348 h 1608"/>
                  <a:gd name="T34" fmla="*/ 1131 w 2978"/>
                  <a:gd name="T35" fmla="*/ 1332 h 1608"/>
                  <a:gd name="T36" fmla="*/ 1205 w 2978"/>
                  <a:gd name="T37" fmla="*/ 1343 h 1608"/>
                  <a:gd name="T38" fmla="*/ 1257 w 2978"/>
                  <a:gd name="T39" fmla="*/ 1378 h 1608"/>
                  <a:gd name="T40" fmla="*/ 1358 w 2978"/>
                  <a:gd name="T41" fmla="*/ 1425 h 1608"/>
                  <a:gd name="T42" fmla="*/ 1446 w 2978"/>
                  <a:gd name="T43" fmla="*/ 1439 h 1608"/>
                  <a:gd name="T44" fmla="*/ 1449 w 2978"/>
                  <a:gd name="T45" fmla="*/ 1476 h 1608"/>
                  <a:gd name="T46" fmla="*/ 1506 w 2978"/>
                  <a:gd name="T47" fmla="*/ 1526 h 1608"/>
                  <a:gd name="T48" fmla="*/ 1599 w 2978"/>
                  <a:gd name="T49" fmla="*/ 1585 h 1608"/>
                  <a:gd name="T50" fmla="*/ 1689 w 2978"/>
                  <a:gd name="T51" fmla="*/ 1585 h 1608"/>
                  <a:gd name="T52" fmla="*/ 1770 w 2978"/>
                  <a:gd name="T53" fmla="*/ 1553 h 1608"/>
                  <a:gd name="T54" fmla="*/ 1907 w 2978"/>
                  <a:gd name="T55" fmla="*/ 1586 h 1608"/>
                  <a:gd name="T56" fmla="*/ 1939 w 2978"/>
                  <a:gd name="T57" fmla="*/ 1537 h 1608"/>
                  <a:gd name="T58" fmla="*/ 1899 w 2978"/>
                  <a:gd name="T59" fmla="*/ 1468 h 1608"/>
                  <a:gd name="T60" fmla="*/ 1937 w 2978"/>
                  <a:gd name="T61" fmla="*/ 1461 h 1608"/>
                  <a:gd name="T62" fmla="*/ 2003 w 2978"/>
                  <a:gd name="T63" fmla="*/ 1395 h 1608"/>
                  <a:gd name="T64" fmla="*/ 2109 w 2978"/>
                  <a:gd name="T65" fmla="*/ 1356 h 1608"/>
                  <a:gd name="T66" fmla="*/ 2183 w 2978"/>
                  <a:gd name="T67" fmla="*/ 1376 h 1608"/>
                  <a:gd name="T68" fmla="*/ 2214 w 2978"/>
                  <a:gd name="T69" fmla="*/ 1341 h 1608"/>
                  <a:gd name="T70" fmla="*/ 2267 w 2978"/>
                  <a:gd name="T71" fmla="*/ 1301 h 1608"/>
                  <a:gd name="T72" fmla="*/ 2316 w 2978"/>
                  <a:gd name="T73" fmla="*/ 1277 h 1608"/>
                  <a:gd name="T74" fmla="*/ 2354 w 2978"/>
                  <a:gd name="T75" fmla="*/ 1245 h 1608"/>
                  <a:gd name="T76" fmla="*/ 2420 w 2978"/>
                  <a:gd name="T77" fmla="*/ 1270 h 1608"/>
                  <a:gd name="T78" fmla="*/ 2519 w 2978"/>
                  <a:gd name="T79" fmla="*/ 1221 h 1608"/>
                  <a:gd name="T80" fmla="*/ 2584 w 2978"/>
                  <a:gd name="T81" fmla="*/ 1225 h 1608"/>
                  <a:gd name="T82" fmla="*/ 2691 w 2978"/>
                  <a:gd name="T83" fmla="*/ 1225 h 1608"/>
                  <a:gd name="T84" fmla="*/ 2764 w 2978"/>
                  <a:gd name="T85" fmla="*/ 1341 h 1608"/>
                  <a:gd name="T86" fmla="*/ 2824 w 2978"/>
                  <a:gd name="T87" fmla="*/ 1341 h 1608"/>
                  <a:gd name="T88" fmla="*/ 2906 w 2978"/>
                  <a:gd name="T89" fmla="*/ 1335 h 1608"/>
                  <a:gd name="T90" fmla="*/ 2955 w 2978"/>
                  <a:gd name="T91" fmla="*/ 1253 h 1608"/>
                  <a:gd name="T92" fmla="*/ 2893 w 2978"/>
                  <a:gd name="T93" fmla="*/ 1127 h 1608"/>
                  <a:gd name="T94" fmla="*/ 2797 w 2978"/>
                  <a:gd name="T95" fmla="*/ 1075 h 1608"/>
                  <a:gd name="T96" fmla="*/ 2716 w 2978"/>
                  <a:gd name="T97" fmla="*/ 901 h 1608"/>
                  <a:gd name="T98" fmla="*/ 2696 w 2978"/>
                  <a:gd name="T99" fmla="*/ 726 h 1608"/>
                  <a:gd name="T100" fmla="*/ 2702 w 2978"/>
                  <a:gd name="T101" fmla="*/ 442 h 1608"/>
                  <a:gd name="T102" fmla="*/ 2336 w 2978"/>
                  <a:gd name="T103" fmla="*/ 0 h 1608"/>
                  <a:gd name="T104" fmla="*/ 1995 w 2978"/>
                  <a:gd name="T105" fmla="*/ 242 h 1608"/>
                  <a:gd name="T106" fmla="*/ 1595 w 2978"/>
                  <a:gd name="T107" fmla="*/ 183 h 1608"/>
                  <a:gd name="T108" fmla="*/ 1276 w 2978"/>
                  <a:gd name="T109" fmla="*/ 316 h 1608"/>
                  <a:gd name="T110" fmla="*/ 1298 w 2978"/>
                  <a:gd name="T111" fmla="*/ 522 h 1608"/>
                  <a:gd name="T112" fmla="*/ 967 w 2978"/>
                  <a:gd name="T113" fmla="*/ 704 h 1608"/>
                  <a:gd name="T114" fmla="*/ 662 w 2978"/>
                  <a:gd name="T115" fmla="*/ 707 h 1608"/>
                  <a:gd name="T116" fmla="*/ 441 w 2978"/>
                  <a:gd name="T117" fmla="*/ 849 h 1608"/>
                  <a:gd name="T118" fmla="*/ 520 w 2978"/>
                  <a:gd name="T119" fmla="*/ 1179 h 1608"/>
                  <a:gd name="T120" fmla="*/ 544 w 2978"/>
                  <a:gd name="T121" fmla="*/ 1225 h 1608"/>
                  <a:gd name="T122" fmla="*/ 544 w 2978"/>
                  <a:gd name="T123" fmla="*/ 1286 h 1608"/>
                  <a:gd name="T124" fmla="*/ 495 w 2978"/>
                  <a:gd name="T125" fmla="*/ 1195 h 1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978" h="1608">
                    <a:moveTo>
                      <a:pt x="377" y="830"/>
                    </a:moveTo>
                    <a:lnTo>
                      <a:pt x="367" y="821"/>
                    </a:lnTo>
                    <a:lnTo>
                      <a:pt x="315" y="911"/>
                    </a:lnTo>
                    <a:lnTo>
                      <a:pt x="214" y="909"/>
                    </a:lnTo>
                    <a:lnTo>
                      <a:pt x="131" y="930"/>
                    </a:lnTo>
                    <a:lnTo>
                      <a:pt x="127" y="939"/>
                    </a:lnTo>
                    <a:lnTo>
                      <a:pt x="104" y="953"/>
                    </a:lnTo>
                    <a:lnTo>
                      <a:pt x="94" y="953"/>
                    </a:lnTo>
                    <a:lnTo>
                      <a:pt x="86" y="952"/>
                    </a:lnTo>
                    <a:lnTo>
                      <a:pt x="69" y="953"/>
                    </a:lnTo>
                    <a:lnTo>
                      <a:pt x="62" y="955"/>
                    </a:lnTo>
                    <a:lnTo>
                      <a:pt x="40" y="975"/>
                    </a:lnTo>
                    <a:lnTo>
                      <a:pt x="39" y="985"/>
                    </a:lnTo>
                    <a:lnTo>
                      <a:pt x="29" y="997"/>
                    </a:lnTo>
                    <a:lnTo>
                      <a:pt x="33" y="1006"/>
                    </a:lnTo>
                    <a:lnTo>
                      <a:pt x="29" y="1013"/>
                    </a:lnTo>
                    <a:lnTo>
                      <a:pt x="28" y="1050"/>
                    </a:lnTo>
                    <a:lnTo>
                      <a:pt x="26" y="1050"/>
                    </a:lnTo>
                    <a:lnTo>
                      <a:pt x="18" y="1061"/>
                    </a:lnTo>
                    <a:lnTo>
                      <a:pt x="7" y="1072"/>
                    </a:lnTo>
                    <a:lnTo>
                      <a:pt x="0" y="1084"/>
                    </a:lnTo>
                    <a:lnTo>
                      <a:pt x="9" y="1089"/>
                    </a:lnTo>
                    <a:lnTo>
                      <a:pt x="11" y="1100"/>
                    </a:lnTo>
                    <a:lnTo>
                      <a:pt x="11" y="1128"/>
                    </a:lnTo>
                    <a:lnTo>
                      <a:pt x="20" y="1152"/>
                    </a:lnTo>
                    <a:lnTo>
                      <a:pt x="39" y="1146"/>
                    </a:lnTo>
                    <a:lnTo>
                      <a:pt x="51" y="1144"/>
                    </a:lnTo>
                    <a:lnTo>
                      <a:pt x="53" y="1144"/>
                    </a:lnTo>
                    <a:lnTo>
                      <a:pt x="58" y="1146"/>
                    </a:lnTo>
                    <a:lnTo>
                      <a:pt x="69" y="1157"/>
                    </a:lnTo>
                    <a:lnTo>
                      <a:pt x="83" y="1166"/>
                    </a:lnTo>
                    <a:lnTo>
                      <a:pt x="146" y="1171"/>
                    </a:lnTo>
                    <a:lnTo>
                      <a:pt x="171" y="1160"/>
                    </a:lnTo>
                    <a:lnTo>
                      <a:pt x="193" y="1181"/>
                    </a:lnTo>
                    <a:lnTo>
                      <a:pt x="211" y="1171"/>
                    </a:lnTo>
                    <a:lnTo>
                      <a:pt x="222" y="1181"/>
                    </a:lnTo>
                    <a:lnTo>
                      <a:pt x="230" y="1184"/>
                    </a:lnTo>
                    <a:lnTo>
                      <a:pt x="247" y="1199"/>
                    </a:lnTo>
                    <a:lnTo>
                      <a:pt x="257" y="1214"/>
                    </a:lnTo>
                    <a:lnTo>
                      <a:pt x="257" y="1225"/>
                    </a:lnTo>
                    <a:lnTo>
                      <a:pt x="269" y="1234"/>
                    </a:lnTo>
                    <a:lnTo>
                      <a:pt x="280" y="1239"/>
                    </a:lnTo>
                    <a:lnTo>
                      <a:pt x="288" y="1228"/>
                    </a:lnTo>
                    <a:lnTo>
                      <a:pt x="291" y="1226"/>
                    </a:lnTo>
                    <a:lnTo>
                      <a:pt x="299" y="1228"/>
                    </a:lnTo>
                    <a:lnTo>
                      <a:pt x="306" y="1237"/>
                    </a:lnTo>
                    <a:lnTo>
                      <a:pt x="323" y="1245"/>
                    </a:lnTo>
                    <a:lnTo>
                      <a:pt x="324" y="1248"/>
                    </a:lnTo>
                    <a:lnTo>
                      <a:pt x="328" y="1250"/>
                    </a:lnTo>
                    <a:lnTo>
                      <a:pt x="328" y="1253"/>
                    </a:lnTo>
                    <a:lnTo>
                      <a:pt x="331" y="1272"/>
                    </a:lnTo>
                    <a:lnTo>
                      <a:pt x="331" y="1275"/>
                    </a:lnTo>
                    <a:lnTo>
                      <a:pt x="355" y="1281"/>
                    </a:lnTo>
                    <a:lnTo>
                      <a:pt x="377" y="1280"/>
                    </a:lnTo>
                    <a:lnTo>
                      <a:pt x="394" y="1286"/>
                    </a:lnTo>
                    <a:lnTo>
                      <a:pt x="411" y="1280"/>
                    </a:lnTo>
                    <a:lnTo>
                      <a:pt x="432" y="1261"/>
                    </a:lnTo>
                    <a:lnTo>
                      <a:pt x="437" y="1264"/>
                    </a:lnTo>
                    <a:lnTo>
                      <a:pt x="452" y="1288"/>
                    </a:lnTo>
                    <a:lnTo>
                      <a:pt x="452" y="1290"/>
                    </a:lnTo>
                    <a:lnTo>
                      <a:pt x="446" y="1319"/>
                    </a:lnTo>
                    <a:lnTo>
                      <a:pt x="444" y="1321"/>
                    </a:lnTo>
                    <a:lnTo>
                      <a:pt x="444" y="1330"/>
                    </a:lnTo>
                    <a:lnTo>
                      <a:pt x="452" y="1334"/>
                    </a:lnTo>
                    <a:lnTo>
                      <a:pt x="470" y="1341"/>
                    </a:lnTo>
                    <a:lnTo>
                      <a:pt x="481" y="1348"/>
                    </a:lnTo>
                    <a:lnTo>
                      <a:pt x="473" y="1381"/>
                    </a:lnTo>
                    <a:lnTo>
                      <a:pt x="486" y="1403"/>
                    </a:lnTo>
                    <a:lnTo>
                      <a:pt x="486" y="1417"/>
                    </a:lnTo>
                    <a:lnTo>
                      <a:pt x="484" y="1423"/>
                    </a:lnTo>
                    <a:lnTo>
                      <a:pt x="484" y="1430"/>
                    </a:lnTo>
                    <a:lnTo>
                      <a:pt x="486" y="1436"/>
                    </a:lnTo>
                    <a:lnTo>
                      <a:pt x="492" y="1454"/>
                    </a:lnTo>
                    <a:lnTo>
                      <a:pt x="492" y="1463"/>
                    </a:lnTo>
                    <a:lnTo>
                      <a:pt x="499" y="1472"/>
                    </a:lnTo>
                    <a:lnTo>
                      <a:pt x="506" y="1485"/>
                    </a:lnTo>
                    <a:lnTo>
                      <a:pt x="514" y="1490"/>
                    </a:lnTo>
                    <a:lnTo>
                      <a:pt x="528" y="1504"/>
                    </a:lnTo>
                    <a:lnTo>
                      <a:pt x="536" y="1520"/>
                    </a:lnTo>
                    <a:lnTo>
                      <a:pt x="542" y="1523"/>
                    </a:lnTo>
                    <a:lnTo>
                      <a:pt x="547" y="1526"/>
                    </a:lnTo>
                    <a:lnTo>
                      <a:pt x="550" y="1526"/>
                    </a:lnTo>
                    <a:lnTo>
                      <a:pt x="561" y="1531"/>
                    </a:lnTo>
                    <a:lnTo>
                      <a:pt x="583" y="1543"/>
                    </a:lnTo>
                    <a:lnTo>
                      <a:pt x="588" y="1553"/>
                    </a:lnTo>
                    <a:lnTo>
                      <a:pt x="596" y="1554"/>
                    </a:lnTo>
                    <a:lnTo>
                      <a:pt x="601" y="1550"/>
                    </a:lnTo>
                    <a:lnTo>
                      <a:pt x="612" y="1537"/>
                    </a:lnTo>
                    <a:lnTo>
                      <a:pt x="637" y="1532"/>
                    </a:lnTo>
                    <a:lnTo>
                      <a:pt x="684" y="1531"/>
                    </a:lnTo>
                    <a:lnTo>
                      <a:pt x="699" y="1523"/>
                    </a:lnTo>
                    <a:lnTo>
                      <a:pt x="716" y="1512"/>
                    </a:lnTo>
                    <a:lnTo>
                      <a:pt x="727" y="1515"/>
                    </a:lnTo>
                    <a:lnTo>
                      <a:pt x="736" y="1520"/>
                    </a:lnTo>
                    <a:lnTo>
                      <a:pt x="741" y="1512"/>
                    </a:lnTo>
                    <a:lnTo>
                      <a:pt x="743" y="1499"/>
                    </a:lnTo>
                    <a:lnTo>
                      <a:pt x="749" y="1488"/>
                    </a:lnTo>
                    <a:lnTo>
                      <a:pt x="772" y="1477"/>
                    </a:lnTo>
                    <a:lnTo>
                      <a:pt x="772" y="1476"/>
                    </a:lnTo>
                    <a:lnTo>
                      <a:pt x="792" y="1468"/>
                    </a:lnTo>
                    <a:lnTo>
                      <a:pt x="801" y="1455"/>
                    </a:lnTo>
                    <a:lnTo>
                      <a:pt x="801" y="1432"/>
                    </a:lnTo>
                    <a:lnTo>
                      <a:pt x="815" y="1419"/>
                    </a:lnTo>
                    <a:lnTo>
                      <a:pt x="815" y="1411"/>
                    </a:lnTo>
                    <a:lnTo>
                      <a:pt x="820" y="1397"/>
                    </a:lnTo>
                    <a:lnTo>
                      <a:pt x="828" y="1384"/>
                    </a:lnTo>
                    <a:lnTo>
                      <a:pt x="837" y="1378"/>
                    </a:lnTo>
                    <a:lnTo>
                      <a:pt x="859" y="1373"/>
                    </a:lnTo>
                    <a:lnTo>
                      <a:pt x="869" y="1363"/>
                    </a:lnTo>
                    <a:lnTo>
                      <a:pt x="883" y="1356"/>
                    </a:lnTo>
                    <a:lnTo>
                      <a:pt x="914" y="1356"/>
                    </a:lnTo>
                    <a:lnTo>
                      <a:pt x="923" y="1357"/>
                    </a:lnTo>
                    <a:lnTo>
                      <a:pt x="932" y="1365"/>
                    </a:lnTo>
                    <a:lnTo>
                      <a:pt x="938" y="1367"/>
                    </a:lnTo>
                    <a:lnTo>
                      <a:pt x="976" y="1373"/>
                    </a:lnTo>
                    <a:lnTo>
                      <a:pt x="979" y="1370"/>
                    </a:lnTo>
                    <a:lnTo>
                      <a:pt x="989" y="1368"/>
                    </a:lnTo>
                    <a:lnTo>
                      <a:pt x="1000" y="1363"/>
                    </a:lnTo>
                    <a:lnTo>
                      <a:pt x="1023" y="1348"/>
                    </a:lnTo>
                    <a:lnTo>
                      <a:pt x="1069" y="1341"/>
                    </a:lnTo>
                    <a:lnTo>
                      <a:pt x="1082" y="1321"/>
                    </a:lnTo>
                    <a:lnTo>
                      <a:pt x="1085" y="1319"/>
                    </a:lnTo>
                    <a:lnTo>
                      <a:pt x="1091" y="1313"/>
                    </a:lnTo>
                    <a:lnTo>
                      <a:pt x="1120" y="1324"/>
                    </a:lnTo>
                    <a:lnTo>
                      <a:pt x="1126" y="1332"/>
                    </a:lnTo>
                    <a:lnTo>
                      <a:pt x="1131" y="1332"/>
                    </a:lnTo>
                    <a:lnTo>
                      <a:pt x="1162" y="1357"/>
                    </a:lnTo>
                    <a:lnTo>
                      <a:pt x="1172" y="1357"/>
                    </a:lnTo>
                    <a:lnTo>
                      <a:pt x="1178" y="1356"/>
                    </a:lnTo>
                    <a:lnTo>
                      <a:pt x="1189" y="1348"/>
                    </a:lnTo>
                    <a:lnTo>
                      <a:pt x="1189" y="1346"/>
                    </a:lnTo>
                    <a:lnTo>
                      <a:pt x="1198" y="1343"/>
                    </a:lnTo>
                    <a:lnTo>
                      <a:pt x="1205" y="1343"/>
                    </a:lnTo>
                    <a:lnTo>
                      <a:pt x="1218" y="1354"/>
                    </a:lnTo>
                    <a:lnTo>
                      <a:pt x="1216" y="1359"/>
                    </a:lnTo>
                    <a:lnTo>
                      <a:pt x="1227" y="1368"/>
                    </a:lnTo>
                    <a:lnTo>
                      <a:pt x="1229" y="1373"/>
                    </a:lnTo>
                    <a:lnTo>
                      <a:pt x="1241" y="1379"/>
                    </a:lnTo>
                    <a:lnTo>
                      <a:pt x="1249" y="1379"/>
                    </a:lnTo>
                    <a:lnTo>
                      <a:pt x="1257" y="1378"/>
                    </a:lnTo>
                    <a:lnTo>
                      <a:pt x="1273" y="1379"/>
                    </a:lnTo>
                    <a:lnTo>
                      <a:pt x="1271" y="1387"/>
                    </a:lnTo>
                    <a:lnTo>
                      <a:pt x="1273" y="1397"/>
                    </a:lnTo>
                    <a:lnTo>
                      <a:pt x="1276" y="1403"/>
                    </a:lnTo>
                    <a:lnTo>
                      <a:pt x="1325" y="1421"/>
                    </a:lnTo>
                    <a:lnTo>
                      <a:pt x="1340" y="1419"/>
                    </a:lnTo>
                    <a:lnTo>
                      <a:pt x="1358" y="1425"/>
                    </a:lnTo>
                    <a:lnTo>
                      <a:pt x="1364" y="1432"/>
                    </a:lnTo>
                    <a:lnTo>
                      <a:pt x="1404" y="1444"/>
                    </a:lnTo>
                    <a:lnTo>
                      <a:pt x="1413" y="1444"/>
                    </a:lnTo>
                    <a:lnTo>
                      <a:pt x="1416" y="1443"/>
                    </a:lnTo>
                    <a:lnTo>
                      <a:pt x="1431" y="1441"/>
                    </a:lnTo>
                    <a:lnTo>
                      <a:pt x="1440" y="1439"/>
                    </a:lnTo>
                    <a:lnTo>
                      <a:pt x="1446" y="1439"/>
                    </a:lnTo>
                    <a:lnTo>
                      <a:pt x="1448" y="1441"/>
                    </a:lnTo>
                    <a:lnTo>
                      <a:pt x="1451" y="1443"/>
                    </a:lnTo>
                    <a:lnTo>
                      <a:pt x="1451" y="1444"/>
                    </a:lnTo>
                    <a:lnTo>
                      <a:pt x="1453" y="1447"/>
                    </a:lnTo>
                    <a:lnTo>
                      <a:pt x="1457" y="1454"/>
                    </a:lnTo>
                    <a:lnTo>
                      <a:pt x="1453" y="1458"/>
                    </a:lnTo>
                    <a:lnTo>
                      <a:pt x="1449" y="1476"/>
                    </a:lnTo>
                    <a:lnTo>
                      <a:pt x="1449" y="1485"/>
                    </a:lnTo>
                    <a:lnTo>
                      <a:pt x="1457" y="1490"/>
                    </a:lnTo>
                    <a:lnTo>
                      <a:pt x="1470" y="1504"/>
                    </a:lnTo>
                    <a:lnTo>
                      <a:pt x="1481" y="1509"/>
                    </a:lnTo>
                    <a:lnTo>
                      <a:pt x="1493" y="1507"/>
                    </a:lnTo>
                    <a:lnTo>
                      <a:pt x="1502" y="1520"/>
                    </a:lnTo>
                    <a:lnTo>
                      <a:pt x="1506" y="1526"/>
                    </a:lnTo>
                    <a:lnTo>
                      <a:pt x="1519" y="1537"/>
                    </a:lnTo>
                    <a:lnTo>
                      <a:pt x="1536" y="1572"/>
                    </a:lnTo>
                    <a:lnTo>
                      <a:pt x="1547" y="1586"/>
                    </a:lnTo>
                    <a:lnTo>
                      <a:pt x="1552" y="1589"/>
                    </a:lnTo>
                    <a:lnTo>
                      <a:pt x="1569" y="1583"/>
                    </a:lnTo>
                    <a:lnTo>
                      <a:pt x="1584" y="1581"/>
                    </a:lnTo>
                    <a:lnTo>
                      <a:pt x="1599" y="1585"/>
                    </a:lnTo>
                    <a:lnTo>
                      <a:pt x="1606" y="1592"/>
                    </a:lnTo>
                    <a:lnTo>
                      <a:pt x="1609" y="1597"/>
                    </a:lnTo>
                    <a:lnTo>
                      <a:pt x="1620" y="1603"/>
                    </a:lnTo>
                    <a:lnTo>
                      <a:pt x="1639" y="1608"/>
                    </a:lnTo>
                    <a:lnTo>
                      <a:pt x="1670" y="1607"/>
                    </a:lnTo>
                    <a:lnTo>
                      <a:pt x="1672" y="1607"/>
                    </a:lnTo>
                    <a:lnTo>
                      <a:pt x="1689" y="1585"/>
                    </a:lnTo>
                    <a:lnTo>
                      <a:pt x="1697" y="1567"/>
                    </a:lnTo>
                    <a:lnTo>
                      <a:pt x="1697" y="1565"/>
                    </a:lnTo>
                    <a:lnTo>
                      <a:pt x="1699" y="1553"/>
                    </a:lnTo>
                    <a:lnTo>
                      <a:pt x="1741" y="1542"/>
                    </a:lnTo>
                    <a:lnTo>
                      <a:pt x="1751" y="1543"/>
                    </a:lnTo>
                    <a:lnTo>
                      <a:pt x="1759" y="1545"/>
                    </a:lnTo>
                    <a:lnTo>
                      <a:pt x="1770" y="1553"/>
                    </a:lnTo>
                    <a:lnTo>
                      <a:pt x="1790" y="1559"/>
                    </a:lnTo>
                    <a:lnTo>
                      <a:pt x="1795" y="1563"/>
                    </a:lnTo>
                    <a:lnTo>
                      <a:pt x="1820" y="1574"/>
                    </a:lnTo>
                    <a:lnTo>
                      <a:pt x="1883" y="1581"/>
                    </a:lnTo>
                    <a:lnTo>
                      <a:pt x="1890" y="1581"/>
                    </a:lnTo>
                    <a:lnTo>
                      <a:pt x="1899" y="1583"/>
                    </a:lnTo>
                    <a:lnTo>
                      <a:pt x="1907" y="1586"/>
                    </a:lnTo>
                    <a:lnTo>
                      <a:pt x="1910" y="1589"/>
                    </a:lnTo>
                    <a:lnTo>
                      <a:pt x="1937" y="1589"/>
                    </a:lnTo>
                    <a:lnTo>
                      <a:pt x="1945" y="1585"/>
                    </a:lnTo>
                    <a:lnTo>
                      <a:pt x="1945" y="1553"/>
                    </a:lnTo>
                    <a:lnTo>
                      <a:pt x="1943" y="1545"/>
                    </a:lnTo>
                    <a:lnTo>
                      <a:pt x="1940" y="1542"/>
                    </a:lnTo>
                    <a:lnTo>
                      <a:pt x="1939" y="1537"/>
                    </a:lnTo>
                    <a:lnTo>
                      <a:pt x="1915" y="1520"/>
                    </a:lnTo>
                    <a:lnTo>
                      <a:pt x="1915" y="1510"/>
                    </a:lnTo>
                    <a:lnTo>
                      <a:pt x="1919" y="1507"/>
                    </a:lnTo>
                    <a:lnTo>
                      <a:pt x="1917" y="1488"/>
                    </a:lnTo>
                    <a:lnTo>
                      <a:pt x="1912" y="1483"/>
                    </a:lnTo>
                    <a:lnTo>
                      <a:pt x="1907" y="1474"/>
                    </a:lnTo>
                    <a:lnTo>
                      <a:pt x="1899" y="1468"/>
                    </a:lnTo>
                    <a:lnTo>
                      <a:pt x="1897" y="1466"/>
                    </a:lnTo>
                    <a:lnTo>
                      <a:pt x="1896" y="1463"/>
                    </a:lnTo>
                    <a:lnTo>
                      <a:pt x="1897" y="1461"/>
                    </a:lnTo>
                    <a:lnTo>
                      <a:pt x="1901" y="1455"/>
                    </a:lnTo>
                    <a:lnTo>
                      <a:pt x="1926" y="1466"/>
                    </a:lnTo>
                    <a:lnTo>
                      <a:pt x="1934" y="1463"/>
                    </a:lnTo>
                    <a:lnTo>
                      <a:pt x="1937" y="1461"/>
                    </a:lnTo>
                    <a:lnTo>
                      <a:pt x="1940" y="1432"/>
                    </a:lnTo>
                    <a:lnTo>
                      <a:pt x="1937" y="1419"/>
                    </a:lnTo>
                    <a:lnTo>
                      <a:pt x="1939" y="1417"/>
                    </a:lnTo>
                    <a:lnTo>
                      <a:pt x="1940" y="1412"/>
                    </a:lnTo>
                    <a:lnTo>
                      <a:pt x="1954" y="1408"/>
                    </a:lnTo>
                    <a:lnTo>
                      <a:pt x="1978" y="1406"/>
                    </a:lnTo>
                    <a:lnTo>
                      <a:pt x="2003" y="1395"/>
                    </a:lnTo>
                    <a:lnTo>
                      <a:pt x="2016" y="1384"/>
                    </a:lnTo>
                    <a:lnTo>
                      <a:pt x="2028" y="1368"/>
                    </a:lnTo>
                    <a:lnTo>
                      <a:pt x="2030" y="1367"/>
                    </a:lnTo>
                    <a:lnTo>
                      <a:pt x="2032" y="1367"/>
                    </a:lnTo>
                    <a:lnTo>
                      <a:pt x="2068" y="1359"/>
                    </a:lnTo>
                    <a:lnTo>
                      <a:pt x="2104" y="1356"/>
                    </a:lnTo>
                    <a:lnTo>
                      <a:pt x="2109" y="1356"/>
                    </a:lnTo>
                    <a:lnTo>
                      <a:pt x="2114" y="1359"/>
                    </a:lnTo>
                    <a:lnTo>
                      <a:pt x="2114" y="1365"/>
                    </a:lnTo>
                    <a:lnTo>
                      <a:pt x="2134" y="1389"/>
                    </a:lnTo>
                    <a:lnTo>
                      <a:pt x="2141" y="1392"/>
                    </a:lnTo>
                    <a:lnTo>
                      <a:pt x="2152" y="1392"/>
                    </a:lnTo>
                    <a:lnTo>
                      <a:pt x="2169" y="1379"/>
                    </a:lnTo>
                    <a:lnTo>
                      <a:pt x="2183" y="1376"/>
                    </a:lnTo>
                    <a:lnTo>
                      <a:pt x="2191" y="1376"/>
                    </a:lnTo>
                    <a:lnTo>
                      <a:pt x="2196" y="1373"/>
                    </a:lnTo>
                    <a:lnTo>
                      <a:pt x="2201" y="1367"/>
                    </a:lnTo>
                    <a:lnTo>
                      <a:pt x="2201" y="1363"/>
                    </a:lnTo>
                    <a:lnTo>
                      <a:pt x="2205" y="1348"/>
                    </a:lnTo>
                    <a:lnTo>
                      <a:pt x="2210" y="1343"/>
                    </a:lnTo>
                    <a:lnTo>
                      <a:pt x="2214" y="1341"/>
                    </a:lnTo>
                    <a:lnTo>
                      <a:pt x="2232" y="1321"/>
                    </a:lnTo>
                    <a:lnTo>
                      <a:pt x="2235" y="1316"/>
                    </a:lnTo>
                    <a:lnTo>
                      <a:pt x="2240" y="1316"/>
                    </a:lnTo>
                    <a:lnTo>
                      <a:pt x="2248" y="1319"/>
                    </a:lnTo>
                    <a:lnTo>
                      <a:pt x="2251" y="1321"/>
                    </a:lnTo>
                    <a:lnTo>
                      <a:pt x="2256" y="1319"/>
                    </a:lnTo>
                    <a:lnTo>
                      <a:pt x="2267" y="1301"/>
                    </a:lnTo>
                    <a:lnTo>
                      <a:pt x="2268" y="1280"/>
                    </a:lnTo>
                    <a:lnTo>
                      <a:pt x="2272" y="1272"/>
                    </a:lnTo>
                    <a:lnTo>
                      <a:pt x="2281" y="1264"/>
                    </a:lnTo>
                    <a:lnTo>
                      <a:pt x="2290" y="1269"/>
                    </a:lnTo>
                    <a:lnTo>
                      <a:pt x="2294" y="1269"/>
                    </a:lnTo>
                    <a:lnTo>
                      <a:pt x="2309" y="1277"/>
                    </a:lnTo>
                    <a:lnTo>
                      <a:pt x="2316" y="1277"/>
                    </a:lnTo>
                    <a:lnTo>
                      <a:pt x="2325" y="1275"/>
                    </a:lnTo>
                    <a:lnTo>
                      <a:pt x="2330" y="1266"/>
                    </a:lnTo>
                    <a:lnTo>
                      <a:pt x="2333" y="1264"/>
                    </a:lnTo>
                    <a:lnTo>
                      <a:pt x="2330" y="1253"/>
                    </a:lnTo>
                    <a:lnTo>
                      <a:pt x="2330" y="1250"/>
                    </a:lnTo>
                    <a:lnTo>
                      <a:pt x="2343" y="1239"/>
                    </a:lnTo>
                    <a:lnTo>
                      <a:pt x="2354" y="1245"/>
                    </a:lnTo>
                    <a:lnTo>
                      <a:pt x="2369" y="1261"/>
                    </a:lnTo>
                    <a:lnTo>
                      <a:pt x="2376" y="1264"/>
                    </a:lnTo>
                    <a:lnTo>
                      <a:pt x="2380" y="1259"/>
                    </a:lnTo>
                    <a:lnTo>
                      <a:pt x="2380" y="1258"/>
                    </a:lnTo>
                    <a:lnTo>
                      <a:pt x="2387" y="1258"/>
                    </a:lnTo>
                    <a:lnTo>
                      <a:pt x="2401" y="1261"/>
                    </a:lnTo>
                    <a:lnTo>
                      <a:pt x="2420" y="1270"/>
                    </a:lnTo>
                    <a:lnTo>
                      <a:pt x="2442" y="1272"/>
                    </a:lnTo>
                    <a:lnTo>
                      <a:pt x="2454" y="1266"/>
                    </a:lnTo>
                    <a:lnTo>
                      <a:pt x="2458" y="1245"/>
                    </a:lnTo>
                    <a:lnTo>
                      <a:pt x="2469" y="1223"/>
                    </a:lnTo>
                    <a:lnTo>
                      <a:pt x="2496" y="1206"/>
                    </a:lnTo>
                    <a:lnTo>
                      <a:pt x="2502" y="1206"/>
                    </a:lnTo>
                    <a:lnTo>
                      <a:pt x="2519" y="1221"/>
                    </a:lnTo>
                    <a:lnTo>
                      <a:pt x="2535" y="1237"/>
                    </a:lnTo>
                    <a:lnTo>
                      <a:pt x="2541" y="1248"/>
                    </a:lnTo>
                    <a:lnTo>
                      <a:pt x="2560" y="1242"/>
                    </a:lnTo>
                    <a:lnTo>
                      <a:pt x="2565" y="1237"/>
                    </a:lnTo>
                    <a:lnTo>
                      <a:pt x="2573" y="1231"/>
                    </a:lnTo>
                    <a:lnTo>
                      <a:pt x="2573" y="1228"/>
                    </a:lnTo>
                    <a:lnTo>
                      <a:pt x="2584" y="1225"/>
                    </a:lnTo>
                    <a:lnTo>
                      <a:pt x="2600" y="1225"/>
                    </a:lnTo>
                    <a:lnTo>
                      <a:pt x="2614" y="1228"/>
                    </a:lnTo>
                    <a:lnTo>
                      <a:pt x="2636" y="1245"/>
                    </a:lnTo>
                    <a:lnTo>
                      <a:pt x="2653" y="1231"/>
                    </a:lnTo>
                    <a:lnTo>
                      <a:pt x="2672" y="1223"/>
                    </a:lnTo>
                    <a:lnTo>
                      <a:pt x="2674" y="1221"/>
                    </a:lnTo>
                    <a:lnTo>
                      <a:pt x="2691" y="1225"/>
                    </a:lnTo>
                    <a:lnTo>
                      <a:pt x="2694" y="1231"/>
                    </a:lnTo>
                    <a:lnTo>
                      <a:pt x="2702" y="1258"/>
                    </a:lnTo>
                    <a:lnTo>
                      <a:pt x="2713" y="1277"/>
                    </a:lnTo>
                    <a:lnTo>
                      <a:pt x="2716" y="1286"/>
                    </a:lnTo>
                    <a:lnTo>
                      <a:pt x="2748" y="1316"/>
                    </a:lnTo>
                    <a:lnTo>
                      <a:pt x="2751" y="1324"/>
                    </a:lnTo>
                    <a:lnTo>
                      <a:pt x="2764" y="1341"/>
                    </a:lnTo>
                    <a:lnTo>
                      <a:pt x="2767" y="1341"/>
                    </a:lnTo>
                    <a:lnTo>
                      <a:pt x="2773" y="1348"/>
                    </a:lnTo>
                    <a:lnTo>
                      <a:pt x="2784" y="1356"/>
                    </a:lnTo>
                    <a:lnTo>
                      <a:pt x="2792" y="1357"/>
                    </a:lnTo>
                    <a:lnTo>
                      <a:pt x="2811" y="1357"/>
                    </a:lnTo>
                    <a:lnTo>
                      <a:pt x="2816" y="1356"/>
                    </a:lnTo>
                    <a:lnTo>
                      <a:pt x="2824" y="1341"/>
                    </a:lnTo>
                    <a:lnTo>
                      <a:pt x="2849" y="1324"/>
                    </a:lnTo>
                    <a:lnTo>
                      <a:pt x="2855" y="1324"/>
                    </a:lnTo>
                    <a:lnTo>
                      <a:pt x="2858" y="1326"/>
                    </a:lnTo>
                    <a:lnTo>
                      <a:pt x="2860" y="1332"/>
                    </a:lnTo>
                    <a:lnTo>
                      <a:pt x="2887" y="1330"/>
                    </a:lnTo>
                    <a:lnTo>
                      <a:pt x="2890" y="1332"/>
                    </a:lnTo>
                    <a:lnTo>
                      <a:pt x="2906" y="1335"/>
                    </a:lnTo>
                    <a:lnTo>
                      <a:pt x="2917" y="1332"/>
                    </a:lnTo>
                    <a:lnTo>
                      <a:pt x="2920" y="1330"/>
                    </a:lnTo>
                    <a:lnTo>
                      <a:pt x="2924" y="1330"/>
                    </a:lnTo>
                    <a:lnTo>
                      <a:pt x="2933" y="1332"/>
                    </a:lnTo>
                    <a:lnTo>
                      <a:pt x="2978" y="1326"/>
                    </a:lnTo>
                    <a:lnTo>
                      <a:pt x="2956" y="1290"/>
                    </a:lnTo>
                    <a:lnTo>
                      <a:pt x="2955" y="1253"/>
                    </a:lnTo>
                    <a:lnTo>
                      <a:pt x="2939" y="1231"/>
                    </a:lnTo>
                    <a:lnTo>
                      <a:pt x="2934" y="1215"/>
                    </a:lnTo>
                    <a:lnTo>
                      <a:pt x="2915" y="1206"/>
                    </a:lnTo>
                    <a:lnTo>
                      <a:pt x="2904" y="1206"/>
                    </a:lnTo>
                    <a:lnTo>
                      <a:pt x="2890" y="1193"/>
                    </a:lnTo>
                    <a:lnTo>
                      <a:pt x="2891" y="1127"/>
                    </a:lnTo>
                    <a:lnTo>
                      <a:pt x="2893" y="1127"/>
                    </a:lnTo>
                    <a:lnTo>
                      <a:pt x="2901" y="1116"/>
                    </a:lnTo>
                    <a:lnTo>
                      <a:pt x="2893" y="1105"/>
                    </a:lnTo>
                    <a:lnTo>
                      <a:pt x="2866" y="1092"/>
                    </a:lnTo>
                    <a:lnTo>
                      <a:pt x="2849" y="1086"/>
                    </a:lnTo>
                    <a:lnTo>
                      <a:pt x="2803" y="1086"/>
                    </a:lnTo>
                    <a:lnTo>
                      <a:pt x="2797" y="1083"/>
                    </a:lnTo>
                    <a:lnTo>
                      <a:pt x="2797" y="1075"/>
                    </a:lnTo>
                    <a:lnTo>
                      <a:pt x="2789" y="1064"/>
                    </a:lnTo>
                    <a:lnTo>
                      <a:pt x="2770" y="1057"/>
                    </a:lnTo>
                    <a:lnTo>
                      <a:pt x="2748" y="1057"/>
                    </a:lnTo>
                    <a:lnTo>
                      <a:pt x="2740" y="1053"/>
                    </a:lnTo>
                    <a:lnTo>
                      <a:pt x="2727" y="1028"/>
                    </a:lnTo>
                    <a:lnTo>
                      <a:pt x="2718" y="969"/>
                    </a:lnTo>
                    <a:lnTo>
                      <a:pt x="2716" y="901"/>
                    </a:lnTo>
                    <a:lnTo>
                      <a:pt x="2715" y="897"/>
                    </a:lnTo>
                    <a:lnTo>
                      <a:pt x="2704" y="830"/>
                    </a:lnTo>
                    <a:lnTo>
                      <a:pt x="2699" y="816"/>
                    </a:lnTo>
                    <a:lnTo>
                      <a:pt x="2699" y="808"/>
                    </a:lnTo>
                    <a:lnTo>
                      <a:pt x="2696" y="797"/>
                    </a:lnTo>
                    <a:lnTo>
                      <a:pt x="2694" y="742"/>
                    </a:lnTo>
                    <a:lnTo>
                      <a:pt x="2696" y="726"/>
                    </a:lnTo>
                    <a:lnTo>
                      <a:pt x="2696" y="724"/>
                    </a:lnTo>
                    <a:lnTo>
                      <a:pt x="2694" y="723"/>
                    </a:lnTo>
                    <a:lnTo>
                      <a:pt x="2705" y="559"/>
                    </a:lnTo>
                    <a:lnTo>
                      <a:pt x="2702" y="493"/>
                    </a:lnTo>
                    <a:lnTo>
                      <a:pt x="2704" y="475"/>
                    </a:lnTo>
                    <a:lnTo>
                      <a:pt x="2702" y="458"/>
                    </a:lnTo>
                    <a:lnTo>
                      <a:pt x="2702" y="442"/>
                    </a:lnTo>
                    <a:lnTo>
                      <a:pt x="2704" y="425"/>
                    </a:lnTo>
                    <a:lnTo>
                      <a:pt x="2704" y="311"/>
                    </a:lnTo>
                    <a:lnTo>
                      <a:pt x="2715" y="232"/>
                    </a:lnTo>
                    <a:lnTo>
                      <a:pt x="2578" y="144"/>
                    </a:lnTo>
                    <a:lnTo>
                      <a:pt x="2440" y="90"/>
                    </a:lnTo>
                    <a:lnTo>
                      <a:pt x="2420" y="63"/>
                    </a:lnTo>
                    <a:lnTo>
                      <a:pt x="2336" y="0"/>
                    </a:lnTo>
                    <a:lnTo>
                      <a:pt x="2223" y="54"/>
                    </a:lnTo>
                    <a:lnTo>
                      <a:pt x="2125" y="123"/>
                    </a:lnTo>
                    <a:lnTo>
                      <a:pt x="2109" y="183"/>
                    </a:lnTo>
                    <a:lnTo>
                      <a:pt x="2093" y="209"/>
                    </a:lnTo>
                    <a:lnTo>
                      <a:pt x="2076" y="227"/>
                    </a:lnTo>
                    <a:lnTo>
                      <a:pt x="2074" y="227"/>
                    </a:lnTo>
                    <a:lnTo>
                      <a:pt x="1995" y="242"/>
                    </a:lnTo>
                    <a:lnTo>
                      <a:pt x="1961" y="240"/>
                    </a:lnTo>
                    <a:lnTo>
                      <a:pt x="1959" y="240"/>
                    </a:lnTo>
                    <a:lnTo>
                      <a:pt x="1929" y="221"/>
                    </a:lnTo>
                    <a:lnTo>
                      <a:pt x="1875" y="231"/>
                    </a:lnTo>
                    <a:lnTo>
                      <a:pt x="1713" y="198"/>
                    </a:lnTo>
                    <a:lnTo>
                      <a:pt x="1624" y="198"/>
                    </a:lnTo>
                    <a:lnTo>
                      <a:pt x="1595" y="183"/>
                    </a:lnTo>
                    <a:lnTo>
                      <a:pt x="1517" y="216"/>
                    </a:lnTo>
                    <a:lnTo>
                      <a:pt x="1506" y="218"/>
                    </a:lnTo>
                    <a:lnTo>
                      <a:pt x="1394" y="199"/>
                    </a:lnTo>
                    <a:lnTo>
                      <a:pt x="1355" y="187"/>
                    </a:lnTo>
                    <a:lnTo>
                      <a:pt x="1333" y="191"/>
                    </a:lnTo>
                    <a:lnTo>
                      <a:pt x="1240" y="221"/>
                    </a:lnTo>
                    <a:lnTo>
                      <a:pt x="1276" y="316"/>
                    </a:lnTo>
                    <a:lnTo>
                      <a:pt x="1276" y="373"/>
                    </a:lnTo>
                    <a:lnTo>
                      <a:pt x="1295" y="458"/>
                    </a:lnTo>
                    <a:lnTo>
                      <a:pt x="1300" y="471"/>
                    </a:lnTo>
                    <a:lnTo>
                      <a:pt x="1300" y="472"/>
                    </a:lnTo>
                    <a:lnTo>
                      <a:pt x="1304" y="502"/>
                    </a:lnTo>
                    <a:lnTo>
                      <a:pt x="1304" y="515"/>
                    </a:lnTo>
                    <a:lnTo>
                      <a:pt x="1298" y="522"/>
                    </a:lnTo>
                    <a:lnTo>
                      <a:pt x="1230" y="573"/>
                    </a:lnTo>
                    <a:lnTo>
                      <a:pt x="1115" y="570"/>
                    </a:lnTo>
                    <a:lnTo>
                      <a:pt x="1112" y="589"/>
                    </a:lnTo>
                    <a:lnTo>
                      <a:pt x="1077" y="644"/>
                    </a:lnTo>
                    <a:lnTo>
                      <a:pt x="1076" y="646"/>
                    </a:lnTo>
                    <a:lnTo>
                      <a:pt x="1060" y="658"/>
                    </a:lnTo>
                    <a:lnTo>
                      <a:pt x="967" y="704"/>
                    </a:lnTo>
                    <a:lnTo>
                      <a:pt x="967" y="724"/>
                    </a:lnTo>
                    <a:lnTo>
                      <a:pt x="932" y="733"/>
                    </a:lnTo>
                    <a:lnTo>
                      <a:pt x="932" y="723"/>
                    </a:lnTo>
                    <a:lnTo>
                      <a:pt x="913" y="691"/>
                    </a:lnTo>
                    <a:lnTo>
                      <a:pt x="699" y="696"/>
                    </a:lnTo>
                    <a:lnTo>
                      <a:pt x="670" y="690"/>
                    </a:lnTo>
                    <a:lnTo>
                      <a:pt x="662" y="707"/>
                    </a:lnTo>
                    <a:lnTo>
                      <a:pt x="612" y="715"/>
                    </a:lnTo>
                    <a:lnTo>
                      <a:pt x="577" y="696"/>
                    </a:lnTo>
                    <a:lnTo>
                      <a:pt x="553" y="735"/>
                    </a:lnTo>
                    <a:lnTo>
                      <a:pt x="525" y="806"/>
                    </a:lnTo>
                    <a:lnTo>
                      <a:pt x="519" y="813"/>
                    </a:lnTo>
                    <a:lnTo>
                      <a:pt x="514" y="816"/>
                    </a:lnTo>
                    <a:lnTo>
                      <a:pt x="441" y="849"/>
                    </a:lnTo>
                    <a:lnTo>
                      <a:pt x="437" y="849"/>
                    </a:lnTo>
                    <a:lnTo>
                      <a:pt x="391" y="840"/>
                    </a:lnTo>
                    <a:lnTo>
                      <a:pt x="383" y="835"/>
                    </a:lnTo>
                    <a:lnTo>
                      <a:pt x="378" y="833"/>
                    </a:lnTo>
                    <a:lnTo>
                      <a:pt x="377" y="830"/>
                    </a:lnTo>
                    <a:close/>
                    <a:moveTo>
                      <a:pt x="506" y="1192"/>
                    </a:moveTo>
                    <a:lnTo>
                      <a:pt x="520" y="1179"/>
                    </a:lnTo>
                    <a:lnTo>
                      <a:pt x="525" y="1152"/>
                    </a:lnTo>
                    <a:lnTo>
                      <a:pt x="530" y="1152"/>
                    </a:lnTo>
                    <a:lnTo>
                      <a:pt x="547" y="1157"/>
                    </a:lnTo>
                    <a:lnTo>
                      <a:pt x="564" y="1181"/>
                    </a:lnTo>
                    <a:lnTo>
                      <a:pt x="561" y="1181"/>
                    </a:lnTo>
                    <a:lnTo>
                      <a:pt x="541" y="1204"/>
                    </a:lnTo>
                    <a:lnTo>
                      <a:pt x="544" y="1225"/>
                    </a:lnTo>
                    <a:lnTo>
                      <a:pt x="552" y="1239"/>
                    </a:lnTo>
                    <a:lnTo>
                      <a:pt x="590" y="1266"/>
                    </a:lnTo>
                    <a:lnTo>
                      <a:pt x="597" y="1272"/>
                    </a:lnTo>
                    <a:lnTo>
                      <a:pt x="597" y="1275"/>
                    </a:lnTo>
                    <a:lnTo>
                      <a:pt x="594" y="1281"/>
                    </a:lnTo>
                    <a:lnTo>
                      <a:pt x="574" y="1286"/>
                    </a:lnTo>
                    <a:lnTo>
                      <a:pt x="544" y="1286"/>
                    </a:lnTo>
                    <a:lnTo>
                      <a:pt x="525" y="1281"/>
                    </a:lnTo>
                    <a:lnTo>
                      <a:pt x="508" y="1272"/>
                    </a:lnTo>
                    <a:lnTo>
                      <a:pt x="486" y="1266"/>
                    </a:lnTo>
                    <a:lnTo>
                      <a:pt x="479" y="1255"/>
                    </a:lnTo>
                    <a:lnTo>
                      <a:pt x="479" y="1250"/>
                    </a:lnTo>
                    <a:lnTo>
                      <a:pt x="490" y="1201"/>
                    </a:lnTo>
                    <a:lnTo>
                      <a:pt x="495" y="1195"/>
                    </a:lnTo>
                    <a:lnTo>
                      <a:pt x="506" y="11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1" name="Freeform 266">
                <a:extLst>
                  <a:ext uri="{FF2B5EF4-FFF2-40B4-BE49-F238E27FC236}">
                    <a16:creationId xmlns:a16="http://schemas.microsoft.com/office/drawing/2014/main" id="{1E61F5DC-A222-0B6B-D7B6-86D861E0A4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3" y="2034"/>
                <a:ext cx="341" cy="308"/>
              </a:xfrm>
              <a:custGeom>
                <a:avLst/>
                <a:gdLst>
                  <a:gd name="T0" fmla="*/ 2163 w 2387"/>
                  <a:gd name="T1" fmla="*/ 1051 h 2154"/>
                  <a:gd name="T2" fmla="*/ 2112 w 2387"/>
                  <a:gd name="T3" fmla="*/ 1083 h 2154"/>
                  <a:gd name="T4" fmla="*/ 2040 w 2387"/>
                  <a:gd name="T5" fmla="*/ 1088 h 2154"/>
                  <a:gd name="T6" fmla="*/ 2062 w 2387"/>
                  <a:gd name="T7" fmla="*/ 982 h 2154"/>
                  <a:gd name="T8" fmla="*/ 2076 w 2387"/>
                  <a:gd name="T9" fmla="*/ 896 h 2154"/>
                  <a:gd name="T10" fmla="*/ 1974 w 2387"/>
                  <a:gd name="T11" fmla="*/ 879 h 2154"/>
                  <a:gd name="T12" fmla="*/ 1887 w 2387"/>
                  <a:gd name="T13" fmla="*/ 863 h 2154"/>
                  <a:gd name="T14" fmla="*/ 1898 w 2387"/>
                  <a:gd name="T15" fmla="*/ 748 h 2154"/>
                  <a:gd name="T16" fmla="*/ 1920 w 2387"/>
                  <a:gd name="T17" fmla="*/ 622 h 2154"/>
                  <a:gd name="T18" fmla="*/ 1950 w 2387"/>
                  <a:gd name="T19" fmla="*/ 553 h 2154"/>
                  <a:gd name="T20" fmla="*/ 1994 w 2387"/>
                  <a:gd name="T21" fmla="*/ 464 h 2154"/>
                  <a:gd name="T22" fmla="*/ 1959 w 2387"/>
                  <a:gd name="T23" fmla="*/ 437 h 2154"/>
                  <a:gd name="T24" fmla="*/ 1901 w 2387"/>
                  <a:gd name="T25" fmla="*/ 371 h 2154"/>
                  <a:gd name="T26" fmla="*/ 1857 w 2387"/>
                  <a:gd name="T27" fmla="*/ 330 h 2154"/>
                  <a:gd name="T28" fmla="*/ 1806 w 2387"/>
                  <a:gd name="T29" fmla="*/ 264 h 2154"/>
                  <a:gd name="T30" fmla="*/ 1861 w 2387"/>
                  <a:gd name="T31" fmla="*/ 175 h 2154"/>
                  <a:gd name="T32" fmla="*/ 1314 w 2387"/>
                  <a:gd name="T33" fmla="*/ 10 h 2154"/>
                  <a:gd name="T34" fmla="*/ 827 w 2387"/>
                  <a:gd name="T35" fmla="*/ 487 h 2154"/>
                  <a:gd name="T36" fmla="*/ 801 w 2387"/>
                  <a:gd name="T37" fmla="*/ 530 h 2154"/>
                  <a:gd name="T38" fmla="*/ 858 w 2387"/>
                  <a:gd name="T39" fmla="*/ 603 h 2154"/>
                  <a:gd name="T40" fmla="*/ 923 w 2387"/>
                  <a:gd name="T41" fmla="*/ 581 h 2154"/>
                  <a:gd name="T42" fmla="*/ 915 w 2387"/>
                  <a:gd name="T43" fmla="*/ 662 h 2154"/>
                  <a:gd name="T44" fmla="*/ 831 w 2387"/>
                  <a:gd name="T45" fmla="*/ 720 h 2154"/>
                  <a:gd name="T46" fmla="*/ 743 w 2387"/>
                  <a:gd name="T47" fmla="*/ 770 h 2154"/>
                  <a:gd name="T48" fmla="*/ 705 w 2387"/>
                  <a:gd name="T49" fmla="*/ 843 h 2154"/>
                  <a:gd name="T50" fmla="*/ 620 w 2387"/>
                  <a:gd name="T51" fmla="*/ 907 h 2154"/>
                  <a:gd name="T52" fmla="*/ 457 w 2387"/>
                  <a:gd name="T53" fmla="*/ 884 h 2154"/>
                  <a:gd name="T54" fmla="*/ 368 w 2387"/>
                  <a:gd name="T55" fmla="*/ 913 h 2154"/>
                  <a:gd name="T56" fmla="*/ 295 w 2387"/>
                  <a:gd name="T57" fmla="*/ 946 h 2154"/>
                  <a:gd name="T58" fmla="*/ 0 w 2387"/>
                  <a:gd name="T59" fmla="*/ 1149 h 2154"/>
                  <a:gd name="T60" fmla="*/ 60 w 2387"/>
                  <a:gd name="T61" fmla="*/ 1393 h 2154"/>
                  <a:gd name="T62" fmla="*/ 148 w 2387"/>
                  <a:gd name="T63" fmla="*/ 1754 h 2154"/>
                  <a:gd name="T64" fmla="*/ 388 w 2387"/>
                  <a:gd name="T65" fmla="*/ 1955 h 2154"/>
                  <a:gd name="T66" fmla="*/ 743 w 2387"/>
                  <a:gd name="T67" fmla="*/ 1987 h 2154"/>
                  <a:gd name="T68" fmla="*/ 905 w 2387"/>
                  <a:gd name="T69" fmla="*/ 2154 h 2154"/>
                  <a:gd name="T70" fmla="*/ 1202 w 2387"/>
                  <a:gd name="T71" fmla="*/ 1813 h 2154"/>
                  <a:gd name="T72" fmla="*/ 1415 w 2387"/>
                  <a:gd name="T73" fmla="*/ 1547 h 2154"/>
                  <a:gd name="T74" fmla="*/ 1480 w 2387"/>
                  <a:gd name="T75" fmla="*/ 1764 h 2154"/>
                  <a:gd name="T76" fmla="*/ 1775 w 2387"/>
                  <a:gd name="T77" fmla="*/ 2005 h 2154"/>
                  <a:gd name="T78" fmla="*/ 1943 w 2387"/>
                  <a:gd name="T79" fmla="*/ 1809 h 2154"/>
                  <a:gd name="T80" fmla="*/ 1956 w 2387"/>
                  <a:gd name="T81" fmla="*/ 1772 h 2154"/>
                  <a:gd name="T82" fmla="*/ 1964 w 2387"/>
                  <a:gd name="T83" fmla="*/ 1687 h 2154"/>
                  <a:gd name="T84" fmla="*/ 2010 w 2387"/>
                  <a:gd name="T85" fmla="*/ 1671 h 2154"/>
                  <a:gd name="T86" fmla="*/ 2068 w 2387"/>
                  <a:gd name="T87" fmla="*/ 1671 h 2154"/>
                  <a:gd name="T88" fmla="*/ 2095 w 2387"/>
                  <a:gd name="T89" fmla="*/ 1651 h 2154"/>
                  <a:gd name="T90" fmla="*/ 2172 w 2387"/>
                  <a:gd name="T91" fmla="*/ 1644 h 2154"/>
                  <a:gd name="T92" fmla="*/ 2223 w 2387"/>
                  <a:gd name="T93" fmla="*/ 1606 h 2154"/>
                  <a:gd name="T94" fmla="*/ 2276 w 2387"/>
                  <a:gd name="T95" fmla="*/ 1579 h 2154"/>
                  <a:gd name="T96" fmla="*/ 2316 w 2387"/>
                  <a:gd name="T97" fmla="*/ 1536 h 2154"/>
                  <a:gd name="T98" fmla="*/ 2335 w 2387"/>
                  <a:gd name="T99" fmla="*/ 1464 h 2154"/>
                  <a:gd name="T100" fmla="*/ 2371 w 2387"/>
                  <a:gd name="T101" fmla="*/ 1430 h 2154"/>
                  <a:gd name="T102" fmla="*/ 2369 w 2387"/>
                  <a:gd name="T103" fmla="*/ 1375 h 2154"/>
                  <a:gd name="T104" fmla="*/ 2338 w 2387"/>
                  <a:gd name="T105" fmla="*/ 1331 h 2154"/>
                  <a:gd name="T106" fmla="*/ 2325 w 2387"/>
                  <a:gd name="T107" fmla="*/ 1284 h 2154"/>
                  <a:gd name="T108" fmla="*/ 2327 w 2387"/>
                  <a:gd name="T109" fmla="*/ 1262 h 2154"/>
                  <a:gd name="T110" fmla="*/ 2291 w 2387"/>
                  <a:gd name="T111" fmla="*/ 1222 h 2154"/>
                  <a:gd name="T112" fmla="*/ 2216 w 2387"/>
                  <a:gd name="T113" fmla="*/ 1138 h 2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87" h="2154">
                    <a:moveTo>
                      <a:pt x="2188" y="1081"/>
                    </a:moveTo>
                    <a:lnTo>
                      <a:pt x="2174" y="1083"/>
                    </a:lnTo>
                    <a:lnTo>
                      <a:pt x="2160" y="1073"/>
                    </a:lnTo>
                    <a:lnTo>
                      <a:pt x="2160" y="1070"/>
                    </a:lnTo>
                    <a:lnTo>
                      <a:pt x="2158" y="1065"/>
                    </a:lnTo>
                    <a:lnTo>
                      <a:pt x="2161" y="1055"/>
                    </a:lnTo>
                    <a:lnTo>
                      <a:pt x="2163" y="1051"/>
                    </a:lnTo>
                    <a:lnTo>
                      <a:pt x="2161" y="1049"/>
                    </a:lnTo>
                    <a:lnTo>
                      <a:pt x="2161" y="1047"/>
                    </a:lnTo>
                    <a:lnTo>
                      <a:pt x="2152" y="1043"/>
                    </a:lnTo>
                    <a:lnTo>
                      <a:pt x="2136" y="1049"/>
                    </a:lnTo>
                    <a:lnTo>
                      <a:pt x="2127" y="1065"/>
                    </a:lnTo>
                    <a:lnTo>
                      <a:pt x="2116" y="1076"/>
                    </a:lnTo>
                    <a:lnTo>
                      <a:pt x="2112" y="1083"/>
                    </a:lnTo>
                    <a:lnTo>
                      <a:pt x="2109" y="1088"/>
                    </a:lnTo>
                    <a:lnTo>
                      <a:pt x="2081" y="1098"/>
                    </a:lnTo>
                    <a:lnTo>
                      <a:pt x="2076" y="1103"/>
                    </a:lnTo>
                    <a:lnTo>
                      <a:pt x="2073" y="1110"/>
                    </a:lnTo>
                    <a:lnTo>
                      <a:pt x="2062" y="1109"/>
                    </a:lnTo>
                    <a:lnTo>
                      <a:pt x="2046" y="1099"/>
                    </a:lnTo>
                    <a:lnTo>
                      <a:pt x="2040" y="1088"/>
                    </a:lnTo>
                    <a:lnTo>
                      <a:pt x="2040" y="1077"/>
                    </a:lnTo>
                    <a:lnTo>
                      <a:pt x="2052" y="1040"/>
                    </a:lnTo>
                    <a:lnTo>
                      <a:pt x="2073" y="1026"/>
                    </a:lnTo>
                    <a:lnTo>
                      <a:pt x="2073" y="1010"/>
                    </a:lnTo>
                    <a:lnTo>
                      <a:pt x="2070" y="1005"/>
                    </a:lnTo>
                    <a:lnTo>
                      <a:pt x="2073" y="994"/>
                    </a:lnTo>
                    <a:lnTo>
                      <a:pt x="2062" y="982"/>
                    </a:lnTo>
                    <a:lnTo>
                      <a:pt x="2059" y="972"/>
                    </a:lnTo>
                    <a:lnTo>
                      <a:pt x="2059" y="963"/>
                    </a:lnTo>
                    <a:lnTo>
                      <a:pt x="2074" y="934"/>
                    </a:lnTo>
                    <a:lnTo>
                      <a:pt x="2073" y="917"/>
                    </a:lnTo>
                    <a:lnTo>
                      <a:pt x="2073" y="916"/>
                    </a:lnTo>
                    <a:lnTo>
                      <a:pt x="2076" y="905"/>
                    </a:lnTo>
                    <a:lnTo>
                      <a:pt x="2076" y="896"/>
                    </a:lnTo>
                    <a:lnTo>
                      <a:pt x="2073" y="890"/>
                    </a:lnTo>
                    <a:lnTo>
                      <a:pt x="2063" y="885"/>
                    </a:lnTo>
                    <a:lnTo>
                      <a:pt x="2043" y="891"/>
                    </a:lnTo>
                    <a:lnTo>
                      <a:pt x="2007" y="887"/>
                    </a:lnTo>
                    <a:lnTo>
                      <a:pt x="1997" y="887"/>
                    </a:lnTo>
                    <a:lnTo>
                      <a:pt x="1988" y="885"/>
                    </a:lnTo>
                    <a:lnTo>
                      <a:pt x="1974" y="879"/>
                    </a:lnTo>
                    <a:lnTo>
                      <a:pt x="1970" y="873"/>
                    </a:lnTo>
                    <a:lnTo>
                      <a:pt x="1964" y="869"/>
                    </a:lnTo>
                    <a:lnTo>
                      <a:pt x="1915" y="876"/>
                    </a:lnTo>
                    <a:lnTo>
                      <a:pt x="1904" y="863"/>
                    </a:lnTo>
                    <a:lnTo>
                      <a:pt x="1898" y="863"/>
                    </a:lnTo>
                    <a:lnTo>
                      <a:pt x="1890" y="865"/>
                    </a:lnTo>
                    <a:lnTo>
                      <a:pt x="1887" y="863"/>
                    </a:lnTo>
                    <a:lnTo>
                      <a:pt x="1882" y="852"/>
                    </a:lnTo>
                    <a:lnTo>
                      <a:pt x="1877" y="832"/>
                    </a:lnTo>
                    <a:lnTo>
                      <a:pt x="1868" y="814"/>
                    </a:lnTo>
                    <a:lnTo>
                      <a:pt x="1877" y="782"/>
                    </a:lnTo>
                    <a:lnTo>
                      <a:pt x="1896" y="764"/>
                    </a:lnTo>
                    <a:lnTo>
                      <a:pt x="1898" y="759"/>
                    </a:lnTo>
                    <a:lnTo>
                      <a:pt x="1898" y="748"/>
                    </a:lnTo>
                    <a:lnTo>
                      <a:pt x="1907" y="738"/>
                    </a:lnTo>
                    <a:lnTo>
                      <a:pt x="1907" y="737"/>
                    </a:lnTo>
                    <a:lnTo>
                      <a:pt x="1890" y="687"/>
                    </a:lnTo>
                    <a:lnTo>
                      <a:pt x="1887" y="679"/>
                    </a:lnTo>
                    <a:lnTo>
                      <a:pt x="1898" y="651"/>
                    </a:lnTo>
                    <a:lnTo>
                      <a:pt x="1917" y="628"/>
                    </a:lnTo>
                    <a:lnTo>
                      <a:pt x="1920" y="622"/>
                    </a:lnTo>
                    <a:lnTo>
                      <a:pt x="1917" y="603"/>
                    </a:lnTo>
                    <a:lnTo>
                      <a:pt x="1917" y="596"/>
                    </a:lnTo>
                    <a:lnTo>
                      <a:pt x="1923" y="595"/>
                    </a:lnTo>
                    <a:lnTo>
                      <a:pt x="1928" y="592"/>
                    </a:lnTo>
                    <a:lnTo>
                      <a:pt x="1934" y="590"/>
                    </a:lnTo>
                    <a:lnTo>
                      <a:pt x="1945" y="573"/>
                    </a:lnTo>
                    <a:lnTo>
                      <a:pt x="1950" y="553"/>
                    </a:lnTo>
                    <a:lnTo>
                      <a:pt x="1964" y="546"/>
                    </a:lnTo>
                    <a:lnTo>
                      <a:pt x="1972" y="541"/>
                    </a:lnTo>
                    <a:lnTo>
                      <a:pt x="1978" y="534"/>
                    </a:lnTo>
                    <a:lnTo>
                      <a:pt x="1983" y="509"/>
                    </a:lnTo>
                    <a:lnTo>
                      <a:pt x="1986" y="501"/>
                    </a:lnTo>
                    <a:lnTo>
                      <a:pt x="1985" y="480"/>
                    </a:lnTo>
                    <a:lnTo>
                      <a:pt x="1994" y="464"/>
                    </a:lnTo>
                    <a:lnTo>
                      <a:pt x="1994" y="453"/>
                    </a:lnTo>
                    <a:lnTo>
                      <a:pt x="1981" y="433"/>
                    </a:lnTo>
                    <a:lnTo>
                      <a:pt x="1978" y="431"/>
                    </a:lnTo>
                    <a:lnTo>
                      <a:pt x="1972" y="428"/>
                    </a:lnTo>
                    <a:lnTo>
                      <a:pt x="1967" y="431"/>
                    </a:lnTo>
                    <a:lnTo>
                      <a:pt x="1964" y="436"/>
                    </a:lnTo>
                    <a:lnTo>
                      <a:pt x="1959" y="437"/>
                    </a:lnTo>
                    <a:lnTo>
                      <a:pt x="1937" y="417"/>
                    </a:lnTo>
                    <a:lnTo>
                      <a:pt x="1926" y="411"/>
                    </a:lnTo>
                    <a:lnTo>
                      <a:pt x="1921" y="406"/>
                    </a:lnTo>
                    <a:lnTo>
                      <a:pt x="1921" y="403"/>
                    </a:lnTo>
                    <a:lnTo>
                      <a:pt x="1923" y="393"/>
                    </a:lnTo>
                    <a:lnTo>
                      <a:pt x="1912" y="378"/>
                    </a:lnTo>
                    <a:lnTo>
                      <a:pt x="1901" y="371"/>
                    </a:lnTo>
                    <a:lnTo>
                      <a:pt x="1888" y="361"/>
                    </a:lnTo>
                    <a:lnTo>
                      <a:pt x="1877" y="356"/>
                    </a:lnTo>
                    <a:lnTo>
                      <a:pt x="1872" y="359"/>
                    </a:lnTo>
                    <a:lnTo>
                      <a:pt x="1866" y="359"/>
                    </a:lnTo>
                    <a:lnTo>
                      <a:pt x="1865" y="356"/>
                    </a:lnTo>
                    <a:lnTo>
                      <a:pt x="1857" y="341"/>
                    </a:lnTo>
                    <a:lnTo>
                      <a:pt x="1857" y="330"/>
                    </a:lnTo>
                    <a:lnTo>
                      <a:pt x="1855" y="323"/>
                    </a:lnTo>
                    <a:lnTo>
                      <a:pt x="1836" y="327"/>
                    </a:lnTo>
                    <a:lnTo>
                      <a:pt x="1833" y="323"/>
                    </a:lnTo>
                    <a:lnTo>
                      <a:pt x="1830" y="311"/>
                    </a:lnTo>
                    <a:lnTo>
                      <a:pt x="1825" y="300"/>
                    </a:lnTo>
                    <a:lnTo>
                      <a:pt x="1808" y="279"/>
                    </a:lnTo>
                    <a:lnTo>
                      <a:pt x="1806" y="264"/>
                    </a:lnTo>
                    <a:lnTo>
                      <a:pt x="1806" y="247"/>
                    </a:lnTo>
                    <a:lnTo>
                      <a:pt x="1811" y="239"/>
                    </a:lnTo>
                    <a:lnTo>
                      <a:pt x="1822" y="232"/>
                    </a:lnTo>
                    <a:lnTo>
                      <a:pt x="1843" y="229"/>
                    </a:lnTo>
                    <a:lnTo>
                      <a:pt x="1865" y="203"/>
                    </a:lnTo>
                    <a:lnTo>
                      <a:pt x="1863" y="185"/>
                    </a:lnTo>
                    <a:lnTo>
                      <a:pt x="1861" y="175"/>
                    </a:lnTo>
                    <a:lnTo>
                      <a:pt x="1863" y="160"/>
                    </a:lnTo>
                    <a:lnTo>
                      <a:pt x="1863" y="158"/>
                    </a:lnTo>
                    <a:lnTo>
                      <a:pt x="1865" y="155"/>
                    </a:lnTo>
                    <a:lnTo>
                      <a:pt x="1865" y="153"/>
                    </a:lnTo>
                    <a:lnTo>
                      <a:pt x="1890" y="61"/>
                    </a:lnTo>
                    <a:lnTo>
                      <a:pt x="1622" y="0"/>
                    </a:lnTo>
                    <a:lnTo>
                      <a:pt x="1314" y="10"/>
                    </a:lnTo>
                    <a:lnTo>
                      <a:pt x="1142" y="127"/>
                    </a:lnTo>
                    <a:lnTo>
                      <a:pt x="970" y="169"/>
                    </a:lnTo>
                    <a:lnTo>
                      <a:pt x="817" y="294"/>
                    </a:lnTo>
                    <a:lnTo>
                      <a:pt x="762" y="431"/>
                    </a:lnTo>
                    <a:lnTo>
                      <a:pt x="803" y="448"/>
                    </a:lnTo>
                    <a:lnTo>
                      <a:pt x="817" y="465"/>
                    </a:lnTo>
                    <a:lnTo>
                      <a:pt x="827" y="487"/>
                    </a:lnTo>
                    <a:lnTo>
                      <a:pt x="825" y="494"/>
                    </a:lnTo>
                    <a:lnTo>
                      <a:pt x="812" y="501"/>
                    </a:lnTo>
                    <a:lnTo>
                      <a:pt x="807" y="502"/>
                    </a:lnTo>
                    <a:lnTo>
                      <a:pt x="803" y="509"/>
                    </a:lnTo>
                    <a:lnTo>
                      <a:pt x="798" y="523"/>
                    </a:lnTo>
                    <a:lnTo>
                      <a:pt x="798" y="524"/>
                    </a:lnTo>
                    <a:lnTo>
                      <a:pt x="801" y="530"/>
                    </a:lnTo>
                    <a:lnTo>
                      <a:pt x="809" y="535"/>
                    </a:lnTo>
                    <a:lnTo>
                      <a:pt x="816" y="553"/>
                    </a:lnTo>
                    <a:lnTo>
                      <a:pt x="823" y="563"/>
                    </a:lnTo>
                    <a:lnTo>
                      <a:pt x="825" y="564"/>
                    </a:lnTo>
                    <a:lnTo>
                      <a:pt x="847" y="584"/>
                    </a:lnTo>
                    <a:lnTo>
                      <a:pt x="850" y="595"/>
                    </a:lnTo>
                    <a:lnTo>
                      <a:pt x="858" y="603"/>
                    </a:lnTo>
                    <a:lnTo>
                      <a:pt x="882" y="590"/>
                    </a:lnTo>
                    <a:lnTo>
                      <a:pt x="904" y="559"/>
                    </a:lnTo>
                    <a:lnTo>
                      <a:pt x="910" y="553"/>
                    </a:lnTo>
                    <a:lnTo>
                      <a:pt x="915" y="557"/>
                    </a:lnTo>
                    <a:lnTo>
                      <a:pt x="910" y="570"/>
                    </a:lnTo>
                    <a:lnTo>
                      <a:pt x="912" y="578"/>
                    </a:lnTo>
                    <a:lnTo>
                      <a:pt x="923" y="581"/>
                    </a:lnTo>
                    <a:lnTo>
                      <a:pt x="927" y="579"/>
                    </a:lnTo>
                    <a:lnTo>
                      <a:pt x="938" y="584"/>
                    </a:lnTo>
                    <a:lnTo>
                      <a:pt x="938" y="601"/>
                    </a:lnTo>
                    <a:lnTo>
                      <a:pt x="943" y="611"/>
                    </a:lnTo>
                    <a:lnTo>
                      <a:pt x="938" y="617"/>
                    </a:lnTo>
                    <a:lnTo>
                      <a:pt x="916" y="658"/>
                    </a:lnTo>
                    <a:lnTo>
                      <a:pt x="915" y="662"/>
                    </a:lnTo>
                    <a:lnTo>
                      <a:pt x="910" y="666"/>
                    </a:lnTo>
                    <a:lnTo>
                      <a:pt x="888" y="684"/>
                    </a:lnTo>
                    <a:lnTo>
                      <a:pt x="885" y="688"/>
                    </a:lnTo>
                    <a:lnTo>
                      <a:pt x="871" y="695"/>
                    </a:lnTo>
                    <a:lnTo>
                      <a:pt x="860" y="698"/>
                    </a:lnTo>
                    <a:lnTo>
                      <a:pt x="839" y="710"/>
                    </a:lnTo>
                    <a:lnTo>
                      <a:pt x="831" y="720"/>
                    </a:lnTo>
                    <a:lnTo>
                      <a:pt x="812" y="721"/>
                    </a:lnTo>
                    <a:lnTo>
                      <a:pt x="805" y="717"/>
                    </a:lnTo>
                    <a:lnTo>
                      <a:pt x="790" y="727"/>
                    </a:lnTo>
                    <a:lnTo>
                      <a:pt x="781" y="737"/>
                    </a:lnTo>
                    <a:lnTo>
                      <a:pt x="770" y="743"/>
                    </a:lnTo>
                    <a:lnTo>
                      <a:pt x="760" y="756"/>
                    </a:lnTo>
                    <a:lnTo>
                      <a:pt x="743" y="770"/>
                    </a:lnTo>
                    <a:lnTo>
                      <a:pt x="741" y="776"/>
                    </a:lnTo>
                    <a:lnTo>
                      <a:pt x="736" y="781"/>
                    </a:lnTo>
                    <a:lnTo>
                      <a:pt x="718" y="792"/>
                    </a:lnTo>
                    <a:lnTo>
                      <a:pt x="710" y="800"/>
                    </a:lnTo>
                    <a:lnTo>
                      <a:pt x="718" y="830"/>
                    </a:lnTo>
                    <a:lnTo>
                      <a:pt x="719" y="832"/>
                    </a:lnTo>
                    <a:lnTo>
                      <a:pt x="705" y="843"/>
                    </a:lnTo>
                    <a:lnTo>
                      <a:pt x="694" y="857"/>
                    </a:lnTo>
                    <a:lnTo>
                      <a:pt x="686" y="857"/>
                    </a:lnTo>
                    <a:lnTo>
                      <a:pt x="650" y="876"/>
                    </a:lnTo>
                    <a:lnTo>
                      <a:pt x="645" y="880"/>
                    </a:lnTo>
                    <a:lnTo>
                      <a:pt x="643" y="880"/>
                    </a:lnTo>
                    <a:lnTo>
                      <a:pt x="632" y="895"/>
                    </a:lnTo>
                    <a:lnTo>
                      <a:pt x="620" y="907"/>
                    </a:lnTo>
                    <a:lnTo>
                      <a:pt x="601" y="907"/>
                    </a:lnTo>
                    <a:lnTo>
                      <a:pt x="590" y="902"/>
                    </a:lnTo>
                    <a:lnTo>
                      <a:pt x="549" y="901"/>
                    </a:lnTo>
                    <a:lnTo>
                      <a:pt x="536" y="880"/>
                    </a:lnTo>
                    <a:lnTo>
                      <a:pt x="501" y="887"/>
                    </a:lnTo>
                    <a:lnTo>
                      <a:pt x="497" y="887"/>
                    </a:lnTo>
                    <a:lnTo>
                      <a:pt x="457" y="884"/>
                    </a:lnTo>
                    <a:lnTo>
                      <a:pt x="454" y="896"/>
                    </a:lnTo>
                    <a:lnTo>
                      <a:pt x="443" y="913"/>
                    </a:lnTo>
                    <a:lnTo>
                      <a:pt x="429" y="924"/>
                    </a:lnTo>
                    <a:lnTo>
                      <a:pt x="426" y="924"/>
                    </a:lnTo>
                    <a:lnTo>
                      <a:pt x="405" y="913"/>
                    </a:lnTo>
                    <a:lnTo>
                      <a:pt x="390" y="909"/>
                    </a:lnTo>
                    <a:lnTo>
                      <a:pt x="368" y="913"/>
                    </a:lnTo>
                    <a:lnTo>
                      <a:pt x="348" y="907"/>
                    </a:lnTo>
                    <a:lnTo>
                      <a:pt x="347" y="907"/>
                    </a:lnTo>
                    <a:lnTo>
                      <a:pt x="334" y="912"/>
                    </a:lnTo>
                    <a:lnTo>
                      <a:pt x="328" y="917"/>
                    </a:lnTo>
                    <a:lnTo>
                      <a:pt x="326" y="928"/>
                    </a:lnTo>
                    <a:lnTo>
                      <a:pt x="308" y="945"/>
                    </a:lnTo>
                    <a:lnTo>
                      <a:pt x="295" y="946"/>
                    </a:lnTo>
                    <a:lnTo>
                      <a:pt x="281" y="956"/>
                    </a:lnTo>
                    <a:lnTo>
                      <a:pt x="279" y="945"/>
                    </a:lnTo>
                    <a:lnTo>
                      <a:pt x="159" y="983"/>
                    </a:lnTo>
                    <a:lnTo>
                      <a:pt x="110" y="1077"/>
                    </a:lnTo>
                    <a:lnTo>
                      <a:pt x="24" y="1069"/>
                    </a:lnTo>
                    <a:lnTo>
                      <a:pt x="6" y="1102"/>
                    </a:lnTo>
                    <a:lnTo>
                      <a:pt x="0" y="1149"/>
                    </a:lnTo>
                    <a:lnTo>
                      <a:pt x="11" y="1168"/>
                    </a:lnTo>
                    <a:lnTo>
                      <a:pt x="0" y="1197"/>
                    </a:lnTo>
                    <a:lnTo>
                      <a:pt x="8" y="1225"/>
                    </a:lnTo>
                    <a:lnTo>
                      <a:pt x="0" y="1274"/>
                    </a:lnTo>
                    <a:lnTo>
                      <a:pt x="11" y="1294"/>
                    </a:lnTo>
                    <a:lnTo>
                      <a:pt x="11" y="1335"/>
                    </a:lnTo>
                    <a:lnTo>
                      <a:pt x="60" y="1393"/>
                    </a:lnTo>
                    <a:lnTo>
                      <a:pt x="46" y="1484"/>
                    </a:lnTo>
                    <a:lnTo>
                      <a:pt x="57" y="1484"/>
                    </a:lnTo>
                    <a:lnTo>
                      <a:pt x="117" y="1499"/>
                    </a:lnTo>
                    <a:lnTo>
                      <a:pt x="126" y="1536"/>
                    </a:lnTo>
                    <a:lnTo>
                      <a:pt x="129" y="1590"/>
                    </a:lnTo>
                    <a:lnTo>
                      <a:pt x="151" y="1687"/>
                    </a:lnTo>
                    <a:lnTo>
                      <a:pt x="148" y="1754"/>
                    </a:lnTo>
                    <a:lnTo>
                      <a:pt x="230" y="1848"/>
                    </a:lnTo>
                    <a:lnTo>
                      <a:pt x="268" y="1819"/>
                    </a:lnTo>
                    <a:lnTo>
                      <a:pt x="323" y="1820"/>
                    </a:lnTo>
                    <a:lnTo>
                      <a:pt x="315" y="1870"/>
                    </a:lnTo>
                    <a:lnTo>
                      <a:pt x="359" y="1867"/>
                    </a:lnTo>
                    <a:lnTo>
                      <a:pt x="348" y="1940"/>
                    </a:lnTo>
                    <a:lnTo>
                      <a:pt x="388" y="1955"/>
                    </a:lnTo>
                    <a:lnTo>
                      <a:pt x="390" y="1998"/>
                    </a:lnTo>
                    <a:lnTo>
                      <a:pt x="483" y="2016"/>
                    </a:lnTo>
                    <a:lnTo>
                      <a:pt x="592" y="2004"/>
                    </a:lnTo>
                    <a:lnTo>
                      <a:pt x="598" y="1946"/>
                    </a:lnTo>
                    <a:lnTo>
                      <a:pt x="665" y="1950"/>
                    </a:lnTo>
                    <a:lnTo>
                      <a:pt x="719" y="1962"/>
                    </a:lnTo>
                    <a:lnTo>
                      <a:pt x="743" y="1987"/>
                    </a:lnTo>
                    <a:lnTo>
                      <a:pt x="754" y="2023"/>
                    </a:lnTo>
                    <a:lnTo>
                      <a:pt x="779" y="2026"/>
                    </a:lnTo>
                    <a:lnTo>
                      <a:pt x="773" y="2059"/>
                    </a:lnTo>
                    <a:lnTo>
                      <a:pt x="785" y="2132"/>
                    </a:lnTo>
                    <a:lnTo>
                      <a:pt x="817" y="2086"/>
                    </a:lnTo>
                    <a:lnTo>
                      <a:pt x="847" y="2099"/>
                    </a:lnTo>
                    <a:lnTo>
                      <a:pt x="905" y="2154"/>
                    </a:lnTo>
                    <a:lnTo>
                      <a:pt x="1002" y="2124"/>
                    </a:lnTo>
                    <a:lnTo>
                      <a:pt x="1069" y="2037"/>
                    </a:lnTo>
                    <a:lnTo>
                      <a:pt x="1079" y="2021"/>
                    </a:lnTo>
                    <a:lnTo>
                      <a:pt x="1071" y="1999"/>
                    </a:lnTo>
                    <a:lnTo>
                      <a:pt x="1112" y="1954"/>
                    </a:lnTo>
                    <a:lnTo>
                      <a:pt x="1155" y="1863"/>
                    </a:lnTo>
                    <a:lnTo>
                      <a:pt x="1202" y="1813"/>
                    </a:lnTo>
                    <a:lnTo>
                      <a:pt x="1246" y="1732"/>
                    </a:lnTo>
                    <a:lnTo>
                      <a:pt x="1246" y="1695"/>
                    </a:lnTo>
                    <a:lnTo>
                      <a:pt x="1254" y="1649"/>
                    </a:lnTo>
                    <a:lnTo>
                      <a:pt x="1364" y="1513"/>
                    </a:lnTo>
                    <a:lnTo>
                      <a:pt x="1375" y="1529"/>
                    </a:lnTo>
                    <a:lnTo>
                      <a:pt x="1407" y="1545"/>
                    </a:lnTo>
                    <a:lnTo>
                      <a:pt x="1415" y="1547"/>
                    </a:lnTo>
                    <a:lnTo>
                      <a:pt x="1420" y="1550"/>
                    </a:lnTo>
                    <a:lnTo>
                      <a:pt x="1461" y="1557"/>
                    </a:lnTo>
                    <a:lnTo>
                      <a:pt x="1483" y="1586"/>
                    </a:lnTo>
                    <a:lnTo>
                      <a:pt x="1486" y="1594"/>
                    </a:lnTo>
                    <a:lnTo>
                      <a:pt x="1480" y="1637"/>
                    </a:lnTo>
                    <a:lnTo>
                      <a:pt x="1417" y="1640"/>
                    </a:lnTo>
                    <a:lnTo>
                      <a:pt x="1480" y="1764"/>
                    </a:lnTo>
                    <a:lnTo>
                      <a:pt x="1548" y="1826"/>
                    </a:lnTo>
                    <a:lnTo>
                      <a:pt x="1620" y="1802"/>
                    </a:lnTo>
                    <a:lnTo>
                      <a:pt x="1664" y="1798"/>
                    </a:lnTo>
                    <a:lnTo>
                      <a:pt x="1668" y="1813"/>
                    </a:lnTo>
                    <a:lnTo>
                      <a:pt x="1715" y="1870"/>
                    </a:lnTo>
                    <a:lnTo>
                      <a:pt x="1723" y="1922"/>
                    </a:lnTo>
                    <a:lnTo>
                      <a:pt x="1775" y="2005"/>
                    </a:lnTo>
                    <a:lnTo>
                      <a:pt x="1786" y="1998"/>
                    </a:lnTo>
                    <a:lnTo>
                      <a:pt x="1822" y="1944"/>
                    </a:lnTo>
                    <a:lnTo>
                      <a:pt x="1854" y="1881"/>
                    </a:lnTo>
                    <a:lnTo>
                      <a:pt x="1863" y="1877"/>
                    </a:lnTo>
                    <a:lnTo>
                      <a:pt x="1874" y="1870"/>
                    </a:lnTo>
                    <a:lnTo>
                      <a:pt x="1941" y="1846"/>
                    </a:lnTo>
                    <a:lnTo>
                      <a:pt x="1943" y="1809"/>
                    </a:lnTo>
                    <a:lnTo>
                      <a:pt x="1945" y="1804"/>
                    </a:lnTo>
                    <a:lnTo>
                      <a:pt x="1953" y="1801"/>
                    </a:lnTo>
                    <a:lnTo>
                      <a:pt x="1956" y="1798"/>
                    </a:lnTo>
                    <a:lnTo>
                      <a:pt x="1961" y="1798"/>
                    </a:lnTo>
                    <a:lnTo>
                      <a:pt x="1961" y="1797"/>
                    </a:lnTo>
                    <a:lnTo>
                      <a:pt x="1953" y="1779"/>
                    </a:lnTo>
                    <a:lnTo>
                      <a:pt x="1956" y="1772"/>
                    </a:lnTo>
                    <a:lnTo>
                      <a:pt x="1950" y="1750"/>
                    </a:lnTo>
                    <a:lnTo>
                      <a:pt x="1950" y="1726"/>
                    </a:lnTo>
                    <a:lnTo>
                      <a:pt x="1953" y="1720"/>
                    </a:lnTo>
                    <a:lnTo>
                      <a:pt x="1956" y="1710"/>
                    </a:lnTo>
                    <a:lnTo>
                      <a:pt x="1961" y="1706"/>
                    </a:lnTo>
                    <a:lnTo>
                      <a:pt x="1964" y="1698"/>
                    </a:lnTo>
                    <a:lnTo>
                      <a:pt x="1964" y="1687"/>
                    </a:lnTo>
                    <a:lnTo>
                      <a:pt x="1970" y="1682"/>
                    </a:lnTo>
                    <a:lnTo>
                      <a:pt x="1978" y="1681"/>
                    </a:lnTo>
                    <a:lnTo>
                      <a:pt x="1985" y="1681"/>
                    </a:lnTo>
                    <a:lnTo>
                      <a:pt x="1988" y="1682"/>
                    </a:lnTo>
                    <a:lnTo>
                      <a:pt x="1994" y="1681"/>
                    </a:lnTo>
                    <a:lnTo>
                      <a:pt x="2007" y="1671"/>
                    </a:lnTo>
                    <a:lnTo>
                      <a:pt x="2010" y="1671"/>
                    </a:lnTo>
                    <a:lnTo>
                      <a:pt x="2032" y="1681"/>
                    </a:lnTo>
                    <a:lnTo>
                      <a:pt x="2043" y="1692"/>
                    </a:lnTo>
                    <a:lnTo>
                      <a:pt x="2054" y="1692"/>
                    </a:lnTo>
                    <a:lnTo>
                      <a:pt x="2062" y="1678"/>
                    </a:lnTo>
                    <a:lnTo>
                      <a:pt x="2062" y="1677"/>
                    </a:lnTo>
                    <a:lnTo>
                      <a:pt x="2063" y="1673"/>
                    </a:lnTo>
                    <a:lnTo>
                      <a:pt x="2068" y="1671"/>
                    </a:lnTo>
                    <a:lnTo>
                      <a:pt x="2073" y="1662"/>
                    </a:lnTo>
                    <a:lnTo>
                      <a:pt x="2073" y="1659"/>
                    </a:lnTo>
                    <a:lnTo>
                      <a:pt x="2070" y="1655"/>
                    </a:lnTo>
                    <a:lnTo>
                      <a:pt x="2079" y="1645"/>
                    </a:lnTo>
                    <a:lnTo>
                      <a:pt x="2087" y="1645"/>
                    </a:lnTo>
                    <a:lnTo>
                      <a:pt x="2092" y="1648"/>
                    </a:lnTo>
                    <a:lnTo>
                      <a:pt x="2095" y="1651"/>
                    </a:lnTo>
                    <a:lnTo>
                      <a:pt x="2098" y="1651"/>
                    </a:lnTo>
                    <a:lnTo>
                      <a:pt x="2109" y="1662"/>
                    </a:lnTo>
                    <a:lnTo>
                      <a:pt x="2120" y="1660"/>
                    </a:lnTo>
                    <a:lnTo>
                      <a:pt x="2139" y="1662"/>
                    </a:lnTo>
                    <a:lnTo>
                      <a:pt x="2156" y="1651"/>
                    </a:lnTo>
                    <a:lnTo>
                      <a:pt x="2161" y="1644"/>
                    </a:lnTo>
                    <a:lnTo>
                      <a:pt x="2172" y="1644"/>
                    </a:lnTo>
                    <a:lnTo>
                      <a:pt x="2182" y="1648"/>
                    </a:lnTo>
                    <a:lnTo>
                      <a:pt x="2193" y="1645"/>
                    </a:lnTo>
                    <a:lnTo>
                      <a:pt x="2199" y="1644"/>
                    </a:lnTo>
                    <a:lnTo>
                      <a:pt x="2201" y="1640"/>
                    </a:lnTo>
                    <a:lnTo>
                      <a:pt x="2204" y="1633"/>
                    </a:lnTo>
                    <a:lnTo>
                      <a:pt x="2216" y="1611"/>
                    </a:lnTo>
                    <a:lnTo>
                      <a:pt x="2223" y="1606"/>
                    </a:lnTo>
                    <a:lnTo>
                      <a:pt x="2225" y="1604"/>
                    </a:lnTo>
                    <a:lnTo>
                      <a:pt x="2227" y="1604"/>
                    </a:lnTo>
                    <a:lnTo>
                      <a:pt x="2240" y="1597"/>
                    </a:lnTo>
                    <a:lnTo>
                      <a:pt x="2243" y="1597"/>
                    </a:lnTo>
                    <a:lnTo>
                      <a:pt x="2256" y="1586"/>
                    </a:lnTo>
                    <a:lnTo>
                      <a:pt x="2259" y="1584"/>
                    </a:lnTo>
                    <a:lnTo>
                      <a:pt x="2276" y="1579"/>
                    </a:lnTo>
                    <a:lnTo>
                      <a:pt x="2281" y="1579"/>
                    </a:lnTo>
                    <a:lnTo>
                      <a:pt x="2291" y="1583"/>
                    </a:lnTo>
                    <a:lnTo>
                      <a:pt x="2300" y="1573"/>
                    </a:lnTo>
                    <a:lnTo>
                      <a:pt x="2300" y="1572"/>
                    </a:lnTo>
                    <a:lnTo>
                      <a:pt x="2303" y="1564"/>
                    </a:lnTo>
                    <a:lnTo>
                      <a:pt x="2305" y="1556"/>
                    </a:lnTo>
                    <a:lnTo>
                      <a:pt x="2316" y="1536"/>
                    </a:lnTo>
                    <a:lnTo>
                      <a:pt x="2314" y="1528"/>
                    </a:lnTo>
                    <a:lnTo>
                      <a:pt x="2314" y="1520"/>
                    </a:lnTo>
                    <a:lnTo>
                      <a:pt x="2313" y="1513"/>
                    </a:lnTo>
                    <a:lnTo>
                      <a:pt x="2311" y="1506"/>
                    </a:lnTo>
                    <a:lnTo>
                      <a:pt x="2311" y="1502"/>
                    </a:lnTo>
                    <a:lnTo>
                      <a:pt x="2319" y="1481"/>
                    </a:lnTo>
                    <a:lnTo>
                      <a:pt x="2335" y="1464"/>
                    </a:lnTo>
                    <a:lnTo>
                      <a:pt x="2338" y="1453"/>
                    </a:lnTo>
                    <a:lnTo>
                      <a:pt x="2338" y="1452"/>
                    </a:lnTo>
                    <a:lnTo>
                      <a:pt x="2343" y="1444"/>
                    </a:lnTo>
                    <a:lnTo>
                      <a:pt x="2346" y="1444"/>
                    </a:lnTo>
                    <a:lnTo>
                      <a:pt x="2369" y="1431"/>
                    </a:lnTo>
                    <a:lnTo>
                      <a:pt x="2371" y="1431"/>
                    </a:lnTo>
                    <a:lnTo>
                      <a:pt x="2371" y="1430"/>
                    </a:lnTo>
                    <a:lnTo>
                      <a:pt x="2378" y="1426"/>
                    </a:lnTo>
                    <a:lnTo>
                      <a:pt x="2387" y="1426"/>
                    </a:lnTo>
                    <a:lnTo>
                      <a:pt x="2387" y="1420"/>
                    </a:lnTo>
                    <a:lnTo>
                      <a:pt x="2380" y="1405"/>
                    </a:lnTo>
                    <a:lnTo>
                      <a:pt x="2374" y="1398"/>
                    </a:lnTo>
                    <a:lnTo>
                      <a:pt x="2367" y="1386"/>
                    </a:lnTo>
                    <a:lnTo>
                      <a:pt x="2369" y="1375"/>
                    </a:lnTo>
                    <a:lnTo>
                      <a:pt x="2371" y="1365"/>
                    </a:lnTo>
                    <a:lnTo>
                      <a:pt x="2371" y="1361"/>
                    </a:lnTo>
                    <a:lnTo>
                      <a:pt x="2369" y="1342"/>
                    </a:lnTo>
                    <a:lnTo>
                      <a:pt x="2367" y="1339"/>
                    </a:lnTo>
                    <a:lnTo>
                      <a:pt x="2365" y="1338"/>
                    </a:lnTo>
                    <a:lnTo>
                      <a:pt x="2363" y="1335"/>
                    </a:lnTo>
                    <a:lnTo>
                      <a:pt x="2338" y="1331"/>
                    </a:lnTo>
                    <a:lnTo>
                      <a:pt x="2333" y="1327"/>
                    </a:lnTo>
                    <a:lnTo>
                      <a:pt x="2330" y="1324"/>
                    </a:lnTo>
                    <a:lnTo>
                      <a:pt x="2313" y="1302"/>
                    </a:lnTo>
                    <a:lnTo>
                      <a:pt x="2314" y="1294"/>
                    </a:lnTo>
                    <a:lnTo>
                      <a:pt x="2314" y="1291"/>
                    </a:lnTo>
                    <a:lnTo>
                      <a:pt x="2324" y="1284"/>
                    </a:lnTo>
                    <a:lnTo>
                      <a:pt x="2325" y="1284"/>
                    </a:lnTo>
                    <a:lnTo>
                      <a:pt x="2335" y="1283"/>
                    </a:lnTo>
                    <a:lnTo>
                      <a:pt x="2338" y="1277"/>
                    </a:lnTo>
                    <a:lnTo>
                      <a:pt x="2338" y="1274"/>
                    </a:lnTo>
                    <a:lnTo>
                      <a:pt x="2336" y="1272"/>
                    </a:lnTo>
                    <a:lnTo>
                      <a:pt x="2335" y="1269"/>
                    </a:lnTo>
                    <a:lnTo>
                      <a:pt x="2330" y="1262"/>
                    </a:lnTo>
                    <a:lnTo>
                      <a:pt x="2327" y="1262"/>
                    </a:lnTo>
                    <a:lnTo>
                      <a:pt x="2327" y="1258"/>
                    </a:lnTo>
                    <a:lnTo>
                      <a:pt x="2322" y="1255"/>
                    </a:lnTo>
                    <a:lnTo>
                      <a:pt x="2314" y="1236"/>
                    </a:lnTo>
                    <a:lnTo>
                      <a:pt x="2311" y="1225"/>
                    </a:lnTo>
                    <a:lnTo>
                      <a:pt x="2300" y="1215"/>
                    </a:lnTo>
                    <a:lnTo>
                      <a:pt x="2292" y="1222"/>
                    </a:lnTo>
                    <a:lnTo>
                      <a:pt x="2291" y="1222"/>
                    </a:lnTo>
                    <a:lnTo>
                      <a:pt x="2283" y="1219"/>
                    </a:lnTo>
                    <a:lnTo>
                      <a:pt x="2270" y="1211"/>
                    </a:lnTo>
                    <a:lnTo>
                      <a:pt x="2259" y="1193"/>
                    </a:lnTo>
                    <a:lnTo>
                      <a:pt x="2251" y="1169"/>
                    </a:lnTo>
                    <a:lnTo>
                      <a:pt x="2243" y="1158"/>
                    </a:lnTo>
                    <a:lnTo>
                      <a:pt x="2232" y="1152"/>
                    </a:lnTo>
                    <a:lnTo>
                      <a:pt x="2216" y="1138"/>
                    </a:lnTo>
                    <a:lnTo>
                      <a:pt x="2196" y="1109"/>
                    </a:lnTo>
                    <a:lnTo>
                      <a:pt x="2188" y="1083"/>
                    </a:lnTo>
                    <a:lnTo>
                      <a:pt x="2188" y="10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2" name="Freeform 267">
                <a:extLst>
                  <a:ext uri="{FF2B5EF4-FFF2-40B4-BE49-F238E27FC236}">
                    <a16:creationId xmlns:a16="http://schemas.microsoft.com/office/drawing/2014/main" id="{FEB6FEC5-418F-92A3-6CBE-AD4C78DCE7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246"/>
                <a:ext cx="435" cy="340"/>
              </a:xfrm>
              <a:custGeom>
                <a:avLst/>
                <a:gdLst>
                  <a:gd name="T0" fmla="*/ 1557 w 3042"/>
                  <a:gd name="T1" fmla="*/ 211 h 2377"/>
                  <a:gd name="T2" fmla="*/ 1313 w 3042"/>
                  <a:gd name="T3" fmla="*/ 640 h 2377"/>
                  <a:gd name="T4" fmla="*/ 1054 w 3042"/>
                  <a:gd name="T5" fmla="*/ 503 h 2377"/>
                  <a:gd name="T6" fmla="*/ 659 w 3042"/>
                  <a:gd name="T7" fmla="*/ 456 h 2377"/>
                  <a:gd name="T8" fmla="*/ 440 w 3042"/>
                  <a:gd name="T9" fmla="*/ 106 h 2377"/>
                  <a:gd name="T10" fmla="*/ 292 w 3042"/>
                  <a:gd name="T11" fmla="*/ 460 h 2377"/>
                  <a:gd name="T12" fmla="*/ 246 w 3042"/>
                  <a:gd name="T13" fmla="*/ 640 h 2377"/>
                  <a:gd name="T14" fmla="*/ 120 w 3042"/>
                  <a:gd name="T15" fmla="*/ 793 h 2377"/>
                  <a:gd name="T16" fmla="*/ 102 w 3042"/>
                  <a:gd name="T17" fmla="*/ 1096 h 2377"/>
                  <a:gd name="T18" fmla="*/ 275 w 3042"/>
                  <a:gd name="T19" fmla="*/ 1388 h 2377"/>
                  <a:gd name="T20" fmla="*/ 601 w 3042"/>
                  <a:gd name="T21" fmla="*/ 1445 h 2377"/>
                  <a:gd name="T22" fmla="*/ 560 w 3042"/>
                  <a:gd name="T23" fmla="*/ 1394 h 2377"/>
                  <a:gd name="T24" fmla="*/ 598 w 3042"/>
                  <a:gd name="T25" fmla="*/ 1292 h 2377"/>
                  <a:gd name="T26" fmla="*/ 669 w 3042"/>
                  <a:gd name="T27" fmla="*/ 1220 h 2377"/>
                  <a:gd name="T28" fmla="*/ 841 w 3042"/>
                  <a:gd name="T29" fmla="*/ 1361 h 2377"/>
                  <a:gd name="T30" fmla="*/ 1095 w 3042"/>
                  <a:gd name="T31" fmla="*/ 1475 h 2377"/>
                  <a:gd name="T32" fmla="*/ 1131 w 3042"/>
                  <a:gd name="T33" fmla="*/ 1585 h 2377"/>
                  <a:gd name="T34" fmla="*/ 1038 w 3042"/>
                  <a:gd name="T35" fmla="*/ 1838 h 2377"/>
                  <a:gd name="T36" fmla="*/ 1103 w 3042"/>
                  <a:gd name="T37" fmla="*/ 2131 h 2377"/>
                  <a:gd name="T38" fmla="*/ 1314 w 3042"/>
                  <a:gd name="T39" fmla="*/ 2229 h 2377"/>
                  <a:gd name="T40" fmla="*/ 1396 w 3042"/>
                  <a:gd name="T41" fmla="*/ 2236 h 2377"/>
                  <a:gd name="T42" fmla="*/ 1505 w 3042"/>
                  <a:gd name="T43" fmla="*/ 2289 h 2377"/>
                  <a:gd name="T44" fmla="*/ 1699 w 3042"/>
                  <a:gd name="T45" fmla="*/ 2377 h 2377"/>
                  <a:gd name="T46" fmla="*/ 2010 w 3042"/>
                  <a:gd name="T47" fmla="*/ 2197 h 2377"/>
                  <a:gd name="T48" fmla="*/ 2112 w 3042"/>
                  <a:gd name="T49" fmla="*/ 2127 h 2377"/>
                  <a:gd name="T50" fmla="*/ 2215 w 3042"/>
                  <a:gd name="T51" fmla="*/ 2131 h 2377"/>
                  <a:gd name="T52" fmla="*/ 2292 w 3042"/>
                  <a:gd name="T53" fmla="*/ 2068 h 2377"/>
                  <a:gd name="T54" fmla="*/ 2431 w 3042"/>
                  <a:gd name="T55" fmla="*/ 2147 h 2377"/>
                  <a:gd name="T56" fmla="*/ 2523 w 3042"/>
                  <a:gd name="T57" fmla="*/ 2104 h 2377"/>
                  <a:gd name="T58" fmla="*/ 2547 w 3042"/>
                  <a:gd name="T59" fmla="*/ 2032 h 2377"/>
                  <a:gd name="T60" fmla="*/ 2625 w 3042"/>
                  <a:gd name="T61" fmla="*/ 1980 h 2377"/>
                  <a:gd name="T62" fmla="*/ 2646 w 3042"/>
                  <a:gd name="T63" fmla="*/ 1913 h 2377"/>
                  <a:gd name="T64" fmla="*/ 2751 w 3042"/>
                  <a:gd name="T65" fmla="*/ 1886 h 2377"/>
                  <a:gd name="T66" fmla="*/ 2873 w 3042"/>
                  <a:gd name="T67" fmla="*/ 1875 h 2377"/>
                  <a:gd name="T68" fmla="*/ 2917 w 3042"/>
                  <a:gd name="T69" fmla="*/ 1802 h 2377"/>
                  <a:gd name="T70" fmla="*/ 2963 w 3042"/>
                  <a:gd name="T71" fmla="*/ 1780 h 2377"/>
                  <a:gd name="T72" fmla="*/ 2947 w 3042"/>
                  <a:gd name="T73" fmla="*/ 1668 h 2377"/>
                  <a:gd name="T74" fmla="*/ 2949 w 3042"/>
                  <a:gd name="T75" fmla="*/ 1563 h 2377"/>
                  <a:gd name="T76" fmla="*/ 2977 w 3042"/>
                  <a:gd name="T77" fmla="*/ 1500 h 2377"/>
                  <a:gd name="T78" fmla="*/ 3004 w 3042"/>
                  <a:gd name="T79" fmla="*/ 1431 h 2377"/>
                  <a:gd name="T80" fmla="*/ 3031 w 3042"/>
                  <a:gd name="T81" fmla="*/ 1387 h 2377"/>
                  <a:gd name="T82" fmla="*/ 3004 w 3042"/>
                  <a:gd name="T83" fmla="*/ 1333 h 2377"/>
                  <a:gd name="T84" fmla="*/ 2900 w 3042"/>
                  <a:gd name="T85" fmla="*/ 1274 h 2377"/>
                  <a:gd name="T86" fmla="*/ 2873 w 3042"/>
                  <a:gd name="T87" fmla="*/ 1186 h 2377"/>
                  <a:gd name="T88" fmla="*/ 2769 w 3042"/>
                  <a:gd name="T89" fmla="*/ 1180 h 2377"/>
                  <a:gd name="T90" fmla="*/ 2783 w 3042"/>
                  <a:gd name="T91" fmla="*/ 1133 h 2377"/>
                  <a:gd name="T92" fmla="*/ 2669 w 3042"/>
                  <a:gd name="T93" fmla="*/ 1094 h 2377"/>
                  <a:gd name="T94" fmla="*/ 2652 w 3042"/>
                  <a:gd name="T95" fmla="*/ 1005 h 2377"/>
                  <a:gd name="T96" fmla="*/ 2654 w 3042"/>
                  <a:gd name="T97" fmla="*/ 921 h 2377"/>
                  <a:gd name="T98" fmla="*/ 2627 w 3042"/>
                  <a:gd name="T99" fmla="*/ 805 h 2377"/>
                  <a:gd name="T100" fmla="*/ 2654 w 3042"/>
                  <a:gd name="T101" fmla="*/ 722 h 2377"/>
                  <a:gd name="T102" fmla="*/ 2523 w 3042"/>
                  <a:gd name="T103" fmla="*/ 710 h 2377"/>
                  <a:gd name="T104" fmla="*/ 2488 w 3042"/>
                  <a:gd name="T105" fmla="*/ 677 h 2377"/>
                  <a:gd name="T106" fmla="*/ 2452 w 3042"/>
                  <a:gd name="T107" fmla="*/ 620 h 2377"/>
                  <a:gd name="T108" fmla="*/ 2340 w 3042"/>
                  <a:gd name="T109" fmla="*/ 575 h 2377"/>
                  <a:gd name="T110" fmla="*/ 2272 w 3042"/>
                  <a:gd name="T111" fmla="*/ 509 h 2377"/>
                  <a:gd name="T112" fmla="*/ 2263 w 3042"/>
                  <a:gd name="T113" fmla="*/ 445 h 2377"/>
                  <a:gd name="T114" fmla="*/ 2133 w 3042"/>
                  <a:gd name="T115" fmla="*/ 460 h 2377"/>
                  <a:gd name="T116" fmla="*/ 1859 w 3042"/>
                  <a:gd name="T117" fmla="*/ 342 h 2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042" h="2377">
                    <a:moveTo>
                      <a:pt x="1772" y="73"/>
                    </a:moveTo>
                    <a:lnTo>
                      <a:pt x="1731" y="66"/>
                    </a:lnTo>
                    <a:lnTo>
                      <a:pt x="1726" y="63"/>
                    </a:lnTo>
                    <a:lnTo>
                      <a:pt x="1718" y="61"/>
                    </a:lnTo>
                    <a:lnTo>
                      <a:pt x="1686" y="45"/>
                    </a:lnTo>
                    <a:lnTo>
                      <a:pt x="1675" y="29"/>
                    </a:lnTo>
                    <a:lnTo>
                      <a:pt x="1565" y="165"/>
                    </a:lnTo>
                    <a:lnTo>
                      <a:pt x="1557" y="211"/>
                    </a:lnTo>
                    <a:lnTo>
                      <a:pt x="1557" y="248"/>
                    </a:lnTo>
                    <a:lnTo>
                      <a:pt x="1513" y="329"/>
                    </a:lnTo>
                    <a:lnTo>
                      <a:pt x="1466" y="379"/>
                    </a:lnTo>
                    <a:lnTo>
                      <a:pt x="1423" y="470"/>
                    </a:lnTo>
                    <a:lnTo>
                      <a:pt x="1382" y="515"/>
                    </a:lnTo>
                    <a:lnTo>
                      <a:pt x="1390" y="537"/>
                    </a:lnTo>
                    <a:lnTo>
                      <a:pt x="1380" y="553"/>
                    </a:lnTo>
                    <a:lnTo>
                      <a:pt x="1313" y="640"/>
                    </a:lnTo>
                    <a:lnTo>
                      <a:pt x="1216" y="670"/>
                    </a:lnTo>
                    <a:lnTo>
                      <a:pt x="1158" y="615"/>
                    </a:lnTo>
                    <a:lnTo>
                      <a:pt x="1128" y="602"/>
                    </a:lnTo>
                    <a:lnTo>
                      <a:pt x="1096" y="648"/>
                    </a:lnTo>
                    <a:lnTo>
                      <a:pt x="1084" y="575"/>
                    </a:lnTo>
                    <a:lnTo>
                      <a:pt x="1090" y="542"/>
                    </a:lnTo>
                    <a:lnTo>
                      <a:pt x="1065" y="539"/>
                    </a:lnTo>
                    <a:lnTo>
                      <a:pt x="1054" y="503"/>
                    </a:lnTo>
                    <a:lnTo>
                      <a:pt x="1030" y="478"/>
                    </a:lnTo>
                    <a:lnTo>
                      <a:pt x="976" y="466"/>
                    </a:lnTo>
                    <a:lnTo>
                      <a:pt x="909" y="462"/>
                    </a:lnTo>
                    <a:lnTo>
                      <a:pt x="903" y="520"/>
                    </a:lnTo>
                    <a:lnTo>
                      <a:pt x="794" y="532"/>
                    </a:lnTo>
                    <a:lnTo>
                      <a:pt x="701" y="514"/>
                    </a:lnTo>
                    <a:lnTo>
                      <a:pt x="699" y="471"/>
                    </a:lnTo>
                    <a:lnTo>
                      <a:pt x="659" y="456"/>
                    </a:lnTo>
                    <a:lnTo>
                      <a:pt x="670" y="383"/>
                    </a:lnTo>
                    <a:lnTo>
                      <a:pt x="626" y="386"/>
                    </a:lnTo>
                    <a:lnTo>
                      <a:pt x="634" y="336"/>
                    </a:lnTo>
                    <a:lnTo>
                      <a:pt x="579" y="335"/>
                    </a:lnTo>
                    <a:lnTo>
                      <a:pt x="541" y="364"/>
                    </a:lnTo>
                    <a:lnTo>
                      <a:pt x="459" y="270"/>
                    </a:lnTo>
                    <a:lnTo>
                      <a:pt x="462" y="203"/>
                    </a:lnTo>
                    <a:lnTo>
                      <a:pt x="440" y="106"/>
                    </a:lnTo>
                    <a:lnTo>
                      <a:pt x="437" y="52"/>
                    </a:lnTo>
                    <a:lnTo>
                      <a:pt x="428" y="15"/>
                    </a:lnTo>
                    <a:lnTo>
                      <a:pt x="368" y="0"/>
                    </a:lnTo>
                    <a:lnTo>
                      <a:pt x="363" y="99"/>
                    </a:lnTo>
                    <a:lnTo>
                      <a:pt x="311" y="302"/>
                    </a:lnTo>
                    <a:lnTo>
                      <a:pt x="295" y="320"/>
                    </a:lnTo>
                    <a:lnTo>
                      <a:pt x="287" y="437"/>
                    </a:lnTo>
                    <a:lnTo>
                      <a:pt x="292" y="460"/>
                    </a:lnTo>
                    <a:lnTo>
                      <a:pt x="297" y="535"/>
                    </a:lnTo>
                    <a:lnTo>
                      <a:pt x="289" y="542"/>
                    </a:lnTo>
                    <a:lnTo>
                      <a:pt x="270" y="547"/>
                    </a:lnTo>
                    <a:lnTo>
                      <a:pt x="284" y="580"/>
                    </a:lnTo>
                    <a:lnTo>
                      <a:pt x="284" y="587"/>
                    </a:lnTo>
                    <a:lnTo>
                      <a:pt x="281" y="591"/>
                    </a:lnTo>
                    <a:lnTo>
                      <a:pt x="279" y="593"/>
                    </a:lnTo>
                    <a:lnTo>
                      <a:pt x="246" y="640"/>
                    </a:lnTo>
                    <a:lnTo>
                      <a:pt x="244" y="641"/>
                    </a:lnTo>
                    <a:lnTo>
                      <a:pt x="233" y="646"/>
                    </a:lnTo>
                    <a:lnTo>
                      <a:pt x="232" y="648"/>
                    </a:lnTo>
                    <a:lnTo>
                      <a:pt x="199" y="635"/>
                    </a:lnTo>
                    <a:lnTo>
                      <a:pt x="191" y="637"/>
                    </a:lnTo>
                    <a:lnTo>
                      <a:pt x="139" y="637"/>
                    </a:lnTo>
                    <a:lnTo>
                      <a:pt x="145" y="670"/>
                    </a:lnTo>
                    <a:lnTo>
                      <a:pt x="120" y="793"/>
                    </a:lnTo>
                    <a:lnTo>
                      <a:pt x="122" y="819"/>
                    </a:lnTo>
                    <a:lnTo>
                      <a:pt x="47" y="866"/>
                    </a:lnTo>
                    <a:lnTo>
                      <a:pt x="24" y="896"/>
                    </a:lnTo>
                    <a:lnTo>
                      <a:pt x="0" y="908"/>
                    </a:lnTo>
                    <a:lnTo>
                      <a:pt x="47" y="1006"/>
                    </a:lnTo>
                    <a:lnTo>
                      <a:pt x="104" y="1071"/>
                    </a:lnTo>
                    <a:lnTo>
                      <a:pt x="117" y="1103"/>
                    </a:lnTo>
                    <a:lnTo>
                      <a:pt x="102" y="1096"/>
                    </a:lnTo>
                    <a:lnTo>
                      <a:pt x="139" y="1137"/>
                    </a:lnTo>
                    <a:lnTo>
                      <a:pt x="139" y="1155"/>
                    </a:lnTo>
                    <a:lnTo>
                      <a:pt x="158" y="1166"/>
                    </a:lnTo>
                    <a:lnTo>
                      <a:pt x="186" y="1220"/>
                    </a:lnTo>
                    <a:lnTo>
                      <a:pt x="199" y="1257"/>
                    </a:lnTo>
                    <a:lnTo>
                      <a:pt x="232" y="1289"/>
                    </a:lnTo>
                    <a:lnTo>
                      <a:pt x="243" y="1384"/>
                    </a:lnTo>
                    <a:lnTo>
                      <a:pt x="275" y="1388"/>
                    </a:lnTo>
                    <a:lnTo>
                      <a:pt x="281" y="1384"/>
                    </a:lnTo>
                    <a:lnTo>
                      <a:pt x="461" y="1432"/>
                    </a:lnTo>
                    <a:lnTo>
                      <a:pt x="517" y="1459"/>
                    </a:lnTo>
                    <a:lnTo>
                      <a:pt x="537" y="1475"/>
                    </a:lnTo>
                    <a:lnTo>
                      <a:pt x="537" y="1478"/>
                    </a:lnTo>
                    <a:lnTo>
                      <a:pt x="546" y="1504"/>
                    </a:lnTo>
                    <a:lnTo>
                      <a:pt x="574" y="1500"/>
                    </a:lnTo>
                    <a:lnTo>
                      <a:pt x="601" y="1445"/>
                    </a:lnTo>
                    <a:lnTo>
                      <a:pt x="590" y="1438"/>
                    </a:lnTo>
                    <a:lnTo>
                      <a:pt x="587" y="1442"/>
                    </a:lnTo>
                    <a:lnTo>
                      <a:pt x="571" y="1453"/>
                    </a:lnTo>
                    <a:lnTo>
                      <a:pt x="568" y="1453"/>
                    </a:lnTo>
                    <a:lnTo>
                      <a:pt x="560" y="1454"/>
                    </a:lnTo>
                    <a:lnTo>
                      <a:pt x="557" y="1432"/>
                    </a:lnTo>
                    <a:lnTo>
                      <a:pt x="557" y="1417"/>
                    </a:lnTo>
                    <a:lnTo>
                      <a:pt x="560" y="1394"/>
                    </a:lnTo>
                    <a:lnTo>
                      <a:pt x="560" y="1387"/>
                    </a:lnTo>
                    <a:lnTo>
                      <a:pt x="565" y="1384"/>
                    </a:lnTo>
                    <a:lnTo>
                      <a:pt x="570" y="1383"/>
                    </a:lnTo>
                    <a:lnTo>
                      <a:pt x="571" y="1380"/>
                    </a:lnTo>
                    <a:lnTo>
                      <a:pt x="579" y="1377"/>
                    </a:lnTo>
                    <a:lnTo>
                      <a:pt x="592" y="1351"/>
                    </a:lnTo>
                    <a:lnTo>
                      <a:pt x="598" y="1297"/>
                    </a:lnTo>
                    <a:lnTo>
                      <a:pt x="598" y="1292"/>
                    </a:lnTo>
                    <a:lnTo>
                      <a:pt x="595" y="1290"/>
                    </a:lnTo>
                    <a:lnTo>
                      <a:pt x="595" y="1289"/>
                    </a:lnTo>
                    <a:lnTo>
                      <a:pt x="576" y="1264"/>
                    </a:lnTo>
                    <a:lnTo>
                      <a:pt x="617" y="1249"/>
                    </a:lnTo>
                    <a:lnTo>
                      <a:pt x="625" y="1249"/>
                    </a:lnTo>
                    <a:lnTo>
                      <a:pt x="645" y="1241"/>
                    </a:lnTo>
                    <a:lnTo>
                      <a:pt x="648" y="1238"/>
                    </a:lnTo>
                    <a:lnTo>
                      <a:pt x="669" y="1220"/>
                    </a:lnTo>
                    <a:lnTo>
                      <a:pt x="670" y="1219"/>
                    </a:lnTo>
                    <a:lnTo>
                      <a:pt x="672" y="1216"/>
                    </a:lnTo>
                    <a:lnTo>
                      <a:pt x="694" y="1220"/>
                    </a:lnTo>
                    <a:lnTo>
                      <a:pt x="745" y="1267"/>
                    </a:lnTo>
                    <a:lnTo>
                      <a:pt x="761" y="1286"/>
                    </a:lnTo>
                    <a:lnTo>
                      <a:pt x="765" y="1306"/>
                    </a:lnTo>
                    <a:lnTo>
                      <a:pt x="759" y="1319"/>
                    </a:lnTo>
                    <a:lnTo>
                      <a:pt x="841" y="1361"/>
                    </a:lnTo>
                    <a:lnTo>
                      <a:pt x="849" y="1351"/>
                    </a:lnTo>
                    <a:lnTo>
                      <a:pt x="920" y="1340"/>
                    </a:lnTo>
                    <a:lnTo>
                      <a:pt x="929" y="1373"/>
                    </a:lnTo>
                    <a:lnTo>
                      <a:pt x="943" y="1369"/>
                    </a:lnTo>
                    <a:lnTo>
                      <a:pt x="978" y="1351"/>
                    </a:lnTo>
                    <a:lnTo>
                      <a:pt x="983" y="1351"/>
                    </a:lnTo>
                    <a:lnTo>
                      <a:pt x="996" y="1358"/>
                    </a:lnTo>
                    <a:lnTo>
                      <a:pt x="1095" y="1475"/>
                    </a:lnTo>
                    <a:lnTo>
                      <a:pt x="1123" y="1537"/>
                    </a:lnTo>
                    <a:lnTo>
                      <a:pt x="1123" y="1540"/>
                    </a:lnTo>
                    <a:lnTo>
                      <a:pt x="1118" y="1548"/>
                    </a:lnTo>
                    <a:lnTo>
                      <a:pt x="1103" y="1563"/>
                    </a:lnTo>
                    <a:lnTo>
                      <a:pt x="1098" y="1563"/>
                    </a:lnTo>
                    <a:lnTo>
                      <a:pt x="1092" y="1565"/>
                    </a:lnTo>
                    <a:lnTo>
                      <a:pt x="1084" y="1565"/>
                    </a:lnTo>
                    <a:lnTo>
                      <a:pt x="1131" y="1585"/>
                    </a:lnTo>
                    <a:lnTo>
                      <a:pt x="1127" y="1620"/>
                    </a:lnTo>
                    <a:lnTo>
                      <a:pt x="1120" y="1639"/>
                    </a:lnTo>
                    <a:lnTo>
                      <a:pt x="1114" y="1679"/>
                    </a:lnTo>
                    <a:lnTo>
                      <a:pt x="1032" y="1737"/>
                    </a:lnTo>
                    <a:lnTo>
                      <a:pt x="1027" y="1759"/>
                    </a:lnTo>
                    <a:lnTo>
                      <a:pt x="1032" y="1824"/>
                    </a:lnTo>
                    <a:lnTo>
                      <a:pt x="1032" y="1825"/>
                    </a:lnTo>
                    <a:lnTo>
                      <a:pt x="1038" y="1838"/>
                    </a:lnTo>
                    <a:lnTo>
                      <a:pt x="1016" y="1885"/>
                    </a:lnTo>
                    <a:lnTo>
                      <a:pt x="1014" y="1886"/>
                    </a:lnTo>
                    <a:lnTo>
                      <a:pt x="1008" y="1886"/>
                    </a:lnTo>
                    <a:lnTo>
                      <a:pt x="1014" y="1919"/>
                    </a:lnTo>
                    <a:lnTo>
                      <a:pt x="1036" y="1969"/>
                    </a:lnTo>
                    <a:lnTo>
                      <a:pt x="1085" y="2038"/>
                    </a:lnTo>
                    <a:lnTo>
                      <a:pt x="1054" y="2131"/>
                    </a:lnTo>
                    <a:lnTo>
                      <a:pt x="1103" y="2131"/>
                    </a:lnTo>
                    <a:lnTo>
                      <a:pt x="1125" y="2100"/>
                    </a:lnTo>
                    <a:lnTo>
                      <a:pt x="1145" y="2100"/>
                    </a:lnTo>
                    <a:lnTo>
                      <a:pt x="1262" y="2137"/>
                    </a:lnTo>
                    <a:lnTo>
                      <a:pt x="1280" y="2149"/>
                    </a:lnTo>
                    <a:lnTo>
                      <a:pt x="1292" y="2163"/>
                    </a:lnTo>
                    <a:lnTo>
                      <a:pt x="1292" y="2175"/>
                    </a:lnTo>
                    <a:lnTo>
                      <a:pt x="1284" y="2199"/>
                    </a:lnTo>
                    <a:lnTo>
                      <a:pt x="1314" y="2229"/>
                    </a:lnTo>
                    <a:lnTo>
                      <a:pt x="1335" y="2240"/>
                    </a:lnTo>
                    <a:lnTo>
                      <a:pt x="1336" y="2242"/>
                    </a:lnTo>
                    <a:lnTo>
                      <a:pt x="1349" y="2247"/>
                    </a:lnTo>
                    <a:lnTo>
                      <a:pt x="1352" y="2247"/>
                    </a:lnTo>
                    <a:lnTo>
                      <a:pt x="1360" y="2246"/>
                    </a:lnTo>
                    <a:lnTo>
                      <a:pt x="1368" y="2246"/>
                    </a:lnTo>
                    <a:lnTo>
                      <a:pt x="1393" y="2236"/>
                    </a:lnTo>
                    <a:lnTo>
                      <a:pt x="1396" y="2236"/>
                    </a:lnTo>
                    <a:lnTo>
                      <a:pt x="1412" y="2225"/>
                    </a:lnTo>
                    <a:lnTo>
                      <a:pt x="1423" y="2214"/>
                    </a:lnTo>
                    <a:lnTo>
                      <a:pt x="1429" y="2210"/>
                    </a:lnTo>
                    <a:lnTo>
                      <a:pt x="1429" y="2203"/>
                    </a:lnTo>
                    <a:lnTo>
                      <a:pt x="1486" y="2251"/>
                    </a:lnTo>
                    <a:lnTo>
                      <a:pt x="1491" y="2258"/>
                    </a:lnTo>
                    <a:lnTo>
                      <a:pt x="1491" y="2261"/>
                    </a:lnTo>
                    <a:lnTo>
                      <a:pt x="1505" y="2289"/>
                    </a:lnTo>
                    <a:lnTo>
                      <a:pt x="1511" y="2308"/>
                    </a:lnTo>
                    <a:lnTo>
                      <a:pt x="1511" y="2312"/>
                    </a:lnTo>
                    <a:lnTo>
                      <a:pt x="1507" y="2323"/>
                    </a:lnTo>
                    <a:lnTo>
                      <a:pt x="1505" y="2323"/>
                    </a:lnTo>
                    <a:lnTo>
                      <a:pt x="1494" y="2345"/>
                    </a:lnTo>
                    <a:lnTo>
                      <a:pt x="1532" y="2363"/>
                    </a:lnTo>
                    <a:lnTo>
                      <a:pt x="1533" y="2363"/>
                    </a:lnTo>
                    <a:lnTo>
                      <a:pt x="1699" y="2377"/>
                    </a:lnTo>
                    <a:lnTo>
                      <a:pt x="1735" y="2374"/>
                    </a:lnTo>
                    <a:lnTo>
                      <a:pt x="1724" y="2269"/>
                    </a:lnTo>
                    <a:lnTo>
                      <a:pt x="1772" y="2228"/>
                    </a:lnTo>
                    <a:lnTo>
                      <a:pt x="1877" y="2210"/>
                    </a:lnTo>
                    <a:lnTo>
                      <a:pt x="1899" y="2181"/>
                    </a:lnTo>
                    <a:lnTo>
                      <a:pt x="2005" y="2217"/>
                    </a:lnTo>
                    <a:lnTo>
                      <a:pt x="2008" y="2214"/>
                    </a:lnTo>
                    <a:lnTo>
                      <a:pt x="2010" y="2197"/>
                    </a:lnTo>
                    <a:lnTo>
                      <a:pt x="2043" y="2199"/>
                    </a:lnTo>
                    <a:lnTo>
                      <a:pt x="2057" y="2185"/>
                    </a:lnTo>
                    <a:lnTo>
                      <a:pt x="2081" y="2174"/>
                    </a:lnTo>
                    <a:lnTo>
                      <a:pt x="2089" y="2155"/>
                    </a:lnTo>
                    <a:lnTo>
                      <a:pt x="2092" y="2138"/>
                    </a:lnTo>
                    <a:lnTo>
                      <a:pt x="2097" y="2131"/>
                    </a:lnTo>
                    <a:lnTo>
                      <a:pt x="2100" y="2126"/>
                    </a:lnTo>
                    <a:lnTo>
                      <a:pt x="2112" y="2127"/>
                    </a:lnTo>
                    <a:lnTo>
                      <a:pt x="2130" y="2126"/>
                    </a:lnTo>
                    <a:lnTo>
                      <a:pt x="2152" y="2111"/>
                    </a:lnTo>
                    <a:lnTo>
                      <a:pt x="2161" y="2109"/>
                    </a:lnTo>
                    <a:lnTo>
                      <a:pt x="2166" y="2115"/>
                    </a:lnTo>
                    <a:lnTo>
                      <a:pt x="2172" y="2116"/>
                    </a:lnTo>
                    <a:lnTo>
                      <a:pt x="2188" y="2127"/>
                    </a:lnTo>
                    <a:lnTo>
                      <a:pt x="2190" y="2127"/>
                    </a:lnTo>
                    <a:lnTo>
                      <a:pt x="2215" y="2131"/>
                    </a:lnTo>
                    <a:lnTo>
                      <a:pt x="2226" y="2126"/>
                    </a:lnTo>
                    <a:lnTo>
                      <a:pt x="2234" y="2115"/>
                    </a:lnTo>
                    <a:lnTo>
                      <a:pt x="2242" y="2100"/>
                    </a:lnTo>
                    <a:lnTo>
                      <a:pt x="2243" y="2093"/>
                    </a:lnTo>
                    <a:lnTo>
                      <a:pt x="2250" y="2087"/>
                    </a:lnTo>
                    <a:lnTo>
                      <a:pt x="2263" y="2071"/>
                    </a:lnTo>
                    <a:lnTo>
                      <a:pt x="2281" y="2066"/>
                    </a:lnTo>
                    <a:lnTo>
                      <a:pt x="2292" y="2068"/>
                    </a:lnTo>
                    <a:lnTo>
                      <a:pt x="2305" y="2082"/>
                    </a:lnTo>
                    <a:lnTo>
                      <a:pt x="2329" y="2083"/>
                    </a:lnTo>
                    <a:lnTo>
                      <a:pt x="2346" y="2090"/>
                    </a:lnTo>
                    <a:lnTo>
                      <a:pt x="2412" y="2122"/>
                    </a:lnTo>
                    <a:lnTo>
                      <a:pt x="2420" y="2133"/>
                    </a:lnTo>
                    <a:lnTo>
                      <a:pt x="2420" y="2137"/>
                    </a:lnTo>
                    <a:lnTo>
                      <a:pt x="2427" y="2147"/>
                    </a:lnTo>
                    <a:lnTo>
                      <a:pt x="2431" y="2147"/>
                    </a:lnTo>
                    <a:lnTo>
                      <a:pt x="2471" y="2127"/>
                    </a:lnTo>
                    <a:lnTo>
                      <a:pt x="2477" y="2122"/>
                    </a:lnTo>
                    <a:lnTo>
                      <a:pt x="2483" y="2120"/>
                    </a:lnTo>
                    <a:lnTo>
                      <a:pt x="2496" y="2120"/>
                    </a:lnTo>
                    <a:lnTo>
                      <a:pt x="2515" y="2116"/>
                    </a:lnTo>
                    <a:lnTo>
                      <a:pt x="2516" y="2115"/>
                    </a:lnTo>
                    <a:lnTo>
                      <a:pt x="2521" y="2108"/>
                    </a:lnTo>
                    <a:lnTo>
                      <a:pt x="2523" y="2104"/>
                    </a:lnTo>
                    <a:lnTo>
                      <a:pt x="2523" y="2098"/>
                    </a:lnTo>
                    <a:lnTo>
                      <a:pt x="2507" y="2086"/>
                    </a:lnTo>
                    <a:lnTo>
                      <a:pt x="2496" y="2068"/>
                    </a:lnTo>
                    <a:lnTo>
                      <a:pt x="2494" y="2061"/>
                    </a:lnTo>
                    <a:lnTo>
                      <a:pt x="2507" y="2038"/>
                    </a:lnTo>
                    <a:lnTo>
                      <a:pt x="2516" y="2033"/>
                    </a:lnTo>
                    <a:lnTo>
                      <a:pt x="2527" y="2032"/>
                    </a:lnTo>
                    <a:lnTo>
                      <a:pt x="2547" y="2032"/>
                    </a:lnTo>
                    <a:lnTo>
                      <a:pt x="2558" y="2027"/>
                    </a:lnTo>
                    <a:lnTo>
                      <a:pt x="2567" y="2022"/>
                    </a:lnTo>
                    <a:lnTo>
                      <a:pt x="2581" y="2017"/>
                    </a:lnTo>
                    <a:lnTo>
                      <a:pt x="2598" y="2017"/>
                    </a:lnTo>
                    <a:lnTo>
                      <a:pt x="2603" y="2011"/>
                    </a:lnTo>
                    <a:lnTo>
                      <a:pt x="2605" y="2002"/>
                    </a:lnTo>
                    <a:lnTo>
                      <a:pt x="2624" y="1991"/>
                    </a:lnTo>
                    <a:lnTo>
                      <a:pt x="2625" y="1980"/>
                    </a:lnTo>
                    <a:lnTo>
                      <a:pt x="2624" y="1977"/>
                    </a:lnTo>
                    <a:lnTo>
                      <a:pt x="2624" y="1966"/>
                    </a:lnTo>
                    <a:lnTo>
                      <a:pt x="2625" y="1962"/>
                    </a:lnTo>
                    <a:lnTo>
                      <a:pt x="2644" y="1952"/>
                    </a:lnTo>
                    <a:lnTo>
                      <a:pt x="2649" y="1945"/>
                    </a:lnTo>
                    <a:lnTo>
                      <a:pt x="2644" y="1937"/>
                    </a:lnTo>
                    <a:lnTo>
                      <a:pt x="2635" y="1929"/>
                    </a:lnTo>
                    <a:lnTo>
                      <a:pt x="2646" y="1913"/>
                    </a:lnTo>
                    <a:lnTo>
                      <a:pt x="2663" y="1913"/>
                    </a:lnTo>
                    <a:lnTo>
                      <a:pt x="2674" y="1908"/>
                    </a:lnTo>
                    <a:lnTo>
                      <a:pt x="2691" y="1904"/>
                    </a:lnTo>
                    <a:lnTo>
                      <a:pt x="2700" y="1897"/>
                    </a:lnTo>
                    <a:lnTo>
                      <a:pt x="2704" y="1891"/>
                    </a:lnTo>
                    <a:lnTo>
                      <a:pt x="2712" y="1882"/>
                    </a:lnTo>
                    <a:lnTo>
                      <a:pt x="2720" y="1882"/>
                    </a:lnTo>
                    <a:lnTo>
                      <a:pt x="2751" y="1886"/>
                    </a:lnTo>
                    <a:lnTo>
                      <a:pt x="2767" y="1882"/>
                    </a:lnTo>
                    <a:lnTo>
                      <a:pt x="2789" y="1858"/>
                    </a:lnTo>
                    <a:lnTo>
                      <a:pt x="2810" y="1857"/>
                    </a:lnTo>
                    <a:lnTo>
                      <a:pt x="2829" y="1882"/>
                    </a:lnTo>
                    <a:lnTo>
                      <a:pt x="2838" y="1891"/>
                    </a:lnTo>
                    <a:lnTo>
                      <a:pt x="2851" y="1896"/>
                    </a:lnTo>
                    <a:lnTo>
                      <a:pt x="2864" y="1890"/>
                    </a:lnTo>
                    <a:lnTo>
                      <a:pt x="2873" y="1875"/>
                    </a:lnTo>
                    <a:lnTo>
                      <a:pt x="2873" y="1869"/>
                    </a:lnTo>
                    <a:lnTo>
                      <a:pt x="2871" y="1865"/>
                    </a:lnTo>
                    <a:lnTo>
                      <a:pt x="2875" y="1853"/>
                    </a:lnTo>
                    <a:lnTo>
                      <a:pt x="2884" y="1847"/>
                    </a:lnTo>
                    <a:lnTo>
                      <a:pt x="2889" y="1838"/>
                    </a:lnTo>
                    <a:lnTo>
                      <a:pt x="2898" y="1827"/>
                    </a:lnTo>
                    <a:lnTo>
                      <a:pt x="2914" y="1817"/>
                    </a:lnTo>
                    <a:lnTo>
                      <a:pt x="2917" y="1802"/>
                    </a:lnTo>
                    <a:lnTo>
                      <a:pt x="2920" y="1792"/>
                    </a:lnTo>
                    <a:lnTo>
                      <a:pt x="2925" y="1792"/>
                    </a:lnTo>
                    <a:lnTo>
                      <a:pt x="2930" y="1791"/>
                    </a:lnTo>
                    <a:lnTo>
                      <a:pt x="2933" y="1795"/>
                    </a:lnTo>
                    <a:lnTo>
                      <a:pt x="2941" y="1798"/>
                    </a:lnTo>
                    <a:lnTo>
                      <a:pt x="2949" y="1799"/>
                    </a:lnTo>
                    <a:lnTo>
                      <a:pt x="2955" y="1787"/>
                    </a:lnTo>
                    <a:lnTo>
                      <a:pt x="2963" y="1780"/>
                    </a:lnTo>
                    <a:lnTo>
                      <a:pt x="2964" y="1776"/>
                    </a:lnTo>
                    <a:lnTo>
                      <a:pt x="2969" y="1771"/>
                    </a:lnTo>
                    <a:lnTo>
                      <a:pt x="2971" y="1765"/>
                    </a:lnTo>
                    <a:lnTo>
                      <a:pt x="2971" y="1762"/>
                    </a:lnTo>
                    <a:lnTo>
                      <a:pt x="2955" y="1726"/>
                    </a:lnTo>
                    <a:lnTo>
                      <a:pt x="2964" y="1707"/>
                    </a:lnTo>
                    <a:lnTo>
                      <a:pt x="2966" y="1696"/>
                    </a:lnTo>
                    <a:lnTo>
                      <a:pt x="2947" y="1668"/>
                    </a:lnTo>
                    <a:lnTo>
                      <a:pt x="2936" y="1660"/>
                    </a:lnTo>
                    <a:lnTo>
                      <a:pt x="2928" y="1623"/>
                    </a:lnTo>
                    <a:lnTo>
                      <a:pt x="2909" y="1595"/>
                    </a:lnTo>
                    <a:lnTo>
                      <a:pt x="2908" y="1573"/>
                    </a:lnTo>
                    <a:lnTo>
                      <a:pt x="2917" y="1565"/>
                    </a:lnTo>
                    <a:lnTo>
                      <a:pt x="2930" y="1570"/>
                    </a:lnTo>
                    <a:lnTo>
                      <a:pt x="2941" y="1570"/>
                    </a:lnTo>
                    <a:lnTo>
                      <a:pt x="2949" y="1563"/>
                    </a:lnTo>
                    <a:lnTo>
                      <a:pt x="2955" y="1558"/>
                    </a:lnTo>
                    <a:lnTo>
                      <a:pt x="2955" y="1552"/>
                    </a:lnTo>
                    <a:lnTo>
                      <a:pt x="2949" y="1540"/>
                    </a:lnTo>
                    <a:lnTo>
                      <a:pt x="2949" y="1533"/>
                    </a:lnTo>
                    <a:lnTo>
                      <a:pt x="2953" y="1514"/>
                    </a:lnTo>
                    <a:lnTo>
                      <a:pt x="2960" y="1504"/>
                    </a:lnTo>
                    <a:lnTo>
                      <a:pt x="2960" y="1503"/>
                    </a:lnTo>
                    <a:lnTo>
                      <a:pt x="2977" y="1500"/>
                    </a:lnTo>
                    <a:lnTo>
                      <a:pt x="2985" y="1497"/>
                    </a:lnTo>
                    <a:lnTo>
                      <a:pt x="2993" y="1486"/>
                    </a:lnTo>
                    <a:lnTo>
                      <a:pt x="3007" y="1475"/>
                    </a:lnTo>
                    <a:lnTo>
                      <a:pt x="3004" y="1467"/>
                    </a:lnTo>
                    <a:lnTo>
                      <a:pt x="3002" y="1467"/>
                    </a:lnTo>
                    <a:lnTo>
                      <a:pt x="2996" y="1464"/>
                    </a:lnTo>
                    <a:lnTo>
                      <a:pt x="2996" y="1442"/>
                    </a:lnTo>
                    <a:lnTo>
                      <a:pt x="3004" y="1431"/>
                    </a:lnTo>
                    <a:lnTo>
                      <a:pt x="3004" y="1417"/>
                    </a:lnTo>
                    <a:lnTo>
                      <a:pt x="3006" y="1412"/>
                    </a:lnTo>
                    <a:lnTo>
                      <a:pt x="3024" y="1405"/>
                    </a:lnTo>
                    <a:lnTo>
                      <a:pt x="3026" y="1405"/>
                    </a:lnTo>
                    <a:lnTo>
                      <a:pt x="3026" y="1402"/>
                    </a:lnTo>
                    <a:lnTo>
                      <a:pt x="3029" y="1398"/>
                    </a:lnTo>
                    <a:lnTo>
                      <a:pt x="3035" y="1388"/>
                    </a:lnTo>
                    <a:lnTo>
                      <a:pt x="3031" y="1387"/>
                    </a:lnTo>
                    <a:lnTo>
                      <a:pt x="3029" y="1383"/>
                    </a:lnTo>
                    <a:lnTo>
                      <a:pt x="3031" y="1373"/>
                    </a:lnTo>
                    <a:lnTo>
                      <a:pt x="3037" y="1362"/>
                    </a:lnTo>
                    <a:lnTo>
                      <a:pt x="3042" y="1355"/>
                    </a:lnTo>
                    <a:lnTo>
                      <a:pt x="3042" y="1345"/>
                    </a:lnTo>
                    <a:lnTo>
                      <a:pt x="3040" y="1344"/>
                    </a:lnTo>
                    <a:lnTo>
                      <a:pt x="3018" y="1339"/>
                    </a:lnTo>
                    <a:lnTo>
                      <a:pt x="3004" y="1333"/>
                    </a:lnTo>
                    <a:lnTo>
                      <a:pt x="2988" y="1322"/>
                    </a:lnTo>
                    <a:lnTo>
                      <a:pt x="2982" y="1317"/>
                    </a:lnTo>
                    <a:lnTo>
                      <a:pt x="2980" y="1311"/>
                    </a:lnTo>
                    <a:lnTo>
                      <a:pt x="2975" y="1303"/>
                    </a:lnTo>
                    <a:lnTo>
                      <a:pt x="2955" y="1297"/>
                    </a:lnTo>
                    <a:lnTo>
                      <a:pt x="2942" y="1297"/>
                    </a:lnTo>
                    <a:lnTo>
                      <a:pt x="2908" y="1281"/>
                    </a:lnTo>
                    <a:lnTo>
                      <a:pt x="2900" y="1274"/>
                    </a:lnTo>
                    <a:lnTo>
                      <a:pt x="2900" y="1257"/>
                    </a:lnTo>
                    <a:lnTo>
                      <a:pt x="2895" y="1246"/>
                    </a:lnTo>
                    <a:lnTo>
                      <a:pt x="2873" y="1223"/>
                    </a:lnTo>
                    <a:lnTo>
                      <a:pt x="2867" y="1213"/>
                    </a:lnTo>
                    <a:lnTo>
                      <a:pt x="2867" y="1205"/>
                    </a:lnTo>
                    <a:lnTo>
                      <a:pt x="2871" y="1194"/>
                    </a:lnTo>
                    <a:lnTo>
                      <a:pt x="2873" y="1192"/>
                    </a:lnTo>
                    <a:lnTo>
                      <a:pt x="2873" y="1186"/>
                    </a:lnTo>
                    <a:lnTo>
                      <a:pt x="2865" y="1183"/>
                    </a:lnTo>
                    <a:lnTo>
                      <a:pt x="2838" y="1175"/>
                    </a:lnTo>
                    <a:lnTo>
                      <a:pt x="2802" y="1172"/>
                    </a:lnTo>
                    <a:lnTo>
                      <a:pt x="2796" y="1175"/>
                    </a:lnTo>
                    <a:lnTo>
                      <a:pt x="2794" y="1175"/>
                    </a:lnTo>
                    <a:lnTo>
                      <a:pt x="2791" y="1180"/>
                    </a:lnTo>
                    <a:lnTo>
                      <a:pt x="2783" y="1181"/>
                    </a:lnTo>
                    <a:lnTo>
                      <a:pt x="2769" y="1180"/>
                    </a:lnTo>
                    <a:lnTo>
                      <a:pt x="2767" y="1177"/>
                    </a:lnTo>
                    <a:lnTo>
                      <a:pt x="2764" y="1159"/>
                    </a:lnTo>
                    <a:lnTo>
                      <a:pt x="2766" y="1158"/>
                    </a:lnTo>
                    <a:lnTo>
                      <a:pt x="2766" y="1155"/>
                    </a:lnTo>
                    <a:lnTo>
                      <a:pt x="2769" y="1147"/>
                    </a:lnTo>
                    <a:lnTo>
                      <a:pt x="2772" y="1143"/>
                    </a:lnTo>
                    <a:lnTo>
                      <a:pt x="2777" y="1139"/>
                    </a:lnTo>
                    <a:lnTo>
                      <a:pt x="2783" y="1133"/>
                    </a:lnTo>
                    <a:lnTo>
                      <a:pt x="2780" y="1128"/>
                    </a:lnTo>
                    <a:lnTo>
                      <a:pt x="2775" y="1115"/>
                    </a:lnTo>
                    <a:lnTo>
                      <a:pt x="2756" y="1111"/>
                    </a:lnTo>
                    <a:lnTo>
                      <a:pt x="2742" y="1114"/>
                    </a:lnTo>
                    <a:lnTo>
                      <a:pt x="2725" y="1114"/>
                    </a:lnTo>
                    <a:lnTo>
                      <a:pt x="2689" y="1107"/>
                    </a:lnTo>
                    <a:lnTo>
                      <a:pt x="2669" y="1096"/>
                    </a:lnTo>
                    <a:lnTo>
                      <a:pt x="2669" y="1094"/>
                    </a:lnTo>
                    <a:lnTo>
                      <a:pt x="2671" y="1082"/>
                    </a:lnTo>
                    <a:lnTo>
                      <a:pt x="2671" y="1077"/>
                    </a:lnTo>
                    <a:lnTo>
                      <a:pt x="2674" y="1072"/>
                    </a:lnTo>
                    <a:lnTo>
                      <a:pt x="2678" y="1061"/>
                    </a:lnTo>
                    <a:lnTo>
                      <a:pt x="2678" y="1060"/>
                    </a:lnTo>
                    <a:lnTo>
                      <a:pt x="2674" y="1050"/>
                    </a:lnTo>
                    <a:lnTo>
                      <a:pt x="2649" y="1024"/>
                    </a:lnTo>
                    <a:lnTo>
                      <a:pt x="2652" y="1005"/>
                    </a:lnTo>
                    <a:lnTo>
                      <a:pt x="2657" y="995"/>
                    </a:lnTo>
                    <a:lnTo>
                      <a:pt x="2658" y="987"/>
                    </a:lnTo>
                    <a:lnTo>
                      <a:pt x="2657" y="983"/>
                    </a:lnTo>
                    <a:lnTo>
                      <a:pt x="2649" y="972"/>
                    </a:lnTo>
                    <a:lnTo>
                      <a:pt x="2644" y="936"/>
                    </a:lnTo>
                    <a:lnTo>
                      <a:pt x="2644" y="932"/>
                    </a:lnTo>
                    <a:lnTo>
                      <a:pt x="2649" y="929"/>
                    </a:lnTo>
                    <a:lnTo>
                      <a:pt x="2654" y="921"/>
                    </a:lnTo>
                    <a:lnTo>
                      <a:pt x="2654" y="919"/>
                    </a:lnTo>
                    <a:lnTo>
                      <a:pt x="2652" y="899"/>
                    </a:lnTo>
                    <a:lnTo>
                      <a:pt x="2641" y="891"/>
                    </a:lnTo>
                    <a:lnTo>
                      <a:pt x="2622" y="881"/>
                    </a:lnTo>
                    <a:lnTo>
                      <a:pt x="2616" y="870"/>
                    </a:lnTo>
                    <a:lnTo>
                      <a:pt x="2616" y="860"/>
                    </a:lnTo>
                    <a:lnTo>
                      <a:pt x="2622" y="852"/>
                    </a:lnTo>
                    <a:lnTo>
                      <a:pt x="2627" y="805"/>
                    </a:lnTo>
                    <a:lnTo>
                      <a:pt x="2624" y="790"/>
                    </a:lnTo>
                    <a:lnTo>
                      <a:pt x="2625" y="783"/>
                    </a:lnTo>
                    <a:lnTo>
                      <a:pt x="2627" y="776"/>
                    </a:lnTo>
                    <a:lnTo>
                      <a:pt x="2627" y="771"/>
                    </a:lnTo>
                    <a:lnTo>
                      <a:pt x="2625" y="768"/>
                    </a:lnTo>
                    <a:lnTo>
                      <a:pt x="2646" y="754"/>
                    </a:lnTo>
                    <a:lnTo>
                      <a:pt x="2654" y="732"/>
                    </a:lnTo>
                    <a:lnTo>
                      <a:pt x="2654" y="722"/>
                    </a:lnTo>
                    <a:lnTo>
                      <a:pt x="2635" y="721"/>
                    </a:lnTo>
                    <a:lnTo>
                      <a:pt x="2614" y="711"/>
                    </a:lnTo>
                    <a:lnTo>
                      <a:pt x="2609" y="710"/>
                    </a:lnTo>
                    <a:lnTo>
                      <a:pt x="2600" y="706"/>
                    </a:lnTo>
                    <a:lnTo>
                      <a:pt x="2591" y="688"/>
                    </a:lnTo>
                    <a:lnTo>
                      <a:pt x="2581" y="688"/>
                    </a:lnTo>
                    <a:lnTo>
                      <a:pt x="2569" y="692"/>
                    </a:lnTo>
                    <a:lnTo>
                      <a:pt x="2523" y="710"/>
                    </a:lnTo>
                    <a:lnTo>
                      <a:pt x="2515" y="711"/>
                    </a:lnTo>
                    <a:lnTo>
                      <a:pt x="2499" y="703"/>
                    </a:lnTo>
                    <a:lnTo>
                      <a:pt x="2491" y="700"/>
                    </a:lnTo>
                    <a:lnTo>
                      <a:pt x="2488" y="696"/>
                    </a:lnTo>
                    <a:lnTo>
                      <a:pt x="2488" y="689"/>
                    </a:lnTo>
                    <a:lnTo>
                      <a:pt x="2485" y="685"/>
                    </a:lnTo>
                    <a:lnTo>
                      <a:pt x="2488" y="679"/>
                    </a:lnTo>
                    <a:lnTo>
                      <a:pt x="2488" y="677"/>
                    </a:lnTo>
                    <a:lnTo>
                      <a:pt x="2483" y="673"/>
                    </a:lnTo>
                    <a:lnTo>
                      <a:pt x="2474" y="673"/>
                    </a:lnTo>
                    <a:lnTo>
                      <a:pt x="2469" y="667"/>
                    </a:lnTo>
                    <a:lnTo>
                      <a:pt x="2467" y="657"/>
                    </a:lnTo>
                    <a:lnTo>
                      <a:pt x="2469" y="652"/>
                    </a:lnTo>
                    <a:lnTo>
                      <a:pt x="2469" y="635"/>
                    </a:lnTo>
                    <a:lnTo>
                      <a:pt x="2460" y="620"/>
                    </a:lnTo>
                    <a:lnTo>
                      <a:pt x="2452" y="620"/>
                    </a:lnTo>
                    <a:lnTo>
                      <a:pt x="2450" y="624"/>
                    </a:lnTo>
                    <a:lnTo>
                      <a:pt x="2431" y="629"/>
                    </a:lnTo>
                    <a:lnTo>
                      <a:pt x="2412" y="629"/>
                    </a:lnTo>
                    <a:lnTo>
                      <a:pt x="2398" y="626"/>
                    </a:lnTo>
                    <a:lnTo>
                      <a:pt x="2392" y="624"/>
                    </a:lnTo>
                    <a:lnTo>
                      <a:pt x="2370" y="609"/>
                    </a:lnTo>
                    <a:lnTo>
                      <a:pt x="2351" y="602"/>
                    </a:lnTo>
                    <a:lnTo>
                      <a:pt x="2340" y="575"/>
                    </a:lnTo>
                    <a:lnTo>
                      <a:pt x="2330" y="569"/>
                    </a:lnTo>
                    <a:lnTo>
                      <a:pt x="2318" y="569"/>
                    </a:lnTo>
                    <a:lnTo>
                      <a:pt x="2310" y="564"/>
                    </a:lnTo>
                    <a:lnTo>
                      <a:pt x="2296" y="537"/>
                    </a:lnTo>
                    <a:lnTo>
                      <a:pt x="2294" y="525"/>
                    </a:lnTo>
                    <a:lnTo>
                      <a:pt x="2292" y="521"/>
                    </a:lnTo>
                    <a:lnTo>
                      <a:pt x="2289" y="520"/>
                    </a:lnTo>
                    <a:lnTo>
                      <a:pt x="2272" y="509"/>
                    </a:lnTo>
                    <a:lnTo>
                      <a:pt x="2270" y="503"/>
                    </a:lnTo>
                    <a:lnTo>
                      <a:pt x="2281" y="484"/>
                    </a:lnTo>
                    <a:lnTo>
                      <a:pt x="2285" y="471"/>
                    </a:lnTo>
                    <a:lnTo>
                      <a:pt x="2281" y="462"/>
                    </a:lnTo>
                    <a:lnTo>
                      <a:pt x="2278" y="459"/>
                    </a:lnTo>
                    <a:lnTo>
                      <a:pt x="2270" y="455"/>
                    </a:lnTo>
                    <a:lnTo>
                      <a:pt x="2267" y="451"/>
                    </a:lnTo>
                    <a:lnTo>
                      <a:pt x="2263" y="445"/>
                    </a:lnTo>
                    <a:lnTo>
                      <a:pt x="2261" y="426"/>
                    </a:lnTo>
                    <a:lnTo>
                      <a:pt x="2261" y="390"/>
                    </a:lnTo>
                    <a:lnTo>
                      <a:pt x="2252" y="373"/>
                    </a:lnTo>
                    <a:lnTo>
                      <a:pt x="2252" y="362"/>
                    </a:lnTo>
                    <a:lnTo>
                      <a:pt x="2185" y="386"/>
                    </a:lnTo>
                    <a:lnTo>
                      <a:pt x="2174" y="393"/>
                    </a:lnTo>
                    <a:lnTo>
                      <a:pt x="2165" y="397"/>
                    </a:lnTo>
                    <a:lnTo>
                      <a:pt x="2133" y="460"/>
                    </a:lnTo>
                    <a:lnTo>
                      <a:pt x="2097" y="514"/>
                    </a:lnTo>
                    <a:lnTo>
                      <a:pt x="2086" y="521"/>
                    </a:lnTo>
                    <a:lnTo>
                      <a:pt x="2034" y="438"/>
                    </a:lnTo>
                    <a:lnTo>
                      <a:pt x="2026" y="386"/>
                    </a:lnTo>
                    <a:lnTo>
                      <a:pt x="1979" y="329"/>
                    </a:lnTo>
                    <a:lnTo>
                      <a:pt x="1975" y="314"/>
                    </a:lnTo>
                    <a:lnTo>
                      <a:pt x="1931" y="318"/>
                    </a:lnTo>
                    <a:lnTo>
                      <a:pt x="1859" y="342"/>
                    </a:lnTo>
                    <a:lnTo>
                      <a:pt x="1791" y="280"/>
                    </a:lnTo>
                    <a:lnTo>
                      <a:pt x="1728" y="156"/>
                    </a:lnTo>
                    <a:lnTo>
                      <a:pt x="1791" y="153"/>
                    </a:lnTo>
                    <a:lnTo>
                      <a:pt x="1797" y="110"/>
                    </a:lnTo>
                    <a:lnTo>
                      <a:pt x="1794" y="102"/>
                    </a:lnTo>
                    <a:lnTo>
                      <a:pt x="1772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3" name="Freeform 268">
                <a:extLst>
                  <a:ext uri="{FF2B5EF4-FFF2-40B4-BE49-F238E27FC236}">
                    <a16:creationId xmlns:a16="http://schemas.microsoft.com/office/drawing/2014/main" id="{6246F662-1ADC-881A-7307-01C49A71AA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8" y="2273"/>
                <a:ext cx="455" cy="462"/>
              </a:xfrm>
              <a:custGeom>
                <a:avLst/>
                <a:gdLst>
                  <a:gd name="T0" fmla="*/ 1354 w 3182"/>
                  <a:gd name="T1" fmla="*/ 277 h 3231"/>
                  <a:gd name="T2" fmla="*/ 1187 w 3182"/>
                  <a:gd name="T3" fmla="*/ 30 h 3231"/>
                  <a:gd name="T4" fmla="*/ 930 w 3182"/>
                  <a:gd name="T5" fmla="*/ 292 h 3231"/>
                  <a:gd name="T6" fmla="*/ 658 w 3182"/>
                  <a:gd name="T7" fmla="*/ 206 h 3231"/>
                  <a:gd name="T8" fmla="*/ 625 w 3182"/>
                  <a:gd name="T9" fmla="*/ 273 h 3231"/>
                  <a:gd name="T10" fmla="*/ 779 w 3182"/>
                  <a:gd name="T11" fmla="*/ 467 h 3231"/>
                  <a:gd name="T12" fmla="*/ 562 w 3182"/>
                  <a:gd name="T13" fmla="*/ 730 h 3231"/>
                  <a:gd name="T14" fmla="*/ 475 w 3182"/>
                  <a:gd name="T15" fmla="*/ 783 h 3231"/>
                  <a:gd name="T16" fmla="*/ 207 w 3182"/>
                  <a:gd name="T17" fmla="*/ 861 h 3231"/>
                  <a:gd name="T18" fmla="*/ 134 w 3182"/>
                  <a:gd name="T19" fmla="*/ 914 h 3231"/>
                  <a:gd name="T20" fmla="*/ 62 w 3182"/>
                  <a:gd name="T21" fmla="*/ 1199 h 3231"/>
                  <a:gd name="T22" fmla="*/ 25 w 3182"/>
                  <a:gd name="T23" fmla="*/ 1264 h 3231"/>
                  <a:gd name="T24" fmla="*/ 35 w 3182"/>
                  <a:gd name="T25" fmla="*/ 1527 h 3231"/>
                  <a:gd name="T26" fmla="*/ 311 w 3182"/>
                  <a:gd name="T27" fmla="*/ 1591 h 3231"/>
                  <a:gd name="T28" fmla="*/ 644 w 3182"/>
                  <a:gd name="T29" fmla="*/ 1658 h 3231"/>
                  <a:gd name="T30" fmla="*/ 846 w 3182"/>
                  <a:gd name="T31" fmla="*/ 1748 h 3231"/>
                  <a:gd name="T32" fmla="*/ 877 w 3182"/>
                  <a:gd name="T33" fmla="*/ 2100 h 3231"/>
                  <a:gd name="T34" fmla="*/ 1038 w 3182"/>
                  <a:gd name="T35" fmla="*/ 2272 h 3231"/>
                  <a:gd name="T36" fmla="*/ 1205 w 3182"/>
                  <a:gd name="T37" fmla="*/ 2292 h 3231"/>
                  <a:gd name="T38" fmla="*/ 1261 w 3182"/>
                  <a:gd name="T39" fmla="*/ 2270 h 3231"/>
                  <a:gd name="T40" fmla="*/ 1278 w 3182"/>
                  <a:gd name="T41" fmla="*/ 2281 h 3231"/>
                  <a:gd name="T42" fmla="*/ 1357 w 3182"/>
                  <a:gd name="T43" fmla="*/ 2270 h 3231"/>
                  <a:gd name="T44" fmla="*/ 1464 w 3182"/>
                  <a:gd name="T45" fmla="*/ 2352 h 3231"/>
                  <a:gd name="T46" fmla="*/ 1442 w 3182"/>
                  <a:gd name="T47" fmla="*/ 2892 h 3231"/>
                  <a:gd name="T48" fmla="*/ 1627 w 3182"/>
                  <a:gd name="T49" fmla="*/ 3041 h 3231"/>
                  <a:gd name="T50" fmla="*/ 1802 w 3182"/>
                  <a:gd name="T51" fmla="*/ 3142 h 3231"/>
                  <a:gd name="T52" fmla="*/ 2024 w 3182"/>
                  <a:gd name="T53" fmla="*/ 3231 h 3231"/>
                  <a:gd name="T54" fmla="*/ 2157 w 3182"/>
                  <a:gd name="T55" fmla="*/ 3052 h 3231"/>
                  <a:gd name="T56" fmla="*/ 2378 w 3182"/>
                  <a:gd name="T57" fmla="*/ 3033 h 3231"/>
                  <a:gd name="T58" fmla="*/ 2450 w 3182"/>
                  <a:gd name="T59" fmla="*/ 2953 h 3231"/>
                  <a:gd name="T60" fmla="*/ 2507 w 3182"/>
                  <a:gd name="T61" fmla="*/ 2851 h 3231"/>
                  <a:gd name="T62" fmla="*/ 2679 w 3182"/>
                  <a:gd name="T63" fmla="*/ 2816 h 3231"/>
                  <a:gd name="T64" fmla="*/ 2873 w 3182"/>
                  <a:gd name="T65" fmla="*/ 2750 h 3231"/>
                  <a:gd name="T66" fmla="*/ 2984 w 3182"/>
                  <a:gd name="T67" fmla="*/ 2760 h 3231"/>
                  <a:gd name="T68" fmla="*/ 3061 w 3182"/>
                  <a:gd name="T69" fmla="*/ 2701 h 3231"/>
                  <a:gd name="T70" fmla="*/ 3176 w 3182"/>
                  <a:gd name="T71" fmla="*/ 2735 h 3231"/>
                  <a:gd name="T72" fmla="*/ 3115 w 3182"/>
                  <a:gd name="T73" fmla="*/ 2490 h 3231"/>
                  <a:gd name="T74" fmla="*/ 2963 w 3182"/>
                  <a:gd name="T75" fmla="*/ 2368 h 3231"/>
                  <a:gd name="T76" fmla="*/ 2916 w 3182"/>
                  <a:gd name="T77" fmla="*/ 2106 h 3231"/>
                  <a:gd name="T78" fmla="*/ 2974 w 3182"/>
                  <a:gd name="T79" fmla="*/ 1986 h 3231"/>
                  <a:gd name="T80" fmla="*/ 2785 w 3182"/>
                  <a:gd name="T81" fmla="*/ 1942 h 3231"/>
                  <a:gd name="T82" fmla="*/ 2696 w 3182"/>
                  <a:gd name="T83" fmla="*/ 1697 h 3231"/>
                  <a:gd name="T84" fmla="*/ 2714 w 3182"/>
                  <a:gd name="T85" fmla="*/ 1548 h 3231"/>
                  <a:gd name="T86" fmla="*/ 2774 w 3182"/>
                  <a:gd name="T87" fmla="*/ 1376 h 3231"/>
                  <a:gd name="T88" fmla="*/ 2777 w 3182"/>
                  <a:gd name="T89" fmla="*/ 1286 h 3231"/>
                  <a:gd name="T90" fmla="*/ 2602 w 3182"/>
                  <a:gd name="T91" fmla="*/ 1151 h 3231"/>
                  <a:gd name="T92" fmla="*/ 2427 w 3182"/>
                  <a:gd name="T93" fmla="*/ 1078 h 3231"/>
                  <a:gd name="T94" fmla="*/ 2327 w 3182"/>
                  <a:gd name="T95" fmla="*/ 1052 h 3231"/>
                  <a:gd name="T96" fmla="*/ 2280 w 3182"/>
                  <a:gd name="T97" fmla="*/ 1103 h 3231"/>
                  <a:gd name="T98" fmla="*/ 2247 w 3182"/>
                  <a:gd name="T99" fmla="*/ 1195 h 3231"/>
                  <a:gd name="T100" fmla="*/ 2250 w 3182"/>
                  <a:gd name="T101" fmla="*/ 1264 h 3231"/>
                  <a:gd name="T102" fmla="*/ 2228 w 3182"/>
                  <a:gd name="T103" fmla="*/ 1315 h 3231"/>
                  <a:gd name="T104" fmla="*/ 1957 w 3182"/>
                  <a:gd name="T105" fmla="*/ 1199 h 3231"/>
                  <a:gd name="T106" fmla="*/ 1821 w 3182"/>
                  <a:gd name="T107" fmla="*/ 966 h 3231"/>
                  <a:gd name="T108" fmla="*/ 1606 w 3182"/>
                  <a:gd name="T109" fmla="*/ 573 h 32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182" h="3231">
                    <a:moveTo>
                      <a:pt x="1535" y="459"/>
                    </a:moveTo>
                    <a:lnTo>
                      <a:pt x="1521" y="448"/>
                    </a:lnTo>
                    <a:lnTo>
                      <a:pt x="1488" y="445"/>
                    </a:lnTo>
                    <a:lnTo>
                      <a:pt x="1467" y="401"/>
                    </a:lnTo>
                    <a:lnTo>
                      <a:pt x="1428" y="365"/>
                    </a:lnTo>
                    <a:lnTo>
                      <a:pt x="1354" y="277"/>
                    </a:lnTo>
                    <a:lnTo>
                      <a:pt x="1327" y="255"/>
                    </a:lnTo>
                    <a:lnTo>
                      <a:pt x="1311" y="230"/>
                    </a:lnTo>
                    <a:lnTo>
                      <a:pt x="1278" y="197"/>
                    </a:lnTo>
                    <a:lnTo>
                      <a:pt x="1302" y="136"/>
                    </a:lnTo>
                    <a:lnTo>
                      <a:pt x="1237" y="62"/>
                    </a:lnTo>
                    <a:lnTo>
                      <a:pt x="1187" y="30"/>
                    </a:lnTo>
                    <a:lnTo>
                      <a:pt x="1114" y="0"/>
                    </a:lnTo>
                    <a:lnTo>
                      <a:pt x="1105" y="20"/>
                    </a:lnTo>
                    <a:lnTo>
                      <a:pt x="1043" y="92"/>
                    </a:lnTo>
                    <a:lnTo>
                      <a:pt x="1023" y="186"/>
                    </a:lnTo>
                    <a:lnTo>
                      <a:pt x="980" y="256"/>
                    </a:lnTo>
                    <a:lnTo>
                      <a:pt x="930" y="292"/>
                    </a:lnTo>
                    <a:lnTo>
                      <a:pt x="854" y="309"/>
                    </a:lnTo>
                    <a:lnTo>
                      <a:pt x="827" y="281"/>
                    </a:lnTo>
                    <a:lnTo>
                      <a:pt x="808" y="249"/>
                    </a:lnTo>
                    <a:lnTo>
                      <a:pt x="699" y="204"/>
                    </a:lnTo>
                    <a:lnTo>
                      <a:pt x="658" y="200"/>
                    </a:lnTo>
                    <a:lnTo>
                      <a:pt x="658" y="206"/>
                    </a:lnTo>
                    <a:lnTo>
                      <a:pt x="650" y="238"/>
                    </a:lnTo>
                    <a:lnTo>
                      <a:pt x="650" y="241"/>
                    </a:lnTo>
                    <a:lnTo>
                      <a:pt x="639" y="278"/>
                    </a:lnTo>
                    <a:lnTo>
                      <a:pt x="633" y="278"/>
                    </a:lnTo>
                    <a:lnTo>
                      <a:pt x="628" y="277"/>
                    </a:lnTo>
                    <a:lnTo>
                      <a:pt x="625" y="273"/>
                    </a:lnTo>
                    <a:lnTo>
                      <a:pt x="581" y="260"/>
                    </a:lnTo>
                    <a:lnTo>
                      <a:pt x="581" y="287"/>
                    </a:lnTo>
                    <a:lnTo>
                      <a:pt x="648" y="331"/>
                    </a:lnTo>
                    <a:lnTo>
                      <a:pt x="652" y="402"/>
                    </a:lnTo>
                    <a:lnTo>
                      <a:pt x="726" y="419"/>
                    </a:lnTo>
                    <a:lnTo>
                      <a:pt x="779" y="467"/>
                    </a:lnTo>
                    <a:lnTo>
                      <a:pt x="770" y="510"/>
                    </a:lnTo>
                    <a:lnTo>
                      <a:pt x="674" y="517"/>
                    </a:lnTo>
                    <a:lnTo>
                      <a:pt x="646" y="576"/>
                    </a:lnTo>
                    <a:lnTo>
                      <a:pt x="581" y="623"/>
                    </a:lnTo>
                    <a:lnTo>
                      <a:pt x="586" y="641"/>
                    </a:lnTo>
                    <a:lnTo>
                      <a:pt x="562" y="730"/>
                    </a:lnTo>
                    <a:lnTo>
                      <a:pt x="530" y="743"/>
                    </a:lnTo>
                    <a:lnTo>
                      <a:pt x="488" y="725"/>
                    </a:lnTo>
                    <a:lnTo>
                      <a:pt x="486" y="725"/>
                    </a:lnTo>
                    <a:lnTo>
                      <a:pt x="483" y="730"/>
                    </a:lnTo>
                    <a:lnTo>
                      <a:pt x="459" y="740"/>
                    </a:lnTo>
                    <a:lnTo>
                      <a:pt x="475" y="783"/>
                    </a:lnTo>
                    <a:lnTo>
                      <a:pt x="349" y="773"/>
                    </a:lnTo>
                    <a:lnTo>
                      <a:pt x="338" y="779"/>
                    </a:lnTo>
                    <a:lnTo>
                      <a:pt x="270" y="791"/>
                    </a:lnTo>
                    <a:lnTo>
                      <a:pt x="262" y="791"/>
                    </a:lnTo>
                    <a:lnTo>
                      <a:pt x="210" y="823"/>
                    </a:lnTo>
                    <a:lnTo>
                      <a:pt x="207" y="861"/>
                    </a:lnTo>
                    <a:lnTo>
                      <a:pt x="189" y="852"/>
                    </a:lnTo>
                    <a:lnTo>
                      <a:pt x="114" y="828"/>
                    </a:lnTo>
                    <a:lnTo>
                      <a:pt x="49" y="835"/>
                    </a:lnTo>
                    <a:lnTo>
                      <a:pt x="111" y="874"/>
                    </a:lnTo>
                    <a:lnTo>
                      <a:pt x="125" y="893"/>
                    </a:lnTo>
                    <a:lnTo>
                      <a:pt x="134" y="914"/>
                    </a:lnTo>
                    <a:lnTo>
                      <a:pt x="167" y="950"/>
                    </a:lnTo>
                    <a:lnTo>
                      <a:pt x="237" y="997"/>
                    </a:lnTo>
                    <a:lnTo>
                      <a:pt x="180" y="1071"/>
                    </a:lnTo>
                    <a:lnTo>
                      <a:pt x="62" y="1161"/>
                    </a:lnTo>
                    <a:lnTo>
                      <a:pt x="68" y="1191"/>
                    </a:lnTo>
                    <a:lnTo>
                      <a:pt x="62" y="1199"/>
                    </a:lnTo>
                    <a:lnTo>
                      <a:pt x="57" y="1202"/>
                    </a:lnTo>
                    <a:lnTo>
                      <a:pt x="18" y="1199"/>
                    </a:lnTo>
                    <a:lnTo>
                      <a:pt x="14" y="1210"/>
                    </a:lnTo>
                    <a:lnTo>
                      <a:pt x="16" y="1221"/>
                    </a:lnTo>
                    <a:lnTo>
                      <a:pt x="25" y="1245"/>
                    </a:lnTo>
                    <a:lnTo>
                      <a:pt x="25" y="1264"/>
                    </a:lnTo>
                    <a:lnTo>
                      <a:pt x="0" y="1330"/>
                    </a:lnTo>
                    <a:lnTo>
                      <a:pt x="18" y="1358"/>
                    </a:lnTo>
                    <a:lnTo>
                      <a:pt x="24" y="1446"/>
                    </a:lnTo>
                    <a:lnTo>
                      <a:pt x="58" y="1478"/>
                    </a:lnTo>
                    <a:lnTo>
                      <a:pt x="35" y="1522"/>
                    </a:lnTo>
                    <a:lnTo>
                      <a:pt x="35" y="1527"/>
                    </a:lnTo>
                    <a:lnTo>
                      <a:pt x="76" y="1598"/>
                    </a:lnTo>
                    <a:lnTo>
                      <a:pt x="112" y="1631"/>
                    </a:lnTo>
                    <a:lnTo>
                      <a:pt x="131" y="1621"/>
                    </a:lnTo>
                    <a:lnTo>
                      <a:pt x="226" y="1598"/>
                    </a:lnTo>
                    <a:lnTo>
                      <a:pt x="226" y="1625"/>
                    </a:lnTo>
                    <a:lnTo>
                      <a:pt x="311" y="1591"/>
                    </a:lnTo>
                    <a:lnTo>
                      <a:pt x="360" y="1555"/>
                    </a:lnTo>
                    <a:lnTo>
                      <a:pt x="455" y="1512"/>
                    </a:lnTo>
                    <a:lnTo>
                      <a:pt x="516" y="1500"/>
                    </a:lnTo>
                    <a:lnTo>
                      <a:pt x="538" y="1562"/>
                    </a:lnTo>
                    <a:lnTo>
                      <a:pt x="615" y="1576"/>
                    </a:lnTo>
                    <a:lnTo>
                      <a:pt x="644" y="1658"/>
                    </a:lnTo>
                    <a:lnTo>
                      <a:pt x="648" y="1660"/>
                    </a:lnTo>
                    <a:lnTo>
                      <a:pt x="764" y="1613"/>
                    </a:lnTo>
                    <a:lnTo>
                      <a:pt x="770" y="1620"/>
                    </a:lnTo>
                    <a:lnTo>
                      <a:pt x="743" y="1759"/>
                    </a:lnTo>
                    <a:lnTo>
                      <a:pt x="800" y="1729"/>
                    </a:lnTo>
                    <a:lnTo>
                      <a:pt x="846" y="1748"/>
                    </a:lnTo>
                    <a:lnTo>
                      <a:pt x="898" y="1833"/>
                    </a:lnTo>
                    <a:lnTo>
                      <a:pt x="832" y="1854"/>
                    </a:lnTo>
                    <a:lnTo>
                      <a:pt x="838" y="1897"/>
                    </a:lnTo>
                    <a:lnTo>
                      <a:pt x="877" y="1980"/>
                    </a:lnTo>
                    <a:lnTo>
                      <a:pt x="879" y="2079"/>
                    </a:lnTo>
                    <a:lnTo>
                      <a:pt x="877" y="2100"/>
                    </a:lnTo>
                    <a:lnTo>
                      <a:pt x="779" y="2228"/>
                    </a:lnTo>
                    <a:lnTo>
                      <a:pt x="833" y="2250"/>
                    </a:lnTo>
                    <a:lnTo>
                      <a:pt x="932" y="2203"/>
                    </a:lnTo>
                    <a:lnTo>
                      <a:pt x="952" y="2210"/>
                    </a:lnTo>
                    <a:lnTo>
                      <a:pt x="958" y="2215"/>
                    </a:lnTo>
                    <a:lnTo>
                      <a:pt x="1038" y="2272"/>
                    </a:lnTo>
                    <a:lnTo>
                      <a:pt x="1052" y="2270"/>
                    </a:lnTo>
                    <a:lnTo>
                      <a:pt x="1085" y="2250"/>
                    </a:lnTo>
                    <a:lnTo>
                      <a:pt x="1114" y="2272"/>
                    </a:lnTo>
                    <a:lnTo>
                      <a:pt x="1141" y="2281"/>
                    </a:lnTo>
                    <a:lnTo>
                      <a:pt x="1169" y="2258"/>
                    </a:lnTo>
                    <a:lnTo>
                      <a:pt x="1205" y="2292"/>
                    </a:lnTo>
                    <a:lnTo>
                      <a:pt x="1289" y="2312"/>
                    </a:lnTo>
                    <a:lnTo>
                      <a:pt x="1264" y="2286"/>
                    </a:lnTo>
                    <a:lnTo>
                      <a:pt x="1261" y="2281"/>
                    </a:lnTo>
                    <a:lnTo>
                      <a:pt x="1259" y="2280"/>
                    </a:lnTo>
                    <a:lnTo>
                      <a:pt x="1259" y="2270"/>
                    </a:lnTo>
                    <a:lnTo>
                      <a:pt x="1261" y="2270"/>
                    </a:lnTo>
                    <a:lnTo>
                      <a:pt x="1261" y="2269"/>
                    </a:lnTo>
                    <a:lnTo>
                      <a:pt x="1270" y="2259"/>
                    </a:lnTo>
                    <a:lnTo>
                      <a:pt x="1272" y="2259"/>
                    </a:lnTo>
                    <a:lnTo>
                      <a:pt x="1275" y="2270"/>
                    </a:lnTo>
                    <a:lnTo>
                      <a:pt x="1275" y="2276"/>
                    </a:lnTo>
                    <a:lnTo>
                      <a:pt x="1278" y="2281"/>
                    </a:lnTo>
                    <a:lnTo>
                      <a:pt x="1280" y="2290"/>
                    </a:lnTo>
                    <a:lnTo>
                      <a:pt x="1281" y="2292"/>
                    </a:lnTo>
                    <a:lnTo>
                      <a:pt x="1292" y="2298"/>
                    </a:lnTo>
                    <a:lnTo>
                      <a:pt x="1296" y="2298"/>
                    </a:lnTo>
                    <a:lnTo>
                      <a:pt x="1324" y="2294"/>
                    </a:lnTo>
                    <a:lnTo>
                      <a:pt x="1357" y="2270"/>
                    </a:lnTo>
                    <a:lnTo>
                      <a:pt x="1384" y="2228"/>
                    </a:lnTo>
                    <a:lnTo>
                      <a:pt x="1389" y="2217"/>
                    </a:lnTo>
                    <a:lnTo>
                      <a:pt x="1406" y="2192"/>
                    </a:lnTo>
                    <a:lnTo>
                      <a:pt x="1478" y="2215"/>
                    </a:lnTo>
                    <a:lnTo>
                      <a:pt x="1425" y="2294"/>
                    </a:lnTo>
                    <a:lnTo>
                      <a:pt x="1464" y="2352"/>
                    </a:lnTo>
                    <a:lnTo>
                      <a:pt x="1477" y="2443"/>
                    </a:lnTo>
                    <a:lnTo>
                      <a:pt x="1456" y="2506"/>
                    </a:lnTo>
                    <a:lnTo>
                      <a:pt x="1471" y="2629"/>
                    </a:lnTo>
                    <a:lnTo>
                      <a:pt x="1458" y="2779"/>
                    </a:lnTo>
                    <a:lnTo>
                      <a:pt x="1458" y="2783"/>
                    </a:lnTo>
                    <a:lnTo>
                      <a:pt x="1442" y="2892"/>
                    </a:lnTo>
                    <a:lnTo>
                      <a:pt x="1482" y="2899"/>
                    </a:lnTo>
                    <a:lnTo>
                      <a:pt x="1433" y="2963"/>
                    </a:lnTo>
                    <a:lnTo>
                      <a:pt x="1438" y="2978"/>
                    </a:lnTo>
                    <a:lnTo>
                      <a:pt x="1445" y="2986"/>
                    </a:lnTo>
                    <a:lnTo>
                      <a:pt x="1624" y="3047"/>
                    </a:lnTo>
                    <a:lnTo>
                      <a:pt x="1627" y="3041"/>
                    </a:lnTo>
                    <a:lnTo>
                      <a:pt x="1620" y="3023"/>
                    </a:lnTo>
                    <a:lnTo>
                      <a:pt x="1630" y="2986"/>
                    </a:lnTo>
                    <a:lnTo>
                      <a:pt x="1758" y="3080"/>
                    </a:lnTo>
                    <a:lnTo>
                      <a:pt x="1766" y="3083"/>
                    </a:lnTo>
                    <a:lnTo>
                      <a:pt x="1773" y="3106"/>
                    </a:lnTo>
                    <a:lnTo>
                      <a:pt x="1802" y="3142"/>
                    </a:lnTo>
                    <a:lnTo>
                      <a:pt x="1810" y="3161"/>
                    </a:lnTo>
                    <a:lnTo>
                      <a:pt x="1919" y="3143"/>
                    </a:lnTo>
                    <a:lnTo>
                      <a:pt x="1928" y="3164"/>
                    </a:lnTo>
                    <a:lnTo>
                      <a:pt x="1930" y="3165"/>
                    </a:lnTo>
                    <a:lnTo>
                      <a:pt x="1957" y="3187"/>
                    </a:lnTo>
                    <a:lnTo>
                      <a:pt x="2024" y="3231"/>
                    </a:lnTo>
                    <a:lnTo>
                      <a:pt x="2035" y="3231"/>
                    </a:lnTo>
                    <a:lnTo>
                      <a:pt x="2079" y="3219"/>
                    </a:lnTo>
                    <a:lnTo>
                      <a:pt x="2099" y="3208"/>
                    </a:lnTo>
                    <a:lnTo>
                      <a:pt x="2103" y="3208"/>
                    </a:lnTo>
                    <a:lnTo>
                      <a:pt x="2114" y="3198"/>
                    </a:lnTo>
                    <a:lnTo>
                      <a:pt x="2157" y="3052"/>
                    </a:lnTo>
                    <a:lnTo>
                      <a:pt x="2274" y="3083"/>
                    </a:lnTo>
                    <a:lnTo>
                      <a:pt x="2285" y="3058"/>
                    </a:lnTo>
                    <a:lnTo>
                      <a:pt x="2286" y="3058"/>
                    </a:lnTo>
                    <a:lnTo>
                      <a:pt x="2301" y="3051"/>
                    </a:lnTo>
                    <a:lnTo>
                      <a:pt x="2373" y="3033"/>
                    </a:lnTo>
                    <a:lnTo>
                      <a:pt x="2378" y="3033"/>
                    </a:lnTo>
                    <a:lnTo>
                      <a:pt x="2387" y="3034"/>
                    </a:lnTo>
                    <a:lnTo>
                      <a:pt x="2389" y="3036"/>
                    </a:lnTo>
                    <a:lnTo>
                      <a:pt x="2403" y="3041"/>
                    </a:lnTo>
                    <a:lnTo>
                      <a:pt x="2405" y="3011"/>
                    </a:lnTo>
                    <a:lnTo>
                      <a:pt x="2458" y="2982"/>
                    </a:lnTo>
                    <a:lnTo>
                      <a:pt x="2450" y="2953"/>
                    </a:lnTo>
                    <a:lnTo>
                      <a:pt x="2394" y="2920"/>
                    </a:lnTo>
                    <a:lnTo>
                      <a:pt x="2450" y="2880"/>
                    </a:lnTo>
                    <a:lnTo>
                      <a:pt x="2483" y="2880"/>
                    </a:lnTo>
                    <a:lnTo>
                      <a:pt x="2501" y="2870"/>
                    </a:lnTo>
                    <a:lnTo>
                      <a:pt x="2505" y="2866"/>
                    </a:lnTo>
                    <a:lnTo>
                      <a:pt x="2507" y="2851"/>
                    </a:lnTo>
                    <a:lnTo>
                      <a:pt x="2518" y="2833"/>
                    </a:lnTo>
                    <a:lnTo>
                      <a:pt x="2520" y="2829"/>
                    </a:lnTo>
                    <a:lnTo>
                      <a:pt x="2531" y="2822"/>
                    </a:lnTo>
                    <a:lnTo>
                      <a:pt x="2548" y="2822"/>
                    </a:lnTo>
                    <a:lnTo>
                      <a:pt x="2602" y="2880"/>
                    </a:lnTo>
                    <a:lnTo>
                      <a:pt x="2679" y="2816"/>
                    </a:lnTo>
                    <a:lnTo>
                      <a:pt x="2736" y="2749"/>
                    </a:lnTo>
                    <a:lnTo>
                      <a:pt x="2747" y="2739"/>
                    </a:lnTo>
                    <a:lnTo>
                      <a:pt x="2753" y="2741"/>
                    </a:lnTo>
                    <a:lnTo>
                      <a:pt x="2756" y="2745"/>
                    </a:lnTo>
                    <a:lnTo>
                      <a:pt x="2820" y="2771"/>
                    </a:lnTo>
                    <a:lnTo>
                      <a:pt x="2873" y="2750"/>
                    </a:lnTo>
                    <a:lnTo>
                      <a:pt x="2892" y="2760"/>
                    </a:lnTo>
                    <a:lnTo>
                      <a:pt x="2895" y="2760"/>
                    </a:lnTo>
                    <a:lnTo>
                      <a:pt x="2929" y="2768"/>
                    </a:lnTo>
                    <a:lnTo>
                      <a:pt x="2971" y="2768"/>
                    </a:lnTo>
                    <a:lnTo>
                      <a:pt x="2976" y="2767"/>
                    </a:lnTo>
                    <a:lnTo>
                      <a:pt x="2984" y="2760"/>
                    </a:lnTo>
                    <a:lnTo>
                      <a:pt x="2984" y="2752"/>
                    </a:lnTo>
                    <a:lnTo>
                      <a:pt x="2998" y="2724"/>
                    </a:lnTo>
                    <a:lnTo>
                      <a:pt x="3013" y="2713"/>
                    </a:lnTo>
                    <a:lnTo>
                      <a:pt x="3015" y="2712"/>
                    </a:lnTo>
                    <a:lnTo>
                      <a:pt x="3050" y="2702"/>
                    </a:lnTo>
                    <a:lnTo>
                      <a:pt x="3061" y="2701"/>
                    </a:lnTo>
                    <a:lnTo>
                      <a:pt x="3062" y="2701"/>
                    </a:lnTo>
                    <a:lnTo>
                      <a:pt x="3080" y="2705"/>
                    </a:lnTo>
                    <a:lnTo>
                      <a:pt x="3146" y="2768"/>
                    </a:lnTo>
                    <a:lnTo>
                      <a:pt x="3182" y="2749"/>
                    </a:lnTo>
                    <a:lnTo>
                      <a:pt x="3179" y="2745"/>
                    </a:lnTo>
                    <a:lnTo>
                      <a:pt x="3176" y="2735"/>
                    </a:lnTo>
                    <a:lnTo>
                      <a:pt x="3173" y="2731"/>
                    </a:lnTo>
                    <a:lnTo>
                      <a:pt x="3171" y="2701"/>
                    </a:lnTo>
                    <a:lnTo>
                      <a:pt x="3170" y="2698"/>
                    </a:lnTo>
                    <a:lnTo>
                      <a:pt x="3179" y="2510"/>
                    </a:lnTo>
                    <a:lnTo>
                      <a:pt x="3118" y="2498"/>
                    </a:lnTo>
                    <a:lnTo>
                      <a:pt x="3115" y="2490"/>
                    </a:lnTo>
                    <a:lnTo>
                      <a:pt x="3108" y="2483"/>
                    </a:lnTo>
                    <a:lnTo>
                      <a:pt x="3089" y="2407"/>
                    </a:lnTo>
                    <a:lnTo>
                      <a:pt x="3093" y="2342"/>
                    </a:lnTo>
                    <a:lnTo>
                      <a:pt x="3069" y="2342"/>
                    </a:lnTo>
                    <a:lnTo>
                      <a:pt x="2973" y="2368"/>
                    </a:lnTo>
                    <a:lnTo>
                      <a:pt x="2963" y="2368"/>
                    </a:lnTo>
                    <a:lnTo>
                      <a:pt x="2878" y="2335"/>
                    </a:lnTo>
                    <a:lnTo>
                      <a:pt x="2867" y="2330"/>
                    </a:lnTo>
                    <a:lnTo>
                      <a:pt x="2895" y="2182"/>
                    </a:lnTo>
                    <a:lnTo>
                      <a:pt x="2916" y="2177"/>
                    </a:lnTo>
                    <a:lnTo>
                      <a:pt x="2931" y="2155"/>
                    </a:lnTo>
                    <a:lnTo>
                      <a:pt x="2916" y="2106"/>
                    </a:lnTo>
                    <a:lnTo>
                      <a:pt x="2911" y="2095"/>
                    </a:lnTo>
                    <a:lnTo>
                      <a:pt x="2908" y="2068"/>
                    </a:lnTo>
                    <a:lnTo>
                      <a:pt x="2908" y="2062"/>
                    </a:lnTo>
                    <a:lnTo>
                      <a:pt x="2911" y="2057"/>
                    </a:lnTo>
                    <a:lnTo>
                      <a:pt x="2966" y="2010"/>
                    </a:lnTo>
                    <a:lnTo>
                      <a:pt x="2974" y="1986"/>
                    </a:lnTo>
                    <a:lnTo>
                      <a:pt x="2974" y="1974"/>
                    </a:lnTo>
                    <a:lnTo>
                      <a:pt x="2962" y="1960"/>
                    </a:lnTo>
                    <a:lnTo>
                      <a:pt x="2944" y="1948"/>
                    </a:lnTo>
                    <a:lnTo>
                      <a:pt x="2827" y="1911"/>
                    </a:lnTo>
                    <a:lnTo>
                      <a:pt x="2807" y="1911"/>
                    </a:lnTo>
                    <a:lnTo>
                      <a:pt x="2785" y="1942"/>
                    </a:lnTo>
                    <a:lnTo>
                      <a:pt x="2736" y="1942"/>
                    </a:lnTo>
                    <a:lnTo>
                      <a:pt x="2767" y="1849"/>
                    </a:lnTo>
                    <a:lnTo>
                      <a:pt x="2718" y="1780"/>
                    </a:lnTo>
                    <a:lnTo>
                      <a:pt x="2696" y="1730"/>
                    </a:lnTo>
                    <a:lnTo>
                      <a:pt x="2690" y="1697"/>
                    </a:lnTo>
                    <a:lnTo>
                      <a:pt x="2696" y="1697"/>
                    </a:lnTo>
                    <a:lnTo>
                      <a:pt x="2698" y="1696"/>
                    </a:lnTo>
                    <a:lnTo>
                      <a:pt x="2720" y="1649"/>
                    </a:lnTo>
                    <a:lnTo>
                      <a:pt x="2714" y="1636"/>
                    </a:lnTo>
                    <a:lnTo>
                      <a:pt x="2714" y="1635"/>
                    </a:lnTo>
                    <a:lnTo>
                      <a:pt x="2709" y="1570"/>
                    </a:lnTo>
                    <a:lnTo>
                      <a:pt x="2714" y="1548"/>
                    </a:lnTo>
                    <a:lnTo>
                      <a:pt x="2796" y="1490"/>
                    </a:lnTo>
                    <a:lnTo>
                      <a:pt x="2802" y="1450"/>
                    </a:lnTo>
                    <a:lnTo>
                      <a:pt x="2809" y="1431"/>
                    </a:lnTo>
                    <a:lnTo>
                      <a:pt x="2813" y="1396"/>
                    </a:lnTo>
                    <a:lnTo>
                      <a:pt x="2766" y="1376"/>
                    </a:lnTo>
                    <a:lnTo>
                      <a:pt x="2774" y="1376"/>
                    </a:lnTo>
                    <a:lnTo>
                      <a:pt x="2780" y="1374"/>
                    </a:lnTo>
                    <a:lnTo>
                      <a:pt x="2785" y="1374"/>
                    </a:lnTo>
                    <a:lnTo>
                      <a:pt x="2800" y="1359"/>
                    </a:lnTo>
                    <a:lnTo>
                      <a:pt x="2805" y="1351"/>
                    </a:lnTo>
                    <a:lnTo>
                      <a:pt x="2805" y="1348"/>
                    </a:lnTo>
                    <a:lnTo>
                      <a:pt x="2777" y="1286"/>
                    </a:lnTo>
                    <a:lnTo>
                      <a:pt x="2678" y="1169"/>
                    </a:lnTo>
                    <a:lnTo>
                      <a:pt x="2665" y="1162"/>
                    </a:lnTo>
                    <a:lnTo>
                      <a:pt x="2660" y="1162"/>
                    </a:lnTo>
                    <a:lnTo>
                      <a:pt x="2625" y="1180"/>
                    </a:lnTo>
                    <a:lnTo>
                      <a:pt x="2611" y="1184"/>
                    </a:lnTo>
                    <a:lnTo>
                      <a:pt x="2602" y="1151"/>
                    </a:lnTo>
                    <a:lnTo>
                      <a:pt x="2531" y="1162"/>
                    </a:lnTo>
                    <a:lnTo>
                      <a:pt x="2523" y="1172"/>
                    </a:lnTo>
                    <a:lnTo>
                      <a:pt x="2441" y="1130"/>
                    </a:lnTo>
                    <a:lnTo>
                      <a:pt x="2447" y="1117"/>
                    </a:lnTo>
                    <a:lnTo>
                      <a:pt x="2443" y="1097"/>
                    </a:lnTo>
                    <a:lnTo>
                      <a:pt x="2427" y="1078"/>
                    </a:lnTo>
                    <a:lnTo>
                      <a:pt x="2376" y="1031"/>
                    </a:lnTo>
                    <a:lnTo>
                      <a:pt x="2354" y="1027"/>
                    </a:lnTo>
                    <a:lnTo>
                      <a:pt x="2352" y="1030"/>
                    </a:lnTo>
                    <a:lnTo>
                      <a:pt x="2351" y="1031"/>
                    </a:lnTo>
                    <a:lnTo>
                      <a:pt x="2330" y="1049"/>
                    </a:lnTo>
                    <a:lnTo>
                      <a:pt x="2327" y="1052"/>
                    </a:lnTo>
                    <a:lnTo>
                      <a:pt x="2307" y="1060"/>
                    </a:lnTo>
                    <a:lnTo>
                      <a:pt x="2299" y="1060"/>
                    </a:lnTo>
                    <a:lnTo>
                      <a:pt x="2258" y="1075"/>
                    </a:lnTo>
                    <a:lnTo>
                      <a:pt x="2277" y="1100"/>
                    </a:lnTo>
                    <a:lnTo>
                      <a:pt x="2277" y="1101"/>
                    </a:lnTo>
                    <a:lnTo>
                      <a:pt x="2280" y="1103"/>
                    </a:lnTo>
                    <a:lnTo>
                      <a:pt x="2280" y="1108"/>
                    </a:lnTo>
                    <a:lnTo>
                      <a:pt x="2274" y="1162"/>
                    </a:lnTo>
                    <a:lnTo>
                      <a:pt x="2261" y="1188"/>
                    </a:lnTo>
                    <a:lnTo>
                      <a:pt x="2253" y="1191"/>
                    </a:lnTo>
                    <a:lnTo>
                      <a:pt x="2252" y="1194"/>
                    </a:lnTo>
                    <a:lnTo>
                      <a:pt x="2247" y="1195"/>
                    </a:lnTo>
                    <a:lnTo>
                      <a:pt x="2242" y="1198"/>
                    </a:lnTo>
                    <a:lnTo>
                      <a:pt x="2242" y="1205"/>
                    </a:lnTo>
                    <a:lnTo>
                      <a:pt x="2239" y="1228"/>
                    </a:lnTo>
                    <a:lnTo>
                      <a:pt x="2239" y="1243"/>
                    </a:lnTo>
                    <a:lnTo>
                      <a:pt x="2242" y="1265"/>
                    </a:lnTo>
                    <a:lnTo>
                      <a:pt x="2250" y="1264"/>
                    </a:lnTo>
                    <a:lnTo>
                      <a:pt x="2253" y="1264"/>
                    </a:lnTo>
                    <a:lnTo>
                      <a:pt x="2269" y="1253"/>
                    </a:lnTo>
                    <a:lnTo>
                      <a:pt x="2272" y="1249"/>
                    </a:lnTo>
                    <a:lnTo>
                      <a:pt x="2283" y="1256"/>
                    </a:lnTo>
                    <a:lnTo>
                      <a:pt x="2256" y="1311"/>
                    </a:lnTo>
                    <a:lnTo>
                      <a:pt x="2228" y="1315"/>
                    </a:lnTo>
                    <a:lnTo>
                      <a:pt x="2219" y="1289"/>
                    </a:lnTo>
                    <a:lnTo>
                      <a:pt x="2219" y="1286"/>
                    </a:lnTo>
                    <a:lnTo>
                      <a:pt x="2199" y="1270"/>
                    </a:lnTo>
                    <a:lnTo>
                      <a:pt x="2143" y="1243"/>
                    </a:lnTo>
                    <a:lnTo>
                      <a:pt x="1963" y="1195"/>
                    </a:lnTo>
                    <a:lnTo>
                      <a:pt x="1957" y="1199"/>
                    </a:lnTo>
                    <a:lnTo>
                      <a:pt x="1925" y="1195"/>
                    </a:lnTo>
                    <a:lnTo>
                      <a:pt x="1914" y="1100"/>
                    </a:lnTo>
                    <a:lnTo>
                      <a:pt x="1881" y="1068"/>
                    </a:lnTo>
                    <a:lnTo>
                      <a:pt x="1868" y="1031"/>
                    </a:lnTo>
                    <a:lnTo>
                      <a:pt x="1840" y="977"/>
                    </a:lnTo>
                    <a:lnTo>
                      <a:pt x="1821" y="966"/>
                    </a:lnTo>
                    <a:lnTo>
                      <a:pt x="1821" y="948"/>
                    </a:lnTo>
                    <a:lnTo>
                      <a:pt x="1784" y="907"/>
                    </a:lnTo>
                    <a:lnTo>
                      <a:pt x="1799" y="914"/>
                    </a:lnTo>
                    <a:lnTo>
                      <a:pt x="1786" y="882"/>
                    </a:lnTo>
                    <a:lnTo>
                      <a:pt x="1729" y="817"/>
                    </a:lnTo>
                    <a:lnTo>
                      <a:pt x="1606" y="573"/>
                    </a:lnTo>
                    <a:lnTo>
                      <a:pt x="1567" y="557"/>
                    </a:lnTo>
                    <a:lnTo>
                      <a:pt x="1535" y="535"/>
                    </a:lnTo>
                    <a:lnTo>
                      <a:pt x="1535" y="4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4" name="Freeform 269">
                <a:extLst>
                  <a:ext uri="{FF2B5EF4-FFF2-40B4-BE49-F238E27FC236}">
                    <a16:creationId xmlns:a16="http://schemas.microsoft.com/office/drawing/2014/main" id="{24780564-2B1E-DEA6-D89B-2174CAD42D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6" y="2558"/>
                <a:ext cx="462" cy="378"/>
              </a:xfrm>
              <a:custGeom>
                <a:avLst/>
                <a:gdLst>
                  <a:gd name="T0" fmla="*/ 1529 w 3231"/>
                  <a:gd name="T1" fmla="*/ 185 h 2647"/>
                  <a:gd name="T2" fmla="*/ 1706 w 3231"/>
                  <a:gd name="T3" fmla="*/ 350 h 2647"/>
                  <a:gd name="T4" fmla="*/ 1784 w 3231"/>
                  <a:gd name="T5" fmla="*/ 709 h 2647"/>
                  <a:gd name="T6" fmla="*/ 1675 w 3231"/>
                  <a:gd name="T7" fmla="*/ 709 h 2647"/>
                  <a:gd name="T8" fmla="*/ 1597 w 3231"/>
                  <a:gd name="T9" fmla="*/ 768 h 2647"/>
                  <a:gd name="T10" fmla="*/ 1433 w 3231"/>
                  <a:gd name="T11" fmla="*/ 779 h 2647"/>
                  <a:gd name="T12" fmla="*/ 1161 w 3231"/>
                  <a:gd name="T13" fmla="*/ 830 h 2647"/>
                  <a:gd name="T14" fmla="*/ 1096 w 3231"/>
                  <a:gd name="T15" fmla="*/ 888 h 2647"/>
                  <a:gd name="T16" fmla="*/ 1002 w 3231"/>
                  <a:gd name="T17" fmla="*/ 1044 h 2647"/>
                  <a:gd name="T18" fmla="*/ 887 w 3231"/>
                  <a:gd name="T19" fmla="*/ 1091 h 2647"/>
                  <a:gd name="T20" fmla="*/ 609 w 3231"/>
                  <a:gd name="T21" fmla="*/ 1392 h 2647"/>
                  <a:gd name="T22" fmla="*/ 396 w 3231"/>
                  <a:gd name="T23" fmla="*/ 1525 h 2647"/>
                  <a:gd name="T24" fmla="*/ 401 w 3231"/>
                  <a:gd name="T25" fmla="*/ 1791 h 2647"/>
                  <a:gd name="T26" fmla="*/ 148 w 3231"/>
                  <a:gd name="T27" fmla="*/ 1992 h 2647"/>
                  <a:gd name="T28" fmla="*/ 55 w 3231"/>
                  <a:gd name="T29" fmla="*/ 2162 h 2647"/>
                  <a:gd name="T30" fmla="*/ 243 w 3231"/>
                  <a:gd name="T31" fmla="*/ 2250 h 2647"/>
                  <a:gd name="T32" fmla="*/ 342 w 3231"/>
                  <a:gd name="T33" fmla="*/ 2250 h 2647"/>
                  <a:gd name="T34" fmla="*/ 543 w 3231"/>
                  <a:gd name="T35" fmla="*/ 2428 h 2647"/>
                  <a:gd name="T36" fmla="*/ 890 w 3231"/>
                  <a:gd name="T37" fmla="*/ 2609 h 2647"/>
                  <a:gd name="T38" fmla="*/ 986 w 3231"/>
                  <a:gd name="T39" fmla="*/ 2573 h 2647"/>
                  <a:gd name="T40" fmla="*/ 914 w 3231"/>
                  <a:gd name="T41" fmla="*/ 2527 h 2647"/>
                  <a:gd name="T42" fmla="*/ 1008 w 3231"/>
                  <a:gd name="T43" fmla="*/ 2319 h 2647"/>
                  <a:gd name="T44" fmla="*/ 1103 w 3231"/>
                  <a:gd name="T45" fmla="*/ 2016 h 2647"/>
                  <a:gd name="T46" fmla="*/ 1400 w 3231"/>
                  <a:gd name="T47" fmla="*/ 1838 h 2647"/>
                  <a:gd name="T48" fmla="*/ 1508 w 3231"/>
                  <a:gd name="T49" fmla="*/ 1954 h 2647"/>
                  <a:gd name="T50" fmla="*/ 1598 w 3231"/>
                  <a:gd name="T51" fmla="*/ 1845 h 2647"/>
                  <a:gd name="T52" fmla="*/ 1923 w 3231"/>
                  <a:gd name="T53" fmla="*/ 1747 h 2647"/>
                  <a:gd name="T54" fmla="*/ 2152 w 3231"/>
                  <a:gd name="T55" fmla="*/ 1857 h 2647"/>
                  <a:gd name="T56" fmla="*/ 2527 w 3231"/>
                  <a:gd name="T57" fmla="*/ 1590 h 2647"/>
                  <a:gd name="T58" fmla="*/ 2783 w 3231"/>
                  <a:gd name="T59" fmla="*/ 1391 h 2647"/>
                  <a:gd name="T60" fmla="*/ 2988 w 3231"/>
                  <a:gd name="T61" fmla="*/ 1241 h 2647"/>
                  <a:gd name="T62" fmla="*/ 3018 w 3231"/>
                  <a:gd name="T63" fmla="*/ 1190 h 2647"/>
                  <a:gd name="T64" fmla="*/ 3106 w 3231"/>
                  <a:gd name="T65" fmla="*/ 1151 h 2647"/>
                  <a:gd name="T66" fmla="*/ 3223 w 3231"/>
                  <a:gd name="T67" fmla="*/ 1172 h 2647"/>
                  <a:gd name="T68" fmla="*/ 3204 w 3231"/>
                  <a:gd name="T69" fmla="*/ 1082 h 2647"/>
                  <a:gd name="T70" fmla="*/ 3113 w 3231"/>
                  <a:gd name="T71" fmla="*/ 986 h 2647"/>
                  <a:gd name="T72" fmla="*/ 3064 w 3231"/>
                  <a:gd name="T73" fmla="*/ 874 h 2647"/>
                  <a:gd name="T74" fmla="*/ 3078 w 3231"/>
                  <a:gd name="T75" fmla="*/ 776 h 2647"/>
                  <a:gd name="T76" fmla="*/ 3004 w 3231"/>
                  <a:gd name="T77" fmla="*/ 725 h 2647"/>
                  <a:gd name="T78" fmla="*/ 2857 w 3231"/>
                  <a:gd name="T79" fmla="*/ 728 h 2647"/>
                  <a:gd name="T80" fmla="*/ 2742 w 3231"/>
                  <a:gd name="T81" fmla="*/ 699 h 2647"/>
                  <a:gd name="T82" fmla="*/ 2657 w 3231"/>
                  <a:gd name="T83" fmla="*/ 623 h 2647"/>
                  <a:gd name="T84" fmla="*/ 2565 w 3231"/>
                  <a:gd name="T85" fmla="*/ 578 h 2647"/>
                  <a:gd name="T86" fmla="*/ 2578 w 3231"/>
                  <a:gd name="T87" fmla="*/ 506 h 2647"/>
                  <a:gd name="T88" fmla="*/ 2567 w 3231"/>
                  <a:gd name="T89" fmla="*/ 474 h 2647"/>
                  <a:gd name="T90" fmla="*/ 2554 w 3231"/>
                  <a:gd name="T91" fmla="*/ 386 h 2647"/>
                  <a:gd name="T92" fmla="*/ 2534 w 3231"/>
                  <a:gd name="T93" fmla="*/ 339 h 2647"/>
                  <a:gd name="T94" fmla="*/ 2507 w 3231"/>
                  <a:gd name="T95" fmla="*/ 269 h 2647"/>
                  <a:gd name="T96" fmla="*/ 2376 w 3231"/>
                  <a:gd name="T97" fmla="*/ 229 h 2647"/>
                  <a:gd name="T98" fmla="*/ 2373 w 3231"/>
                  <a:gd name="T99" fmla="*/ 179 h 2647"/>
                  <a:gd name="T100" fmla="*/ 2336 w 3231"/>
                  <a:gd name="T101" fmla="*/ 114 h 2647"/>
                  <a:gd name="T102" fmla="*/ 2194 w 3231"/>
                  <a:gd name="T103" fmla="*/ 0 h 2647"/>
                  <a:gd name="T104" fmla="*/ 1827 w 3231"/>
                  <a:gd name="T105" fmla="*/ 182 h 2647"/>
                  <a:gd name="T106" fmla="*/ 1786 w 3231"/>
                  <a:gd name="T107" fmla="*/ 80 h 2647"/>
                  <a:gd name="T108" fmla="*/ 1691 w 3231"/>
                  <a:gd name="T109" fmla="*/ 55 h 2647"/>
                  <a:gd name="T110" fmla="*/ 1630 w 3231"/>
                  <a:gd name="T111" fmla="*/ 59 h 2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231" h="2647">
                    <a:moveTo>
                      <a:pt x="1524" y="65"/>
                    </a:moveTo>
                    <a:lnTo>
                      <a:pt x="1521" y="70"/>
                    </a:lnTo>
                    <a:lnTo>
                      <a:pt x="1521" y="76"/>
                    </a:lnTo>
                    <a:lnTo>
                      <a:pt x="1524" y="103"/>
                    </a:lnTo>
                    <a:lnTo>
                      <a:pt x="1529" y="114"/>
                    </a:lnTo>
                    <a:lnTo>
                      <a:pt x="1544" y="163"/>
                    </a:lnTo>
                    <a:lnTo>
                      <a:pt x="1529" y="185"/>
                    </a:lnTo>
                    <a:lnTo>
                      <a:pt x="1508" y="190"/>
                    </a:lnTo>
                    <a:lnTo>
                      <a:pt x="1480" y="338"/>
                    </a:lnTo>
                    <a:lnTo>
                      <a:pt x="1491" y="343"/>
                    </a:lnTo>
                    <a:lnTo>
                      <a:pt x="1576" y="376"/>
                    </a:lnTo>
                    <a:lnTo>
                      <a:pt x="1586" y="376"/>
                    </a:lnTo>
                    <a:lnTo>
                      <a:pt x="1682" y="350"/>
                    </a:lnTo>
                    <a:lnTo>
                      <a:pt x="1706" y="350"/>
                    </a:lnTo>
                    <a:lnTo>
                      <a:pt x="1702" y="415"/>
                    </a:lnTo>
                    <a:lnTo>
                      <a:pt x="1721" y="491"/>
                    </a:lnTo>
                    <a:lnTo>
                      <a:pt x="1728" y="498"/>
                    </a:lnTo>
                    <a:lnTo>
                      <a:pt x="1731" y="506"/>
                    </a:lnTo>
                    <a:lnTo>
                      <a:pt x="1792" y="518"/>
                    </a:lnTo>
                    <a:lnTo>
                      <a:pt x="1783" y="706"/>
                    </a:lnTo>
                    <a:lnTo>
                      <a:pt x="1784" y="709"/>
                    </a:lnTo>
                    <a:lnTo>
                      <a:pt x="1786" y="739"/>
                    </a:lnTo>
                    <a:lnTo>
                      <a:pt x="1789" y="743"/>
                    </a:lnTo>
                    <a:lnTo>
                      <a:pt x="1792" y="753"/>
                    </a:lnTo>
                    <a:lnTo>
                      <a:pt x="1795" y="757"/>
                    </a:lnTo>
                    <a:lnTo>
                      <a:pt x="1759" y="776"/>
                    </a:lnTo>
                    <a:lnTo>
                      <a:pt x="1693" y="713"/>
                    </a:lnTo>
                    <a:lnTo>
                      <a:pt x="1675" y="709"/>
                    </a:lnTo>
                    <a:lnTo>
                      <a:pt x="1674" y="709"/>
                    </a:lnTo>
                    <a:lnTo>
                      <a:pt x="1663" y="710"/>
                    </a:lnTo>
                    <a:lnTo>
                      <a:pt x="1628" y="720"/>
                    </a:lnTo>
                    <a:lnTo>
                      <a:pt x="1626" y="721"/>
                    </a:lnTo>
                    <a:lnTo>
                      <a:pt x="1611" y="732"/>
                    </a:lnTo>
                    <a:lnTo>
                      <a:pt x="1597" y="760"/>
                    </a:lnTo>
                    <a:lnTo>
                      <a:pt x="1597" y="768"/>
                    </a:lnTo>
                    <a:lnTo>
                      <a:pt x="1589" y="775"/>
                    </a:lnTo>
                    <a:lnTo>
                      <a:pt x="1584" y="776"/>
                    </a:lnTo>
                    <a:lnTo>
                      <a:pt x="1542" y="776"/>
                    </a:lnTo>
                    <a:lnTo>
                      <a:pt x="1508" y="768"/>
                    </a:lnTo>
                    <a:lnTo>
                      <a:pt x="1505" y="768"/>
                    </a:lnTo>
                    <a:lnTo>
                      <a:pt x="1486" y="758"/>
                    </a:lnTo>
                    <a:lnTo>
                      <a:pt x="1433" y="779"/>
                    </a:lnTo>
                    <a:lnTo>
                      <a:pt x="1369" y="753"/>
                    </a:lnTo>
                    <a:lnTo>
                      <a:pt x="1366" y="749"/>
                    </a:lnTo>
                    <a:lnTo>
                      <a:pt x="1360" y="747"/>
                    </a:lnTo>
                    <a:lnTo>
                      <a:pt x="1349" y="757"/>
                    </a:lnTo>
                    <a:lnTo>
                      <a:pt x="1292" y="824"/>
                    </a:lnTo>
                    <a:lnTo>
                      <a:pt x="1215" y="888"/>
                    </a:lnTo>
                    <a:lnTo>
                      <a:pt x="1161" y="830"/>
                    </a:lnTo>
                    <a:lnTo>
                      <a:pt x="1144" y="830"/>
                    </a:lnTo>
                    <a:lnTo>
                      <a:pt x="1133" y="837"/>
                    </a:lnTo>
                    <a:lnTo>
                      <a:pt x="1131" y="841"/>
                    </a:lnTo>
                    <a:lnTo>
                      <a:pt x="1120" y="859"/>
                    </a:lnTo>
                    <a:lnTo>
                      <a:pt x="1118" y="874"/>
                    </a:lnTo>
                    <a:lnTo>
                      <a:pt x="1114" y="878"/>
                    </a:lnTo>
                    <a:lnTo>
                      <a:pt x="1096" y="888"/>
                    </a:lnTo>
                    <a:lnTo>
                      <a:pt x="1063" y="888"/>
                    </a:lnTo>
                    <a:lnTo>
                      <a:pt x="1007" y="928"/>
                    </a:lnTo>
                    <a:lnTo>
                      <a:pt x="1063" y="961"/>
                    </a:lnTo>
                    <a:lnTo>
                      <a:pt x="1071" y="990"/>
                    </a:lnTo>
                    <a:lnTo>
                      <a:pt x="1018" y="1019"/>
                    </a:lnTo>
                    <a:lnTo>
                      <a:pt x="1016" y="1049"/>
                    </a:lnTo>
                    <a:lnTo>
                      <a:pt x="1002" y="1044"/>
                    </a:lnTo>
                    <a:lnTo>
                      <a:pt x="1000" y="1042"/>
                    </a:lnTo>
                    <a:lnTo>
                      <a:pt x="991" y="1041"/>
                    </a:lnTo>
                    <a:lnTo>
                      <a:pt x="986" y="1041"/>
                    </a:lnTo>
                    <a:lnTo>
                      <a:pt x="914" y="1059"/>
                    </a:lnTo>
                    <a:lnTo>
                      <a:pt x="899" y="1066"/>
                    </a:lnTo>
                    <a:lnTo>
                      <a:pt x="898" y="1066"/>
                    </a:lnTo>
                    <a:lnTo>
                      <a:pt x="887" y="1091"/>
                    </a:lnTo>
                    <a:lnTo>
                      <a:pt x="770" y="1060"/>
                    </a:lnTo>
                    <a:lnTo>
                      <a:pt x="727" y="1206"/>
                    </a:lnTo>
                    <a:lnTo>
                      <a:pt x="748" y="1211"/>
                    </a:lnTo>
                    <a:lnTo>
                      <a:pt x="754" y="1281"/>
                    </a:lnTo>
                    <a:lnTo>
                      <a:pt x="710" y="1355"/>
                    </a:lnTo>
                    <a:lnTo>
                      <a:pt x="680" y="1355"/>
                    </a:lnTo>
                    <a:lnTo>
                      <a:pt x="609" y="1392"/>
                    </a:lnTo>
                    <a:lnTo>
                      <a:pt x="590" y="1397"/>
                    </a:lnTo>
                    <a:lnTo>
                      <a:pt x="574" y="1397"/>
                    </a:lnTo>
                    <a:lnTo>
                      <a:pt x="445" y="1369"/>
                    </a:lnTo>
                    <a:lnTo>
                      <a:pt x="437" y="1359"/>
                    </a:lnTo>
                    <a:lnTo>
                      <a:pt x="418" y="1370"/>
                    </a:lnTo>
                    <a:lnTo>
                      <a:pt x="437" y="1457"/>
                    </a:lnTo>
                    <a:lnTo>
                      <a:pt x="396" y="1525"/>
                    </a:lnTo>
                    <a:lnTo>
                      <a:pt x="396" y="1550"/>
                    </a:lnTo>
                    <a:lnTo>
                      <a:pt x="357" y="1605"/>
                    </a:lnTo>
                    <a:lnTo>
                      <a:pt x="341" y="1670"/>
                    </a:lnTo>
                    <a:lnTo>
                      <a:pt x="375" y="1697"/>
                    </a:lnTo>
                    <a:lnTo>
                      <a:pt x="440" y="1730"/>
                    </a:lnTo>
                    <a:lnTo>
                      <a:pt x="477" y="1779"/>
                    </a:lnTo>
                    <a:lnTo>
                      <a:pt x="401" y="1791"/>
                    </a:lnTo>
                    <a:lnTo>
                      <a:pt x="361" y="1883"/>
                    </a:lnTo>
                    <a:lnTo>
                      <a:pt x="95" y="1796"/>
                    </a:lnTo>
                    <a:lnTo>
                      <a:pt x="73" y="1829"/>
                    </a:lnTo>
                    <a:lnTo>
                      <a:pt x="77" y="1835"/>
                    </a:lnTo>
                    <a:lnTo>
                      <a:pt x="87" y="1929"/>
                    </a:lnTo>
                    <a:lnTo>
                      <a:pt x="150" y="1965"/>
                    </a:lnTo>
                    <a:lnTo>
                      <a:pt x="148" y="1992"/>
                    </a:lnTo>
                    <a:lnTo>
                      <a:pt x="133" y="1992"/>
                    </a:lnTo>
                    <a:lnTo>
                      <a:pt x="38" y="1981"/>
                    </a:lnTo>
                    <a:lnTo>
                      <a:pt x="0" y="2005"/>
                    </a:lnTo>
                    <a:lnTo>
                      <a:pt x="33" y="2052"/>
                    </a:lnTo>
                    <a:lnTo>
                      <a:pt x="49" y="2097"/>
                    </a:lnTo>
                    <a:lnTo>
                      <a:pt x="36" y="2158"/>
                    </a:lnTo>
                    <a:lnTo>
                      <a:pt x="55" y="2162"/>
                    </a:lnTo>
                    <a:lnTo>
                      <a:pt x="91" y="2163"/>
                    </a:lnTo>
                    <a:lnTo>
                      <a:pt x="104" y="2205"/>
                    </a:lnTo>
                    <a:lnTo>
                      <a:pt x="153" y="2244"/>
                    </a:lnTo>
                    <a:lnTo>
                      <a:pt x="172" y="2224"/>
                    </a:lnTo>
                    <a:lnTo>
                      <a:pt x="210" y="2202"/>
                    </a:lnTo>
                    <a:lnTo>
                      <a:pt x="232" y="2224"/>
                    </a:lnTo>
                    <a:lnTo>
                      <a:pt x="243" y="2250"/>
                    </a:lnTo>
                    <a:lnTo>
                      <a:pt x="246" y="2254"/>
                    </a:lnTo>
                    <a:lnTo>
                      <a:pt x="248" y="2254"/>
                    </a:lnTo>
                    <a:lnTo>
                      <a:pt x="248" y="2257"/>
                    </a:lnTo>
                    <a:lnTo>
                      <a:pt x="262" y="2260"/>
                    </a:lnTo>
                    <a:lnTo>
                      <a:pt x="264" y="2260"/>
                    </a:lnTo>
                    <a:lnTo>
                      <a:pt x="308" y="2249"/>
                    </a:lnTo>
                    <a:lnTo>
                      <a:pt x="342" y="2250"/>
                    </a:lnTo>
                    <a:lnTo>
                      <a:pt x="412" y="2239"/>
                    </a:lnTo>
                    <a:lnTo>
                      <a:pt x="385" y="2322"/>
                    </a:lnTo>
                    <a:lnTo>
                      <a:pt x="434" y="2333"/>
                    </a:lnTo>
                    <a:lnTo>
                      <a:pt x="434" y="2363"/>
                    </a:lnTo>
                    <a:lnTo>
                      <a:pt x="462" y="2425"/>
                    </a:lnTo>
                    <a:lnTo>
                      <a:pt x="519" y="2399"/>
                    </a:lnTo>
                    <a:lnTo>
                      <a:pt x="543" y="2428"/>
                    </a:lnTo>
                    <a:lnTo>
                      <a:pt x="517" y="2484"/>
                    </a:lnTo>
                    <a:lnTo>
                      <a:pt x="535" y="2523"/>
                    </a:lnTo>
                    <a:lnTo>
                      <a:pt x="528" y="2632"/>
                    </a:lnTo>
                    <a:lnTo>
                      <a:pt x="560" y="2647"/>
                    </a:lnTo>
                    <a:lnTo>
                      <a:pt x="681" y="2577"/>
                    </a:lnTo>
                    <a:lnTo>
                      <a:pt x="756" y="2570"/>
                    </a:lnTo>
                    <a:lnTo>
                      <a:pt x="890" y="2609"/>
                    </a:lnTo>
                    <a:lnTo>
                      <a:pt x="989" y="2620"/>
                    </a:lnTo>
                    <a:lnTo>
                      <a:pt x="991" y="2617"/>
                    </a:lnTo>
                    <a:lnTo>
                      <a:pt x="991" y="2614"/>
                    </a:lnTo>
                    <a:lnTo>
                      <a:pt x="996" y="2606"/>
                    </a:lnTo>
                    <a:lnTo>
                      <a:pt x="1000" y="2588"/>
                    </a:lnTo>
                    <a:lnTo>
                      <a:pt x="1000" y="2582"/>
                    </a:lnTo>
                    <a:lnTo>
                      <a:pt x="986" y="2573"/>
                    </a:lnTo>
                    <a:lnTo>
                      <a:pt x="980" y="2577"/>
                    </a:lnTo>
                    <a:lnTo>
                      <a:pt x="947" y="2570"/>
                    </a:lnTo>
                    <a:lnTo>
                      <a:pt x="931" y="2562"/>
                    </a:lnTo>
                    <a:lnTo>
                      <a:pt x="923" y="2556"/>
                    </a:lnTo>
                    <a:lnTo>
                      <a:pt x="923" y="2555"/>
                    </a:lnTo>
                    <a:lnTo>
                      <a:pt x="920" y="2549"/>
                    </a:lnTo>
                    <a:lnTo>
                      <a:pt x="914" y="2527"/>
                    </a:lnTo>
                    <a:lnTo>
                      <a:pt x="822" y="2425"/>
                    </a:lnTo>
                    <a:lnTo>
                      <a:pt x="836" y="2330"/>
                    </a:lnTo>
                    <a:lnTo>
                      <a:pt x="860" y="2320"/>
                    </a:lnTo>
                    <a:lnTo>
                      <a:pt x="914" y="2344"/>
                    </a:lnTo>
                    <a:lnTo>
                      <a:pt x="991" y="2456"/>
                    </a:lnTo>
                    <a:lnTo>
                      <a:pt x="1008" y="2458"/>
                    </a:lnTo>
                    <a:lnTo>
                      <a:pt x="1008" y="2319"/>
                    </a:lnTo>
                    <a:lnTo>
                      <a:pt x="1007" y="2309"/>
                    </a:lnTo>
                    <a:lnTo>
                      <a:pt x="1008" y="2278"/>
                    </a:lnTo>
                    <a:lnTo>
                      <a:pt x="983" y="2216"/>
                    </a:lnTo>
                    <a:lnTo>
                      <a:pt x="1007" y="2180"/>
                    </a:lnTo>
                    <a:lnTo>
                      <a:pt x="1056" y="2053"/>
                    </a:lnTo>
                    <a:lnTo>
                      <a:pt x="1092" y="2027"/>
                    </a:lnTo>
                    <a:lnTo>
                      <a:pt x="1103" y="2016"/>
                    </a:lnTo>
                    <a:lnTo>
                      <a:pt x="1131" y="2003"/>
                    </a:lnTo>
                    <a:lnTo>
                      <a:pt x="1253" y="1894"/>
                    </a:lnTo>
                    <a:lnTo>
                      <a:pt x="1292" y="1839"/>
                    </a:lnTo>
                    <a:lnTo>
                      <a:pt x="1302" y="1818"/>
                    </a:lnTo>
                    <a:lnTo>
                      <a:pt x="1357" y="1820"/>
                    </a:lnTo>
                    <a:lnTo>
                      <a:pt x="1368" y="1818"/>
                    </a:lnTo>
                    <a:lnTo>
                      <a:pt x="1400" y="1838"/>
                    </a:lnTo>
                    <a:lnTo>
                      <a:pt x="1447" y="1853"/>
                    </a:lnTo>
                    <a:lnTo>
                      <a:pt x="1453" y="1907"/>
                    </a:lnTo>
                    <a:lnTo>
                      <a:pt x="1464" y="1929"/>
                    </a:lnTo>
                    <a:lnTo>
                      <a:pt x="1486" y="1915"/>
                    </a:lnTo>
                    <a:lnTo>
                      <a:pt x="1488" y="1921"/>
                    </a:lnTo>
                    <a:lnTo>
                      <a:pt x="1489" y="1921"/>
                    </a:lnTo>
                    <a:lnTo>
                      <a:pt x="1508" y="1954"/>
                    </a:lnTo>
                    <a:lnTo>
                      <a:pt x="1532" y="1969"/>
                    </a:lnTo>
                    <a:lnTo>
                      <a:pt x="1533" y="1969"/>
                    </a:lnTo>
                    <a:lnTo>
                      <a:pt x="1535" y="1973"/>
                    </a:lnTo>
                    <a:lnTo>
                      <a:pt x="1568" y="2013"/>
                    </a:lnTo>
                    <a:lnTo>
                      <a:pt x="1597" y="2069"/>
                    </a:lnTo>
                    <a:lnTo>
                      <a:pt x="1664" y="1981"/>
                    </a:lnTo>
                    <a:lnTo>
                      <a:pt x="1598" y="1845"/>
                    </a:lnTo>
                    <a:lnTo>
                      <a:pt x="1717" y="1790"/>
                    </a:lnTo>
                    <a:lnTo>
                      <a:pt x="1786" y="1835"/>
                    </a:lnTo>
                    <a:lnTo>
                      <a:pt x="1811" y="1790"/>
                    </a:lnTo>
                    <a:lnTo>
                      <a:pt x="1792" y="1707"/>
                    </a:lnTo>
                    <a:lnTo>
                      <a:pt x="1795" y="1703"/>
                    </a:lnTo>
                    <a:lnTo>
                      <a:pt x="1848" y="1671"/>
                    </a:lnTo>
                    <a:lnTo>
                      <a:pt x="1923" y="1747"/>
                    </a:lnTo>
                    <a:lnTo>
                      <a:pt x="1944" y="1784"/>
                    </a:lnTo>
                    <a:lnTo>
                      <a:pt x="1942" y="1790"/>
                    </a:lnTo>
                    <a:lnTo>
                      <a:pt x="1942" y="1791"/>
                    </a:lnTo>
                    <a:lnTo>
                      <a:pt x="1950" y="1809"/>
                    </a:lnTo>
                    <a:lnTo>
                      <a:pt x="1955" y="1813"/>
                    </a:lnTo>
                    <a:lnTo>
                      <a:pt x="2057" y="1846"/>
                    </a:lnTo>
                    <a:lnTo>
                      <a:pt x="2152" y="1857"/>
                    </a:lnTo>
                    <a:lnTo>
                      <a:pt x="2387" y="1856"/>
                    </a:lnTo>
                    <a:lnTo>
                      <a:pt x="2401" y="1748"/>
                    </a:lnTo>
                    <a:lnTo>
                      <a:pt x="2452" y="1704"/>
                    </a:lnTo>
                    <a:lnTo>
                      <a:pt x="2471" y="1588"/>
                    </a:lnTo>
                    <a:lnTo>
                      <a:pt x="2513" y="1595"/>
                    </a:lnTo>
                    <a:lnTo>
                      <a:pt x="2516" y="1595"/>
                    </a:lnTo>
                    <a:lnTo>
                      <a:pt x="2527" y="1590"/>
                    </a:lnTo>
                    <a:lnTo>
                      <a:pt x="2580" y="1554"/>
                    </a:lnTo>
                    <a:lnTo>
                      <a:pt x="2584" y="1554"/>
                    </a:lnTo>
                    <a:lnTo>
                      <a:pt x="2591" y="1547"/>
                    </a:lnTo>
                    <a:lnTo>
                      <a:pt x="2680" y="1441"/>
                    </a:lnTo>
                    <a:lnTo>
                      <a:pt x="2698" y="1405"/>
                    </a:lnTo>
                    <a:lnTo>
                      <a:pt x="2723" y="1405"/>
                    </a:lnTo>
                    <a:lnTo>
                      <a:pt x="2783" y="1391"/>
                    </a:lnTo>
                    <a:lnTo>
                      <a:pt x="2857" y="1326"/>
                    </a:lnTo>
                    <a:lnTo>
                      <a:pt x="2871" y="1310"/>
                    </a:lnTo>
                    <a:lnTo>
                      <a:pt x="2873" y="1310"/>
                    </a:lnTo>
                    <a:lnTo>
                      <a:pt x="2900" y="1263"/>
                    </a:lnTo>
                    <a:lnTo>
                      <a:pt x="2900" y="1252"/>
                    </a:lnTo>
                    <a:lnTo>
                      <a:pt x="2984" y="1255"/>
                    </a:lnTo>
                    <a:lnTo>
                      <a:pt x="2988" y="1241"/>
                    </a:lnTo>
                    <a:lnTo>
                      <a:pt x="2993" y="1238"/>
                    </a:lnTo>
                    <a:lnTo>
                      <a:pt x="3002" y="1228"/>
                    </a:lnTo>
                    <a:lnTo>
                      <a:pt x="3002" y="1227"/>
                    </a:lnTo>
                    <a:lnTo>
                      <a:pt x="2996" y="1211"/>
                    </a:lnTo>
                    <a:lnTo>
                      <a:pt x="2999" y="1206"/>
                    </a:lnTo>
                    <a:lnTo>
                      <a:pt x="3007" y="1190"/>
                    </a:lnTo>
                    <a:lnTo>
                      <a:pt x="3018" y="1190"/>
                    </a:lnTo>
                    <a:lnTo>
                      <a:pt x="3035" y="1179"/>
                    </a:lnTo>
                    <a:lnTo>
                      <a:pt x="3051" y="1158"/>
                    </a:lnTo>
                    <a:lnTo>
                      <a:pt x="3070" y="1151"/>
                    </a:lnTo>
                    <a:lnTo>
                      <a:pt x="3075" y="1154"/>
                    </a:lnTo>
                    <a:lnTo>
                      <a:pt x="3091" y="1157"/>
                    </a:lnTo>
                    <a:lnTo>
                      <a:pt x="3105" y="1154"/>
                    </a:lnTo>
                    <a:lnTo>
                      <a:pt x="3106" y="1151"/>
                    </a:lnTo>
                    <a:lnTo>
                      <a:pt x="3111" y="1151"/>
                    </a:lnTo>
                    <a:lnTo>
                      <a:pt x="3126" y="1146"/>
                    </a:lnTo>
                    <a:lnTo>
                      <a:pt x="3135" y="1146"/>
                    </a:lnTo>
                    <a:lnTo>
                      <a:pt x="3148" y="1150"/>
                    </a:lnTo>
                    <a:lnTo>
                      <a:pt x="3171" y="1165"/>
                    </a:lnTo>
                    <a:lnTo>
                      <a:pt x="3204" y="1172"/>
                    </a:lnTo>
                    <a:lnTo>
                      <a:pt x="3223" y="1172"/>
                    </a:lnTo>
                    <a:lnTo>
                      <a:pt x="3231" y="1169"/>
                    </a:lnTo>
                    <a:lnTo>
                      <a:pt x="3231" y="1168"/>
                    </a:lnTo>
                    <a:lnTo>
                      <a:pt x="3220" y="1125"/>
                    </a:lnTo>
                    <a:lnTo>
                      <a:pt x="3215" y="1114"/>
                    </a:lnTo>
                    <a:lnTo>
                      <a:pt x="3206" y="1102"/>
                    </a:lnTo>
                    <a:lnTo>
                      <a:pt x="3206" y="1086"/>
                    </a:lnTo>
                    <a:lnTo>
                      <a:pt x="3204" y="1082"/>
                    </a:lnTo>
                    <a:lnTo>
                      <a:pt x="3193" y="1077"/>
                    </a:lnTo>
                    <a:lnTo>
                      <a:pt x="3179" y="1077"/>
                    </a:lnTo>
                    <a:lnTo>
                      <a:pt x="3157" y="1069"/>
                    </a:lnTo>
                    <a:lnTo>
                      <a:pt x="3155" y="1066"/>
                    </a:lnTo>
                    <a:lnTo>
                      <a:pt x="3138" y="1048"/>
                    </a:lnTo>
                    <a:lnTo>
                      <a:pt x="3119" y="1008"/>
                    </a:lnTo>
                    <a:lnTo>
                      <a:pt x="3113" y="986"/>
                    </a:lnTo>
                    <a:lnTo>
                      <a:pt x="3119" y="966"/>
                    </a:lnTo>
                    <a:lnTo>
                      <a:pt x="3119" y="954"/>
                    </a:lnTo>
                    <a:lnTo>
                      <a:pt x="3108" y="932"/>
                    </a:lnTo>
                    <a:lnTo>
                      <a:pt x="3106" y="922"/>
                    </a:lnTo>
                    <a:lnTo>
                      <a:pt x="3105" y="911"/>
                    </a:lnTo>
                    <a:lnTo>
                      <a:pt x="3062" y="878"/>
                    </a:lnTo>
                    <a:lnTo>
                      <a:pt x="3064" y="874"/>
                    </a:lnTo>
                    <a:lnTo>
                      <a:pt x="3078" y="857"/>
                    </a:lnTo>
                    <a:lnTo>
                      <a:pt x="3106" y="790"/>
                    </a:lnTo>
                    <a:lnTo>
                      <a:pt x="3108" y="787"/>
                    </a:lnTo>
                    <a:lnTo>
                      <a:pt x="3108" y="786"/>
                    </a:lnTo>
                    <a:lnTo>
                      <a:pt x="3100" y="780"/>
                    </a:lnTo>
                    <a:lnTo>
                      <a:pt x="3084" y="780"/>
                    </a:lnTo>
                    <a:lnTo>
                      <a:pt x="3078" y="776"/>
                    </a:lnTo>
                    <a:lnTo>
                      <a:pt x="3072" y="739"/>
                    </a:lnTo>
                    <a:lnTo>
                      <a:pt x="3062" y="735"/>
                    </a:lnTo>
                    <a:lnTo>
                      <a:pt x="3046" y="735"/>
                    </a:lnTo>
                    <a:lnTo>
                      <a:pt x="3026" y="724"/>
                    </a:lnTo>
                    <a:lnTo>
                      <a:pt x="3020" y="724"/>
                    </a:lnTo>
                    <a:lnTo>
                      <a:pt x="3013" y="725"/>
                    </a:lnTo>
                    <a:lnTo>
                      <a:pt x="3004" y="725"/>
                    </a:lnTo>
                    <a:lnTo>
                      <a:pt x="2995" y="724"/>
                    </a:lnTo>
                    <a:lnTo>
                      <a:pt x="2920" y="682"/>
                    </a:lnTo>
                    <a:lnTo>
                      <a:pt x="2906" y="717"/>
                    </a:lnTo>
                    <a:lnTo>
                      <a:pt x="2886" y="735"/>
                    </a:lnTo>
                    <a:lnTo>
                      <a:pt x="2876" y="736"/>
                    </a:lnTo>
                    <a:lnTo>
                      <a:pt x="2875" y="735"/>
                    </a:lnTo>
                    <a:lnTo>
                      <a:pt x="2857" y="728"/>
                    </a:lnTo>
                    <a:lnTo>
                      <a:pt x="2838" y="731"/>
                    </a:lnTo>
                    <a:lnTo>
                      <a:pt x="2833" y="731"/>
                    </a:lnTo>
                    <a:lnTo>
                      <a:pt x="2816" y="721"/>
                    </a:lnTo>
                    <a:lnTo>
                      <a:pt x="2802" y="725"/>
                    </a:lnTo>
                    <a:lnTo>
                      <a:pt x="2786" y="720"/>
                    </a:lnTo>
                    <a:lnTo>
                      <a:pt x="2766" y="706"/>
                    </a:lnTo>
                    <a:lnTo>
                      <a:pt x="2742" y="699"/>
                    </a:lnTo>
                    <a:lnTo>
                      <a:pt x="2722" y="681"/>
                    </a:lnTo>
                    <a:lnTo>
                      <a:pt x="2709" y="676"/>
                    </a:lnTo>
                    <a:lnTo>
                      <a:pt x="2671" y="656"/>
                    </a:lnTo>
                    <a:lnTo>
                      <a:pt x="2668" y="651"/>
                    </a:lnTo>
                    <a:lnTo>
                      <a:pt x="2660" y="637"/>
                    </a:lnTo>
                    <a:lnTo>
                      <a:pt x="2660" y="627"/>
                    </a:lnTo>
                    <a:lnTo>
                      <a:pt x="2657" y="623"/>
                    </a:lnTo>
                    <a:lnTo>
                      <a:pt x="2630" y="627"/>
                    </a:lnTo>
                    <a:lnTo>
                      <a:pt x="2614" y="600"/>
                    </a:lnTo>
                    <a:lnTo>
                      <a:pt x="2605" y="590"/>
                    </a:lnTo>
                    <a:lnTo>
                      <a:pt x="2603" y="589"/>
                    </a:lnTo>
                    <a:lnTo>
                      <a:pt x="2581" y="590"/>
                    </a:lnTo>
                    <a:lnTo>
                      <a:pt x="2569" y="583"/>
                    </a:lnTo>
                    <a:lnTo>
                      <a:pt x="2565" y="578"/>
                    </a:lnTo>
                    <a:lnTo>
                      <a:pt x="2562" y="571"/>
                    </a:lnTo>
                    <a:lnTo>
                      <a:pt x="2562" y="562"/>
                    </a:lnTo>
                    <a:lnTo>
                      <a:pt x="2556" y="539"/>
                    </a:lnTo>
                    <a:lnTo>
                      <a:pt x="2565" y="523"/>
                    </a:lnTo>
                    <a:lnTo>
                      <a:pt x="2570" y="518"/>
                    </a:lnTo>
                    <a:lnTo>
                      <a:pt x="2580" y="514"/>
                    </a:lnTo>
                    <a:lnTo>
                      <a:pt x="2578" y="506"/>
                    </a:lnTo>
                    <a:lnTo>
                      <a:pt x="2576" y="502"/>
                    </a:lnTo>
                    <a:lnTo>
                      <a:pt x="2570" y="496"/>
                    </a:lnTo>
                    <a:lnTo>
                      <a:pt x="2567" y="495"/>
                    </a:lnTo>
                    <a:lnTo>
                      <a:pt x="2562" y="495"/>
                    </a:lnTo>
                    <a:lnTo>
                      <a:pt x="2551" y="496"/>
                    </a:lnTo>
                    <a:lnTo>
                      <a:pt x="2551" y="491"/>
                    </a:lnTo>
                    <a:lnTo>
                      <a:pt x="2567" y="474"/>
                    </a:lnTo>
                    <a:lnTo>
                      <a:pt x="2570" y="462"/>
                    </a:lnTo>
                    <a:lnTo>
                      <a:pt x="2576" y="452"/>
                    </a:lnTo>
                    <a:lnTo>
                      <a:pt x="2581" y="437"/>
                    </a:lnTo>
                    <a:lnTo>
                      <a:pt x="2584" y="426"/>
                    </a:lnTo>
                    <a:lnTo>
                      <a:pt x="2580" y="408"/>
                    </a:lnTo>
                    <a:lnTo>
                      <a:pt x="2578" y="400"/>
                    </a:lnTo>
                    <a:lnTo>
                      <a:pt x="2554" y="386"/>
                    </a:lnTo>
                    <a:lnTo>
                      <a:pt x="2551" y="381"/>
                    </a:lnTo>
                    <a:lnTo>
                      <a:pt x="2549" y="371"/>
                    </a:lnTo>
                    <a:lnTo>
                      <a:pt x="2543" y="361"/>
                    </a:lnTo>
                    <a:lnTo>
                      <a:pt x="2534" y="354"/>
                    </a:lnTo>
                    <a:lnTo>
                      <a:pt x="2526" y="354"/>
                    </a:lnTo>
                    <a:lnTo>
                      <a:pt x="2523" y="343"/>
                    </a:lnTo>
                    <a:lnTo>
                      <a:pt x="2534" y="339"/>
                    </a:lnTo>
                    <a:lnTo>
                      <a:pt x="2545" y="338"/>
                    </a:lnTo>
                    <a:lnTo>
                      <a:pt x="2549" y="327"/>
                    </a:lnTo>
                    <a:lnTo>
                      <a:pt x="2547" y="313"/>
                    </a:lnTo>
                    <a:lnTo>
                      <a:pt x="2540" y="302"/>
                    </a:lnTo>
                    <a:lnTo>
                      <a:pt x="2537" y="289"/>
                    </a:lnTo>
                    <a:lnTo>
                      <a:pt x="2527" y="278"/>
                    </a:lnTo>
                    <a:lnTo>
                      <a:pt x="2507" y="269"/>
                    </a:lnTo>
                    <a:lnTo>
                      <a:pt x="2488" y="267"/>
                    </a:lnTo>
                    <a:lnTo>
                      <a:pt x="2469" y="272"/>
                    </a:lnTo>
                    <a:lnTo>
                      <a:pt x="2398" y="273"/>
                    </a:lnTo>
                    <a:lnTo>
                      <a:pt x="2392" y="269"/>
                    </a:lnTo>
                    <a:lnTo>
                      <a:pt x="2381" y="247"/>
                    </a:lnTo>
                    <a:lnTo>
                      <a:pt x="2376" y="239"/>
                    </a:lnTo>
                    <a:lnTo>
                      <a:pt x="2376" y="229"/>
                    </a:lnTo>
                    <a:lnTo>
                      <a:pt x="2387" y="218"/>
                    </a:lnTo>
                    <a:lnTo>
                      <a:pt x="2387" y="211"/>
                    </a:lnTo>
                    <a:lnTo>
                      <a:pt x="2379" y="200"/>
                    </a:lnTo>
                    <a:lnTo>
                      <a:pt x="2373" y="197"/>
                    </a:lnTo>
                    <a:lnTo>
                      <a:pt x="2368" y="196"/>
                    </a:lnTo>
                    <a:lnTo>
                      <a:pt x="2363" y="189"/>
                    </a:lnTo>
                    <a:lnTo>
                      <a:pt x="2373" y="179"/>
                    </a:lnTo>
                    <a:lnTo>
                      <a:pt x="2373" y="168"/>
                    </a:lnTo>
                    <a:lnTo>
                      <a:pt x="2368" y="146"/>
                    </a:lnTo>
                    <a:lnTo>
                      <a:pt x="2362" y="138"/>
                    </a:lnTo>
                    <a:lnTo>
                      <a:pt x="2351" y="136"/>
                    </a:lnTo>
                    <a:lnTo>
                      <a:pt x="2340" y="130"/>
                    </a:lnTo>
                    <a:lnTo>
                      <a:pt x="2332" y="125"/>
                    </a:lnTo>
                    <a:lnTo>
                      <a:pt x="2336" y="114"/>
                    </a:lnTo>
                    <a:lnTo>
                      <a:pt x="2336" y="103"/>
                    </a:lnTo>
                    <a:lnTo>
                      <a:pt x="2325" y="87"/>
                    </a:lnTo>
                    <a:lnTo>
                      <a:pt x="2305" y="65"/>
                    </a:lnTo>
                    <a:lnTo>
                      <a:pt x="2296" y="58"/>
                    </a:lnTo>
                    <a:lnTo>
                      <a:pt x="2296" y="47"/>
                    </a:lnTo>
                    <a:lnTo>
                      <a:pt x="2300" y="36"/>
                    </a:lnTo>
                    <a:lnTo>
                      <a:pt x="2194" y="0"/>
                    </a:lnTo>
                    <a:lnTo>
                      <a:pt x="2172" y="29"/>
                    </a:lnTo>
                    <a:lnTo>
                      <a:pt x="2067" y="47"/>
                    </a:lnTo>
                    <a:lnTo>
                      <a:pt x="2019" y="88"/>
                    </a:lnTo>
                    <a:lnTo>
                      <a:pt x="2030" y="193"/>
                    </a:lnTo>
                    <a:lnTo>
                      <a:pt x="1994" y="196"/>
                    </a:lnTo>
                    <a:lnTo>
                      <a:pt x="1828" y="182"/>
                    </a:lnTo>
                    <a:lnTo>
                      <a:pt x="1827" y="182"/>
                    </a:lnTo>
                    <a:lnTo>
                      <a:pt x="1789" y="164"/>
                    </a:lnTo>
                    <a:lnTo>
                      <a:pt x="1800" y="142"/>
                    </a:lnTo>
                    <a:lnTo>
                      <a:pt x="1802" y="142"/>
                    </a:lnTo>
                    <a:lnTo>
                      <a:pt x="1806" y="131"/>
                    </a:lnTo>
                    <a:lnTo>
                      <a:pt x="1806" y="127"/>
                    </a:lnTo>
                    <a:lnTo>
                      <a:pt x="1800" y="108"/>
                    </a:lnTo>
                    <a:lnTo>
                      <a:pt x="1786" y="80"/>
                    </a:lnTo>
                    <a:lnTo>
                      <a:pt x="1786" y="77"/>
                    </a:lnTo>
                    <a:lnTo>
                      <a:pt x="1781" y="70"/>
                    </a:lnTo>
                    <a:lnTo>
                      <a:pt x="1724" y="22"/>
                    </a:lnTo>
                    <a:lnTo>
                      <a:pt x="1724" y="29"/>
                    </a:lnTo>
                    <a:lnTo>
                      <a:pt x="1718" y="33"/>
                    </a:lnTo>
                    <a:lnTo>
                      <a:pt x="1707" y="44"/>
                    </a:lnTo>
                    <a:lnTo>
                      <a:pt x="1691" y="55"/>
                    </a:lnTo>
                    <a:lnTo>
                      <a:pt x="1688" y="55"/>
                    </a:lnTo>
                    <a:lnTo>
                      <a:pt x="1663" y="65"/>
                    </a:lnTo>
                    <a:lnTo>
                      <a:pt x="1655" y="65"/>
                    </a:lnTo>
                    <a:lnTo>
                      <a:pt x="1647" y="66"/>
                    </a:lnTo>
                    <a:lnTo>
                      <a:pt x="1644" y="66"/>
                    </a:lnTo>
                    <a:lnTo>
                      <a:pt x="1631" y="61"/>
                    </a:lnTo>
                    <a:lnTo>
                      <a:pt x="1630" y="59"/>
                    </a:lnTo>
                    <a:lnTo>
                      <a:pt x="1609" y="48"/>
                    </a:lnTo>
                    <a:lnTo>
                      <a:pt x="1579" y="18"/>
                    </a:lnTo>
                    <a:lnTo>
                      <a:pt x="1524" y="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5" name="Freeform 270">
                <a:extLst>
                  <a:ext uri="{FF2B5EF4-FFF2-40B4-BE49-F238E27FC236}">
                    <a16:creationId xmlns:a16="http://schemas.microsoft.com/office/drawing/2014/main" id="{FD62FF79-012E-BCEE-6BC9-E3B1918D7F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3" y="2736"/>
                <a:ext cx="412" cy="400"/>
              </a:xfrm>
              <a:custGeom>
                <a:avLst/>
                <a:gdLst>
                  <a:gd name="T0" fmla="*/ 2798 w 2887"/>
                  <a:gd name="T1" fmla="*/ 3 h 2796"/>
                  <a:gd name="T2" fmla="*/ 2597 w 2887"/>
                  <a:gd name="T3" fmla="*/ 139 h 2796"/>
                  <a:gd name="T4" fmla="*/ 2394 w 2887"/>
                  <a:gd name="T5" fmla="*/ 302 h 2796"/>
                  <a:gd name="T6" fmla="*/ 2215 w 2887"/>
                  <a:gd name="T7" fmla="*/ 496 h 2796"/>
                  <a:gd name="T8" fmla="*/ 1756 w 2887"/>
                  <a:gd name="T9" fmla="*/ 539 h 2796"/>
                  <a:gd name="T10" fmla="*/ 1606 w 2887"/>
                  <a:gd name="T11" fmla="*/ 455 h 2796"/>
                  <a:gd name="T12" fmla="*/ 1411 w 2887"/>
                  <a:gd name="T13" fmla="*/ 817 h 2796"/>
                  <a:gd name="T14" fmla="*/ 1303 w 2887"/>
                  <a:gd name="T15" fmla="*/ 669 h 2796"/>
                  <a:gd name="T16" fmla="*/ 1214 w 2887"/>
                  <a:gd name="T17" fmla="*/ 586 h 2796"/>
                  <a:gd name="T18" fmla="*/ 945 w 2887"/>
                  <a:gd name="T19" fmla="*/ 751 h 2796"/>
                  <a:gd name="T20" fmla="*/ 822 w 2887"/>
                  <a:gd name="T21" fmla="*/ 1026 h 2796"/>
                  <a:gd name="T22" fmla="*/ 674 w 2887"/>
                  <a:gd name="T23" fmla="*/ 1068 h 2796"/>
                  <a:gd name="T24" fmla="*/ 737 w 2887"/>
                  <a:gd name="T25" fmla="*/ 1304 h 2796"/>
                  <a:gd name="T26" fmla="*/ 814 w 2887"/>
                  <a:gd name="T27" fmla="*/ 1336 h 2796"/>
                  <a:gd name="T28" fmla="*/ 570 w 2887"/>
                  <a:gd name="T29" fmla="*/ 1318 h 2796"/>
                  <a:gd name="T30" fmla="*/ 352 w 2887"/>
                  <a:gd name="T31" fmla="*/ 1505 h 2796"/>
                  <a:gd name="T32" fmla="*/ 0 w 2887"/>
                  <a:gd name="T33" fmla="*/ 1599 h 2796"/>
                  <a:gd name="T34" fmla="*/ 65 w 2887"/>
                  <a:gd name="T35" fmla="*/ 1900 h 2796"/>
                  <a:gd name="T36" fmla="*/ 231 w 2887"/>
                  <a:gd name="T37" fmla="*/ 2144 h 2796"/>
                  <a:gd name="T38" fmla="*/ 175 w 2887"/>
                  <a:gd name="T39" fmla="*/ 2381 h 2796"/>
                  <a:gd name="T40" fmla="*/ 455 w 2887"/>
                  <a:gd name="T41" fmla="*/ 2516 h 2796"/>
                  <a:gd name="T42" fmla="*/ 530 w 2887"/>
                  <a:gd name="T43" fmla="*/ 2613 h 2796"/>
                  <a:gd name="T44" fmla="*/ 679 w 2887"/>
                  <a:gd name="T45" fmla="*/ 2592 h 2796"/>
                  <a:gd name="T46" fmla="*/ 715 w 2887"/>
                  <a:gd name="T47" fmla="*/ 2618 h 2796"/>
                  <a:gd name="T48" fmla="*/ 876 w 2887"/>
                  <a:gd name="T49" fmla="*/ 2555 h 2796"/>
                  <a:gd name="T50" fmla="*/ 923 w 2887"/>
                  <a:gd name="T51" fmla="*/ 2646 h 2796"/>
                  <a:gd name="T52" fmla="*/ 1010 w 2887"/>
                  <a:gd name="T53" fmla="*/ 2723 h 2796"/>
                  <a:gd name="T54" fmla="*/ 1289 w 2887"/>
                  <a:gd name="T55" fmla="*/ 2597 h 2796"/>
                  <a:gd name="T56" fmla="*/ 1549 w 2887"/>
                  <a:gd name="T57" fmla="*/ 2451 h 2796"/>
                  <a:gd name="T58" fmla="*/ 1900 w 2887"/>
                  <a:gd name="T59" fmla="*/ 2406 h 2796"/>
                  <a:gd name="T60" fmla="*/ 2075 w 2887"/>
                  <a:gd name="T61" fmla="*/ 2377 h 2796"/>
                  <a:gd name="T62" fmla="*/ 2292 w 2887"/>
                  <a:gd name="T63" fmla="*/ 2410 h 2796"/>
                  <a:gd name="T64" fmla="*/ 2570 w 2887"/>
                  <a:gd name="T65" fmla="*/ 2137 h 2796"/>
                  <a:gd name="T66" fmla="*/ 2783 w 2887"/>
                  <a:gd name="T67" fmla="*/ 1998 h 2796"/>
                  <a:gd name="T68" fmla="*/ 2663 w 2887"/>
                  <a:gd name="T69" fmla="*/ 1860 h 2796"/>
                  <a:gd name="T70" fmla="*/ 2416 w 2887"/>
                  <a:gd name="T71" fmla="*/ 1496 h 2796"/>
                  <a:gd name="T72" fmla="*/ 2372 w 2887"/>
                  <a:gd name="T73" fmla="*/ 1337 h 2796"/>
                  <a:gd name="T74" fmla="*/ 2472 w 2887"/>
                  <a:gd name="T75" fmla="*/ 1084 h 2796"/>
                  <a:gd name="T76" fmla="*/ 2512 w 2887"/>
                  <a:gd name="T77" fmla="*/ 1056 h 2796"/>
                  <a:gd name="T78" fmla="*/ 2718 w 2887"/>
                  <a:gd name="T79" fmla="*/ 812 h 2796"/>
                  <a:gd name="T80" fmla="*/ 2734 w 2887"/>
                  <a:gd name="T81" fmla="*/ 775 h 2796"/>
                  <a:gd name="T82" fmla="*/ 2722 w 2887"/>
                  <a:gd name="T83" fmla="*/ 660 h 2796"/>
                  <a:gd name="T84" fmla="*/ 2785 w 2887"/>
                  <a:gd name="T85" fmla="*/ 641 h 2796"/>
                  <a:gd name="T86" fmla="*/ 2827 w 2887"/>
                  <a:gd name="T87" fmla="*/ 627 h 2796"/>
                  <a:gd name="T88" fmla="*/ 2758 w 2887"/>
                  <a:gd name="T89" fmla="*/ 571 h 2796"/>
                  <a:gd name="T90" fmla="*/ 2711 w 2887"/>
                  <a:gd name="T91" fmla="*/ 510 h 2796"/>
                  <a:gd name="T92" fmla="*/ 2656 w 2887"/>
                  <a:gd name="T93" fmla="*/ 448 h 2796"/>
                  <a:gd name="T94" fmla="*/ 2654 w 2887"/>
                  <a:gd name="T95" fmla="*/ 332 h 2796"/>
                  <a:gd name="T96" fmla="*/ 2685 w 2887"/>
                  <a:gd name="T97" fmla="*/ 291 h 2796"/>
                  <a:gd name="T98" fmla="*/ 2739 w 2887"/>
                  <a:gd name="T99" fmla="*/ 240 h 2796"/>
                  <a:gd name="T100" fmla="*/ 2778 w 2887"/>
                  <a:gd name="T101" fmla="*/ 190 h 2796"/>
                  <a:gd name="T102" fmla="*/ 2807 w 2887"/>
                  <a:gd name="T103" fmla="*/ 124 h 2796"/>
                  <a:gd name="T104" fmla="*/ 2824 w 2887"/>
                  <a:gd name="T105" fmla="*/ 92 h 27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87" h="2796">
                    <a:moveTo>
                      <a:pt x="2834" y="81"/>
                    </a:moveTo>
                    <a:lnTo>
                      <a:pt x="2813" y="54"/>
                    </a:lnTo>
                    <a:lnTo>
                      <a:pt x="2809" y="33"/>
                    </a:lnTo>
                    <a:lnTo>
                      <a:pt x="2796" y="9"/>
                    </a:lnTo>
                    <a:lnTo>
                      <a:pt x="2796" y="4"/>
                    </a:lnTo>
                    <a:lnTo>
                      <a:pt x="2798" y="3"/>
                    </a:lnTo>
                    <a:lnTo>
                      <a:pt x="2714" y="0"/>
                    </a:lnTo>
                    <a:lnTo>
                      <a:pt x="2714" y="11"/>
                    </a:lnTo>
                    <a:lnTo>
                      <a:pt x="2687" y="58"/>
                    </a:lnTo>
                    <a:lnTo>
                      <a:pt x="2685" y="58"/>
                    </a:lnTo>
                    <a:lnTo>
                      <a:pt x="2671" y="74"/>
                    </a:lnTo>
                    <a:lnTo>
                      <a:pt x="2597" y="139"/>
                    </a:lnTo>
                    <a:lnTo>
                      <a:pt x="2537" y="153"/>
                    </a:lnTo>
                    <a:lnTo>
                      <a:pt x="2512" y="153"/>
                    </a:lnTo>
                    <a:lnTo>
                      <a:pt x="2494" y="189"/>
                    </a:lnTo>
                    <a:lnTo>
                      <a:pt x="2405" y="295"/>
                    </a:lnTo>
                    <a:lnTo>
                      <a:pt x="2398" y="302"/>
                    </a:lnTo>
                    <a:lnTo>
                      <a:pt x="2394" y="302"/>
                    </a:lnTo>
                    <a:lnTo>
                      <a:pt x="2341" y="338"/>
                    </a:lnTo>
                    <a:lnTo>
                      <a:pt x="2330" y="343"/>
                    </a:lnTo>
                    <a:lnTo>
                      <a:pt x="2327" y="343"/>
                    </a:lnTo>
                    <a:lnTo>
                      <a:pt x="2285" y="336"/>
                    </a:lnTo>
                    <a:lnTo>
                      <a:pt x="2266" y="452"/>
                    </a:lnTo>
                    <a:lnTo>
                      <a:pt x="2215" y="496"/>
                    </a:lnTo>
                    <a:lnTo>
                      <a:pt x="2201" y="604"/>
                    </a:lnTo>
                    <a:lnTo>
                      <a:pt x="1966" y="605"/>
                    </a:lnTo>
                    <a:lnTo>
                      <a:pt x="1871" y="594"/>
                    </a:lnTo>
                    <a:lnTo>
                      <a:pt x="1769" y="561"/>
                    </a:lnTo>
                    <a:lnTo>
                      <a:pt x="1764" y="557"/>
                    </a:lnTo>
                    <a:lnTo>
                      <a:pt x="1756" y="539"/>
                    </a:lnTo>
                    <a:lnTo>
                      <a:pt x="1756" y="538"/>
                    </a:lnTo>
                    <a:lnTo>
                      <a:pt x="1758" y="532"/>
                    </a:lnTo>
                    <a:lnTo>
                      <a:pt x="1737" y="495"/>
                    </a:lnTo>
                    <a:lnTo>
                      <a:pt x="1662" y="419"/>
                    </a:lnTo>
                    <a:lnTo>
                      <a:pt x="1609" y="451"/>
                    </a:lnTo>
                    <a:lnTo>
                      <a:pt x="1606" y="455"/>
                    </a:lnTo>
                    <a:lnTo>
                      <a:pt x="1625" y="538"/>
                    </a:lnTo>
                    <a:lnTo>
                      <a:pt x="1600" y="583"/>
                    </a:lnTo>
                    <a:lnTo>
                      <a:pt x="1531" y="538"/>
                    </a:lnTo>
                    <a:lnTo>
                      <a:pt x="1412" y="593"/>
                    </a:lnTo>
                    <a:lnTo>
                      <a:pt x="1478" y="729"/>
                    </a:lnTo>
                    <a:lnTo>
                      <a:pt x="1411" y="817"/>
                    </a:lnTo>
                    <a:lnTo>
                      <a:pt x="1382" y="761"/>
                    </a:lnTo>
                    <a:lnTo>
                      <a:pt x="1349" y="721"/>
                    </a:lnTo>
                    <a:lnTo>
                      <a:pt x="1347" y="717"/>
                    </a:lnTo>
                    <a:lnTo>
                      <a:pt x="1346" y="717"/>
                    </a:lnTo>
                    <a:lnTo>
                      <a:pt x="1322" y="702"/>
                    </a:lnTo>
                    <a:lnTo>
                      <a:pt x="1303" y="669"/>
                    </a:lnTo>
                    <a:lnTo>
                      <a:pt x="1302" y="669"/>
                    </a:lnTo>
                    <a:lnTo>
                      <a:pt x="1300" y="663"/>
                    </a:lnTo>
                    <a:lnTo>
                      <a:pt x="1278" y="677"/>
                    </a:lnTo>
                    <a:lnTo>
                      <a:pt x="1267" y="655"/>
                    </a:lnTo>
                    <a:lnTo>
                      <a:pt x="1261" y="601"/>
                    </a:lnTo>
                    <a:lnTo>
                      <a:pt x="1214" y="586"/>
                    </a:lnTo>
                    <a:lnTo>
                      <a:pt x="1182" y="566"/>
                    </a:lnTo>
                    <a:lnTo>
                      <a:pt x="1171" y="568"/>
                    </a:lnTo>
                    <a:lnTo>
                      <a:pt x="1116" y="566"/>
                    </a:lnTo>
                    <a:lnTo>
                      <a:pt x="1106" y="587"/>
                    </a:lnTo>
                    <a:lnTo>
                      <a:pt x="1067" y="642"/>
                    </a:lnTo>
                    <a:lnTo>
                      <a:pt x="945" y="751"/>
                    </a:lnTo>
                    <a:lnTo>
                      <a:pt x="917" y="764"/>
                    </a:lnTo>
                    <a:lnTo>
                      <a:pt x="906" y="775"/>
                    </a:lnTo>
                    <a:lnTo>
                      <a:pt x="870" y="801"/>
                    </a:lnTo>
                    <a:lnTo>
                      <a:pt x="821" y="928"/>
                    </a:lnTo>
                    <a:lnTo>
                      <a:pt x="797" y="964"/>
                    </a:lnTo>
                    <a:lnTo>
                      <a:pt x="822" y="1026"/>
                    </a:lnTo>
                    <a:lnTo>
                      <a:pt x="821" y="1057"/>
                    </a:lnTo>
                    <a:lnTo>
                      <a:pt x="822" y="1067"/>
                    </a:lnTo>
                    <a:lnTo>
                      <a:pt x="822" y="1206"/>
                    </a:lnTo>
                    <a:lnTo>
                      <a:pt x="805" y="1204"/>
                    </a:lnTo>
                    <a:lnTo>
                      <a:pt x="728" y="1092"/>
                    </a:lnTo>
                    <a:lnTo>
                      <a:pt x="674" y="1068"/>
                    </a:lnTo>
                    <a:lnTo>
                      <a:pt x="650" y="1078"/>
                    </a:lnTo>
                    <a:lnTo>
                      <a:pt x="636" y="1173"/>
                    </a:lnTo>
                    <a:lnTo>
                      <a:pt x="728" y="1275"/>
                    </a:lnTo>
                    <a:lnTo>
                      <a:pt x="734" y="1297"/>
                    </a:lnTo>
                    <a:lnTo>
                      <a:pt x="737" y="1303"/>
                    </a:lnTo>
                    <a:lnTo>
                      <a:pt x="737" y="1304"/>
                    </a:lnTo>
                    <a:lnTo>
                      <a:pt x="745" y="1310"/>
                    </a:lnTo>
                    <a:lnTo>
                      <a:pt x="761" y="1318"/>
                    </a:lnTo>
                    <a:lnTo>
                      <a:pt x="794" y="1325"/>
                    </a:lnTo>
                    <a:lnTo>
                      <a:pt x="800" y="1321"/>
                    </a:lnTo>
                    <a:lnTo>
                      <a:pt x="814" y="1330"/>
                    </a:lnTo>
                    <a:lnTo>
                      <a:pt x="814" y="1336"/>
                    </a:lnTo>
                    <a:lnTo>
                      <a:pt x="810" y="1354"/>
                    </a:lnTo>
                    <a:lnTo>
                      <a:pt x="805" y="1362"/>
                    </a:lnTo>
                    <a:lnTo>
                      <a:pt x="805" y="1365"/>
                    </a:lnTo>
                    <a:lnTo>
                      <a:pt x="803" y="1368"/>
                    </a:lnTo>
                    <a:lnTo>
                      <a:pt x="704" y="1357"/>
                    </a:lnTo>
                    <a:lnTo>
                      <a:pt x="570" y="1318"/>
                    </a:lnTo>
                    <a:lnTo>
                      <a:pt x="495" y="1325"/>
                    </a:lnTo>
                    <a:lnTo>
                      <a:pt x="374" y="1395"/>
                    </a:lnTo>
                    <a:lnTo>
                      <a:pt x="342" y="1380"/>
                    </a:lnTo>
                    <a:lnTo>
                      <a:pt x="295" y="1387"/>
                    </a:lnTo>
                    <a:lnTo>
                      <a:pt x="360" y="1457"/>
                    </a:lnTo>
                    <a:lnTo>
                      <a:pt x="352" y="1505"/>
                    </a:lnTo>
                    <a:lnTo>
                      <a:pt x="256" y="1496"/>
                    </a:lnTo>
                    <a:lnTo>
                      <a:pt x="211" y="1387"/>
                    </a:lnTo>
                    <a:lnTo>
                      <a:pt x="196" y="1385"/>
                    </a:lnTo>
                    <a:lnTo>
                      <a:pt x="123" y="1445"/>
                    </a:lnTo>
                    <a:lnTo>
                      <a:pt x="100" y="1504"/>
                    </a:lnTo>
                    <a:lnTo>
                      <a:pt x="0" y="1599"/>
                    </a:lnTo>
                    <a:lnTo>
                      <a:pt x="11" y="1744"/>
                    </a:lnTo>
                    <a:lnTo>
                      <a:pt x="93" y="1723"/>
                    </a:lnTo>
                    <a:lnTo>
                      <a:pt x="98" y="1824"/>
                    </a:lnTo>
                    <a:lnTo>
                      <a:pt x="95" y="1846"/>
                    </a:lnTo>
                    <a:lnTo>
                      <a:pt x="80" y="1882"/>
                    </a:lnTo>
                    <a:lnTo>
                      <a:pt x="65" y="1900"/>
                    </a:lnTo>
                    <a:lnTo>
                      <a:pt x="46" y="1962"/>
                    </a:lnTo>
                    <a:lnTo>
                      <a:pt x="40" y="1991"/>
                    </a:lnTo>
                    <a:lnTo>
                      <a:pt x="40" y="2067"/>
                    </a:lnTo>
                    <a:lnTo>
                      <a:pt x="106" y="2083"/>
                    </a:lnTo>
                    <a:lnTo>
                      <a:pt x="149" y="2072"/>
                    </a:lnTo>
                    <a:lnTo>
                      <a:pt x="231" y="2144"/>
                    </a:lnTo>
                    <a:lnTo>
                      <a:pt x="200" y="2221"/>
                    </a:lnTo>
                    <a:lnTo>
                      <a:pt x="145" y="2308"/>
                    </a:lnTo>
                    <a:lnTo>
                      <a:pt x="117" y="2417"/>
                    </a:lnTo>
                    <a:lnTo>
                      <a:pt x="128" y="2417"/>
                    </a:lnTo>
                    <a:lnTo>
                      <a:pt x="166" y="2384"/>
                    </a:lnTo>
                    <a:lnTo>
                      <a:pt x="175" y="2381"/>
                    </a:lnTo>
                    <a:lnTo>
                      <a:pt x="273" y="2377"/>
                    </a:lnTo>
                    <a:lnTo>
                      <a:pt x="333" y="2389"/>
                    </a:lnTo>
                    <a:lnTo>
                      <a:pt x="374" y="2435"/>
                    </a:lnTo>
                    <a:lnTo>
                      <a:pt x="418" y="2499"/>
                    </a:lnTo>
                    <a:lnTo>
                      <a:pt x="455" y="2505"/>
                    </a:lnTo>
                    <a:lnTo>
                      <a:pt x="455" y="2516"/>
                    </a:lnTo>
                    <a:lnTo>
                      <a:pt x="462" y="2575"/>
                    </a:lnTo>
                    <a:lnTo>
                      <a:pt x="464" y="2577"/>
                    </a:lnTo>
                    <a:lnTo>
                      <a:pt x="502" y="2599"/>
                    </a:lnTo>
                    <a:lnTo>
                      <a:pt x="506" y="2599"/>
                    </a:lnTo>
                    <a:lnTo>
                      <a:pt x="516" y="2604"/>
                    </a:lnTo>
                    <a:lnTo>
                      <a:pt x="530" y="2613"/>
                    </a:lnTo>
                    <a:lnTo>
                      <a:pt x="530" y="2614"/>
                    </a:lnTo>
                    <a:lnTo>
                      <a:pt x="548" y="2640"/>
                    </a:lnTo>
                    <a:lnTo>
                      <a:pt x="548" y="2646"/>
                    </a:lnTo>
                    <a:lnTo>
                      <a:pt x="593" y="2571"/>
                    </a:lnTo>
                    <a:lnTo>
                      <a:pt x="637" y="2586"/>
                    </a:lnTo>
                    <a:lnTo>
                      <a:pt x="679" y="2592"/>
                    </a:lnTo>
                    <a:lnTo>
                      <a:pt x="679" y="2588"/>
                    </a:lnTo>
                    <a:lnTo>
                      <a:pt x="680" y="2588"/>
                    </a:lnTo>
                    <a:lnTo>
                      <a:pt x="691" y="2592"/>
                    </a:lnTo>
                    <a:lnTo>
                      <a:pt x="693" y="2592"/>
                    </a:lnTo>
                    <a:lnTo>
                      <a:pt x="696" y="2596"/>
                    </a:lnTo>
                    <a:lnTo>
                      <a:pt x="715" y="2618"/>
                    </a:lnTo>
                    <a:lnTo>
                      <a:pt x="717" y="2621"/>
                    </a:lnTo>
                    <a:lnTo>
                      <a:pt x="734" y="2668"/>
                    </a:lnTo>
                    <a:lnTo>
                      <a:pt x="803" y="2652"/>
                    </a:lnTo>
                    <a:lnTo>
                      <a:pt x="833" y="2625"/>
                    </a:lnTo>
                    <a:lnTo>
                      <a:pt x="835" y="2625"/>
                    </a:lnTo>
                    <a:lnTo>
                      <a:pt x="876" y="2555"/>
                    </a:lnTo>
                    <a:lnTo>
                      <a:pt x="881" y="2560"/>
                    </a:lnTo>
                    <a:lnTo>
                      <a:pt x="909" y="2630"/>
                    </a:lnTo>
                    <a:lnTo>
                      <a:pt x="910" y="2632"/>
                    </a:lnTo>
                    <a:lnTo>
                      <a:pt x="912" y="2635"/>
                    </a:lnTo>
                    <a:lnTo>
                      <a:pt x="912" y="2640"/>
                    </a:lnTo>
                    <a:lnTo>
                      <a:pt x="923" y="2646"/>
                    </a:lnTo>
                    <a:lnTo>
                      <a:pt x="925" y="2647"/>
                    </a:lnTo>
                    <a:lnTo>
                      <a:pt x="928" y="2647"/>
                    </a:lnTo>
                    <a:lnTo>
                      <a:pt x="936" y="2654"/>
                    </a:lnTo>
                    <a:lnTo>
                      <a:pt x="947" y="2658"/>
                    </a:lnTo>
                    <a:lnTo>
                      <a:pt x="1001" y="2669"/>
                    </a:lnTo>
                    <a:lnTo>
                      <a:pt x="1010" y="2723"/>
                    </a:lnTo>
                    <a:lnTo>
                      <a:pt x="1083" y="2796"/>
                    </a:lnTo>
                    <a:lnTo>
                      <a:pt x="1138" y="2712"/>
                    </a:lnTo>
                    <a:lnTo>
                      <a:pt x="1174" y="2690"/>
                    </a:lnTo>
                    <a:lnTo>
                      <a:pt x="1212" y="2621"/>
                    </a:lnTo>
                    <a:lnTo>
                      <a:pt x="1223" y="2621"/>
                    </a:lnTo>
                    <a:lnTo>
                      <a:pt x="1289" y="2597"/>
                    </a:lnTo>
                    <a:lnTo>
                      <a:pt x="1313" y="2596"/>
                    </a:lnTo>
                    <a:lnTo>
                      <a:pt x="1396" y="2515"/>
                    </a:lnTo>
                    <a:lnTo>
                      <a:pt x="1401" y="2483"/>
                    </a:lnTo>
                    <a:lnTo>
                      <a:pt x="1472" y="2417"/>
                    </a:lnTo>
                    <a:lnTo>
                      <a:pt x="1521" y="2410"/>
                    </a:lnTo>
                    <a:lnTo>
                      <a:pt x="1549" y="2451"/>
                    </a:lnTo>
                    <a:lnTo>
                      <a:pt x="1728" y="2574"/>
                    </a:lnTo>
                    <a:lnTo>
                      <a:pt x="1786" y="2570"/>
                    </a:lnTo>
                    <a:lnTo>
                      <a:pt x="1797" y="2582"/>
                    </a:lnTo>
                    <a:lnTo>
                      <a:pt x="1846" y="2512"/>
                    </a:lnTo>
                    <a:lnTo>
                      <a:pt x="1870" y="2428"/>
                    </a:lnTo>
                    <a:lnTo>
                      <a:pt x="1900" y="2406"/>
                    </a:lnTo>
                    <a:lnTo>
                      <a:pt x="1935" y="2417"/>
                    </a:lnTo>
                    <a:lnTo>
                      <a:pt x="1955" y="2403"/>
                    </a:lnTo>
                    <a:lnTo>
                      <a:pt x="1961" y="2399"/>
                    </a:lnTo>
                    <a:lnTo>
                      <a:pt x="2056" y="2368"/>
                    </a:lnTo>
                    <a:lnTo>
                      <a:pt x="2070" y="2373"/>
                    </a:lnTo>
                    <a:lnTo>
                      <a:pt x="2075" y="2377"/>
                    </a:lnTo>
                    <a:lnTo>
                      <a:pt x="2108" y="2413"/>
                    </a:lnTo>
                    <a:lnTo>
                      <a:pt x="2111" y="2439"/>
                    </a:lnTo>
                    <a:lnTo>
                      <a:pt x="2108" y="2455"/>
                    </a:lnTo>
                    <a:lnTo>
                      <a:pt x="2182" y="2392"/>
                    </a:lnTo>
                    <a:lnTo>
                      <a:pt x="2193" y="2370"/>
                    </a:lnTo>
                    <a:lnTo>
                      <a:pt x="2292" y="2410"/>
                    </a:lnTo>
                    <a:lnTo>
                      <a:pt x="2438" y="2345"/>
                    </a:lnTo>
                    <a:lnTo>
                      <a:pt x="2351" y="2293"/>
                    </a:lnTo>
                    <a:lnTo>
                      <a:pt x="2417" y="2220"/>
                    </a:lnTo>
                    <a:lnTo>
                      <a:pt x="2351" y="2137"/>
                    </a:lnTo>
                    <a:lnTo>
                      <a:pt x="2441" y="2155"/>
                    </a:lnTo>
                    <a:lnTo>
                      <a:pt x="2570" y="2137"/>
                    </a:lnTo>
                    <a:lnTo>
                      <a:pt x="2667" y="2036"/>
                    </a:lnTo>
                    <a:lnTo>
                      <a:pt x="2676" y="2045"/>
                    </a:lnTo>
                    <a:lnTo>
                      <a:pt x="2791" y="2108"/>
                    </a:lnTo>
                    <a:lnTo>
                      <a:pt x="2887" y="2084"/>
                    </a:lnTo>
                    <a:lnTo>
                      <a:pt x="2800" y="2007"/>
                    </a:lnTo>
                    <a:lnTo>
                      <a:pt x="2783" y="1998"/>
                    </a:lnTo>
                    <a:lnTo>
                      <a:pt x="2761" y="1977"/>
                    </a:lnTo>
                    <a:lnTo>
                      <a:pt x="2692" y="1937"/>
                    </a:lnTo>
                    <a:lnTo>
                      <a:pt x="2692" y="1936"/>
                    </a:lnTo>
                    <a:lnTo>
                      <a:pt x="2690" y="1922"/>
                    </a:lnTo>
                    <a:lnTo>
                      <a:pt x="2690" y="1908"/>
                    </a:lnTo>
                    <a:lnTo>
                      <a:pt x="2663" y="1860"/>
                    </a:lnTo>
                    <a:lnTo>
                      <a:pt x="2671" y="1839"/>
                    </a:lnTo>
                    <a:lnTo>
                      <a:pt x="2581" y="1794"/>
                    </a:lnTo>
                    <a:lnTo>
                      <a:pt x="2479" y="1704"/>
                    </a:lnTo>
                    <a:lnTo>
                      <a:pt x="2494" y="1602"/>
                    </a:lnTo>
                    <a:lnTo>
                      <a:pt x="2428" y="1518"/>
                    </a:lnTo>
                    <a:lnTo>
                      <a:pt x="2416" y="1496"/>
                    </a:lnTo>
                    <a:lnTo>
                      <a:pt x="2401" y="1490"/>
                    </a:lnTo>
                    <a:lnTo>
                      <a:pt x="2392" y="1482"/>
                    </a:lnTo>
                    <a:lnTo>
                      <a:pt x="2346" y="1363"/>
                    </a:lnTo>
                    <a:lnTo>
                      <a:pt x="2346" y="1362"/>
                    </a:lnTo>
                    <a:lnTo>
                      <a:pt x="2351" y="1354"/>
                    </a:lnTo>
                    <a:lnTo>
                      <a:pt x="2372" y="1337"/>
                    </a:lnTo>
                    <a:lnTo>
                      <a:pt x="2416" y="1128"/>
                    </a:lnTo>
                    <a:lnTo>
                      <a:pt x="2436" y="1128"/>
                    </a:lnTo>
                    <a:lnTo>
                      <a:pt x="2477" y="1100"/>
                    </a:lnTo>
                    <a:lnTo>
                      <a:pt x="2477" y="1095"/>
                    </a:lnTo>
                    <a:lnTo>
                      <a:pt x="2474" y="1090"/>
                    </a:lnTo>
                    <a:lnTo>
                      <a:pt x="2472" y="1084"/>
                    </a:lnTo>
                    <a:lnTo>
                      <a:pt x="2472" y="1064"/>
                    </a:lnTo>
                    <a:lnTo>
                      <a:pt x="2474" y="1064"/>
                    </a:lnTo>
                    <a:lnTo>
                      <a:pt x="2477" y="1059"/>
                    </a:lnTo>
                    <a:lnTo>
                      <a:pt x="2482" y="1052"/>
                    </a:lnTo>
                    <a:lnTo>
                      <a:pt x="2485" y="1052"/>
                    </a:lnTo>
                    <a:lnTo>
                      <a:pt x="2512" y="1056"/>
                    </a:lnTo>
                    <a:lnTo>
                      <a:pt x="2536" y="1068"/>
                    </a:lnTo>
                    <a:lnTo>
                      <a:pt x="2545" y="943"/>
                    </a:lnTo>
                    <a:lnTo>
                      <a:pt x="2671" y="856"/>
                    </a:lnTo>
                    <a:lnTo>
                      <a:pt x="2687" y="839"/>
                    </a:lnTo>
                    <a:lnTo>
                      <a:pt x="2718" y="816"/>
                    </a:lnTo>
                    <a:lnTo>
                      <a:pt x="2718" y="812"/>
                    </a:lnTo>
                    <a:lnTo>
                      <a:pt x="2714" y="805"/>
                    </a:lnTo>
                    <a:lnTo>
                      <a:pt x="2718" y="797"/>
                    </a:lnTo>
                    <a:lnTo>
                      <a:pt x="2722" y="795"/>
                    </a:lnTo>
                    <a:lnTo>
                      <a:pt x="2728" y="794"/>
                    </a:lnTo>
                    <a:lnTo>
                      <a:pt x="2733" y="784"/>
                    </a:lnTo>
                    <a:lnTo>
                      <a:pt x="2734" y="775"/>
                    </a:lnTo>
                    <a:lnTo>
                      <a:pt x="2731" y="757"/>
                    </a:lnTo>
                    <a:lnTo>
                      <a:pt x="2728" y="725"/>
                    </a:lnTo>
                    <a:lnTo>
                      <a:pt x="2723" y="708"/>
                    </a:lnTo>
                    <a:lnTo>
                      <a:pt x="2725" y="702"/>
                    </a:lnTo>
                    <a:lnTo>
                      <a:pt x="2725" y="681"/>
                    </a:lnTo>
                    <a:lnTo>
                      <a:pt x="2722" y="660"/>
                    </a:lnTo>
                    <a:lnTo>
                      <a:pt x="2723" y="652"/>
                    </a:lnTo>
                    <a:lnTo>
                      <a:pt x="2731" y="649"/>
                    </a:lnTo>
                    <a:lnTo>
                      <a:pt x="2734" y="649"/>
                    </a:lnTo>
                    <a:lnTo>
                      <a:pt x="2767" y="630"/>
                    </a:lnTo>
                    <a:lnTo>
                      <a:pt x="2774" y="633"/>
                    </a:lnTo>
                    <a:lnTo>
                      <a:pt x="2785" y="641"/>
                    </a:lnTo>
                    <a:lnTo>
                      <a:pt x="2794" y="638"/>
                    </a:lnTo>
                    <a:lnTo>
                      <a:pt x="2798" y="633"/>
                    </a:lnTo>
                    <a:lnTo>
                      <a:pt x="2802" y="627"/>
                    </a:lnTo>
                    <a:lnTo>
                      <a:pt x="2810" y="626"/>
                    </a:lnTo>
                    <a:lnTo>
                      <a:pt x="2816" y="626"/>
                    </a:lnTo>
                    <a:lnTo>
                      <a:pt x="2827" y="627"/>
                    </a:lnTo>
                    <a:lnTo>
                      <a:pt x="2827" y="619"/>
                    </a:lnTo>
                    <a:lnTo>
                      <a:pt x="2820" y="611"/>
                    </a:lnTo>
                    <a:lnTo>
                      <a:pt x="2813" y="608"/>
                    </a:lnTo>
                    <a:lnTo>
                      <a:pt x="2802" y="594"/>
                    </a:lnTo>
                    <a:lnTo>
                      <a:pt x="2794" y="587"/>
                    </a:lnTo>
                    <a:lnTo>
                      <a:pt x="2758" y="571"/>
                    </a:lnTo>
                    <a:lnTo>
                      <a:pt x="2753" y="561"/>
                    </a:lnTo>
                    <a:lnTo>
                      <a:pt x="2744" y="532"/>
                    </a:lnTo>
                    <a:lnTo>
                      <a:pt x="2742" y="527"/>
                    </a:lnTo>
                    <a:lnTo>
                      <a:pt x="2739" y="521"/>
                    </a:lnTo>
                    <a:lnTo>
                      <a:pt x="2731" y="513"/>
                    </a:lnTo>
                    <a:lnTo>
                      <a:pt x="2711" y="510"/>
                    </a:lnTo>
                    <a:lnTo>
                      <a:pt x="2700" y="500"/>
                    </a:lnTo>
                    <a:lnTo>
                      <a:pt x="2685" y="489"/>
                    </a:lnTo>
                    <a:lnTo>
                      <a:pt x="2679" y="477"/>
                    </a:lnTo>
                    <a:lnTo>
                      <a:pt x="2668" y="459"/>
                    </a:lnTo>
                    <a:lnTo>
                      <a:pt x="2656" y="451"/>
                    </a:lnTo>
                    <a:lnTo>
                      <a:pt x="2656" y="448"/>
                    </a:lnTo>
                    <a:lnTo>
                      <a:pt x="2641" y="419"/>
                    </a:lnTo>
                    <a:lnTo>
                      <a:pt x="2632" y="364"/>
                    </a:lnTo>
                    <a:lnTo>
                      <a:pt x="2627" y="354"/>
                    </a:lnTo>
                    <a:lnTo>
                      <a:pt x="2632" y="347"/>
                    </a:lnTo>
                    <a:lnTo>
                      <a:pt x="2636" y="342"/>
                    </a:lnTo>
                    <a:lnTo>
                      <a:pt x="2654" y="332"/>
                    </a:lnTo>
                    <a:lnTo>
                      <a:pt x="2665" y="310"/>
                    </a:lnTo>
                    <a:lnTo>
                      <a:pt x="2668" y="295"/>
                    </a:lnTo>
                    <a:lnTo>
                      <a:pt x="2674" y="291"/>
                    </a:lnTo>
                    <a:lnTo>
                      <a:pt x="2676" y="291"/>
                    </a:lnTo>
                    <a:lnTo>
                      <a:pt x="2679" y="288"/>
                    </a:lnTo>
                    <a:lnTo>
                      <a:pt x="2685" y="291"/>
                    </a:lnTo>
                    <a:lnTo>
                      <a:pt x="2698" y="288"/>
                    </a:lnTo>
                    <a:lnTo>
                      <a:pt x="2745" y="266"/>
                    </a:lnTo>
                    <a:lnTo>
                      <a:pt x="2745" y="262"/>
                    </a:lnTo>
                    <a:lnTo>
                      <a:pt x="2744" y="259"/>
                    </a:lnTo>
                    <a:lnTo>
                      <a:pt x="2742" y="255"/>
                    </a:lnTo>
                    <a:lnTo>
                      <a:pt x="2739" y="240"/>
                    </a:lnTo>
                    <a:lnTo>
                      <a:pt x="2772" y="232"/>
                    </a:lnTo>
                    <a:lnTo>
                      <a:pt x="2778" y="227"/>
                    </a:lnTo>
                    <a:lnTo>
                      <a:pt x="2778" y="218"/>
                    </a:lnTo>
                    <a:lnTo>
                      <a:pt x="2777" y="212"/>
                    </a:lnTo>
                    <a:lnTo>
                      <a:pt x="2778" y="204"/>
                    </a:lnTo>
                    <a:lnTo>
                      <a:pt x="2778" y="190"/>
                    </a:lnTo>
                    <a:lnTo>
                      <a:pt x="2774" y="172"/>
                    </a:lnTo>
                    <a:lnTo>
                      <a:pt x="2774" y="164"/>
                    </a:lnTo>
                    <a:lnTo>
                      <a:pt x="2777" y="162"/>
                    </a:lnTo>
                    <a:lnTo>
                      <a:pt x="2783" y="142"/>
                    </a:lnTo>
                    <a:lnTo>
                      <a:pt x="2798" y="135"/>
                    </a:lnTo>
                    <a:lnTo>
                      <a:pt x="2807" y="124"/>
                    </a:lnTo>
                    <a:lnTo>
                      <a:pt x="2807" y="117"/>
                    </a:lnTo>
                    <a:lnTo>
                      <a:pt x="2802" y="109"/>
                    </a:lnTo>
                    <a:lnTo>
                      <a:pt x="2802" y="101"/>
                    </a:lnTo>
                    <a:lnTo>
                      <a:pt x="2809" y="96"/>
                    </a:lnTo>
                    <a:lnTo>
                      <a:pt x="2816" y="95"/>
                    </a:lnTo>
                    <a:lnTo>
                      <a:pt x="2824" y="92"/>
                    </a:lnTo>
                    <a:lnTo>
                      <a:pt x="2832" y="98"/>
                    </a:lnTo>
                    <a:lnTo>
                      <a:pt x="2840" y="96"/>
                    </a:lnTo>
                    <a:lnTo>
                      <a:pt x="2840" y="85"/>
                    </a:lnTo>
                    <a:lnTo>
                      <a:pt x="2834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6" name="Freeform 271">
                <a:extLst>
                  <a:ext uri="{FF2B5EF4-FFF2-40B4-BE49-F238E27FC236}">
                    <a16:creationId xmlns:a16="http://schemas.microsoft.com/office/drawing/2014/main" id="{CC5CEDB8-2D16-C088-0ECD-92CEB94479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0" y="2853"/>
                <a:ext cx="301" cy="344"/>
              </a:xfrm>
              <a:custGeom>
                <a:avLst/>
                <a:gdLst>
                  <a:gd name="T0" fmla="*/ 182 w 2102"/>
                  <a:gd name="T1" fmla="*/ 274 h 2410"/>
                  <a:gd name="T2" fmla="*/ 100 w 2102"/>
                  <a:gd name="T3" fmla="*/ 666 h 2410"/>
                  <a:gd name="T4" fmla="*/ 398 w 2102"/>
                  <a:gd name="T5" fmla="*/ 1092 h 2410"/>
                  <a:gd name="T6" fmla="*/ 384 w 2102"/>
                  <a:gd name="T7" fmla="*/ 1229 h 2410"/>
                  <a:gd name="T8" fmla="*/ 2 w 2102"/>
                  <a:gd name="T9" fmla="*/ 1595 h 2410"/>
                  <a:gd name="T10" fmla="*/ 160 w 2102"/>
                  <a:gd name="T11" fmla="*/ 1721 h 2410"/>
                  <a:gd name="T12" fmla="*/ 572 w 2102"/>
                  <a:gd name="T13" fmla="*/ 2187 h 2410"/>
                  <a:gd name="T14" fmla="*/ 693 w 2102"/>
                  <a:gd name="T15" fmla="*/ 2359 h 2410"/>
                  <a:gd name="T16" fmla="*/ 663 w 2102"/>
                  <a:gd name="T17" fmla="*/ 2301 h 2410"/>
                  <a:gd name="T18" fmla="*/ 693 w 2102"/>
                  <a:gd name="T19" fmla="*/ 2253 h 2410"/>
                  <a:gd name="T20" fmla="*/ 742 w 2102"/>
                  <a:gd name="T21" fmla="*/ 2228 h 2410"/>
                  <a:gd name="T22" fmla="*/ 805 w 2102"/>
                  <a:gd name="T23" fmla="*/ 2213 h 2410"/>
                  <a:gd name="T24" fmla="*/ 843 w 2102"/>
                  <a:gd name="T25" fmla="*/ 2228 h 2410"/>
                  <a:gd name="T26" fmla="*/ 890 w 2102"/>
                  <a:gd name="T27" fmla="*/ 2213 h 2410"/>
                  <a:gd name="T28" fmla="*/ 979 w 2102"/>
                  <a:gd name="T29" fmla="*/ 2154 h 2410"/>
                  <a:gd name="T30" fmla="*/ 1012 w 2102"/>
                  <a:gd name="T31" fmla="*/ 2174 h 2410"/>
                  <a:gd name="T32" fmla="*/ 1054 w 2102"/>
                  <a:gd name="T33" fmla="*/ 2217 h 2410"/>
                  <a:gd name="T34" fmla="*/ 1037 w 2102"/>
                  <a:gd name="T35" fmla="*/ 2154 h 2410"/>
                  <a:gd name="T36" fmla="*/ 1018 w 2102"/>
                  <a:gd name="T37" fmla="*/ 2100 h 2410"/>
                  <a:gd name="T38" fmla="*/ 1076 w 2102"/>
                  <a:gd name="T39" fmla="*/ 1917 h 2410"/>
                  <a:gd name="T40" fmla="*/ 1127 w 2102"/>
                  <a:gd name="T41" fmla="*/ 1907 h 2410"/>
                  <a:gd name="T42" fmla="*/ 1174 w 2102"/>
                  <a:gd name="T43" fmla="*/ 1936 h 2410"/>
                  <a:gd name="T44" fmla="*/ 1236 w 2102"/>
                  <a:gd name="T45" fmla="*/ 1816 h 2410"/>
                  <a:gd name="T46" fmla="*/ 1349 w 2102"/>
                  <a:gd name="T47" fmla="*/ 1814 h 2410"/>
                  <a:gd name="T48" fmla="*/ 1381 w 2102"/>
                  <a:gd name="T49" fmla="*/ 1755 h 2410"/>
                  <a:gd name="T50" fmla="*/ 1400 w 2102"/>
                  <a:gd name="T51" fmla="*/ 1809 h 2410"/>
                  <a:gd name="T52" fmla="*/ 1414 w 2102"/>
                  <a:gd name="T53" fmla="*/ 1772 h 2410"/>
                  <a:gd name="T54" fmla="*/ 1547 w 2102"/>
                  <a:gd name="T55" fmla="*/ 1714 h 2410"/>
                  <a:gd name="T56" fmla="*/ 1624 w 2102"/>
                  <a:gd name="T57" fmla="*/ 1634 h 2410"/>
                  <a:gd name="T58" fmla="*/ 1689 w 2102"/>
                  <a:gd name="T59" fmla="*/ 1613 h 2410"/>
                  <a:gd name="T60" fmla="*/ 1709 w 2102"/>
                  <a:gd name="T61" fmla="*/ 1602 h 2410"/>
                  <a:gd name="T62" fmla="*/ 1771 w 2102"/>
                  <a:gd name="T63" fmla="*/ 1485 h 2410"/>
                  <a:gd name="T64" fmla="*/ 1706 w 2102"/>
                  <a:gd name="T65" fmla="*/ 1300 h 2410"/>
                  <a:gd name="T66" fmla="*/ 1799 w 2102"/>
                  <a:gd name="T67" fmla="*/ 1212 h 2410"/>
                  <a:gd name="T68" fmla="*/ 1824 w 2102"/>
                  <a:gd name="T69" fmla="*/ 1139 h 2410"/>
                  <a:gd name="T70" fmla="*/ 1884 w 2102"/>
                  <a:gd name="T71" fmla="*/ 1038 h 2410"/>
                  <a:gd name="T72" fmla="*/ 1995 w 2102"/>
                  <a:gd name="T73" fmla="*/ 979 h 2410"/>
                  <a:gd name="T74" fmla="*/ 2017 w 2102"/>
                  <a:gd name="T75" fmla="*/ 888 h 2410"/>
                  <a:gd name="T76" fmla="*/ 2079 w 2102"/>
                  <a:gd name="T77" fmla="*/ 793 h 2410"/>
                  <a:gd name="T78" fmla="*/ 2101 w 2102"/>
                  <a:gd name="T79" fmla="*/ 669 h 2410"/>
                  <a:gd name="T80" fmla="*/ 2009 w 2102"/>
                  <a:gd name="T81" fmla="*/ 574 h 2410"/>
                  <a:gd name="T82" fmla="*/ 2017 w 2102"/>
                  <a:gd name="T83" fmla="*/ 502 h 2410"/>
                  <a:gd name="T84" fmla="*/ 2001 w 2102"/>
                  <a:gd name="T85" fmla="*/ 422 h 2410"/>
                  <a:gd name="T86" fmla="*/ 1919 w 2102"/>
                  <a:gd name="T87" fmla="*/ 459 h 2410"/>
                  <a:gd name="T88" fmla="*/ 1780 w 2102"/>
                  <a:gd name="T89" fmla="*/ 514 h 2410"/>
                  <a:gd name="T90" fmla="*/ 1679 w 2102"/>
                  <a:gd name="T91" fmla="*/ 530 h 2410"/>
                  <a:gd name="T92" fmla="*/ 1589 w 2102"/>
                  <a:gd name="T93" fmla="*/ 585 h 2410"/>
                  <a:gd name="T94" fmla="*/ 1518 w 2102"/>
                  <a:gd name="T95" fmla="*/ 625 h 2410"/>
                  <a:gd name="T96" fmla="*/ 1444 w 2102"/>
                  <a:gd name="T97" fmla="*/ 597 h 2410"/>
                  <a:gd name="T98" fmla="*/ 1354 w 2102"/>
                  <a:gd name="T99" fmla="*/ 542 h 2410"/>
                  <a:gd name="T100" fmla="*/ 1196 w 2102"/>
                  <a:gd name="T101" fmla="*/ 546 h 2410"/>
                  <a:gd name="T102" fmla="*/ 1100 w 2102"/>
                  <a:gd name="T103" fmla="*/ 487 h 2410"/>
                  <a:gd name="T104" fmla="*/ 1037 w 2102"/>
                  <a:gd name="T105" fmla="*/ 415 h 2410"/>
                  <a:gd name="T106" fmla="*/ 925 w 2102"/>
                  <a:gd name="T107" fmla="*/ 396 h 2410"/>
                  <a:gd name="T108" fmla="*/ 813 w 2102"/>
                  <a:gd name="T109" fmla="*/ 334 h 2410"/>
                  <a:gd name="T110" fmla="*/ 736 w 2102"/>
                  <a:gd name="T111" fmla="*/ 360 h 2410"/>
                  <a:gd name="T112" fmla="*/ 650 w 2102"/>
                  <a:gd name="T113" fmla="*/ 240 h 2410"/>
                  <a:gd name="T114" fmla="*/ 595 w 2102"/>
                  <a:gd name="T115" fmla="*/ 174 h 2410"/>
                  <a:gd name="T116" fmla="*/ 561 w 2102"/>
                  <a:gd name="T117" fmla="*/ 112 h 2410"/>
                  <a:gd name="T118" fmla="*/ 447 w 2102"/>
                  <a:gd name="T119" fmla="*/ 6 h 2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102" h="2410">
                    <a:moveTo>
                      <a:pt x="244" y="252"/>
                    </a:moveTo>
                    <a:lnTo>
                      <a:pt x="220" y="240"/>
                    </a:lnTo>
                    <a:lnTo>
                      <a:pt x="193" y="236"/>
                    </a:lnTo>
                    <a:lnTo>
                      <a:pt x="190" y="236"/>
                    </a:lnTo>
                    <a:lnTo>
                      <a:pt x="185" y="243"/>
                    </a:lnTo>
                    <a:lnTo>
                      <a:pt x="182" y="248"/>
                    </a:lnTo>
                    <a:lnTo>
                      <a:pt x="180" y="248"/>
                    </a:lnTo>
                    <a:lnTo>
                      <a:pt x="180" y="268"/>
                    </a:lnTo>
                    <a:lnTo>
                      <a:pt x="182" y="274"/>
                    </a:lnTo>
                    <a:lnTo>
                      <a:pt x="185" y="279"/>
                    </a:lnTo>
                    <a:lnTo>
                      <a:pt x="185" y="284"/>
                    </a:lnTo>
                    <a:lnTo>
                      <a:pt x="144" y="312"/>
                    </a:lnTo>
                    <a:lnTo>
                      <a:pt x="124" y="312"/>
                    </a:lnTo>
                    <a:lnTo>
                      <a:pt x="80" y="521"/>
                    </a:lnTo>
                    <a:lnTo>
                      <a:pt x="59" y="538"/>
                    </a:lnTo>
                    <a:lnTo>
                      <a:pt x="54" y="546"/>
                    </a:lnTo>
                    <a:lnTo>
                      <a:pt x="54" y="547"/>
                    </a:lnTo>
                    <a:lnTo>
                      <a:pt x="100" y="666"/>
                    </a:lnTo>
                    <a:lnTo>
                      <a:pt x="109" y="674"/>
                    </a:lnTo>
                    <a:lnTo>
                      <a:pt x="124" y="680"/>
                    </a:lnTo>
                    <a:lnTo>
                      <a:pt x="136" y="702"/>
                    </a:lnTo>
                    <a:lnTo>
                      <a:pt x="202" y="786"/>
                    </a:lnTo>
                    <a:lnTo>
                      <a:pt x="187" y="888"/>
                    </a:lnTo>
                    <a:lnTo>
                      <a:pt x="289" y="978"/>
                    </a:lnTo>
                    <a:lnTo>
                      <a:pt x="379" y="1023"/>
                    </a:lnTo>
                    <a:lnTo>
                      <a:pt x="371" y="1044"/>
                    </a:lnTo>
                    <a:lnTo>
                      <a:pt x="398" y="1092"/>
                    </a:lnTo>
                    <a:lnTo>
                      <a:pt x="398" y="1106"/>
                    </a:lnTo>
                    <a:lnTo>
                      <a:pt x="400" y="1120"/>
                    </a:lnTo>
                    <a:lnTo>
                      <a:pt x="400" y="1121"/>
                    </a:lnTo>
                    <a:lnTo>
                      <a:pt x="469" y="1161"/>
                    </a:lnTo>
                    <a:lnTo>
                      <a:pt x="491" y="1182"/>
                    </a:lnTo>
                    <a:lnTo>
                      <a:pt x="508" y="1191"/>
                    </a:lnTo>
                    <a:lnTo>
                      <a:pt x="595" y="1268"/>
                    </a:lnTo>
                    <a:lnTo>
                      <a:pt x="499" y="1292"/>
                    </a:lnTo>
                    <a:lnTo>
                      <a:pt x="384" y="1229"/>
                    </a:lnTo>
                    <a:lnTo>
                      <a:pt x="375" y="1220"/>
                    </a:lnTo>
                    <a:lnTo>
                      <a:pt x="278" y="1321"/>
                    </a:lnTo>
                    <a:lnTo>
                      <a:pt x="149" y="1339"/>
                    </a:lnTo>
                    <a:lnTo>
                      <a:pt x="59" y="1321"/>
                    </a:lnTo>
                    <a:lnTo>
                      <a:pt x="125" y="1404"/>
                    </a:lnTo>
                    <a:lnTo>
                      <a:pt x="59" y="1477"/>
                    </a:lnTo>
                    <a:lnTo>
                      <a:pt x="146" y="1529"/>
                    </a:lnTo>
                    <a:lnTo>
                      <a:pt x="0" y="1594"/>
                    </a:lnTo>
                    <a:lnTo>
                      <a:pt x="2" y="1595"/>
                    </a:lnTo>
                    <a:lnTo>
                      <a:pt x="15" y="1652"/>
                    </a:lnTo>
                    <a:lnTo>
                      <a:pt x="49" y="1703"/>
                    </a:lnTo>
                    <a:lnTo>
                      <a:pt x="91" y="1678"/>
                    </a:lnTo>
                    <a:lnTo>
                      <a:pt x="92" y="1677"/>
                    </a:lnTo>
                    <a:lnTo>
                      <a:pt x="98" y="1677"/>
                    </a:lnTo>
                    <a:lnTo>
                      <a:pt x="135" y="1685"/>
                    </a:lnTo>
                    <a:lnTo>
                      <a:pt x="136" y="1685"/>
                    </a:lnTo>
                    <a:lnTo>
                      <a:pt x="160" y="1707"/>
                    </a:lnTo>
                    <a:lnTo>
                      <a:pt x="160" y="1721"/>
                    </a:lnTo>
                    <a:lnTo>
                      <a:pt x="231" y="1722"/>
                    </a:lnTo>
                    <a:lnTo>
                      <a:pt x="289" y="1842"/>
                    </a:lnTo>
                    <a:lnTo>
                      <a:pt x="267" y="1922"/>
                    </a:lnTo>
                    <a:lnTo>
                      <a:pt x="327" y="1980"/>
                    </a:lnTo>
                    <a:lnTo>
                      <a:pt x="428" y="2056"/>
                    </a:lnTo>
                    <a:lnTo>
                      <a:pt x="517" y="2075"/>
                    </a:lnTo>
                    <a:lnTo>
                      <a:pt x="539" y="2059"/>
                    </a:lnTo>
                    <a:lnTo>
                      <a:pt x="579" y="2092"/>
                    </a:lnTo>
                    <a:lnTo>
                      <a:pt x="572" y="2187"/>
                    </a:lnTo>
                    <a:lnTo>
                      <a:pt x="518" y="2278"/>
                    </a:lnTo>
                    <a:lnTo>
                      <a:pt x="535" y="2359"/>
                    </a:lnTo>
                    <a:lnTo>
                      <a:pt x="646" y="2410"/>
                    </a:lnTo>
                    <a:lnTo>
                      <a:pt x="646" y="2409"/>
                    </a:lnTo>
                    <a:lnTo>
                      <a:pt x="648" y="2409"/>
                    </a:lnTo>
                    <a:lnTo>
                      <a:pt x="650" y="2406"/>
                    </a:lnTo>
                    <a:lnTo>
                      <a:pt x="674" y="2406"/>
                    </a:lnTo>
                    <a:lnTo>
                      <a:pt x="681" y="2395"/>
                    </a:lnTo>
                    <a:lnTo>
                      <a:pt x="693" y="2359"/>
                    </a:lnTo>
                    <a:lnTo>
                      <a:pt x="692" y="2349"/>
                    </a:lnTo>
                    <a:lnTo>
                      <a:pt x="682" y="2345"/>
                    </a:lnTo>
                    <a:lnTo>
                      <a:pt x="671" y="2345"/>
                    </a:lnTo>
                    <a:lnTo>
                      <a:pt x="659" y="2340"/>
                    </a:lnTo>
                    <a:lnTo>
                      <a:pt x="659" y="2337"/>
                    </a:lnTo>
                    <a:lnTo>
                      <a:pt x="657" y="2334"/>
                    </a:lnTo>
                    <a:lnTo>
                      <a:pt x="657" y="2322"/>
                    </a:lnTo>
                    <a:lnTo>
                      <a:pt x="659" y="2318"/>
                    </a:lnTo>
                    <a:lnTo>
                      <a:pt x="663" y="2301"/>
                    </a:lnTo>
                    <a:lnTo>
                      <a:pt x="677" y="2275"/>
                    </a:lnTo>
                    <a:lnTo>
                      <a:pt x="679" y="2275"/>
                    </a:lnTo>
                    <a:lnTo>
                      <a:pt x="681" y="2268"/>
                    </a:lnTo>
                    <a:lnTo>
                      <a:pt x="681" y="2267"/>
                    </a:lnTo>
                    <a:lnTo>
                      <a:pt x="682" y="2267"/>
                    </a:lnTo>
                    <a:lnTo>
                      <a:pt x="682" y="2264"/>
                    </a:lnTo>
                    <a:lnTo>
                      <a:pt x="684" y="2264"/>
                    </a:lnTo>
                    <a:lnTo>
                      <a:pt x="688" y="2257"/>
                    </a:lnTo>
                    <a:lnTo>
                      <a:pt x="693" y="2253"/>
                    </a:lnTo>
                    <a:lnTo>
                      <a:pt x="695" y="2249"/>
                    </a:lnTo>
                    <a:lnTo>
                      <a:pt x="699" y="2246"/>
                    </a:lnTo>
                    <a:lnTo>
                      <a:pt x="714" y="2235"/>
                    </a:lnTo>
                    <a:lnTo>
                      <a:pt x="721" y="2235"/>
                    </a:lnTo>
                    <a:lnTo>
                      <a:pt x="725" y="2231"/>
                    </a:lnTo>
                    <a:lnTo>
                      <a:pt x="736" y="2229"/>
                    </a:lnTo>
                    <a:lnTo>
                      <a:pt x="737" y="2229"/>
                    </a:lnTo>
                    <a:lnTo>
                      <a:pt x="739" y="2228"/>
                    </a:lnTo>
                    <a:lnTo>
                      <a:pt x="742" y="2228"/>
                    </a:lnTo>
                    <a:lnTo>
                      <a:pt x="745" y="2224"/>
                    </a:lnTo>
                    <a:lnTo>
                      <a:pt x="753" y="2224"/>
                    </a:lnTo>
                    <a:lnTo>
                      <a:pt x="761" y="2223"/>
                    </a:lnTo>
                    <a:lnTo>
                      <a:pt x="783" y="2223"/>
                    </a:lnTo>
                    <a:lnTo>
                      <a:pt x="788" y="2220"/>
                    </a:lnTo>
                    <a:lnTo>
                      <a:pt x="790" y="2220"/>
                    </a:lnTo>
                    <a:lnTo>
                      <a:pt x="801" y="2217"/>
                    </a:lnTo>
                    <a:lnTo>
                      <a:pt x="802" y="2217"/>
                    </a:lnTo>
                    <a:lnTo>
                      <a:pt x="805" y="2213"/>
                    </a:lnTo>
                    <a:lnTo>
                      <a:pt x="810" y="2213"/>
                    </a:lnTo>
                    <a:lnTo>
                      <a:pt x="813" y="2217"/>
                    </a:lnTo>
                    <a:lnTo>
                      <a:pt x="816" y="2217"/>
                    </a:lnTo>
                    <a:lnTo>
                      <a:pt x="823" y="2218"/>
                    </a:lnTo>
                    <a:lnTo>
                      <a:pt x="830" y="2220"/>
                    </a:lnTo>
                    <a:lnTo>
                      <a:pt x="834" y="2223"/>
                    </a:lnTo>
                    <a:lnTo>
                      <a:pt x="835" y="2224"/>
                    </a:lnTo>
                    <a:lnTo>
                      <a:pt x="841" y="2224"/>
                    </a:lnTo>
                    <a:lnTo>
                      <a:pt x="843" y="2228"/>
                    </a:lnTo>
                    <a:lnTo>
                      <a:pt x="843" y="2234"/>
                    </a:lnTo>
                    <a:lnTo>
                      <a:pt x="848" y="2253"/>
                    </a:lnTo>
                    <a:lnTo>
                      <a:pt x="854" y="2257"/>
                    </a:lnTo>
                    <a:lnTo>
                      <a:pt x="856" y="2257"/>
                    </a:lnTo>
                    <a:lnTo>
                      <a:pt x="856" y="2242"/>
                    </a:lnTo>
                    <a:lnTo>
                      <a:pt x="857" y="2240"/>
                    </a:lnTo>
                    <a:lnTo>
                      <a:pt x="857" y="2239"/>
                    </a:lnTo>
                    <a:lnTo>
                      <a:pt x="870" y="2224"/>
                    </a:lnTo>
                    <a:lnTo>
                      <a:pt x="890" y="2213"/>
                    </a:lnTo>
                    <a:lnTo>
                      <a:pt x="911" y="2180"/>
                    </a:lnTo>
                    <a:lnTo>
                      <a:pt x="912" y="2176"/>
                    </a:lnTo>
                    <a:lnTo>
                      <a:pt x="922" y="2169"/>
                    </a:lnTo>
                    <a:lnTo>
                      <a:pt x="941" y="2158"/>
                    </a:lnTo>
                    <a:lnTo>
                      <a:pt x="944" y="2158"/>
                    </a:lnTo>
                    <a:lnTo>
                      <a:pt x="947" y="2154"/>
                    </a:lnTo>
                    <a:lnTo>
                      <a:pt x="966" y="2152"/>
                    </a:lnTo>
                    <a:lnTo>
                      <a:pt x="977" y="2152"/>
                    </a:lnTo>
                    <a:lnTo>
                      <a:pt x="979" y="2154"/>
                    </a:lnTo>
                    <a:lnTo>
                      <a:pt x="983" y="2154"/>
                    </a:lnTo>
                    <a:lnTo>
                      <a:pt x="996" y="2158"/>
                    </a:lnTo>
                    <a:lnTo>
                      <a:pt x="999" y="2162"/>
                    </a:lnTo>
                    <a:lnTo>
                      <a:pt x="1001" y="2163"/>
                    </a:lnTo>
                    <a:lnTo>
                      <a:pt x="1005" y="2165"/>
                    </a:lnTo>
                    <a:lnTo>
                      <a:pt x="1007" y="2169"/>
                    </a:lnTo>
                    <a:lnTo>
                      <a:pt x="1009" y="2170"/>
                    </a:lnTo>
                    <a:lnTo>
                      <a:pt x="1010" y="2170"/>
                    </a:lnTo>
                    <a:lnTo>
                      <a:pt x="1012" y="2174"/>
                    </a:lnTo>
                    <a:lnTo>
                      <a:pt x="1018" y="2180"/>
                    </a:lnTo>
                    <a:lnTo>
                      <a:pt x="1018" y="2187"/>
                    </a:lnTo>
                    <a:lnTo>
                      <a:pt x="1020" y="2196"/>
                    </a:lnTo>
                    <a:lnTo>
                      <a:pt x="1018" y="2201"/>
                    </a:lnTo>
                    <a:lnTo>
                      <a:pt x="1018" y="2223"/>
                    </a:lnTo>
                    <a:lnTo>
                      <a:pt x="1037" y="2224"/>
                    </a:lnTo>
                    <a:lnTo>
                      <a:pt x="1042" y="2223"/>
                    </a:lnTo>
                    <a:lnTo>
                      <a:pt x="1045" y="2220"/>
                    </a:lnTo>
                    <a:lnTo>
                      <a:pt x="1054" y="2217"/>
                    </a:lnTo>
                    <a:lnTo>
                      <a:pt x="1064" y="2201"/>
                    </a:lnTo>
                    <a:lnTo>
                      <a:pt x="1053" y="2195"/>
                    </a:lnTo>
                    <a:lnTo>
                      <a:pt x="1050" y="2195"/>
                    </a:lnTo>
                    <a:lnTo>
                      <a:pt x="1045" y="2180"/>
                    </a:lnTo>
                    <a:lnTo>
                      <a:pt x="1053" y="2169"/>
                    </a:lnTo>
                    <a:lnTo>
                      <a:pt x="1053" y="2154"/>
                    </a:lnTo>
                    <a:lnTo>
                      <a:pt x="1048" y="2151"/>
                    </a:lnTo>
                    <a:lnTo>
                      <a:pt x="1045" y="2151"/>
                    </a:lnTo>
                    <a:lnTo>
                      <a:pt x="1037" y="2154"/>
                    </a:lnTo>
                    <a:lnTo>
                      <a:pt x="1037" y="2152"/>
                    </a:lnTo>
                    <a:lnTo>
                      <a:pt x="1031" y="2148"/>
                    </a:lnTo>
                    <a:lnTo>
                      <a:pt x="1023" y="2140"/>
                    </a:lnTo>
                    <a:lnTo>
                      <a:pt x="1023" y="2133"/>
                    </a:lnTo>
                    <a:lnTo>
                      <a:pt x="1029" y="2125"/>
                    </a:lnTo>
                    <a:lnTo>
                      <a:pt x="1029" y="2122"/>
                    </a:lnTo>
                    <a:lnTo>
                      <a:pt x="1031" y="2122"/>
                    </a:lnTo>
                    <a:lnTo>
                      <a:pt x="1031" y="2114"/>
                    </a:lnTo>
                    <a:lnTo>
                      <a:pt x="1018" y="2100"/>
                    </a:lnTo>
                    <a:lnTo>
                      <a:pt x="1021" y="2082"/>
                    </a:lnTo>
                    <a:lnTo>
                      <a:pt x="1021" y="2050"/>
                    </a:lnTo>
                    <a:lnTo>
                      <a:pt x="1023" y="2043"/>
                    </a:lnTo>
                    <a:lnTo>
                      <a:pt x="1026" y="2020"/>
                    </a:lnTo>
                    <a:lnTo>
                      <a:pt x="1042" y="1969"/>
                    </a:lnTo>
                    <a:lnTo>
                      <a:pt x="1056" y="1939"/>
                    </a:lnTo>
                    <a:lnTo>
                      <a:pt x="1065" y="1928"/>
                    </a:lnTo>
                    <a:lnTo>
                      <a:pt x="1070" y="1925"/>
                    </a:lnTo>
                    <a:lnTo>
                      <a:pt x="1076" y="1917"/>
                    </a:lnTo>
                    <a:lnTo>
                      <a:pt x="1081" y="1914"/>
                    </a:lnTo>
                    <a:lnTo>
                      <a:pt x="1085" y="1914"/>
                    </a:lnTo>
                    <a:lnTo>
                      <a:pt x="1096" y="1907"/>
                    </a:lnTo>
                    <a:lnTo>
                      <a:pt x="1103" y="1907"/>
                    </a:lnTo>
                    <a:lnTo>
                      <a:pt x="1103" y="1908"/>
                    </a:lnTo>
                    <a:lnTo>
                      <a:pt x="1107" y="1911"/>
                    </a:lnTo>
                    <a:lnTo>
                      <a:pt x="1114" y="1911"/>
                    </a:lnTo>
                    <a:lnTo>
                      <a:pt x="1121" y="1908"/>
                    </a:lnTo>
                    <a:lnTo>
                      <a:pt x="1127" y="1907"/>
                    </a:lnTo>
                    <a:lnTo>
                      <a:pt x="1132" y="1903"/>
                    </a:lnTo>
                    <a:lnTo>
                      <a:pt x="1152" y="1903"/>
                    </a:lnTo>
                    <a:lnTo>
                      <a:pt x="1157" y="1907"/>
                    </a:lnTo>
                    <a:lnTo>
                      <a:pt x="1160" y="1911"/>
                    </a:lnTo>
                    <a:lnTo>
                      <a:pt x="1168" y="1922"/>
                    </a:lnTo>
                    <a:lnTo>
                      <a:pt x="1165" y="1925"/>
                    </a:lnTo>
                    <a:lnTo>
                      <a:pt x="1160" y="1933"/>
                    </a:lnTo>
                    <a:lnTo>
                      <a:pt x="1163" y="1936"/>
                    </a:lnTo>
                    <a:lnTo>
                      <a:pt x="1174" y="1936"/>
                    </a:lnTo>
                    <a:lnTo>
                      <a:pt x="1184" y="1928"/>
                    </a:lnTo>
                    <a:lnTo>
                      <a:pt x="1196" y="1903"/>
                    </a:lnTo>
                    <a:lnTo>
                      <a:pt x="1206" y="1897"/>
                    </a:lnTo>
                    <a:lnTo>
                      <a:pt x="1212" y="1889"/>
                    </a:lnTo>
                    <a:lnTo>
                      <a:pt x="1216" y="1864"/>
                    </a:lnTo>
                    <a:lnTo>
                      <a:pt x="1216" y="1857"/>
                    </a:lnTo>
                    <a:lnTo>
                      <a:pt x="1220" y="1841"/>
                    </a:lnTo>
                    <a:lnTo>
                      <a:pt x="1223" y="1834"/>
                    </a:lnTo>
                    <a:lnTo>
                      <a:pt x="1236" y="1816"/>
                    </a:lnTo>
                    <a:lnTo>
                      <a:pt x="1239" y="1814"/>
                    </a:lnTo>
                    <a:lnTo>
                      <a:pt x="1242" y="1809"/>
                    </a:lnTo>
                    <a:lnTo>
                      <a:pt x="1261" y="1802"/>
                    </a:lnTo>
                    <a:lnTo>
                      <a:pt x="1267" y="1798"/>
                    </a:lnTo>
                    <a:lnTo>
                      <a:pt x="1280" y="1794"/>
                    </a:lnTo>
                    <a:lnTo>
                      <a:pt x="1289" y="1794"/>
                    </a:lnTo>
                    <a:lnTo>
                      <a:pt x="1321" y="1791"/>
                    </a:lnTo>
                    <a:lnTo>
                      <a:pt x="1338" y="1798"/>
                    </a:lnTo>
                    <a:lnTo>
                      <a:pt x="1349" y="1814"/>
                    </a:lnTo>
                    <a:lnTo>
                      <a:pt x="1365" y="1816"/>
                    </a:lnTo>
                    <a:lnTo>
                      <a:pt x="1367" y="1814"/>
                    </a:lnTo>
                    <a:lnTo>
                      <a:pt x="1370" y="1809"/>
                    </a:lnTo>
                    <a:lnTo>
                      <a:pt x="1370" y="1792"/>
                    </a:lnTo>
                    <a:lnTo>
                      <a:pt x="1369" y="1791"/>
                    </a:lnTo>
                    <a:lnTo>
                      <a:pt x="1367" y="1786"/>
                    </a:lnTo>
                    <a:lnTo>
                      <a:pt x="1378" y="1759"/>
                    </a:lnTo>
                    <a:lnTo>
                      <a:pt x="1380" y="1758"/>
                    </a:lnTo>
                    <a:lnTo>
                      <a:pt x="1381" y="1755"/>
                    </a:lnTo>
                    <a:lnTo>
                      <a:pt x="1389" y="1758"/>
                    </a:lnTo>
                    <a:lnTo>
                      <a:pt x="1389" y="1759"/>
                    </a:lnTo>
                    <a:lnTo>
                      <a:pt x="1392" y="1765"/>
                    </a:lnTo>
                    <a:lnTo>
                      <a:pt x="1403" y="1776"/>
                    </a:lnTo>
                    <a:lnTo>
                      <a:pt x="1405" y="1783"/>
                    </a:lnTo>
                    <a:lnTo>
                      <a:pt x="1405" y="1786"/>
                    </a:lnTo>
                    <a:lnTo>
                      <a:pt x="1403" y="1791"/>
                    </a:lnTo>
                    <a:lnTo>
                      <a:pt x="1400" y="1794"/>
                    </a:lnTo>
                    <a:lnTo>
                      <a:pt x="1400" y="1809"/>
                    </a:lnTo>
                    <a:lnTo>
                      <a:pt x="1405" y="1834"/>
                    </a:lnTo>
                    <a:lnTo>
                      <a:pt x="1409" y="1841"/>
                    </a:lnTo>
                    <a:lnTo>
                      <a:pt x="1414" y="1842"/>
                    </a:lnTo>
                    <a:lnTo>
                      <a:pt x="1420" y="1842"/>
                    </a:lnTo>
                    <a:lnTo>
                      <a:pt x="1422" y="1841"/>
                    </a:lnTo>
                    <a:lnTo>
                      <a:pt x="1435" y="1819"/>
                    </a:lnTo>
                    <a:lnTo>
                      <a:pt x="1433" y="1805"/>
                    </a:lnTo>
                    <a:lnTo>
                      <a:pt x="1422" y="1797"/>
                    </a:lnTo>
                    <a:lnTo>
                      <a:pt x="1414" y="1772"/>
                    </a:lnTo>
                    <a:lnTo>
                      <a:pt x="1422" y="1747"/>
                    </a:lnTo>
                    <a:lnTo>
                      <a:pt x="1435" y="1733"/>
                    </a:lnTo>
                    <a:lnTo>
                      <a:pt x="1457" y="1718"/>
                    </a:lnTo>
                    <a:lnTo>
                      <a:pt x="1479" y="1707"/>
                    </a:lnTo>
                    <a:lnTo>
                      <a:pt x="1493" y="1711"/>
                    </a:lnTo>
                    <a:lnTo>
                      <a:pt x="1534" y="1710"/>
                    </a:lnTo>
                    <a:lnTo>
                      <a:pt x="1542" y="1711"/>
                    </a:lnTo>
                    <a:lnTo>
                      <a:pt x="1544" y="1714"/>
                    </a:lnTo>
                    <a:lnTo>
                      <a:pt x="1547" y="1714"/>
                    </a:lnTo>
                    <a:lnTo>
                      <a:pt x="1567" y="1707"/>
                    </a:lnTo>
                    <a:lnTo>
                      <a:pt x="1577" y="1699"/>
                    </a:lnTo>
                    <a:lnTo>
                      <a:pt x="1586" y="1696"/>
                    </a:lnTo>
                    <a:lnTo>
                      <a:pt x="1589" y="1689"/>
                    </a:lnTo>
                    <a:lnTo>
                      <a:pt x="1597" y="1682"/>
                    </a:lnTo>
                    <a:lnTo>
                      <a:pt x="1602" y="1667"/>
                    </a:lnTo>
                    <a:lnTo>
                      <a:pt x="1602" y="1660"/>
                    </a:lnTo>
                    <a:lnTo>
                      <a:pt x="1608" y="1652"/>
                    </a:lnTo>
                    <a:lnTo>
                      <a:pt x="1624" y="1634"/>
                    </a:lnTo>
                    <a:lnTo>
                      <a:pt x="1624" y="1624"/>
                    </a:lnTo>
                    <a:lnTo>
                      <a:pt x="1629" y="1619"/>
                    </a:lnTo>
                    <a:lnTo>
                      <a:pt x="1632" y="1619"/>
                    </a:lnTo>
                    <a:lnTo>
                      <a:pt x="1649" y="1597"/>
                    </a:lnTo>
                    <a:lnTo>
                      <a:pt x="1653" y="1597"/>
                    </a:lnTo>
                    <a:lnTo>
                      <a:pt x="1660" y="1594"/>
                    </a:lnTo>
                    <a:lnTo>
                      <a:pt x="1664" y="1591"/>
                    </a:lnTo>
                    <a:lnTo>
                      <a:pt x="1668" y="1591"/>
                    </a:lnTo>
                    <a:lnTo>
                      <a:pt x="1689" y="1613"/>
                    </a:lnTo>
                    <a:lnTo>
                      <a:pt x="1693" y="1613"/>
                    </a:lnTo>
                    <a:lnTo>
                      <a:pt x="1695" y="1616"/>
                    </a:lnTo>
                    <a:lnTo>
                      <a:pt x="1697" y="1617"/>
                    </a:lnTo>
                    <a:lnTo>
                      <a:pt x="1704" y="1619"/>
                    </a:lnTo>
                    <a:lnTo>
                      <a:pt x="1719" y="1619"/>
                    </a:lnTo>
                    <a:lnTo>
                      <a:pt x="1720" y="1617"/>
                    </a:lnTo>
                    <a:lnTo>
                      <a:pt x="1719" y="1613"/>
                    </a:lnTo>
                    <a:lnTo>
                      <a:pt x="1719" y="1608"/>
                    </a:lnTo>
                    <a:lnTo>
                      <a:pt x="1709" y="1602"/>
                    </a:lnTo>
                    <a:lnTo>
                      <a:pt x="1708" y="1597"/>
                    </a:lnTo>
                    <a:lnTo>
                      <a:pt x="1708" y="1594"/>
                    </a:lnTo>
                    <a:lnTo>
                      <a:pt x="1728" y="1565"/>
                    </a:lnTo>
                    <a:lnTo>
                      <a:pt x="1744" y="1551"/>
                    </a:lnTo>
                    <a:lnTo>
                      <a:pt x="1764" y="1543"/>
                    </a:lnTo>
                    <a:lnTo>
                      <a:pt x="1769" y="1524"/>
                    </a:lnTo>
                    <a:lnTo>
                      <a:pt x="1782" y="1518"/>
                    </a:lnTo>
                    <a:lnTo>
                      <a:pt x="1774" y="1488"/>
                    </a:lnTo>
                    <a:lnTo>
                      <a:pt x="1771" y="1485"/>
                    </a:lnTo>
                    <a:lnTo>
                      <a:pt x="1769" y="1481"/>
                    </a:lnTo>
                    <a:lnTo>
                      <a:pt x="1755" y="1464"/>
                    </a:lnTo>
                    <a:lnTo>
                      <a:pt x="1755" y="1452"/>
                    </a:lnTo>
                    <a:lnTo>
                      <a:pt x="1728" y="1366"/>
                    </a:lnTo>
                    <a:lnTo>
                      <a:pt x="1711" y="1351"/>
                    </a:lnTo>
                    <a:lnTo>
                      <a:pt x="1708" y="1343"/>
                    </a:lnTo>
                    <a:lnTo>
                      <a:pt x="1704" y="1324"/>
                    </a:lnTo>
                    <a:lnTo>
                      <a:pt x="1700" y="1317"/>
                    </a:lnTo>
                    <a:lnTo>
                      <a:pt x="1706" y="1300"/>
                    </a:lnTo>
                    <a:lnTo>
                      <a:pt x="1706" y="1292"/>
                    </a:lnTo>
                    <a:lnTo>
                      <a:pt x="1704" y="1284"/>
                    </a:lnTo>
                    <a:lnTo>
                      <a:pt x="1706" y="1281"/>
                    </a:lnTo>
                    <a:lnTo>
                      <a:pt x="1736" y="1245"/>
                    </a:lnTo>
                    <a:lnTo>
                      <a:pt x="1744" y="1241"/>
                    </a:lnTo>
                    <a:lnTo>
                      <a:pt x="1766" y="1226"/>
                    </a:lnTo>
                    <a:lnTo>
                      <a:pt x="1769" y="1223"/>
                    </a:lnTo>
                    <a:lnTo>
                      <a:pt x="1780" y="1215"/>
                    </a:lnTo>
                    <a:lnTo>
                      <a:pt x="1799" y="1212"/>
                    </a:lnTo>
                    <a:lnTo>
                      <a:pt x="1824" y="1202"/>
                    </a:lnTo>
                    <a:lnTo>
                      <a:pt x="1828" y="1193"/>
                    </a:lnTo>
                    <a:lnTo>
                      <a:pt x="1829" y="1187"/>
                    </a:lnTo>
                    <a:lnTo>
                      <a:pt x="1828" y="1168"/>
                    </a:lnTo>
                    <a:lnTo>
                      <a:pt x="1821" y="1153"/>
                    </a:lnTo>
                    <a:lnTo>
                      <a:pt x="1817" y="1150"/>
                    </a:lnTo>
                    <a:lnTo>
                      <a:pt x="1817" y="1146"/>
                    </a:lnTo>
                    <a:lnTo>
                      <a:pt x="1818" y="1143"/>
                    </a:lnTo>
                    <a:lnTo>
                      <a:pt x="1824" y="1139"/>
                    </a:lnTo>
                    <a:lnTo>
                      <a:pt x="1831" y="1136"/>
                    </a:lnTo>
                    <a:lnTo>
                      <a:pt x="1837" y="1131"/>
                    </a:lnTo>
                    <a:lnTo>
                      <a:pt x="1839" y="1110"/>
                    </a:lnTo>
                    <a:lnTo>
                      <a:pt x="1846" y="1095"/>
                    </a:lnTo>
                    <a:lnTo>
                      <a:pt x="1839" y="1082"/>
                    </a:lnTo>
                    <a:lnTo>
                      <a:pt x="1835" y="1078"/>
                    </a:lnTo>
                    <a:lnTo>
                      <a:pt x="1835" y="1073"/>
                    </a:lnTo>
                    <a:lnTo>
                      <a:pt x="1862" y="1048"/>
                    </a:lnTo>
                    <a:lnTo>
                      <a:pt x="1884" y="1038"/>
                    </a:lnTo>
                    <a:lnTo>
                      <a:pt x="1897" y="1030"/>
                    </a:lnTo>
                    <a:lnTo>
                      <a:pt x="1911" y="1034"/>
                    </a:lnTo>
                    <a:lnTo>
                      <a:pt x="1917" y="1034"/>
                    </a:lnTo>
                    <a:lnTo>
                      <a:pt x="1935" y="1019"/>
                    </a:lnTo>
                    <a:lnTo>
                      <a:pt x="1948" y="1015"/>
                    </a:lnTo>
                    <a:lnTo>
                      <a:pt x="1959" y="1008"/>
                    </a:lnTo>
                    <a:lnTo>
                      <a:pt x="1973" y="986"/>
                    </a:lnTo>
                    <a:lnTo>
                      <a:pt x="1993" y="983"/>
                    </a:lnTo>
                    <a:lnTo>
                      <a:pt x="1995" y="979"/>
                    </a:lnTo>
                    <a:lnTo>
                      <a:pt x="2001" y="975"/>
                    </a:lnTo>
                    <a:lnTo>
                      <a:pt x="2001" y="957"/>
                    </a:lnTo>
                    <a:lnTo>
                      <a:pt x="2003" y="951"/>
                    </a:lnTo>
                    <a:lnTo>
                      <a:pt x="2006" y="945"/>
                    </a:lnTo>
                    <a:lnTo>
                      <a:pt x="2015" y="939"/>
                    </a:lnTo>
                    <a:lnTo>
                      <a:pt x="2023" y="918"/>
                    </a:lnTo>
                    <a:lnTo>
                      <a:pt x="2025" y="907"/>
                    </a:lnTo>
                    <a:lnTo>
                      <a:pt x="2020" y="892"/>
                    </a:lnTo>
                    <a:lnTo>
                      <a:pt x="2017" y="888"/>
                    </a:lnTo>
                    <a:lnTo>
                      <a:pt x="2006" y="859"/>
                    </a:lnTo>
                    <a:lnTo>
                      <a:pt x="2006" y="830"/>
                    </a:lnTo>
                    <a:lnTo>
                      <a:pt x="2014" y="822"/>
                    </a:lnTo>
                    <a:lnTo>
                      <a:pt x="2031" y="822"/>
                    </a:lnTo>
                    <a:lnTo>
                      <a:pt x="2036" y="814"/>
                    </a:lnTo>
                    <a:lnTo>
                      <a:pt x="2058" y="797"/>
                    </a:lnTo>
                    <a:lnTo>
                      <a:pt x="2061" y="794"/>
                    </a:lnTo>
                    <a:lnTo>
                      <a:pt x="2072" y="794"/>
                    </a:lnTo>
                    <a:lnTo>
                      <a:pt x="2079" y="793"/>
                    </a:lnTo>
                    <a:lnTo>
                      <a:pt x="2083" y="783"/>
                    </a:lnTo>
                    <a:lnTo>
                      <a:pt x="2083" y="761"/>
                    </a:lnTo>
                    <a:lnTo>
                      <a:pt x="2091" y="743"/>
                    </a:lnTo>
                    <a:lnTo>
                      <a:pt x="2097" y="738"/>
                    </a:lnTo>
                    <a:lnTo>
                      <a:pt x="2101" y="731"/>
                    </a:lnTo>
                    <a:lnTo>
                      <a:pt x="2101" y="728"/>
                    </a:lnTo>
                    <a:lnTo>
                      <a:pt x="2102" y="722"/>
                    </a:lnTo>
                    <a:lnTo>
                      <a:pt x="2102" y="678"/>
                    </a:lnTo>
                    <a:lnTo>
                      <a:pt x="2101" y="669"/>
                    </a:lnTo>
                    <a:lnTo>
                      <a:pt x="2097" y="662"/>
                    </a:lnTo>
                    <a:lnTo>
                      <a:pt x="2088" y="652"/>
                    </a:lnTo>
                    <a:lnTo>
                      <a:pt x="2079" y="645"/>
                    </a:lnTo>
                    <a:lnTo>
                      <a:pt x="2072" y="645"/>
                    </a:lnTo>
                    <a:lnTo>
                      <a:pt x="2064" y="634"/>
                    </a:lnTo>
                    <a:lnTo>
                      <a:pt x="2055" y="618"/>
                    </a:lnTo>
                    <a:lnTo>
                      <a:pt x="2036" y="596"/>
                    </a:lnTo>
                    <a:lnTo>
                      <a:pt x="2026" y="591"/>
                    </a:lnTo>
                    <a:lnTo>
                      <a:pt x="2009" y="574"/>
                    </a:lnTo>
                    <a:lnTo>
                      <a:pt x="2004" y="553"/>
                    </a:lnTo>
                    <a:lnTo>
                      <a:pt x="1999" y="549"/>
                    </a:lnTo>
                    <a:lnTo>
                      <a:pt x="1999" y="541"/>
                    </a:lnTo>
                    <a:lnTo>
                      <a:pt x="2001" y="538"/>
                    </a:lnTo>
                    <a:lnTo>
                      <a:pt x="2004" y="532"/>
                    </a:lnTo>
                    <a:lnTo>
                      <a:pt x="2012" y="525"/>
                    </a:lnTo>
                    <a:lnTo>
                      <a:pt x="2015" y="520"/>
                    </a:lnTo>
                    <a:lnTo>
                      <a:pt x="2017" y="509"/>
                    </a:lnTo>
                    <a:lnTo>
                      <a:pt x="2017" y="502"/>
                    </a:lnTo>
                    <a:lnTo>
                      <a:pt x="2012" y="494"/>
                    </a:lnTo>
                    <a:lnTo>
                      <a:pt x="2003" y="487"/>
                    </a:lnTo>
                    <a:lnTo>
                      <a:pt x="2003" y="470"/>
                    </a:lnTo>
                    <a:lnTo>
                      <a:pt x="2023" y="454"/>
                    </a:lnTo>
                    <a:lnTo>
                      <a:pt x="2026" y="433"/>
                    </a:lnTo>
                    <a:lnTo>
                      <a:pt x="2026" y="427"/>
                    </a:lnTo>
                    <a:lnTo>
                      <a:pt x="2012" y="421"/>
                    </a:lnTo>
                    <a:lnTo>
                      <a:pt x="2006" y="421"/>
                    </a:lnTo>
                    <a:lnTo>
                      <a:pt x="2001" y="422"/>
                    </a:lnTo>
                    <a:lnTo>
                      <a:pt x="1995" y="426"/>
                    </a:lnTo>
                    <a:lnTo>
                      <a:pt x="1984" y="426"/>
                    </a:lnTo>
                    <a:lnTo>
                      <a:pt x="1979" y="422"/>
                    </a:lnTo>
                    <a:lnTo>
                      <a:pt x="1948" y="421"/>
                    </a:lnTo>
                    <a:lnTo>
                      <a:pt x="1933" y="422"/>
                    </a:lnTo>
                    <a:lnTo>
                      <a:pt x="1928" y="426"/>
                    </a:lnTo>
                    <a:lnTo>
                      <a:pt x="1926" y="427"/>
                    </a:lnTo>
                    <a:lnTo>
                      <a:pt x="1919" y="443"/>
                    </a:lnTo>
                    <a:lnTo>
                      <a:pt x="1919" y="459"/>
                    </a:lnTo>
                    <a:lnTo>
                      <a:pt x="1916" y="476"/>
                    </a:lnTo>
                    <a:lnTo>
                      <a:pt x="1902" y="502"/>
                    </a:lnTo>
                    <a:lnTo>
                      <a:pt x="1878" y="502"/>
                    </a:lnTo>
                    <a:lnTo>
                      <a:pt x="1864" y="499"/>
                    </a:lnTo>
                    <a:lnTo>
                      <a:pt x="1846" y="502"/>
                    </a:lnTo>
                    <a:lnTo>
                      <a:pt x="1824" y="498"/>
                    </a:lnTo>
                    <a:lnTo>
                      <a:pt x="1804" y="499"/>
                    </a:lnTo>
                    <a:lnTo>
                      <a:pt x="1795" y="502"/>
                    </a:lnTo>
                    <a:lnTo>
                      <a:pt x="1780" y="514"/>
                    </a:lnTo>
                    <a:lnTo>
                      <a:pt x="1758" y="521"/>
                    </a:lnTo>
                    <a:lnTo>
                      <a:pt x="1739" y="520"/>
                    </a:lnTo>
                    <a:lnTo>
                      <a:pt x="1731" y="524"/>
                    </a:lnTo>
                    <a:lnTo>
                      <a:pt x="1722" y="530"/>
                    </a:lnTo>
                    <a:lnTo>
                      <a:pt x="1720" y="538"/>
                    </a:lnTo>
                    <a:lnTo>
                      <a:pt x="1711" y="546"/>
                    </a:lnTo>
                    <a:lnTo>
                      <a:pt x="1698" y="546"/>
                    </a:lnTo>
                    <a:lnTo>
                      <a:pt x="1682" y="530"/>
                    </a:lnTo>
                    <a:lnTo>
                      <a:pt x="1679" y="530"/>
                    </a:lnTo>
                    <a:lnTo>
                      <a:pt x="1654" y="538"/>
                    </a:lnTo>
                    <a:lnTo>
                      <a:pt x="1653" y="542"/>
                    </a:lnTo>
                    <a:lnTo>
                      <a:pt x="1644" y="553"/>
                    </a:lnTo>
                    <a:lnTo>
                      <a:pt x="1638" y="558"/>
                    </a:lnTo>
                    <a:lnTo>
                      <a:pt x="1611" y="564"/>
                    </a:lnTo>
                    <a:lnTo>
                      <a:pt x="1602" y="574"/>
                    </a:lnTo>
                    <a:lnTo>
                      <a:pt x="1600" y="575"/>
                    </a:lnTo>
                    <a:lnTo>
                      <a:pt x="1600" y="579"/>
                    </a:lnTo>
                    <a:lnTo>
                      <a:pt x="1589" y="585"/>
                    </a:lnTo>
                    <a:lnTo>
                      <a:pt x="1586" y="585"/>
                    </a:lnTo>
                    <a:lnTo>
                      <a:pt x="1575" y="579"/>
                    </a:lnTo>
                    <a:lnTo>
                      <a:pt x="1556" y="582"/>
                    </a:lnTo>
                    <a:lnTo>
                      <a:pt x="1542" y="579"/>
                    </a:lnTo>
                    <a:lnTo>
                      <a:pt x="1531" y="580"/>
                    </a:lnTo>
                    <a:lnTo>
                      <a:pt x="1526" y="600"/>
                    </a:lnTo>
                    <a:lnTo>
                      <a:pt x="1526" y="623"/>
                    </a:lnTo>
                    <a:lnTo>
                      <a:pt x="1522" y="625"/>
                    </a:lnTo>
                    <a:lnTo>
                      <a:pt x="1518" y="625"/>
                    </a:lnTo>
                    <a:lnTo>
                      <a:pt x="1500" y="608"/>
                    </a:lnTo>
                    <a:lnTo>
                      <a:pt x="1490" y="607"/>
                    </a:lnTo>
                    <a:lnTo>
                      <a:pt x="1487" y="611"/>
                    </a:lnTo>
                    <a:lnTo>
                      <a:pt x="1485" y="612"/>
                    </a:lnTo>
                    <a:lnTo>
                      <a:pt x="1482" y="612"/>
                    </a:lnTo>
                    <a:lnTo>
                      <a:pt x="1468" y="601"/>
                    </a:lnTo>
                    <a:lnTo>
                      <a:pt x="1466" y="597"/>
                    </a:lnTo>
                    <a:lnTo>
                      <a:pt x="1458" y="596"/>
                    </a:lnTo>
                    <a:lnTo>
                      <a:pt x="1444" y="597"/>
                    </a:lnTo>
                    <a:lnTo>
                      <a:pt x="1411" y="619"/>
                    </a:lnTo>
                    <a:lnTo>
                      <a:pt x="1411" y="622"/>
                    </a:lnTo>
                    <a:lnTo>
                      <a:pt x="1394" y="622"/>
                    </a:lnTo>
                    <a:lnTo>
                      <a:pt x="1391" y="619"/>
                    </a:lnTo>
                    <a:lnTo>
                      <a:pt x="1387" y="612"/>
                    </a:lnTo>
                    <a:lnTo>
                      <a:pt x="1362" y="558"/>
                    </a:lnTo>
                    <a:lnTo>
                      <a:pt x="1362" y="549"/>
                    </a:lnTo>
                    <a:lnTo>
                      <a:pt x="1358" y="546"/>
                    </a:lnTo>
                    <a:lnTo>
                      <a:pt x="1354" y="542"/>
                    </a:lnTo>
                    <a:lnTo>
                      <a:pt x="1340" y="547"/>
                    </a:lnTo>
                    <a:lnTo>
                      <a:pt x="1299" y="549"/>
                    </a:lnTo>
                    <a:lnTo>
                      <a:pt x="1291" y="546"/>
                    </a:lnTo>
                    <a:lnTo>
                      <a:pt x="1272" y="549"/>
                    </a:lnTo>
                    <a:lnTo>
                      <a:pt x="1242" y="558"/>
                    </a:lnTo>
                    <a:lnTo>
                      <a:pt x="1236" y="564"/>
                    </a:lnTo>
                    <a:lnTo>
                      <a:pt x="1231" y="564"/>
                    </a:lnTo>
                    <a:lnTo>
                      <a:pt x="1216" y="546"/>
                    </a:lnTo>
                    <a:lnTo>
                      <a:pt x="1196" y="546"/>
                    </a:lnTo>
                    <a:lnTo>
                      <a:pt x="1192" y="538"/>
                    </a:lnTo>
                    <a:lnTo>
                      <a:pt x="1168" y="521"/>
                    </a:lnTo>
                    <a:lnTo>
                      <a:pt x="1165" y="516"/>
                    </a:lnTo>
                    <a:lnTo>
                      <a:pt x="1154" y="488"/>
                    </a:lnTo>
                    <a:lnTo>
                      <a:pt x="1149" y="477"/>
                    </a:lnTo>
                    <a:lnTo>
                      <a:pt x="1138" y="473"/>
                    </a:lnTo>
                    <a:lnTo>
                      <a:pt x="1127" y="492"/>
                    </a:lnTo>
                    <a:lnTo>
                      <a:pt x="1107" y="492"/>
                    </a:lnTo>
                    <a:lnTo>
                      <a:pt x="1100" y="487"/>
                    </a:lnTo>
                    <a:lnTo>
                      <a:pt x="1094" y="477"/>
                    </a:lnTo>
                    <a:lnTo>
                      <a:pt x="1086" y="470"/>
                    </a:lnTo>
                    <a:lnTo>
                      <a:pt x="1076" y="465"/>
                    </a:lnTo>
                    <a:lnTo>
                      <a:pt x="1076" y="458"/>
                    </a:lnTo>
                    <a:lnTo>
                      <a:pt x="1074" y="451"/>
                    </a:lnTo>
                    <a:lnTo>
                      <a:pt x="1067" y="444"/>
                    </a:lnTo>
                    <a:lnTo>
                      <a:pt x="1059" y="443"/>
                    </a:lnTo>
                    <a:lnTo>
                      <a:pt x="1054" y="438"/>
                    </a:lnTo>
                    <a:lnTo>
                      <a:pt x="1037" y="415"/>
                    </a:lnTo>
                    <a:lnTo>
                      <a:pt x="1032" y="415"/>
                    </a:lnTo>
                    <a:lnTo>
                      <a:pt x="1026" y="416"/>
                    </a:lnTo>
                    <a:lnTo>
                      <a:pt x="1020" y="416"/>
                    </a:lnTo>
                    <a:lnTo>
                      <a:pt x="998" y="399"/>
                    </a:lnTo>
                    <a:lnTo>
                      <a:pt x="988" y="396"/>
                    </a:lnTo>
                    <a:lnTo>
                      <a:pt x="963" y="411"/>
                    </a:lnTo>
                    <a:lnTo>
                      <a:pt x="954" y="415"/>
                    </a:lnTo>
                    <a:lnTo>
                      <a:pt x="952" y="415"/>
                    </a:lnTo>
                    <a:lnTo>
                      <a:pt x="925" y="396"/>
                    </a:lnTo>
                    <a:lnTo>
                      <a:pt x="912" y="383"/>
                    </a:lnTo>
                    <a:lnTo>
                      <a:pt x="897" y="374"/>
                    </a:lnTo>
                    <a:lnTo>
                      <a:pt x="890" y="371"/>
                    </a:lnTo>
                    <a:lnTo>
                      <a:pt x="856" y="361"/>
                    </a:lnTo>
                    <a:lnTo>
                      <a:pt x="848" y="360"/>
                    </a:lnTo>
                    <a:lnTo>
                      <a:pt x="845" y="352"/>
                    </a:lnTo>
                    <a:lnTo>
                      <a:pt x="841" y="346"/>
                    </a:lnTo>
                    <a:lnTo>
                      <a:pt x="835" y="342"/>
                    </a:lnTo>
                    <a:lnTo>
                      <a:pt x="813" y="334"/>
                    </a:lnTo>
                    <a:lnTo>
                      <a:pt x="801" y="334"/>
                    </a:lnTo>
                    <a:lnTo>
                      <a:pt x="794" y="342"/>
                    </a:lnTo>
                    <a:lnTo>
                      <a:pt x="788" y="346"/>
                    </a:lnTo>
                    <a:lnTo>
                      <a:pt x="780" y="345"/>
                    </a:lnTo>
                    <a:lnTo>
                      <a:pt x="777" y="345"/>
                    </a:lnTo>
                    <a:lnTo>
                      <a:pt x="766" y="346"/>
                    </a:lnTo>
                    <a:lnTo>
                      <a:pt x="753" y="352"/>
                    </a:lnTo>
                    <a:lnTo>
                      <a:pt x="742" y="361"/>
                    </a:lnTo>
                    <a:lnTo>
                      <a:pt x="736" y="360"/>
                    </a:lnTo>
                    <a:lnTo>
                      <a:pt x="731" y="357"/>
                    </a:lnTo>
                    <a:lnTo>
                      <a:pt x="717" y="338"/>
                    </a:lnTo>
                    <a:lnTo>
                      <a:pt x="703" y="339"/>
                    </a:lnTo>
                    <a:lnTo>
                      <a:pt x="679" y="328"/>
                    </a:lnTo>
                    <a:lnTo>
                      <a:pt x="674" y="318"/>
                    </a:lnTo>
                    <a:lnTo>
                      <a:pt x="663" y="307"/>
                    </a:lnTo>
                    <a:lnTo>
                      <a:pt x="655" y="279"/>
                    </a:lnTo>
                    <a:lnTo>
                      <a:pt x="655" y="262"/>
                    </a:lnTo>
                    <a:lnTo>
                      <a:pt x="650" y="240"/>
                    </a:lnTo>
                    <a:lnTo>
                      <a:pt x="655" y="230"/>
                    </a:lnTo>
                    <a:lnTo>
                      <a:pt x="648" y="214"/>
                    </a:lnTo>
                    <a:lnTo>
                      <a:pt x="637" y="203"/>
                    </a:lnTo>
                    <a:lnTo>
                      <a:pt x="622" y="196"/>
                    </a:lnTo>
                    <a:lnTo>
                      <a:pt x="611" y="197"/>
                    </a:lnTo>
                    <a:lnTo>
                      <a:pt x="603" y="193"/>
                    </a:lnTo>
                    <a:lnTo>
                      <a:pt x="600" y="186"/>
                    </a:lnTo>
                    <a:lnTo>
                      <a:pt x="600" y="176"/>
                    </a:lnTo>
                    <a:lnTo>
                      <a:pt x="595" y="174"/>
                    </a:lnTo>
                    <a:lnTo>
                      <a:pt x="592" y="171"/>
                    </a:lnTo>
                    <a:lnTo>
                      <a:pt x="589" y="171"/>
                    </a:lnTo>
                    <a:lnTo>
                      <a:pt x="583" y="176"/>
                    </a:lnTo>
                    <a:lnTo>
                      <a:pt x="579" y="176"/>
                    </a:lnTo>
                    <a:lnTo>
                      <a:pt x="572" y="171"/>
                    </a:lnTo>
                    <a:lnTo>
                      <a:pt x="568" y="167"/>
                    </a:lnTo>
                    <a:lnTo>
                      <a:pt x="575" y="138"/>
                    </a:lnTo>
                    <a:lnTo>
                      <a:pt x="570" y="123"/>
                    </a:lnTo>
                    <a:lnTo>
                      <a:pt x="561" y="112"/>
                    </a:lnTo>
                    <a:lnTo>
                      <a:pt x="539" y="98"/>
                    </a:lnTo>
                    <a:lnTo>
                      <a:pt x="515" y="76"/>
                    </a:lnTo>
                    <a:lnTo>
                      <a:pt x="506" y="73"/>
                    </a:lnTo>
                    <a:lnTo>
                      <a:pt x="506" y="69"/>
                    </a:lnTo>
                    <a:lnTo>
                      <a:pt x="497" y="50"/>
                    </a:lnTo>
                    <a:lnTo>
                      <a:pt x="495" y="36"/>
                    </a:lnTo>
                    <a:lnTo>
                      <a:pt x="486" y="17"/>
                    </a:lnTo>
                    <a:lnTo>
                      <a:pt x="466" y="7"/>
                    </a:lnTo>
                    <a:lnTo>
                      <a:pt x="447" y="6"/>
                    </a:lnTo>
                    <a:lnTo>
                      <a:pt x="428" y="0"/>
                    </a:lnTo>
                    <a:lnTo>
                      <a:pt x="426" y="0"/>
                    </a:lnTo>
                    <a:lnTo>
                      <a:pt x="395" y="23"/>
                    </a:lnTo>
                    <a:lnTo>
                      <a:pt x="379" y="40"/>
                    </a:lnTo>
                    <a:lnTo>
                      <a:pt x="253" y="127"/>
                    </a:lnTo>
                    <a:lnTo>
                      <a:pt x="244" y="2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7" name="Freeform 272">
                <a:extLst>
                  <a:ext uri="{FF2B5EF4-FFF2-40B4-BE49-F238E27FC236}">
                    <a16:creationId xmlns:a16="http://schemas.microsoft.com/office/drawing/2014/main" id="{1A193659-1185-DD78-3993-A03B29499DE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689" y="2487"/>
                <a:ext cx="325" cy="478"/>
              </a:xfrm>
              <a:custGeom>
                <a:avLst/>
                <a:gdLst>
                  <a:gd name="T0" fmla="*/ 1569 w 2272"/>
                  <a:gd name="T1" fmla="*/ 1478 h 3343"/>
                  <a:gd name="T2" fmla="*/ 1589 w 2272"/>
                  <a:gd name="T3" fmla="*/ 1279 h 3343"/>
                  <a:gd name="T4" fmla="*/ 1556 w 2272"/>
                  <a:gd name="T5" fmla="*/ 794 h 3343"/>
                  <a:gd name="T6" fmla="*/ 1488 w 2272"/>
                  <a:gd name="T7" fmla="*/ 770 h 3343"/>
                  <a:gd name="T8" fmla="*/ 1411 w 2272"/>
                  <a:gd name="T9" fmla="*/ 790 h 3343"/>
                  <a:gd name="T10" fmla="*/ 1401 w 2272"/>
                  <a:gd name="T11" fmla="*/ 759 h 3343"/>
                  <a:gd name="T12" fmla="*/ 1392 w 2272"/>
                  <a:gd name="T13" fmla="*/ 781 h 3343"/>
                  <a:gd name="T14" fmla="*/ 1272 w 2272"/>
                  <a:gd name="T15" fmla="*/ 781 h 3343"/>
                  <a:gd name="T16" fmla="*/ 1089 w 2272"/>
                  <a:gd name="T17" fmla="*/ 715 h 3343"/>
                  <a:gd name="T18" fmla="*/ 1008 w 2272"/>
                  <a:gd name="T19" fmla="*/ 600 h 3343"/>
                  <a:gd name="T20" fmla="*/ 1029 w 2272"/>
                  <a:gd name="T21" fmla="*/ 333 h 3343"/>
                  <a:gd name="T22" fmla="*/ 895 w 2272"/>
                  <a:gd name="T23" fmla="*/ 113 h 3343"/>
                  <a:gd name="T24" fmla="*/ 647 w 2272"/>
                  <a:gd name="T25" fmla="*/ 0 h 3343"/>
                  <a:gd name="T26" fmla="*/ 357 w 2272"/>
                  <a:gd name="T27" fmla="*/ 98 h 3343"/>
                  <a:gd name="T28" fmla="*/ 254 w 2272"/>
                  <a:gd name="T29" fmla="*/ 328 h 3343"/>
                  <a:gd name="T30" fmla="*/ 308 w 2272"/>
                  <a:gd name="T31" fmla="*/ 524 h 3343"/>
                  <a:gd name="T32" fmla="*/ 313 w 2272"/>
                  <a:gd name="T33" fmla="*/ 678 h 3343"/>
                  <a:gd name="T34" fmla="*/ 363 w 2272"/>
                  <a:gd name="T35" fmla="*/ 820 h 3343"/>
                  <a:gd name="T36" fmla="*/ 409 w 2272"/>
                  <a:gd name="T37" fmla="*/ 1065 h 3343"/>
                  <a:gd name="T38" fmla="*/ 346 w 2272"/>
                  <a:gd name="T39" fmla="*/ 1383 h 3343"/>
                  <a:gd name="T40" fmla="*/ 200 w 2272"/>
                  <a:gd name="T41" fmla="*/ 1580 h 3343"/>
                  <a:gd name="T42" fmla="*/ 202 w 2272"/>
                  <a:gd name="T43" fmla="*/ 1967 h 3343"/>
                  <a:gd name="T44" fmla="*/ 84 w 2272"/>
                  <a:gd name="T45" fmla="*/ 2156 h 3343"/>
                  <a:gd name="T46" fmla="*/ 84 w 2272"/>
                  <a:gd name="T47" fmla="*/ 2279 h 3343"/>
                  <a:gd name="T48" fmla="*/ 54 w 2272"/>
                  <a:gd name="T49" fmla="*/ 2505 h 3343"/>
                  <a:gd name="T50" fmla="*/ 0 w 2272"/>
                  <a:gd name="T51" fmla="*/ 2749 h 3343"/>
                  <a:gd name="T52" fmla="*/ 149 w 2272"/>
                  <a:gd name="T53" fmla="*/ 2807 h 3343"/>
                  <a:gd name="T54" fmla="*/ 362 w 2272"/>
                  <a:gd name="T55" fmla="*/ 3070 h 3343"/>
                  <a:gd name="T56" fmla="*/ 735 w 2272"/>
                  <a:gd name="T57" fmla="*/ 2884 h 3343"/>
                  <a:gd name="T58" fmla="*/ 909 w 2272"/>
                  <a:gd name="T59" fmla="*/ 2916 h 3343"/>
                  <a:gd name="T60" fmla="*/ 1023 w 2272"/>
                  <a:gd name="T61" fmla="*/ 3007 h 3343"/>
                  <a:gd name="T62" fmla="*/ 1196 w 2272"/>
                  <a:gd name="T63" fmla="*/ 3041 h 3343"/>
                  <a:gd name="T64" fmla="*/ 1305 w 2272"/>
                  <a:gd name="T65" fmla="*/ 3098 h 3343"/>
                  <a:gd name="T66" fmla="*/ 1469 w 2272"/>
                  <a:gd name="T67" fmla="*/ 3117 h 3343"/>
                  <a:gd name="T68" fmla="*/ 1613 w 2272"/>
                  <a:gd name="T69" fmla="*/ 3338 h 3343"/>
                  <a:gd name="T70" fmla="*/ 1915 w 2272"/>
                  <a:gd name="T71" fmla="*/ 3131 h 3343"/>
                  <a:gd name="T72" fmla="*/ 2046 w 2272"/>
                  <a:gd name="T73" fmla="*/ 3124 h 3343"/>
                  <a:gd name="T74" fmla="*/ 1980 w 2272"/>
                  <a:gd name="T75" fmla="*/ 2917 h 3343"/>
                  <a:gd name="T76" fmla="*/ 1860 w 2272"/>
                  <a:gd name="T77" fmla="*/ 2742 h 3343"/>
                  <a:gd name="T78" fmla="*/ 1766 w 2272"/>
                  <a:gd name="T79" fmla="*/ 2746 h 3343"/>
                  <a:gd name="T80" fmla="*/ 1690 w 2272"/>
                  <a:gd name="T81" fmla="*/ 2716 h 3343"/>
                  <a:gd name="T82" fmla="*/ 1554 w 2272"/>
                  <a:gd name="T83" fmla="*/ 2650 h 3343"/>
                  <a:gd name="T84" fmla="*/ 1651 w 2272"/>
                  <a:gd name="T85" fmla="*/ 2484 h 3343"/>
                  <a:gd name="T86" fmla="*/ 1591 w 2272"/>
                  <a:gd name="T87" fmla="*/ 2321 h 3343"/>
                  <a:gd name="T88" fmla="*/ 1958 w 2272"/>
                  <a:gd name="T89" fmla="*/ 2222 h 3343"/>
                  <a:gd name="T90" fmla="*/ 1914 w 2272"/>
                  <a:gd name="T91" fmla="*/ 2017 h 3343"/>
                  <a:gd name="T92" fmla="*/ 2092 w 2272"/>
                  <a:gd name="T93" fmla="*/ 1889 h 3343"/>
                  <a:gd name="T94" fmla="*/ 2272 w 2272"/>
                  <a:gd name="T95" fmla="*/ 1773 h 3343"/>
                  <a:gd name="T96" fmla="*/ 2210 w 2272"/>
                  <a:gd name="T97" fmla="*/ 1719 h 3343"/>
                  <a:gd name="T98" fmla="*/ 2059 w 2272"/>
                  <a:gd name="T99" fmla="*/ 1664 h 3343"/>
                  <a:gd name="T100" fmla="*/ 1897 w 2272"/>
                  <a:gd name="T101" fmla="*/ 1583 h 3343"/>
                  <a:gd name="T102" fmla="*/ 484 w 2272"/>
                  <a:gd name="T103" fmla="*/ 2692 h 3343"/>
                  <a:gd name="T104" fmla="*/ 669 w 2272"/>
                  <a:gd name="T105" fmla="*/ 2528 h 3343"/>
                  <a:gd name="T106" fmla="*/ 726 w 2272"/>
                  <a:gd name="T107" fmla="*/ 2610 h 3343"/>
                  <a:gd name="T108" fmla="*/ 726 w 2272"/>
                  <a:gd name="T109" fmla="*/ 2796 h 3343"/>
                  <a:gd name="T110" fmla="*/ 440 w 2272"/>
                  <a:gd name="T111" fmla="*/ 2746 h 3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272" h="3343">
                    <a:moveTo>
                      <a:pt x="1751" y="1523"/>
                    </a:moveTo>
                    <a:lnTo>
                      <a:pt x="1758" y="1541"/>
                    </a:lnTo>
                    <a:lnTo>
                      <a:pt x="1755" y="1547"/>
                    </a:lnTo>
                    <a:lnTo>
                      <a:pt x="1576" y="1486"/>
                    </a:lnTo>
                    <a:lnTo>
                      <a:pt x="1569" y="1478"/>
                    </a:lnTo>
                    <a:lnTo>
                      <a:pt x="1564" y="1463"/>
                    </a:lnTo>
                    <a:lnTo>
                      <a:pt x="1613" y="1399"/>
                    </a:lnTo>
                    <a:lnTo>
                      <a:pt x="1573" y="1392"/>
                    </a:lnTo>
                    <a:lnTo>
                      <a:pt x="1589" y="1283"/>
                    </a:lnTo>
                    <a:lnTo>
                      <a:pt x="1589" y="1279"/>
                    </a:lnTo>
                    <a:lnTo>
                      <a:pt x="1602" y="1129"/>
                    </a:lnTo>
                    <a:lnTo>
                      <a:pt x="1587" y="1006"/>
                    </a:lnTo>
                    <a:lnTo>
                      <a:pt x="1608" y="943"/>
                    </a:lnTo>
                    <a:lnTo>
                      <a:pt x="1595" y="852"/>
                    </a:lnTo>
                    <a:lnTo>
                      <a:pt x="1556" y="794"/>
                    </a:lnTo>
                    <a:lnTo>
                      <a:pt x="1609" y="715"/>
                    </a:lnTo>
                    <a:lnTo>
                      <a:pt x="1537" y="692"/>
                    </a:lnTo>
                    <a:lnTo>
                      <a:pt x="1520" y="717"/>
                    </a:lnTo>
                    <a:lnTo>
                      <a:pt x="1515" y="728"/>
                    </a:lnTo>
                    <a:lnTo>
                      <a:pt x="1488" y="770"/>
                    </a:lnTo>
                    <a:lnTo>
                      <a:pt x="1455" y="794"/>
                    </a:lnTo>
                    <a:lnTo>
                      <a:pt x="1427" y="798"/>
                    </a:lnTo>
                    <a:lnTo>
                      <a:pt x="1423" y="798"/>
                    </a:lnTo>
                    <a:lnTo>
                      <a:pt x="1412" y="792"/>
                    </a:lnTo>
                    <a:lnTo>
                      <a:pt x="1411" y="790"/>
                    </a:lnTo>
                    <a:lnTo>
                      <a:pt x="1409" y="781"/>
                    </a:lnTo>
                    <a:lnTo>
                      <a:pt x="1406" y="776"/>
                    </a:lnTo>
                    <a:lnTo>
                      <a:pt x="1406" y="770"/>
                    </a:lnTo>
                    <a:lnTo>
                      <a:pt x="1403" y="759"/>
                    </a:lnTo>
                    <a:lnTo>
                      <a:pt x="1401" y="759"/>
                    </a:lnTo>
                    <a:lnTo>
                      <a:pt x="1392" y="769"/>
                    </a:lnTo>
                    <a:lnTo>
                      <a:pt x="1392" y="770"/>
                    </a:lnTo>
                    <a:lnTo>
                      <a:pt x="1390" y="770"/>
                    </a:lnTo>
                    <a:lnTo>
                      <a:pt x="1390" y="780"/>
                    </a:lnTo>
                    <a:lnTo>
                      <a:pt x="1392" y="781"/>
                    </a:lnTo>
                    <a:lnTo>
                      <a:pt x="1395" y="786"/>
                    </a:lnTo>
                    <a:lnTo>
                      <a:pt x="1420" y="812"/>
                    </a:lnTo>
                    <a:lnTo>
                      <a:pt x="1336" y="792"/>
                    </a:lnTo>
                    <a:lnTo>
                      <a:pt x="1300" y="758"/>
                    </a:lnTo>
                    <a:lnTo>
                      <a:pt x="1272" y="781"/>
                    </a:lnTo>
                    <a:lnTo>
                      <a:pt x="1245" y="772"/>
                    </a:lnTo>
                    <a:lnTo>
                      <a:pt x="1216" y="750"/>
                    </a:lnTo>
                    <a:lnTo>
                      <a:pt x="1183" y="770"/>
                    </a:lnTo>
                    <a:lnTo>
                      <a:pt x="1169" y="772"/>
                    </a:lnTo>
                    <a:lnTo>
                      <a:pt x="1089" y="715"/>
                    </a:lnTo>
                    <a:lnTo>
                      <a:pt x="1083" y="710"/>
                    </a:lnTo>
                    <a:lnTo>
                      <a:pt x="1063" y="703"/>
                    </a:lnTo>
                    <a:lnTo>
                      <a:pt x="964" y="750"/>
                    </a:lnTo>
                    <a:lnTo>
                      <a:pt x="910" y="728"/>
                    </a:lnTo>
                    <a:lnTo>
                      <a:pt x="1008" y="600"/>
                    </a:lnTo>
                    <a:lnTo>
                      <a:pt x="1010" y="579"/>
                    </a:lnTo>
                    <a:lnTo>
                      <a:pt x="1008" y="480"/>
                    </a:lnTo>
                    <a:lnTo>
                      <a:pt x="969" y="397"/>
                    </a:lnTo>
                    <a:lnTo>
                      <a:pt x="963" y="354"/>
                    </a:lnTo>
                    <a:lnTo>
                      <a:pt x="1029" y="333"/>
                    </a:lnTo>
                    <a:lnTo>
                      <a:pt x="977" y="248"/>
                    </a:lnTo>
                    <a:lnTo>
                      <a:pt x="931" y="229"/>
                    </a:lnTo>
                    <a:lnTo>
                      <a:pt x="874" y="259"/>
                    </a:lnTo>
                    <a:lnTo>
                      <a:pt x="901" y="120"/>
                    </a:lnTo>
                    <a:lnTo>
                      <a:pt x="895" y="113"/>
                    </a:lnTo>
                    <a:lnTo>
                      <a:pt x="779" y="160"/>
                    </a:lnTo>
                    <a:lnTo>
                      <a:pt x="775" y="158"/>
                    </a:lnTo>
                    <a:lnTo>
                      <a:pt x="746" y="76"/>
                    </a:lnTo>
                    <a:lnTo>
                      <a:pt x="669" y="62"/>
                    </a:lnTo>
                    <a:lnTo>
                      <a:pt x="647" y="0"/>
                    </a:lnTo>
                    <a:lnTo>
                      <a:pt x="586" y="12"/>
                    </a:lnTo>
                    <a:lnTo>
                      <a:pt x="491" y="55"/>
                    </a:lnTo>
                    <a:lnTo>
                      <a:pt x="442" y="91"/>
                    </a:lnTo>
                    <a:lnTo>
                      <a:pt x="357" y="125"/>
                    </a:lnTo>
                    <a:lnTo>
                      <a:pt x="357" y="98"/>
                    </a:lnTo>
                    <a:lnTo>
                      <a:pt x="262" y="121"/>
                    </a:lnTo>
                    <a:lnTo>
                      <a:pt x="243" y="131"/>
                    </a:lnTo>
                    <a:lnTo>
                      <a:pt x="262" y="158"/>
                    </a:lnTo>
                    <a:lnTo>
                      <a:pt x="265" y="218"/>
                    </a:lnTo>
                    <a:lnTo>
                      <a:pt x="254" y="328"/>
                    </a:lnTo>
                    <a:lnTo>
                      <a:pt x="273" y="386"/>
                    </a:lnTo>
                    <a:lnTo>
                      <a:pt x="262" y="422"/>
                    </a:lnTo>
                    <a:lnTo>
                      <a:pt x="270" y="469"/>
                    </a:lnTo>
                    <a:lnTo>
                      <a:pt x="309" y="519"/>
                    </a:lnTo>
                    <a:lnTo>
                      <a:pt x="308" y="524"/>
                    </a:lnTo>
                    <a:lnTo>
                      <a:pt x="262" y="589"/>
                    </a:lnTo>
                    <a:lnTo>
                      <a:pt x="262" y="595"/>
                    </a:lnTo>
                    <a:lnTo>
                      <a:pt x="284" y="644"/>
                    </a:lnTo>
                    <a:lnTo>
                      <a:pt x="306" y="663"/>
                    </a:lnTo>
                    <a:lnTo>
                      <a:pt x="313" y="678"/>
                    </a:lnTo>
                    <a:lnTo>
                      <a:pt x="316" y="717"/>
                    </a:lnTo>
                    <a:lnTo>
                      <a:pt x="311" y="733"/>
                    </a:lnTo>
                    <a:lnTo>
                      <a:pt x="313" y="748"/>
                    </a:lnTo>
                    <a:lnTo>
                      <a:pt x="377" y="794"/>
                    </a:lnTo>
                    <a:lnTo>
                      <a:pt x="363" y="820"/>
                    </a:lnTo>
                    <a:lnTo>
                      <a:pt x="342" y="845"/>
                    </a:lnTo>
                    <a:lnTo>
                      <a:pt x="346" y="884"/>
                    </a:lnTo>
                    <a:lnTo>
                      <a:pt x="344" y="943"/>
                    </a:lnTo>
                    <a:lnTo>
                      <a:pt x="366" y="1005"/>
                    </a:lnTo>
                    <a:lnTo>
                      <a:pt x="409" y="1065"/>
                    </a:lnTo>
                    <a:lnTo>
                      <a:pt x="437" y="1119"/>
                    </a:lnTo>
                    <a:lnTo>
                      <a:pt x="374" y="1231"/>
                    </a:lnTo>
                    <a:lnTo>
                      <a:pt x="382" y="1305"/>
                    </a:lnTo>
                    <a:lnTo>
                      <a:pt x="368" y="1321"/>
                    </a:lnTo>
                    <a:lnTo>
                      <a:pt x="346" y="1383"/>
                    </a:lnTo>
                    <a:lnTo>
                      <a:pt x="311" y="1416"/>
                    </a:lnTo>
                    <a:lnTo>
                      <a:pt x="276" y="1482"/>
                    </a:lnTo>
                    <a:lnTo>
                      <a:pt x="211" y="1558"/>
                    </a:lnTo>
                    <a:lnTo>
                      <a:pt x="202" y="1574"/>
                    </a:lnTo>
                    <a:lnTo>
                      <a:pt x="200" y="1580"/>
                    </a:lnTo>
                    <a:lnTo>
                      <a:pt x="209" y="1687"/>
                    </a:lnTo>
                    <a:lnTo>
                      <a:pt x="209" y="1697"/>
                    </a:lnTo>
                    <a:lnTo>
                      <a:pt x="245" y="1831"/>
                    </a:lnTo>
                    <a:lnTo>
                      <a:pt x="242" y="1900"/>
                    </a:lnTo>
                    <a:lnTo>
                      <a:pt x="202" y="1967"/>
                    </a:lnTo>
                    <a:lnTo>
                      <a:pt x="193" y="1999"/>
                    </a:lnTo>
                    <a:lnTo>
                      <a:pt x="169" y="2046"/>
                    </a:lnTo>
                    <a:lnTo>
                      <a:pt x="171" y="2082"/>
                    </a:lnTo>
                    <a:lnTo>
                      <a:pt x="103" y="2120"/>
                    </a:lnTo>
                    <a:lnTo>
                      <a:pt x="84" y="2156"/>
                    </a:lnTo>
                    <a:lnTo>
                      <a:pt x="100" y="2229"/>
                    </a:lnTo>
                    <a:lnTo>
                      <a:pt x="101" y="2262"/>
                    </a:lnTo>
                    <a:lnTo>
                      <a:pt x="93" y="2266"/>
                    </a:lnTo>
                    <a:lnTo>
                      <a:pt x="87" y="2276"/>
                    </a:lnTo>
                    <a:lnTo>
                      <a:pt x="84" y="2279"/>
                    </a:lnTo>
                    <a:lnTo>
                      <a:pt x="82" y="2283"/>
                    </a:lnTo>
                    <a:lnTo>
                      <a:pt x="73" y="2315"/>
                    </a:lnTo>
                    <a:lnTo>
                      <a:pt x="73" y="2341"/>
                    </a:lnTo>
                    <a:lnTo>
                      <a:pt x="100" y="2413"/>
                    </a:lnTo>
                    <a:lnTo>
                      <a:pt x="54" y="2505"/>
                    </a:lnTo>
                    <a:lnTo>
                      <a:pt x="29" y="2585"/>
                    </a:lnTo>
                    <a:lnTo>
                      <a:pt x="32" y="2610"/>
                    </a:lnTo>
                    <a:lnTo>
                      <a:pt x="5" y="2670"/>
                    </a:lnTo>
                    <a:lnTo>
                      <a:pt x="3" y="2680"/>
                    </a:lnTo>
                    <a:lnTo>
                      <a:pt x="0" y="2749"/>
                    </a:lnTo>
                    <a:lnTo>
                      <a:pt x="2" y="2752"/>
                    </a:lnTo>
                    <a:lnTo>
                      <a:pt x="5" y="2786"/>
                    </a:lnTo>
                    <a:lnTo>
                      <a:pt x="11" y="2800"/>
                    </a:lnTo>
                    <a:lnTo>
                      <a:pt x="133" y="2822"/>
                    </a:lnTo>
                    <a:lnTo>
                      <a:pt x="149" y="2807"/>
                    </a:lnTo>
                    <a:lnTo>
                      <a:pt x="231" y="2808"/>
                    </a:lnTo>
                    <a:lnTo>
                      <a:pt x="313" y="2865"/>
                    </a:lnTo>
                    <a:lnTo>
                      <a:pt x="316" y="2959"/>
                    </a:lnTo>
                    <a:lnTo>
                      <a:pt x="333" y="3033"/>
                    </a:lnTo>
                    <a:lnTo>
                      <a:pt x="362" y="3070"/>
                    </a:lnTo>
                    <a:lnTo>
                      <a:pt x="466" y="2976"/>
                    </a:lnTo>
                    <a:lnTo>
                      <a:pt x="508" y="2970"/>
                    </a:lnTo>
                    <a:lnTo>
                      <a:pt x="571" y="2975"/>
                    </a:lnTo>
                    <a:lnTo>
                      <a:pt x="646" y="2921"/>
                    </a:lnTo>
                    <a:lnTo>
                      <a:pt x="735" y="2884"/>
                    </a:lnTo>
                    <a:lnTo>
                      <a:pt x="759" y="2869"/>
                    </a:lnTo>
                    <a:lnTo>
                      <a:pt x="821" y="2840"/>
                    </a:lnTo>
                    <a:lnTo>
                      <a:pt x="854" y="2906"/>
                    </a:lnTo>
                    <a:lnTo>
                      <a:pt x="874" y="2906"/>
                    </a:lnTo>
                    <a:lnTo>
                      <a:pt x="909" y="2916"/>
                    </a:lnTo>
                    <a:lnTo>
                      <a:pt x="1007" y="2851"/>
                    </a:lnTo>
                    <a:lnTo>
                      <a:pt x="1029" y="2817"/>
                    </a:lnTo>
                    <a:lnTo>
                      <a:pt x="1037" y="2861"/>
                    </a:lnTo>
                    <a:lnTo>
                      <a:pt x="996" y="2943"/>
                    </a:lnTo>
                    <a:lnTo>
                      <a:pt x="1023" y="3007"/>
                    </a:lnTo>
                    <a:lnTo>
                      <a:pt x="1007" y="3026"/>
                    </a:lnTo>
                    <a:lnTo>
                      <a:pt x="1040" y="3062"/>
                    </a:lnTo>
                    <a:lnTo>
                      <a:pt x="1179" y="3092"/>
                    </a:lnTo>
                    <a:lnTo>
                      <a:pt x="1182" y="3041"/>
                    </a:lnTo>
                    <a:lnTo>
                      <a:pt x="1196" y="3041"/>
                    </a:lnTo>
                    <a:lnTo>
                      <a:pt x="1214" y="3044"/>
                    </a:lnTo>
                    <a:lnTo>
                      <a:pt x="1261" y="3070"/>
                    </a:lnTo>
                    <a:lnTo>
                      <a:pt x="1307" y="3109"/>
                    </a:lnTo>
                    <a:lnTo>
                      <a:pt x="1305" y="3101"/>
                    </a:lnTo>
                    <a:lnTo>
                      <a:pt x="1305" y="3098"/>
                    </a:lnTo>
                    <a:lnTo>
                      <a:pt x="1307" y="3096"/>
                    </a:lnTo>
                    <a:lnTo>
                      <a:pt x="1409" y="3085"/>
                    </a:lnTo>
                    <a:lnTo>
                      <a:pt x="1416" y="3087"/>
                    </a:lnTo>
                    <a:lnTo>
                      <a:pt x="1455" y="3106"/>
                    </a:lnTo>
                    <a:lnTo>
                      <a:pt x="1469" y="3117"/>
                    </a:lnTo>
                    <a:lnTo>
                      <a:pt x="1467" y="3123"/>
                    </a:lnTo>
                    <a:lnTo>
                      <a:pt x="1469" y="3243"/>
                    </a:lnTo>
                    <a:lnTo>
                      <a:pt x="1575" y="3248"/>
                    </a:lnTo>
                    <a:lnTo>
                      <a:pt x="1598" y="3288"/>
                    </a:lnTo>
                    <a:lnTo>
                      <a:pt x="1613" y="3338"/>
                    </a:lnTo>
                    <a:lnTo>
                      <a:pt x="1704" y="3343"/>
                    </a:lnTo>
                    <a:lnTo>
                      <a:pt x="1804" y="3248"/>
                    </a:lnTo>
                    <a:lnTo>
                      <a:pt x="1827" y="3189"/>
                    </a:lnTo>
                    <a:lnTo>
                      <a:pt x="1900" y="3129"/>
                    </a:lnTo>
                    <a:lnTo>
                      <a:pt x="1915" y="3131"/>
                    </a:lnTo>
                    <a:lnTo>
                      <a:pt x="1960" y="3240"/>
                    </a:lnTo>
                    <a:lnTo>
                      <a:pt x="2056" y="3249"/>
                    </a:lnTo>
                    <a:lnTo>
                      <a:pt x="2064" y="3201"/>
                    </a:lnTo>
                    <a:lnTo>
                      <a:pt x="1999" y="3131"/>
                    </a:lnTo>
                    <a:lnTo>
                      <a:pt x="2046" y="3124"/>
                    </a:lnTo>
                    <a:lnTo>
                      <a:pt x="2053" y="3015"/>
                    </a:lnTo>
                    <a:lnTo>
                      <a:pt x="2035" y="2976"/>
                    </a:lnTo>
                    <a:lnTo>
                      <a:pt x="2061" y="2920"/>
                    </a:lnTo>
                    <a:lnTo>
                      <a:pt x="2037" y="2891"/>
                    </a:lnTo>
                    <a:lnTo>
                      <a:pt x="1980" y="2917"/>
                    </a:lnTo>
                    <a:lnTo>
                      <a:pt x="1952" y="2855"/>
                    </a:lnTo>
                    <a:lnTo>
                      <a:pt x="1952" y="2825"/>
                    </a:lnTo>
                    <a:lnTo>
                      <a:pt x="1903" y="2814"/>
                    </a:lnTo>
                    <a:lnTo>
                      <a:pt x="1930" y="2731"/>
                    </a:lnTo>
                    <a:lnTo>
                      <a:pt x="1860" y="2742"/>
                    </a:lnTo>
                    <a:lnTo>
                      <a:pt x="1826" y="2741"/>
                    </a:lnTo>
                    <a:lnTo>
                      <a:pt x="1782" y="2752"/>
                    </a:lnTo>
                    <a:lnTo>
                      <a:pt x="1780" y="2752"/>
                    </a:lnTo>
                    <a:lnTo>
                      <a:pt x="1766" y="2749"/>
                    </a:lnTo>
                    <a:lnTo>
                      <a:pt x="1766" y="2746"/>
                    </a:lnTo>
                    <a:lnTo>
                      <a:pt x="1764" y="2746"/>
                    </a:lnTo>
                    <a:lnTo>
                      <a:pt x="1761" y="2742"/>
                    </a:lnTo>
                    <a:lnTo>
                      <a:pt x="1750" y="2716"/>
                    </a:lnTo>
                    <a:lnTo>
                      <a:pt x="1728" y="2694"/>
                    </a:lnTo>
                    <a:lnTo>
                      <a:pt x="1690" y="2716"/>
                    </a:lnTo>
                    <a:lnTo>
                      <a:pt x="1671" y="2736"/>
                    </a:lnTo>
                    <a:lnTo>
                      <a:pt x="1622" y="2697"/>
                    </a:lnTo>
                    <a:lnTo>
                      <a:pt x="1609" y="2655"/>
                    </a:lnTo>
                    <a:lnTo>
                      <a:pt x="1573" y="2654"/>
                    </a:lnTo>
                    <a:lnTo>
                      <a:pt x="1554" y="2650"/>
                    </a:lnTo>
                    <a:lnTo>
                      <a:pt x="1567" y="2589"/>
                    </a:lnTo>
                    <a:lnTo>
                      <a:pt x="1551" y="2544"/>
                    </a:lnTo>
                    <a:lnTo>
                      <a:pt x="1518" y="2497"/>
                    </a:lnTo>
                    <a:lnTo>
                      <a:pt x="1556" y="2473"/>
                    </a:lnTo>
                    <a:lnTo>
                      <a:pt x="1651" y="2484"/>
                    </a:lnTo>
                    <a:lnTo>
                      <a:pt x="1666" y="2484"/>
                    </a:lnTo>
                    <a:lnTo>
                      <a:pt x="1668" y="2457"/>
                    </a:lnTo>
                    <a:lnTo>
                      <a:pt x="1605" y="2421"/>
                    </a:lnTo>
                    <a:lnTo>
                      <a:pt x="1595" y="2327"/>
                    </a:lnTo>
                    <a:lnTo>
                      <a:pt x="1591" y="2321"/>
                    </a:lnTo>
                    <a:lnTo>
                      <a:pt x="1613" y="2288"/>
                    </a:lnTo>
                    <a:lnTo>
                      <a:pt x="1879" y="2375"/>
                    </a:lnTo>
                    <a:lnTo>
                      <a:pt x="1919" y="2283"/>
                    </a:lnTo>
                    <a:lnTo>
                      <a:pt x="1995" y="2271"/>
                    </a:lnTo>
                    <a:lnTo>
                      <a:pt x="1958" y="2222"/>
                    </a:lnTo>
                    <a:lnTo>
                      <a:pt x="1893" y="2189"/>
                    </a:lnTo>
                    <a:lnTo>
                      <a:pt x="1859" y="2162"/>
                    </a:lnTo>
                    <a:lnTo>
                      <a:pt x="1875" y="2097"/>
                    </a:lnTo>
                    <a:lnTo>
                      <a:pt x="1914" y="2042"/>
                    </a:lnTo>
                    <a:lnTo>
                      <a:pt x="1914" y="2017"/>
                    </a:lnTo>
                    <a:lnTo>
                      <a:pt x="1955" y="1949"/>
                    </a:lnTo>
                    <a:lnTo>
                      <a:pt x="1936" y="1862"/>
                    </a:lnTo>
                    <a:lnTo>
                      <a:pt x="1955" y="1851"/>
                    </a:lnTo>
                    <a:lnTo>
                      <a:pt x="1963" y="1861"/>
                    </a:lnTo>
                    <a:lnTo>
                      <a:pt x="2092" y="1889"/>
                    </a:lnTo>
                    <a:lnTo>
                      <a:pt x="2108" y="1889"/>
                    </a:lnTo>
                    <a:lnTo>
                      <a:pt x="2127" y="1884"/>
                    </a:lnTo>
                    <a:lnTo>
                      <a:pt x="2198" y="1847"/>
                    </a:lnTo>
                    <a:lnTo>
                      <a:pt x="2228" y="1847"/>
                    </a:lnTo>
                    <a:lnTo>
                      <a:pt x="2272" y="1773"/>
                    </a:lnTo>
                    <a:lnTo>
                      <a:pt x="2266" y="1703"/>
                    </a:lnTo>
                    <a:lnTo>
                      <a:pt x="2245" y="1698"/>
                    </a:lnTo>
                    <a:lnTo>
                      <a:pt x="2234" y="1708"/>
                    </a:lnTo>
                    <a:lnTo>
                      <a:pt x="2230" y="1708"/>
                    </a:lnTo>
                    <a:lnTo>
                      <a:pt x="2210" y="1719"/>
                    </a:lnTo>
                    <a:lnTo>
                      <a:pt x="2166" y="1731"/>
                    </a:lnTo>
                    <a:lnTo>
                      <a:pt x="2155" y="1731"/>
                    </a:lnTo>
                    <a:lnTo>
                      <a:pt x="2088" y="1687"/>
                    </a:lnTo>
                    <a:lnTo>
                      <a:pt x="2061" y="1665"/>
                    </a:lnTo>
                    <a:lnTo>
                      <a:pt x="2059" y="1664"/>
                    </a:lnTo>
                    <a:lnTo>
                      <a:pt x="2050" y="1643"/>
                    </a:lnTo>
                    <a:lnTo>
                      <a:pt x="1941" y="1661"/>
                    </a:lnTo>
                    <a:lnTo>
                      <a:pt x="1933" y="1642"/>
                    </a:lnTo>
                    <a:lnTo>
                      <a:pt x="1904" y="1606"/>
                    </a:lnTo>
                    <a:lnTo>
                      <a:pt x="1897" y="1583"/>
                    </a:lnTo>
                    <a:lnTo>
                      <a:pt x="1889" y="1580"/>
                    </a:lnTo>
                    <a:lnTo>
                      <a:pt x="1761" y="1486"/>
                    </a:lnTo>
                    <a:lnTo>
                      <a:pt x="1751" y="1523"/>
                    </a:lnTo>
                    <a:close/>
                    <a:moveTo>
                      <a:pt x="440" y="2746"/>
                    </a:moveTo>
                    <a:lnTo>
                      <a:pt x="484" y="2692"/>
                    </a:lnTo>
                    <a:lnTo>
                      <a:pt x="513" y="2665"/>
                    </a:lnTo>
                    <a:lnTo>
                      <a:pt x="532" y="2572"/>
                    </a:lnTo>
                    <a:lnTo>
                      <a:pt x="597" y="2538"/>
                    </a:lnTo>
                    <a:lnTo>
                      <a:pt x="614" y="2538"/>
                    </a:lnTo>
                    <a:lnTo>
                      <a:pt x="669" y="2528"/>
                    </a:lnTo>
                    <a:lnTo>
                      <a:pt x="732" y="2545"/>
                    </a:lnTo>
                    <a:lnTo>
                      <a:pt x="728" y="2571"/>
                    </a:lnTo>
                    <a:lnTo>
                      <a:pt x="721" y="2574"/>
                    </a:lnTo>
                    <a:lnTo>
                      <a:pt x="724" y="2603"/>
                    </a:lnTo>
                    <a:lnTo>
                      <a:pt x="726" y="2610"/>
                    </a:lnTo>
                    <a:lnTo>
                      <a:pt x="781" y="2626"/>
                    </a:lnTo>
                    <a:lnTo>
                      <a:pt x="835" y="2633"/>
                    </a:lnTo>
                    <a:lnTo>
                      <a:pt x="833" y="2650"/>
                    </a:lnTo>
                    <a:lnTo>
                      <a:pt x="717" y="2770"/>
                    </a:lnTo>
                    <a:lnTo>
                      <a:pt x="726" y="2796"/>
                    </a:lnTo>
                    <a:lnTo>
                      <a:pt x="677" y="2887"/>
                    </a:lnTo>
                    <a:lnTo>
                      <a:pt x="546" y="2845"/>
                    </a:lnTo>
                    <a:lnTo>
                      <a:pt x="483" y="2861"/>
                    </a:lnTo>
                    <a:lnTo>
                      <a:pt x="493" y="2764"/>
                    </a:lnTo>
                    <a:lnTo>
                      <a:pt x="440" y="274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8" name="Freeform 273">
                <a:extLst>
                  <a:ext uri="{FF2B5EF4-FFF2-40B4-BE49-F238E27FC236}">
                    <a16:creationId xmlns:a16="http://schemas.microsoft.com/office/drawing/2014/main" id="{50243330-2F0B-DE9F-51E1-84E5C19791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2848"/>
                <a:ext cx="57" cy="52"/>
              </a:xfrm>
              <a:custGeom>
                <a:avLst/>
                <a:gdLst>
                  <a:gd name="T0" fmla="*/ 92 w 395"/>
                  <a:gd name="T1" fmla="*/ 44 h 359"/>
                  <a:gd name="T2" fmla="*/ 73 w 395"/>
                  <a:gd name="T3" fmla="*/ 137 h 359"/>
                  <a:gd name="T4" fmla="*/ 44 w 395"/>
                  <a:gd name="T5" fmla="*/ 164 h 359"/>
                  <a:gd name="T6" fmla="*/ 0 w 395"/>
                  <a:gd name="T7" fmla="*/ 218 h 359"/>
                  <a:gd name="T8" fmla="*/ 53 w 395"/>
                  <a:gd name="T9" fmla="*/ 236 h 359"/>
                  <a:gd name="T10" fmla="*/ 43 w 395"/>
                  <a:gd name="T11" fmla="*/ 333 h 359"/>
                  <a:gd name="T12" fmla="*/ 106 w 395"/>
                  <a:gd name="T13" fmla="*/ 317 h 359"/>
                  <a:gd name="T14" fmla="*/ 237 w 395"/>
                  <a:gd name="T15" fmla="*/ 359 h 359"/>
                  <a:gd name="T16" fmla="*/ 286 w 395"/>
                  <a:gd name="T17" fmla="*/ 268 h 359"/>
                  <a:gd name="T18" fmla="*/ 277 w 395"/>
                  <a:gd name="T19" fmla="*/ 242 h 359"/>
                  <a:gd name="T20" fmla="*/ 393 w 395"/>
                  <a:gd name="T21" fmla="*/ 122 h 359"/>
                  <a:gd name="T22" fmla="*/ 395 w 395"/>
                  <a:gd name="T23" fmla="*/ 105 h 359"/>
                  <a:gd name="T24" fmla="*/ 341 w 395"/>
                  <a:gd name="T25" fmla="*/ 98 h 359"/>
                  <a:gd name="T26" fmla="*/ 286 w 395"/>
                  <a:gd name="T27" fmla="*/ 82 h 359"/>
                  <a:gd name="T28" fmla="*/ 284 w 395"/>
                  <a:gd name="T29" fmla="*/ 75 h 359"/>
                  <a:gd name="T30" fmla="*/ 281 w 395"/>
                  <a:gd name="T31" fmla="*/ 46 h 359"/>
                  <a:gd name="T32" fmla="*/ 288 w 395"/>
                  <a:gd name="T33" fmla="*/ 43 h 359"/>
                  <a:gd name="T34" fmla="*/ 292 w 395"/>
                  <a:gd name="T35" fmla="*/ 17 h 359"/>
                  <a:gd name="T36" fmla="*/ 229 w 395"/>
                  <a:gd name="T37" fmla="*/ 0 h 359"/>
                  <a:gd name="T38" fmla="*/ 174 w 395"/>
                  <a:gd name="T39" fmla="*/ 10 h 359"/>
                  <a:gd name="T40" fmla="*/ 157 w 395"/>
                  <a:gd name="T41" fmla="*/ 10 h 359"/>
                  <a:gd name="T42" fmla="*/ 92 w 395"/>
                  <a:gd name="T43" fmla="*/ 44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5" h="359">
                    <a:moveTo>
                      <a:pt x="92" y="44"/>
                    </a:moveTo>
                    <a:lnTo>
                      <a:pt x="73" y="137"/>
                    </a:lnTo>
                    <a:lnTo>
                      <a:pt x="44" y="164"/>
                    </a:lnTo>
                    <a:lnTo>
                      <a:pt x="0" y="218"/>
                    </a:lnTo>
                    <a:lnTo>
                      <a:pt x="53" y="236"/>
                    </a:lnTo>
                    <a:lnTo>
                      <a:pt x="43" y="333"/>
                    </a:lnTo>
                    <a:lnTo>
                      <a:pt x="106" y="317"/>
                    </a:lnTo>
                    <a:lnTo>
                      <a:pt x="237" y="359"/>
                    </a:lnTo>
                    <a:lnTo>
                      <a:pt x="286" y="268"/>
                    </a:lnTo>
                    <a:lnTo>
                      <a:pt x="277" y="242"/>
                    </a:lnTo>
                    <a:lnTo>
                      <a:pt x="393" y="122"/>
                    </a:lnTo>
                    <a:lnTo>
                      <a:pt x="395" y="105"/>
                    </a:lnTo>
                    <a:lnTo>
                      <a:pt x="341" y="98"/>
                    </a:lnTo>
                    <a:lnTo>
                      <a:pt x="286" y="82"/>
                    </a:lnTo>
                    <a:lnTo>
                      <a:pt x="284" y="75"/>
                    </a:lnTo>
                    <a:lnTo>
                      <a:pt x="281" y="46"/>
                    </a:lnTo>
                    <a:lnTo>
                      <a:pt x="288" y="43"/>
                    </a:lnTo>
                    <a:lnTo>
                      <a:pt x="292" y="17"/>
                    </a:lnTo>
                    <a:lnTo>
                      <a:pt x="229" y="0"/>
                    </a:lnTo>
                    <a:lnTo>
                      <a:pt x="174" y="10"/>
                    </a:lnTo>
                    <a:lnTo>
                      <a:pt x="157" y="10"/>
                    </a:lnTo>
                    <a:lnTo>
                      <a:pt x="92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69" name="Freeform 274">
                <a:extLst>
                  <a:ext uri="{FF2B5EF4-FFF2-40B4-BE49-F238E27FC236}">
                    <a16:creationId xmlns:a16="http://schemas.microsoft.com/office/drawing/2014/main" id="{2A9B9C02-D705-61F4-77FA-538364FF29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4" y="3075"/>
                <a:ext cx="369" cy="312"/>
              </a:xfrm>
              <a:custGeom>
                <a:avLst/>
                <a:gdLst>
                  <a:gd name="T0" fmla="*/ 333 w 2580"/>
                  <a:gd name="T1" fmla="*/ 224 h 2184"/>
                  <a:gd name="T2" fmla="*/ 208 w 2580"/>
                  <a:gd name="T3" fmla="*/ 297 h 2184"/>
                  <a:gd name="T4" fmla="*/ 303 w 2580"/>
                  <a:gd name="T5" fmla="*/ 384 h 2184"/>
                  <a:gd name="T6" fmla="*/ 93 w 2580"/>
                  <a:gd name="T7" fmla="*/ 963 h 2184"/>
                  <a:gd name="T8" fmla="*/ 255 w 2580"/>
                  <a:gd name="T9" fmla="*/ 1127 h 2184"/>
                  <a:gd name="T10" fmla="*/ 69 w 2580"/>
                  <a:gd name="T11" fmla="*/ 1192 h 2184"/>
                  <a:gd name="T12" fmla="*/ 128 w 2580"/>
                  <a:gd name="T13" fmla="*/ 1623 h 2184"/>
                  <a:gd name="T14" fmla="*/ 117 w 2580"/>
                  <a:gd name="T15" fmla="*/ 1844 h 2184"/>
                  <a:gd name="T16" fmla="*/ 254 w 2580"/>
                  <a:gd name="T17" fmla="*/ 1921 h 2184"/>
                  <a:gd name="T18" fmla="*/ 366 w 2580"/>
                  <a:gd name="T19" fmla="*/ 1968 h 2184"/>
                  <a:gd name="T20" fmla="*/ 361 w 2580"/>
                  <a:gd name="T21" fmla="*/ 2097 h 2184"/>
                  <a:gd name="T22" fmla="*/ 497 w 2580"/>
                  <a:gd name="T23" fmla="*/ 2095 h 2184"/>
                  <a:gd name="T24" fmla="*/ 639 w 2580"/>
                  <a:gd name="T25" fmla="*/ 2088 h 2184"/>
                  <a:gd name="T26" fmla="*/ 579 w 2580"/>
                  <a:gd name="T27" fmla="*/ 2047 h 2184"/>
                  <a:gd name="T28" fmla="*/ 521 w 2580"/>
                  <a:gd name="T29" fmla="*/ 1987 h 2184"/>
                  <a:gd name="T30" fmla="*/ 617 w 2580"/>
                  <a:gd name="T31" fmla="*/ 1987 h 2184"/>
                  <a:gd name="T32" fmla="*/ 792 w 2580"/>
                  <a:gd name="T33" fmla="*/ 2038 h 2184"/>
                  <a:gd name="T34" fmla="*/ 1029 w 2580"/>
                  <a:gd name="T35" fmla="*/ 2103 h 2184"/>
                  <a:gd name="T36" fmla="*/ 1027 w 2580"/>
                  <a:gd name="T37" fmla="*/ 2161 h 2184"/>
                  <a:gd name="T38" fmla="*/ 1073 w 2580"/>
                  <a:gd name="T39" fmla="*/ 2030 h 2184"/>
                  <a:gd name="T40" fmla="*/ 1311 w 2580"/>
                  <a:gd name="T41" fmla="*/ 1916 h 2184"/>
                  <a:gd name="T42" fmla="*/ 1497 w 2580"/>
                  <a:gd name="T43" fmla="*/ 1986 h 2184"/>
                  <a:gd name="T44" fmla="*/ 1495 w 2580"/>
                  <a:gd name="T45" fmla="*/ 1863 h 2184"/>
                  <a:gd name="T46" fmla="*/ 1502 w 2580"/>
                  <a:gd name="T47" fmla="*/ 1867 h 2184"/>
                  <a:gd name="T48" fmla="*/ 1606 w 2580"/>
                  <a:gd name="T49" fmla="*/ 1819 h 2184"/>
                  <a:gd name="T50" fmla="*/ 1633 w 2580"/>
                  <a:gd name="T51" fmla="*/ 1841 h 2184"/>
                  <a:gd name="T52" fmla="*/ 1743 w 2580"/>
                  <a:gd name="T53" fmla="*/ 1813 h 2184"/>
                  <a:gd name="T54" fmla="*/ 1822 w 2580"/>
                  <a:gd name="T55" fmla="*/ 1749 h 2184"/>
                  <a:gd name="T56" fmla="*/ 1893 w 2580"/>
                  <a:gd name="T57" fmla="*/ 1706 h 2184"/>
                  <a:gd name="T58" fmla="*/ 1948 w 2580"/>
                  <a:gd name="T59" fmla="*/ 1713 h 2184"/>
                  <a:gd name="T60" fmla="*/ 2013 w 2580"/>
                  <a:gd name="T61" fmla="*/ 1749 h 2184"/>
                  <a:gd name="T62" fmla="*/ 2112 w 2580"/>
                  <a:gd name="T63" fmla="*/ 1662 h 2184"/>
                  <a:gd name="T64" fmla="*/ 2074 w 2580"/>
                  <a:gd name="T65" fmla="*/ 1600 h 2184"/>
                  <a:gd name="T66" fmla="*/ 2125 w 2580"/>
                  <a:gd name="T67" fmla="*/ 1509 h 2184"/>
                  <a:gd name="T68" fmla="*/ 2092 w 2580"/>
                  <a:gd name="T69" fmla="*/ 1447 h 2184"/>
                  <a:gd name="T70" fmla="*/ 2079 w 2580"/>
                  <a:gd name="T71" fmla="*/ 1479 h 2184"/>
                  <a:gd name="T72" fmla="*/ 2008 w 2580"/>
                  <a:gd name="T73" fmla="*/ 1476 h 2184"/>
                  <a:gd name="T74" fmla="*/ 1910 w 2580"/>
                  <a:gd name="T75" fmla="*/ 1458 h 2184"/>
                  <a:gd name="T76" fmla="*/ 1992 w 2580"/>
                  <a:gd name="T77" fmla="*/ 1381 h 2184"/>
                  <a:gd name="T78" fmla="*/ 2030 w 2580"/>
                  <a:gd name="T79" fmla="*/ 1371 h 2184"/>
                  <a:gd name="T80" fmla="*/ 2095 w 2580"/>
                  <a:gd name="T81" fmla="*/ 1273 h 2184"/>
                  <a:gd name="T82" fmla="*/ 2158 w 2580"/>
                  <a:gd name="T83" fmla="*/ 1201 h 2184"/>
                  <a:gd name="T84" fmla="*/ 2212 w 2580"/>
                  <a:gd name="T85" fmla="*/ 1061 h 2184"/>
                  <a:gd name="T86" fmla="*/ 2307 w 2580"/>
                  <a:gd name="T87" fmla="*/ 1076 h 2184"/>
                  <a:gd name="T88" fmla="*/ 2425 w 2580"/>
                  <a:gd name="T89" fmla="*/ 1059 h 2184"/>
                  <a:gd name="T90" fmla="*/ 2449 w 2580"/>
                  <a:gd name="T91" fmla="*/ 999 h 2184"/>
                  <a:gd name="T92" fmla="*/ 2511 w 2580"/>
                  <a:gd name="T93" fmla="*/ 1007 h 2184"/>
                  <a:gd name="T94" fmla="*/ 2562 w 2580"/>
                  <a:gd name="T95" fmla="*/ 945 h 2184"/>
                  <a:gd name="T96" fmla="*/ 2511 w 2580"/>
                  <a:gd name="T97" fmla="*/ 540 h 2184"/>
                  <a:gd name="T98" fmla="*/ 2092 w 2580"/>
                  <a:gd name="T99" fmla="*/ 169 h 2184"/>
                  <a:gd name="T100" fmla="*/ 1947 w 2580"/>
                  <a:gd name="T101" fmla="*/ 100 h 2184"/>
                  <a:gd name="T102" fmla="*/ 1715 w 2580"/>
                  <a:gd name="T103" fmla="*/ 9 h 2184"/>
                  <a:gd name="T104" fmla="*/ 1486 w 2580"/>
                  <a:gd name="T105" fmla="*/ 144 h 2184"/>
                  <a:gd name="T106" fmla="*/ 1036 w 2580"/>
                  <a:gd name="T107" fmla="*/ 147 h 2184"/>
                  <a:gd name="T108" fmla="*/ 650 w 2580"/>
                  <a:gd name="T109" fmla="*/ 355 h 2184"/>
                  <a:gd name="T110" fmla="*/ 552 w 2580"/>
                  <a:gd name="T111" fmla="*/ 267 h 2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580" h="2184">
                    <a:moveTo>
                      <a:pt x="475" y="257"/>
                    </a:moveTo>
                    <a:lnTo>
                      <a:pt x="473" y="257"/>
                    </a:lnTo>
                    <a:lnTo>
                      <a:pt x="443" y="284"/>
                    </a:lnTo>
                    <a:lnTo>
                      <a:pt x="374" y="300"/>
                    </a:lnTo>
                    <a:lnTo>
                      <a:pt x="357" y="253"/>
                    </a:lnTo>
                    <a:lnTo>
                      <a:pt x="355" y="250"/>
                    </a:lnTo>
                    <a:lnTo>
                      <a:pt x="336" y="228"/>
                    </a:lnTo>
                    <a:lnTo>
                      <a:pt x="333" y="224"/>
                    </a:lnTo>
                    <a:lnTo>
                      <a:pt x="331" y="224"/>
                    </a:lnTo>
                    <a:lnTo>
                      <a:pt x="320" y="220"/>
                    </a:lnTo>
                    <a:lnTo>
                      <a:pt x="319" y="220"/>
                    </a:lnTo>
                    <a:lnTo>
                      <a:pt x="319" y="224"/>
                    </a:lnTo>
                    <a:lnTo>
                      <a:pt x="277" y="218"/>
                    </a:lnTo>
                    <a:lnTo>
                      <a:pt x="233" y="203"/>
                    </a:lnTo>
                    <a:lnTo>
                      <a:pt x="181" y="290"/>
                    </a:lnTo>
                    <a:lnTo>
                      <a:pt x="208" y="297"/>
                    </a:lnTo>
                    <a:lnTo>
                      <a:pt x="235" y="311"/>
                    </a:lnTo>
                    <a:lnTo>
                      <a:pt x="246" y="319"/>
                    </a:lnTo>
                    <a:lnTo>
                      <a:pt x="241" y="338"/>
                    </a:lnTo>
                    <a:lnTo>
                      <a:pt x="241" y="340"/>
                    </a:lnTo>
                    <a:lnTo>
                      <a:pt x="244" y="351"/>
                    </a:lnTo>
                    <a:lnTo>
                      <a:pt x="252" y="365"/>
                    </a:lnTo>
                    <a:lnTo>
                      <a:pt x="265" y="377"/>
                    </a:lnTo>
                    <a:lnTo>
                      <a:pt x="303" y="384"/>
                    </a:lnTo>
                    <a:lnTo>
                      <a:pt x="279" y="465"/>
                    </a:lnTo>
                    <a:lnTo>
                      <a:pt x="120" y="498"/>
                    </a:lnTo>
                    <a:lnTo>
                      <a:pt x="79" y="537"/>
                    </a:lnTo>
                    <a:lnTo>
                      <a:pt x="0" y="701"/>
                    </a:lnTo>
                    <a:lnTo>
                      <a:pt x="0" y="712"/>
                    </a:lnTo>
                    <a:lnTo>
                      <a:pt x="28" y="737"/>
                    </a:lnTo>
                    <a:lnTo>
                      <a:pt x="139" y="770"/>
                    </a:lnTo>
                    <a:lnTo>
                      <a:pt x="93" y="963"/>
                    </a:lnTo>
                    <a:lnTo>
                      <a:pt x="104" y="960"/>
                    </a:lnTo>
                    <a:lnTo>
                      <a:pt x="128" y="974"/>
                    </a:lnTo>
                    <a:lnTo>
                      <a:pt x="159" y="1010"/>
                    </a:lnTo>
                    <a:lnTo>
                      <a:pt x="161" y="1011"/>
                    </a:lnTo>
                    <a:lnTo>
                      <a:pt x="194" y="1080"/>
                    </a:lnTo>
                    <a:lnTo>
                      <a:pt x="202" y="1091"/>
                    </a:lnTo>
                    <a:lnTo>
                      <a:pt x="254" y="1125"/>
                    </a:lnTo>
                    <a:lnTo>
                      <a:pt x="255" y="1127"/>
                    </a:lnTo>
                    <a:lnTo>
                      <a:pt x="279" y="1127"/>
                    </a:lnTo>
                    <a:lnTo>
                      <a:pt x="205" y="1181"/>
                    </a:lnTo>
                    <a:lnTo>
                      <a:pt x="170" y="1164"/>
                    </a:lnTo>
                    <a:lnTo>
                      <a:pt x="153" y="1163"/>
                    </a:lnTo>
                    <a:lnTo>
                      <a:pt x="106" y="1164"/>
                    </a:lnTo>
                    <a:lnTo>
                      <a:pt x="101" y="1167"/>
                    </a:lnTo>
                    <a:lnTo>
                      <a:pt x="95" y="1168"/>
                    </a:lnTo>
                    <a:lnTo>
                      <a:pt x="69" y="1192"/>
                    </a:lnTo>
                    <a:lnTo>
                      <a:pt x="115" y="1312"/>
                    </a:lnTo>
                    <a:lnTo>
                      <a:pt x="49" y="1411"/>
                    </a:lnTo>
                    <a:lnTo>
                      <a:pt x="95" y="1429"/>
                    </a:lnTo>
                    <a:lnTo>
                      <a:pt x="166" y="1414"/>
                    </a:lnTo>
                    <a:lnTo>
                      <a:pt x="243" y="1507"/>
                    </a:lnTo>
                    <a:lnTo>
                      <a:pt x="241" y="1549"/>
                    </a:lnTo>
                    <a:lnTo>
                      <a:pt x="123" y="1607"/>
                    </a:lnTo>
                    <a:lnTo>
                      <a:pt x="128" y="1623"/>
                    </a:lnTo>
                    <a:lnTo>
                      <a:pt x="84" y="1643"/>
                    </a:lnTo>
                    <a:lnTo>
                      <a:pt x="77" y="1764"/>
                    </a:lnTo>
                    <a:lnTo>
                      <a:pt x="69" y="1793"/>
                    </a:lnTo>
                    <a:lnTo>
                      <a:pt x="84" y="1801"/>
                    </a:lnTo>
                    <a:lnTo>
                      <a:pt x="113" y="1797"/>
                    </a:lnTo>
                    <a:lnTo>
                      <a:pt x="126" y="1811"/>
                    </a:lnTo>
                    <a:lnTo>
                      <a:pt x="131" y="1834"/>
                    </a:lnTo>
                    <a:lnTo>
                      <a:pt x="117" y="1844"/>
                    </a:lnTo>
                    <a:lnTo>
                      <a:pt x="112" y="1858"/>
                    </a:lnTo>
                    <a:lnTo>
                      <a:pt x="131" y="1888"/>
                    </a:lnTo>
                    <a:lnTo>
                      <a:pt x="139" y="1896"/>
                    </a:lnTo>
                    <a:lnTo>
                      <a:pt x="177" y="1891"/>
                    </a:lnTo>
                    <a:lnTo>
                      <a:pt x="188" y="1899"/>
                    </a:lnTo>
                    <a:lnTo>
                      <a:pt x="194" y="1913"/>
                    </a:lnTo>
                    <a:lnTo>
                      <a:pt x="205" y="1917"/>
                    </a:lnTo>
                    <a:lnTo>
                      <a:pt x="254" y="1921"/>
                    </a:lnTo>
                    <a:lnTo>
                      <a:pt x="279" y="1902"/>
                    </a:lnTo>
                    <a:lnTo>
                      <a:pt x="297" y="1910"/>
                    </a:lnTo>
                    <a:lnTo>
                      <a:pt x="306" y="1932"/>
                    </a:lnTo>
                    <a:lnTo>
                      <a:pt x="297" y="1953"/>
                    </a:lnTo>
                    <a:lnTo>
                      <a:pt x="297" y="1964"/>
                    </a:lnTo>
                    <a:lnTo>
                      <a:pt x="323" y="1971"/>
                    </a:lnTo>
                    <a:lnTo>
                      <a:pt x="347" y="1964"/>
                    </a:lnTo>
                    <a:lnTo>
                      <a:pt x="366" y="1968"/>
                    </a:lnTo>
                    <a:lnTo>
                      <a:pt x="377" y="1987"/>
                    </a:lnTo>
                    <a:lnTo>
                      <a:pt x="375" y="2015"/>
                    </a:lnTo>
                    <a:lnTo>
                      <a:pt x="364" y="2047"/>
                    </a:lnTo>
                    <a:lnTo>
                      <a:pt x="364" y="2064"/>
                    </a:lnTo>
                    <a:lnTo>
                      <a:pt x="353" y="2077"/>
                    </a:lnTo>
                    <a:lnTo>
                      <a:pt x="347" y="2077"/>
                    </a:lnTo>
                    <a:lnTo>
                      <a:pt x="342" y="2092"/>
                    </a:lnTo>
                    <a:lnTo>
                      <a:pt x="361" y="2097"/>
                    </a:lnTo>
                    <a:lnTo>
                      <a:pt x="383" y="2107"/>
                    </a:lnTo>
                    <a:lnTo>
                      <a:pt x="397" y="2131"/>
                    </a:lnTo>
                    <a:lnTo>
                      <a:pt x="410" y="2142"/>
                    </a:lnTo>
                    <a:lnTo>
                      <a:pt x="440" y="2150"/>
                    </a:lnTo>
                    <a:lnTo>
                      <a:pt x="462" y="2147"/>
                    </a:lnTo>
                    <a:lnTo>
                      <a:pt x="473" y="2150"/>
                    </a:lnTo>
                    <a:lnTo>
                      <a:pt x="481" y="2128"/>
                    </a:lnTo>
                    <a:lnTo>
                      <a:pt x="497" y="2095"/>
                    </a:lnTo>
                    <a:lnTo>
                      <a:pt x="517" y="2080"/>
                    </a:lnTo>
                    <a:lnTo>
                      <a:pt x="528" y="2066"/>
                    </a:lnTo>
                    <a:lnTo>
                      <a:pt x="549" y="2063"/>
                    </a:lnTo>
                    <a:lnTo>
                      <a:pt x="574" y="2088"/>
                    </a:lnTo>
                    <a:lnTo>
                      <a:pt x="582" y="2092"/>
                    </a:lnTo>
                    <a:lnTo>
                      <a:pt x="612" y="2077"/>
                    </a:lnTo>
                    <a:lnTo>
                      <a:pt x="628" y="2077"/>
                    </a:lnTo>
                    <a:lnTo>
                      <a:pt x="639" y="2088"/>
                    </a:lnTo>
                    <a:lnTo>
                      <a:pt x="648" y="2088"/>
                    </a:lnTo>
                    <a:lnTo>
                      <a:pt x="658" y="2075"/>
                    </a:lnTo>
                    <a:lnTo>
                      <a:pt x="656" y="2055"/>
                    </a:lnTo>
                    <a:lnTo>
                      <a:pt x="636" y="2042"/>
                    </a:lnTo>
                    <a:lnTo>
                      <a:pt x="626" y="2042"/>
                    </a:lnTo>
                    <a:lnTo>
                      <a:pt x="612" y="2047"/>
                    </a:lnTo>
                    <a:lnTo>
                      <a:pt x="590" y="2038"/>
                    </a:lnTo>
                    <a:lnTo>
                      <a:pt x="579" y="2047"/>
                    </a:lnTo>
                    <a:lnTo>
                      <a:pt x="570" y="2063"/>
                    </a:lnTo>
                    <a:lnTo>
                      <a:pt x="552" y="2031"/>
                    </a:lnTo>
                    <a:lnTo>
                      <a:pt x="560" y="2020"/>
                    </a:lnTo>
                    <a:lnTo>
                      <a:pt x="572" y="2015"/>
                    </a:lnTo>
                    <a:lnTo>
                      <a:pt x="568" y="1997"/>
                    </a:lnTo>
                    <a:lnTo>
                      <a:pt x="554" y="1989"/>
                    </a:lnTo>
                    <a:lnTo>
                      <a:pt x="530" y="1993"/>
                    </a:lnTo>
                    <a:lnTo>
                      <a:pt x="521" y="1987"/>
                    </a:lnTo>
                    <a:lnTo>
                      <a:pt x="519" y="1965"/>
                    </a:lnTo>
                    <a:lnTo>
                      <a:pt x="554" y="1964"/>
                    </a:lnTo>
                    <a:lnTo>
                      <a:pt x="572" y="1960"/>
                    </a:lnTo>
                    <a:lnTo>
                      <a:pt x="581" y="1943"/>
                    </a:lnTo>
                    <a:lnTo>
                      <a:pt x="596" y="1935"/>
                    </a:lnTo>
                    <a:lnTo>
                      <a:pt x="620" y="1949"/>
                    </a:lnTo>
                    <a:lnTo>
                      <a:pt x="603" y="1993"/>
                    </a:lnTo>
                    <a:lnTo>
                      <a:pt x="617" y="1987"/>
                    </a:lnTo>
                    <a:lnTo>
                      <a:pt x="634" y="1976"/>
                    </a:lnTo>
                    <a:lnTo>
                      <a:pt x="681" y="1979"/>
                    </a:lnTo>
                    <a:lnTo>
                      <a:pt x="705" y="1975"/>
                    </a:lnTo>
                    <a:lnTo>
                      <a:pt x="741" y="1982"/>
                    </a:lnTo>
                    <a:lnTo>
                      <a:pt x="767" y="1982"/>
                    </a:lnTo>
                    <a:lnTo>
                      <a:pt x="789" y="1997"/>
                    </a:lnTo>
                    <a:lnTo>
                      <a:pt x="803" y="2015"/>
                    </a:lnTo>
                    <a:lnTo>
                      <a:pt x="792" y="2038"/>
                    </a:lnTo>
                    <a:lnTo>
                      <a:pt x="800" y="2052"/>
                    </a:lnTo>
                    <a:lnTo>
                      <a:pt x="852" y="2048"/>
                    </a:lnTo>
                    <a:lnTo>
                      <a:pt x="905" y="2031"/>
                    </a:lnTo>
                    <a:lnTo>
                      <a:pt x="916" y="2022"/>
                    </a:lnTo>
                    <a:lnTo>
                      <a:pt x="976" y="2030"/>
                    </a:lnTo>
                    <a:lnTo>
                      <a:pt x="986" y="2030"/>
                    </a:lnTo>
                    <a:lnTo>
                      <a:pt x="1007" y="2042"/>
                    </a:lnTo>
                    <a:lnTo>
                      <a:pt x="1029" y="2103"/>
                    </a:lnTo>
                    <a:lnTo>
                      <a:pt x="1027" y="2124"/>
                    </a:lnTo>
                    <a:lnTo>
                      <a:pt x="1018" y="2140"/>
                    </a:lnTo>
                    <a:lnTo>
                      <a:pt x="998" y="2153"/>
                    </a:lnTo>
                    <a:lnTo>
                      <a:pt x="967" y="2147"/>
                    </a:lnTo>
                    <a:lnTo>
                      <a:pt x="953" y="2150"/>
                    </a:lnTo>
                    <a:lnTo>
                      <a:pt x="945" y="2161"/>
                    </a:lnTo>
                    <a:lnTo>
                      <a:pt x="954" y="2184"/>
                    </a:lnTo>
                    <a:lnTo>
                      <a:pt x="1027" y="2161"/>
                    </a:lnTo>
                    <a:lnTo>
                      <a:pt x="1040" y="2175"/>
                    </a:lnTo>
                    <a:lnTo>
                      <a:pt x="1063" y="2184"/>
                    </a:lnTo>
                    <a:lnTo>
                      <a:pt x="1084" y="2173"/>
                    </a:lnTo>
                    <a:lnTo>
                      <a:pt x="1087" y="2162"/>
                    </a:lnTo>
                    <a:lnTo>
                      <a:pt x="1071" y="2161"/>
                    </a:lnTo>
                    <a:lnTo>
                      <a:pt x="1062" y="2131"/>
                    </a:lnTo>
                    <a:lnTo>
                      <a:pt x="1062" y="2080"/>
                    </a:lnTo>
                    <a:lnTo>
                      <a:pt x="1073" y="2030"/>
                    </a:lnTo>
                    <a:lnTo>
                      <a:pt x="1098" y="1982"/>
                    </a:lnTo>
                    <a:lnTo>
                      <a:pt x="1123" y="1955"/>
                    </a:lnTo>
                    <a:lnTo>
                      <a:pt x="1151" y="1938"/>
                    </a:lnTo>
                    <a:lnTo>
                      <a:pt x="1180" y="1933"/>
                    </a:lnTo>
                    <a:lnTo>
                      <a:pt x="1216" y="1939"/>
                    </a:lnTo>
                    <a:lnTo>
                      <a:pt x="1238" y="1938"/>
                    </a:lnTo>
                    <a:lnTo>
                      <a:pt x="1281" y="1913"/>
                    </a:lnTo>
                    <a:lnTo>
                      <a:pt x="1311" y="1916"/>
                    </a:lnTo>
                    <a:lnTo>
                      <a:pt x="1335" y="1938"/>
                    </a:lnTo>
                    <a:lnTo>
                      <a:pt x="1357" y="1946"/>
                    </a:lnTo>
                    <a:lnTo>
                      <a:pt x="1393" y="1950"/>
                    </a:lnTo>
                    <a:lnTo>
                      <a:pt x="1407" y="1965"/>
                    </a:lnTo>
                    <a:lnTo>
                      <a:pt x="1420" y="1987"/>
                    </a:lnTo>
                    <a:lnTo>
                      <a:pt x="1437" y="1994"/>
                    </a:lnTo>
                    <a:lnTo>
                      <a:pt x="1484" y="1998"/>
                    </a:lnTo>
                    <a:lnTo>
                      <a:pt x="1497" y="1986"/>
                    </a:lnTo>
                    <a:lnTo>
                      <a:pt x="1495" y="1964"/>
                    </a:lnTo>
                    <a:lnTo>
                      <a:pt x="1486" y="1953"/>
                    </a:lnTo>
                    <a:lnTo>
                      <a:pt x="1477" y="1939"/>
                    </a:lnTo>
                    <a:lnTo>
                      <a:pt x="1477" y="1910"/>
                    </a:lnTo>
                    <a:lnTo>
                      <a:pt x="1484" y="1902"/>
                    </a:lnTo>
                    <a:lnTo>
                      <a:pt x="1488" y="1873"/>
                    </a:lnTo>
                    <a:lnTo>
                      <a:pt x="1491" y="1863"/>
                    </a:lnTo>
                    <a:lnTo>
                      <a:pt x="1495" y="1863"/>
                    </a:lnTo>
                    <a:lnTo>
                      <a:pt x="1495" y="1862"/>
                    </a:lnTo>
                    <a:lnTo>
                      <a:pt x="1500" y="1858"/>
                    </a:lnTo>
                    <a:lnTo>
                      <a:pt x="1502" y="1858"/>
                    </a:lnTo>
                    <a:lnTo>
                      <a:pt x="1510" y="1862"/>
                    </a:lnTo>
                    <a:lnTo>
                      <a:pt x="1511" y="1863"/>
                    </a:lnTo>
                    <a:lnTo>
                      <a:pt x="1506" y="1866"/>
                    </a:lnTo>
                    <a:lnTo>
                      <a:pt x="1502" y="1866"/>
                    </a:lnTo>
                    <a:lnTo>
                      <a:pt x="1502" y="1867"/>
                    </a:lnTo>
                    <a:lnTo>
                      <a:pt x="1506" y="1867"/>
                    </a:lnTo>
                    <a:lnTo>
                      <a:pt x="1510" y="1866"/>
                    </a:lnTo>
                    <a:lnTo>
                      <a:pt x="1516" y="1858"/>
                    </a:lnTo>
                    <a:lnTo>
                      <a:pt x="1519" y="1852"/>
                    </a:lnTo>
                    <a:lnTo>
                      <a:pt x="1530" y="1840"/>
                    </a:lnTo>
                    <a:lnTo>
                      <a:pt x="1577" y="1826"/>
                    </a:lnTo>
                    <a:lnTo>
                      <a:pt x="1590" y="1826"/>
                    </a:lnTo>
                    <a:lnTo>
                      <a:pt x="1606" y="1819"/>
                    </a:lnTo>
                    <a:lnTo>
                      <a:pt x="1611" y="1818"/>
                    </a:lnTo>
                    <a:lnTo>
                      <a:pt x="1617" y="1818"/>
                    </a:lnTo>
                    <a:lnTo>
                      <a:pt x="1619" y="1819"/>
                    </a:lnTo>
                    <a:lnTo>
                      <a:pt x="1628" y="1819"/>
                    </a:lnTo>
                    <a:lnTo>
                      <a:pt x="1630" y="1823"/>
                    </a:lnTo>
                    <a:lnTo>
                      <a:pt x="1631" y="1823"/>
                    </a:lnTo>
                    <a:lnTo>
                      <a:pt x="1633" y="1829"/>
                    </a:lnTo>
                    <a:lnTo>
                      <a:pt x="1633" y="1841"/>
                    </a:lnTo>
                    <a:lnTo>
                      <a:pt x="1642" y="1834"/>
                    </a:lnTo>
                    <a:lnTo>
                      <a:pt x="1650" y="1818"/>
                    </a:lnTo>
                    <a:lnTo>
                      <a:pt x="1650" y="1815"/>
                    </a:lnTo>
                    <a:lnTo>
                      <a:pt x="1653" y="1811"/>
                    </a:lnTo>
                    <a:lnTo>
                      <a:pt x="1663" y="1804"/>
                    </a:lnTo>
                    <a:lnTo>
                      <a:pt x="1677" y="1797"/>
                    </a:lnTo>
                    <a:lnTo>
                      <a:pt x="1707" y="1802"/>
                    </a:lnTo>
                    <a:lnTo>
                      <a:pt x="1743" y="1813"/>
                    </a:lnTo>
                    <a:lnTo>
                      <a:pt x="1764" y="1801"/>
                    </a:lnTo>
                    <a:lnTo>
                      <a:pt x="1797" y="1771"/>
                    </a:lnTo>
                    <a:lnTo>
                      <a:pt x="1803" y="1769"/>
                    </a:lnTo>
                    <a:lnTo>
                      <a:pt x="1806" y="1769"/>
                    </a:lnTo>
                    <a:lnTo>
                      <a:pt x="1817" y="1763"/>
                    </a:lnTo>
                    <a:lnTo>
                      <a:pt x="1827" y="1754"/>
                    </a:lnTo>
                    <a:lnTo>
                      <a:pt x="1825" y="1752"/>
                    </a:lnTo>
                    <a:lnTo>
                      <a:pt x="1822" y="1749"/>
                    </a:lnTo>
                    <a:lnTo>
                      <a:pt x="1822" y="1746"/>
                    </a:lnTo>
                    <a:lnTo>
                      <a:pt x="1825" y="1738"/>
                    </a:lnTo>
                    <a:lnTo>
                      <a:pt x="1827" y="1736"/>
                    </a:lnTo>
                    <a:lnTo>
                      <a:pt x="1830" y="1727"/>
                    </a:lnTo>
                    <a:lnTo>
                      <a:pt x="1857" y="1706"/>
                    </a:lnTo>
                    <a:lnTo>
                      <a:pt x="1877" y="1702"/>
                    </a:lnTo>
                    <a:lnTo>
                      <a:pt x="1882" y="1706"/>
                    </a:lnTo>
                    <a:lnTo>
                      <a:pt x="1893" y="1706"/>
                    </a:lnTo>
                    <a:lnTo>
                      <a:pt x="1906" y="1709"/>
                    </a:lnTo>
                    <a:lnTo>
                      <a:pt x="1912" y="1709"/>
                    </a:lnTo>
                    <a:lnTo>
                      <a:pt x="1915" y="1706"/>
                    </a:lnTo>
                    <a:lnTo>
                      <a:pt x="1917" y="1706"/>
                    </a:lnTo>
                    <a:lnTo>
                      <a:pt x="1934" y="1709"/>
                    </a:lnTo>
                    <a:lnTo>
                      <a:pt x="1936" y="1709"/>
                    </a:lnTo>
                    <a:lnTo>
                      <a:pt x="1942" y="1710"/>
                    </a:lnTo>
                    <a:lnTo>
                      <a:pt x="1948" y="1713"/>
                    </a:lnTo>
                    <a:lnTo>
                      <a:pt x="1958" y="1716"/>
                    </a:lnTo>
                    <a:lnTo>
                      <a:pt x="1959" y="1720"/>
                    </a:lnTo>
                    <a:lnTo>
                      <a:pt x="1959" y="1724"/>
                    </a:lnTo>
                    <a:lnTo>
                      <a:pt x="1970" y="1746"/>
                    </a:lnTo>
                    <a:lnTo>
                      <a:pt x="1981" y="1760"/>
                    </a:lnTo>
                    <a:lnTo>
                      <a:pt x="1992" y="1771"/>
                    </a:lnTo>
                    <a:lnTo>
                      <a:pt x="2005" y="1760"/>
                    </a:lnTo>
                    <a:lnTo>
                      <a:pt x="2013" y="1749"/>
                    </a:lnTo>
                    <a:lnTo>
                      <a:pt x="2027" y="1738"/>
                    </a:lnTo>
                    <a:lnTo>
                      <a:pt x="2034" y="1742"/>
                    </a:lnTo>
                    <a:lnTo>
                      <a:pt x="2038" y="1710"/>
                    </a:lnTo>
                    <a:lnTo>
                      <a:pt x="2059" y="1684"/>
                    </a:lnTo>
                    <a:lnTo>
                      <a:pt x="2078" y="1676"/>
                    </a:lnTo>
                    <a:lnTo>
                      <a:pt x="2084" y="1677"/>
                    </a:lnTo>
                    <a:lnTo>
                      <a:pt x="2101" y="1671"/>
                    </a:lnTo>
                    <a:lnTo>
                      <a:pt x="2112" y="1662"/>
                    </a:lnTo>
                    <a:lnTo>
                      <a:pt x="2106" y="1649"/>
                    </a:lnTo>
                    <a:lnTo>
                      <a:pt x="2098" y="1649"/>
                    </a:lnTo>
                    <a:lnTo>
                      <a:pt x="2090" y="1644"/>
                    </a:lnTo>
                    <a:lnTo>
                      <a:pt x="2090" y="1643"/>
                    </a:lnTo>
                    <a:lnTo>
                      <a:pt x="2079" y="1632"/>
                    </a:lnTo>
                    <a:lnTo>
                      <a:pt x="2079" y="1629"/>
                    </a:lnTo>
                    <a:lnTo>
                      <a:pt x="2078" y="1627"/>
                    </a:lnTo>
                    <a:lnTo>
                      <a:pt x="2074" y="1600"/>
                    </a:lnTo>
                    <a:lnTo>
                      <a:pt x="2074" y="1561"/>
                    </a:lnTo>
                    <a:lnTo>
                      <a:pt x="2076" y="1557"/>
                    </a:lnTo>
                    <a:lnTo>
                      <a:pt x="2076" y="1549"/>
                    </a:lnTo>
                    <a:lnTo>
                      <a:pt x="2079" y="1538"/>
                    </a:lnTo>
                    <a:lnTo>
                      <a:pt x="2084" y="1538"/>
                    </a:lnTo>
                    <a:lnTo>
                      <a:pt x="2084" y="1535"/>
                    </a:lnTo>
                    <a:lnTo>
                      <a:pt x="2101" y="1535"/>
                    </a:lnTo>
                    <a:lnTo>
                      <a:pt x="2125" y="1509"/>
                    </a:lnTo>
                    <a:lnTo>
                      <a:pt x="2139" y="1485"/>
                    </a:lnTo>
                    <a:lnTo>
                      <a:pt x="2139" y="1481"/>
                    </a:lnTo>
                    <a:lnTo>
                      <a:pt x="2128" y="1465"/>
                    </a:lnTo>
                    <a:lnTo>
                      <a:pt x="2117" y="1459"/>
                    </a:lnTo>
                    <a:lnTo>
                      <a:pt x="2100" y="1443"/>
                    </a:lnTo>
                    <a:lnTo>
                      <a:pt x="2098" y="1443"/>
                    </a:lnTo>
                    <a:lnTo>
                      <a:pt x="2095" y="1447"/>
                    </a:lnTo>
                    <a:lnTo>
                      <a:pt x="2092" y="1447"/>
                    </a:lnTo>
                    <a:lnTo>
                      <a:pt x="2084" y="1451"/>
                    </a:lnTo>
                    <a:lnTo>
                      <a:pt x="2084" y="1452"/>
                    </a:lnTo>
                    <a:lnTo>
                      <a:pt x="2081" y="1454"/>
                    </a:lnTo>
                    <a:lnTo>
                      <a:pt x="2081" y="1465"/>
                    </a:lnTo>
                    <a:lnTo>
                      <a:pt x="2084" y="1470"/>
                    </a:lnTo>
                    <a:lnTo>
                      <a:pt x="2084" y="1474"/>
                    </a:lnTo>
                    <a:lnTo>
                      <a:pt x="2081" y="1474"/>
                    </a:lnTo>
                    <a:lnTo>
                      <a:pt x="2079" y="1479"/>
                    </a:lnTo>
                    <a:lnTo>
                      <a:pt x="2074" y="1484"/>
                    </a:lnTo>
                    <a:lnTo>
                      <a:pt x="2074" y="1485"/>
                    </a:lnTo>
                    <a:lnTo>
                      <a:pt x="2070" y="1485"/>
                    </a:lnTo>
                    <a:lnTo>
                      <a:pt x="2068" y="1484"/>
                    </a:lnTo>
                    <a:lnTo>
                      <a:pt x="2038" y="1465"/>
                    </a:lnTo>
                    <a:lnTo>
                      <a:pt x="2024" y="1465"/>
                    </a:lnTo>
                    <a:lnTo>
                      <a:pt x="2013" y="1470"/>
                    </a:lnTo>
                    <a:lnTo>
                      <a:pt x="2008" y="1476"/>
                    </a:lnTo>
                    <a:lnTo>
                      <a:pt x="2003" y="1481"/>
                    </a:lnTo>
                    <a:lnTo>
                      <a:pt x="1986" y="1490"/>
                    </a:lnTo>
                    <a:lnTo>
                      <a:pt x="1936" y="1496"/>
                    </a:lnTo>
                    <a:lnTo>
                      <a:pt x="1925" y="1495"/>
                    </a:lnTo>
                    <a:lnTo>
                      <a:pt x="1914" y="1490"/>
                    </a:lnTo>
                    <a:lnTo>
                      <a:pt x="1910" y="1487"/>
                    </a:lnTo>
                    <a:lnTo>
                      <a:pt x="1906" y="1484"/>
                    </a:lnTo>
                    <a:lnTo>
                      <a:pt x="1910" y="1458"/>
                    </a:lnTo>
                    <a:lnTo>
                      <a:pt x="1912" y="1451"/>
                    </a:lnTo>
                    <a:lnTo>
                      <a:pt x="1915" y="1447"/>
                    </a:lnTo>
                    <a:lnTo>
                      <a:pt x="1921" y="1441"/>
                    </a:lnTo>
                    <a:lnTo>
                      <a:pt x="1926" y="1440"/>
                    </a:lnTo>
                    <a:lnTo>
                      <a:pt x="1937" y="1437"/>
                    </a:lnTo>
                    <a:lnTo>
                      <a:pt x="1942" y="1436"/>
                    </a:lnTo>
                    <a:lnTo>
                      <a:pt x="1981" y="1403"/>
                    </a:lnTo>
                    <a:lnTo>
                      <a:pt x="1992" y="1381"/>
                    </a:lnTo>
                    <a:lnTo>
                      <a:pt x="1994" y="1381"/>
                    </a:lnTo>
                    <a:lnTo>
                      <a:pt x="1997" y="1378"/>
                    </a:lnTo>
                    <a:lnTo>
                      <a:pt x="2010" y="1370"/>
                    </a:lnTo>
                    <a:lnTo>
                      <a:pt x="2019" y="1370"/>
                    </a:lnTo>
                    <a:lnTo>
                      <a:pt x="2021" y="1371"/>
                    </a:lnTo>
                    <a:lnTo>
                      <a:pt x="2023" y="1375"/>
                    </a:lnTo>
                    <a:lnTo>
                      <a:pt x="2027" y="1371"/>
                    </a:lnTo>
                    <a:lnTo>
                      <a:pt x="2030" y="1371"/>
                    </a:lnTo>
                    <a:lnTo>
                      <a:pt x="2056" y="1349"/>
                    </a:lnTo>
                    <a:lnTo>
                      <a:pt x="2063" y="1342"/>
                    </a:lnTo>
                    <a:lnTo>
                      <a:pt x="2067" y="1334"/>
                    </a:lnTo>
                    <a:lnTo>
                      <a:pt x="2067" y="1320"/>
                    </a:lnTo>
                    <a:lnTo>
                      <a:pt x="2074" y="1298"/>
                    </a:lnTo>
                    <a:lnTo>
                      <a:pt x="2076" y="1295"/>
                    </a:lnTo>
                    <a:lnTo>
                      <a:pt x="2078" y="1288"/>
                    </a:lnTo>
                    <a:lnTo>
                      <a:pt x="2095" y="1273"/>
                    </a:lnTo>
                    <a:lnTo>
                      <a:pt x="2158" y="1261"/>
                    </a:lnTo>
                    <a:lnTo>
                      <a:pt x="2158" y="1258"/>
                    </a:lnTo>
                    <a:lnTo>
                      <a:pt x="2161" y="1258"/>
                    </a:lnTo>
                    <a:lnTo>
                      <a:pt x="2163" y="1256"/>
                    </a:lnTo>
                    <a:lnTo>
                      <a:pt x="2166" y="1251"/>
                    </a:lnTo>
                    <a:lnTo>
                      <a:pt x="2169" y="1228"/>
                    </a:lnTo>
                    <a:lnTo>
                      <a:pt x="2161" y="1206"/>
                    </a:lnTo>
                    <a:lnTo>
                      <a:pt x="2158" y="1201"/>
                    </a:lnTo>
                    <a:lnTo>
                      <a:pt x="2158" y="1200"/>
                    </a:lnTo>
                    <a:lnTo>
                      <a:pt x="2161" y="1190"/>
                    </a:lnTo>
                    <a:lnTo>
                      <a:pt x="2190" y="1138"/>
                    </a:lnTo>
                    <a:lnTo>
                      <a:pt x="2187" y="1127"/>
                    </a:lnTo>
                    <a:lnTo>
                      <a:pt x="2187" y="1109"/>
                    </a:lnTo>
                    <a:lnTo>
                      <a:pt x="2201" y="1072"/>
                    </a:lnTo>
                    <a:lnTo>
                      <a:pt x="2207" y="1070"/>
                    </a:lnTo>
                    <a:lnTo>
                      <a:pt x="2212" y="1061"/>
                    </a:lnTo>
                    <a:lnTo>
                      <a:pt x="2212" y="1058"/>
                    </a:lnTo>
                    <a:lnTo>
                      <a:pt x="2223" y="1048"/>
                    </a:lnTo>
                    <a:lnTo>
                      <a:pt x="2243" y="1037"/>
                    </a:lnTo>
                    <a:lnTo>
                      <a:pt x="2256" y="1037"/>
                    </a:lnTo>
                    <a:lnTo>
                      <a:pt x="2292" y="1072"/>
                    </a:lnTo>
                    <a:lnTo>
                      <a:pt x="2297" y="1076"/>
                    </a:lnTo>
                    <a:lnTo>
                      <a:pt x="2305" y="1080"/>
                    </a:lnTo>
                    <a:lnTo>
                      <a:pt x="2307" y="1076"/>
                    </a:lnTo>
                    <a:lnTo>
                      <a:pt x="2308" y="1075"/>
                    </a:lnTo>
                    <a:lnTo>
                      <a:pt x="2330" y="1061"/>
                    </a:lnTo>
                    <a:lnTo>
                      <a:pt x="2341" y="1061"/>
                    </a:lnTo>
                    <a:lnTo>
                      <a:pt x="2379" y="1050"/>
                    </a:lnTo>
                    <a:lnTo>
                      <a:pt x="2390" y="1048"/>
                    </a:lnTo>
                    <a:lnTo>
                      <a:pt x="2417" y="1054"/>
                    </a:lnTo>
                    <a:lnTo>
                      <a:pt x="2420" y="1055"/>
                    </a:lnTo>
                    <a:lnTo>
                      <a:pt x="2425" y="1059"/>
                    </a:lnTo>
                    <a:lnTo>
                      <a:pt x="2431" y="1064"/>
                    </a:lnTo>
                    <a:lnTo>
                      <a:pt x="2438" y="1061"/>
                    </a:lnTo>
                    <a:lnTo>
                      <a:pt x="2445" y="1047"/>
                    </a:lnTo>
                    <a:lnTo>
                      <a:pt x="2438" y="1010"/>
                    </a:lnTo>
                    <a:lnTo>
                      <a:pt x="2438" y="1007"/>
                    </a:lnTo>
                    <a:lnTo>
                      <a:pt x="2445" y="1003"/>
                    </a:lnTo>
                    <a:lnTo>
                      <a:pt x="2447" y="1000"/>
                    </a:lnTo>
                    <a:lnTo>
                      <a:pt x="2449" y="999"/>
                    </a:lnTo>
                    <a:lnTo>
                      <a:pt x="2456" y="999"/>
                    </a:lnTo>
                    <a:lnTo>
                      <a:pt x="2456" y="1000"/>
                    </a:lnTo>
                    <a:lnTo>
                      <a:pt x="2460" y="1003"/>
                    </a:lnTo>
                    <a:lnTo>
                      <a:pt x="2467" y="1017"/>
                    </a:lnTo>
                    <a:lnTo>
                      <a:pt x="2471" y="1021"/>
                    </a:lnTo>
                    <a:lnTo>
                      <a:pt x="2480" y="1021"/>
                    </a:lnTo>
                    <a:lnTo>
                      <a:pt x="2507" y="1011"/>
                    </a:lnTo>
                    <a:lnTo>
                      <a:pt x="2511" y="1007"/>
                    </a:lnTo>
                    <a:lnTo>
                      <a:pt x="2513" y="1007"/>
                    </a:lnTo>
                    <a:lnTo>
                      <a:pt x="2515" y="999"/>
                    </a:lnTo>
                    <a:lnTo>
                      <a:pt x="2515" y="988"/>
                    </a:lnTo>
                    <a:lnTo>
                      <a:pt x="2527" y="971"/>
                    </a:lnTo>
                    <a:lnTo>
                      <a:pt x="2538" y="963"/>
                    </a:lnTo>
                    <a:lnTo>
                      <a:pt x="2551" y="956"/>
                    </a:lnTo>
                    <a:lnTo>
                      <a:pt x="2556" y="956"/>
                    </a:lnTo>
                    <a:lnTo>
                      <a:pt x="2562" y="945"/>
                    </a:lnTo>
                    <a:lnTo>
                      <a:pt x="2562" y="934"/>
                    </a:lnTo>
                    <a:lnTo>
                      <a:pt x="2578" y="865"/>
                    </a:lnTo>
                    <a:lnTo>
                      <a:pt x="2580" y="861"/>
                    </a:lnTo>
                    <a:lnTo>
                      <a:pt x="2578" y="858"/>
                    </a:lnTo>
                    <a:lnTo>
                      <a:pt x="2467" y="807"/>
                    </a:lnTo>
                    <a:lnTo>
                      <a:pt x="2450" y="726"/>
                    </a:lnTo>
                    <a:lnTo>
                      <a:pt x="2504" y="635"/>
                    </a:lnTo>
                    <a:lnTo>
                      <a:pt x="2511" y="540"/>
                    </a:lnTo>
                    <a:lnTo>
                      <a:pt x="2471" y="507"/>
                    </a:lnTo>
                    <a:lnTo>
                      <a:pt x="2449" y="523"/>
                    </a:lnTo>
                    <a:lnTo>
                      <a:pt x="2360" y="504"/>
                    </a:lnTo>
                    <a:lnTo>
                      <a:pt x="2259" y="428"/>
                    </a:lnTo>
                    <a:lnTo>
                      <a:pt x="2199" y="370"/>
                    </a:lnTo>
                    <a:lnTo>
                      <a:pt x="2221" y="290"/>
                    </a:lnTo>
                    <a:lnTo>
                      <a:pt x="2163" y="170"/>
                    </a:lnTo>
                    <a:lnTo>
                      <a:pt x="2092" y="169"/>
                    </a:lnTo>
                    <a:lnTo>
                      <a:pt x="2092" y="155"/>
                    </a:lnTo>
                    <a:lnTo>
                      <a:pt x="2068" y="133"/>
                    </a:lnTo>
                    <a:lnTo>
                      <a:pt x="2067" y="133"/>
                    </a:lnTo>
                    <a:lnTo>
                      <a:pt x="2030" y="125"/>
                    </a:lnTo>
                    <a:lnTo>
                      <a:pt x="2024" y="125"/>
                    </a:lnTo>
                    <a:lnTo>
                      <a:pt x="2023" y="126"/>
                    </a:lnTo>
                    <a:lnTo>
                      <a:pt x="1981" y="151"/>
                    </a:lnTo>
                    <a:lnTo>
                      <a:pt x="1947" y="100"/>
                    </a:lnTo>
                    <a:lnTo>
                      <a:pt x="1934" y="43"/>
                    </a:lnTo>
                    <a:lnTo>
                      <a:pt x="1932" y="42"/>
                    </a:lnTo>
                    <a:lnTo>
                      <a:pt x="1833" y="2"/>
                    </a:lnTo>
                    <a:lnTo>
                      <a:pt x="1822" y="24"/>
                    </a:lnTo>
                    <a:lnTo>
                      <a:pt x="1748" y="87"/>
                    </a:lnTo>
                    <a:lnTo>
                      <a:pt x="1751" y="71"/>
                    </a:lnTo>
                    <a:lnTo>
                      <a:pt x="1748" y="45"/>
                    </a:lnTo>
                    <a:lnTo>
                      <a:pt x="1715" y="9"/>
                    </a:lnTo>
                    <a:lnTo>
                      <a:pt x="1710" y="5"/>
                    </a:lnTo>
                    <a:lnTo>
                      <a:pt x="1696" y="0"/>
                    </a:lnTo>
                    <a:lnTo>
                      <a:pt x="1601" y="31"/>
                    </a:lnTo>
                    <a:lnTo>
                      <a:pt x="1595" y="35"/>
                    </a:lnTo>
                    <a:lnTo>
                      <a:pt x="1575" y="49"/>
                    </a:lnTo>
                    <a:lnTo>
                      <a:pt x="1540" y="38"/>
                    </a:lnTo>
                    <a:lnTo>
                      <a:pt x="1510" y="60"/>
                    </a:lnTo>
                    <a:lnTo>
                      <a:pt x="1486" y="144"/>
                    </a:lnTo>
                    <a:lnTo>
                      <a:pt x="1437" y="214"/>
                    </a:lnTo>
                    <a:lnTo>
                      <a:pt x="1426" y="202"/>
                    </a:lnTo>
                    <a:lnTo>
                      <a:pt x="1368" y="206"/>
                    </a:lnTo>
                    <a:lnTo>
                      <a:pt x="1189" y="83"/>
                    </a:lnTo>
                    <a:lnTo>
                      <a:pt x="1161" y="42"/>
                    </a:lnTo>
                    <a:lnTo>
                      <a:pt x="1112" y="49"/>
                    </a:lnTo>
                    <a:lnTo>
                      <a:pt x="1041" y="115"/>
                    </a:lnTo>
                    <a:lnTo>
                      <a:pt x="1036" y="147"/>
                    </a:lnTo>
                    <a:lnTo>
                      <a:pt x="953" y="228"/>
                    </a:lnTo>
                    <a:lnTo>
                      <a:pt x="929" y="229"/>
                    </a:lnTo>
                    <a:lnTo>
                      <a:pt x="863" y="253"/>
                    </a:lnTo>
                    <a:lnTo>
                      <a:pt x="852" y="253"/>
                    </a:lnTo>
                    <a:lnTo>
                      <a:pt x="814" y="322"/>
                    </a:lnTo>
                    <a:lnTo>
                      <a:pt x="778" y="344"/>
                    </a:lnTo>
                    <a:lnTo>
                      <a:pt x="723" y="428"/>
                    </a:lnTo>
                    <a:lnTo>
                      <a:pt x="650" y="355"/>
                    </a:lnTo>
                    <a:lnTo>
                      <a:pt x="641" y="301"/>
                    </a:lnTo>
                    <a:lnTo>
                      <a:pt x="587" y="290"/>
                    </a:lnTo>
                    <a:lnTo>
                      <a:pt x="576" y="286"/>
                    </a:lnTo>
                    <a:lnTo>
                      <a:pt x="568" y="279"/>
                    </a:lnTo>
                    <a:lnTo>
                      <a:pt x="565" y="279"/>
                    </a:lnTo>
                    <a:lnTo>
                      <a:pt x="563" y="278"/>
                    </a:lnTo>
                    <a:lnTo>
                      <a:pt x="552" y="272"/>
                    </a:lnTo>
                    <a:lnTo>
                      <a:pt x="552" y="267"/>
                    </a:lnTo>
                    <a:lnTo>
                      <a:pt x="550" y="264"/>
                    </a:lnTo>
                    <a:lnTo>
                      <a:pt x="549" y="262"/>
                    </a:lnTo>
                    <a:lnTo>
                      <a:pt x="521" y="192"/>
                    </a:lnTo>
                    <a:lnTo>
                      <a:pt x="516" y="187"/>
                    </a:lnTo>
                    <a:lnTo>
                      <a:pt x="475" y="25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0" name="Freeform 275">
                <a:extLst>
                  <a:ext uri="{FF2B5EF4-FFF2-40B4-BE49-F238E27FC236}">
                    <a16:creationId xmlns:a16="http://schemas.microsoft.com/office/drawing/2014/main" id="{6A021A13-C5EF-2DA3-3C0B-242ED072CA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" y="2887"/>
                <a:ext cx="320" cy="257"/>
              </a:xfrm>
              <a:custGeom>
                <a:avLst/>
                <a:gdLst>
                  <a:gd name="T0" fmla="*/ 1693 w 2241"/>
                  <a:gd name="T1" fmla="*/ 543 h 1794"/>
                  <a:gd name="T2" fmla="*/ 1564 w 2241"/>
                  <a:gd name="T3" fmla="*/ 448 h 1794"/>
                  <a:gd name="T4" fmla="*/ 1458 w 2241"/>
                  <a:gd name="T5" fmla="*/ 317 h 1794"/>
                  <a:gd name="T6" fmla="*/ 1398 w 2241"/>
                  <a:gd name="T7" fmla="*/ 285 h 1794"/>
                  <a:gd name="T8" fmla="*/ 1294 w 2241"/>
                  <a:gd name="T9" fmla="*/ 301 h 1794"/>
                  <a:gd name="T10" fmla="*/ 1203 w 2241"/>
                  <a:gd name="T11" fmla="*/ 244 h 1794"/>
                  <a:gd name="T12" fmla="*/ 1168 w 2241"/>
                  <a:gd name="T13" fmla="*/ 292 h 1794"/>
                  <a:gd name="T14" fmla="*/ 1012 w 2241"/>
                  <a:gd name="T15" fmla="*/ 207 h 1794"/>
                  <a:gd name="T16" fmla="*/ 1018 w 2241"/>
                  <a:gd name="T17" fmla="*/ 17 h 1794"/>
                  <a:gd name="T18" fmla="*/ 863 w 2241"/>
                  <a:gd name="T19" fmla="*/ 106 h 1794"/>
                  <a:gd name="T20" fmla="*/ 748 w 2241"/>
                  <a:gd name="T21" fmla="*/ 69 h 1794"/>
                  <a:gd name="T22" fmla="*/ 560 w 2241"/>
                  <a:gd name="T23" fmla="*/ 175 h 1794"/>
                  <a:gd name="T24" fmla="*/ 351 w 2241"/>
                  <a:gd name="T25" fmla="*/ 270 h 1794"/>
                  <a:gd name="T26" fmla="*/ 302 w 2241"/>
                  <a:gd name="T27" fmla="*/ 65 h 1794"/>
                  <a:gd name="T28" fmla="*/ 122 w 2241"/>
                  <a:gd name="T29" fmla="*/ 22 h 1794"/>
                  <a:gd name="T30" fmla="*/ 0 w 2241"/>
                  <a:gd name="T31" fmla="*/ 164 h 1794"/>
                  <a:gd name="T32" fmla="*/ 51 w 2241"/>
                  <a:gd name="T33" fmla="*/ 313 h 1794"/>
                  <a:gd name="T34" fmla="*/ 138 w 2241"/>
                  <a:gd name="T35" fmla="*/ 455 h 1794"/>
                  <a:gd name="T36" fmla="*/ 122 w 2241"/>
                  <a:gd name="T37" fmla="*/ 608 h 1794"/>
                  <a:gd name="T38" fmla="*/ 229 w 2241"/>
                  <a:gd name="T39" fmla="*/ 696 h 1794"/>
                  <a:gd name="T40" fmla="*/ 327 w 2241"/>
                  <a:gd name="T41" fmla="*/ 790 h 1794"/>
                  <a:gd name="T42" fmla="*/ 404 w 2241"/>
                  <a:gd name="T43" fmla="*/ 921 h 1794"/>
                  <a:gd name="T44" fmla="*/ 398 w 2241"/>
                  <a:gd name="T45" fmla="*/ 935 h 1794"/>
                  <a:gd name="T46" fmla="*/ 198 w 2241"/>
                  <a:gd name="T47" fmla="*/ 1111 h 1794"/>
                  <a:gd name="T48" fmla="*/ 704 w 2241"/>
                  <a:gd name="T49" fmla="*/ 1303 h 1794"/>
                  <a:gd name="T50" fmla="*/ 810 w 2241"/>
                  <a:gd name="T51" fmla="*/ 1421 h 1794"/>
                  <a:gd name="T52" fmla="*/ 1103 w 2241"/>
                  <a:gd name="T53" fmla="*/ 1609 h 1794"/>
                  <a:gd name="T54" fmla="*/ 1218 w 2241"/>
                  <a:gd name="T55" fmla="*/ 1574 h 1794"/>
                  <a:gd name="T56" fmla="*/ 1416 w 2241"/>
                  <a:gd name="T57" fmla="*/ 1646 h 1794"/>
                  <a:gd name="T58" fmla="*/ 1835 w 2241"/>
                  <a:gd name="T59" fmla="*/ 1794 h 1794"/>
                  <a:gd name="T60" fmla="*/ 1993 w 2241"/>
                  <a:gd name="T61" fmla="*/ 1769 h 1794"/>
                  <a:gd name="T62" fmla="*/ 2001 w 2241"/>
                  <a:gd name="T63" fmla="*/ 1766 h 1794"/>
                  <a:gd name="T64" fmla="*/ 2039 w 2241"/>
                  <a:gd name="T65" fmla="*/ 1726 h 1794"/>
                  <a:gd name="T66" fmla="*/ 2046 w 2241"/>
                  <a:gd name="T67" fmla="*/ 1718 h 1794"/>
                  <a:gd name="T68" fmla="*/ 2077 w 2241"/>
                  <a:gd name="T69" fmla="*/ 1694 h 1794"/>
                  <a:gd name="T70" fmla="*/ 2141 w 2241"/>
                  <a:gd name="T71" fmla="*/ 1700 h 1794"/>
                  <a:gd name="T72" fmla="*/ 2201 w 2241"/>
                  <a:gd name="T73" fmla="*/ 1627 h 1794"/>
                  <a:gd name="T74" fmla="*/ 2241 w 2241"/>
                  <a:gd name="T75" fmla="*/ 1590 h 1794"/>
                  <a:gd name="T76" fmla="*/ 2223 w 2241"/>
                  <a:gd name="T77" fmla="*/ 1557 h 1794"/>
                  <a:gd name="T78" fmla="*/ 2195 w 2241"/>
                  <a:gd name="T79" fmla="*/ 1543 h 1794"/>
                  <a:gd name="T80" fmla="*/ 2148 w 2241"/>
                  <a:gd name="T81" fmla="*/ 1460 h 1794"/>
                  <a:gd name="T82" fmla="*/ 2067 w 2241"/>
                  <a:gd name="T83" fmla="*/ 1379 h 1794"/>
                  <a:gd name="T84" fmla="*/ 1868 w 2241"/>
                  <a:gd name="T85" fmla="*/ 1325 h 1794"/>
                  <a:gd name="T86" fmla="*/ 1810 w 2241"/>
                  <a:gd name="T87" fmla="*/ 1361 h 1794"/>
                  <a:gd name="T88" fmla="*/ 1924 w 2241"/>
                  <a:gd name="T89" fmla="*/ 1088 h 1794"/>
                  <a:gd name="T90" fmla="*/ 1733 w 2241"/>
                  <a:gd name="T91" fmla="*/ 1011 h 1794"/>
                  <a:gd name="T92" fmla="*/ 1758 w 2241"/>
                  <a:gd name="T93" fmla="*/ 844 h 1794"/>
                  <a:gd name="T94" fmla="*/ 1791 w 2241"/>
                  <a:gd name="T95" fmla="*/ 768 h 17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41" h="1794">
                    <a:moveTo>
                      <a:pt x="1786" y="667"/>
                    </a:moveTo>
                    <a:lnTo>
                      <a:pt x="1704" y="688"/>
                    </a:lnTo>
                    <a:lnTo>
                      <a:pt x="1693" y="543"/>
                    </a:lnTo>
                    <a:lnTo>
                      <a:pt x="1602" y="538"/>
                    </a:lnTo>
                    <a:lnTo>
                      <a:pt x="1587" y="488"/>
                    </a:lnTo>
                    <a:lnTo>
                      <a:pt x="1564" y="448"/>
                    </a:lnTo>
                    <a:lnTo>
                      <a:pt x="1458" y="443"/>
                    </a:lnTo>
                    <a:lnTo>
                      <a:pt x="1456" y="323"/>
                    </a:lnTo>
                    <a:lnTo>
                      <a:pt x="1458" y="317"/>
                    </a:lnTo>
                    <a:lnTo>
                      <a:pt x="1444" y="306"/>
                    </a:lnTo>
                    <a:lnTo>
                      <a:pt x="1405" y="287"/>
                    </a:lnTo>
                    <a:lnTo>
                      <a:pt x="1398" y="285"/>
                    </a:lnTo>
                    <a:lnTo>
                      <a:pt x="1296" y="296"/>
                    </a:lnTo>
                    <a:lnTo>
                      <a:pt x="1294" y="298"/>
                    </a:lnTo>
                    <a:lnTo>
                      <a:pt x="1294" y="301"/>
                    </a:lnTo>
                    <a:lnTo>
                      <a:pt x="1296" y="309"/>
                    </a:lnTo>
                    <a:lnTo>
                      <a:pt x="1250" y="270"/>
                    </a:lnTo>
                    <a:lnTo>
                      <a:pt x="1203" y="244"/>
                    </a:lnTo>
                    <a:lnTo>
                      <a:pt x="1185" y="241"/>
                    </a:lnTo>
                    <a:lnTo>
                      <a:pt x="1171" y="241"/>
                    </a:lnTo>
                    <a:lnTo>
                      <a:pt x="1168" y="292"/>
                    </a:lnTo>
                    <a:lnTo>
                      <a:pt x="1029" y="262"/>
                    </a:lnTo>
                    <a:lnTo>
                      <a:pt x="996" y="226"/>
                    </a:lnTo>
                    <a:lnTo>
                      <a:pt x="1012" y="207"/>
                    </a:lnTo>
                    <a:lnTo>
                      <a:pt x="985" y="143"/>
                    </a:lnTo>
                    <a:lnTo>
                      <a:pt x="1026" y="61"/>
                    </a:lnTo>
                    <a:lnTo>
                      <a:pt x="1018" y="17"/>
                    </a:lnTo>
                    <a:lnTo>
                      <a:pt x="996" y="51"/>
                    </a:lnTo>
                    <a:lnTo>
                      <a:pt x="898" y="116"/>
                    </a:lnTo>
                    <a:lnTo>
                      <a:pt x="863" y="106"/>
                    </a:lnTo>
                    <a:lnTo>
                      <a:pt x="843" y="106"/>
                    </a:lnTo>
                    <a:lnTo>
                      <a:pt x="810" y="40"/>
                    </a:lnTo>
                    <a:lnTo>
                      <a:pt x="748" y="69"/>
                    </a:lnTo>
                    <a:lnTo>
                      <a:pt x="724" y="84"/>
                    </a:lnTo>
                    <a:lnTo>
                      <a:pt x="635" y="121"/>
                    </a:lnTo>
                    <a:lnTo>
                      <a:pt x="560" y="175"/>
                    </a:lnTo>
                    <a:lnTo>
                      <a:pt x="497" y="170"/>
                    </a:lnTo>
                    <a:lnTo>
                      <a:pt x="455" y="176"/>
                    </a:lnTo>
                    <a:lnTo>
                      <a:pt x="351" y="270"/>
                    </a:lnTo>
                    <a:lnTo>
                      <a:pt x="322" y="233"/>
                    </a:lnTo>
                    <a:lnTo>
                      <a:pt x="305" y="159"/>
                    </a:lnTo>
                    <a:lnTo>
                      <a:pt x="302" y="65"/>
                    </a:lnTo>
                    <a:lnTo>
                      <a:pt x="220" y="8"/>
                    </a:lnTo>
                    <a:lnTo>
                      <a:pt x="138" y="7"/>
                    </a:lnTo>
                    <a:lnTo>
                      <a:pt x="122" y="22"/>
                    </a:lnTo>
                    <a:lnTo>
                      <a:pt x="0" y="0"/>
                    </a:lnTo>
                    <a:lnTo>
                      <a:pt x="5" y="106"/>
                    </a:lnTo>
                    <a:lnTo>
                      <a:pt x="0" y="164"/>
                    </a:lnTo>
                    <a:lnTo>
                      <a:pt x="3" y="193"/>
                    </a:lnTo>
                    <a:lnTo>
                      <a:pt x="49" y="306"/>
                    </a:lnTo>
                    <a:lnTo>
                      <a:pt x="51" y="313"/>
                    </a:lnTo>
                    <a:lnTo>
                      <a:pt x="120" y="318"/>
                    </a:lnTo>
                    <a:lnTo>
                      <a:pt x="111" y="360"/>
                    </a:lnTo>
                    <a:lnTo>
                      <a:pt x="138" y="455"/>
                    </a:lnTo>
                    <a:lnTo>
                      <a:pt x="144" y="484"/>
                    </a:lnTo>
                    <a:lnTo>
                      <a:pt x="142" y="514"/>
                    </a:lnTo>
                    <a:lnTo>
                      <a:pt x="122" y="608"/>
                    </a:lnTo>
                    <a:lnTo>
                      <a:pt x="149" y="669"/>
                    </a:lnTo>
                    <a:lnTo>
                      <a:pt x="231" y="685"/>
                    </a:lnTo>
                    <a:lnTo>
                      <a:pt x="229" y="696"/>
                    </a:lnTo>
                    <a:lnTo>
                      <a:pt x="286" y="722"/>
                    </a:lnTo>
                    <a:lnTo>
                      <a:pt x="302" y="768"/>
                    </a:lnTo>
                    <a:lnTo>
                      <a:pt x="327" y="790"/>
                    </a:lnTo>
                    <a:lnTo>
                      <a:pt x="401" y="891"/>
                    </a:lnTo>
                    <a:lnTo>
                      <a:pt x="406" y="908"/>
                    </a:lnTo>
                    <a:lnTo>
                      <a:pt x="404" y="921"/>
                    </a:lnTo>
                    <a:lnTo>
                      <a:pt x="404" y="928"/>
                    </a:lnTo>
                    <a:lnTo>
                      <a:pt x="401" y="932"/>
                    </a:lnTo>
                    <a:lnTo>
                      <a:pt x="398" y="935"/>
                    </a:lnTo>
                    <a:lnTo>
                      <a:pt x="342" y="1001"/>
                    </a:lnTo>
                    <a:lnTo>
                      <a:pt x="340" y="1005"/>
                    </a:lnTo>
                    <a:lnTo>
                      <a:pt x="198" y="1111"/>
                    </a:lnTo>
                    <a:lnTo>
                      <a:pt x="482" y="1165"/>
                    </a:lnTo>
                    <a:lnTo>
                      <a:pt x="581" y="1212"/>
                    </a:lnTo>
                    <a:lnTo>
                      <a:pt x="704" y="1303"/>
                    </a:lnTo>
                    <a:lnTo>
                      <a:pt x="717" y="1317"/>
                    </a:lnTo>
                    <a:lnTo>
                      <a:pt x="794" y="1384"/>
                    </a:lnTo>
                    <a:lnTo>
                      <a:pt x="810" y="1421"/>
                    </a:lnTo>
                    <a:lnTo>
                      <a:pt x="908" y="1514"/>
                    </a:lnTo>
                    <a:lnTo>
                      <a:pt x="1073" y="1601"/>
                    </a:lnTo>
                    <a:lnTo>
                      <a:pt x="1103" y="1609"/>
                    </a:lnTo>
                    <a:lnTo>
                      <a:pt x="1105" y="1609"/>
                    </a:lnTo>
                    <a:lnTo>
                      <a:pt x="1201" y="1573"/>
                    </a:lnTo>
                    <a:lnTo>
                      <a:pt x="1218" y="1574"/>
                    </a:lnTo>
                    <a:lnTo>
                      <a:pt x="1302" y="1590"/>
                    </a:lnTo>
                    <a:lnTo>
                      <a:pt x="1379" y="1617"/>
                    </a:lnTo>
                    <a:lnTo>
                      <a:pt x="1416" y="1646"/>
                    </a:lnTo>
                    <a:lnTo>
                      <a:pt x="1622" y="1747"/>
                    </a:lnTo>
                    <a:lnTo>
                      <a:pt x="1709" y="1777"/>
                    </a:lnTo>
                    <a:lnTo>
                      <a:pt x="1835" y="1794"/>
                    </a:lnTo>
                    <a:lnTo>
                      <a:pt x="1947" y="1794"/>
                    </a:lnTo>
                    <a:lnTo>
                      <a:pt x="1980" y="1772"/>
                    </a:lnTo>
                    <a:lnTo>
                      <a:pt x="1993" y="1769"/>
                    </a:lnTo>
                    <a:lnTo>
                      <a:pt x="1995" y="1769"/>
                    </a:lnTo>
                    <a:lnTo>
                      <a:pt x="1999" y="1766"/>
                    </a:lnTo>
                    <a:lnTo>
                      <a:pt x="2001" y="1766"/>
                    </a:lnTo>
                    <a:lnTo>
                      <a:pt x="2017" y="1755"/>
                    </a:lnTo>
                    <a:lnTo>
                      <a:pt x="2037" y="1733"/>
                    </a:lnTo>
                    <a:lnTo>
                      <a:pt x="2039" y="1726"/>
                    </a:lnTo>
                    <a:lnTo>
                      <a:pt x="2045" y="1721"/>
                    </a:lnTo>
                    <a:lnTo>
                      <a:pt x="2045" y="1718"/>
                    </a:lnTo>
                    <a:lnTo>
                      <a:pt x="2046" y="1718"/>
                    </a:lnTo>
                    <a:lnTo>
                      <a:pt x="2075" y="1696"/>
                    </a:lnTo>
                    <a:lnTo>
                      <a:pt x="2077" y="1696"/>
                    </a:lnTo>
                    <a:lnTo>
                      <a:pt x="2077" y="1694"/>
                    </a:lnTo>
                    <a:lnTo>
                      <a:pt x="2097" y="1696"/>
                    </a:lnTo>
                    <a:lnTo>
                      <a:pt x="2102" y="1696"/>
                    </a:lnTo>
                    <a:lnTo>
                      <a:pt x="2141" y="1700"/>
                    </a:lnTo>
                    <a:lnTo>
                      <a:pt x="2152" y="1700"/>
                    </a:lnTo>
                    <a:lnTo>
                      <a:pt x="2163" y="1694"/>
                    </a:lnTo>
                    <a:lnTo>
                      <a:pt x="2201" y="1627"/>
                    </a:lnTo>
                    <a:lnTo>
                      <a:pt x="2206" y="1624"/>
                    </a:lnTo>
                    <a:lnTo>
                      <a:pt x="2234" y="1602"/>
                    </a:lnTo>
                    <a:lnTo>
                      <a:pt x="2241" y="1590"/>
                    </a:lnTo>
                    <a:lnTo>
                      <a:pt x="2241" y="1584"/>
                    </a:lnTo>
                    <a:lnTo>
                      <a:pt x="2223" y="1558"/>
                    </a:lnTo>
                    <a:lnTo>
                      <a:pt x="2223" y="1557"/>
                    </a:lnTo>
                    <a:lnTo>
                      <a:pt x="2209" y="1548"/>
                    </a:lnTo>
                    <a:lnTo>
                      <a:pt x="2199" y="1543"/>
                    </a:lnTo>
                    <a:lnTo>
                      <a:pt x="2195" y="1543"/>
                    </a:lnTo>
                    <a:lnTo>
                      <a:pt x="2157" y="1521"/>
                    </a:lnTo>
                    <a:lnTo>
                      <a:pt x="2155" y="1519"/>
                    </a:lnTo>
                    <a:lnTo>
                      <a:pt x="2148" y="1460"/>
                    </a:lnTo>
                    <a:lnTo>
                      <a:pt x="2148" y="1449"/>
                    </a:lnTo>
                    <a:lnTo>
                      <a:pt x="2111" y="1443"/>
                    </a:lnTo>
                    <a:lnTo>
                      <a:pt x="2067" y="1379"/>
                    </a:lnTo>
                    <a:lnTo>
                      <a:pt x="2026" y="1333"/>
                    </a:lnTo>
                    <a:lnTo>
                      <a:pt x="1966" y="1321"/>
                    </a:lnTo>
                    <a:lnTo>
                      <a:pt x="1868" y="1325"/>
                    </a:lnTo>
                    <a:lnTo>
                      <a:pt x="1859" y="1328"/>
                    </a:lnTo>
                    <a:lnTo>
                      <a:pt x="1821" y="1361"/>
                    </a:lnTo>
                    <a:lnTo>
                      <a:pt x="1810" y="1361"/>
                    </a:lnTo>
                    <a:lnTo>
                      <a:pt x="1838" y="1252"/>
                    </a:lnTo>
                    <a:lnTo>
                      <a:pt x="1893" y="1165"/>
                    </a:lnTo>
                    <a:lnTo>
                      <a:pt x="1924" y="1088"/>
                    </a:lnTo>
                    <a:lnTo>
                      <a:pt x="1842" y="1016"/>
                    </a:lnTo>
                    <a:lnTo>
                      <a:pt x="1799" y="1027"/>
                    </a:lnTo>
                    <a:lnTo>
                      <a:pt x="1733" y="1011"/>
                    </a:lnTo>
                    <a:lnTo>
                      <a:pt x="1733" y="935"/>
                    </a:lnTo>
                    <a:lnTo>
                      <a:pt x="1739" y="906"/>
                    </a:lnTo>
                    <a:lnTo>
                      <a:pt x="1758" y="844"/>
                    </a:lnTo>
                    <a:lnTo>
                      <a:pt x="1773" y="826"/>
                    </a:lnTo>
                    <a:lnTo>
                      <a:pt x="1788" y="790"/>
                    </a:lnTo>
                    <a:lnTo>
                      <a:pt x="1791" y="768"/>
                    </a:lnTo>
                    <a:lnTo>
                      <a:pt x="1786" y="6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1" name="Freeform 276">
                <a:extLst>
                  <a:ext uri="{FF2B5EF4-FFF2-40B4-BE49-F238E27FC236}">
                    <a16:creationId xmlns:a16="http://schemas.microsoft.com/office/drawing/2014/main" id="{EF2B6789-4EE6-50E8-11CE-22EC572F9B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7" y="3046"/>
                <a:ext cx="451" cy="293"/>
              </a:xfrm>
              <a:custGeom>
                <a:avLst/>
                <a:gdLst>
                  <a:gd name="T0" fmla="*/ 3001 w 3151"/>
                  <a:gd name="T1" fmla="*/ 513 h 2053"/>
                  <a:gd name="T2" fmla="*/ 2872 w 3151"/>
                  <a:gd name="T3" fmla="*/ 583 h 2053"/>
                  <a:gd name="T4" fmla="*/ 2812 w 3151"/>
                  <a:gd name="T5" fmla="*/ 644 h 2053"/>
                  <a:gd name="T6" fmla="*/ 2504 w 3151"/>
                  <a:gd name="T7" fmla="*/ 666 h 2053"/>
                  <a:gd name="T8" fmla="*/ 1898 w 3151"/>
                  <a:gd name="T9" fmla="*/ 498 h 2053"/>
                  <a:gd name="T10" fmla="*/ 1277 w 3151"/>
                  <a:gd name="T11" fmla="*/ 54 h 2053"/>
                  <a:gd name="T12" fmla="*/ 827 w 3151"/>
                  <a:gd name="T13" fmla="*/ 299 h 2053"/>
                  <a:gd name="T14" fmla="*/ 786 w 3151"/>
                  <a:gd name="T15" fmla="*/ 654 h 2053"/>
                  <a:gd name="T16" fmla="*/ 601 w 3151"/>
                  <a:gd name="T17" fmla="*/ 605 h 2053"/>
                  <a:gd name="T18" fmla="*/ 407 w 3151"/>
                  <a:gd name="T19" fmla="*/ 869 h 2053"/>
                  <a:gd name="T20" fmla="*/ 456 w 3151"/>
                  <a:gd name="T21" fmla="*/ 866 h 2053"/>
                  <a:gd name="T22" fmla="*/ 481 w 3151"/>
                  <a:gd name="T23" fmla="*/ 877 h 2053"/>
                  <a:gd name="T24" fmla="*/ 341 w 3151"/>
                  <a:gd name="T25" fmla="*/ 981 h 2053"/>
                  <a:gd name="T26" fmla="*/ 354 w 3151"/>
                  <a:gd name="T27" fmla="*/ 1014 h 2053"/>
                  <a:gd name="T28" fmla="*/ 152 w 3151"/>
                  <a:gd name="T29" fmla="*/ 1052 h 2053"/>
                  <a:gd name="T30" fmla="*/ 27 w 3151"/>
                  <a:gd name="T31" fmla="*/ 1182 h 2053"/>
                  <a:gd name="T32" fmla="*/ 175 w 3151"/>
                  <a:gd name="T33" fmla="*/ 1306 h 2053"/>
                  <a:gd name="T34" fmla="*/ 363 w 3151"/>
                  <a:gd name="T35" fmla="*/ 1326 h 2053"/>
                  <a:gd name="T36" fmla="*/ 617 w 3151"/>
                  <a:gd name="T37" fmla="*/ 1310 h 2053"/>
                  <a:gd name="T38" fmla="*/ 751 w 3151"/>
                  <a:gd name="T39" fmla="*/ 1445 h 2053"/>
                  <a:gd name="T40" fmla="*/ 678 w 3151"/>
                  <a:gd name="T41" fmla="*/ 1513 h 2053"/>
                  <a:gd name="T42" fmla="*/ 808 w 3151"/>
                  <a:gd name="T43" fmla="*/ 1582 h 2053"/>
                  <a:gd name="T44" fmla="*/ 1004 w 3151"/>
                  <a:gd name="T45" fmla="*/ 1583 h 2053"/>
                  <a:gd name="T46" fmla="*/ 1283 w 3151"/>
                  <a:gd name="T47" fmla="*/ 1642 h 2053"/>
                  <a:gd name="T48" fmla="*/ 1399 w 3151"/>
                  <a:gd name="T49" fmla="*/ 1484 h 2053"/>
                  <a:gd name="T50" fmla="*/ 1387 w 3151"/>
                  <a:gd name="T51" fmla="*/ 1506 h 2053"/>
                  <a:gd name="T52" fmla="*/ 1272 w 3151"/>
                  <a:gd name="T53" fmla="*/ 1513 h 2053"/>
                  <a:gd name="T54" fmla="*/ 1270 w 3151"/>
                  <a:gd name="T55" fmla="*/ 1470 h 2053"/>
                  <a:gd name="T56" fmla="*/ 1286 w 3151"/>
                  <a:gd name="T57" fmla="*/ 1440 h 2053"/>
                  <a:gd name="T58" fmla="*/ 1259 w 3151"/>
                  <a:gd name="T59" fmla="*/ 1299 h 2053"/>
                  <a:gd name="T60" fmla="*/ 1332 w 3151"/>
                  <a:gd name="T61" fmla="*/ 1379 h 2053"/>
                  <a:gd name="T62" fmla="*/ 1346 w 3151"/>
                  <a:gd name="T63" fmla="*/ 1375 h 2053"/>
                  <a:gd name="T64" fmla="*/ 1357 w 3151"/>
                  <a:gd name="T65" fmla="*/ 1393 h 2053"/>
                  <a:gd name="T66" fmla="*/ 1385 w 3151"/>
                  <a:gd name="T67" fmla="*/ 1360 h 2053"/>
                  <a:gd name="T68" fmla="*/ 1519 w 3151"/>
                  <a:gd name="T69" fmla="*/ 1434 h 2053"/>
                  <a:gd name="T70" fmla="*/ 1537 w 3151"/>
                  <a:gd name="T71" fmla="*/ 1418 h 2053"/>
                  <a:gd name="T72" fmla="*/ 1540 w 3151"/>
                  <a:gd name="T73" fmla="*/ 1455 h 2053"/>
                  <a:gd name="T74" fmla="*/ 1598 w 3151"/>
                  <a:gd name="T75" fmla="*/ 1549 h 2053"/>
                  <a:gd name="T76" fmla="*/ 1605 w 3151"/>
                  <a:gd name="T77" fmla="*/ 1579 h 2053"/>
                  <a:gd name="T78" fmla="*/ 1701 w 3151"/>
                  <a:gd name="T79" fmla="*/ 1623 h 2053"/>
                  <a:gd name="T80" fmla="*/ 1934 w 3151"/>
                  <a:gd name="T81" fmla="*/ 1612 h 2053"/>
                  <a:gd name="T82" fmla="*/ 2129 w 3151"/>
                  <a:gd name="T83" fmla="*/ 1549 h 2053"/>
                  <a:gd name="T84" fmla="*/ 2215 w 3151"/>
                  <a:gd name="T85" fmla="*/ 1543 h 2053"/>
                  <a:gd name="T86" fmla="*/ 2258 w 3151"/>
                  <a:gd name="T87" fmla="*/ 1571 h 2053"/>
                  <a:gd name="T88" fmla="*/ 2284 w 3151"/>
                  <a:gd name="T89" fmla="*/ 1627 h 2053"/>
                  <a:gd name="T90" fmla="*/ 2321 w 3151"/>
                  <a:gd name="T91" fmla="*/ 1699 h 2053"/>
                  <a:gd name="T92" fmla="*/ 2282 w 3151"/>
                  <a:gd name="T93" fmla="*/ 1747 h 2053"/>
                  <a:gd name="T94" fmla="*/ 2302 w 3151"/>
                  <a:gd name="T95" fmla="*/ 1761 h 2053"/>
                  <a:gd name="T96" fmla="*/ 2316 w 3151"/>
                  <a:gd name="T97" fmla="*/ 1844 h 2053"/>
                  <a:gd name="T98" fmla="*/ 2316 w 3151"/>
                  <a:gd name="T99" fmla="*/ 1943 h 2053"/>
                  <a:gd name="T100" fmla="*/ 2436 w 3151"/>
                  <a:gd name="T101" fmla="*/ 1944 h 2053"/>
                  <a:gd name="T102" fmla="*/ 2545 w 3151"/>
                  <a:gd name="T103" fmla="*/ 1943 h 2053"/>
                  <a:gd name="T104" fmla="*/ 2785 w 3151"/>
                  <a:gd name="T105" fmla="*/ 2046 h 2053"/>
                  <a:gd name="T106" fmla="*/ 2914 w 3151"/>
                  <a:gd name="T107" fmla="*/ 1992 h 2053"/>
                  <a:gd name="T108" fmla="*/ 3014 w 3151"/>
                  <a:gd name="T109" fmla="*/ 1615 h 2053"/>
                  <a:gd name="T110" fmla="*/ 3001 w 3151"/>
                  <a:gd name="T111" fmla="*/ 1364 h 2053"/>
                  <a:gd name="T112" fmla="*/ 3009 w 3151"/>
                  <a:gd name="T113" fmla="*/ 1212 h 2053"/>
                  <a:gd name="T114" fmla="*/ 2848 w 3151"/>
                  <a:gd name="T115" fmla="*/ 902 h 20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151" h="2053">
                    <a:moveTo>
                      <a:pt x="3092" y="552"/>
                    </a:moveTo>
                    <a:lnTo>
                      <a:pt x="3089" y="541"/>
                    </a:lnTo>
                    <a:lnTo>
                      <a:pt x="3089" y="539"/>
                    </a:lnTo>
                    <a:lnTo>
                      <a:pt x="3094" y="520"/>
                    </a:lnTo>
                    <a:lnTo>
                      <a:pt x="3083" y="512"/>
                    </a:lnTo>
                    <a:lnTo>
                      <a:pt x="3056" y="498"/>
                    </a:lnTo>
                    <a:lnTo>
                      <a:pt x="3029" y="491"/>
                    </a:lnTo>
                    <a:lnTo>
                      <a:pt x="3001" y="513"/>
                    </a:lnTo>
                    <a:lnTo>
                      <a:pt x="2996" y="516"/>
                    </a:lnTo>
                    <a:lnTo>
                      <a:pt x="2958" y="583"/>
                    </a:lnTo>
                    <a:lnTo>
                      <a:pt x="2949" y="588"/>
                    </a:lnTo>
                    <a:lnTo>
                      <a:pt x="2947" y="589"/>
                    </a:lnTo>
                    <a:lnTo>
                      <a:pt x="2936" y="589"/>
                    </a:lnTo>
                    <a:lnTo>
                      <a:pt x="2897" y="585"/>
                    </a:lnTo>
                    <a:lnTo>
                      <a:pt x="2892" y="585"/>
                    </a:lnTo>
                    <a:lnTo>
                      <a:pt x="2872" y="583"/>
                    </a:lnTo>
                    <a:lnTo>
                      <a:pt x="2872" y="585"/>
                    </a:lnTo>
                    <a:lnTo>
                      <a:pt x="2870" y="585"/>
                    </a:lnTo>
                    <a:lnTo>
                      <a:pt x="2841" y="607"/>
                    </a:lnTo>
                    <a:lnTo>
                      <a:pt x="2840" y="607"/>
                    </a:lnTo>
                    <a:lnTo>
                      <a:pt x="2840" y="610"/>
                    </a:lnTo>
                    <a:lnTo>
                      <a:pt x="2834" y="615"/>
                    </a:lnTo>
                    <a:lnTo>
                      <a:pt x="2832" y="622"/>
                    </a:lnTo>
                    <a:lnTo>
                      <a:pt x="2812" y="644"/>
                    </a:lnTo>
                    <a:lnTo>
                      <a:pt x="2796" y="655"/>
                    </a:lnTo>
                    <a:lnTo>
                      <a:pt x="2794" y="655"/>
                    </a:lnTo>
                    <a:lnTo>
                      <a:pt x="2790" y="658"/>
                    </a:lnTo>
                    <a:lnTo>
                      <a:pt x="2788" y="658"/>
                    </a:lnTo>
                    <a:lnTo>
                      <a:pt x="2775" y="661"/>
                    </a:lnTo>
                    <a:lnTo>
                      <a:pt x="2742" y="683"/>
                    </a:lnTo>
                    <a:lnTo>
                      <a:pt x="2630" y="683"/>
                    </a:lnTo>
                    <a:lnTo>
                      <a:pt x="2504" y="666"/>
                    </a:lnTo>
                    <a:lnTo>
                      <a:pt x="2417" y="636"/>
                    </a:lnTo>
                    <a:lnTo>
                      <a:pt x="2211" y="535"/>
                    </a:lnTo>
                    <a:lnTo>
                      <a:pt x="2174" y="506"/>
                    </a:lnTo>
                    <a:lnTo>
                      <a:pt x="2097" y="479"/>
                    </a:lnTo>
                    <a:lnTo>
                      <a:pt x="2013" y="463"/>
                    </a:lnTo>
                    <a:lnTo>
                      <a:pt x="1996" y="462"/>
                    </a:lnTo>
                    <a:lnTo>
                      <a:pt x="1900" y="498"/>
                    </a:lnTo>
                    <a:lnTo>
                      <a:pt x="1898" y="498"/>
                    </a:lnTo>
                    <a:lnTo>
                      <a:pt x="1868" y="490"/>
                    </a:lnTo>
                    <a:lnTo>
                      <a:pt x="1703" y="403"/>
                    </a:lnTo>
                    <a:lnTo>
                      <a:pt x="1605" y="310"/>
                    </a:lnTo>
                    <a:lnTo>
                      <a:pt x="1589" y="273"/>
                    </a:lnTo>
                    <a:lnTo>
                      <a:pt x="1512" y="206"/>
                    </a:lnTo>
                    <a:lnTo>
                      <a:pt x="1499" y="192"/>
                    </a:lnTo>
                    <a:lnTo>
                      <a:pt x="1376" y="101"/>
                    </a:lnTo>
                    <a:lnTo>
                      <a:pt x="1277" y="54"/>
                    </a:lnTo>
                    <a:lnTo>
                      <a:pt x="993" y="0"/>
                    </a:lnTo>
                    <a:lnTo>
                      <a:pt x="986" y="22"/>
                    </a:lnTo>
                    <a:lnTo>
                      <a:pt x="842" y="151"/>
                    </a:lnTo>
                    <a:lnTo>
                      <a:pt x="802" y="162"/>
                    </a:lnTo>
                    <a:lnTo>
                      <a:pt x="853" y="214"/>
                    </a:lnTo>
                    <a:lnTo>
                      <a:pt x="808" y="257"/>
                    </a:lnTo>
                    <a:lnTo>
                      <a:pt x="824" y="298"/>
                    </a:lnTo>
                    <a:lnTo>
                      <a:pt x="827" y="299"/>
                    </a:lnTo>
                    <a:lnTo>
                      <a:pt x="833" y="326"/>
                    </a:lnTo>
                    <a:lnTo>
                      <a:pt x="833" y="345"/>
                    </a:lnTo>
                    <a:lnTo>
                      <a:pt x="831" y="349"/>
                    </a:lnTo>
                    <a:lnTo>
                      <a:pt x="827" y="388"/>
                    </a:lnTo>
                    <a:lnTo>
                      <a:pt x="827" y="393"/>
                    </a:lnTo>
                    <a:lnTo>
                      <a:pt x="780" y="463"/>
                    </a:lnTo>
                    <a:lnTo>
                      <a:pt x="751" y="556"/>
                    </a:lnTo>
                    <a:lnTo>
                      <a:pt x="786" y="654"/>
                    </a:lnTo>
                    <a:lnTo>
                      <a:pt x="784" y="661"/>
                    </a:lnTo>
                    <a:lnTo>
                      <a:pt x="732" y="661"/>
                    </a:lnTo>
                    <a:lnTo>
                      <a:pt x="718" y="659"/>
                    </a:lnTo>
                    <a:lnTo>
                      <a:pt x="715" y="658"/>
                    </a:lnTo>
                    <a:lnTo>
                      <a:pt x="620" y="610"/>
                    </a:lnTo>
                    <a:lnTo>
                      <a:pt x="614" y="607"/>
                    </a:lnTo>
                    <a:lnTo>
                      <a:pt x="603" y="605"/>
                    </a:lnTo>
                    <a:lnTo>
                      <a:pt x="601" y="605"/>
                    </a:lnTo>
                    <a:lnTo>
                      <a:pt x="522" y="622"/>
                    </a:lnTo>
                    <a:lnTo>
                      <a:pt x="502" y="632"/>
                    </a:lnTo>
                    <a:lnTo>
                      <a:pt x="434" y="727"/>
                    </a:lnTo>
                    <a:lnTo>
                      <a:pt x="425" y="742"/>
                    </a:lnTo>
                    <a:lnTo>
                      <a:pt x="385" y="833"/>
                    </a:lnTo>
                    <a:lnTo>
                      <a:pt x="385" y="847"/>
                    </a:lnTo>
                    <a:lnTo>
                      <a:pt x="404" y="867"/>
                    </a:lnTo>
                    <a:lnTo>
                      <a:pt x="407" y="869"/>
                    </a:lnTo>
                    <a:lnTo>
                      <a:pt x="409" y="873"/>
                    </a:lnTo>
                    <a:lnTo>
                      <a:pt x="412" y="873"/>
                    </a:lnTo>
                    <a:lnTo>
                      <a:pt x="416" y="877"/>
                    </a:lnTo>
                    <a:lnTo>
                      <a:pt x="425" y="877"/>
                    </a:lnTo>
                    <a:lnTo>
                      <a:pt x="437" y="873"/>
                    </a:lnTo>
                    <a:lnTo>
                      <a:pt x="447" y="869"/>
                    </a:lnTo>
                    <a:lnTo>
                      <a:pt x="451" y="867"/>
                    </a:lnTo>
                    <a:lnTo>
                      <a:pt x="456" y="866"/>
                    </a:lnTo>
                    <a:lnTo>
                      <a:pt x="458" y="862"/>
                    </a:lnTo>
                    <a:lnTo>
                      <a:pt x="459" y="861"/>
                    </a:lnTo>
                    <a:lnTo>
                      <a:pt x="467" y="861"/>
                    </a:lnTo>
                    <a:lnTo>
                      <a:pt x="469" y="862"/>
                    </a:lnTo>
                    <a:lnTo>
                      <a:pt x="472" y="866"/>
                    </a:lnTo>
                    <a:lnTo>
                      <a:pt x="480" y="869"/>
                    </a:lnTo>
                    <a:lnTo>
                      <a:pt x="480" y="872"/>
                    </a:lnTo>
                    <a:lnTo>
                      <a:pt x="481" y="877"/>
                    </a:lnTo>
                    <a:lnTo>
                      <a:pt x="483" y="878"/>
                    </a:lnTo>
                    <a:lnTo>
                      <a:pt x="483" y="891"/>
                    </a:lnTo>
                    <a:lnTo>
                      <a:pt x="456" y="935"/>
                    </a:lnTo>
                    <a:lnTo>
                      <a:pt x="436" y="950"/>
                    </a:lnTo>
                    <a:lnTo>
                      <a:pt x="396" y="945"/>
                    </a:lnTo>
                    <a:lnTo>
                      <a:pt x="385" y="945"/>
                    </a:lnTo>
                    <a:lnTo>
                      <a:pt x="343" y="976"/>
                    </a:lnTo>
                    <a:lnTo>
                      <a:pt x="341" y="981"/>
                    </a:lnTo>
                    <a:lnTo>
                      <a:pt x="343" y="983"/>
                    </a:lnTo>
                    <a:lnTo>
                      <a:pt x="349" y="983"/>
                    </a:lnTo>
                    <a:lnTo>
                      <a:pt x="352" y="981"/>
                    </a:lnTo>
                    <a:lnTo>
                      <a:pt x="365" y="981"/>
                    </a:lnTo>
                    <a:lnTo>
                      <a:pt x="369" y="986"/>
                    </a:lnTo>
                    <a:lnTo>
                      <a:pt x="369" y="997"/>
                    </a:lnTo>
                    <a:lnTo>
                      <a:pt x="358" y="1011"/>
                    </a:lnTo>
                    <a:lnTo>
                      <a:pt x="354" y="1014"/>
                    </a:lnTo>
                    <a:lnTo>
                      <a:pt x="274" y="1051"/>
                    </a:lnTo>
                    <a:lnTo>
                      <a:pt x="265" y="1052"/>
                    </a:lnTo>
                    <a:lnTo>
                      <a:pt x="263" y="1055"/>
                    </a:lnTo>
                    <a:lnTo>
                      <a:pt x="243" y="1052"/>
                    </a:lnTo>
                    <a:lnTo>
                      <a:pt x="174" y="1026"/>
                    </a:lnTo>
                    <a:lnTo>
                      <a:pt x="164" y="1031"/>
                    </a:lnTo>
                    <a:lnTo>
                      <a:pt x="163" y="1031"/>
                    </a:lnTo>
                    <a:lnTo>
                      <a:pt x="152" y="1052"/>
                    </a:lnTo>
                    <a:lnTo>
                      <a:pt x="152" y="1059"/>
                    </a:lnTo>
                    <a:lnTo>
                      <a:pt x="169" y="1091"/>
                    </a:lnTo>
                    <a:lnTo>
                      <a:pt x="174" y="1095"/>
                    </a:lnTo>
                    <a:lnTo>
                      <a:pt x="177" y="1098"/>
                    </a:lnTo>
                    <a:lnTo>
                      <a:pt x="169" y="1117"/>
                    </a:lnTo>
                    <a:lnTo>
                      <a:pt x="132" y="1142"/>
                    </a:lnTo>
                    <a:lnTo>
                      <a:pt x="130" y="1145"/>
                    </a:lnTo>
                    <a:lnTo>
                      <a:pt x="27" y="1182"/>
                    </a:lnTo>
                    <a:lnTo>
                      <a:pt x="14" y="1194"/>
                    </a:lnTo>
                    <a:lnTo>
                      <a:pt x="0" y="1295"/>
                    </a:lnTo>
                    <a:lnTo>
                      <a:pt x="10" y="1298"/>
                    </a:lnTo>
                    <a:lnTo>
                      <a:pt x="16" y="1298"/>
                    </a:lnTo>
                    <a:lnTo>
                      <a:pt x="90" y="1304"/>
                    </a:lnTo>
                    <a:lnTo>
                      <a:pt x="103" y="1304"/>
                    </a:lnTo>
                    <a:lnTo>
                      <a:pt x="112" y="1306"/>
                    </a:lnTo>
                    <a:lnTo>
                      <a:pt x="175" y="1306"/>
                    </a:lnTo>
                    <a:lnTo>
                      <a:pt x="191" y="1309"/>
                    </a:lnTo>
                    <a:lnTo>
                      <a:pt x="221" y="1309"/>
                    </a:lnTo>
                    <a:lnTo>
                      <a:pt x="227" y="1310"/>
                    </a:lnTo>
                    <a:lnTo>
                      <a:pt x="263" y="1310"/>
                    </a:lnTo>
                    <a:lnTo>
                      <a:pt x="267" y="1313"/>
                    </a:lnTo>
                    <a:lnTo>
                      <a:pt x="319" y="1315"/>
                    </a:lnTo>
                    <a:lnTo>
                      <a:pt x="354" y="1324"/>
                    </a:lnTo>
                    <a:lnTo>
                      <a:pt x="363" y="1326"/>
                    </a:lnTo>
                    <a:lnTo>
                      <a:pt x="414" y="1324"/>
                    </a:lnTo>
                    <a:lnTo>
                      <a:pt x="418" y="1321"/>
                    </a:lnTo>
                    <a:lnTo>
                      <a:pt x="420" y="1317"/>
                    </a:lnTo>
                    <a:lnTo>
                      <a:pt x="434" y="1310"/>
                    </a:lnTo>
                    <a:lnTo>
                      <a:pt x="469" y="1304"/>
                    </a:lnTo>
                    <a:lnTo>
                      <a:pt x="573" y="1303"/>
                    </a:lnTo>
                    <a:lnTo>
                      <a:pt x="589" y="1304"/>
                    </a:lnTo>
                    <a:lnTo>
                      <a:pt x="617" y="1310"/>
                    </a:lnTo>
                    <a:lnTo>
                      <a:pt x="628" y="1310"/>
                    </a:lnTo>
                    <a:lnTo>
                      <a:pt x="688" y="1335"/>
                    </a:lnTo>
                    <a:lnTo>
                      <a:pt x="724" y="1365"/>
                    </a:lnTo>
                    <a:lnTo>
                      <a:pt x="731" y="1375"/>
                    </a:lnTo>
                    <a:lnTo>
                      <a:pt x="745" y="1404"/>
                    </a:lnTo>
                    <a:lnTo>
                      <a:pt x="753" y="1434"/>
                    </a:lnTo>
                    <a:lnTo>
                      <a:pt x="753" y="1440"/>
                    </a:lnTo>
                    <a:lnTo>
                      <a:pt x="751" y="1445"/>
                    </a:lnTo>
                    <a:lnTo>
                      <a:pt x="743" y="1451"/>
                    </a:lnTo>
                    <a:lnTo>
                      <a:pt x="735" y="1452"/>
                    </a:lnTo>
                    <a:lnTo>
                      <a:pt x="685" y="1485"/>
                    </a:lnTo>
                    <a:lnTo>
                      <a:pt x="678" y="1492"/>
                    </a:lnTo>
                    <a:lnTo>
                      <a:pt x="678" y="1496"/>
                    </a:lnTo>
                    <a:lnTo>
                      <a:pt x="677" y="1499"/>
                    </a:lnTo>
                    <a:lnTo>
                      <a:pt x="677" y="1511"/>
                    </a:lnTo>
                    <a:lnTo>
                      <a:pt x="678" y="1513"/>
                    </a:lnTo>
                    <a:lnTo>
                      <a:pt x="680" y="1521"/>
                    </a:lnTo>
                    <a:lnTo>
                      <a:pt x="691" y="1535"/>
                    </a:lnTo>
                    <a:lnTo>
                      <a:pt x="700" y="1543"/>
                    </a:lnTo>
                    <a:lnTo>
                      <a:pt x="729" y="1561"/>
                    </a:lnTo>
                    <a:lnTo>
                      <a:pt x="773" y="1579"/>
                    </a:lnTo>
                    <a:lnTo>
                      <a:pt x="776" y="1579"/>
                    </a:lnTo>
                    <a:lnTo>
                      <a:pt x="784" y="1582"/>
                    </a:lnTo>
                    <a:lnTo>
                      <a:pt x="808" y="1582"/>
                    </a:lnTo>
                    <a:lnTo>
                      <a:pt x="846" y="1588"/>
                    </a:lnTo>
                    <a:lnTo>
                      <a:pt x="853" y="1588"/>
                    </a:lnTo>
                    <a:lnTo>
                      <a:pt x="871" y="1593"/>
                    </a:lnTo>
                    <a:lnTo>
                      <a:pt x="931" y="1594"/>
                    </a:lnTo>
                    <a:lnTo>
                      <a:pt x="939" y="1593"/>
                    </a:lnTo>
                    <a:lnTo>
                      <a:pt x="950" y="1590"/>
                    </a:lnTo>
                    <a:lnTo>
                      <a:pt x="991" y="1588"/>
                    </a:lnTo>
                    <a:lnTo>
                      <a:pt x="1004" y="1583"/>
                    </a:lnTo>
                    <a:lnTo>
                      <a:pt x="1114" y="1583"/>
                    </a:lnTo>
                    <a:lnTo>
                      <a:pt x="1161" y="1597"/>
                    </a:lnTo>
                    <a:lnTo>
                      <a:pt x="1166" y="1601"/>
                    </a:lnTo>
                    <a:lnTo>
                      <a:pt x="1202" y="1615"/>
                    </a:lnTo>
                    <a:lnTo>
                      <a:pt x="1228" y="1630"/>
                    </a:lnTo>
                    <a:lnTo>
                      <a:pt x="1237" y="1638"/>
                    </a:lnTo>
                    <a:lnTo>
                      <a:pt x="1242" y="1641"/>
                    </a:lnTo>
                    <a:lnTo>
                      <a:pt x="1283" y="1642"/>
                    </a:lnTo>
                    <a:lnTo>
                      <a:pt x="1283" y="1638"/>
                    </a:lnTo>
                    <a:lnTo>
                      <a:pt x="1281" y="1631"/>
                    </a:lnTo>
                    <a:lnTo>
                      <a:pt x="1286" y="1623"/>
                    </a:lnTo>
                    <a:lnTo>
                      <a:pt x="1288" y="1615"/>
                    </a:lnTo>
                    <a:lnTo>
                      <a:pt x="1303" y="1597"/>
                    </a:lnTo>
                    <a:lnTo>
                      <a:pt x="1398" y="1502"/>
                    </a:lnTo>
                    <a:lnTo>
                      <a:pt x="1399" y="1495"/>
                    </a:lnTo>
                    <a:lnTo>
                      <a:pt x="1399" y="1484"/>
                    </a:lnTo>
                    <a:lnTo>
                      <a:pt x="1398" y="1481"/>
                    </a:lnTo>
                    <a:lnTo>
                      <a:pt x="1392" y="1477"/>
                    </a:lnTo>
                    <a:lnTo>
                      <a:pt x="1388" y="1477"/>
                    </a:lnTo>
                    <a:lnTo>
                      <a:pt x="1388" y="1481"/>
                    </a:lnTo>
                    <a:lnTo>
                      <a:pt x="1390" y="1481"/>
                    </a:lnTo>
                    <a:lnTo>
                      <a:pt x="1392" y="1485"/>
                    </a:lnTo>
                    <a:lnTo>
                      <a:pt x="1392" y="1492"/>
                    </a:lnTo>
                    <a:lnTo>
                      <a:pt x="1387" y="1506"/>
                    </a:lnTo>
                    <a:lnTo>
                      <a:pt x="1357" y="1532"/>
                    </a:lnTo>
                    <a:lnTo>
                      <a:pt x="1346" y="1535"/>
                    </a:lnTo>
                    <a:lnTo>
                      <a:pt x="1341" y="1557"/>
                    </a:lnTo>
                    <a:lnTo>
                      <a:pt x="1338" y="1560"/>
                    </a:lnTo>
                    <a:lnTo>
                      <a:pt x="1335" y="1561"/>
                    </a:lnTo>
                    <a:lnTo>
                      <a:pt x="1327" y="1561"/>
                    </a:lnTo>
                    <a:lnTo>
                      <a:pt x="1297" y="1528"/>
                    </a:lnTo>
                    <a:lnTo>
                      <a:pt x="1272" y="1513"/>
                    </a:lnTo>
                    <a:lnTo>
                      <a:pt x="1250" y="1507"/>
                    </a:lnTo>
                    <a:lnTo>
                      <a:pt x="1268" y="1485"/>
                    </a:lnTo>
                    <a:lnTo>
                      <a:pt x="1270" y="1484"/>
                    </a:lnTo>
                    <a:lnTo>
                      <a:pt x="1272" y="1477"/>
                    </a:lnTo>
                    <a:lnTo>
                      <a:pt x="1275" y="1474"/>
                    </a:lnTo>
                    <a:lnTo>
                      <a:pt x="1272" y="1473"/>
                    </a:lnTo>
                    <a:lnTo>
                      <a:pt x="1308" y="1466"/>
                    </a:lnTo>
                    <a:lnTo>
                      <a:pt x="1270" y="1470"/>
                    </a:lnTo>
                    <a:lnTo>
                      <a:pt x="1268" y="1470"/>
                    </a:lnTo>
                    <a:lnTo>
                      <a:pt x="1248" y="1457"/>
                    </a:lnTo>
                    <a:lnTo>
                      <a:pt x="1239" y="1452"/>
                    </a:lnTo>
                    <a:lnTo>
                      <a:pt x="1235" y="1448"/>
                    </a:lnTo>
                    <a:lnTo>
                      <a:pt x="1246" y="1430"/>
                    </a:lnTo>
                    <a:lnTo>
                      <a:pt x="1253" y="1435"/>
                    </a:lnTo>
                    <a:lnTo>
                      <a:pt x="1268" y="1446"/>
                    </a:lnTo>
                    <a:lnTo>
                      <a:pt x="1286" y="1440"/>
                    </a:lnTo>
                    <a:lnTo>
                      <a:pt x="1210" y="1375"/>
                    </a:lnTo>
                    <a:lnTo>
                      <a:pt x="1217" y="1365"/>
                    </a:lnTo>
                    <a:lnTo>
                      <a:pt x="1223" y="1365"/>
                    </a:lnTo>
                    <a:lnTo>
                      <a:pt x="1297" y="1426"/>
                    </a:lnTo>
                    <a:lnTo>
                      <a:pt x="1314" y="1404"/>
                    </a:lnTo>
                    <a:lnTo>
                      <a:pt x="1279" y="1324"/>
                    </a:lnTo>
                    <a:lnTo>
                      <a:pt x="1268" y="1315"/>
                    </a:lnTo>
                    <a:lnTo>
                      <a:pt x="1259" y="1299"/>
                    </a:lnTo>
                    <a:lnTo>
                      <a:pt x="1281" y="1292"/>
                    </a:lnTo>
                    <a:lnTo>
                      <a:pt x="1283" y="1298"/>
                    </a:lnTo>
                    <a:lnTo>
                      <a:pt x="1281" y="1317"/>
                    </a:lnTo>
                    <a:lnTo>
                      <a:pt x="1294" y="1350"/>
                    </a:lnTo>
                    <a:lnTo>
                      <a:pt x="1297" y="1350"/>
                    </a:lnTo>
                    <a:lnTo>
                      <a:pt x="1316" y="1371"/>
                    </a:lnTo>
                    <a:lnTo>
                      <a:pt x="1324" y="1379"/>
                    </a:lnTo>
                    <a:lnTo>
                      <a:pt x="1332" y="1379"/>
                    </a:lnTo>
                    <a:lnTo>
                      <a:pt x="1332" y="1375"/>
                    </a:lnTo>
                    <a:lnTo>
                      <a:pt x="1335" y="1371"/>
                    </a:lnTo>
                    <a:lnTo>
                      <a:pt x="1335" y="1368"/>
                    </a:lnTo>
                    <a:lnTo>
                      <a:pt x="1338" y="1365"/>
                    </a:lnTo>
                    <a:lnTo>
                      <a:pt x="1365" y="1357"/>
                    </a:lnTo>
                    <a:lnTo>
                      <a:pt x="1366" y="1360"/>
                    </a:lnTo>
                    <a:lnTo>
                      <a:pt x="1352" y="1371"/>
                    </a:lnTo>
                    <a:lnTo>
                      <a:pt x="1346" y="1375"/>
                    </a:lnTo>
                    <a:lnTo>
                      <a:pt x="1333" y="1401"/>
                    </a:lnTo>
                    <a:lnTo>
                      <a:pt x="1343" y="1415"/>
                    </a:lnTo>
                    <a:lnTo>
                      <a:pt x="1346" y="1423"/>
                    </a:lnTo>
                    <a:lnTo>
                      <a:pt x="1348" y="1426"/>
                    </a:lnTo>
                    <a:lnTo>
                      <a:pt x="1352" y="1426"/>
                    </a:lnTo>
                    <a:lnTo>
                      <a:pt x="1338" y="1404"/>
                    </a:lnTo>
                    <a:lnTo>
                      <a:pt x="1346" y="1396"/>
                    </a:lnTo>
                    <a:lnTo>
                      <a:pt x="1357" y="1393"/>
                    </a:lnTo>
                    <a:lnTo>
                      <a:pt x="1363" y="1393"/>
                    </a:lnTo>
                    <a:lnTo>
                      <a:pt x="1376" y="1382"/>
                    </a:lnTo>
                    <a:lnTo>
                      <a:pt x="1377" y="1379"/>
                    </a:lnTo>
                    <a:lnTo>
                      <a:pt x="1379" y="1375"/>
                    </a:lnTo>
                    <a:lnTo>
                      <a:pt x="1379" y="1371"/>
                    </a:lnTo>
                    <a:lnTo>
                      <a:pt x="1381" y="1368"/>
                    </a:lnTo>
                    <a:lnTo>
                      <a:pt x="1381" y="1364"/>
                    </a:lnTo>
                    <a:lnTo>
                      <a:pt x="1385" y="1360"/>
                    </a:lnTo>
                    <a:lnTo>
                      <a:pt x="1399" y="1350"/>
                    </a:lnTo>
                    <a:lnTo>
                      <a:pt x="1410" y="1350"/>
                    </a:lnTo>
                    <a:lnTo>
                      <a:pt x="1421" y="1346"/>
                    </a:lnTo>
                    <a:lnTo>
                      <a:pt x="1423" y="1346"/>
                    </a:lnTo>
                    <a:lnTo>
                      <a:pt x="1501" y="1365"/>
                    </a:lnTo>
                    <a:lnTo>
                      <a:pt x="1510" y="1379"/>
                    </a:lnTo>
                    <a:lnTo>
                      <a:pt x="1510" y="1387"/>
                    </a:lnTo>
                    <a:lnTo>
                      <a:pt x="1519" y="1434"/>
                    </a:lnTo>
                    <a:lnTo>
                      <a:pt x="1530" y="1445"/>
                    </a:lnTo>
                    <a:lnTo>
                      <a:pt x="1530" y="1446"/>
                    </a:lnTo>
                    <a:lnTo>
                      <a:pt x="1532" y="1446"/>
                    </a:lnTo>
                    <a:lnTo>
                      <a:pt x="1534" y="1441"/>
                    </a:lnTo>
                    <a:lnTo>
                      <a:pt x="1532" y="1441"/>
                    </a:lnTo>
                    <a:lnTo>
                      <a:pt x="1529" y="1434"/>
                    </a:lnTo>
                    <a:lnTo>
                      <a:pt x="1530" y="1424"/>
                    </a:lnTo>
                    <a:lnTo>
                      <a:pt x="1537" y="1418"/>
                    </a:lnTo>
                    <a:lnTo>
                      <a:pt x="1554" y="1424"/>
                    </a:lnTo>
                    <a:lnTo>
                      <a:pt x="1567" y="1437"/>
                    </a:lnTo>
                    <a:lnTo>
                      <a:pt x="1559" y="1445"/>
                    </a:lnTo>
                    <a:lnTo>
                      <a:pt x="1552" y="1448"/>
                    </a:lnTo>
                    <a:lnTo>
                      <a:pt x="1545" y="1448"/>
                    </a:lnTo>
                    <a:lnTo>
                      <a:pt x="1537" y="1452"/>
                    </a:lnTo>
                    <a:lnTo>
                      <a:pt x="1540" y="1452"/>
                    </a:lnTo>
                    <a:lnTo>
                      <a:pt x="1540" y="1455"/>
                    </a:lnTo>
                    <a:lnTo>
                      <a:pt x="1543" y="1466"/>
                    </a:lnTo>
                    <a:lnTo>
                      <a:pt x="1556" y="1474"/>
                    </a:lnTo>
                    <a:lnTo>
                      <a:pt x="1572" y="1502"/>
                    </a:lnTo>
                    <a:lnTo>
                      <a:pt x="1584" y="1518"/>
                    </a:lnTo>
                    <a:lnTo>
                      <a:pt x="1592" y="1535"/>
                    </a:lnTo>
                    <a:lnTo>
                      <a:pt x="1600" y="1543"/>
                    </a:lnTo>
                    <a:lnTo>
                      <a:pt x="1600" y="1546"/>
                    </a:lnTo>
                    <a:lnTo>
                      <a:pt x="1598" y="1549"/>
                    </a:lnTo>
                    <a:lnTo>
                      <a:pt x="1598" y="1554"/>
                    </a:lnTo>
                    <a:lnTo>
                      <a:pt x="1600" y="1557"/>
                    </a:lnTo>
                    <a:lnTo>
                      <a:pt x="1600" y="1550"/>
                    </a:lnTo>
                    <a:lnTo>
                      <a:pt x="1603" y="1550"/>
                    </a:lnTo>
                    <a:lnTo>
                      <a:pt x="1611" y="1554"/>
                    </a:lnTo>
                    <a:lnTo>
                      <a:pt x="1616" y="1560"/>
                    </a:lnTo>
                    <a:lnTo>
                      <a:pt x="1611" y="1571"/>
                    </a:lnTo>
                    <a:lnTo>
                      <a:pt x="1605" y="1579"/>
                    </a:lnTo>
                    <a:lnTo>
                      <a:pt x="1605" y="1582"/>
                    </a:lnTo>
                    <a:lnTo>
                      <a:pt x="1606" y="1590"/>
                    </a:lnTo>
                    <a:lnTo>
                      <a:pt x="1616" y="1601"/>
                    </a:lnTo>
                    <a:lnTo>
                      <a:pt x="1636" y="1616"/>
                    </a:lnTo>
                    <a:lnTo>
                      <a:pt x="1671" y="1638"/>
                    </a:lnTo>
                    <a:lnTo>
                      <a:pt x="1679" y="1638"/>
                    </a:lnTo>
                    <a:lnTo>
                      <a:pt x="1690" y="1627"/>
                    </a:lnTo>
                    <a:lnTo>
                      <a:pt x="1701" y="1623"/>
                    </a:lnTo>
                    <a:lnTo>
                      <a:pt x="1712" y="1623"/>
                    </a:lnTo>
                    <a:lnTo>
                      <a:pt x="1736" y="1627"/>
                    </a:lnTo>
                    <a:lnTo>
                      <a:pt x="1747" y="1623"/>
                    </a:lnTo>
                    <a:lnTo>
                      <a:pt x="1854" y="1623"/>
                    </a:lnTo>
                    <a:lnTo>
                      <a:pt x="1860" y="1627"/>
                    </a:lnTo>
                    <a:lnTo>
                      <a:pt x="1895" y="1626"/>
                    </a:lnTo>
                    <a:lnTo>
                      <a:pt x="1922" y="1612"/>
                    </a:lnTo>
                    <a:lnTo>
                      <a:pt x="1934" y="1612"/>
                    </a:lnTo>
                    <a:lnTo>
                      <a:pt x="1947" y="1615"/>
                    </a:lnTo>
                    <a:lnTo>
                      <a:pt x="1977" y="1612"/>
                    </a:lnTo>
                    <a:lnTo>
                      <a:pt x="2013" y="1619"/>
                    </a:lnTo>
                    <a:lnTo>
                      <a:pt x="2021" y="1619"/>
                    </a:lnTo>
                    <a:lnTo>
                      <a:pt x="2067" y="1601"/>
                    </a:lnTo>
                    <a:lnTo>
                      <a:pt x="2102" y="1579"/>
                    </a:lnTo>
                    <a:lnTo>
                      <a:pt x="2124" y="1557"/>
                    </a:lnTo>
                    <a:lnTo>
                      <a:pt x="2129" y="1549"/>
                    </a:lnTo>
                    <a:lnTo>
                      <a:pt x="2133" y="1546"/>
                    </a:lnTo>
                    <a:lnTo>
                      <a:pt x="2162" y="1529"/>
                    </a:lnTo>
                    <a:lnTo>
                      <a:pt x="2182" y="1522"/>
                    </a:lnTo>
                    <a:lnTo>
                      <a:pt x="2190" y="1524"/>
                    </a:lnTo>
                    <a:lnTo>
                      <a:pt x="2196" y="1524"/>
                    </a:lnTo>
                    <a:lnTo>
                      <a:pt x="2222" y="1535"/>
                    </a:lnTo>
                    <a:lnTo>
                      <a:pt x="2222" y="1540"/>
                    </a:lnTo>
                    <a:lnTo>
                      <a:pt x="2215" y="1543"/>
                    </a:lnTo>
                    <a:lnTo>
                      <a:pt x="2204" y="1535"/>
                    </a:lnTo>
                    <a:lnTo>
                      <a:pt x="2196" y="1540"/>
                    </a:lnTo>
                    <a:lnTo>
                      <a:pt x="2211" y="1557"/>
                    </a:lnTo>
                    <a:lnTo>
                      <a:pt x="2207" y="1546"/>
                    </a:lnTo>
                    <a:lnTo>
                      <a:pt x="2226" y="1546"/>
                    </a:lnTo>
                    <a:lnTo>
                      <a:pt x="2233" y="1554"/>
                    </a:lnTo>
                    <a:lnTo>
                      <a:pt x="2251" y="1568"/>
                    </a:lnTo>
                    <a:lnTo>
                      <a:pt x="2258" y="1571"/>
                    </a:lnTo>
                    <a:lnTo>
                      <a:pt x="2258" y="1576"/>
                    </a:lnTo>
                    <a:lnTo>
                      <a:pt x="2253" y="1579"/>
                    </a:lnTo>
                    <a:lnTo>
                      <a:pt x="2250" y="1579"/>
                    </a:lnTo>
                    <a:lnTo>
                      <a:pt x="2229" y="1565"/>
                    </a:lnTo>
                    <a:lnTo>
                      <a:pt x="2228" y="1568"/>
                    </a:lnTo>
                    <a:lnTo>
                      <a:pt x="2269" y="1599"/>
                    </a:lnTo>
                    <a:lnTo>
                      <a:pt x="2272" y="1608"/>
                    </a:lnTo>
                    <a:lnTo>
                      <a:pt x="2284" y="1627"/>
                    </a:lnTo>
                    <a:lnTo>
                      <a:pt x="2286" y="1627"/>
                    </a:lnTo>
                    <a:lnTo>
                      <a:pt x="2286" y="1630"/>
                    </a:lnTo>
                    <a:lnTo>
                      <a:pt x="2297" y="1633"/>
                    </a:lnTo>
                    <a:lnTo>
                      <a:pt x="2304" y="1653"/>
                    </a:lnTo>
                    <a:lnTo>
                      <a:pt x="2299" y="1674"/>
                    </a:lnTo>
                    <a:lnTo>
                      <a:pt x="2291" y="1692"/>
                    </a:lnTo>
                    <a:lnTo>
                      <a:pt x="2308" y="1699"/>
                    </a:lnTo>
                    <a:lnTo>
                      <a:pt x="2321" y="1699"/>
                    </a:lnTo>
                    <a:lnTo>
                      <a:pt x="2321" y="1703"/>
                    </a:lnTo>
                    <a:lnTo>
                      <a:pt x="2315" y="1707"/>
                    </a:lnTo>
                    <a:lnTo>
                      <a:pt x="2297" y="1708"/>
                    </a:lnTo>
                    <a:lnTo>
                      <a:pt x="2294" y="1703"/>
                    </a:lnTo>
                    <a:lnTo>
                      <a:pt x="2293" y="1708"/>
                    </a:lnTo>
                    <a:lnTo>
                      <a:pt x="2277" y="1724"/>
                    </a:lnTo>
                    <a:lnTo>
                      <a:pt x="2269" y="1736"/>
                    </a:lnTo>
                    <a:lnTo>
                      <a:pt x="2282" y="1747"/>
                    </a:lnTo>
                    <a:lnTo>
                      <a:pt x="2284" y="1747"/>
                    </a:lnTo>
                    <a:lnTo>
                      <a:pt x="2286" y="1750"/>
                    </a:lnTo>
                    <a:lnTo>
                      <a:pt x="2293" y="1754"/>
                    </a:lnTo>
                    <a:lnTo>
                      <a:pt x="2294" y="1757"/>
                    </a:lnTo>
                    <a:lnTo>
                      <a:pt x="2297" y="1757"/>
                    </a:lnTo>
                    <a:lnTo>
                      <a:pt x="2299" y="1758"/>
                    </a:lnTo>
                    <a:lnTo>
                      <a:pt x="2299" y="1761"/>
                    </a:lnTo>
                    <a:lnTo>
                      <a:pt x="2302" y="1761"/>
                    </a:lnTo>
                    <a:lnTo>
                      <a:pt x="2302" y="1762"/>
                    </a:lnTo>
                    <a:lnTo>
                      <a:pt x="2308" y="1773"/>
                    </a:lnTo>
                    <a:lnTo>
                      <a:pt x="2326" y="1797"/>
                    </a:lnTo>
                    <a:lnTo>
                      <a:pt x="2329" y="1801"/>
                    </a:lnTo>
                    <a:lnTo>
                      <a:pt x="2329" y="1827"/>
                    </a:lnTo>
                    <a:lnTo>
                      <a:pt x="2326" y="1838"/>
                    </a:lnTo>
                    <a:lnTo>
                      <a:pt x="2324" y="1839"/>
                    </a:lnTo>
                    <a:lnTo>
                      <a:pt x="2316" y="1844"/>
                    </a:lnTo>
                    <a:lnTo>
                      <a:pt x="2286" y="1874"/>
                    </a:lnTo>
                    <a:lnTo>
                      <a:pt x="2284" y="1874"/>
                    </a:lnTo>
                    <a:lnTo>
                      <a:pt x="2275" y="1882"/>
                    </a:lnTo>
                    <a:lnTo>
                      <a:pt x="2272" y="1900"/>
                    </a:lnTo>
                    <a:lnTo>
                      <a:pt x="2261" y="1925"/>
                    </a:lnTo>
                    <a:lnTo>
                      <a:pt x="2272" y="1932"/>
                    </a:lnTo>
                    <a:lnTo>
                      <a:pt x="2308" y="1944"/>
                    </a:lnTo>
                    <a:lnTo>
                      <a:pt x="2316" y="1943"/>
                    </a:lnTo>
                    <a:lnTo>
                      <a:pt x="2371" y="1926"/>
                    </a:lnTo>
                    <a:lnTo>
                      <a:pt x="2375" y="1926"/>
                    </a:lnTo>
                    <a:lnTo>
                      <a:pt x="2389" y="1925"/>
                    </a:lnTo>
                    <a:lnTo>
                      <a:pt x="2397" y="1928"/>
                    </a:lnTo>
                    <a:lnTo>
                      <a:pt x="2400" y="1932"/>
                    </a:lnTo>
                    <a:lnTo>
                      <a:pt x="2433" y="1948"/>
                    </a:lnTo>
                    <a:lnTo>
                      <a:pt x="2439" y="1950"/>
                    </a:lnTo>
                    <a:lnTo>
                      <a:pt x="2436" y="1944"/>
                    </a:lnTo>
                    <a:lnTo>
                      <a:pt x="2426" y="1936"/>
                    </a:lnTo>
                    <a:lnTo>
                      <a:pt x="2446" y="1936"/>
                    </a:lnTo>
                    <a:lnTo>
                      <a:pt x="2457" y="1943"/>
                    </a:lnTo>
                    <a:lnTo>
                      <a:pt x="2482" y="1944"/>
                    </a:lnTo>
                    <a:lnTo>
                      <a:pt x="2490" y="1932"/>
                    </a:lnTo>
                    <a:lnTo>
                      <a:pt x="2506" y="1928"/>
                    </a:lnTo>
                    <a:lnTo>
                      <a:pt x="2521" y="1936"/>
                    </a:lnTo>
                    <a:lnTo>
                      <a:pt x="2545" y="1943"/>
                    </a:lnTo>
                    <a:lnTo>
                      <a:pt x="2559" y="1944"/>
                    </a:lnTo>
                    <a:lnTo>
                      <a:pt x="2586" y="1964"/>
                    </a:lnTo>
                    <a:lnTo>
                      <a:pt x="2659" y="1914"/>
                    </a:lnTo>
                    <a:lnTo>
                      <a:pt x="2684" y="1933"/>
                    </a:lnTo>
                    <a:lnTo>
                      <a:pt x="2681" y="1964"/>
                    </a:lnTo>
                    <a:lnTo>
                      <a:pt x="2687" y="1972"/>
                    </a:lnTo>
                    <a:lnTo>
                      <a:pt x="2728" y="2020"/>
                    </a:lnTo>
                    <a:lnTo>
                      <a:pt x="2785" y="2046"/>
                    </a:lnTo>
                    <a:lnTo>
                      <a:pt x="2794" y="2053"/>
                    </a:lnTo>
                    <a:lnTo>
                      <a:pt x="2805" y="2052"/>
                    </a:lnTo>
                    <a:lnTo>
                      <a:pt x="2810" y="2042"/>
                    </a:lnTo>
                    <a:lnTo>
                      <a:pt x="2808" y="2024"/>
                    </a:lnTo>
                    <a:lnTo>
                      <a:pt x="2815" y="1998"/>
                    </a:lnTo>
                    <a:lnTo>
                      <a:pt x="2830" y="1986"/>
                    </a:lnTo>
                    <a:lnTo>
                      <a:pt x="2872" y="1975"/>
                    </a:lnTo>
                    <a:lnTo>
                      <a:pt x="2914" y="1992"/>
                    </a:lnTo>
                    <a:lnTo>
                      <a:pt x="2917" y="1994"/>
                    </a:lnTo>
                    <a:lnTo>
                      <a:pt x="2925" y="1965"/>
                    </a:lnTo>
                    <a:lnTo>
                      <a:pt x="2932" y="1844"/>
                    </a:lnTo>
                    <a:lnTo>
                      <a:pt x="2976" y="1824"/>
                    </a:lnTo>
                    <a:lnTo>
                      <a:pt x="2971" y="1808"/>
                    </a:lnTo>
                    <a:lnTo>
                      <a:pt x="3089" y="1750"/>
                    </a:lnTo>
                    <a:lnTo>
                      <a:pt x="3091" y="1708"/>
                    </a:lnTo>
                    <a:lnTo>
                      <a:pt x="3014" y="1615"/>
                    </a:lnTo>
                    <a:lnTo>
                      <a:pt x="2943" y="1630"/>
                    </a:lnTo>
                    <a:lnTo>
                      <a:pt x="2897" y="1612"/>
                    </a:lnTo>
                    <a:lnTo>
                      <a:pt x="2963" y="1513"/>
                    </a:lnTo>
                    <a:lnTo>
                      <a:pt x="2917" y="1393"/>
                    </a:lnTo>
                    <a:lnTo>
                      <a:pt x="2943" y="1369"/>
                    </a:lnTo>
                    <a:lnTo>
                      <a:pt x="2949" y="1368"/>
                    </a:lnTo>
                    <a:lnTo>
                      <a:pt x="2954" y="1365"/>
                    </a:lnTo>
                    <a:lnTo>
                      <a:pt x="3001" y="1364"/>
                    </a:lnTo>
                    <a:lnTo>
                      <a:pt x="3018" y="1365"/>
                    </a:lnTo>
                    <a:lnTo>
                      <a:pt x="3053" y="1382"/>
                    </a:lnTo>
                    <a:lnTo>
                      <a:pt x="3127" y="1328"/>
                    </a:lnTo>
                    <a:lnTo>
                      <a:pt x="3103" y="1328"/>
                    </a:lnTo>
                    <a:lnTo>
                      <a:pt x="3102" y="1326"/>
                    </a:lnTo>
                    <a:lnTo>
                      <a:pt x="3050" y="1292"/>
                    </a:lnTo>
                    <a:lnTo>
                      <a:pt x="3042" y="1281"/>
                    </a:lnTo>
                    <a:lnTo>
                      <a:pt x="3009" y="1212"/>
                    </a:lnTo>
                    <a:lnTo>
                      <a:pt x="3007" y="1211"/>
                    </a:lnTo>
                    <a:lnTo>
                      <a:pt x="2976" y="1175"/>
                    </a:lnTo>
                    <a:lnTo>
                      <a:pt x="2952" y="1161"/>
                    </a:lnTo>
                    <a:lnTo>
                      <a:pt x="2941" y="1164"/>
                    </a:lnTo>
                    <a:lnTo>
                      <a:pt x="2987" y="971"/>
                    </a:lnTo>
                    <a:lnTo>
                      <a:pt x="2876" y="938"/>
                    </a:lnTo>
                    <a:lnTo>
                      <a:pt x="2848" y="913"/>
                    </a:lnTo>
                    <a:lnTo>
                      <a:pt x="2848" y="902"/>
                    </a:lnTo>
                    <a:lnTo>
                      <a:pt x="2927" y="738"/>
                    </a:lnTo>
                    <a:lnTo>
                      <a:pt x="2968" y="699"/>
                    </a:lnTo>
                    <a:lnTo>
                      <a:pt x="3127" y="666"/>
                    </a:lnTo>
                    <a:lnTo>
                      <a:pt x="3151" y="585"/>
                    </a:lnTo>
                    <a:lnTo>
                      <a:pt x="3113" y="578"/>
                    </a:lnTo>
                    <a:lnTo>
                      <a:pt x="3100" y="566"/>
                    </a:lnTo>
                    <a:lnTo>
                      <a:pt x="3092" y="5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2" name="Freeform 277">
                <a:extLst>
                  <a:ext uri="{FF2B5EF4-FFF2-40B4-BE49-F238E27FC236}">
                    <a16:creationId xmlns:a16="http://schemas.microsoft.com/office/drawing/2014/main" id="{FAD920B7-E405-1D83-3DDE-7862CF87C9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6" y="2112"/>
                <a:ext cx="253" cy="333"/>
              </a:xfrm>
              <a:custGeom>
                <a:avLst/>
                <a:gdLst>
                  <a:gd name="T0" fmla="*/ 872 w 1777"/>
                  <a:gd name="T1" fmla="*/ 49 h 2329"/>
                  <a:gd name="T2" fmla="*/ 739 w 1777"/>
                  <a:gd name="T3" fmla="*/ 6 h 2329"/>
                  <a:gd name="T4" fmla="*/ 643 w 1777"/>
                  <a:gd name="T5" fmla="*/ 97 h 2329"/>
                  <a:gd name="T6" fmla="*/ 566 w 1777"/>
                  <a:gd name="T7" fmla="*/ 83 h 2329"/>
                  <a:gd name="T8" fmla="*/ 361 w 1777"/>
                  <a:gd name="T9" fmla="*/ 35 h 2329"/>
                  <a:gd name="T10" fmla="*/ 280 w 1777"/>
                  <a:gd name="T11" fmla="*/ 88 h 2329"/>
                  <a:gd name="T12" fmla="*/ 260 w 1777"/>
                  <a:gd name="T13" fmla="*/ 166 h 2329"/>
                  <a:gd name="T14" fmla="*/ 331 w 1777"/>
                  <a:gd name="T15" fmla="*/ 273 h 2329"/>
                  <a:gd name="T16" fmla="*/ 366 w 1777"/>
                  <a:gd name="T17" fmla="*/ 378 h 2329"/>
                  <a:gd name="T18" fmla="*/ 219 w 1777"/>
                  <a:gd name="T19" fmla="*/ 464 h 2329"/>
                  <a:gd name="T20" fmla="*/ 121 w 1777"/>
                  <a:gd name="T21" fmla="*/ 545 h 2329"/>
                  <a:gd name="T22" fmla="*/ 99 w 1777"/>
                  <a:gd name="T23" fmla="*/ 672 h 2329"/>
                  <a:gd name="T24" fmla="*/ 69 w 1777"/>
                  <a:gd name="T25" fmla="*/ 787 h 2329"/>
                  <a:gd name="T26" fmla="*/ 108 w 1777"/>
                  <a:gd name="T27" fmla="*/ 876 h 2329"/>
                  <a:gd name="T28" fmla="*/ 62 w 1777"/>
                  <a:gd name="T29" fmla="*/ 907 h 2329"/>
                  <a:gd name="T30" fmla="*/ 200 w 1777"/>
                  <a:gd name="T31" fmla="*/ 1077 h 2329"/>
                  <a:gd name="T32" fmla="*/ 295 w 1777"/>
                  <a:gd name="T33" fmla="*/ 1212 h 2329"/>
                  <a:gd name="T34" fmla="*/ 260 w 1777"/>
                  <a:gd name="T35" fmla="*/ 1324 h 2329"/>
                  <a:gd name="T36" fmla="*/ 244 w 1777"/>
                  <a:gd name="T37" fmla="*/ 1448 h 2329"/>
                  <a:gd name="T38" fmla="*/ 293 w 1777"/>
                  <a:gd name="T39" fmla="*/ 1517 h 2329"/>
                  <a:gd name="T40" fmla="*/ 263 w 1777"/>
                  <a:gd name="T41" fmla="*/ 1693 h 2329"/>
                  <a:gd name="T42" fmla="*/ 302 w 1777"/>
                  <a:gd name="T43" fmla="*/ 1797 h 2329"/>
                  <a:gd name="T44" fmla="*/ 361 w 1777"/>
                  <a:gd name="T45" fmla="*/ 1862 h 2329"/>
                  <a:gd name="T46" fmla="*/ 465 w 1777"/>
                  <a:gd name="T47" fmla="*/ 1954 h 2329"/>
                  <a:gd name="T48" fmla="*/ 650 w 1777"/>
                  <a:gd name="T49" fmla="*/ 1987 h 2329"/>
                  <a:gd name="T50" fmla="*/ 736 w 1777"/>
                  <a:gd name="T51" fmla="*/ 2001 h 2329"/>
                  <a:gd name="T52" fmla="*/ 823 w 1777"/>
                  <a:gd name="T53" fmla="*/ 2088 h 2329"/>
                  <a:gd name="T54" fmla="*/ 878 w 1777"/>
                  <a:gd name="T55" fmla="*/ 2048 h 2329"/>
                  <a:gd name="T56" fmla="*/ 809 w 1777"/>
                  <a:gd name="T57" fmla="*/ 2216 h 2329"/>
                  <a:gd name="T58" fmla="*/ 946 w 1777"/>
                  <a:gd name="T59" fmla="*/ 2219 h 2329"/>
                  <a:gd name="T60" fmla="*/ 1055 w 1777"/>
                  <a:gd name="T61" fmla="*/ 2329 h 2329"/>
                  <a:gd name="T62" fmla="*/ 1060 w 1777"/>
                  <a:gd name="T63" fmla="*/ 2288 h 2329"/>
                  <a:gd name="T64" fmla="*/ 1165 w 1777"/>
                  <a:gd name="T65" fmla="*/ 2077 h 2329"/>
                  <a:gd name="T66" fmla="*/ 1109 w 1777"/>
                  <a:gd name="T67" fmla="*/ 2001 h 2329"/>
                  <a:gd name="T68" fmla="*/ 1187 w 1777"/>
                  <a:gd name="T69" fmla="*/ 1979 h 2329"/>
                  <a:gd name="T70" fmla="*/ 1260 w 1777"/>
                  <a:gd name="T71" fmla="*/ 1918 h 2329"/>
                  <a:gd name="T72" fmla="*/ 1347 w 1777"/>
                  <a:gd name="T73" fmla="*/ 1900 h 2329"/>
                  <a:gd name="T74" fmla="*/ 1481 w 1777"/>
                  <a:gd name="T75" fmla="*/ 1857 h 2329"/>
                  <a:gd name="T76" fmla="*/ 1528 w 1777"/>
                  <a:gd name="T77" fmla="*/ 1870 h 2329"/>
                  <a:gd name="T78" fmla="*/ 1579 w 1777"/>
                  <a:gd name="T79" fmla="*/ 1750 h 2329"/>
                  <a:gd name="T80" fmla="*/ 1768 w 1777"/>
                  <a:gd name="T81" fmla="*/ 1637 h 2329"/>
                  <a:gd name="T82" fmla="*/ 1650 w 1777"/>
                  <a:gd name="T83" fmla="*/ 1529 h 2329"/>
                  <a:gd name="T84" fmla="*/ 1579 w 1777"/>
                  <a:gd name="T85" fmla="*/ 1387 h 2329"/>
                  <a:gd name="T86" fmla="*/ 1631 w 1777"/>
                  <a:gd name="T87" fmla="*/ 1405 h 2329"/>
                  <a:gd name="T88" fmla="*/ 1648 w 1777"/>
                  <a:gd name="T89" fmla="*/ 1365 h 2329"/>
                  <a:gd name="T90" fmla="*/ 1642 w 1777"/>
                  <a:gd name="T91" fmla="*/ 1331 h 2329"/>
                  <a:gd name="T92" fmla="*/ 1464 w 1777"/>
                  <a:gd name="T93" fmla="*/ 1339 h 2329"/>
                  <a:gd name="T94" fmla="*/ 1371 w 1777"/>
                  <a:gd name="T95" fmla="*/ 1346 h 2329"/>
                  <a:gd name="T96" fmla="*/ 1268 w 1777"/>
                  <a:gd name="T97" fmla="*/ 1215 h 2329"/>
                  <a:gd name="T98" fmla="*/ 1229 w 1777"/>
                  <a:gd name="T99" fmla="*/ 1105 h 2329"/>
                  <a:gd name="T100" fmla="*/ 1082 w 1777"/>
                  <a:gd name="T101" fmla="*/ 1113 h 2329"/>
                  <a:gd name="T102" fmla="*/ 1087 w 1777"/>
                  <a:gd name="T103" fmla="*/ 1044 h 2329"/>
                  <a:gd name="T104" fmla="*/ 938 w 1777"/>
                  <a:gd name="T105" fmla="*/ 993 h 2329"/>
                  <a:gd name="T106" fmla="*/ 960 w 1777"/>
                  <a:gd name="T107" fmla="*/ 732 h 2329"/>
                  <a:gd name="T108" fmla="*/ 984 w 1777"/>
                  <a:gd name="T109" fmla="*/ 553 h 2329"/>
                  <a:gd name="T110" fmla="*/ 1049 w 1777"/>
                  <a:gd name="T111" fmla="*/ 444 h 2329"/>
                  <a:gd name="T112" fmla="*/ 1016 w 1777"/>
                  <a:gd name="T113" fmla="*/ 341 h 2329"/>
                  <a:gd name="T114" fmla="*/ 910 w 1777"/>
                  <a:gd name="T115" fmla="*/ 323 h 2329"/>
                  <a:gd name="T116" fmla="*/ 899 w 1777"/>
                  <a:gd name="T117" fmla="*/ 202 h 2329"/>
                  <a:gd name="T118" fmla="*/ 859 w 1777"/>
                  <a:gd name="T119" fmla="*/ 97 h 2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777" h="2329">
                    <a:moveTo>
                      <a:pt x="859" y="97"/>
                    </a:moveTo>
                    <a:lnTo>
                      <a:pt x="872" y="90"/>
                    </a:lnTo>
                    <a:lnTo>
                      <a:pt x="872" y="49"/>
                    </a:lnTo>
                    <a:lnTo>
                      <a:pt x="847" y="22"/>
                    </a:lnTo>
                    <a:lnTo>
                      <a:pt x="845" y="0"/>
                    </a:lnTo>
                    <a:lnTo>
                      <a:pt x="739" y="6"/>
                    </a:lnTo>
                    <a:lnTo>
                      <a:pt x="700" y="65"/>
                    </a:lnTo>
                    <a:lnTo>
                      <a:pt x="705" y="108"/>
                    </a:lnTo>
                    <a:lnTo>
                      <a:pt x="643" y="97"/>
                    </a:lnTo>
                    <a:lnTo>
                      <a:pt x="610" y="32"/>
                    </a:lnTo>
                    <a:lnTo>
                      <a:pt x="586" y="27"/>
                    </a:lnTo>
                    <a:lnTo>
                      <a:pt x="566" y="83"/>
                    </a:lnTo>
                    <a:lnTo>
                      <a:pt x="484" y="104"/>
                    </a:lnTo>
                    <a:lnTo>
                      <a:pt x="455" y="49"/>
                    </a:lnTo>
                    <a:lnTo>
                      <a:pt x="361" y="35"/>
                    </a:lnTo>
                    <a:lnTo>
                      <a:pt x="337" y="10"/>
                    </a:lnTo>
                    <a:lnTo>
                      <a:pt x="295" y="29"/>
                    </a:lnTo>
                    <a:lnTo>
                      <a:pt x="280" y="88"/>
                    </a:lnTo>
                    <a:lnTo>
                      <a:pt x="280" y="109"/>
                    </a:lnTo>
                    <a:lnTo>
                      <a:pt x="266" y="163"/>
                    </a:lnTo>
                    <a:lnTo>
                      <a:pt x="260" y="166"/>
                    </a:lnTo>
                    <a:lnTo>
                      <a:pt x="263" y="224"/>
                    </a:lnTo>
                    <a:lnTo>
                      <a:pt x="266" y="239"/>
                    </a:lnTo>
                    <a:lnTo>
                      <a:pt x="331" y="273"/>
                    </a:lnTo>
                    <a:lnTo>
                      <a:pt x="334" y="283"/>
                    </a:lnTo>
                    <a:lnTo>
                      <a:pt x="302" y="341"/>
                    </a:lnTo>
                    <a:lnTo>
                      <a:pt x="366" y="378"/>
                    </a:lnTo>
                    <a:lnTo>
                      <a:pt x="326" y="469"/>
                    </a:lnTo>
                    <a:lnTo>
                      <a:pt x="257" y="433"/>
                    </a:lnTo>
                    <a:lnTo>
                      <a:pt x="219" y="464"/>
                    </a:lnTo>
                    <a:lnTo>
                      <a:pt x="164" y="472"/>
                    </a:lnTo>
                    <a:lnTo>
                      <a:pt x="146" y="487"/>
                    </a:lnTo>
                    <a:lnTo>
                      <a:pt x="121" y="545"/>
                    </a:lnTo>
                    <a:lnTo>
                      <a:pt x="126" y="622"/>
                    </a:lnTo>
                    <a:lnTo>
                      <a:pt x="105" y="629"/>
                    </a:lnTo>
                    <a:lnTo>
                      <a:pt x="99" y="672"/>
                    </a:lnTo>
                    <a:lnTo>
                      <a:pt x="17" y="705"/>
                    </a:lnTo>
                    <a:lnTo>
                      <a:pt x="31" y="745"/>
                    </a:lnTo>
                    <a:lnTo>
                      <a:pt x="69" y="787"/>
                    </a:lnTo>
                    <a:lnTo>
                      <a:pt x="118" y="787"/>
                    </a:lnTo>
                    <a:lnTo>
                      <a:pt x="127" y="825"/>
                    </a:lnTo>
                    <a:lnTo>
                      <a:pt x="108" y="876"/>
                    </a:lnTo>
                    <a:lnTo>
                      <a:pt x="0" y="854"/>
                    </a:lnTo>
                    <a:lnTo>
                      <a:pt x="9" y="884"/>
                    </a:lnTo>
                    <a:lnTo>
                      <a:pt x="62" y="907"/>
                    </a:lnTo>
                    <a:lnTo>
                      <a:pt x="99" y="974"/>
                    </a:lnTo>
                    <a:lnTo>
                      <a:pt x="200" y="1038"/>
                    </a:lnTo>
                    <a:lnTo>
                      <a:pt x="200" y="1077"/>
                    </a:lnTo>
                    <a:lnTo>
                      <a:pt x="157" y="1110"/>
                    </a:lnTo>
                    <a:lnTo>
                      <a:pt x="195" y="1182"/>
                    </a:lnTo>
                    <a:lnTo>
                      <a:pt x="295" y="1212"/>
                    </a:lnTo>
                    <a:lnTo>
                      <a:pt x="301" y="1229"/>
                    </a:lnTo>
                    <a:lnTo>
                      <a:pt x="290" y="1289"/>
                    </a:lnTo>
                    <a:lnTo>
                      <a:pt x="260" y="1324"/>
                    </a:lnTo>
                    <a:lnTo>
                      <a:pt x="284" y="1386"/>
                    </a:lnTo>
                    <a:lnTo>
                      <a:pt x="258" y="1404"/>
                    </a:lnTo>
                    <a:lnTo>
                      <a:pt x="244" y="1448"/>
                    </a:lnTo>
                    <a:lnTo>
                      <a:pt x="213" y="1475"/>
                    </a:lnTo>
                    <a:lnTo>
                      <a:pt x="233" y="1528"/>
                    </a:lnTo>
                    <a:lnTo>
                      <a:pt x="293" y="1517"/>
                    </a:lnTo>
                    <a:lnTo>
                      <a:pt x="317" y="1547"/>
                    </a:lnTo>
                    <a:lnTo>
                      <a:pt x="247" y="1673"/>
                    </a:lnTo>
                    <a:lnTo>
                      <a:pt x="263" y="1693"/>
                    </a:lnTo>
                    <a:lnTo>
                      <a:pt x="250" y="1748"/>
                    </a:lnTo>
                    <a:lnTo>
                      <a:pt x="302" y="1769"/>
                    </a:lnTo>
                    <a:lnTo>
                      <a:pt x="302" y="1797"/>
                    </a:lnTo>
                    <a:lnTo>
                      <a:pt x="334" y="1840"/>
                    </a:lnTo>
                    <a:lnTo>
                      <a:pt x="337" y="1856"/>
                    </a:lnTo>
                    <a:lnTo>
                      <a:pt x="361" y="1862"/>
                    </a:lnTo>
                    <a:lnTo>
                      <a:pt x="399" y="1878"/>
                    </a:lnTo>
                    <a:lnTo>
                      <a:pt x="435" y="1939"/>
                    </a:lnTo>
                    <a:lnTo>
                      <a:pt x="465" y="1954"/>
                    </a:lnTo>
                    <a:lnTo>
                      <a:pt x="452" y="1979"/>
                    </a:lnTo>
                    <a:lnTo>
                      <a:pt x="523" y="2004"/>
                    </a:lnTo>
                    <a:lnTo>
                      <a:pt x="650" y="1987"/>
                    </a:lnTo>
                    <a:lnTo>
                      <a:pt x="683" y="2016"/>
                    </a:lnTo>
                    <a:lnTo>
                      <a:pt x="714" y="2016"/>
                    </a:lnTo>
                    <a:lnTo>
                      <a:pt x="736" y="2001"/>
                    </a:lnTo>
                    <a:lnTo>
                      <a:pt x="792" y="2092"/>
                    </a:lnTo>
                    <a:lnTo>
                      <a:pt x="794" y="2097"/>
                    </a:lnTo>
                    <a:lnTo>
                      <a:pt x="823" y="2088"/>
                    </a:lnTo>
                    <a:lnTo>
                      <a:pt x="803" y="2030"/>
                    </a:lnTo>
                    <a:lnTo>
                      <a:pt x="820" y="2032"/>
                    </a:lnTo>
                    <a:lnTo>
                      <a:pt x="878" y="2048"/>
                    </a:lnTo>
                    <a:lnTo>
                      <a:pt x="872" y="2056"/>
                    </a:lnTo>
                    <a:lnTo>
                      <a:pt x="836" y="2088"/>
                    </a:lnTo>
                    <a:lnTo>
                      <a:pt x="809" y="2216"/>
                    </a:lnTo>
                    <a:lnTo>
                      <a:pt x="834" y="2244"/>
                    </a:lnTo>
                    <a:lnTo>
                      <a:pt x="870" y="2263"/>
                    </a:lnTo>
                    <a:lnTo>
                      <a:pt x="946" y="2219"/>
                    </a:lnTo>
                    <a:lnTo>
                      <a:pt x="979" y="2278"/>
                    </a:lnTo>
                    <a:lnTo>
                      <a:pt x="1016" y="2326"/>
                    </a:lnTo>
                    <a:lnTo>
                      <a:pt x="1055" y="2329"/>
                    </a:lnTo>
                    <a:lnTo>
                      <a:pt x="1060" y="2326"/>
                    </a:lnTo>
                    <a:lnTo>
                      <a:pt x="1066" y="2318"/>
                    </a:lnTo>
                    <a:lnTo>
                      <a:pt x="1060" y="2288"/>
                    </a:lnTo>
                    <a:lnTo>
                      <a:pt x="1178" y="2198"/>
                    </a:lnTo>
                    <a:lnTo>
                      <a:pt x="1235" y="2124"/>
                    </a:lnTo>
                    <a:lnTo>
                      <a:pt x="1165" y="2077"/>
                    </a:lnTo>
                    <a:lnTo>
                      <a:pt x="1132" y="2041"/>
                    </a:lnTo>
                    <a:lnTo>
                      <a:pt x="1123" y="2020"/>
                    </a:lnTo>
                    <a:lnTo>
                      <a:pt x="1109" y="2001"/>
                    </a:lnTo>
                    <a:lnTo>
                      <a:pt x="1047" y="1962"/>
                    </a:lnTo>
                    <a:lnTo>
                      <a:pt x="1112" y="1955"/>
                    </a:lnTo>
                    <a:lnTo>
                      <a:pt x="1187" y="1979"/>
                    </a:lnTo>
                    <a:lnTo>
                      <a:pt x="1205" y="1988"/>
                    </a:lnTo>
                    <a:lnTo>
                      <a:pt x="1208" y="1950"/>
                    </a:lnTo>
                    <a:lnTo>
                      <a:pt x="1260" y="1918"/>
                    </a:lnTo>
                    <a:lnTo>
                      <a:pt x="1268" y="1918"/>
                    </a:lnTo>
                    <a:lnTo>
                      <a:pt x="1336" y="1906"/>
                    </a:lnTo>
                    <a:lnTo>
                      <a:pt x="1347" y="1900"/>
                    </a:lnTo>
                    <a:lnTo>
                      <a:pt x="1473" y="1910"/>
                    </a:lnTo>
                    <a:lnTo>
                      <a:pt x="1457" y="1867"/>
                    </a:lnTo>
                    <a:lnTo>
                      <a:pt x="1481" y="1857"/>
                    </a:lnTo>
                    <a:lnTo>
                      <a:pt x="1484" y="1852"/>
                    </a:lnTo>
                    <a:lnTo>
                      <a:pt x="1486" y="1852"/>
                    </a:lnTo>
                    <a:lnTo>
                      <a:pt x="1528" y="1870"/>
                    </a:lnTo>
                    <a:lnTo>
                      <a:pt x="1560" y="1857"/>
                    </a:lnTo>
                    <a:lnTo>
                      <a:pt x="1584" y="1768"/>
                    </a:lnTo>
                    <a:lnTo>
                      <a:pt x="1579" y="1750"/>
                    </a:lnTo>
                    <a:lnTo>
                      <a:pt x="1644" y="1703"/>
                    </a:lnTo>
                    <a:lnTo>
                      <a:pt x="1672" y="1644"/>
                    </a:lnTo>
                    <a:lnTo>
                      <a:pt x="1768" y="1637"/>
                    </a:lnTo>
                    <a:lnTo>
                      <a:pt x="1777" y="1594"/>
                    </a:lnTo>
                    <a:lnTo>
                      <a:pt x="1724" y="1546"/>
                    </a:lnTo>
                    <a:lnTo>
                      <a:pt x="1650" y="1529"/>
                    </a:lnTo>
                    <a:lnTo>
                      <a:pt x="1646" y="1458"/>
                    </a:lnTo>
                    <a:lnTo>
                      <a:pt x="1579" y="1414"/>
                    </a:lnTo>
                    <a:lnTo>
                      <a:pt x="1579" y="1387"/>
                    </a:lnTo>
                    <a:lnTo>
                      <a:pt x="1623" y="1400"/>
                    </a:lnTo>
                    <a:lnTo>
                      <a:pt x="1626" y="1404"/>
                    </a:lnTo>
                    <a:lnTo>
                      <a:pt x="1631" y="1405"/>
                    </a:lnTo>
                    <a:lnTo>
                      <a:pt x="1637" y="1405"/>
                    </a:lnTo>
                    <a:lnTo>
                      <a:pt x="1648" y="1368"/>
                    </a:lnTo>
                    <a:lnTo>
                      <a:pt x="1648" y="1365"/>
                    </a:lnTo>
                    <a:lnTo>
                      <a:pt x="1656" y="1333"/>
                    </a:lnTo>
                    <a:lnTo>
                      <a:pt x="1656" y="1327"/>
                    </a:lnTo>
                    <a:lnTo>
                      <a:pt x="1642" y="1331"/>
                    </a:lnTo>
                    <a:lnTo>
                      <a:pt x="1535" y="1343"/>
                    </a:lnTo>
                    <a:lnTo>
                      <a:pt x="1495" y="1353"/>
                    </a:lnTo>
                    <a:lnTo>
                      <a:pt x="1464" y="1339"/>
                    </a:lnTo>
                    <a:lnTo>
                      <a:pt x="1426" y="1353"/>
                    </a:lnTo>
                    <a:lnTo>
                      <a:pt x="1405" y="1349"/>
                    </a:lnTo>
                    <a:lnTo>
                      <a:pt x="1371" y="1346"/>
                    </a:lnTo>
                    <a:lnTo>
                      <a:pt x="1317" y="1361"/>
                    </a:lnTo>
                    <a:lnTo>
                      <a:pt x="1309" y="1280"/>
                    </a:lnTo>
                    <a:lnTo>
                      <a:pt x="1268" y="1215"/>
                    </a:lnTo>
                    <a:lnTo>
                      <a:pt x="1284" y="1169"/>
                    </a:lnTo>
                    <a:lnTo>
                      <a:pt x="1235" y="1153"/>
                    </a:lnTo>
                    <a:lnTo>
                      <a:pt x="1229" y="1105"/>
                    </a:lnTo>
                    <a:lnTo>
                      <a:pt x="1211" y="1116"/>
                    </a:lnTo>
                    <a:lnTo>
                      <a:pt x="1165" y="1065"/>
                    </a:lnTo>
                    <a:lnTo>
                      <a:pt x="1082" y="1113"/>
                    </a:lnTo>
                    <a:lnTo>
                      <a:pt x="1080" y="1109"/>
                    </a:lnTo>
                    <a:lnTo>
                      <a:pt x="1093" y="1076"/>
                    </a:lnTo>
                    <a:lnTo>
                      <a:pt x="1087" y="1044"/>
                    </a:lnTo>
                    <a:lnTo>
                      <a:pt x="1049" y="1038"/>
                    </a:lnTo>
                    <a:lnTo>
                      <a:pt x="995" y="1007"/>
                    </a:lnTo>
                    <a:lnTo>
                      <a:pt x="938" y="993"/>
                    </a:lnTo>
                    <a:lnTo>
                      <a:pt x="968" y="934"/>
                    </a:lnTo>
                    <a:lnTo>
                      <a:pt x="973" y="927"/>
                    </a:lnTo>
                    <a:lnTo>
                      <a:pt x="960" y="732"/>
                    </a:lnTo>
                    <a:lnTo>
                      <a:pt x="989" y="643"/>
                    </a:lnTo>
                    <a:lnTo>
                      <a:pt x="965" y="601"/>
                    </a:lnTo>
                    <a:lnTo>
                      <a:pt x="984" y="553"/>
                    </a:lnTo>
                    <a:lnTo>
                      <a:pt x="998" y="535"/>
                    </a:lnTo>
                    <a:lnTo>
                      <a:pt x="1005" y="505"/>
                    </a:lnTo>
                    <a:lnTo>
                      <a:pt x="1049" y="444"/>
                    </a:lnTo>
                    <a:lnTo>
                      <a:pt x="1060" y="399"/>
                    </a:lnTo>
                    <a:lnTo>
                      <a:pt x="1022" y="356"/>
                    </a:lnTo>
                    <a:lnTo>
                      <a:pt x="1016" y="341"/>
                    </a:lnTo>
                    <a:lnTo>
                      <a:pt x="1009" y="341"/>
                    </a:lnTo>
                    <a:lnTo>
                      <a:pt x="984" y="345"/>
                    </a:lnTo>
                    <a:lnTo>
                      <a:pt x="910" y="323"/>
                    </a:lnTo>
                    <a:lnTo>
                      <a:pt x="903" y="290"/>
                    </a:lnTo>
                    <a:lnTo>
                      <a:pt x="929" y="247"/>
                    </a:lnTo>
                    <a:lnTo>
                      <a:pt x="899" y="202"/>
                    </a:lnTo>
                    <a:lnTo>
                      <a:pt x="929" y="188"/>
                    </a:lnTo>
                    <a:lnTo>
                      <a:pt x="820" y="97"/>
                    </a:lnTo>
                    <a:lnTo>
                      <a:pt x="859" y="9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3" name="Freeform 278">
                <a:extLst>
                  <a:ext uri="{FF2B5EF4-FFF2-40B4-BE49-F238E27FC236}">
                    <a16:creationId xmlns:a16="http://schemas.microsoft.com/office/drawing/2014/main" id="{39939FA5-62E8-0BCD-23B8-FCCCA6814C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2126"/>
                <a:ext cx="297" cy="408"/>
              </a:xfrm>
              <a:custGeom>
                <a:avLst/>
                <a:gdLst>
                  <a:gd name="T0" fmla="*/ 1291 w 2079"/>
                  <a:gd name="T1" fmla="*/ 240 h 2853"/>
                  <a:gd name="T2" fmla="*/ 1122 w 2079"/>
                  <a:gd name="T3" fmla="*/ 317 h 2853"/>
                  <a:gd name="T4" fmla="*/ 1002 w 2079"/>
                  <a:gd name="T5" fmla="*/ 241 h 2853"/>
                  <a:gd name="T6" fmla="*/ 838 w 2079"/>
                  <a:gd name="T7" fmla="*/ 265 h 2853"/>
                  <a:gd name="T8" fmla="*/ 677 w 2079"/>
                  <a:gd name="T9" fmla="*/ 257 h 2853"/>
                  <a:gd name="T10" fmla="*/ 408 w 2079"/>
                  <a:gd name="T11" fmla="*/ 186 h 2853"/>
                  <a:gd name="T12" fmla="*/ 364 w 2079"/>
                  <a:gd name="T13" fmla="*/ 6 h 2853"/>
                  <a:gd name="T14" fmla="*/ 148 w 2079"/>
                  <a:gd name="T15" fmla="*/ 137 h 2853"/>
                  <a:gd name="T16" fmla="*/ 183 w 2079"/>
                  <a:gd name="T17" fmla="*/ 182 h 2853"/>
                  <a:gd name="T18" fmla="*/ 186 w 2079"/>
                  <a:gd name="T19" fmla="*/ 330 h 2853"/>
                  <a:gd name="T20" fmla="*/ 254 w 2079"/>
                  <a:gd name="T21" fmla="*/ 742 h 2853"/>
                  <a:gd name="T22" fmla="*/ 180 w 2079"/>
                  <a:gd name="T23" fmla="*/ 836 h 2853"/>
                  <a:gd name="T24" fmla="*/ 71 w 2079"/>
                  <a:gd name="T25" fmla="*/ 1000 h 2853"/>
                  <a:gd name="T26" fmla="*/ 55 w 2079"/>
                  <a:gd name="T27" fmla="*/ 1175 h 2853"/>
                  <a:gd name="T28" fmla="*/ 0 w 2079"/>
                  <a:gd name="T29" fmla="*/ 1335 h 2853"/>
                  <a:gd name="T30" fmla="*/ 38 w 2079"/>
                  <a:gd name="T31" fmla="*/ 1360 h 2853"/>
                  <a:gd name="T32" fmla="*/ 91 w 2079"/>
                  <a:gd name="T33" fmla="*/ 1409 h 2853"/>
                  <a:gd name="T34" fmla="*/ 177 w 2079"/>
                  <a:gd name="T35" fmla="*/ 1519 h 2853"/>
                  <a:gd name="T36" fmla="*/ 262 w 2079"/>
                  <a:gd name="T37" fmla="*/ 1772 h 2853"/>
                  <a:gd name="T38" fmla="*/ 473 w 2079"/>
                  <a:gd name="T39" fmla="*/ 1914 h 2853"/>
                  <a:gd name="T40" fmla="*/ 554 w 2079"/>
                  <a:gd name="T41" fmla="*/ 2132 h 2853"/>
                  <a:gd name="T42" fmla="*/ 530 w 2079"/>
                  <a:gd name="T43" fmla="*/ 2288 h 2853"/>
                  <a:gd name="T44" fmla="*/ 412 w 2079"/>
                  <a:gd name="T45" fmla="*/ 2525 h 2853"/>
                  <a:gd name="T46" fmla="*/ 445 w 2079"/>
                  <a:gd name="T47" fmla="*/ 2541 h 2853"/>
                  <a:gd name="T48" fmla="*/ 568 w 2079"/>
                  <a:gd name="T49" fmla="*/ 2474 h 2853"/>
                  <a:gd name="T50" fmla="*/ 681 w 2079"/>
                  <a:gd name="T51" fmla="*/ 2533 h 2853"/>
                  <a:gd name="T52" fmla="*/ 822 w 2079"/>
                  <a:gd name="T53" fmla="*/ 2508 h 2853"/>
                  <a:gd name="T54" fmla="*/ 843 w 2079"/>
                  <a:gd name="T55" fmla="*/ 2489 h 2853"/>
                  <a:gd name="T56" fmla="*/ 890 w 2079"/>
                  <a:gd name="T57" fmla="*/ 2447 h 2853"/>
                  <a:gd name="T58" fmla="*/ 1085 w 2079"/>
                  <a:gd name="T59" fmla="*/ 2441 h 2853"/>
                  <a:gd name="T60" fmla="*/ 1264 w 2079"/>
                  <a:gd name="T61" fmla="*/ 2491 h 2853"/>
                  <a:gd name="T62" fmla="*/ 1314 w 2079"/>
                  <a:gd name="T63" fmla="*/ 2694 h 2853"/>
                  <a:gd name="T64" fmla="*/ 1555 w 2079"/>
                  <a:gd name="T65" fmla="*/ 2840 h 2853"/>
                  <a:gd name="T66" fmla="*/ 1666 w 2079"/>
                  <a:gd name="T67" fmla="*/ 2842 h 2853"/>
                  <a:gd name="T68" fmla="*/ 1666 w 2079"/>
                  <a:gd name="T69" fmla="*/ 2831 h 2853"/>
                  <a:gd name="T70" fmla="*/ 1704 w 2079"/>
                  <a:gd name="T71" fmla="*/ 2807 h 2853"/>
                  <a:gd name="T72" fmla="*/ 1792 w 2079"/>
                  <a:gd name="T73" fmla="*/ 2762 h 2853"/>
                  <a:gd name="T74" fmla="*/ 1843 w 2079"/>
                  <a:gd name="T75" fmla="*/ 2620 h 2853"/>
                  <a:gd name="T76" fmla="*/ 1966 w 2079"/>
                  <a:gd name="T77" fmla="*/ 2534 h 2853"/>
                  <a:gd name="T78" fmla="*/ 2078 w 2079"/>
                  <a:gd name="T79" fmla="*/ 2475 h 2853"/>
                  <a:gd name="T80" fmla="*/ 2079 w 2079"/>
                  <a:gd name="T81" fmla="*/ 2274 h 2853"/>
                  <a:gd name="T82" fmla="*/ 2035 w 2079"/>
                  <a:gd name="T83" fmla="*/ 2180 h 2853"/>
                  <a:gd name="T84" fmla="*/ 1865 w 2079"/>
                  <a:gd name="T85" fmla="*/ 2118 h 2853"/>
                  <a:gd name="T86" fmla="*/ 1876 w 2079"/>
                  <a:gd name="T87" fmla="*/ 1934 h 2853"/>
                  <a:gd name="T88" fmla="*/ 1848 w 2079"/>
                  <a:gd name="T89" fmla="*/ 1994 h 2853"/>
                  <a:gd name="T90" fmla="*/ 1706 w 2079"/>
                  <a:gd name="T91" fmla="*/ 1889 h 2853"/>
                  <a:gd name="T92" fmla="*/ 1491 w 2079"/>
                  <a:gd name="T93" fmla="*/ 1841 h 2853"/>
                  <a:gd name="T94" fmla="*/ 1390 w 2079"/>
                  <a:gd name="T95" fmla="*/ 1742 h 2853"/>
                  <a:gd name="T96" fmla="*/ 1319 w 2079"/>
                  <a:gd name="T97" fmla="*/ 1595 h 2853"/>
                  <a:gd name="T98" fmla="*/ 1289 w 2079"/>
                  <a:gd name="T99" fmla="*/ 1430 h 2853"/>
                  <a:gd name="T100" fmla="*/ 1340 w 2079"/>
                  <a:gd name="T101" fmla="*/ 1288 h 2853"/>
                  <a:gd name="T102" fmla="*/ 1351 w 2079"/>
                  <a:gd name="T103" fmla="*/ 1114 h 2853"/>
                  <a:gd name="T104" fmla="*/ 1256 w 2079"/>
                  <a:gd name="T105" fmla="*/ 940 h 2853"/>
                  <a:gd name="T106" fmla="*/ 1056 w 2079"/>
                  <a:gd name="T107" fmla="*/ 756 h 2853"/>
                  <a:gd name="T108" fmla="*/ 1125 w 2079"/>
                  <a:gd name="T109" fmla="*/ 689 h 2853"/>
                  <a:gd name="T110" fmla="*/ 1161 w 2079"/>
                  <a:gd name="T111" fmla="*/ 531 h 2853"/>
                  <a:gd name="T112" fmla="*/ 1220 w 2079"/>
                  <a:gd name="T113" fmla="*/ 374 h 2853"/>
                  <a:gd name="T114" fmla="*/ 1422 w 2079"/>
                  <a:gd name="T115" fmla="*/ 280 h 2853"/>
                  <a:gd name="T116" fmla="*/ 1322 w 2079"/>
                  <a:gd name="T117" fmla="*/ 141 h 2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079" h="2853">
                    <a:moveTo>
                      <a:pt x="1322" y="141"/>
                    </a:moveTo>
                    <a:lnTo>
                      <a:pt x="1322" y="160"/>
                    </a:lnTo>
                    <a:lnTo>
                      <a:pt x="1292" y="221"/>
                    </a:lnTo>
                    <a:lnTo>
                      <a:pt x="1291" y="240"/>
                    </a:lnTo>
                    <a:lnTo>
                      <a:pt x="1205" y="240"/>
                    </a:lnTo>
                    <a:lnTo>
                      <a:pt x="1180" y="276"/>
                    </a:lnTo>
                    <a:lnTo>
                      <a:pt x="1161" y="268"/>
                    </a:lnTo>
                    <a:lnTo>
                      <a:pt x="1122" y="317"/>
                    </a:lnTo>
                    <a:lnTo>
                      <a:pt x="1060" y="291"/>
                    </a:lnTo>
                    <a:lnTo>
                      <a:pt x="1074" y="241"/>
                    </a:lnTo>
                    <a:lnTo>
                      <a:pt x="1013" y="263"/>
                    </a:lnTo>
                    <a:lnTo>
                      <a:pt x="1002" y="241"/>
                    </a:lnTo>
                    <a:lnTo>
                      <a:pt x="934" y="229"/>
                    </a:lnTo>
                    <a:lnTo>
                      <a:pt x="934" y="257"/>
                    </a:lnTo>
                    <a:lnTo>
                      <a:pt x="858" y="269"/>
                    </a:lnTo>
                    <a:lnTo>
                      <a:pt x="838" y="265"/>
                    </a:lnTo>
                    <a:lnTo>
                      <a:pt x="779" y="208"/>
                    </a:lnTo>
                    <a:lnTo>
                      <a:pt x="743" y="229"/>
                    </a:lnTo>
                    <a:lnTo>
                      <a:pt x="696" y="236"/>
                    </a:lnTo>
                    <a:lnTo>
                      <a:pt x="677" y="257"/>
                    </a:lnTo>
                    <a:lnTo>
                      <a:pt x="641" y="283"/>
                    </a:lnTo>
                    <a:lnTo>
                      <a:pt x="561" y="290"/>
                    </a:lnTo>
                    <a:lnTo>
                      <a:pt x="516" y="199"/>
                    </a:lnTo>
                    <a:lnTo>
                      <a:pt x="408" y="186"/>
                    </a:lnTo>
                    <a:lnTo>
                      <a:pt x="372" y="170"/>
                    </a:lnTo>
                    <a:lnTo>
                      <a:pt x="407" y="43"/>
                    </a:lnTo>
                    <a:lnTo>
                      <a:pt x="386" y="0"/>
                    </a:lnTo>
                    <a:lnTo>
                      <a:pt x="364" y="6"/>
                    </a:lnTo>
                    <a:lnTo>
                      <a:pt x="295" y="40"/>
                    </a:lnTo>
                    <a:lnTo>
                      <a:pt x="202" y="105"/>
                    </a:lnTo>
                    <a:lnTo>
                      <a:pt x="156" y="93"/>
                    </a:lnTo>
                    <a:lnTo>
                      <a:pt x="148" y="137"/>
                    </a:lnTo>
                    <a:lnTo>
                      <a:pt x="155" y="138"/>
                    </a:lnTo>
                    <a:lnTo>
                      <a:pt x="169" y="153"/>
                    </a:lnTo>
                    <a:lnTo>
                      <a:pt x="172" y="153"/>
                    </a:lnTo>
                    <a:lnTo>
                      <a:pt x="183" y="182"/>
                    </a:lnTo>
                    <a:lnTo>
                      <a:pt x="183" y="204"/>
                    </a:lnTo>
                    <a:lnTo>
                      <a:pt x="199" y="279"/>
                    </a:lnTo>
                    <a:lnTo>
                      <a:pt x="215" y="316"/>
                    </a:lnTo>
                    <a:lnTo>
                      <a:pt x="186" y="330"/>
                    </a:lnTo>
                    <a:lnTo>
                      <a:pt x="189" y="454"/>
                    </a:lnTo>
                    <a:lnTo>
                      <a:pt x="244" y="513"/>
                    </a:lnTo>
                    <a:lnTo>
                      <a:pt x="215" y="614"/>
                    </a:lnTo>
                    <a:lnTo>
                      <a:pt x="254" y="742"/>
                    </a:lnTo>
                    <a:lnTo>
                      <a:pt x="266" y="761"/>
                    </a:lnTo>
                    <a:lnTo>
                      <a:pt x="224" y="803"/>
                    </a:lnTo>
                    <a:lnTo>
                      <a:pt x="183" y="836"/>
                    </a:lnTo>
                    <a:lnTo>
                      <a:pt x="180" y="836"/>
                    </a:lnTo>
                    <a:lnTo>
                      <a:pt x="73" y="847"/>
                    </a:lnTo>
                    <a:lnTo>
                      <a:pt x="33" y="833"/>
                    </a:lnTo>
                    <a:lnTo>
                      <a:pt x="3" y="953"/>
                    </a:lnTo>
                    <a:lnTo>
                      <a:pt x="71" y="1000"/>
                    </a:lnTo>
                    <a:lnTo>
                      <a:pt x="120" y="1076"/>
                    </a:lnTo>
                    <a:lnTo>
                      <a:pt x="47" y="1120"/>
                    </a:lnTo>
                    <a:lnTo>
                      <a:pt x="71" y="1138"/>
                    </a:lnTo>
                    <a:lnTo>
                      <a:pt x="55" y="1175"/>
                    </a:lnTo>
                    <a:lnTo>
                      <a:pt x="44" y="1310"/>
                    </a:lnTo>
                    <a:lnTo>
                      <a:pt x="13" y="1324"/>
                    </a:lnTo>
                    <a:lnTo>
                      <a:pt x="8" y="1327"/>
                    </a:lnTo>
                    <a:lnTo>
                      <a:pt x="0" y="1335"/>
                    </a:lnTo>
                    <a:lnTo>
                      <a:pt x="3" y="1338"/>
                    </a:lnTo>
                    <a:lnTo>
                      <a:pt x="22" y="1365"/>
                    </a:lnTo>
                    <a:lnTo>
                      <a:pt x="35" y="1361"/>
                    </a:lnTo>
                    <a:lnTo>
                      <a:pt x="38" y="1360"/>
                    </a:lnTo>
                    <a:lnTo>
                      <a:pt x="80" y="1382"/>
                    </a:lnTo>
                    <a:lnTo>
                      <a:pt x="93" y="1401"/>
                    </a:lnTo>
                    <a:lnTo>
                      <a:pt x="93" y="1405"/>
                    </a:lnTo>
                    <a:lnTo>
                      <a:pt x="91" y="1409"/>
                    </a:lnTo>
                    <a:lnTo>
                      <a:pt x="79" y="1420"/>
                    </a:lnTo>
                    <a:lnTo>
                      <a:pt x="71" y="1433"/>
                    </a:lnTo>
                    <a:lnTo>
                      <a:pt x="109" y="1474"/>
                    </a:lnTo>
                    <a:lnTo>
                      <a:pt x="177" y="1519"/>
                    </a:lnTo>
                    <a:lnTo>
                      <a:pt x="178" y="1553"/>
                    </a:lnTo>
                    <a:lnTo>
                      <a:pt x="169" y="1612"/>
                    </a:lnTo>
                    <a:lnTo>
                      <a:pt x="204" y="1659"/>
                    </a:lnTo>
                    <a:lnTo>
                      <a:pt x="262" y="1772"/>
                    </a:lnTo>
                    <a:lnTo>
                      <a:pt x="333" y="1816"/>
                    </a:lnTo>
                    <a:lnTo>
                      <a:pt x="350" y="1823"/>
                    </a:lnTo>
                    <a:lnTo>
                      <a:pt x="426" y="1868"/>
                    </a:lnTo>
                    <a:lnTo>
                      <a:pt x="473" y="1914"/>
                    </a:lnTo>
                    <a:lnTo>
                      <a:pt x="517" y="1979"/>
                    </a:lnTo>
                    <a:lnTo>
                      <a:pt x="527" y="2093"/>
                    </a:lnTo>
                    <a:lnTo>
                      <a:pt x="538" y="2125"/>
                    </a:lnTo>
                    <a:lnTo>
                      <a:pt x="554" y="2132"/>
                    </a:lnTo>
                    <a:lnTo>
                      <a:pt x="579" y="2169"/>
                    </a:lnTo>
                    <a:lnTo>
                      <a:pt x="543" y="2209"/>
                    </a:lnTo>
                    <a:lnTo>
                      <a:pt x="561" y="2274"/>
                    </a:lnTo>
                    <a:lnTo>
                      <a:pt x="530" y="2288"/>
                    </a:lnTo>
                    <a:lnTo>
                      <a:pt x="538" y="2307"/>
                    </a:lnTo>
                    <a:lnTo>
                      <a:pt x="443" y="2347"/>
                    </a:lnTo>
                    <a:lnTo>
                      <a:pt x="412" y="2381"/>
                    </a:lnTo>
                    <a:lnTo>
                      <a:pt x="412" y="2525"/>
                    </a:lnTo>
                    <a:lnTo>
                      <a:pt x="423" y="2578"/>
                    </a:lnTo>
                    <a:lnTo>
                      <a:pt x="429" y="2591"/>
                    </a:lnTo>
                    <a:lnTo>
                      <a:pt x="453" y="2567"/>
                    </a:lnTo>
                    <a:lnTo>
                      <a:pt x="445" y="2541"/>
                    </a:lnTo>
                    <a:lnTo>
                      <a:pt x="445" y="2534"/>
                    </a:lnTo>
                    <a:lnTo>
                      <a:pt x="486" y="2489"/>
                    </a:lnTo>
                    <a:lnTo>
                      <a:pt x="510" y="2471"/>
                    </a:lnTo>
                    <a:lnTo>
                      <a:pt x="568" y="2474"/>
                    </a:lnTo>
                    <a:lnTo>
                      <a:pt x="615" y="2529"/>
                    </a:lnTo>
                    <a:lnTo>
                      <a:pt x="639" y="2589"/>
                    </a:lnTo>
                    <a:lnTo>
                      <a:pt x="652" y="2602"/>
                    </a:lnTo>
                    <a:lnTo>
                      <a:pt x="681" y="2533"/>
                    </a:lnTo>
                    <a:lnTo>
                      <a:pt x="748" y="2580"/>
                    </a:lnTo>
                    <a:lnTo>
                      <a:pt x="803" y="2515"/>
                    </a:lnTo>
                    <a:lnTo>
                      <a:pt x="822" y="2529"/>
                    </a:lnTo>
                    <a:lnTo>
                      <a:pt x="822" y="2508"/>
                    </a:lnTo>
                    <a:lnTo>
                      <a:pt x="823" y="2504"/>
                    </a:lnTo>
                    <a:lnTo>
                      <a:pt x="823" y="2501"/>
                    </a:lnTo>
                    <a:lnTo>
                      <a:pt x="834" y="2491"/>
                    </a:lnTo>
                    <a:lnTo>
                      <a:pt x="843" y="2489"/>
                    </a:lnTo>
                    <a:lnTo>
                      <a:pt x="910" y="2500"/>
                    </a:lnTo>
                    <a:lnTo>
                      <a:pt x="910" y="2497"/>
                    </a:lnTo>
                    <a:lnTo>
                      <a:pt x="920" y="2479"/>
                    </a:lnTo>
                    <a:lnTo>
                      <a:pt x="890" y="2447"/>
                    </a:lnTo>
                    <a:lnTo>
                      <a:pt x="923" y="2432"/>
                    </a:lnTo>
                    <a:lnTo>
                      <a:pt x="1051" y="2427"/>
                    </a:lnTo>
                    <a:lnTo>
                      <a:pt x="1074" y="2441"/>
                    </a:lnTo>
                    <a:lnTo>
                      <a:pt x="1085" y="2441"/>
                    </a:lnTo>
                    <a:lnTo>
                      <a:pt x="1136" y="2468"/>
                    </a:lnTo>
                    <a:lnTo>
                      <a:pt x="1138" y="2508"/>
                    </a:lnTo>
                    <a:lnTo>
                      <a:pt x="1207" y="2479"/>
                    </a:lnTo>
                    <a:lnTo>
                      <a:pt x="1264" y="2491"/>
                    </a:lnTo>
                    <a:lnTo>
                      <a:pt x="1325" y="2567"/>
                    </a:lnTo>
                    <a:lnTo>
                      <a:pt x="1256" y="2620"/>
                    </a:lnTo>
                    <a:lnTo>
                      <a:pt x="1324" y="2667"/>
                    </a:lnTo>
                    <a:lnTo>
                      <a:pt x="1314" y="2694"/>
                    </a:lnTo>
                    <a:lnTo>
                      <a:pt x="1336" y="2781"/>
                    </a:lnTo>
                    <a:lnTo>
                      <a:pt x="1428" y="2737"/>
                    </a:lnTo>
                    <a:lnTo>
                      <a:pt x="1546" y="2839"/>
                    </a:lnTo>
                    <a:lnTo>
                      <a:pt x="1555" y="2840"/>
                    </a:lnTo>
                    <a:lnTo>
                      <a:pt x="1555" y="2842"/>
                    </a:lnTo>
                    <a:lnTo>
                      <a:pt x="1564" y="2853"/>
                    </a:lnTo>
                    <a:lnTo>
                      <a:pt x="1603" y="2853"/>
                    </a:lnTo>
                    <a:lnTo>
                      <a:pt x="1666" y="2842"/>
                    </a:lnTo>
                    <a:lnTo>
                      <a:pt x="1668" y="2839"/>
                    </a:lnTo>
                    <a:lnTo>
                      <a:pt x="1668" y="2836"/>
                    </a:lnTo>
                    <a:lnTo>
                      <a:pt x="1666" y="2835"/>
                    </a:lnTo>
                    <a:lnTo>
                      <a:pt x="1666" y="2831"/>
                    </a:lnTo>
                    <a:lnTo>
                      <a:pt x="1663" y="2824"/>
                    </a:lnTo>
                    <a:lnTo>
                      <a:pt x="1663" y="2820"/>
                    </a:lnTo>
                    <a:lnTo>
                      <a:pt x="1666" y="2818"/>
                    </a:lnTo>
                    <a:lnTo>
                      <a:pt x="1704" y="2807"/>
                    </a:lnTo>
                    <a:lnTo>
                      <a:pt x="1715" y="2806"/>
                    </a:lnTo>
                    <a:lnTo>
                      <a:pt x="1717" y="2806"/>
                    </a:lnTo>
                    <a:lnTo>
                      <a:pt x="1751" y="2817"/>
                    </a:lnTo>
                    <a:lnTo>
                      <a:pt x="1792" y="2762"/>
                    </a:lnTo>
                    <a:lnTo>
                      <a:pt x="1777" y="2747"/>
                    </a:lnTo>
                    <a:lnTo>
                      <a:pt x="1775" y="2693"/>
                    </a:lnTo>
                    <a:lnTo>
                      <a:pt x="1803" y="2683"/>
                    </a:lnTo>
                    <a:lnTo>
                      <a:pt x="1843" y="2620"/>
                    </a:lnTo>
                    <a:lnTo>
                      <a:pt x="1860" y="2610"/>
                    </a:lnTo>
                    <a:lnTo>
                      <a:pt x="1852" y="2589"/>
                    </a:lnTo>
                    <a:lnTo>
                      <a:pt x="1930" y="2533"/>
                    </a:lnTo>
                    <a:lnTo>
                      <a:pt x="1966" y="2534"/>
                    </a:lnTo>
                    <a:lnTo>
                      <a:pt x="1977" y="2522"/>
                    </a:lnTo>
                    <a:lnTo>
                      <a:pt x="2013" y="2507"/>
                    </a:lnTo>
                    <a:lnTo>
                      <a:pt x="2018" y="2486"/>
                    </a:lnTo>
                    <a:lnTo>
                      <a:pt x="2078" y="2475"/>
                    </a:lnTo>
                    <a:lnTo>
                      <a:pt x="2072" y="2387"/>
                    </a:lnTo>
                    <a:lnTo>
                      <a:pt x="2054" y="2359"/>
                    </a:lnTo>
                    <a:lnTo>
                      <a:pt x="2079" y="2293"/>
                    </a:lnTo>
                    <a:lnTo>
                      <a:pt x="2079" y="2274"/>
                    </a:lnTo>
                    <a:lnTo>
                      <a:pt x="2070" y="2250"/>
                    </a:lnTo>
                    <a:lnTo>
                      <a:pt x="2068" y="2239"/>
                    </a:lnTo>
                    <a:lnTo>
                      <a:pt x="2072" y="2228"/>
                    </a:lnTo>
                    <a:lnTo>
                      <a:pt x="2035" y="2180"/>
                    </a:lnTo>
                    <a:lnTo>
                      <a:pt x="2002" y="2121"/>
                    </a:lnTo>
                    <a:lnTo>
                      <a:pt x="1926" y="2165"/>
                    </a:lnTo>
                    <a:lnTo>
                      <a:pt x="1890" y="2146"/>
                    </a:lnTo>
                    <a:lnTo>
                      <a:pt x="1865" y="2118"/>
                    </a:lnTo>
                    <a:lnTo>
                      <a:pt x="1892" y="1990"/>
                    </a:lnTo>
                    <a:lnTo>
                      <a:pt x="1928" y="1958"/>
                    </a:lnTo>
                    <a:lnTo>
                      <a:pt x="1934" y="1950"/>
                    </a:lnTo>
                    <a:lnTo>
                      <a:pt x="1876" y="1934"/>
                    </a:lnTo>
                    <a:lnTo>
                      <a:pt x="1859" y="1932"/>
                    </a:lnTo>
                    <a:lnTo>
                      <a:pt x="1879" y="1990"/>
                    </a:lnTo>
                    <a:lnTo>
                      <a:pt x="1850" y="1999"/>
                    </a:lnTo>
                    <a:lnTo>
                      <a:pt x="1848" y="1994"/>
                    </a:lnTo>
                    <a:lnTo>
                      <a:pt x="1792" y="1903"/>
                    </a:lnTo>
                    <a:lnTo>
                      <a:pt x="1770" y="1918"/>
                    </a:lnTo>
                    <a:lnTo>
                      <a:pt x="1739" y="1918"/>
                    </a:lnTo>
                    <a:lnTo>
                      <a:pt x="1706" y="1889"/>
                    </a:lnTo>
                    <a:lnTo>
                      <a:pt x="1579" y="1906"/>
                    </a:lnTo>
                    <a:lnTo>
                      <a:pt x="1508" y="1881"/>
                    </a:lnTo>
                    <a:lnTo>
                      <a:pt x="1521" y="1856"/>
                    </a:lnTo>
                    <a:lnTo>
                      <a:pt x="1491" y="1841"/>
                    </a:lnTo>
                    <a:lnTo>
                      <a:pt x="1455" y="1780"/>
                    </a:lnTo>
                    <a:lnTo>
                      <a:pt x="1417" y="1764"/>
                    </a:lnTo>
                    <a:lnTo>
                      <a:pt x="1393" y="1758"/>
                    </a:lnTo>
                    <a:lnTo>
                      <a:pt x="1390" y="1742"/>
                    </a:lnTo>
                    <a:lnTo>
                      <a:pt x="1358" y="1699"/>
                    </a:lnTo>
                    <a:lnTo>
                      <a:pt x="1358" y="1671"/>
                    </a:lnTo>
                    <a:lnTo>
                      <a:pt x="1306" y="1650"/>
                    </a:lnTo>
                    <a:lnTo>
                      <a:pt x="1319" y="1595"/>
                    </a:lnTo>
                    <a:lnTo>
                      <a:pt x="1303" y="1575"/>
                    </a:lnTo>
                    <a:lnTo>
                      <a:pt x="1373" y="1449"/>
                    </a:lnTo>
                    <a:lnTo>
                      <a:pt x="1349" y="1419"/>
                    </a:lnTo>
                    <a:lnTo>
                      <a:pt x="1289" y="1430"/>
                    </a:lnTo>
                    <a:lnTo>
                      <a:pt x="1269" y="1377"/>
                    </a:lnTo>
                    <a:lnTo>
                      <a:pt x="1300" y="1350"/>
                    </a:lnTo>
                    <a:lnTo>
                      <a:pt x="1314" y="1306"/>
                    </a:lnTo>
                    <a:lnTo>
                      <a:pt x="1340" y="1288"/>
                    </a:lnTo>
                    <a:lnTo>
                      <a:pt x="1316" y="1226"/>
                    </a:lnTo>
                    <a:lnTo>
                      <a:pt x="1346" y="1191"/>
                    </a:lnTo>
                    <a:lnTo>
                      <a:pt x="1357" y="1131"/>
                    </a:lnTo>
                    <a:lnTo>
                      <a:pt x="1351" y="1114"/>
                    </a:lnTo>
                    <a:lnTo>
                      <a:pt x="1251" y="1084"/>
                    </a:lnTo>
                    <a:lnTo>
                      <a:pt x="1213" y="1012"/>
                    </a:lnTo>
                    <a:lnTo>
                      <a:pt x="1256" y="979"/>
                    </a:lnTo>
                    <a:lnTo>
                      <a:pt x="1256" y="940"/>
                    </a:lnTo>
                    <a:lnTo>
                      <a:pt x="1155" y="876"/>
                    </a:lnTo>
                    <a:lnTo>
                      <a:pt x="1118" y="809"/>
                    </a:lnTo>
                    <a:lnTo>
                      <a:pt x="1065" y="786"/>
                    </a:lnTo>
                    <a:lnTo>
                      <a:pt x="1056" y="756"/>
                    </a:lnTo>
                    <a:lnTo>
                      <a:pt x="1164" y="778"/>
                    </a:lnTo>
                    <a:lnTo>
                      <a:pt x="1183" y="727"/>
                    </a:lnTo>
                    <a:lnTo>
                      <a:pt x="1174" y="689"/>
                    </a:lnTo>
                    <a:lnTo>
                      <a:pt x="1125" y="689"/>
                    </a:lnTo>
                    <a:lnTo>
                      <a:pt x="1087" y="647"/>
                    </a:lnTo>
                    <a:lnTo>
                      <a:pt x="1073" y="607"/>
                    </a:lnTo>
                    <a:lnTo>
                      <a:pt x="1155" y="574"/>
                    </a:lnTo>
                    <a:lnTo>
                      <a:pt x="1161" y="531"/>
                    </a:lnTo>
                    <a:lnTo>
                      <a:pt x="1182" y="524"/>
                    </a:lnTo>
                    <a:lnTo>
                      <a:pt x="1177" y="447"/>
                    </a:lnTo>
                    <a:lnTo>
                      <a:pt x="1202" y="389"/>
                    </a:lnTo>
                    <a:lnTo>
                      <a:pt x="1220" y="374"/>
                    </a:lnTo>
                    <a:lnTo>
                      <a:pt x="1275" y="366"/>
                    </a:lnTo>
                    <a:lnTo>
                      <a:pt x="1313" y="335"/>
                    </a:lnTo>
                    <a:lnTo>
                      <a:pt x="1382" y="371"/>
                    </a:lnTo>
                    <a:lnTo>
                      <a:pt x="1422" y="280"/>
                    </a:lnTo>
                    <a:lnTo>
                      <a:pt x="1358" y="243"/>
                    </a:lnTo>
                    <a:lnTo>
                      <a:pt x="1390" y="185"/>
                    </a:lnTo>
                    <a:lnTo>
                      <a:pt x="1387" y="175"/>
                    </a:lnTo>
                    <a:lnTo>
                      <a:pt x="1322" y="14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4" name="Freeform 279">
                <a:extLst>
                  <a:ext uri="{FF2B5EF4-FFF2-40B4-BE49-F238E27FC236}">
                    <a16:creationId xmlns:a16="http://schemas.microsoft.com/office/drawing/2014/main" id="{539E3C0A-B7B9-BC98-65B2-887FAFD465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7" y="2135"/>
                <a:ext cx="440" cy="381"/>
              </a:xfrm>
              <a:custGeom>
                <a:avLst/>
                <a:gdLst>
                  <a:gd name="T0" fmla="*/ 2489 w 3086"/>
                  <a:gd name="T1" fmla="*/ 866 h 2668"/>
                  <a:gd name="T2" fmla="*/ 2305 w 3086"/>
                  <a:gd name="T3" fmla="*/ 636 h 2668"/>
                  <a:gd name="T4" fmla="*/ 2070 w 3086"/>
                  <a:gd name="T5" fmla="*/ 681 h 2668"/>
                  <a:gd name="T6" fmla="*/ 1814 w 3086"/>
                  <a:gd name="T7" fmla="*/ 583 h 2668"/>
                  <a:gd name="T8" fmla="*/ 1644 w 3086"/>
                  <a:gd name="T9" fmla="*/ 534 h 2668"/>
                  <a:gd name="T10" fmla="*/ 1524 w 3086"/>
                  <a:gd name="T11" fmla="*/ 524 h 2668"/>
                  <a:gd name="T12" fmla="*/ 1373 w 3086"/>
                  <a:gd name="T13" fmla="*/ 480 h 2668"/>
                  <a:gd name="T14" fmla="*/ 1349 w 3086"/>
                  <a:gd name="T15" fmla="*/ 393 h 2668"/>
                  <a:gd name="T16" fmla="*/ 1254 w 3086"/>
                  <a:gd name="T17" fmla="*/ 410 h 2668"/>
                  <a:gd name="T18" fmla="*/ 1087 w 3086"/>
                  <a:gd name="T19" fmla="*/ 236 h 2668"/>
                  <a:gd name="T20" fmla="*/ 1027 w 3086"/>
                  <a:gd name="T21" fmla="*/ 181 h 2668"/>
                  <a:gd name="T22" fmla="*/ 1076 w 3086"/>
                  <a:gd name="T23" fmla="*/ 42 h 2668"/>
                  <a:gd name="T24" fmla="*/ 841 w 3086"/>
                  <a:gd name="T25" fmla="*/ 101 h 2668"/>
                  <a:gd name="T26" fmla="*/ 650 w 3086"/>
                  <a:gd name="T27" fmla="*/ 206 h 2668"/>
                  <a:gd name="T28" fmla="*/ 459 w 3086"/>
                  <a:gd name="T29" fmla="*/ 367 h 2668"/>
                  <a:gd name="T30" fmla="*/ 336 w 3086"/>
                  <a:gd name="T31" fmla="*/ 323 h 2668"/>
                  <a:gd name="T32" fmla="*/ 317 w 3086"/>
                  <a:gd name="T33" fmla="*/ 463 h 2668"/>
                  <a:gd name="T34" fmla="*/ 417 w 3086"/>
                  <a:gd name="T35" fmla="*/ 614 h 2668"/>
                  <a:gd name="T36" fmla="*/ 330 w 3086"/>
                  <a:gd name="T37" fmla="*/ 943 h 2668"/>
                  <a:gd name="T38" fmla="*/ 204 w 3086"/>
                  <a:gd name="T39" fmla="*/ 1076 h 2668"/>
                  <a:gd name="T40" fmla="*/ 88 w 3086"/>
                  <a:gd name="T41" fmla="*/ 1145 h 2668"/>
                  <a:gd name="T42" fmla="*/ 129 w 3086"/>
                  <a:gd name="T43" fmla="*/ 1358 h 2668"/>
                  <a:gd name="T44" fmla="*/ 243 w 3086"/>
                  <a:gd name="T45" fmla="*/ 1605 h 2668"/>
                  <a:gd name="T46" fmla="*/ 172 w 3086"/>
                  <a:gd name="T47" fmla="*/ 1783 h 2668"/>
                  <a:gd name="T48" fmla="*/ 248 w 3086"/>
                  <a:gd name="T49" fmla="*/ 1959 h 2668"/>
                  <a:gd name="T50" fmla="*/ 230 w 3086"/>
                  <a:gd name="T51" fmla="*/ 2078 h 2668"/>
                  <a:gd name="T52" fmla="*/ 281 w 3086"/>
                  <a:gd name="T53" fmla="*/ 2195 h 2668"/>
                  <a:gd name="T54" fmla="*/ 377 w 3086"/>
                  <a:gd name="T55" fmla="*/ 2217 h 2668"/>
                  <a:gd name="T56" fmla="*/ 437 w 3086"/>
                  <a:gd name="T57" fmla="*/ 2180 h 2668"/>
                  <a:gd name="T58" fmla="*/ 437 w 3086"/>
                  <a:gd name="T59" fmla="*/ 2162 h 2668"/>
                  <a:gd name="T60" fmla="*/ 454 w 3086"/>
                  <a:gd name="T61" fmla="*/ 2234 h 2668"/>
                  <a:gd name="T62" fmla="*/ 625 w 3086"/>
                  <a:gd name="T63" fmla="*/ 2407 h 2668"/>
                  <a:gd name="T64" fmla="*/ 816 w 3086"/>
                  <a:gd name="T65" fmla="*/ 2352 h 2668"/>
                  <a:gd name="T66" fmla="*/ 934 w 3086"/>
                  <a:gd name="T67" fmla="*/ 2424 h 2668"/>
                  <a:gd name="T68" fmla="*/ 1032 w 3086"/>
                  <a:gd name="T69" fmla="*/ 2504 h 2668"/>
                  <a:gd name="T70" fmla="*/ 1117 w 3086"/>
                  <a:gd name="T71" fmla="*/ 2613 h 2668"/>
                  <a:gd name="T72" fmla="*/ 1287 w 3086"/>
                  <a:gd name="T73" fmla="*/ 2602 h 2668"/>
                  <a:gd name="T74" fmla="*/ 1379 w 3086"/>
                  <a:gd name="T75" fmla="*/ 2482 h 2668"/>
                  <a:gd name="T76" fmla="*/ 1603 w 3086"/>
                  <a:gd name="T77" fmla="*/ 2439 h 2668"/>
                  <a:gd name="T78" fmla="*/ 1745 w 3086"/>
                  <a:gd name="T79" fmla="*/ 2343 h 2668"/>
                  <a:gd name="T80" fmla="*/ 1868 w 3086"/>
                  <a:gd name="T81" fmla="*/ 2293 h 2668"/>
                  <a:gd name="T82" fmla="*/ 2063 w 3086"/>
                  <a:gd name="T83" fmla="*/ 2352 h 2668"/>
                  <a:gd name="T84" fmla="*/ 2305 w 3086"/>
                  <a:gd name="T85" fmla="*/ 2401 h 2668"/>
                  <a:gd name="T86" fmla="*/ 2471 w 3086"/>
                  <a:gd name="T87" fmla="*/ 2417 h 2668"/>
                  <a:gd name="T88" fmla="*/ 2644 w 3086"/>
                  <a:gd name="T89" fmla="*/ 2478 h 2668"/>
                  <a:gd name="T90" fmla="*/ 2802 w 3086"/>
                  <a:gd name="T91" fmla="*/ 2439 h 2668"/>
                  <a:gd name="T92" fmla="*/ 3045 w 3086"/>
                  <a:gd name="T93" fmla="*/ 2245 h 2668"/>
                  <a:gd name="T94" fmla="*/ 3086 w 3086"/>
                  <a:gd name="T95" fmla="*/ 2107 h 2668"/>
                  <a:gd name="T96" fmla="*/ 3024 w 3086"/>
                  <a:gd name="T97" fmla="*/ 1917 h 2668"/>
                  <a:gd name="T98" fmla="*/ 2840 w 3086"/>
                  <a:gd name="T99" fmla="*/ 1754 h 2668"/>
                  <a:gd name="T100" fmla="*/ 2685 w 3086"/>
                  <a:gd name="T101" fmla="*/ 1491 h 2668"/>
                  <a:gd name="T102" fmla="*/ 2586 w 3086"/>
                  <a:gd name="T103" fmla="*/ 1358 h 2668"/>
                  <a:gd name="T104" fmla="*/ 2587 w 3086"/>
                  <a:gd name="T105" fmla="*/ 1320 h 2668"/>
                  <a:gd name="T106" fmla="*/ 2510 w 3086"/>
                  <a:gd name="T107" fmla="*/ 1276 h 2668"/>
                  <a:gd name="T108" fmla="*/ 2551 w 3086"/>
                  <a:gd name="T109" fmla="*/ 1248 h 2668"/>
                  <a:gd name="T110" fmla="*/ 2627 w 3086"/>
                  <a:gd name="T111" fmla="*/ 1014 h 26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086" h="2668">
                    <a:moveTo>
                      <a:pt x="2627" y="1014"/>
                    </a:moveTo>
                    <a:lnTo>
                      <a:pt x="2578" y="938"/>
                    </a:lnTo>
                    <a:lnTo>
                      <a:pt x="2510" y="891"/>
                    </a:lnTo>
                    <a:lnTo>
                      <a:pt x="2489" y="866"/>
                    </a:lnTo>
                    <a:lnTo>
                      <a:pt x="2458" y="808"/>
                    </a:lnTo>
                    <a:lnTo>
                      <a:pt x="2390" y="808"/>
                    </a:lnTo>
                    <a:lnTo>
                      <a:pt x="2356" y="708"/>
                    </a:lnTo>
                    <a:lnTo>
                      <a:pt x="2305" y="636"/>
                    </a:lnTo>
                    <a:lnTo>
                      <a:pt x="2240" y="659"/>
                    </a:lnTo>
                    <a:lnTo>
                      <a:pt x="2231" y="659"/>
                    </a:lnTo>
                    <a:lnTo>
                      <a:pt x="2176" y="647"/>
                    </a:lnTo>
                    <a:lnTo>
                      <a:pt x="2070" y="681"/>
                    </a:lnTo>
                    <a:lnTo>
                      <a:pt x="2083" y="593"/>
                    </a:lnTo>
                    <a:lnTo>
                      <a:pt x="2048" y="528"/>
                    </a:lnTo>
                    <a:lnTo>
                      <a:pt x="1983" y="501"/>
                    </a:lnTo>
                    <a:lnTo>
                      <a:pt x="1814" y="583"/>
                    </a:lnTo>
                    <a:lnTo>
                      <a:pt x="1786" y="545"/>
                    </a:lnTo>
                    <a:lnTo>
                      <a:pt x="1757" y="524"/>
                    </a:lnTo>
                    <a:lnTo>
                      <a:pt x="1669" y="524"/>
                    </a:lnTo>
                    <a:lnTo>
                      <a:pt x="1644" y="534"/>
                    </a:lnTo>
                    <a:lnTo>
                      <a:pt x="1625" y="516"/>
                    </a:lnTo>
                    <a:lnTo>
                      <a:pt x="1590" y="501"/>
                    </a:lnTo>
                    <a:lnTo>
                      <a:pt x="1524" y="505"/>
                    </a:lnTo>
                    <a:lnTo>
                      <a:pt x="1524" y="524"/>
                    </a:lnTo>
                    <a:lnTo>
                      <a:pt x="1422" y="509"/>
                    </a:lnTo>
                    <a:lnTo>
                      <a:pt x="1406" y="491"/>
                    </a:lnTo>
                    <a:lnTo>
                      <a:pt x="1395" y="483"/>
                    </a:lnTo>
                    <a:lnTo>
                      <a:pt x="1373" y="480"/>
                    </a:lnTo>
                    <a:lnTo>
                      <a:pt x="1373" y="451"/>
                    </a:lnTo>
                    <a:lnTo>
                      <a:pt x="1353" y="393"/>
                    </a:lnTo>
                    <a:lnTo>
                      <a:pt x="1353" y="392"/>
                    </a:lnTo>
                    <a:lnTo>
                      <a:pt x="1349" y="393"/>
                    </a:lnTo>
                    <a:lnTo>
                      <a:pt x="1300" y="424"/>
                    </a:lnTo>
                    <a:lnTo>
                      <a:pt x="1273" y="430"/>
                    </a:lnTo>
                    <a:lnTo>
                      <a:pt x="1270" y="430"/>
                    </a:lnTo>
                    <a:lnTo>
                      <a:pt x="1254" y="410"/>
                    </a:lnTo>
                    <a:lnTo>
                      <a:pt x="1229" y="424"/>
                    </a:lnTo>
                    <a:lnTo>
                      <a:pt x="1125" y="371"/>
                    </a:lnTo>
                    <a:lnTo>
                      <a:pt x="1111" y="352"/>
                    </a:lnTo>
                    <a:lnTo>
                      <a:pt x="1087" y="236"/>
                    </a:lnTo>
                    <a:lnTo>
                      <a:pt x="1018" y="228"/>
                    </a:lnTo>
                    <a:lnTo>
                      <a:pt x="1013" y="218"/>
                    </a:lnTo>
                    <a:lnTo>
                      <a:pt x="1027" y="201"/>
                    </a:lnTo>
                    <a:lnTo>
                      <a:pt x="1027" y="181"/>
                    </a:lnTo>
                    <a:lnTo>
                      <a:pt x="1018" y="163"/>
                    </a:lnTo>
                    <a:lnTo>
                      <a:pt x="1035" y="109"/>
                    </a:lnTo>
                    <a:lnTo>
                      <a:pt x="1058" y="98"/>
                    </a:lnTo>
                    <a:lnTo>
                      <a:pt x="1076" y="42"/>
                    </a:lnTo>
                    <a:lnTo>
                      <a:pt x="1038" y="21"/>
                    </a:lnTo>
                    <a:lnTo>
                      <a:pt x="912" y="0"/>
                    </a:lnTo>
                    <a:lnTo>
                      <a:pt x="833" y="42"/>
                    </a:lnTo>
                    <a:lnTo>
                      <a:pt x="841" y="101"/>
                    </a:lnTo>
                    <a:lnTo>
                      <a:pt x="816" y="167"/>
                    </a:lnTo>
                    <a:lnTo>
                      <a:pt x="772" y="159"/>
                    </a:lnTo>
                    <a:lnTo>
                      <a:pt x="669" y="91"/>
                    </a:lnTo>
                    <a:lnTo>
                      <a:pt x="650" y="206"/>
                    </a:lnTo>
                    <a:lnTo>
                      <a:pt x="610" y="207"/>
                    </a:lnTo>
                    <a:lnTo>
                      <a:pt x="577" y="222"/>
                    </a:lnTo>
                    <a:lnTo>
                      <a:pt x="532" y="326"/>
                    </a:lnTo>
                    <a:lnTo>
                      <a:pt x="459" y="367"/>
                    </a:lnTo>
                    <a:lnTo>
                      <a:pt x="417" y="345"/>
                    </a:lnTo>
                    <a:lnTo>
                      <a:pt x="399" y="356"/>
                    </a:lnTo>
                    <a:lnTo>
                      <a:pt x="348" y="310"/>
                    </a:lnTo>
                    <a:lnTo>
                      <a:pt x="336" y="323"/>
                    </a:lnTo>
                    <a:lnTo>
                      <a:pt x="319" y="377"/>
                    </a:lnTo>
                    <a:lnTo>
                      <a:pt x="319" y="430"/>
                    </a:lnTo>
                    <a:lnTo>
                      <a:pt x="322" y="447"/>
                    </a:lnTo>
                    <a:lnTo>
                      <a:pt x="317" y="463"/>
                    </a:lnTo>
                    <a:lnTo>
                      <a:pt x="317" y="468"/>
                    </a:lnTo>
                    <a:lnTo>
                      <a:pt x="330" y="513"/>
                    </a:lnTo>
                    <a:lnTo>
                      <a:pt x="357" y="572"/>
                    </a:lnTo>
                    <a:lnTo>
                      <a:pt x="417" y="614"/>
                    </a:lnTo>
                    <a:lnTo>
                      <a:pt x="404" y="741"/>
                    </a:lnTo>
                    <a:lnTo>
                      <a:pt x="424" y="797"/>
                    </a:lnTo>
                    <a:lnTo>
                      <a:pt x="317" y="866"/>
                    </a:lnTo>
                    <a:lnTo>
                      <a:pt x="330" y="943"/>
                    </a:lnTo>
                    <a:lnTo>
                      <a:pt x="270" y="986"/>
                    </a:lnTo>
                    <a:lnTo>
                      <a:pt x="238" y="1019"/>
                    </a:lnTo>
                    <a:lnTo>
                      <a:pt x="206" y="1066"/>
                    </a:lnTo>
                    <a:lnTo>
                      <a:pt x="204" y="1076"/>
                    </a:lnTo>
                    <a:lnTo>
                      <a:pt x="151" y="1058"/>
                    </a:lnTo>
                    <a:lnTo>
                      <a:pt x="109" y="1069"/>
                    </a:lnTo>
                    <a:lnTo>
                      <a:pt x="118" y="1128"/>
                    </a:lnTo>
                    <a:lnTo>
                      <a:pt x="88" y="1145"/>
                    </a:lnTo>
                    <a:lnTo>
                      <a:pt x="0" y="1178"/>
                    </a:lnTo>
                    <a:lnTo>
                      <a:pt x="84" y="1284"/>
                    </a:lnTo>
                    <a:lnTo>
                      <a:pt x="90" y="1335"/>
                    </a:lnTo>
                    <a:lnTo>
                      <a:pt x="129" y="1358"/>
                    </a:lnTo>
                    <a:lnTo>
                      <a:pt x="199" y="1424"/>
                    </a:lnTo>
                    <a:lnTo>
                      <a:pt x="268" y="1543"/>
                    </a:lnTo>
                    <a:lnTo>
                      <a:pt x="270" y="1577"/>
                    </a:lnTo>
                    <a:lnTo>
                      <a:pt x="243" y="1605"/>
                    </a:lnTo>
                    <a:lnTo>
                      <a:pt x="249" y="1674"/>
                    </a:lnTo>
                    <a:lnTo>
                      <a:pt x="241" y="1696"/>
                    </a:lnTo>
                    <a:lnTo>
                      <a:pt x="180" y="1707"/>
                    </a:lnTo>
                    <a:lnTo>
                      <a:pt x="172" y="1783"/>
                    </a:lnTo>
                    <a:lnTo>
                      <a:pt x="148" y="1801"/>
                    </a:lnTo>
                    <a:lnTo>
                      <a:pt x="206" y="1922"/>
                    </a:lnTo>
                    <a:lnTo>
                      <a:pt x="243" y="1932"/>
                    </a:lnTo>
                    <a:lnTo>
                      <a:pt x="248" y="1959"/>
                    </a:lnTo>
                    <a:lnTo>
                      <a:pt x="243" y="1961"/>
                    </a:lnTo>
                    <a:lnTo>
                      <a:pt x="241" y="1964"/>
                    </a:lnTo>
                    <a:lnTo>
                      <a:pt x="235" y="2046"/>
                    </a:lnTo>
                    <a:lnTo>
                      <a:pt x="230" y="2078"/>
                    </a:lnTo>
                    <a:lnTo>
                      <a:pt x="238" y="2100"/>
                    </a:lnTo>
                    <a:lnTo>
                      <a:pt x="230" y="2136"/>
                    </a:lnTo>
                    <a:lnTo>
                      <a:pt x="297" y="2136"/>
                    </a:lnTo>
                    <a:lnTo>
                      <a:pt x="281" y="2195"/>
                    </a:lnTo>
                    <a:lnTo>
                      <a:pt x="339" y="2176"/>
                    </a:lnTo>
                    <a:lnTo>
                      <a:pt x="350" y="2198"/>
                    </a:lnTo>
                    <a:lnTo>
                      <a:pt x="374" y="2217"/>
                    </a:lnTo>
                    <a:lnTo>
                      <a:pt x="377" y="2217"/>
                    </a:lnTo>
                    <a:lnTo>
                      <a:pt x="379" y="2220"/>
                    </a:lnTo>
                    <a:lnTo>
                      <a:pt x="412" y="2217"/>
                    </a:lnTo>
                    <a:lnTo>
                      <a:pt x="434" y="2188"/>
                    </a:lnTo>
                    <a:lnTo>
                      <a:pt x="437" y="2180"/>
                    </a:lnTo>
                    <a:lnTo>
                      <a:pt x="439" y="2169"/>
                    </a:lnTo>
                    <a:lnTo>
                      <a:pt x="439" y="2166"/>
                    </a:lnTo>
                    <a:lnTo>
                      <a:pt x="437" y="2165"/>
                    </a:lnTo>
                    <a:lnTo>
                      <a:pt x="437" y="2162"/>
                    </a:lnTo>
                    <a:lnTo>
                      <a:pt x="443" y="2162"/>
                    </a:lnTo>
                    <a:lnTo>
                      <a:pt x="448" y="2166"/>
                    </a:lnTo>
                    <a:lnTo>
                      <a:pt x="450" y="2173"/>
                    </a:lnTo>
                    <a:lnTo>
                      <a:pt x="454" y="2234"/>
                    </a:lnTo>
                    <a:lnTo>
                      <a:pt x="503" y="2237"/>
                    </a:lnTo>
                    <a:lnTo>
                      <a:pt x="576" y="2253"/>
                    </a:lnTo>
                    <a:lnTo>
                      <a:pt x="557" y="2293"/>
                    </a:lnTo>
                    <a:lnTo>
                      <a:pt x="625" y="2407"/>
                    </a:lnTo>
                    <a:lnTo>
                      <a:pt x="696" y="2379"/>
                    </a:lnTo>
                    <a:lnTo>
                      <a:pt x="763" y="2398"/>
                    </a:lnTo>
                    <a:lnTo>
                      <a:pt x="763" y="2385"/>
                    </a:lnTo>
                    <a:lnTo>
                      <a:pt x="816" y="2352"/>
                    </a:lnTo>
                    <a:lnTo>
                      <a:pt x="817" y="2352"/>
                    </a:lnTo>
                    <a:lnTo>
                      <a:pt x="833" y="2354"/>
                    </a:lnTo>
                    <a:lnTo>
                      <a:pt x="894" y="2379"/>
                    </a:lnTo>
                    <a:lnTo>
                      <a:pt x="934" y="2424"/>
                    </a:lnTo>
                    <a:lnTo>
                      <a:pt x="970" y="2413"/>
                    </a:lnTo>
                    <a:lnTo>
                      <a:pt x="1029" y="2445"/>
                    </a:lnTo>
                    <a:lnTo>
                      <a:pt x="1035" y="2494"/>
                    </a:lnTo>
                    <a:lnTo>
                      <a:pt x="1032" y="2504"/>
                    </a:lnTo>
                    <a:lnTo>
                      <a:pt x="1079" y="2605"/>
                    </a:lnTo>
                    <a:lnTo>
                      <a:pt x="1087" y="2603"/>
                    </a:lnTo>
                    <a:lnTo>
                      <a:pt x="1089" y="2603"/>
                    </a:lnTo>
                    <a:lnTo>
                      <a:pt x="1117" y="2613"/>
                    </a:lnTo>
                    <a:lnTo>
                      <a:pt x="1215" y="2668"/>
                    </a:lnTo>
                    <a:lnTo>
                      <a:pt x="1251" y="2636"/>
                    </a:lnTo>
                    <a:lnTo>
                      <a:pt x="1295" y="2613"/>
                    </a:lnTo>
                    <a:lnTo>
                      <a:pt x="1287" y="2602"/>
                    </a:lnTo>
                    <a:lnTo>
                      <a:pt x="1298" y="2548"/>
                    </a:lnTo>
                    <a:lnTo>
                      <a:pt x="1313" y="2532"/>
                    </a:lnTo>
                    <a:lnTo>
                      <a:pt x="1366" y="2489"/>
                    </a:lnTo>
                    <a:lnTo>
                      <a:pt x="1379" y="2482"/>
                    </a:lnTo>
                    <a:lnTo>
                      <a:pt x="1529" y="2489"/>
                    </a:lnTo>
                    <a:lnTo>
                      <a:pt x="1590" y="2446"/>
                    </a:lnTo>
                    <a:lnTo>
                      <a:pt x="1597" y="2438"/>
                    </a:lnTo>
                    <a:lnTo>
                      <a:pt x="1603" y="2439"/>
                    </a:lnTo>
                    <a:lnTo>
                      <a:pt x="1637" y="2370"/>
                    </a:lnTo>
                    <a:lnTo>
                      <a:pt x="1682" y="2380"/>
                    </a:lnTo>
                    <a:lnTo>
                      <a:pt x="1735" y="2358"/>
                    </a:lnTo>
                    <a:lnTo>
                      <a:pt x="1745" y="2343"/>
                    </a:lnTo>
                    <a:lnTo>
                      <a:pt x="1750" y="2304"/>
                    </a:lnTo>
                    <a:lnTo>
                      <a:pt x="1819" y="2363"/>
                    </a:lnTo>
                    <a:lnTo>
                      <a:pt x="1838" y="2297"/>
                    </a:lnTo>
                    <a:lnTo>
                      <a:pt x="1868" y="2293"/>
                    </a:lnTo>
                    <a:lnTo>
                      <a:pt x="1890" y="2325"/>
                    </a:lnTo>
                    <a:lnTo>
                      <a:pt x="1966" y="2347"/>
                    </a:lnTo>
                    <a:lnTo>
                      <a:pt x="1994" y="2362"/>
                    </a:lnTo>
                    <a:lnTo>
                      <a:pt x="2063" y="2352"/>
                    </a:lnTo>
                    <a:lnTo>
                      <a:pt x="2150" y="2278"/>
                    </a:lnTo>
                    <a:lnTo>
                      <a:pt x="2190" y="2348"/>
                    </a:lnTo>
                    <a:lnTo>
                      <a:pt x="2281" y="2347"/>
                    </a:lnTo>
                    <a:lnTo>
                      <a:pt x="2305" y="2401"/>
                    </a:lnTo>
                    <a:lnTo>
                      <a:pt x="2318" y="2424"/>
                    </a:lnTo>
                    <a:lnTo>
                      <a:pt x="2325" y="2471"/>
                    </a:lnTo>
                    <a:lnTo>
                      <a:pt x="2422" y="2494"/>
                    </a:lnTo>
                    <a:lnTo>
                      <a:pt x="2471" y="2417"/>
                    </a:lnTo>
                    <a:lnTo>
                      <a:pt x="2507" y="2406"/>
                    </a:lnTo>
                    <a:lnTo>
                      <a:pt x="2551" y="2457"/>
                    </a:lnTo>
                    <a:lnTo>
                      <a:pt x="2573" y="2457"/>
                    </a:lnTo>
                    <a:lnTo>
                      <a:pt x="2644" y="2478"/>
                    </a:lnTo>
                    <a:lnTo>
                      <a:pt x="2693" y="2482"/>
                    </a:lnTo>
                    <a:lnTo>
                      <a:pt x="2715" y="2390"/>
                    </a:lnTo>
                    <a:lnTo>
                      <a:pt x="2799" y="2395"/>
                    </a:lnTo>
                    <a:lnTo>
                      <a:pt x="2802" y="2439"/>
                    </a:lnTo>
                    <a:lnTo>
                      <a:pt x="2919" y="2463"/>
                    </a:lnTo>
                    <a:lnTo>
                      <a:pt x="2919" y="2319"/>
                    </a:lnTo>
                    <a:lnTo>
                      <a:pt x="2950" y="2285"/>
                    </a:lnTo>
                    <a:lnTo>
                      <a:pt x="3045" y="2245"/>
                    </a:lnTo>
                    <a:lnTo>
                      <a:pt x="3037" y="2226"/>
                    </a:lnTo>
                    <a:lnTo>
                      <a:pt x="3068" y="2212"/>
                    </a:lnTo>
                    <a:lnTo>
                      <a:pt x="3050" y="2147"/>
                    </a:lnTo>
                    <a:lnTo>
                      <a:pt x="3086" y="2107"/>
                    </a:lnTo>
                    <a:lnTo>
                      <a:pt x="3061" y="2070"/>
                    </a:lnTo>
                    <a:lnTo>
                      <a:pt x="3045" y="2063"/>
                    </a:lnTo>
                    <a:lnTo>
                      <a:pt x="3034" y="2031"/>
                    </a:lnTo>
                    <a:lnTo>
                      <a:pt x="3024" y="1917"/>
                    </a:lnTo>
                    <a:lnTo>
                      <a:pt x="2980" y="1852"/>
                    </a:lnTo>
                    <a:lnTo>
                      <a:pt x="2933" y="1806"/>
                    </a:lnTo>
                    <a:lnTo>
                      <a:pt x="2857" y="1761"/>
                    </a:lnTo>
                    <a:lnTo>
                      <a:pt x="2840" y="1754"/>
                    </a:lnTo>
                    <a:lnTo>
                      <a:pt x="2769" y="1710"/>
                    </a:lnTo>
                    <a:lnTo>
                      <a:pt x="2711" y="1597"/>
                    </a:lnTo>
                    <a:lnTo>
                      <a:pt x="2676" y="1550"/>
                    </a:lnTo>
                    <a:lnTo>
                      <a:pt x="2685" y="1491"/>
                    </a:lnTo>
                    <a:lnTo>
                      <a:pt x="2684" y="1457"/>
                    </a:lnTo>
                    <a:lnTo>
                      <a:pt x="2616" y="1412"/>
                    </a:lnTo>
                    <a:lnTo>
                      <a:pt x="2578" y="1371"/>
                    </a:lnTo>
                    <a:lnTo>
                      <a:pt x="2586" y="1358"/>
                    </a:lnTo>
                    <a:lnTo>
                      <a:pt x="2598" y="1347"/>
                    </a:lnTo>
                    <a:lnTo>
                      <a:pt x="2600" y="1343"/>
                    </a:lnTo>
                    <a:lnTo>
                      <a:pt x="2600" y="1339"/>
                    </a:lnTo>
                    <a:lnTo>
                      <a:pt x="2587" y="1320"/>
                    </a:lnTo>
                    <a:lnTo>
                      <a:pt x="2545" y="1298"/>
                    </a:lnTo>
                    <a:lnTo>
                      <a:pt x="2542" y="1299"/>
                    </a:lnTo>
                    <a:lnTo>
                      <a:pt x="2529" y="1303"/>
                    </a:lnTo>
                    <a:lnTo>
                      <a:pt x="2510" y="1276"/>
                    </a:lnTo>
                    <a:lnTo>
                      <a:pt x="2507" y="1273"/>
                    </a:lnTo>
                    <a:lnTo>
                      <a:pt x="2515" y="1265"/>
                    </a:lnTo>
                    <a:lnTo>
                      <a:pt x="2520" y="1262"/>
                    </a:lnTo>
                    <a:lnTo>
                      <a:pt x="2551" y="1248"/>
                    </a:lnTo>
                    <a:lnTo>
                      <a:pt x="2562" y="1113"/>
                    </a:lnTo>
                    <a:lnTo>
                      <a:pt x="2578" y="1076"/>
                    </a:lnTo>
                    <a:lnTo>
                      <a:pt x="2554" y="1058"/>
                    </a:lnTo>
                    <a:lnTo>
                      <a:pt x="2627" y="10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5" name="Freeform 280">
                <a:extLst>
                  <a:ext uri="{FF2B5EF4-FFF2-40B4-BE49-F238E27FC236}">
                    <a16:creationId xmlns:a16="http://schemas.microsoft.com/office/drawing/2014/main" id="{BDBD63F7-58E4-28B7-1A87-5B8B97756B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0" y="2460"/>
                <a:ext cx="387" cy="268"/>
              </a:xfrm>
              <a:custGeom>
                <a:avLst/>
                <a:gdLst>
                  <a:gd name="T0" fmla="*/ 1988 w 2709"/>
                  <a:gd name="T1" fmla="*/ 151 h 1875"/>
                  <a:gd name="T2" fmla="*/ 1957 w 2709"/>
                  <a:gd name="T3" fmla="*/ 175 h 1875"/>
                  <a:gd name="T4" fmla="*/ 1769 w 2709"/>
                  <a:gd name="T5" fmla="*/ 189 h 1875"/>
                  <a:gd name="T6" fmla="*/ 1599 w 2709"/>
                  <a:gd name="T7" fmla="*/ 201 h 1875"/>
                  <a:gd name="T8" fmla="*/ 1449 w 2709"/>
                  <a:gd name="T9" fmla="*/ 161 h 1875"/>
                  <a:gd name="T10" fmla="*/ 1220 w 2709"/>
                  <a:gd name="T11" fmla="*/ 179 h 1875"/>
                  <a:gd name="T12" fmla="*/ 972 w 2709"/>
                  <a:gd name="T13" fmla="*/ 193 h 1875"/>
                  <a:gd name="T14" fmla="*/ 797 w 2709"/>
                  <a:gd name="T15" fmla="*/ 0 h 1875"/>
                  <a:gd name="T16" fmla="*/ 515 w 2709"/>
                  <a:gd name="T17" fmla="*/ 15 h 1875"/>
                  <a:gd name="T18" fmla="*/ 382 w 2709"/>
                  <a:gd name="T19" fmla="*/ 80 h 1875"/>
                  <a:gd name="T20" fmla="*/ 237 w 2709"/>
                  <a:gd name="T21" fmla="*/ 168 h 1875"/>
                  <a:gd name="T22" fmla="*/ 10 w 2709"/>
                  <a:gd name="T23" fmla="*/ 277 h 1875"/>
                  <a:gd name="T24" fmla="*/ 2 w 2709"/>
                  <a:gd name="T25" fmla="*/ 291 h 1875"/>
                  <a:gd name="T26" fmla="*/ 48 w 2709"/>
                  <a:gd name="T27" fmla="*/ 324 h 1875"/>
                  <a:gd name="T28" fmla="*/ 80 w 2709"/>
                  <a:gd name="T29" fmla="*/ 391 h 1875"/>
                  <a:gd name="T30" fmla="*/ 284 w 2709"/>
                  <a:gd name="T31" fmla="*/ 572 h 1875"/>
                  <a:gd name="T32" fmla="*/ 353 w 2709"/>
                  <a:gd name="T33" fmla="*/ 655 h 1875"/>
                  <a:gd name="T34" fmla="*/ 373 w 2709"/>
                  <a:gd name="T35" fmla="*/ 761 h 1875"/>
                  <a:gd name="T36" fmla="*/ 414 w 2709"/>
                  <a:gd name="T37" fmla="*/ 884 h 1875"/>
                  <a:gd name="T38" fmla="*/ 406 w 2709"/>
                  <a:gd name="T39" fmla="*/ 1079 h 1875"/>
                  <a:gd name="T40" fmla="*/ 550 w 2709"/>
                  <a:gd name="T41" fmla="*/ 1172 h 1875"/>
                  <a:gd name="T42" fmla="*/ 556 w 2709"/>
                  <a:gd name="T43" fmla="*/ 1292 h 1875"/>
                  <a:gd name="T44" fmla="*/ 592 w 2709"/>
                  <a:gd name="T45" fmla="*/ 1304 h 1875"/>
                  <a:gd name="T46" fmla="*/ 630 w 2709"/>
                  <a:gd name="T47" fmla="*/ 1402 h 1875"/>
                  <a:gd name="T48" fmla="*/ 819 w 2709"/>
                  <a:gd name="T49" fmla="*/ 1658 h 1875"/>
                  <a:gd name="T50" fmla="*/ 1063 w 2709"/>
                  <a:gd name="T51" fmla="*/ 1511 h 1875"/>
                  <a:gd name="T52" fmla="*/ 1190 w 2709"/>
                  <a:gd name="T53" fmla="*/ 1624 h 1875"/>
                  <a:gd name="T54" fmla="*/ 1408 w 2709"/>
                  <a:gd name="T55" fmla="*/ 1811 h 1875"/>
                  <a:gd name="T56" fmla="*/ 1638 w 2709"/>
                  <a:gd name="T57" fmla="*/ 1802 h 1875"/>
                  <a:gd name="T58" fmla="*/ 1657 w 2709"/>
                  <a:gd name="T59" fmla="*/ 1734 h 1875"/>
                  <a:gd name="T60" fmla="*/ 1675 w 2709"/>
                  <a:gd name="T61" fmla="*/ 1660 h 1875"/>
                  <a:gd name="T62" fmla="*/ 1763 w 2709"/>
                  <a:gd name="T63" fmla="*/ 1675 h 1875"/>
                  <a:gd name="T64" fmla="*/ 1746 w 2709"/>
                  <a:gd name="T65" fmla="*/ 1649 h 1875"/>
                  <a:gd name="T66" fmla="*/ 1747 w 2709"/>
                  <a:gd name="T67" fmla="*/ 1627 h 1875"/>
                  <a:gd name="T68" fmla="*/ 1777 w 2709"/>
                  <a:gd name="T69" fmla="*/ 1658 h 1875"/>
                  <a:gd name="T70" fmla="*/ 1795 w 2709"/>
                  <a:gd name="T71" fmla="*/ 1636 h 1875"/>
                  <a:gd name="T72" fmla="*/ 1790 w 2709"/>
                  <a:gd name="T73" fmla="*/ 1616 h 1875"/>
                  <a:gd name="T74" fmla="*/ 1801 w 2709"/>
                  <a:gd name="T75" fmla="*/ 1613 h 1875"/>
                  <a:gd name="T76" fmla="*/ 1812 w 2709"/>
                  <a:gd name="T77" fmla="*/ 1627 h 1875"/>
                  <a:gd name="T78" fmla="*/ 1823 w 2709"/>
                  <a:gd name="T79" fmla="*/ 1591 h 1875"/>
                  <a:gd name="T80" fmla="*/ 2151 w 2709"/>
                  <a:gd name="T81" fmla="*/ 1398 h 1875"/>
                  <a:gd name="T82" fmla="*/ 2391 w 2709"/>
                  <a:gd name="T83" fmla="*/ 1215 h 1875"/>
                  <a:gd name="T84" fmla="*/ 2522 w 2709"/>
                  <a:gd name="T85" fmla="*/ 1042 h 1875"/>
                  <a:gd name="T86" fmla="*/ 2514 w 2709"/>
                  <a:gd name="T87" fmla="*/ 1008 h 1875"/>
                  <a:gd name="T88" fmla="*/ 2490 w 2709"/>
                  <a:gd name="T89" fmla="*/ 1002 h 1875"/>
                  <a:gd name="T90" fmla="*/ 2456 w 2709"/>
                  <a:gd name="T91" fmla="*/ 979 h 1875"/>
                  <a:gd name="T92" fmla="*/ 2555 w 2709"/>
                  <a:gd name="T93" fmla="*/ 860 h 1875"/>
                  <a:gd name="T94" fmla="*/ 2492 w 2709"/>
                  <a:gd name="T95" fmla="*/ 801 h 1875"/>
                  <a:gd name="T96" fmla="*/ 2665 w 2709"/>
                  <a:gd name="T97" fmla="*/ 827 h 1875"/>
                  <a:gd name="T98" fmla="*/ 2700 w 2709"/>
                  <a:gd name="T99" fmla="*/ 499 h 1875"/>
                  <a:gd name="T100" fmla="*/ 2410 w 2709"/>
                  <a:gd name="T101" fmla="*/ 280 h 1875"/>
                  <a:gd name="T102" fmla="*/ 2290 w 2709"/>
                  <a:gd name="T103" fmla="*/ 128 h 1875"/>
                  <a:gd name="T104" fmla="*/ 2044 w 2709"/>
                  <a:gd name="T105" fmla="*/ 107 h 1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709" h="1875">
                    <a:moveTo>
                      <a:pt x="2074" y="139"/>
                    </a:moveTo>
                    <a:lnTo>
                      <a:pt x="2064" y="157"/>
                    </a:lnTo>
                    <a:lnTo>
                      <a:pt x="2064" y="160"/>
                    </a:lnTo>
                    <a:lnTo>
                      <a:pt x="1997" y="149"/>
                    </a:lnTo>
                    <a:lnTo>
                      <a:pt x="1988" y="151"/>
                    </a:lnTo>
                    <a:lnTo>
                      <a:pt x="1977" y="161"/>
                    </a:lnTo>
                    <a:lnTo>
                      <a:pt x="1977" y="164"/>
                    </a:lnTo>
                    <a:lnTo>
                      <a:pt x="1976" y="168"/>
                    </a:lnTo>
                    <a:lnTo>
                      <a:pt x="1976" y="189"/>
                    </a:lnTo>
                    <a:lnTo>
                      <a:pt x="1957" y="175"/>
                    </a:lnTo>
                    <a:lnTo>
                      <a:pt x="1902" y="240"/>
                    </a:lnTo>
                    <a:lnTo>
                      <a:pt x="1835" y="193"/>
                    </a:lnTo>
                    <a:lnTo>
                      <a:pt x="1806" y="262"/>
                    </a:lnTo>
                    <a:lnTo>
                      <a:pt x="1793" y="249"/>
                    </a:lnTo>
                    <a:lnTo>
                      <a:pt x="1769" y="189"/>
                    </a:lnTo>
                    <a:lnTo>
                      <a:pt x="1722" y="134"/>
                    </a:lnTo>
                    <a:lnTo>
                      <a:pt x="1664" y="131"/>
                    </a:lnTo>
                    <a:lnTo>
                      <a:pt x="1640" y="149"/>
                    </a:lnTo>
                    <a:lnTo>
                      <a:pt x="1599" y="194"/>
                    </a:lnTo>
                    <a:lnTo>
                      <a:pt x="1599" y="201"/>
                    </a:lnTo>
                    <a:lnTo>
                      <a:pt x="1607" y="227"/>
                    </a:lnTo>
                    <a:lnTo>
                      <a:pt x="1583" y="251"/>
                    </a:lnTo>
                    <a:lnTo>
                      <a:pt x="1577" y="238"/>
                    </a:lnTo>
                    <a:lnTo>
                      <a:pt x="1566" y="185"/>
                    </a:lnTo>
                    <a:lnTo>
                      <a:pt x="1449" y="161"/>
                    </a:lnTo>
                    <a:lnTo>
                      <a:pt x="1446" y="117"/>
                    </a:lnTo>
                    <a:lnTo>
                      <a:pt x="1362" y="112"/>
                    </a:lnTo>
                    <a:lnTo>
                      <a:pt x="1340" y="204"/>
                    </a:lnTo>
                    <a:lnTo>
                      <a:pt x="1291" y="200"/>
                    </a:lnTo>
                    <a:lnTo>
                      <a:pt x="1220" y="179"/>
                    </a:lnTo>
                    <a:lnTo>
                      <a:pt x="1198" y="179"/>
                    </a:lnTo>
                    <a:lnTo>
                      <a:pt x="1154" y="128"/>
                    </a:lnTo>
                    <a:lnTo>
                      <a:pt x="1118" y="139"/>
                    </a:lnTo>
                    <a:lnTo>
                      <a:pt x="1069" y="216"/>
                    </a:lnTo>
                    <a:lnTo>
                      <a:pt x="972" y="193"/>
                    </a:lnTo>
                    <a:lnTo>
                      <a:pt x="965" y="146"/>
                    </a:lnTo>
                    <a:lnTo>
                      <a:pt x="952" y="123"/>
                    </a:lnTo>
                    <a:lnTo>
                      <a:pt x="928" y="69"/>
                    </a:lnTo>
                    <a:lnTo>
                      <a:pt x="837" y="70"/>
                    </a:lnTo>
                    <a:lnTo>
                      <a:pt x="797" y="0"/>
                    </a:lnTo>
                    <a:lnTo>
                      <a:pt x="710" y="74"/>
                    </a:lnTo>
                    <a:lnTo>
                      <a:pt x="641" y="84"/>
                    </a:lnTo>
                    <a:lnTo>
                      <a:pt x="613" y="69"/>
                    </a:lnTo>
                    <a:lnTo>
                      <a:pt x="537" y="47"/>
                    </a:lnTo>
                    <a:lnTo>
                      <a:pt x="515" y="15"/>
                    </a:lnTo>
                    <a:lnTo>
                      <a:pt x="485" y="19"/>
                    </a:lnTo>
                    <a:lnTo>
                      <a:pt x="466" y="85"/>
                    </a:lnTo>
                    <a:lnTo>
                      <a:pt x="397" y="26"/>
                    </a:lnTo>
                    <a:lnTo>
                      <a:pt x="392" y="65"/>
                    </a:lnTo>
                    <a:lnTo>
                      <a:pt x="382" y="80"/>
                    </a:lnTo>
                    <a:lnTo>
                      <a:pt x="329" y="102"/>
                    </a:lnTo>
                    <a:lnTo>
                      <a:pt x="284" y="92"/>
                    </a:lnTo>
                    <a:lnTo>
                      <a:pt x="250" y="161"/>
                    </a:lnTo>
                    <a:lnTo>
                      <a:pt x="244" y="160"/>
                    </a:lnTo>
                    <a:lnTo>
                      <a:pt x="237" y="168"/>
                    </a:lnTo>
                    <a:lnTo>
                      <a:pt x="176" y="211"/>
                    </a:lnTo>
                    <a:lnTo>
                      <a:pt x="26" y="204"/>
                    </a:lnTo>
                    <a:lnTo>
                      <a:pt x="45" y="280"/>
                    </a:lnTo>
                    <a:lnTo>
                      <a:pt x="31" y="276"/>
                    </a:lnTo>
                    <a:lnTo>
                      <a:pt x="10" y="277"/>
                    </a:lnTo>
                    <a:lnTo>
                      <a:pt x="9" y="277"/>
                    </a:lnTo>
                    <a:lnTo>
                      <a:pt x="4" y="280"/>
                    </a:lnTo>
                    <a:lnTo>
                      <a:pt x="0" y="287"/>
                    </a:lnTo>
                    <a:lnTo>
                      <a:pt x="0" y="288"/>
                    </a:lnTo>
                    <a:lnTo>
                      <a:pt x="2" y="291"/>
                    </a:lnTo>
                    <a:lnTo>
                      <a:pt x="18" y="306"/>
                    </a:lnTo>
                    <a:lnTo>
                      <a:pt x="20" y="309"/>
                    </a:lnTo>
                    <a:lnTo>
                      <a:pt x="32" y="314"/>
                    </a:lnTo>
                    <a:lnTo>
                      <a:pt x="43" y="314"/>
                    </a:lnTo>
                    <a:lnTo>
                      <a:pt x="48" y="324"/>
                    </a:lnTo>
                    <a:lnTo>
                      <a:pt x="48" y="325"/>
                    </a:lnTo>
                    <a:lnTo>
                      <a:pt x="29" y="354"/>
                    </a:lnTo>
                    <a:lnTo>
                      <a:pt x="21" y="354"/>
                    </a:lnTo>
                    <a:lnTo>
                      <a:pt x="15" y="353"/>
                    </a:lnTo>
                    <a:lnTo>
                      <a:pt x="80" y="391"/>
                    </a:lnTo>
                    <a:lnTo>
                      <a:pt x="138" y="365"/>
                    </a:lnTo>
                    <a:lnTo>
                      <a:pt x="146" y="440"/>
                    </a:lnTo>
                    <a:lnTo>
                      <a:pt x="185" y="408"/>
                    </a:lnTo>
                    <a:lnTo>
                      <a:pt x="266" y="430"/>
                    </a:lnTo>
                    <a:lnTo>
                      <a:pt x="284" y="572"/>
                    </a:lnTo>
                    <a:lnTo>
                      <a:pt x="291" y="582"/>
                    </a:lnTo>
                    <a:lnTo>
                      <a:pt x="299" y="586"/>
                    </a:lnTo>
                    <a:lnTo>
                      <a:pt x="305" y="586"/>
                    </a:lnTo>
                    <a:lnTo>
                      <a:pt x="357" y="600"/>
                    </a:lnTo>
                    <a:lnTo>
                      <a:pt x="353" y="655"/>
                    </a:lnTo>
                    <a:lnTo>
                      <a:pt x="349" y="659"/>
                    </a:lnTo>
                    <a:lnTo>
                      <a:pt x="337" y="677"/>
                    </a:lnTo>
                    <a:lnTo>
                      <a:pt x="335" y="708"/>
                    </a:lnTo>
                    <a:lnTo>
                      <a:pt x="348" y="753"/>
                    </a:lnTo>
                    <a:lnTo>
                      <a:pt x="373" y="761"/>
                    </a:lnTo>
                    <a:lnTo>
                      <a:pt x="386" y="848"/>
                    </a:lnTo>
                    <a:lnTo>
                      <a:pt x="435" y="852"/>
                    </a:lnTo>
                    <a:lnTo>
                      <a:pt x="532" y="892"/>
                    </a:lnTo>
                    <a:lnTo>
                      <a:pt x="466" y="915"/>
                    </a:lnTo>
                    <a:lnTo>
                      <a:pt x="414" y="884"/>
                    </a:lnTo>
                    <a:lnTo>
                      <a:pt x="384" y="911"/>
                    </a:lnTo>
                    <a:lnTo>
                      <a:pt x="435" y="954"/>
                    </a:lnTo>
                    <a:lnTo>
                      <a:pt x="411" y="1009"/>
                    </a:lnTo>
                    <a:lnTo>
                      <a:pt x="408" y="1019"/>
                    </a:lnTo>
                    <a:lnTo>
                      <a:pt x="406" y="1079"/>
                    </a:lnTo>
                    <a:lnTo>
                      <a:pt x="426" y="1112"/>
                    </a:lnTo>
                    <a:lnTo>
                      <a:pt x="485" y="1107"/>
                    </a:lnTo>
                    <a:lnTo>
                      <a:pt x="471" y="1155"/>
                    </a:lnTo>
                    <a:lnTo>
                      <a:pt x="510" y="1147"/>
                    </a:lnTo>
                    <a:lnTo>
                      <a:pt x="550" y="1172"/>
                    </a:lnTo>
                    <a:lnTo>
                      <a:pt x="532" y="1256"/>
                    </a:lnTo>
                    <a:lnTo>
                      <a:pt x="553" y="1249"/>
                    </a:lnTo>
                    <a:lnTo>
                      <a:pt x="548" y="1259"/>
                    </a:lnTo>
                    <a:lnTo>
                      <a:pt x="550" y="1286"/>
                    </a:lnTo>
                    <a:lnTo>
                      <a:pt x="556" y="1292"/>
                    </a:lnTo>
                    <a:lnTo>
                      <a:pt x="561" y="1293"/>
                    </a:lnTo>
                    <a:lnTo>
                      <a:pt x="572" y="1303"/>
                    </a:lnTo>
                    <a:lnTo>
                      <a:pt x="586" y="1310"/>
                    </a:lnTo>
                    <a:lnTo>
                      <a:pt x="589" y="1308"/>
                    </a:lnTo>
                    <a:lnTo>
                      <a:pt x="592" y="1304"/>
                    </a:lnTo>
                    <a:lnTo>
                      <a:pt x="600" y="1292"/>
                    </a:lnTo>
                    <a:lnTo>
                      <a:pt x="616" y="1296"/>
                    </a:lnTo>
                    <a:lnTo>
                      <a:pt x="630" y="1325"/>
                    </a:lnTo>
                    <a:lnTo>
                      <a:pt x="633" y="1329"/>
                    </a:lnTo>
                    <a:lnTo>
                      <a:pt x="630" y="1402"/>
                    </a:lnTo>
                    <a:lnTo>
                      <a:pt x="679" y="1505"/>
                    </a:lnTo>
                    <a:lnTo>
                      <a:pt x="690" y="1577"/>
                    </a:lnTo>
                    <a:lnTo>
                      <a:pt x="763" y="1700"/>
                    </a:lnTo>
                    <a:lnTo>
                      <a:pt x="786" y="1701"/>
                    </a:lnTo>
                    <a:lnTo>
                      <a:pt x="819" y="1658"/>
                    </a:lnTo>
                    <a:lnTo>
                      <a:pt x="965" y="1653"/>
                    </a:lnTo>
                    <a:lnTo>
                      <a:pt x="979" y="1636"/>
                    </a:lnTo>
                    <a:lnTo>
                      <a:pt x="990" y="1533"/>
                    </a:lnTo>
                    <a:lnTo>
                      <a:pt x="1015" y="1505"/>
                    </a:lnTo>
                    <a:lnTo>
                      <a:pt x="1063" y="1511"/>
                    </a:lnTo>
                    <a:lnTo>
                      <a:pt x="1085" y="1511"/>
                    </a:lnTo>
                    <a:lnTo>
                      <a:pt x="1145" y="1572"/>
                    </a:lnTo>
                    <a:lnTo>
                      <a:pt x="1113" y="1624"/>
                    </a:lnTo>
                    <a:lnTo>
                      <a:pt x="1129" y="1646"/>
                    </a:lnTo>
                    <a:lnTo>
                      <a:pt x="1190" y="1624"/>
                    </a:lnTo>
                    <a:lnTo>
                      <a:pt x="1223" y="1631"/>
                    </a:lnTo>
                    <a:lnTo>
                      <a:pt x="1266" y="1613"/>
                    </a:lnTo>
                    <a:lnTo>
                      <a:pt x="1313" y="1678"/>
                    </a:lnTo>
                    <a:lnTo>
                      <a:pt x="1323" y="1722"/>
                    </a:lnTo>
                    <a:lnTo>
                      <a:pt x="1408" y="1811"/>
                    </a:lnTo>
                    <a:lnTo>
                      <a:pt x="1431" y="1795"/>
                    </a:lnTo>
                    <a:lnTo>
                      <a:pt x="1476" y="1795"/>
                    </a:lnTo>
                    <a:lnTo>
                      <a:pt x="1452" y="1846"/>
                    </a:lnTo>
                    <a:lnTo>
                      <a:pt x="1517" y="1875"/>
                    </a:lnTo>
                    <a:lnTo>
                      <a:pt x="1638" y="1802"/>
                    </a:lnTo>
                    <a:lnTo>
                      <a:pt x="1624" y="1783"/>
                    </a:lnTo>
                    <a:lnTo>
                      <a:pt x="1624" y="1778"/>
                    </a:lnTo>
                    <a:lnTo>
                      <a:pt x="1642" y="1740"/>
                    </a:lnTo>
                    <a:lnTo>
                      <a:pt x="1649" y="1734"/>
                    </a:lnTo>
                    <a:lnTo>
                      <a:pt x="1657" y="1734"/>
                    </a:lnTo>
                    <a:lnTo>
                      <a:pt x="1659" y="1733"/>
                    </a:lnTo>
                    <a:lnTo>
                      <a:pt x="1660" y="1733"/>
                    </a:lnTo>
                    <a:lnTo>
                      <a:pt x="1662" y="1730"/>
                    </a:lnTo>
                    <a:lnTo>
                      <a:pt x="1662" y="1729"/>
                    </a:lnTo>
                    <a:lnTo>
                      <a:pt x="1675" y="1660"/>
                    </a:lnTo>
                    <a:lnTo>
                      <a:pt x="1711" y="1636"/>
                    </a:lnTo>
                    <a:lnTo>
                      <a:pt x="1749" y="1685"/>
                    </a:lnTo>
                    <a:lnTo>
                      <a:pt x="1758" y="1686"/>
                    </a:lnTo>
                    <a:lnTo>
                      <a:pt x="1760" y="1685"/>
                    </a:lnTo>
                    <a:lnTo>
                      <a:pt x="1763" y="1675"/>
                    </a:lnTo>
                    <a:lnTo>
                      <a:pt x="1760" y="1675"/>
                    </a:lnTo>
                    <a:lnTo>
                      <a:pt x="1755" y="1657"/>
                    </a:lnTo>
                    <a:lnTo>
                      <a:pt x="1749" y="1652"/>
                    </a:lnTo>
                    <a:lnTo>
                      <a:pt x="1749" y="1649"/>
                    </a:lnTo>
                    <a:lnTo>
                      <a:pt x="1746" y="1649"/>
                    </a:lnTo>
                    <a:lnTo>
                      <a:pt x="1746" y="1647"/>
                    </a:lnTo>
                    <a:lnTo>
                      <a:pt x="1744" y="1642"/>
                    </a:lnTo>
                    <a:lnTo>
                      <a:pt x="1744" y="1631"/>
                    </a:lnTo>
                    <a:lnTo>
                      <a:pt x="1746" y="1631"/>
                    </a:lnTo>
                    <a:lnTo>
                      <a:pt x="1747" y="1627"/>
                    </a:lnTo>
                    <a:lnTo>
                      <a:pt x="1766" y="1624"/>
                    </a:lnTo>
                    <a:lnTo>
                      <a:pt x="1769" y="1627"/>
                    </a:lnTo>
                    <a:lnTo>
                      <a:pt x="1774" y="1642"/>
                    </a:lnTo>
                    <a:lnTo>
                      <a:pt x="1774" y="1658"/>
                    </a:lnTo>
                    <a:lnTo>
                      <a:pt x="1777" y="1658"/>
                    </a:lnTo>
                    <a:lnTo>
                      <a:pt x="1780" y="1663"/>
                    </a:lnTo>
                    <a:lnTo>
                      <a:pt x="1784" y="1663"/>
                    </a:lnTo>
                    <a:lnTo>
                      <a:pt x="1793" y="1642"/>
                    </a:lnTo>
                    <a:lnTo>
                      <a:pt x="1795" y="1641"/>
                    </a:lnTo>
                    <a:lnTo>
                      <a:pt x="1795" y="1636"/>
                    </a:lnTo>
                    <a:lnTo>
                      <a:pt x="1799" y="1635"/>
                    </a:lnTo>
                    <a:lnTo>
                      <a:pt x="1799" y="1631"/>
                    </a:lnTo>
                    <a:lnTo>
                      <a:pt x="1795" y="1630"/>
                    </a:lnTo>
                    <a:lnTo>
                      <a:pt x="1791" y="1625"/>
                    </a:lnTo>
                    <a:lnTo>
                      <a:pt x="1790" y="1616"/>
                    </a:lnTo>
                    <a:lnTo>
                      <a:pt x="1793" y="1613"/>
                    </a:lnTo>
                    <a:lnTo>
                      <a:pt x="1799" y="1613"/>
                    </a:lnTo>
                    <a:lnTo>
                      <a:pt x="1799" y="1614"/>
                    </a:lnTo>
                    <a:lnTo>
                      <a:pt x="1801" y="1614"/>
                    </a:lnTo>
                    <a:lnTo>
                      <a:pt x="1801" y="1613"/>
                    </a:lnTo>
                    <a:lnTo>
                      <a:pt x="1806" y="1613"/>
                    </a:lnTo>
                    <a:lnTo>
                      <a:pt x="1812" y="1616"/>
                    </a:lnTo>
                    <a:lnTo>
                      <a:pt x="1813" y="1621"/>
                    </a:lnTo>
                    <a:lnTo>
                      <a:pt x="1813" y="1625"/>
                    </a:lnTo>
                    <a:lnTo>
                      <a:pt x="1812" y="1627"/>
                    </a:lnTo>
                    <a:lnTo>
                      <a:pt x="1815" y="1631"/>
                    </a:lnTo>
                    <a:lnTo>
                      <a:pt x="1820" y="1635"/>
                    </a:lnTo>
                    <a:lnTo>
                      <a:pt x="1823" y="1635"/>
                    </a:lnTo>
                    <a:lnTo>
                      <a:pt x="1839" y="1621"/>
                    </a:lnTo>
                    <a:lnTo>
                      <a:pt x="1823" y="1591"/>
                    </a:lnTo>
                    <a:lnTo>
                      <a:pt x="1839" y="1533"/>
                    </a:lnTo>
                    <a:lnTo>
                      <a:pt x="1954" y="1521"/>
                    </a:lnTo>
                    <a:lnTo>
                      <a:pt x="2012" y="1499"/>
                    </a:lnTo>
                    <a:lnTo>
                      <a:pt x="2132" y="1472"/>
                    </a:lnTo>
                    <a:lnTo>
                      <a:pt x="2151" y="1398"/>
                    </a:lnTo>
                    <a:lnTo>
                      <a:pt x="2205" y="1343"/>
                    </a:lnTo>
                    <a:lnTo>
                      <a:pt x="2216" y="1263"/>
                    </a:lnTo>
                    <a:lnTo>
                      <a:pt x="2238" y="1248"/>
                    </a:lnTo>
                    <a:lnTo>
                      <a:pt x="2352" y="1249"/>
                    </a:lnTo>
                    <a:lnTo>
                      <a:pt x="2391" y="1215"/>
                    </a:lnTo>
                    <a:lnTo>
                      <a:pt x="2380" y="1195"/>
                    </a:lnTo>
                    <a:lnTo>
                      <a:pt x="2361" y="1103"/>
                    </a:lnTo>
                    <a:lnTo>
                      <a:pt x="2462" y="1079"/>
                    </a:lnTo>
                    <a:lnTo>
                      <a:pt x="2514" y="1056"/>
                    </a:lnTo>
                    <a:lnTo>
                      <a:pt x="2522" y="1042"/>
                    </a:lnTo>
                    <a:lnTo>
                      <a:pt x="2522" y="1037"/>
                    </a:lnTo>
                    <a:lnTo>
                      <a:pt x="2520" y="1031"/>
                    </a:lnTo>
                    <a:lnTo>
                      <a:pt x="2520" y="1020"/>
                    </a:lnTo>
                    <a:lnTo>
                      <a:pt x="2516" y="1015"/>
                    </a:lnTo>
                    <a:lnTo>
                      <a:pt x="2514" y="1008"/>
                    </a:lnTo>
                    <a:lnTo>
                      <a:pt x="2512" y="1005"/>
                    </a:lnTo>
                    <a:lnTo>
                      <a:pt x="2512" y="1002"/>
                    </a:lnTo>
                    <a:lnTo>
                      <a:pt x="2500" y="1001"/>
                    </a:lnTo>
                    <a:lnTo>
                      <a:pt x="2494" y="1002"/>
                    </a:lnTo>
                    <a:lnTo>
                      <a:pt x="2490" y="1002"/>
                    </a:lnTo>
                    <a:lnTo>
                      <a:pt x="2487" y="1005"/>
                    </a:lnTo>
                    <a:lnTo>
                      <a:pt x="2484" y="1008"/>
                    </a:lnTo>
                    <a:lnTo>
                      <a:pt x="2478" y="1002"/>
                    </a:lnTo>
                    <a:lnTo>
                      <a:pt x="2476" y="1001"/>
                    </a:lnTo>
                    <a:lnTo>
                      <a:pt x="2456" y="979"/>
                    </a:lnTo>
                    <a:lnTo>
                      <a:pt x="2451" y="950"/>
                    </a:lnTo>
                    <a:lnTo>
                      <a:pt x="2476" y="882"/>
                    </a:lnTo>
                    <a:lnTo>
                      <a:pt x="2523" y="877"/>
                    </a:lnTo>
                    <a:lnTo>
                      <a:pt x="2552" y="867"/>
                    </a:lnTo>
                    <a:lnTo>
                      <a:pt x="2555" y="860"/>
                    </a:lnTo>
                    <a:lnTo>
                      <a:pt x="2555" y="828"/>
                    </a:lnTo>
                    <a:lnTo>
                      <a:pt x="2533" y="817"/>
                    </a:lnTo>
                    <a:lnTo>
                      <a:pt x="2514" y="817"/>
                    </a:lnTo>
                    <a:lnTo>
                      <a:pt x="2505" y="812"/>
                    </a:lnTo>
                    <a:lnTo>
                      <a:pt x="2492" y="801"/>
                    </a:lnTo>
                    <a:lnTo>
                      <a:pt x="2500" y="764"/>
                    </a:lnTo>
                    <a:lnTo>
                      <a:pt x="2505" y="758"/>
                    </a:lnTo>
                    <a:lnTo>
                      <a:pt x="2574" y="768"/>
                    </a:lnTo>
                    <a:lnTo>
                      <a:pt x="2623" y="855"/>
                    </a:lnTo>
                    <a:lnTo>
                      <a:pt x="2665" y="827"/>
                    </a:lnTo>
                    <a:lnTo>
                      <a:pt x="2636" y="762"/>
                    </a:lnTo>
                    <a:lnTo>
                      <a:pt x="2664" y="688"/>
                    </a:lnTo>
                    <a:lnTo>
                      <a:pt x="2705" y="615"/>
                    </a:lnTo>
                    <a:lnTo>
                      <a:pt x="2709" y="500"/>
                    </a:lnTo>
                    <a:lnTo>
                      <a:pt x="2700" y="499"/>
                    </a:lnTo>
                    <a:lnTo>
                      <a:pt x="2582" y="397"/>
                    </a:lnTo>
                    <a:lnTo>
                      <a:pt x="2490" y="441"/>
                    </a:lnTo>
                    <a:lnTo>
                      <a:pt x="2468" y="354"/>
                    </a:lnTo>
                    <a:lnTo>
                      <a:pt x="2478" y="327"/>
                    </a:lnTo>
                    <a:lnTo>
                      <a:pt x="2410" y="280"/>
                    </a:lnTo>
                    <a:lnTo>
                      <a:pt x="2479" y="227"/>
                    </a:lnTo>
                    <a:lnTo>
                      <a:pt x="2418" y="151"/>
                    </a:lnTo>
                    <a:lnTo>
                      <a:pt x="2361" y="139"/>
                    </a:lnTo>
                    <a:lnTo>
                      <a:pt x="2292" y="168"/>
                    </a:lnTo>
                    <a:lnTo>
                      <a:pt x="2290" y="128"/>
                    </a:lnTo>
                    <a:lnTo>
                      <a:pt x="2239" y="101"/>
                    </a:lnTo>
                    <a:lnTo>
                      <a:pt x="2228" y="101"/>
                    </a:lnTo>
                    <a:lnTo>
                      <a:pt x="2205" y="87"/>
                    </a:lnTo>
                    <a:lnTo>
                      <a:pt x="2077" y="92"/>
                    </a:lnTo>
                    <a:lnTo>
                      <a:pt x="2044" y="107"/>
                    </a:lnTo>
                    <a:lnTo>
                      <a:pt x="2074" y="1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6" name="Freeform 281">
                <a:extLst>
                  <a:ext uri="{FF2B5EF4-FFF2-40B4-BE49-F238E27FC236}">
                    <a16:creationId xmlns:a16="http://schemas.microsoft.com/office/drawing/2014/main" id="{FE595984-AE19-AF4B-6236-5BC508E9AE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" y="2480"/>
                <a:ext cx="285" cy="435"/>
              </a:xfrm>
              <a:custGeom>
                <a:avLst/>
                <a:gdLst>
                  <a:gd name="T0" fmla="*/ 1192 w 1997"/>
                  <a:gd name="T1" fmla="*/ 367 h 3047"/>
                  <a:gd name="T2" fmla="*/ 1148 w 1997"/>
                  <a:gd name="T3" fmla="*/ 692 h 3047"/>
                  <a:gd name="T4" fmla="*/ 983 w 1997"/>
                  <a:gd name="T5" fmla="*/ 629 h 3047"/>
                  <a:gd name="T6" fmla="*/ 1016 w 1997"/>
                  <a:gd name="T7" fmla="*/ 682 h 3047"/>
                  <a:gd name="T8" fmla="*/ 1006 w 1997"/>
                  <a:gd name="T9" fmla="*/ 742 h 3047"/>
                  <a:gd name="T10" fmla="*/ 959 w 1997"/>
                  <a:gd name="T11" fmla="*/ 866 h 3047"/>
                  <a:gd name="T12" fmla="*/ 973 w 1997"/>
                  <a:gd name="T13" fmla="*/ 867 h 3047"/>
                  <a:gd name="T14" fmla="*/ 995 w 1997"/>
                  <a:gd name="T15" fmla="*/ 870 h 3047"/>
                  <a:gd name="T16" fmla="*/ 1003 w 1997"/>
                  <a:gd name="T17" fmla="*/ 896 h 3047"/>
                  <a:gd name="T18" fmla="*/ 945 w 1997"/>
                  <a:gd name="T19" fmla="*/ 944 h 3047"/>
                  <a:gd name="T20" fmla="*/ 835 w 1997"/>
                  <a:gd name="T21" fmla="*/ 1114 h 3047"/>
                  <a:gd name="T22" fmla="*/ 634 w 1997"/>
                  <a:gd name="T23" fmla="*/ 1263 h 3047"/>
                  <a:gd name="T24" fmla="*/ 322 w 1997"/>
                  <a:gd name="T25" fmla="*/ 1398 h 3047"/>
                  <a:gd name="T26" fmla="*/ 303 w 1997"/>
                  <a:gd name="T27" fmla="*/ 1500 h 3047"/>
                  <a:gd name="T28" fmla="*/ 296 w 1997"/>
                  <a:gd name="T29" fmla="*/ 1486 h 3047"/>
                  <a:gd name="T30" fmla="*/ 284 w 1997"/>
                  <a:gd name="T31" fmla="*/ 1479 h 3047"/>
                  <a:gd name="T32" fmla="*/ 273 w 1997"/>
                  <a:gd name="T33" fmla="*/ 1481 h 3047"/>
                  <a:gd name="T34" fmla="*/ 282 w 1997"/>
                  <a:gd name="T35" fmla="*/ 1500 h 3047"/>
                  <a:gd name="T36" fmla="*/ 267 w 1997"/>
                  <a:gd name="T37" fmla="*/ 1528 h 3047"/>
                  <a:gd name="T38" fmla="*/ 257 w 1997"/>
                  <a:gd name="T39" fmla="*/ 1507 h 3047"/>
                  <a:gd name="T40" fmla="*/ 229 w 1997"/>
                  <a:gd name="T41" fmla="*/ 1496 h 3047"/>
                  <a:gd name="T42" fmla="*/ 229 w 1997"/>
                  <a:gd name="T43" fmla="*/ 1514 h 3047"/>
                  <a:gd name="T44" fmla="*/ 243 w 1997"/>
                  <a:gd name="T45" fmla="*/ 1540 h 3047"/>
                  <a:gd name="T46" fmla="*/ 232 w 1997"/>
                  <a:gd name="T47" fmla="*/ 1550 h 3047"/>
                  <a:gd name="T48" fmla="*/ 145 w 1997"/>
                  <a:gd name="T49" fmla="*/ 1595 h 3047"/>
                  <a:gd name="T50" fmla="*/ 132 w 1997"/>
                  <a:gd name="T51" fmla="*/ 1599 h 3047"/>
                  <a:gd name="T52" fmla="*/ 121 w 1997"/>
                  <a:gd name="T53" fmla="*/ 1667 h 3047"/>
                  <a:gd name="T54" fmla="*/ 69 w 1997"/>
                  <a:gd name="T55" fmla="*/ 2016 h 3047"/>
                  <a:gd name="T56" fmla="*/ 175 w 1997"/>
                  <a:gd name="T57" fmla="*/ 2206 h 3047"/>
                  <a:gd name="T58" fmla="*/ 240 w 1997"/>
                  <a:gd name="T59" fmla="*/ 2363 h 3047"/>
                  <a:gd name="T60" fmla="*/ 249 w 1997"/>
                  <a:gd name="T61" fmla="*/ 2453 h 3047"/>
                  <a:gd name="T62" fmla="*/ 276 w 1997"/>
                  <a:gd name="T63" fmla="*/ 2516 h 3047"/>
                  <a:gd name="T64" fmla="*/ 388 w 1997"/>
                  <a:gd name="T65" fmla="*/ 2740 h 3047"/>
                  <a:gd name="T66" fmla="*/ 385 w 1997"/>
                  <a:gd name="T67" fmla="*/ 2909 h 3047"/>
                  <a:gd name="T68" fmla="*/ 568 w 1997"/>
                  <a:gd name="T69" fmla="*/ 2916 h 3047"/>
                  <a:gd name="T70" fmla="*/ 748 w 1997"/>
                  <a:gd name="T71" fmla="*/ 3019 h 3047"/>
                  <a:gd name="T72" fmla="*/ 928 w 1997"/>
                  <a:gd name="T73" fmla="*/ 2843 h 3047"/>
                  <a:gd name="T74" fmla="*/ 1158 w 1997"/>
                  <a:gd name="T75" fmla="*/ 2988 h 3047"/>
                  <a:gd name="T76" fmla="*/ 1294 w 1997"/>
                  <a:gd name="T77" fmla="*/ 2844 h 3047"/>
                  <a:gd name="T78" fmla="*/ 1483 w 1997"/>
                  <a:gd name="T79" fmla="*/ 2963 h 3047"/>
                  <a:gd name="T80" fmla="*/ 1571 w 1997"/>
                  <a:gd name="T81" fmla="*/ 2854 h 3047"/>
                  <a:gd name="T82" fmla="*/ 1563 w 1997"/>
                  <a:gd name="T83" fmla="*/ 2734 h 3047"/>
                  <a:gd name="T84" fmla="*/ 1614 w 1997"/>
                  <a:gd name="T85" fmla="*/ 2559 h 3047"/>
                  <a:gd name="T86" fmla="*/ 1642 w 1997"/>
                  <a:gd name="T87" fmla="*/ 2337 h 3047"/>
                  <a:gd name="T88" fmla="*/ 1661 w 1997"/>
                  <a:gd name="T89" fmla="*/ 2316 h 3047"/>
                  <a:gd name="T90" fmla="*/ 1731 w 1997"/>
                  <a:gd name="T91" fmla="*/ 2136 h 3047"/>
                  <a:gd name="T92" fmla="*/ 1802 w 1997"/>
                  <a:gd name="T93" fmla="*/ 1954 h 3047"/>
                  <a:gd name="T94" fmla="*/ 1760 w 1997"/>
                  <a:gd name="T95" fmla="*/ 1634 h 3047"/>
                  <a:gd name="T96" fmla="*/ 1871 w 1997"/>
                  <a:gd name="T97" fmla="*/ 1470 h 3047"/>
                  <a:gd name="T98" fmla="*/ 1934 w 1997"/>
                  <a:gd name="T99" fmla="*/ 1285 h 3047"/>
                  <a:gd name="T100" fmla="*/ 1904 w 1997"/>
                  <a:gd name="T101" fmla="*/ 997 h 3047"/>
                  <a:gd name="T102" fmla="*/ 1937 w 1997"/>
                  <a:gd name="T103" fmla="*/ 848 h 3047"/>
                  <a:gd name="T104" fmla="*/ 1873 w 1997"/>
                  <a:gd name="T105" fmla="*/ 732 h 3047"/>
                  <a:gd name="T106" fmla="*/ 1822 w 1997"/>
                  <a:gd name="T107" fmla="*/ 643 h 3047"/>
                  <a:gd name="T108" fmla="*/ 1822 w 1997"/>
                  <a:gd name="T109" fmla="*/ 476 h 3047"/>
                  <a:gd name="T110" fmla="*/ 1822 w 1997"/>
                  <a:gd name="T111" fmla="*/ 212 h 3047"/>
                  <a:gd name="T112" fmla="*/ 1726 w 1997"/>
                  <a:gd name="T113" fmla="*/ 76 h 3047"/>
                  <a:gd name="T114" fmla="*/ 1650 w 1997"/>
                  <a:gd name="T115" fmla="*/ 32 h 3047"/>
                  <a:gd name="T116" fmla="*/ 1489 w 1997"/>
                  <a:gd name="T117" fmla="*/ 114 h 3047"/>
                  <a:gd name="T118" fmla="*/ 1412 w 1997"/>
                  <a:gd name="T119" fmla="*/ 218 h 3047"/>
                  <a:gd name="T120" fmla="*/ 1354 w 1997"/>
                  <a:gd name="T121" fmla="*/ 331 h 3047"/>
                  <a:gd name="T122" fmla="*/ 1300 w 1997"/>
                  <a:gd name="T123" fmla="*/ 345 h 3047"/>
                  <a:gd name="T124" fmla="*/ 1305 w 1997"/>
                  <a:gd name="T125" fmla="*/ 361 h 30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997" h="3047">
                    <a:moveTo>
                      <a:pt x="1303" y="367"/>
                    </a:moveTo>
                    <a:lnTo>
                      <a:pt x="1240" y="378"/>
                    </a:lnTo>
                    <a:lnTo>
                      <a:pt x="1201" y="378"/>
                    </a:lnTo>
                    <a:lnTo>
                      <a:pt x="1192" y="367"/>
                    </a:lnTo>
                    <a:lnTo>
                      <a:pt x="1188" y="480"/>
                    </a:lnTo>
                    <a:lnTo>
                      <a:pt x="1147" y="553"/>
                    </a:lnTo>
                    <a:lnTo>
                      <a:pt x="1119" y="627"/>
                    </a:lnTo>
                    <a:lnTo>
                      <a:pt x="1148" y="692"/>
                    </a:lnTo>
                    <a:lnTo>
                      <a:pt x="1106" y="720"/>
                    </a:lnTo>
                    <a:lnTo>
                      <a:pt x="1057" y="633"/>
                    </a:lnTo>
                    <a:lnTo>
                      <a:pt x="988" y="623"/>
                    </a:lnTo>
                    <a:lnTo>
                      <a:pt x="983" y="629"/>
                    </a:lnTo>
                    <a:lnTo>
                      <a:pt x="975" y="666"/>
                    </a:lnTo>
                    <a:lnTo>
                      <a:pt x="988" y="677"/>
                    </a:lnTo>
                    <a:lnTo>
                      <a:pt x="997" y="682"/>
                    </a:lnTo>
                    <a:lnTo>
                      <a:pt x="1016" y="682"/>
                    </a:lnTo>
                    <a:lnTo>
                      <a:pt x="1038" y="693"/>
                    </a:lnTo>
                    <a:lnTo>
                      <a:pt x="1038" y="725"/>
                    </a:lnTo>
                    <a:lnTo>
                      <a:pt x="1035" y="732"/>
                    </a:lnTo>
                    <a:lnTo>
                      <a:pt x="1006" y="742"/>
                    </a:lnTo>
                    <a:lnTo>
                      <a:pt x="959" y="747"/>
                    </a:lnTo>
                    <a:lnTo>
                      <a:pt x="934" y="815"/>
                    </a:lnTo>
                    <a:lnTo>
                      <a:pt x="939" y="844"/>
                    </a:lnTo>
                    <a:lnTo>
                      <a:pt x="959" y="866"/>
                    </a:lnTo>
                    <a:lnTo>
                      <a:pt x="961" y="867"/>
                    </a:lnTo>
                    <a:lnTo>
                      <a:pt x="967" y="873"/>
                    </a:lnTo>
                    <a:lnTo>
                      <a:pt x="970" y="870"/>
                    </a:lnTo>
                    <a:lnTo>
                      <a:pt x="973" y="867"/>
                    </a:lnTo>
                    <a:lnTo>
                      <a:pt x="977" y="867"/>
                    </a:lnTo>
                    <a:lnTo>
                      <a:pt x="983" y="866"/>
                    </a:lnTo>
                    <a:lnTo>
                      <a:pt x="995" y="867"/>
                    </a:lnTo>
                    <a:lnTo>
                      <a:pt x="995" y="870"/>
                    </a:lnTo>
                    <a:lnTo>
                      <a:pt x="997" y="873"/>
                    </a:lnTo>
                    <a:lnTo>
                      <a:pt x="999" y="880"/>
                    </a:lnTo>
                    <a:lnTo>
                      <a:pt x="1003" y="885"/>
                    </a:lnTo>
                    <a:lnTo>
                      <a:pt x="1003" y="896"/>
                    </a:lnTo>
                    <a:lnTo>
                      <a:pt x="1005" y="902"/>
                    </a:lnTo>
                    <a:lnTo>
                      <a:pt x="1005" y="907"/>
                    </a:lnTo>
                    <a:lnTo>
                      <a:pt x="997" y="921"/>
                    </a:lnTo>
                    <a:lnTo>
                      <a:pt x="945" y="944"/>
                    </a:lnTo>
                    <a:lnTo>
                      <a:pt x="844" y="968"/>
                    </a:lnTo>
                    <a:lnTo>
                      <a:pt x="863" y="1060"/>
                    </a:lnTo>
                    <a:lnTo>
                      <a:pt x="874" y="1080"/>
                    </a:lnTo>
                    <a:lnTo>
                      <a:pt x="835" y="1114"/>
                    </a:lnTo>
                    <a:lnTo>
                      <a:pt x="721" y="1113"/>
                    </a:lnTo>
                    <a:lnTo>
                      <a:pt x="699" y="1128"/>
                    </a:lnTo>
                    <a:lnTo>
                      <a:pt x="688" y="1208"/>
                    </a:lnTo>
                    <a:lnTo>
                      <a:pt x="634" y="1263"/>
                    </a:lnTo>
                    <a:lnTo>
                      <a:pt x="615" y="1337"/>
                    </a:lnTo>
                    <a:lnTo>
                      <a:pt x="495" y="1364"/>
                    </a:lnTo>
                    <a:lnTo>
                      <a:pt x="437" y="1386"/>
                    </a:lnTo>
                    <a:lnTo>
                      <a:pt x="322" y="1398"/>
                    </a:lnTo>
                    <a:lnTo>
                      <a:pt x="306" y="1456"/>
                    </a:lnTo>
                    <a:lnTo>
                      <a:pt x="322" y="1486"/>
                    </a:lnTo>
                    <a:lnTo>
                      <a:pt x="306" y="1500"/>
                    </a:lnTo>
                    <a:lnTo>
                      <a:pt x="303" y="1500"/>
                    </a:lnTo>
                    <a:lnTo>
                      <a:pt x="298" y="1496"/>
                    </a:lnTo>
                    <a:lnTo>
                      <a:pt x="295" y="1492"/>
                    </a:lnTo>
                    <a:lnTo>
                      <a:pt x="296" y="1490"/>
                    </a:lnTo>
                    <a:lnTo>
                      <a:pt x="296" y="1486"/>
                    </a:lnTo>
                    <a:lnTo>
                      <a:pt x="295" y="1481"/>
                    </a:lnTo>
                    <a:lnTo>
                      <a:pt x="289" y="1478"/>
                    </a:lnTo>
                    <a:lnTo>
                      <a:pt x="284" y="1478"/>
                    </a:lnTo>
                    <a:lnTo>
                      <a:pt x="284" y="1479"/>
                    </a:lnTo>
                    <a:lnTo>
                      <a:pt x="282" y="1479"/>
                    </a:lnTo>
                    <a:lnTo>
                      <a:pt x="282" y="1478"/>
                    </a:lnTo>
                    <a:lnTo>
                      <a:pt x="276" y="1478"/>
                    </a:lnTo>
                    <a:lnTo>
                      <a:pt x="273" y="1481"/>
                    </a:lnTo>
                    <a:lnTo>
                      <a:pt x="274" y="1490"/>
                    </a:lnTo>
                    <a:lnTo>
                      <a:pt x="278" y="1495"/>
                    </a:lnTo>
                    <a:lnTo>
                      <a:pt x="282" y="1496"/>
                    </a:lnTo>
                    <a:lnTo>
                      <a:pt x="282" y="1500"/>
                    </a:lnTo>
                    <a:lnTo>
                      <a:pt x="278" y="1501"/>
                    </a:lnTo>
                    <a:lnTo>
                      <a:pt x="278" y="1506"/>
                    </a:lnTo>
                    <a:lnTo>
                      <a:pt x="276" y="1507"/>
                    </a:lnTo>
                    <a:lnTo>
                      <a:pt x="267" y="1528"/>
                    </a:lnTo>
                    <a:lnTo>
                      <a:pt x="263" y="1528"/>
                    </a:lnTo>
                    <a:lnTo>
                      <a:pt x="260" y="1523"/>
                    </a:lnTo>
                    <a:lnTo>
                      <a:pt x="257" y="1523"/>
                    </a:lnTo>
                    <a:lnTo>
                      <a:pt x="257" y="1507"/>
                    </a:lnTo>
                    <a:lnTo>
                      <a:pt x="252" y="1492"/>
                    </a:lnTo>
                    <a:lnTo>
                      <a:pt x="249" y="1489"/>
                    </a:lnTo>
                    <a:lnTo>
                      <a:pt x="230" y="1492"/>
                    </a:lnTo>
                    <a:lnTo>
                      <a:pt x="229" y="1496"/>
                    </a:lnTo>
                    <a:lnTo>
                      <a:pt x="227" y="1496"/>
                    </a:lnTo>
                    <a:lnTo>
                      <a:pt x="227" y="1507"/>
                    </a:lnTo>
                    <a:lnTo>
                      <a:pt x="229" y="1512"/>
                    </a:lnTo>
                    <a:lnTo>
                      <a:pt x="229" y="1514"/>
                    </a:lnTo>
                    <a:lnTo>
                      <a:pt x="232" y="1514"/>
                    </a:lnTo>
                    <a:lnTo>
                      <a:pt x="232" y="1517"/>
                    </a:lnTo>
                    <a:lnTo>
                      <a:pt x="238" y="1522"/>
                    </a:lnTo>
                    <a:lnTo>
                      <a:pt x="243" y="1540"/>
                    </a:lnTo>
                    <a:lnTo>
                      <a:pt x="246" y="1540"/>
                    </a:lnTo>
                    <a:lnTo>
                      <a:pt x="243" y="1550"/>
                    </a:lnTo>
                    <a:lnTo>
                      <a:pt x="241" y="1551"/>
                    </a:lnTo>
                    <a:lnTo>
                      <a:pt x="232" y="1550"/>
                    </a:lnTo>
                    <a:lnTo>
                      <a:pt x="194" y="1501"/>
                    </a:lnTo>
                    <a:lnTo>
                      <a:pt x="158" y="1525"/>
                    </a:lnTo>
                    <a:lnTo>
                      <a:pt x="145" y="1594"/>
                    </a:lnTo>
                    <a:lnTo>
                      <a:pt x="145" y="1595"/>
                    </a:lnTo>
                    <a:lnTo>
                      <a:pt x="143" y="1598"/>
                    </a:lnTo>
                    <a:lnTo>
                      <a:pt x="142" y="1598"/>
                    </a:lnTo>
                    <a:lnTo>
                      <a:pt x="140" y="1599"/>
                    </a:lnTo>
                    <a:lnTo>
                      <a:pt x="132" y="1599"/>
                    </a:lnTo>
                    <a:lnTo>
                      <a:pt x="125" y="1605"/>
                    </a:lnTo>
                    <a:lnTo>
                      <a:pt x="107" y="1643"/>
                    </a:lnTo>
                    <a:lnTo>
                      <a:pt x="107" y="1648"/>
                    </a:lnTo>
                    <a:lnTo>
                      <a:pt x="121" y="1667"/>
                    </a:lnTo>
                    <a:lnTo>
                      <a:pt x="0" y="1740"/>
                    </a:lnTo>
                    <a:lnTo>
                      <a:pt x="14" y="1868"/>
                    </a:lnTo>
                    <a:lnTo>
                      <a:pt x="45" y="1878"/>
                    </a:lnTo>
                    <a:lnTo>
                      <a:pt x="69" y="2016"/>
                    </a:lnTo>
                    <a:lnTo>
                      <a:pt x="93" y="2112"/>
                    </a:lnTo>
                    <a:lnTo>
                      <a:pt x="90" y="2155"/>
                    </a:lnTo>
                    <a:lnTo>
                      <a:pt x="125" y="2211"/>
                    </a:lnTo>
                    <a:lnTo>
                      <a:pt x="175" y="2206"/>
                    </a:lnTo>
                    <a:lnTo>
                      <a:pt x="198" y="2260"/>
                    </a:lnTo>
                    <a:lnTo>
                      <a:pt x="208" y="2305"/>
                    </a:lnTo>
                    <a:lnTo>
                      <a:pt x="232" y="2359"/>
                    </a:lnTo>
                    <a:lnTo>
                      <a:pt x="240" y="2363"/>
                    </a:lnTo>
                    <a:lnTo>
                      <a:pt x="241" y="2364"/>
                    </a:lnTo>
                    <a:lnTo>
                      <a:pt x="254" y="2413"/>
                    </a:lnTo>
                    <a:lnTo>
                      <a:pt x="251" y="2424"/>
                    </a:lnTo>
                    <a:lnTo>
                      <a:pt x="249" y="2453"/>
                    </a:lnTo>
                    <a:lnTo>
                      <a:pt x="251" y="2468"/>
                    </a:lnTo>
                    <a:lnTo>
                      <a:pt x="252" y="2473"/>
                    </a:lnTo>
                    <a:lnTo>
                      <a:pt x="252" y="2475"/>
                    </a:lnTo>
                    <a:lnTo>
                      <a:pt x="276" y="2516"/>
                    </a:lnTo>
                    <a:lnTo>
                      <a:pt x="353" y="2555"/>
                    </a:lnTo>
                    <a:lnTo>
                      <a:pt x="416" y="2665"/>
                    </a:lnTo>
                    <a:lnTo>
                      <a:pt x="369" y="2723"/>
                    </a:lnTo>
                    <a:lnTo>
                      <a:pt x="388" y="2740"/>
                    </a:lnTo>
                    <a:lnTo>
                      <a:pt x="388" y="2795"/>
                    </a:lnTo>
                    <a:lnTo>
                      <a:pt x="355" y="2873"/>
                    </a:lnTo>
                    <a:lnTo>
                      <a:pt x="380" y="2904"/>
                    </a:lnTo>
                    <a:lnTo>
                      <a:pt x="385" y="2909"/>
                    </a:lnTo>
                    <a:lnTo>
                      <a:pt x="489" y="2861"/>
                    </a:lnTo>
                    <a:lnTo>
                      <a:pt x="500" y="2868"/>
                    </a:lnTo>
                    <a:lnTo>
                      <a:pt x="535" y="2850"/>
                    </a:lnTo>
                    <a:lnTo>
                      <a:pt x="568" y="2916"/>
                    </a:lnTo>
                    <a:lnTo>
                      <a:pt x="634" y="2904"/>
                    </a:lnTo>
                    <a:lnTo>
                      <a:pt x="655" y="2952"/>
                    </a:lnTo>
                    <a:lnTo>
                      <a:pt x="713" y="2981"/>
                    </a:lnTo>
                    <a:lnTo>
                      <a:pt x="748" y="3019"/>
                    </a:lnTo>
                    <a:lnTo>
                      <a:pt x="798" y="3047"/>
                    </a:lnTo>
                    <a:lnTo>
                      <a:pt x="857" y="2970"/>
                    </a:lnTo>
                    <a:lnTo>
                      <a:pt x="853" y="2909"/>
                    </a:lnTo>
                    <a:lnTo>
                      <a:pt x="928" y="2843"/>
                    </a:lnTo>
                    <a:lnTo>
                      <a:pt x="1048" y="2817"/>
                    </a:lnTo>
                    <a:lnTo>
                      <a:pt x="1076" y="2868"/>
                    </a:lnTo>
                    <a:lnTo>
                      <a:pt x="1063" y="2960"/>
                    </a:lnTo>
                    <a:lnTo>
                      <a:pt x="1158" y="2988"/>
                    </a:lnTo>
                    <a:lnTo>
                      <a:pt x="1181" y="2949"/>
                    </a:lnTo>
                    <a:lnTo>
                      <a:pt x="1174" y="2850"/>
                    </a:lnTo>
                    <a:lnTo>
                      <a:pt x="1201" y="2828"/>
                    </a:lnTo>
                    <a:lnTo>
                      <a:pt x="1294" y="2844"/>
                    </a:lnTo>
                    <a:lnTo>
                      <a:pt x="1366" y="2877"/>
                    </a:lnTo>
                    <a:lnTo>
                      <a:pt x="1410" y="2941"/>
                    </a:lnTo>
                    <a:lnTo>
                      <a:pt x="1469" y="2960"/>
                    </a:lnTo>
                    <a:lnTo>
                      <a:pt x="1483" y="2963"/>
                    </a:lnTo>
                    <a:lnTo>
                      <a:pt x="1505" y="2997"/>
                    </a:lnTo>
                    <a:lnTo>
                      <a:pt x="1571" y="3018"/>
                    </a:lnTo>
                    <a:lnTo>
                      <a:pt x="1576" y="2960"/>
                    </a:lnTo>
                    <a:lnTo>
                      <a:pt x="1571" y="2854"/>
                    </a:lnTo>
                    <a:lnTo>
                      <a:pt x="1565" y="2840"/>
                    </a:lnTo>
                    <a:lnTo>
                      <a:pt x="1562" y="2806"/>
                    </a:lnTo>
                    <a:lnTo>
                      <a:pt x="1560" y="2803"/>
                    </a:lnTo>
                    <a:lnTo>
                      <a:pt x="1563" y="2734"/>
                    </a:lnTo>
                    <a:lnTo>
                      <a:pt x="1565" y="2724"/>
                    </a:lnTo>
                    <a:lnTo>
                      <a:pt x="1592" y="2664"/>
                    </a:lnTo>
                    <a:lnTo>
                      <a:pt x="1589" y="2639"/>
                    </a:lnTo>
                    <a:lnTo>
                      <a:pt x="1614" y="2559"/>
                    </a:lnTo>
                    <a:lnTo>
                      <a:pt x="1660" y="2467"/>
                    </a:lnTo>
                    <a:lnTo>
                      <a:pt x="1633" y="2395"/>
                    </a:lnTo>
                    <a:lnTo>
                      <a:pt x="1633" y="2369"/>
                    </a:lnTo>
                    <a:lnTo>
                      <a:pt x="1642" y="2337"/>
                    </a:lnTo>
                    <a:lnTo>
                      <a:pt x="1644" y="2333"/>
                    </a:lnTo>
                    <a:lnTo>
                      <a:pt x="1647" y="2330"/>
                    </a:lnTo>
                    <a:lnTo>
                      <a:pt x="1653" y="2320"/>
                    </a:lnTo>
                    <a:lnTo>
                      <a:pt x="1661" y="2316"/>
                    </a:lnTo>
                    <a:lnTo>
                      <a:pt x="1660" y="2283"/>
                    </a:lnTo>
                    <a:lnTo>
                      <a:pt x="1644" y="2210"/>
                    </a:lnTo>
                    <a:lnTo>
                      <a:pt x="1663" y="2174"/>
                    </a:lnTo>
                    <a:lnTo>
                      <a:pt x="1731" y="2136"/>
                    </a:lnTo>
                    <a:lnTo>
                      <a:pt x="1729" y="2100"/>
                    </a:lnTo>
                    <a:lnTo>
                      <a:pt x="1753" y="2053"/>
                    </a:lnTo>
                    <a:lnTo>
                      <a:pt x="1762" y="2021"/>
                    </a:lnTo>
                    <a:lnTo>
                      <a:pt x="1802" y="1954"/>
                    </a:lnTo>
                    <a:lnTo>
                      <a:pt x="1805" y="1885"/>
                    </a:lnTo>
                    <a:lnTo>
                      <a:pt x="1769" y="1751"/>
                    </a:lnTo>
                    <a:lnTo>
                      <a:pt x="1769" y="1741"/>
                    </a:lnTo>
                    <a:lnTo>
                      <a:pt x="1760" y="1634"/>
                    </a:lnTo>
                    <a:lnTo>
                      <a:pt x="1762" y="1628"/>
                    </a:lnTo>
                    <a:lnTo>
                      <a:pt x="1771" y="1612"/>
                    </a:lnTo>
                    <a:lnTo>
                      <a:pt x="1836" y="1536"/>
                    </a:lnTo>
                    <a:lnTo>
                      <a:pt x="1871" y="1470"/>
                    </a:lnTo>
                    <a:lnTo>
                      <a:pt x="1906" y="1437"/>
                    </a:lnTo>
                    <a:lnTo>
                      <a:pt x="1928" y="1375"/>
                    </a:lnTo>
                    <a:lnTo>
                      <a:pt x="1942" y="1359"/>
                    </a:lnTo>
                    <a:lnTo>
                      <a:pt x="1934" y="1285"/>
                    </a:lnTo>
                    <a:lnTo>
                      <a:pt x="1997" y="1173"/>
                    </a:lnTo>
                    <a:lnTo>
                      <a:pt x="1969" y="1119"/>
                    </a:lnTo>
                    <a:lnTo>
                      <a:pt x="1926" y="1059"/>
                    </a:lnTo>
                    <a:lnTo>
                      <a:pt x="1904" y="997"/>
                    </a:lnTo>
                    <a:lnTo>
                      <a:pt x="1906" y="938"/>
                    </a:lnTo>
                    <a:lnTo>
                      <a:pt x="1902" y="899"/>
                    </a:lnTo>
                    <a:lnTo>
                      <a:pt x="1923" y="874"/>
                    </a:lnTo>
                    <a:lnTo>
                      <a:pt x="1937" y="848"/>
                    </a:lnTo>
                    <a:lnTo>
                      <a:pt x="1873" y="802"/>
                    </a:lnTo>
                    <a:lnTo>
                      <a:pt x="1871" y="787"/>
                    </a:lnTo>
                    <a:lnTo>
                      <a:pt x="1876" y="771"/>
                    </a:lnTo>
                    <a:lnTo>
                      <a:pt x="1873" y="732"/>
                    </a:lnTo>
                    <a:lnTo>
                      <a:pt x="1866" y="717"/>
                    </a:lnTo>
                    <a:lnTo>
                      <a:pt x="1844" y="698"/>
                    </a:lnTo>
                    <a:lnTo>
                      <a:pt x="1822" y="649"/>
                    </a:lnTo>
                    <a:lnTo>
                      <a:pt x="1822" y="643"/>
                    </a:lnTo>
                    <a:lnTo>
                      <a:pt x="1868" y="578"/>
                    </a:lnTo>
                    <a:lnTo>
                      <a:pt x="1869" y="573"/>
                    </a:lnTo>
                    <a:lnTo>
                      <a:pt x="1830" y="523"/>
                    </a:lnTo>
                    <a:lnTo>
                      <a:pt x="1822" y="476"/>
                    </a:lnTo>
                    <a:lnTo>
                      <a:pt x="1833" y="440"/>
                    </a:lnTo>
                    <a:lnTo>
                      <a:pt x="1814" y="382"/>
                    </a:lnTo>
                    <a:lnTo>
                      <a:pt x="1825" y="272"/>
                    </a:lnTo>
                    <a:lnTo>
                      <a:pt x="1822" y="212"/>
                    </a:lnTo>
                    <a:lnTo>
                      <a:pt x="1803" y="185"/>
                    </a:lnTo>
                    <a:lnTo>
                      <a:pt x="1767" y="152"/>
                    </a:lnTo>
                    <a:lnTo>
                      <a:pt x="1726" y="81"/>
                    </a:lnTo>
                    <a:lnTo>
                      <a:pt x="1726" y="76"/>
                    </a:lnTo>
                    <a:lnTo>
                      <a:pt x="1749" y="32"/>
                    </a:lnTo>
                    <a:lnTo>
                      <a:pt x="1715" y="0"/>
                    </a:lnTo>
                    <a:lnTo>
                      <a:pt x="1655" y="11"/>
                    </a:lnTo>
                    <a:lnTo>
                      <a:pt x="1650" y="32"/>
                    </a:lnTo>
                    <a:lnTo>
                      <a:pt x="1614" y="47"/>
                    </a:lnTo>
                    <a:lnTo>
                      <a:pt x="1603" y="59"/>
                    </a:lnTo>
                    <a:lnTo>
                      <a:pt x="1567" y="58"/>
                    </a:lnTo>
                    <a:lnTo>
                      <a:pt x="1489" y="114"/>
                    </a:lnTo>
                    <a:lnTo>
                      <a:pt x="1497" y="135"/>
                    </a:lnTo>
                    <a:lnTo>
                      <a:pt x="1480" y="145"/>
                    </a:lnTo>
                    <a:lnTo>
                      <a:pt x="1440" y="208"/>
                    </a:lnTo>
                    <a:lnTo>
                      <a:pt x="1412" y="218"/>
                    </a:lnTo>
                    <a:lnTo>
                      <a:pt x="1414" y="272"/>
                    </a:lnTo>
                    <a:lnTo>
                      <a:pt x="1429" y="287"/>
                    </a:lnTo>
                    <a:lnTo>
                      <a:pt x="1388" y="342"/>
                    </a:lnTo>
                    <a:lnTo>
                      <a:pt x="1354" y="331"/>
                    </a:lnTo>
                    <a:lnTo>
                      <a:pt x="1352" y="331"/>
                    </a:lnTo>
                    <a:lnTo>
                      <a:pt x="1341" y="332"/>
                    </a:lnTo>
                    <a:lnTo>
                      <a:pt x="1303" y="343"/>
                    </a:lnTo>
                    <a:lnTo>
                      <a:pt x="1300" y="345"/>
                    </a:lnTo>
                    <a:lnTo>
                      <a:pt x="1300" y="349"/>
                    </a:lnTo>
                    <a:lnTo>
                      <a:pt x="1303" y="356"/>
                    </a:lnTo>
                    <a:lnTo>
                      <a:pt x="1303" y="360"/>
                    </a:lnTo>
                    <a:lnTo>
                      <a:pt x="1305" y="361"/>
                    </a:lnTo>
                    <a:lnTo>
                      <a:pt x="1305" y="364"/>
                    </a:lnTo>
                    <a:lnTo>
                      <a:pt x="1303" y="36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7" name="Freeform 282">
                <a:extLst>
                  <a:ext uri="{FF2B5EF4-FFF2-40B4-BE49-F238E27FC236}">
                    <a16:creationId xmlns:a16="http://schemas.microsoft.com/office/drawing/2014/main" id="{D799B108-3609-9D7B-CFF4-22BD01759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4" y="2440"/>
                <a:ext cx="364" cy="339"/>
              </a:xfrm>
              <a:custGeom>
                <a:avLst/>
                <a:gdLst>
                  <a:gd name="T0" fmla="*/ 904 w 2553"/>
                  <a:gd name="T1" fmla="*/ 211 h 2370"/>
                  <a:gd name="T2" fmla="*/ 738 w 2553"/>
                  <a:gd name="T3" fmla="*/ 249 h 2370"/>
                  <a:gd name="T4" fmla="*/ 579 w 2553"/>
                  <a:gd name="T5" fmla="*/ 175 h 2370"/>
                  <a:gd name="T6" fmla="*/ 483 w 2553"/>
                  <a:gd name="T7" fmla="*/ 462 h 2370"/>
                  <a:gd name="T8" fmla="*/ 396 w 2553"/>
                  <a:gd name="T9" fmla="*/ 550 h 2370"/>
                  <a:gd name="T10" fmla="*/ 347 w 2553"/>
                  <a:gd name="T11" fmla="*/ 637 h 2370"/>
                  <a:gd name="T12" fmla="*/ 255 w 2553"/>
                  <a:gd name="T13" fmla="*/ 746 h 2370"/>
                  <a:gd name="T14" fmla="*/ 331 w 2553"/>
                  <a:gd name="T15" fmla="*/ 867 h 2370"/>
                  <a:gd name="T16" fmla="*/ 77 w 2553"/>
                  <a:gd name="T17" fmla="*/ 1140 h 2370"/>
                  <a:gd name="T18" fmla="*/ 126 w 2553"/>
                  <a:gd name="T19" fmla="*/ 1278 h 2370"/>
                  <a:gd name="T20" fmla="*/ 0 w 2553"/>
                  <a:gd name="T21" fmla="*/ 1374 h 2370"/>
                  <a:gd name="T22" fmla="*/ 123 w 2553"/>
                  <a:gd name="T23" fmla="*/ 1751 h 2370"/>
                  <a:gd name="T24" fmla="*/ 200 w 2553"/>
                  <a:gd name="T25" fmla="*/ 1911 h 2370"/>
                  <a:gd name="T26" fmla="*/ 137 w 2553"/>
                  <a:gd name="T27" fmla="*/ 2156 h 2370"/>
                  <a:gd name="T28" fmla="*/ 211 w 2553"/>
                  <a:gd name="T29" fmla="*/ 2315 h 2370"/>
                  <a:gd name="T30" fmla="*/ 396 w 2553"/>
                  <a:gd name="T31" fmla="*/ 2247 h 2370"/>
                  <a:gd name="T32" fmla="*/ 550 w 2553"/>
                  <a:gd name="T33" fmla="*/ 2302 h 2370"/>
                  <a:gd name="T34" fmla="*/ 783 w 2553"/>
                  <a:gd name="T35" fmla="*/ 2301 h 2370"/>
                  <a:gd name="T36" fmla="*/ 814 w 2553"/>
                  <a:gd name="T37" fmla="*/ 2279 h 2370"/>
                  <a:gd name="T38" fmla="*/ 847 w 2553"/>
                  <a:gd name="T39" fmla="*/ 2170 h 2370"/>
                  <a:gd name="T40" fmla="*/ 954 w 2553"/>
                  <a:gd name="T41" fmla="*/ 2036 h 2370"/>
                  <a:gd name="T42" fmla="*/ 1041 w 2553"/>
                  <a:gd name="T43" fmla="*/ 1811 h 2370"/>
                  <a:gd name="T44" fmla="*/ 1256 w 2553"/>
                  <a:gd name="T45" fmla="*/ 1576 h 2370"/>
                  <a:gd name="T46" fmla="*/ 1402 w 2553"/>
                  <a:gd name="T47" fmla="*/ 1701 h 2370"/>
                  <a:gd name="T48" fmla="*/ 1475 w 2553"/>
                  <a:gd name="T49" fmla="*/ 1671 h 2370"/>
                  <a:gd name="T50" fmla="*/ 1557 w 2553"/>
                  <a:gd name="T51" fmla="*/ 1772 h 2370"/>
                  <a:gd name="T52" fmla="*/ 1586 w 2553"/>
                  <a:gd name="T53" fmla="*/ 1828 h 2370"/>
                  <a:gd name="T54" fmla="*/ 1679 w 2553"/>
                  <a:gd name="T55" fmla="*/ 2067 h 2370"/>
                  <a:gd name="T56" fmla="*/ 1772 w 2553"/>
                  <a:gd name="T57" fmla="*/ 2287 h 2370"/>
                  <a:gd name="T58" fmla="*/ 1861 w 2553"/>
                  <a:gd name="T59" fmla="*/ 2105 h 2370"/>
                  <a:gd name="T60" fmla="*/ 1885 w 2553"/>
                  <a:gd name="T61" fmla="*/ 2056 h 2370"/>
                  <a:gd name="T62" fmla="*/ 1980 w 2553"/>
                  <a:gd name="T63" fmla="*/ 1805 h 2370"/>
                  <a:gd name="T64" fmla="*/ 2032 w 2553"/>
                  <a:gd name="T65" fmla="*/ 1638 h 2370"/>
                  <a:gd name="T66" fmla="*/ 2269 w 2553"/>
                  <a:gd name="T67" fmla="*/ 1646 h 2370"/>
                  <a:gd name="T68" fmla="*/ 2329 w 2553"/>
                  <a:gd name="T69" fmla="*/ 1482 h 2370"/>
                  <a:gd name="T70" fmla="*/ 2553 w 2553"/>
                  <a:gd name="T71" fmla="*/ 1314 h 2370"/>
                  <a:gd name="T72" fmla="*/ 2429 w 2553"/>
                  <a:gd name="T73" fmla="*/ 1254 h 2370"/>
                  <a:gd name="T74" fmla="*/ 2438 w 2553"/>
                  <a:gd name="T75" fmla="*/ 1096 h 2370"/>
                  <a:gd name="T76" fmla="*/ 2535 w 2553"/>
                  <a:gd name="T77" fmla="*/ 1034 h 2370"/>
                  <a:gd name="T78" fmla="*/ 2351 w 2553"/>
                  <a:gd name="T79" fmla="*/ 895 h 2370"/>
                  <a:gd name="T80" fmla="*/ 2356 w 2553"/>
                  <a:gd name="T81" fmla="*/ 797 h 2370"/>
                  <a:gd name="T82" fmla="*/ 2294 w 2553"/>
                  <a:gd name="T83" fmla="*/ 724 h 2370"/>
                  <a:gd name="T84" fmla="*/ 2149 w 2553"/>
                  <a:gd name="T85" fmla="*/ 582 h 2370"/>
                  <a:gd name="T86" fmla="*/ 2024 w 2553"/>
                  <a:gd name="T87" fmla="*/ 496 h 2370"/>
                  <a:gd name="T88" fmla="*/ 2046 w 2553"/>
                  <a:gd name="T89" fmla="*/ 456 h 2370"/>
                  <a:gd name="T90" fmla="*/ 2005 w 2553"/>
                  <a:gd name="T91" fmla="*/ 433 h 2370"/>
                  <a:gd name="T92" fmla="*/ 2012 w 2553"/>
                  <a:gd name="T93" fmla="*/ 419 h 2370"/>
                  <a:gd name="T94" fmla="*/ 2029 w 2553"/>
                  <a:gd name="T95" fmla="*/ 346 h 2370"/>
                  <a:gd name="T96" fmla="*/ 1937 w 2553"/>
                  <a:gd name="T97" fmla="*/ 466 h 2370"/>
                  <a:gd name="T98" fmla="*/ 1767 w 2553"/>
                  <a:gd name="T99" fmla="*/ 477 h 2370"/>
                  <a:gd name="T100" fmla="*/ 1682 w 2553"/>
                  <a:gd name="T101" fmla="*/ 368 h 2370"/>
                  <a:gd name="T102" fmla="*/ 1584 w 2553"/>
                  <a:gd name="T103" fmla="*/ 288 h 2370"/>
                  <a:gd name="T104" fmla="*/ 1466 w 2553"/>
                  <a:gd name="T105" fmla="*/ 216 h 2370"/>
                  <a:gd name="T106" fmla="*/ 1275 w 2553"/>
                  <a:gd name="T107" fmla="*/ 271 h 2370"/>
                  <a:gd name="T108" fmla="*/ 1104 w 2553"/>
                  <a:gd name="T109" fmla="*/ 98 h 2370"/>
                  <a:gd name="T110" fmla="*/ 1087 w 2553"/>
                  <a:gd name="T111" fmla="*/ 26 h 2370"/>
                  <a:gd name="T112" fmla="*/ 1087 w 2553"/>
                  <a:gd name="T113" fmla="*/ 44 h 2370"/>
                  <a:gd name="T114" fmla="*/ 1027 w 2553"/>
                  <a:gd name="T115" fmla="*/ 81 h 2370"/>
                  <a:gd name="T116" fmla="*/ 931 w 2553"/>
                  <a:gd name="T117" fmla="*/ 59 h 2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3" h="2370">
                    <a:moveTo>
                      <a:pt x="947" y="0"/>
                    </a:moveTo>
                    <a:lnTo>
                      <a:pt x="880" y="0"/>
                    </a:lnTo>
                    <a:lnTo>
                      <a:pt x="836" y="167"/>
                    </a:lnTo>
                    <a:lnTo>
                      <a:pt x="904" y="211"/>
                    </a:lnTo>
                    <a:lnTo>
                      <a:pt x="904" y="270"/>
                    </a:lnTo>
                    <a:lnTo>
                      <a:pt x="822" y="302"/>
                    </a:lnTo>
                    <a:lnTo>
                      <a:pt x="746" y="260"/>
                    </a:lnTo>
                    <a:lnTo>
                      <a:pt x="738" y="249"/>
                    </a:lnTo>
                    <a:lnTo>
                      <a:pt x="710" y="226"/>
                    </a:lnTo>
                    <a:lnTo>
                      <a:pt x="628" y="179"/>
                    </a:lnTo>
                    <a:lnTo>
                      <a:pt x="592" y="175"/>
                    </a:lnTo>
                    <a:lnTo>
                      <a:pt x="579" y="175"/>
                    </a:lnTo>
                    <a:lnTo>
                      <a:pt x="598" y="287"/>
                    </a:lnTo>
                    <a:lnTo>
                      <a:pt x="585" y="385"/>
                    </a:lnTo>
                    <a:lnTo>
                      <a:pt x="549" y="419"/>
                    </a:lnTo>
                    <a:lnTo>
                      <a:pt x="483" y="462"/>
                    </a:lnTo>
                    <a:lnTo>
                      <a:pt x="423" y="522"/>
                    </a:lnTo>
                    <a:lnTo>
                      <a:pt x="410" y="517"/>
                    </a:lnTo>
                    <a:lnTo>
                      <a:pt x="396" y="535"/>
                    </a:lnTo>
                    <a:lnTo>
                      <a:pt x="396" y="550"/>
                    </a:lnTo>
                    <a:lnTo>
                      <a:pt x="393" y="560"/>
                    </a:lnTo>
                    <a:lnTo>
                      <a:pt x="390" y="564"/>
                    </a:lnTo>
                    <a:lnTo>
                      <a:pt x="388" y="571"/>
                    </a:lnTo>
                    <a:lnTo>
                      <a:pt x="347" y="637"/>
                    </a:lnTo>
                    <a:lnTo>
                      <a:pt x="279" y="686"/>
                    </a:lnTo>
                    <a:lnTo>
                      <a:pt x="279" y="699"/>
                    </a:lnTo>
                    <a:lnTo>
                      <a:pt x="257" y="699"/>
                    </a:lnTo>
                    <a:lnTo>
                      <a:pt x="255" y="746"/>
                    </a:lnTo>
                    <a:lnTo>
                      <a:pt x="276" y="817"/>
                    </a:lnTo>
                    <a:lnTo>
                      <a:pt x="276" y="819"/>
                    </a:lnTo>
                    <a:lnTo>
                      <a:pt x="333" y="855"/>
                    </a:lnTo>
                    <a:lnTo>
                      <a:pt x="331" y="867"/>
                    </a:lnTo>
                    <a:lnTo>
                      <a:pt x="232" y="937"/>
                    </a:lnTo>
                    <a:lnTo>
                      <a:pt x="215" y="1089"/>
                    </a:lnTo>
                    <a:lnTo>
                      <a:pt x="148" y="1089"/>
                    </a:lnTo>
                    <a:lnTo>
                      <a:pt x="77" y="1140"/>
                    </a:lnTo>
                    <a:lnTo>
                      <a:pt x="66" y="1155"/>
                    </a:lnTo>
                    <a:lnTo>
                      <a:pt x="66" y="1165"/>
                    </a:lnTo>
                    <a:lnTo>
                      <a:pt x="104" y="1254"/>
                    </a:lnTo>
                    <a:lnTo>
                      <a:pt x="126" y="1278"/>
                    </a:lnTo>
                    <a:lnTo>
                      <a:pt x="153" y="1297"/>
                    </a:lnTo>
                    <a:lnTo>
                      <a:pt x="137" y="1351"/>
                    </a:lnTo>
                    <a:lnTo>
                      <a:pt x="49" y="1352"/>
                    </a:lnTo>
                    <a:lnTo>
                      <a:pt x="0" y="1374"/>
                    </a:lnTo>
                    <a:lnTo>
                      <a:pt x="84" y="1555"/>
                    </a:lnTo>
                    <a:lnTo>
                      <a:pt x="57" y="1663"/>
                    </a:lnTo>
                    <a:lnTo>
                      <a:pt x="101" y="1729"/>
                    </a:lnTo>
                    <a:lnTo>
                      <a:pt x="123" y="1751"/>
                    </a:lnTo>
                    <a:lnTo>
                      <a:pt x="144" y="1795"/>
                    </a:lnTo>
                    <a:lnTo>
                      <a:pt x="197" y="1865"/>
                    </a:lnTo>
                    <a:lnTo>
                      <a:pt x="205" y="1889"/>
                    </a:lnTo>
                    <a:lnTo>
                      <a:pt x="200" y="1911"/>
                    </a:lnTo>
                    <a:lnTo>
                      <a:pt x="166" y="1944"/>
                    </a:lnTo>
                    <a:lnTo>
                      <a:pt x="170" y="1992"/>
                    </a:lnTo>
                    <a:lnTo>
                      <a:pt x="123" y="2138"/>
                    </a:lnTo>
                    <a:lnTo>
                      <a:pt x="137" y="2156"/>
                    </a:lnTo>
                    <a:lnTo>
                      <a:pt x="219" y="2209"/>
                    </a:lnTo>
                    <a:lnTo>
                      <a:pt x="191" y="2243"/>
                    </a:lnTo>
                    <a:lnTo>
                      <a:pt x="197" y="2307"/>
                    </a:lnTo>
                    <a:lnTo>
                      <a:pt x="211" y="2315"/>
                    </a:lnTo>
                    <a:lnTo>
                      <a:pt x="270" y="2370"/>
                    </a:lnTo>
                    <a:lnTo>
                      <a:pt x="297" y="2352"/>
                    </a:lnTo>
                    <a:lnTo>
                      <a:pt x="276" y="2291"/>
                    </a:lnTo>
                    <a:lnTo>
                      <a:pt x="396" y="2247"/>
                    </a:lnTo>
                    <a:lnTo>
                      <a:pt x="503" y="2224"/>
                    </a:lnTo>
                    <a:lnTo>
                      <a:pt x="517" y="2239"/>
                    </a:lnTo>
                    <a:lnTo>
                      <a:pt x="527" y="2282"/>
                    </a:lnTo>
                    <a:lnTo>
                      <a:pt x="550" y="2302"/>
                    </a:lnTo>
                    <a:lnTo>
                      <a:pt x="560" y="2304"/>
                    </a:lnTo>
                    <a:lnTo>
                      <a:pt x="560" y="2307"/>
                    </a:lnTo>
                    <a:lnTo>
                      <a:pt x="659" y="2287"/>
                    </a:lnTo>
                    <a:lnTo>
                      <a:pt x="783" y="2301"/>
                    </a:lnTo>
                    <a:lnTo>
                      <a:pt x="792" y="2275"/>
                    </a:lnTo>
                    <a:lnTo>
                      <a:pt x="805" y="2282"/>
                    </a:lnTo>
                    <a:lnTo>
                      <a:pt x="812" y="2280"/>
                    </a:lnTo>
                    <a:lnTo>
                      <a:pt x="814" y="2279"/>
                    </a:lnTo>
                    <a:lnTo>
                      <a:pt x="827" y="2257"/>
                    </a:lnTo>
                    <a:lnTo>
                      <a:pt x="833" y="2215"/>
                    </a:lnTo>
                    <a:lnTo>
                      <a:pt x="847" y="2171"/>
                    </a:lnTo>
                    <a:lnTo>
                      <a:pt x="847" y="2170"/>
                    </a:lnTo>
                    <a:lnTo>
                      <a:pt x="885" y="2145"/>
                    </a:lnTo>
                    <a:lnTo>
                      <a:pt x="920" y="2111"/>
                    </a:lnTo>
                    <a:lnTo>
                      <a:pt x="951" y="2057"/>
                    </a:lnTo>
                    <a:lnTo>
                      <a:pt x="954" y="2036"/>
                    </a:lnTo>
                    <a:lnTo>
                      <a:pt x="954" y="1985"/>
                    </a:lnTo>
                    <a:lnTo>
                      <a:pt x="976" y="1930"/>
                    </a:lnTo>
                    <a:lnTo>
                      <a:pt x="1019" y="1914"/>
                    </a:lnTo>
                    <a:lnTo>
                      <a:pt x="1041" y="1811"/>
                    </a:lnTo>
                    <a:lnTo>
                      <a:pt x="1104" y="1671"/>
                    </a:lnTo>
                    <a:lnTo>
                      <a:pt x="1155" y="1671"/>
                    </a:lnTo>
                    <a:lnTo>
                      <a:pt x="1207" y="1576"/>
                    </a:lnTo>
                    <a:lnTo>
                      <a:pt x="1256" y="1576"/>
                    </a:lnTo>
                    <a:lnTo>
                      <a:pt x="1275" y="1516"/>
                    </a:lnTo>
                    <a:lnTo>
                      <a:pt x="1319" y="1483"/>
                    </a:lnTo>
                    <a:lnTo>
                      <a:pt x="1391" y="1569"/>
                    </a:lnTo>
                    <a:lnTo>
                      <a:pt x="1402" y="1701"/>
                    </a:lnTo>
                    <a:lnTo>
                      <a:pt x="1406" y="1697"/>
                    </a:lnTo>
                    <a:lnTo>
                      <a:pt x="1444" y="1668"/>
                    </a:lnTo>
                    <a:lnTo>
                      <a:pt x="1455" y="1668"/>
                    </a:lnTo>
                    <a:lnTo>
                      <a:pt x="1475" y="1671"/>
                    </a:lnTo>
                    <a:lnTo>
                      <a:pt x="1555" y="1668"/>
                    </a:lnTo>
                    <a:lnTo>
                      <a:pt x="1544" y="1730"/>
                    </a:lnTo>
                    <a:lnTo>
                      <a:pt x="1544" y="1733"/>
                    </a:lnTo>
                    <a:lnTo>
                      <a:pt x="1557" y="1772"/>
                    </a:lnTo>
                    <a:lnTo>
                      <a:pt x="1559" y="1773"/>
                    </a:lnTo>
                    <a:lnTo>
                      <a:pt x="1562" y="1773"/>
                    </a:lnTo>
                    <a:lnTo>
                      <a:pt x="1564" y="1777"/>
                    </a:lnTo>
                    <a:lnTo>
                      <a:pt x="1586" y="1828"/>
                    </a:lnTo>
                    <a:lnTo>
                      <a:pt x="1592" y="1861"/>
                    </a:lnTo>
                    <a:lnTo>
                      <a:pt x="1674" y="1886"/>
                    </a:lnTo>
                    <a:lnTo>
                      <a:pt x="1699" y="1925"/>
                    </a:lnTo>
                    <a:lnTo>
                      <a:pt x="1679" y="2067"/>
                    </a:lnTo>
                    <a:lnTo>
                      <a:pt x="1693" y="2111"/>
                    </a:lnTo>
                    <a:lnTo>
                      <a:pt x="1710" y="2209"/>
                    </a:lnTo>
                    <a:lnTo>
                      <a:pt x="1753" y="2271"/>
                    </a:lnTo>
                    <a:lnTo>
                      <a:pt x="1772" y="2287"/>
                    </a:lnTo>
                    <a:lnTo>
                      <a:pt x="1794" y="2298"/>
                    </a:lnTo>
                    <a:lnTo>
                      <a:pt x="1794" y="2279"/>
                    </a:lnTo>
                    <a:lnTo>
                      <a:pt x="1854" y="2119"/>
                    </a:lnTo>
                    <a:lnTo>
                      <a:pt x="1861" y="2105"/>
                    </a:lnTo>
                    <a:lnTo>
                      <a:pt x="1881" y="2100"/>
                    </a:lnTo>
                    <a:lnTo>
                      <a:pt x="1885" y="2100"/>
                    </a:lnTo>
                    <a:lnTo>
                      <a:pt x="1906" y="2104"/>
                    </a:lnTo>
                    <a:lnTo>
                      <a:pt x="1885" y="2056"/>
                    </a:lnTo>
                    <a:lnTo>
                      <a:pt x="1912" y="1981"/>
                    </a:lnTo>
                    <a:lnTo>
                      <a:pt x="1926" y="1920"/>
                    </a:lnTo>
                    <a:lnTo>
                      <a:pt x="1920" y="1876"/>
                    </a:lnTo>
                    <a:lnTo>
                      <a:pt x="1980" y="1805"/>
                    </a:lnTo>
                    <a:lnTo>
                      <a:pt x="2013" y="1778"/>
                    </a:lnTo>
                    <a:lnTo>
                      <a:pt x="2023" y="1780"/>
                    </a:lnTo>
                    <a:lnTo>
                      <a:pt x="2034" y="1689"/>
                    </a:lnTo>
                    <a:lnTo>
                      <a:pt x="2032" y="1638"/>
                    </a:lnTo>
                    <a:lnTo>
                      <a:pt x="2079" y="1587"/>
                    </a:lnTo>
                    <a:lnTo>
                      <a:pt x="2125" y="1613"/>
                    </a:lnTo>
                    <a:lnTo>
                      <a:pt x="2185" y="1693"/>
                    </a:lnTo>
                    <a:lnTo>
                      <a:pt x="2269" y="1646"/>
                    </a:lnTo>
                    <a:lnTo>
                      <a:pt x="2272" y="1569"/>
                    </a:lnTo>
                    <a:lnTo>
                      <a:pt x="2318" y="1551"/>
                    </a:lnTo>
                    <a:lnTo>
                      <a:pt x="2313" y="1485"/>
                    </a:lnTo>
                    <a:lnTo>
                      <a:pt x="2329" y="1482"/>
                    </a:lnTo>
                    <a:lnTo>
                      <a:pt x="2387" y="1522"/>
                    </a:lnTo>
                    <a:lnTo>
                      <a:pt x="2488" y="1439"/>
                    </a:lnTo>
                    <a:lnTo>
                      <a:pt x="2520" y="1445"/>
                    </a:lnTo>
                    <a:lnTo>
                      <a:pt x="2553" y="1314"/>
                    </a:lnTo>
                    <a:lnTo>
                      <a:pt x="2513" y="1289"/>
                    </a:lnTo>
                    <a:lnTo>
                      <a:pt x="2474" y="1297"/>
                    </a:lnTo>
                    <a:lnTo>
                      <a:pt x="2488" y="1249"/>
                    </a:lnTo>
                    <a:lnTo>
                      <a:pt x="2429" y="1254"/>
                    </a:lnTo>
                    <a:lnTo>
                      <a:pt x="2409" y="1221"/>
                    </a:lnTo>
                    <a:lnTo>
                      <a:pt x="2411" y="1161"/>
                    </a:lnTo>
                    <a:lnTo>
                      <a:pt x="2414" y="1151"/>
                    </a:lnTo>
                    <a:lnTo>
                      <a:pt x="2438" y="1096"/>
                    </a:lnTo>
                    <a:lnTo>
                      <a:pt x="2387" y="1053"/>
                    </a:lnTo>
                    <a:lnTo>
                      <a:pt x="2417" y="1026"/>
                    </a:lnTo>
                    <a:lnTo>
                      <a:pt x="2469" y="1057"/>
                    </a:lnTo>
                    <a:lnTo>
                      <a:pt x="2535" y="1034"/>
                    </a:lnTo>
                    <a:lnTo>
                      <a:pt x="2438" y="994"/>
                    </a:lnTo>
                    <a:lnTo>
                      <a:pt x="2389" y="990"/>
                    </a:lnTo>
                    <a:lnTo>
                      <a:pt x="2376" y="903"/>
                    </a:lnTo>
                    <a:lnTo>
                      <a:pt x="2351" y="895"/>
                    </a:lnTo>
                    <a:lnTo>
                      <a:pt x="2338" y="850"/>
                    </a:lnTo>
                    <a:lnTo>
                      <a:pt x="2340" y="819"/>
                    </a:lnTo>
                    <a:lnTo>
                      <a:pt x="2352" y="801"/>
                    </a:lnTo>
                    <a:lnTo>
                      <a:pt x="2356" y="797"/>
                    </a:lnTo>
                    <a:lnTo>
                      <a:pt x="2360" y="742"/>
                    </a:lnTo>
                    <a:lnTo>
                      <a:pt x="2308" y="728"/>
                    </a:lnTo>
                    <a:lnTo>
                      <a:pt x="2302" y="728"/>
                    </a:lnTo>
                    <a:lnTo>
                      <a:pt x="2294" y="724"/>
                    </a:lnTo>
                    <a:lnTo>
                      <a:pt x="2287" y="714"/>
                    </a:lnTo>
                    <a:lnTo>
                      <a:pt x="2269" y="572"/>
                    </a:lnTo>
                    <a:lnTo>
                      <a:pt x="2188" y="550"/>
                    </a:lnTo>
                    <a:lnTo>
                      <a:pt x="2149" y="582"/>
                    </a:lnTo>
                    <a:lnTo>
                      <a:pt x="2141" y="507"/>
                    </a:lnTo>
                    <a:lnTo>
                      <a:pt x="2083" y="533"/>
                    </a:lnTo>
                    <a:lnTo>
                      <a:pt x="2018" y="495"/>
                    </a:lnTo>
                    <a:lnTo>
                      <a:pt x="2024" y="496"/>
                    </a:lnTo>
                    <a:lnTo>
                      <a:pt x="2032" y="496"/>
                    </a:lnTo>
                    <a:lnTo>
                      <a:pt x="2051" y="467"/>
                    </a:lnTo>
                    <a:lnTo>
                      <a:pt x="2051" y="466"/>
                    </a:lnTo>
                    <a:lnTo>
                      <a:pt x="2046" y="456"/>
                    </a:lnTo>
                    <a:lnTo>
                      <a:pt x="2035" y="456"/>
                    </a:lnTo>
                    <a:lnTo>
                      <a:pt x="2023" y="451"/>
                    </a:lnTo>
                    <a:lnTo>
                      <a:pt x="2021" y="448"/>
                    </a:lnTo>
                    <a:lnTo>
                      <a:pt x="2005" y="433"/>
                    </a:lnTo>
                    <a:lnTo>
                      <a:pt x="2003" y="430"/>
                    </a:lnTo>
                    <a:lnTo>
                      <a:pt x="2003" y="429"/>
                    </a:lnTo>
                    <a:lnTo>
                      <a:pt x="2007" y="422"/>
                    </a:lnTo>
                    <a:lnTo>
                      <a:pt x="2012" y="419"/>
                    </a:lnTo>
                    <a:lnTo>
                      <a:pt x="2013" y="419"/>
                    </a:lnTo>
                    <a:lnTo>
                      <a:pt x="2034" y="418"/>
                    </a:lnTo>
                    <a:lnTo>
                      <a:pt x="2048" y="422"/>
                    </a:lnTo>
                    <a:lnTo>
                      <a:pt x="2029" y="346"/>
                    </a:lnTo>
                    <a:lnTo>
                      <a:pt x="2016" y="353"/>
                    </a:lnTo>
                    <a:lnTo>
                      <a:pt x="1963" y="396"/>
                    </a:lnTo>
                    <a:lnTo>
                      <a:pt x="1948" y="412"/>
                    </a:lnTo>
                    <a:lnTo>
                      <a:pt x="1937" y="466"/>
                    </a:lnTo>
                    <a:lnTo>
                      <a:pt x="1945" y="477"/>
                    </a:lnTo>
                    <a:lnTo>
                      <a:pt x="1901" y="500"/>
                    </a:lnTo>
                    <a:lnTo>
                      <a:pt x="1865" y="532"/>
                    </a:lnTo>
                    <a:lnTo>
                      <a:pt x="1767" y="477"/>
                    </a:lnTo>
                    <a:lnTo>
                      <a:pt x="1739" y="467"/>
                    </a:lnTo>
                    <a:lnTo>
                      <a:pt x="1737" y="467"/>
                    </a:lnTo>
                    <a:lnTo>
                      <a:pt x="1729" y="469"/>
                    </a:lnTo>
                    <a:lnTo>
                      <a:pt x="1682" y="368"/>
                    </a:lnTo>
                    <a:lnTo>
                      <a:pt x="1685" y="358"/>
                    </a:lnTo>
                    <a:lnTo>
                      <a:pt x="1679" y="309"/>
                    </a:lnTo>
                    <a:lnTo>
                      <a:pt x="1620" y="277"/>
                    </a:lnTo>
                    <a:lnTo>
                      <a:pt x="1584" y="288"/>
                    </a:lnTo>
                    <a:lnTo>
                      <a:pt x="1544" y="243"/>
                    </a:lnTo>
                    <a:lnTo>
                      <a:pt x="1483" y="218"/>
                    </a:lnTo>
                    <a:lnTo>
                      <a:pt x="1467" y="216"/>
                    </a:lnTo>
                    <a:lnTo>
                      <a:pt x="1466" y="216"/>
                    </a:lnTo>
                    <a:lnTo>
                      <a:pt x="1413" y="249"/>
                    </a:lnTo>
                    <a:lnTo>
                      <a:pt x="1413" y="262"/>
                    </a:lnTo>
                    <a:lnTo>
                      <a:pt x="1346" y="243"/>
                    </a:lnTo>
                    <a:lnTo>
                      <a:pt x="1275" y="271"/>
                    </a:lnTo>
                    <a:lnTo>
                      <a:pt x="1207" y="157"/>
                    </a:lnTo>
                    <a:lnTo>
                      <a:pt x="1226" y="117"/>
                    </a:lnTo>
                    <a:lnTo>
                      <a:pt x="1153" y="101"/>
                    </a:lnTo>
                    <a:lnTo>
                      <a:pt x="1104" y="98"/>
                    </a:lnTo>
                    <a:lnTo>
                      <a:pt x="1100" y="37"/>
                    </a:lnTo>
                    <a:lnTo>
                      <a:pt x="1098" y="30"/>
                    </a:lnTo>
                    <a:lnTo>
                      <a:pt x="1093" y="26"/>
                    </a:lnTo>
                    <a:lnTo>
                      <a:pt x="1087" y="26"/>
                    </a:lnTo>
                    <a:lnTo>
                      <a:pt x="1087" y="29"/>
                    </a:lnTo>
                    <a:lnTo>
                      <a:pt x="1089" y="30"/>
                    </a:lnTo>
                    <a:lnTo>
                      <a:pt x="1089" y="33"/>
                    </a:lnTo>
                    <a:lnTo>
                      <a:pt x="1087" y="44"/>
                    </a:lnTo>
                    <a:lnTo>
                      <a:pt x="1084" y="52"/>
                    </a:lnTo>
                    <a:lnTo>
                      <a:pt x="1062" y="81"/>
                    </a:lnTo>
                    <a:lnTo>
                      <a:pt x="1029" y="84"/>
                    </a:lnTo>
                    <a:lnTo>
                      <a:pt x="1027" y="81"/>
                    </a:lnTo>
                    <a:lnTo>
                      <a:pt x="1024" y="81"/>
                    </a:lnTo>
                    <a:lnTo>
                      <a:pt x="1000" y="62"/>
                    </a:lnTo>
                    <a:lnTo>
                      <a:pt x="989" y="40"/>
                    </a:lnTo>
                    <a:lnTo>
                      <a:pt x="931" y="59"/>
                    </a:lnTo>
                    <a:lnTo>
                      <a:pt x="9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8" name="Freeform 283">
                <a:extLst>
                  <a:ext uri="{FF2B5EF4-FFF2-40B4-BE49-F238E27FC236}">
                    <a16:creationId xmlns:a16="http://schemas.microsoft.com/office/drawing/2014/main" id="{8122F96F-388F-A63C-8492-56074D299B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0" y="2639"/>
                <a:ext cx="286" cy="335"/>
              </a:xfrm>
              <a:custGeom>
                <a:avLst/>
                <a:gdLst>
                  <a:gd name="T0" fmla="*/ 524 w 2002"/>
                  <a:gd name="T1" fmla="*/ 160 h 2344"/>
                  <a:gd name="T2" fmla="*/ 391 w 2002"/>
                  <a:gd name="T3" fmla="*/ 302 h 2344"/>
                  <a:gd name="T4" fmla="*/ 238 w 2002"/>
                  <a:gd name="T5" fmla="*/ 247 h 2344"/>
                  <a:gd name="T6" fmla="*/ 219 w 2002"/>
                  <a:gd name="T7" fmla="*/ 387 h 2344"/>
                  <a:gd name="T8" fmla="*/ 132 w 2002"/>
                  <a:gd name="T9" fmla="*/ 529 h 2344"/>
                  <a:gd name="T10" fmla="*/ 112 w 2002"/>
                  <a:gd name="T11" fmla="*/ 713 h 2344"/>
                  <a:gd name="T12" fmla="*/ 67 w 2002"/>
                  <a:gd name="T13" fmla="*/ 714 h 2344"/>
                  <a:gd name="T14" fmla="*/ 0 w 2002"/>
                  <a:gd name="T15" fmla="*/ 907 h 2344"/>
                  <a:gd name="T16" fmla="*/ 194 w 2002"/>
                  <a:gd name="T17" fmla="*/ 1124 h 2344"/>
                  <a:gd name="T18" fmla="*/ 183 w 2002"/>
                  <a:gd name="T19" fmla="*/ 1212 h 2344"/>
                  <a:gd name="T20" fmla="*/ 186 w 2002"/>
                  <a:gd name="T21" fmla="*/ 1252 h 2344"/>
                  <a:gd name="T22" fmla="*/ 304 w 2002"/>
                  <a:gd name="T23" fmla="*/ 1456 h 2344"/>
                  <a:gd name="T24" fmla="*/ 311 w 2002"/>
                  <a:gd name="T25" fmla="*/ 1601 h 2344"/>
                  <a:gd name="T26" fmla="*/ 296 w 2002"/>
                  <a:gd name="T27" fmla="*/ 1697 h 2344"/>
                  <a:gd name="T28" fmla="*/ 289 w 2002"/>
                  <a:gd name="T29" fmla="*/ 1737 h 2344"/>
                  <a:gd name="T30" fmla="*/ 336 w 2002"/>
                  <a:gd name="T31" fmla="*/ 1785 h 2344"/>
                  <a:gd name="T32" fmla="*/ 284 w 2002"/>
                  <a:gd name="T33" fmla="*/ 1910 h 2344"/>
                  <a:gd name="T34" fmla="*/ 276 w 2002"/>
                  <a:gd name="T35" fmla="*/ 1962 h 2344"/>
                  <a:gd name="T36" fmla="*/ 295 w 2002"/>
                  <a:gd name="T37" fmla="*/ 1962 h 2344"/>
                  <a:gd name="T38" fmla="*/ 344 w 2002"/>
                  <a:gd name="T39" fmla="*/ 1992 h 2344"/>
                  <a:gd name="T40" fmla="*/ 355 w 2002"/>
                  <a:gd name="T41" fmla="*/ 2009 h 2344"/>
                  <a:gd name="T42" fmla="*/ 489 w 2002"/>
                  <a:gd name="T43" fmla="*/ 2047 h 2344"/>
                  <a:gd name="T44" fmla="*/ 482 w 2002"/>
                  <a:gd name="T45" fmla="*/ 2156 h 2344"/>
                  <a:gd name="T46" fmla="*/ 748 w 2002"/>
                  <a:gd name="T47" fmla="*/ 2125 h 2344"/>
                  <a:gd name="T48" fmla="*/ 819 w 2002"/>
                  <a:gd name="T49" fmla="*/ 2216 h 2344"/>
                  <a:gd name="T50" fmla="*/ 890 w 2002"/>
                  <a:gd name="T51" fmla="*/ 2276 h 2344"/>
                  <a:gd name="T52" fmla="*/ 1316 w 2002"/>
                  <a:gd name="T53" fmla="*/ 2272 h 2344"/>
                  <a:gd name="T54" fmla="*/ 1311 w 2002"/>
                  <a:gd name="T55" fmla="*/ 2183 h 2344"/>
                  <a:gd name="T56" fmla="*/ 1322 w 2002"/>
                  <a:gd name="T57" fmla="*/ 2178 h 2344"/>
                  <a:gd name="T58" fmla="*/ 1614 w 2002"/>
                  <a:gd name="T59" fmla="*/ 2322 h 2344"/>
                  <a:gd name="T60" fmla="*/ 1731 w 2002"/>
                  <a:gd name="T61" fmla="*/ 2314 h 2344"/>
                  <a:gd name="T62" fmla="*/ 1964 w 2002"/>
                  <a:gd name="T63" fmla="*/ 2217 h 2344"/>
                  <a:gd name="T64" fmla="*/ 1917 w 2002"/>
                  <a:gd name="T65" fmla="*/ 2074 h 2344"/>
                  <a:gd name="T66" fmla="*/ 1906 w 2002"/>
                  <a:gd name="T67" fmla="*/ 1937 h 2344"/>
                  <a:gd name="T68" fmla="*/ 1858 w 2002"/>
                  <a:gd name="T69" fmla="*/ 1831 h 2344"/>
                  <a:gd name="T70" fmla="*/ 1782 w 2002"/>
                  <a:gd name="T71" fmla="*/ 1605 h 2344"/>
                  <a:gd name="T72" fmla="*/ 1846 w 2002"/>
                  <a:gd name="T73" fmla="*/ 1555 h 2344"/>
                  <a:gd name="T74" fmla="*/ 1915 w 2002"/>
                  <a:gd name="T75" fmla="*/ 1565 h 2344"/>
                  <a:gd name="T76" fmla="*/ 1978 w 2002"/>
                  <a:gd name="T77" fmla="*/ 1359 h 2344"/>
                  <a:gd name="T78" fmla="*/ 1977 w 2002"/>
                  <a:gd name="T79" fmla="*/ 1310 h 2344"/>
                  <a:gd name="T80" fmla="*/ 1966 w 2002"/>
                  <a:gd name="T81" fmla="*/ 1249 h 2344"/>
                  <a:gd name="T82" fmla="*/ 1924 w 2002"/>
                  <a:gd name="T83" fmla="*/ 1146 h 2344"/>
                  <a:gd name="T84" fmla="*/ 1816 w 2002"/>
                  <a:gd name="T85" fmla="*/ 1041 h 2344"/>
                  <a:gd name="T86" fmla="*/ 1771 w 2002"/>
                  <a:gd name="T87" fmla="*/ 764 h 2344"/>
                  <a:gd name="T88" fmla="*/ 1661 w 2002"/>
                  <a:gd name="T89" fmla="*/ 597 h 2344"/>
                  <a:gd name="T90" fmla="*/ 1617 w 2002"/>
                  <a:gd name="T91" fmla="*/ 562 h 2344"/>
                  <a:gd name="T92" fmla="*/ 1475 w 2002"/>
                  <a:gd name="T93" fmla="*/ 364 h 2344"/>
                  <a:gd name="T94" fmla="*/ 1338 w 2002"/>
                  <a:gd name="T95" fmla="*/ 397 h 2344"/>
                  <a:gd name="T96" fmla="*/ 1294 w 2002"/>
                  <a:gd name="T97" fmla="*/ 262 h 2344"/>
                  <a:gd name="T98" fmla="*/ 1199 w 2002"/>
                  <a:gd name="T99" fmla="*/ 284 h 2344"/>
                  <a:gd name="T100" fmla="*/ 1028 w 2002"/>
                  <a:gd name="T101" fmla="*/ 409 h 2344"/>
                  <a:gd name="T102" fmla="*/ 899 w 2002"/>
                  <a:gd name="T103" fmla="*/ 328 h 2344"/>
                  <a:gd name="T104" fmla="*/ 842 w 2002"/>
                  <a:gd name="T105" fmla="*/ 80 h 2344"/>
                  <a:gd name="T106" fmla="*/ 809 w 2002"/>
                  <a:gd name="T107" fmla="*/ 43 h 2344"/>
                  <a:gd name="T108" fmla="*/ 795 w 2002"/>
                  <a:gd name="T109" fmla="*/ 61 h 2344"/>
                  <a:gd name="T110" fmla="*/ 765 w 2002"/>
                  <a:gd name="T111" fmla="*/ 43 h 2344"/>
                  <a:gd name="T112" fmla="*/ 762 w 2002"/>
                  <a:gd name="T113" fmla="*/ 0 h 2344"/>
                  <a:gd name="T114" fmla="*/ 694 w 2002"/>
                  <a:gd name="T115" fmla="*/ 48 h 2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002" h="2344">
                    <a:moveTo>
                      <a:pt x="535" y="91"/>
                    </a:moveTo>
                    <a:lnTo>
                      <a:pt x="519" y="94"/>
                    </a:lnTo>
                    <a:lnTo>
                      <a:pt x="524" y="160"/>
                    </a:lnTo>
                    <a:lnTo>
                      <a:pt x="478" y="178"/>
                    </a:lnTo>
                    <a:lnTo>
                      <a:pt x="475" y="255"/>
                    </a:lnTo>
                    <a:lnTo>
                      <a:pt x="391" y="302"/>
                    </a:lnTo>
                    <a:lnTo>
                      <a:pt x="331" y="222"/>
                    </a:lnTo>
                    <a:lnTo>
                      <a:pt x="285" y="196"/>
                    </a:lnTo>
                    <a:lnTo>
                      <a:pt x="238" y="247"/>
                    </a:lnTo>
                    <a:lnTo>
                      <a:pt x="240" y="298"/>
                    </a:lnTo>
                    <a:lnTo>
                      <a:pt x="229" y="389"/>
                    </a:lnTo>
                    <a:lnTo>
                      <a:pt x="219" y="387"/>
                    </a:lnTo>
                    <a:lnTo>
                      <a:pt x="186" y="414"/>
                    </a:lnTo>
                    <a:lnTo>
                      <a:pt x="126" y="485"/>
                    </a:lnTo>
                    <a:lnTo>
                      <a:pt x="132" y="529"/>
                    </a:lnTo>
                    <a:lnTo>
                      <a:pt x="118" y="590"/>
                    </a:lnTo>
                    <a:lnTo>
                      <a:pt x="91" y="665"/>
                    </a:lnTo>
                    <a:lnTo>
                      <a:pt x="112" y="713"/>
                    </a:lnTo>
                    <a:lnTo>
                      <a:pt x="91" y="709"/>
                    </a:lnTo>
                    <a:lnTo>
                      <a:pt x="87" y="709"/>
                    </a:lnTo>
                    <a:lnTo>
                      <a:pt x="67" y="714"/>
                    </a:lnTo>
                    <a:lnTo>
                      <a:pt x="60" y="728"/>
                    </a:lnTo>
                    <a:lnTo>
                      <a:pt x="0" y="888"/>
                    </a:lnTo>
                    <a:lnTo>
                      <a:pt x="0" y="907"/>
                    </a:lnTo>
                    <a:lnTo>
                      <a:pt x="109" y="1042"/>
                    </a:lnTo>
                    <a:lnTo>
                      <a:pt x="186" y="1114"/>
                    </a:lnTo>
                    <a:lnTo>
                      <a:pt x="194" y="1124"/>
                    </a:lnTo>
                    <a:lnTo>
                      <a:pt x="200" y="1139"/>
                    </a:lnTo>
                    <a:lnTo>
                      <a:pt x="200" y="1140"/>
                    </a:lnTo>
                    <a:lnTo>
                      <a:pt x="183" y="1212"/>
                    </a:lnTo>
                    <a:lnTo>
                      <a:pt x="180" y="1217"/>
                    </a:lnTo>
                    <a:lnTo>
                      <a:pt x="180" y="1228"/>
                    </a:lnTo>
                    <a:lnTo>
                      <a:pt x="186" y="1252"/>
                    </a:lnTo>
                    <a:lnTo>
                      <a:pt x="230" y="1359"/>
                    </a:lnTo>
                    <a:lnTo>
                      <a:pt x="265" y="1376"/>
                    </a:lnTo>
                    <a:lnTo>
                      <a:pt x="304" y="1456"/>
                    </a:lnTo>
                    <a:lnTo>
                      <a:pt x="285" y="1540"/>
                    </a:lnTo>
                    <a:lnTo>
                      <a:pt x="307" y="1562"/>
                    </a:lnTo>
                    <a:lnTo>
                      <a:pt x="311" y="1601"/>
                    </a:lnTo>
                    <a:lnTo>
                      <a:pt x="282" y="1634"/>
                    </a:lnTo>
                    <a:lnTo>
                      <a:pt x="276" y="1664"/>
                    </a:lnTo>
                    <a:lnTo>
                      <a:pt x="296" y="1697"/>
                    </a:lnTo>
                    <a:lnTo>
                      <a:pt x="287" y="1719"/>
                    </a:lnTo>
                    <a:lnTo>
                      <a:pt x="287" y="1726"/>
                    </a:lnTo>
                    <a:lnTo>
                      <a:pt x="289" y="1737"/>
                    </a:lnTo>
                    <a:lnTo>
                      <a:pt x="300" y="1763"/>
                    </a:lnTo>
                    <a:lnTo>
                      <a:pt x="318" y="1768"/>
                    </a:lnTo>
                    <a:lnTo>
                      <a:pt x="336" y="1785"/>
                    </a:lnTo>
                    <a:lnTo>
                      <a:pt x="340" y="1828"/>
                    </a:lnTo>
                    <a:lnTo>
                      <a:pt x="298" y="1882"/>
                    </a:lnTo>
                    <a:lnTo>
                      <a:pt x="284" y="1910"/>
                    </a:lnTo>
                    <a:lnTo>
                      <a:pt x="273" y="1959"/>
                    </a:lnTo>
                    <a:lnTo>
                      <a:pt x="274" y="1962"/>
                    </a:lnTo>
                    <a:lnTo>
                      <a:pt x="276" y="1962"/>
                    </a:lnTo>
                    <a:lnTo>
                      <a:pt x="282" y="1965"/>
                    </a:lnTo>
                    <a:lnTo>
                      <a:pt x="293" y="1962"/>
                    </a:lnTo>
                    <a:lnTo>
                      <a:pt x="295" y="1962"/>
                    </a:lnTo>
                    <a:lnTo>
                      <a:pt x="307" y="1954"/>
                    </a:lnTo>
                    <a:lnTo>
                      <a:pt x="340" y="1929"/>
                    </a:lnTo>
                    <a:lnTo>
                      <a:pt x="344" y="1992"/>
                    </a:lnTo>
                    <a:lnTo>
                      <a:pt x="347" y="1992"/>
                    </a:lnTo>
                    <a:lnTo>
                      <a:pt x="353" y="2005"/>
                    </a:lnTo>
                    <a:lnTo>
                      <a:pt x="355" y="2009"/>
                    </a:lnTo>
                    <a:lnTo>
                      <a:pt x="360" y="2010"/>
                    </a:lnTo>
                    <a:lnTo>
                      <a:pt x="481" y="2047"/>
                    </a:lnTo>
                    <a:lnTo>
                      <a:pt x="489" y="2047"/>
                    </a:lnTo>
                    <a:lnTo>
                      <a:pt x="470" y="2118"/>
                    </a:lnTo>
                    <a:lnTo>
                      <a:pt x="438" y="2147"/>
                    </a:lnTo>
                    <a:lnTo>
                      <a:pt x="482" y="2156"/>
                    </a:lnTo>
                    <a:lnTo>
                      <a:pt x="508" y="2156"/>
                    </a:lnTo>
                    <a:lnTo>
                      <a:pt x="612" y="2112"/>
                    </a:lnTo>
                    <a:lnTo>
                      <a:pt x="748" y="2125"/>
                    </a:lnTo>
                    <a:lnTo>
                      <a:pt x="775" y="2210"/>
                    </a:lnTo>
                    <a:lnTo>
                      <a:pt x="795" y="2210"/>
                    </a:lnTo>
                    <a:lnTo>
                      <a:pt x="819" y="2216"/>
                    </a:lnTo>
                    <a:lnTo>
                      <a:pt x="888" y="2272"/>
                    </a:lnTo>
                    <a:lnTo>
                      <a:pt x="890" y="2275"/>
                    </a:lnTo>
                    <a:lnTo>
                      <a:pt x="890" y="2276"/>
                    </a:lnTo>
                    <a:lnTo>
                      <a:pt x="904" y="2320"/>
                    </a:lnTo>
                    <a:lnTo>
                      <a:pt x="1290" y="2344"/>
                    </a:lnTo>
                    <a:lnTo>
                      <a:pt x="1316" y="2272"/>
                    </a:lnTo>
                    <a:lnTo>
                      <a:pt x="1283" y="2242"/>
                    </a:lnTo>
                    <a:lnTo>
                      <a:pt x="1300" y="2194"/>
                    </a:lnTo>
                    <a:lnTo>
                      <a:pt x="1311" y="2183"/>
                    </a:lnTo>
                    <a:lnTo>
                      <a:pt x="1312" y="2180"/>
                    </a:lnTo>
                    <a:lnTo>
                      <a:pt x="1314" y="2180"/>
                    </a:lnTo>
                    <a:lnTo>
                      <a:pt x="1322" y="2178"/>
                    </a:lnTo>
                    <a:lnTo>
                      <a:pt x="1390" y="2172"/>
                    </a:lnTo>
                    <a:lnTo>
                      <a:pt x="1530" y="2257"/>
                    </a:lnTo>
                    <a:lnTo>
                      <a:pt x="1614" y="2322"/>
                    </a:lnTo>
                    <a:lnTo>
                      <a:pt x="1642" y="2319"/>
                    </a:lnTo>
                    <a:lnTo>
                      <a:pt x="1683" y="2294"/>
                    </a:lnTo>
                    <a:lnTo>
                      <a:pt x="1731" y="2314"/>
                    </a:lnTo>
                    <a:lnTo>
                      <a:pt x="1771" y="2319"/>
                    </a:lnTo>
                    <a:lnTo>
                      <a:pt x="1841" y="2228"/>
                    </a:lnTo>
                    <a:lnTo>
                      <a:pt x="1964" y="2217"/>
                    </a:lnTo>
                    <a:lnTo>
                      <a:pt x="1948" y="2199"/>
                    </a:lnTo>
                    <a:lnTo>
                      <a:pt x="1912" y="2075"/>
                    </a:lnTo>
                    <a:lnTo>
                      <a:pt x="1917" y="2074"/>
                    </a:lnTo>
                    <a:lnTo>
                      <a:pt x="1924" y="1981"/>
                    </a:lnTo>
                    <a:lnTo>
                      <a:pt x="1956" y="1980"/>
                    </a:lnTo>
                    <a:lnTo>
                      <a:pt x="1906" y="1937"/>
                    </a:lnTo>
                    <a:lnTo>
                      <a:pt x="1893" y="1890"/>
                    </a:lnTo>
                    <a:lnTo>
                      <a:pt x="1862" y="1842"/>
                    </a:lnTo>
                    <a:lnTo>
                      <a:pt x="1858" y="1831"/>
                    </a:lnTo>
                    <a:lnTo>
                      <a:pt x="1909" y="1779"/>
                    </a:lnTo>
                    <a:lnTo>
                      <a:pt x="1835" y="1653"/>
                    </a:lnTo>
                    <a:lnTo>
                      <a:pt x="1782" y="1605"/>
                    </a:lnTo>
                    <a:lnTo>
                      <a:pt x="1789" y="1588"/>
                    </a:lnTo>
                    <a:lnTo>
                      <a:pt x="1813" y="1590"/>
                    </a:lnTo>
                    <a:lnTo>
                      <a:pt x="1846" y="1555"/>
                    </a:lnTo>
                    <a:lnTo>
                      <a:pt x="1898" y="1569"/>
                    </a:lnTo>
                    <a:lnTo>
                      <a:pt x="1904" y="1569"/>
                    </a:lnTo>
                    <a:lnTo>
                      <a:pt x="1915" y="1565"/>
                    </a:lnTo>
                    <a:lnTo>
                      <a:pt x="2002" y="1402"/>
                    </a:lnTo>
                    <a:lnTo>
                      <a:pt x="1978" y="1361"/>
                    </a:lnTo>
                    <a:lnTo>
                      <a:pt x="1978" y="1359"/>
                    </a:lnTo>
                    <a:lnTo>
                      <a:pt x="1977" y="1354"/>
                    </a:lnTo>
                    <a:lnTo>
                      <a:pt x="1975" y="1339"/>
                    </a:lnTo>
                    <a:lnTo>
                      <a:pt x="1977" y="1310"/>
                    </a:lnTo>
                    <a:lnTo>
                      <a:pt x="1980" y="1299"/>
                    </a:lnTo>
                    <a:lnTo>
                      <a:pt x="1967" y="1250"/>
                    </a:lnTo>
                    <a:lnTo>
                      <a:pt x="1966" y="1249"/>
                    </a:lnTo>
                    <a:lnTo>
                      <a:pt x="1958" y="1245"/>
                    </a:lnTo>
                    <a:lnTo>
                      <a:pt x="1934" y="1191"/>
                    </a:lnTo>
                    <a:lnTo>
                      <a:pt x="1924" y="1146"/>
                    </a:lnTo>
                    <a:lnTo>
                      <a:pt x="1901" y="1092"/>
                    </a:lnTo>
                    <a:lnTo>
                      <a:pt x="1851" y="1097"/>
                    </a:lnTo>
                    <a:lnTo>
                      <a:pt x="1816" y="1041"/>
                    </a:lnTo>
                    <a:lnTo>
                      <a:pt x="1819" y="998"/>
                    </a:lnTo>
                    <a:lnTo>
                      <a:pt x="1795" y="902"/>
                    </a:lnTo>
                    <a:lnTo>
                      <a:pt x="1771" y="764"/>
                    </a:lnTo>
                    <a:lnTo>
                      <a:pt x="1740" y="754"/>
                    </a:lnTo>
                    <a:lnTo>
                      <a:pt x="1726" y="626"/>
                    </a:lnTo>
                    <a:lnTo>
                      <a:pt x="1661" y="597"/>
                    </a:lnTo>
                    <a:lnTo>
                      <a:pt x="1685" y="546"/>
                    </a:lnTo>
                    <a:lnTo>
                      <a:pt x="1640" y="546"/>
                    </a:lnTo>
                    <a:lnTo>
                      <a:pt x="1617" y="562"/>
                    </a:lnTo>
                    <a:lnTo>
                      <a:pt x="1532" y="473"/>
                    </a:lnTo>
                    <a:lnTo>
                      <a:pt x="1522" y="429"/>
                    </a:lnTo>
                    <a:lnTo>
                      <a:pt x="1475" y="364"/>
                    </a:lnTo>
                    <a:lnTo>
                      <a:pt x="1432" y="382"/>
                    </a:lnTo>
                    <a:lnTo>
                      <a:pt x="1399" y="375"/>
                    </a:lnTo>
                    <a:lnTo>
                      <a:pt x="1338" y="397"/>
                    </a:lnTo>
                    <a:lnTo>
                      <a:pt x="1322" y="375"/>
                    </a:lnTo>
                    <a:lnTo>
                      <a:pt x="1354" y="323"/>
                    </a:lnTo>
                    <a:lnTo>
                      <a:pt x="1294" y="262"/>
                    </a:lnTo>
                    <a:lnTo>
                      <a:pt x="1272" y="262"/>
                    </a:lnTo>
                    <a:lnTo>
                      <a:pt x="1224" y="256"/>
                    </a:lnTo>
                    <a:lnTo>
                      <a:pt x="1199" y="284"/>
                    </a:lnTo>
                    <a:lnTo>
                      <a:pt x="1188" y="387"/>
                    </a:lnTo>
                    <a:lnTo>
                      <a:pt x="1174" y="404"/>
                    </a:lnTo>
                    <a:lnTo>
                      <a:pt x="1028" y="409"/>
                    </a:lnTo>
                    <a:lnTo>
                      <a:pt x="995" y="452"/>
                    </a:lnTo>
                    <a:lnTo>
                      <a:pt x="972" y="451"/>
                    </a:lnTo>
                    <a:lnTo>
                      <a:pt x="899" y="328"/>
                    </a:lnTo>
                    <a:lnTo>
                      <a:pt x="888" y="256"/>
                    </a:lnTo>
                    <a:lnTo>
                      <a:pt x="839" y="153"/>
                    </a:lnTo>
                    <a:lnTo>
                      <a:pt x="842" y="80"/>
                    </a:lnTo>
                    <a:lnTo>
                      <a:pt x="839" y="76"/>
                    </a:lnTo>
                    <a:lnTo>
                      <a:pt x="825" y="47"/>
                    </a:lnTo>
                    <a:lnTo>
                      <a:pt x="809" y="43"/>
                    </a:lnTo>
                    <a:lnTo>
                      <a:pt x="801" y="55"/>
                    </a:lnTo>
                    <a:lnTo>
                      <a:pt x="798" y="59"/>
                    </a:lnTo>
                    <a:lnTo>
                      <a:pt x="795" y="61"/>
                    </a:lnTo>
                    <a:lnTo>
                      <a:pt x="781" y="54"/>
                    </a:lnTo>
                    <a:lnTo>
                      <a:pt x="770" y="44"/>
                    </a:lnTo>
                    <a:lnTo>
                      <a:pt x="765" y="43"/>
                    </a:lnTo>
                    <a:lnTo>
                      <a:pt x="759" y="37"/>
                    </a:lnTo>
                    <a:lnTo>
                      <a:pt x="757" y="10"/>
                    </a:lnTo>
                    <a:lnTo>
                      <a:pt x="762" y="0"/>
                    </a:lnTo>
                    <a:lnTo>
                      <a:pt x="741" y="7"/>
                    </a:lnTo>
                    <a:lnTo>
                      <a:pt x="726" y="54"/>
                    </a:lnTo>
                    <a:lnTo>
                      <a:pt x="694" y="48"/>
                    </a:lnTo>
                    <a:lnTo>
                      <a:pt x="593" y="131"/>
                    </a:lnTo>
                    <a:lnTo>
                      <a:pt x="535" y="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79" name="Freeform 284">
                <a:extLst>
                  <a:ext uri="{FF2B5EF4-FFF2-40B4-BE49-F238E27FC236}">
                    <a16:creationId xmlns:a16="http://schemas.microsoft.com/office/drawing/2014/main" id="{FDAC3FB8-9252-342E-1165-1F6CF65CD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2839"/>
                <a:ext cx="449" cy="392"/>
              </a:xfrm>
              <a:custGeom>
                <a:avLst/>
                <a:gdLst>
                  <a:gd name="T0" fmla="*/ 347 w 3146"/>
                  <a:gd name="T1" fmla="*/ 918 h 2744"/>
                  <a:gd name="T2" fmla="*/ 238 w 3146"/>
                  <a:gd name="T3" fmla="*/ 808 h 2744"/>
                  <a:gd name="T4" fmla="*/ 0 w 3146"/>
                  <a:gd name="T5" fmla="*/ 1023 h 2744"/>
                  <a:gd name="T6" fmla="*/ 80 w 3146"/>
                  <a:gd name="T7" fmla="*/ 1087 h 2744"/>
                  <a:gd name="T8" fmla="*/ 208 w 3146"/>
                  <a:gd name="T9" fmla="*/ 1117 h 2744"/>
                  <a:gd name="T10" fmla="*/ 295 w 3146"/>
                  <a:gd name="T11" fmla="*/ 1165 h 2744"/>
                  <a:gd name="T12" fmla="*/ 372 w 3146"/>
                  <a:gd name="T13" fmla="*/ 1215 h 2744"/>
                  <a:gd name="T14" fmla="*/ 322 w 3146"/>
                  <a:gd name="T15" fmla="*/ 1291 h 2744"/>
                  <a:gd name="T16" fmla="*/ 284 w 3146"/>
                  <a:gd name="T17" fmla="*/ 1360 h 2744"/>
                  <a:gd name="T18" fmla="*/ 344 w 3146"/>
                  <a:gd name="T19" fmla="*/ 1655 h 2744"/>
                  <a:gd name="T20" fmla="*/ 535 w 3146"/>
                  <a:gd name="T21" fmla="*/ 1674 h 2744"/>
                  <a:gd name="T22" fmla="*/ 624 w 3146"/>
                  <a:gd name="T23" fmla="*/ 1645 h 2744"/>
                  <a:gd name="T24" fmla="*/ 850 w 3146"/>
                  <a:gd name="T25" fmla="*/ 1438 h 2744"/>
                  <a:gd name="T26" fmla="*/ 1109 w 3146"/>
                  <a:gd name="T27" fmla="*/ 1430 h 2744"/>
                  <a:gd name="T28" fmla="*/ 1183 w 3146"/>
                  <a:gd name="T29" fmla="*/ 1608 h 2744"/>
                  <a:gd name="T30" fmla="*/ 1387 w 3146"/>
                  <a:gd name="T31" fmla="*/ 1670 h 2744"/>
                  <a:gd name="T32" fmla="*/ 1475 w 3146"/>
                  <a:gd name="T33" fmla="*/ 1781 h 2744"/>
                  <a:gd name="T34" fmla="*/ 1607 w 3146"/>
                  <a:gd name="T35" fmla="*/ 1914 h 2744"/>
                  <a:gd name="T36" fmla="*/ 1802 w 3146"/>
                  <a:gd name="T37" fmla="*/ 2115 h 2744"/>
                  <a:gd name="T38" fmla="*/ 1696 w 3146"/>
                  <a:gd name="T39" fmla="*/ 2449 h 2744"/>
                  <a:gd name="T40" fmla="*/ 1775 w 3146"/>
                  <a:gd name="T41" fmla="*/ 2552 h 2744"/>
                  <a:gd name="T42" fmla="*/ 1770 w 3146"/>
                  <a:gd name="T43" fmla="*/ 2574 h 2744"/>
                  <a:gd name="T44" fmla="*/ 1729 w 3146"/>
                  <a:gd name="T45" fmla="*/ 2621 h 2744"/>
                  <a:gd name="T46" fmla="*/ 1764 w 3146"/>
                  <a:gd name="T47" fmla="*/ 2683 h 2744"/>
                  <a:gd name="T48" fmla="*/ 1868 w 3146"/>
                  <a:gd name="T49" fmla="*/ 2730 h 2744"/>
                  <a:gd name="T50" fmla="*/ 2077 w 3146"/>
                  <a:gd name="T51" fmla="*/ 2591 h 2744"/>
                  <a:gd name="T52" fmla="*/ 2097 w 3146"/>
                  <a:gd name="T53" fmla="*/ 2508 h 2744"/>
                  <a:gd name="T54" fmla="*/ 2188 w 3146"/>
                  <a:gd name="T55" fmla="*/ 2501 h 2744"/>
                  <a:gd name="T56" fmla="*/ 2303 w 3146"/>
                  <a:gd name="T57" fmla="*/ 2460 h 2744"/>
                  <a:gd name="T58" fmla="*/ 2294 w 3146"/>
                  <a:gd name="T59" fmla="*/ 2432 h 2744"/>
                  <a:gd name="T60" fmla="*/ 2341 w 3146"/>
                  <a:gd name="T61" fmla="*/ 2394 h 2744"/>
                  <a:gd name="T62" fmla="*/ 2426 w 3146"/>
                  <a:gd name="T63" fmla="*/ 2326 h 2744"/>
                  <a:gd name="T64" fmla="*/ 2412 w 3146"/>
                  <a:gd name="T65" fmla="*/ 2310 h 2744"/>
                  <a:gd name="T66" fmla="*/ 2392 w 3146"/>
                  <a:gd name="T67" fmla="*/ 2318 h 2744"/>
                  <a:gd name="T68" fmla="*/ 2354 w 3146"/>
                  <a:gd name="T69" fmla="*/ 2322 h 2744"/>
                  <a:gd name="T70" fmla="*/ 2370 w 3146"/>
                  <a:gd name="T71" fmla="*/ 2191 h 2744"/>
                  <a:gd name="T72" fmla="*/ 2548 w 3146"/>
                  <a:gd name="T73" fmla="*/ 2054 h 2744"/>
                  <a:gd name="T74" fmla="*/ 2677 w 3146"/>
                  <a:gd name="T75" fmla="*/ 2110 h 2744"/>
                  <a:gd name="T76" fmla="*/ 2772 w 3146"/>
                  <a:gd name="T77" fmla="*/ 1842 h 2744"/>
                  <a:gd name="T78" fmla="*/ 2772 w 3146"/>
                  <a:gd name="T79" fmla="*/ 1748 h 2744"/>
                  <a:gd name="T80" fmla="*/ 2787 w 3146"/>
                  <a:gd name="T81" fmla="*/ 1600 h 2744"/>
                  <a:gd name="T82" fmla="*/ 3138 w 3146"/>
                  <a:gd name="T83" fmla="*/ 1273 h 2744"/>
                  <a:gd name="T84" fmla="*/ 3141 w 3146"/>
                  <a:gd name="T85" fmla="*/ 1229 h 2744"/>
                  <a:gd name="T86" fmla="*/ 2971 w 3146"/>
                  <a:gd name="T87" fmla="*/ 1023 h 2744"/>
                  <a:gd name="T88" fmla="*/ 2878 w 3146"/>
                  <a:gd name="T89" fmla="*/ 793 h 2744"/>
                  <a:gd name="T90" fmla="*/ 2743 w 3146"/>
                  <a:gd name="T91" fmla="*/ 531 h 2744"/>
                  <a:gd name="T92" fmla="*/ 2579 w 3146"/>
                  <a:gd name="T93" fmla="*/ 425 h 2744"/>
                  <a:gd name="T94" fmla="*/ 2350 w 3146"/>
                  <a:gd name="T95" fmla="*/ 433 h 2744"/>
                  <a:gd name="T96" fmla="*/ 2097 w 3146"/>
                  <a:gd name="T97" fmla="*/ 327 h 2744"/>
                  <a:gd name="T98" fmla="*/ 1882 w 3146"/>
                  <a:gd name="T99" fmla="*/ 465 h 2744"/>
                  <a:gd name="T100" fmla="*/ 1669 w 3146"/>
                  <a:gd name="T101" fmla="*/ 352 h 2744"/>
                  <a:gd name="T102" fmla="*/ 1557 w 3146"/>
                  <a:gd name="T103" fmla="*/ 279 h 2744"/>
                  <a:gd name="T104" fmla="*/ 1445 w 3146"/>
                  <a:gd name="T105" fmla="*/ 0 h 2744"/>
                  <a:gd name="T106" fmla="*/ 1256 w 3146"/>
                  <a:gd name="T107" fmla="*/ 188 h 2744"/>
                  <a:gd name="T108" fmla="*/ 1301 w 3146"/>
                  <a:gd name="T109" fmla="*/ 429 h 2744"/>
                  <a:gd name="T110" fmla="*/ 1367 w 3146"/>
                  <a:gd name="T111" fmla="*/ 579 h 2744"/>
                  <a:gd name="T112" fmla="*/ 1284 w 3146"/>
                  <a:gd name="T113" fmla="*/ 826 h 2744"/>
                  <a:gd name="T114" fmla="*/ 1057 w 3146"/>
                  <a:gd name="T115" fmla="*/ 920 h 2744"/>
                  <a:gd name="T116" fmla="*/ 755 w 3146"/>
                  <a:gd name="T117" fmla="*/ 778 h 2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3146" h="2744">
                    <a:moveTo>
                      <a:pt x="743" y="792"/>
                    </a:moveTo>
                    <a:lnTo>
                      <a:pt x="726" y="840"/>
                    </a:lnTo>
                    <a:lnTo>
                      <a:pt x="759" y="870"/>
                    </a:lnTo>
                    <a:lnTo>
                      <a:pt x="733" y="942"/>
                    </a:lnTo>
                    <a:lnTo>
                      <a:pt x="347" y="918"/>
                    </a:lnTo>
                    <a:lnTo>
                      <a:pt x="333" y="874"/>
                    </a:lnTo>
                    <a:lnTo>
                      <a:pt x="333" y="873"/>
                    </a:lnTo>
                    <a:lnTo>
                      <a:pt x="331" y="870"/>
                    </a:lnTo>
                    <a:lnTo>
                      <a:pt x="262" y="814"/>
                    </a:lnTo>
                    <a:lnTo>
                      <a:pt x="238" y="808"/>
                    </a:lnTo>
                    <a:lnTo>
                      <a:pt x="218" y="808"/>
                    </a:lnTo>
                    <a:lnTo>
                      <a:pt x="132" y="887"/>
                    </a:lnTo>
                    <a:lnTo>
                      <a:pt x="120" y="929"/>
                    </a:lnTo>
                    <a:lnTo>
                      <a:pt x="120" y="978"/>
                    </a:lnTo>
                    <a:lnTo>
                      <a:pt x="0" y="1023"/>
                    </a:lnTo>
                    <a:lnTo>
                      <a:pt x="3" y="1029"/>
                    </a:lnTo>
                    <a:lnTo>
                      <a:pt x="5" y="1033"/>
                    </a:lnTo>
                    <a:lnTo>
                      <a:pt x="56" y="1081"/>
                    </a:lnTo>
                    <a:lnTo>
                      <a:pt x="74" y="1088"/>
                    </a:lnTo>
                    <a:lnTo>
                      <a:pt x="80" y="1087"/>
                    </a:lnTo>
                    <a:lnTo>
                      <a:pt x="88" y="1084"/>
                    </a:lnTo>
                    <a:lnTo>
                      <a:pt x="120" y="1059"/>
                    </a:lnTo>
                    <a:lnTo>
                      <a:pt x="131" y="1060"/>
                    </a:lnTo>
                    <a:lnTo>
                      <a:pt x="167" y="1132"/>
                    </a:lnTo>
                    <a:lnTo>
                      <a:pt x="208" y="1117"/>
                    </a:lnTo>
                    <a:lnTo>
                      <a:pt x="216" y="1124"/>
                    </a:lnTo>
                    <a:lnTo>
                      <a:pt x="273" y="1158"/>
                    </a:lnTo>
                    <a:lnTo>
                      <a:pt x="287" y="1164"/>
                    </a:lnTo>
                    <a:lnTo>
                      <a:pt x="293" y="1164"/>
                    </a:lnTo>
                    <a:lnTo>
                      <a:pt x="295" y="1165"/>
                    </a:lnTo>
                    <a:lnTo>
                      <a:pt x="296" y="1165"/>
                    </a:lnTo>
                    <a:lnTo>
                      <a:pt x="296" y="1164"/>
                    </a:lnTo>
                    <a:lnTo>
                      <a:pt x="307" y="1164"/>
                    </a:lnTo>
                    <a:lnTo>
                      <a:pt x="362" y="1208"/>
                    </a:lnTo>
                    <a:lnTo>
                      <a:pt x="372" y="1215"/>
                    </a:lnTo>
                    <a:lnTo>
                      <a:pt x="371" y="1244"/>
                    </a:lnTo>
                    <a:lnTo>
                      <a:pt x="364" y="1266"/>
                    </a:lnTo>
                    <a:lnTo>
                      <a:pt x="351" y="1280"/>
                    </a:lnTo>
                    <a:lnTo>
                      <a:pt x="350" y="1280"/>
                    </a:lnTo>
                    <a:lnTo>
                      <a:pt x="322" y="1291"/>
                    </a:lnTo>
                    <a:lnTo>
                      <a:pt x="311" y="1291"/>
                    </a:lnTo>
                    <a:lnTo>
                      <a:pt x="309" y="1296"/>
                    </a:lnTo>
                    <a:lnTo>
                      <a:pt x="307" y="1296"/>
                    </a:lnTo>
                    <a:lnTo>
                      <a:pt x="284" y="1354"/>
                    </a:lnTo>
                    <a:lnTo>
                      <a:pt x="284" y="1360"/>
                    </a:lnTo>
                    <a:lnTo>
                      <a:pt x="176" y="1449"/>
                    </a:lnTo>
                    <a:lnTo>
                      <a:pt x="191" y="1514"/>
                    </a:lnTo>
                    <a:lnTo>
                      <a:pt x="322" y="1521"/>
                    </a:lnTo>
                    <a:lnTo>
                      <a:pt x="317" y="1628"/>
                    </a:lnTo>
                    <a:lnTo>
                      <a:pt x="344" y="1655"/>
                    </a:lnTo>
                    <a:lnTo>
                      <a:pt x="457" y="1575"/>
                    </a:lnTo>
                    <a:lnTo>
                      <a:pt x="519" y="1590"/>
                    </a:lnTo>
                    <a:lnTo>
                      <a:pt x="517" y="1627"/>
                    </a:lnTo>
                    <a:lnTo>
                      <a:pt x="525" y="1663"/>
                    </a:lnTo>
                    <a:lnTo>
                      <a:pt x="535" y="1674"/>
                    </a:lnTo>
                    <a:lnTo>
                      <a:pt x="631" y="1704"/>
                    </a:lnTo>
                    <a:lnTo>
                      <a:pt x="672" y="1678"/>
                    </a:lnTo>
                    <a:lnTo>
                      <a:pt x="642" y="1663"/>
                    </a:lnTo>
                    <a:lnTo>
                      <a:pt x="639" y="1663"/>
                    </a:lnTo>
                    <a:lnTo>
                      <a:pt x="624" y="1645"/>
                    </a:lnTo>
                    <a:lnTo>
                      <a:pt x="637" y="1616"/>
                    </a:lnTo>
                    <a:lnTo>
                      <a:pt x="719" y="1502"/>
                    </a:lnTo>
                    <a:lnTo>
                      <a:pt x="797" y="1517"/>
                    </a:lnTo>
                    <a:lnTo>
                      <a:pt x="839" y="1437"/>
                    </a:lnTo>
                    <a:lnTo>
                      <a:pt x="850" y="1438"/>
                    </a:lnTo>
                    <a:lnTo>
                      <a:pt x="868" y="1390"/>
                    </a:lnTo>
                    <a:lnTo>
                      <a:pt x="904" y="1379"/>
                    </a:lnTo>
                    <a:lnTo>
                      <a:pt x="1043" y="1361"/>
                    </a:lnTo>
                    <a:lnTo>
                      <a:pt x="1060" y="1430"/>
                    </a:lnTo>
                    <a:lnTo>
                      <a:pt x="1109" y="1430"/>
                    </a:lnTo>
                    <a:lnTo>
                      <a:pt x="1117" y="1496"/>
                    </a:lnTo>
                    <a:lnTo>
                      <a:pt x="1071" y="1572"/>
                    </a:lnTo>
                    <a:lnTo>
                      <a:pt x="1134" y="1638"/>
                    </a:lnTo>
                    <a:lnTo>
                      <a:pt x="1139" y="1630"/>
                    </a:lnTo>
                    <a:lnTo>
                      <a:pt x="1183" y="1608"/>
                    </a:lnTo>
                    <a:lnTo>
                      <a:pt x="1276" y="1602"/>
                    </a:lnTo>
                    <a:lnTo>
                      <a:pt x="1309" y="1595"/>
                    </a:lnTo>
                    <a:lnTo>
                      <a:pt x="1314" y="1659"/>
                    </a:lnTo>
                    <a:lnTo>
                      <a:pt x="1345" y="1670"/>
                    </a:lnTo>
                    <a:lnTo>
                      <a:pt x="1387" y="1670"/>
                    </a:lnTo>
                    <a:lnTo>
                      <a:pt x="1431" y="1699"/>
                    </a:lnTo>
                    <a:lnTo>
                      <a:pt x="1391" y="1805"/>
                    </a:lnTo>
                    <a:lnTo>
                      <a:pt x="1421" y="1813"/>
                    </a:lnTo>
                    <a:lnTo>
                      <a:pt x="1464" y="1790"/>
                    </a:lnTo>
                    <a:lnTo>
                      <a:pt x="1475" y="1781"/>
                    </a:lnTo>
                    <a:lnTo>
                      <a:pt x="1535" y="1819"/>
                    </a:lnTo>
                    <a:lnTo>
                      <a:pt x="1578" y="1856"/>
                    </a:lnTo>
                    <a:lnTo>
                      <a:pt x="1576" y="1875"/>
                    </a:lnTo>
                    <a:lnTo>
                      <a:pt x="1576" y="1886"/>
                    </a:lnTo>
                    <a:lnTo>
                      <a:pt x="1607" y="1914"/>
                    </a:lnTo>
                    <a:lnTo>
                      <a:pt x="1671" y="1954"/>
                    </a:lnTo>
                    <a:lnTo>
                      <a:pt x="1696" y="1979"/>
                    </a:lnTo>
                    <a:lnTo>
                      <a:pt x="1764" y="1999"/>
                    </a:lnTo>
                    <a:lnTo>
                      <a:pt x="1803" y="2107"/>
                    </a:lnTo>
                    <a:lnTo>
                      <a:pt x="1802" y="2115"/>
                    </a:lnTo>
                    <a:lnTo>
                      <a:pt x="1866" y="2220"/>
                    </a:lnTo>
                    <a:lnTo>
                      <a:pt x="1857" y="2260"/>
                    </a:lnTo>
                    <a:lnTo>
                      <a:pt x="1781" y="2402"/>
                    </a:lnTo>
                    <a:lnTo>
                      <a:pt x="1629" y="2398"/>
                    </a:lnTo>
                    <a:lnTo>
                      <a:pt x="1696" y="2449"/>
                    </a:lnTo>
                    <a:lnTo>
                      <a:pt x="1682" y="2489"/>
                    </a:lnTo>
                    <a:lnTo>
                      <a:pt x="1696" y="2493"/>
                    </a:lnTo>
                    <a:lnTo>
                      <a:pt x="1699" y="2493"/>
                    </a:lnTo>
                    <a:lnTo>
                      <a:pt x="1746" y="2515"/>
                    </a:lnTo>
                    <a:lnTo>
                      <a:pt x="1775" y="2552"/>
                    </a:lnTo>
                    <a:lnTo>
                      <a:pt x="1775" y="2566"/>
                    </a:lnTo>
                    <a:lnTo>
                      <a:pt x="1773" y="2569"/>
                    </a:lnTo>
                    <a:lnTo>
                      <a:pt x="1773" y="2572"/>
                    </a:lnTo>
                    <a:lnTo>
                      <a:pt x="1771" y="2574"/>
                    </a:lnTo>
                    <a:lnTo>
                      <a:pt x="1770" y="2574"/>
                    </a:lnTo>
                    <a:lnTo>
                      <a:pt x="1764" y="2578"/>
                    </a:lnTo>
                    <a:lnTo>
                      <a:pt x="1759" y="2578"/>
                    </a:lnTo>
                    <a:lnTo>
                      <a:pt x="1742" y="2594"/>
                    </a:lnTo>
                    <a:lnTo>
                      <a:pt x="1731" y="2617"/>
                    </a:lnTo>
                    <a:lnTo>
                      <a:pt x="1729" y="2621"/>
                    </a:lnTo>
                    <a:lnTo>
                      <a:pt x="1729" y="2624"/>
                    </a:lnTo>
                    <a:lnTo>
                      <a:pt x="1735" y="2631"/>
                    </a:lnTo>
                    <a:lnTo>
                      <a:pt x="1753" y="2671"/>
                    </a:lnTo>
                    <a:lnTo>
                      <a:pt x="1764" y="2682"/>
                    </a:lnTo>
                    <a:lnTo>
                      <a:pt x="1764" y="2683"/>
                    </a:lnTo>
                    <a:lnTo>
                      <a:pt x="1775" y="2689"/>
                    </a:lnTo>
                    <a:lnTo>
                      <a:pt x="1778" y="2694"/>
                    </a:lnTo>
                    <a:lnTo>
                      <a:pt x="1782" y="2694"/>
                    </a:lnTo>
                    <a:lnTo>
                      <a:pt x="1795" y="2705"/>
                    </a:lnTo>
                    <a:lnTo>
                      <a:pt x="1868" y="2730"/>
                    </a:lnTo>
                    <a:lnTo>
                      <a:pt x="1945" y="2744"/>
                    </a:lnTo>
                    <a:lnTo>
                      <a:pt x="1959" y="2643"/>
                    </a:lnTo>
                    <a:lnTo>
                      <a:pt x="1972" y="2631"/>
                    </a:lnTo>
                    <a:lnTo>
                      <a:pt x="2075" y="2594"/>
                    </a:lnTo>
                    <a:lnTo>
                      <a:pt x="2077" y="2591"/>
                    </a:lnTo>
                    <a:lnTo>
                      <a:pt x="2114" y="2566"/>
                    </a:lnTo>
                    <a:lnTo>
                      <a:pt x="2122" y="2547"/>
                    </a:lnTo>
                    <a:lnTo>
                      <a:pt x="2119" y="2544"/>
                    </a:lnTo>
                    <a:lnTo>
                      <a:pt x="2114" y="2540"/>
                    </a:lnTo>
                    <a:lnTo>
                      <a:pt x="2097" y="2508"/>
                    </a:lnTo>
                    <a:lnTo>
                      <a:pt x="2097" y="2501"/>
                    </a:lnTo>
                    <a:lnTo>
                      <a:pt x="2108" y="2480"/>
                    </a:lnTo>
                    <a:lnTo>
                      <a:pt x="2109" y="2480"/>
                    </a:lnTo>
                    <a:lnTo>
                      <a:pt x="2119" y="2475"/>
                    </a:lnTo>
                    <a:lnTo>
                      <a:pt x="2188" y="2501"/>
                    </a:lnTo>
                    <a:lnTo>
                      <a:pt x="2208" y="2504"/>
                    </a:lnTo>
                    <a:lnTo>
                      <a:pt x="2210" y="2501"/>
                    </a:lnTo>
                    <a:lnTo>
                      <a:pt x="2219" y="2500"/>
                    </a:lnTo>
                    <a:lnTo>
                      <a:pt x="2299" y="2463"/>
                    </a:lnTo>
                    <a:lnTo>
                      <a:pt x="2303" y="2460"/>
                    </a:lnTo>
                    <a:lnTo>
                      <a:pt x="2314" y="2446"/>
                    </a:lnTo>
                    <a:lnTo>
                      <a:pt x="2314" y="2435"/>
                    </a:lnTo>
                    <a:lnTo>
                      <a:pt x="2310" y="2430"/>
                    </a:lnTo>
                    <a:lnTo>
                      <a:pt x="2297" y="2430"/>
                    </a:lnTo>
                    <a:lnTo>
                      <a:pt x="2294" y="2432"/>
                    </a:lnTo>
                    <a:lnTo>
                      <a:pt x="2288" y="2432"/>
                    </a:lnTo>
                    <a:lnTo>
                      <a:pt x="2286" y="2430"/>
                    </a:lnTo>
                    <a:lnTo>
                      <a:pt x="2288" y="2425"/>
                    </a:lnTo>
                    <a:lnTo>
                      <a:pt x="2330" y="2394"/>
                    </a:lnTo>
                    <a:lnTo>
                      <a:pt x="2341" y="2394"/>
                    </a:lnTo>
                    <a:lnTo>
                      <a:pt x="2381" y="2399"/>
                    </a:lnTo>
                    <a:lnTo>
                      <a:pt x="2401" y="2384"/>
                    </a:lnTo>
                    <a:lnTo>
                      <a:pt x="2428" y="2340"/>
                    </a:lnTo>
                    <a:lnTo>
                      <a:pt x="2428" y="2327"/>
                    </a:lnTo>
                    <a:lnTo>
                      <a:pt x="2426" y="2326"/>
                    </a:lnTo>
                    <a:lnTo>
                      <a:pt x="2425" y="2321"/>
                    </a:lnTo>
                    <a:lnTo>
                      <a:pt x="2425" y="2318"/>
                    </a:lnTo>
                    <a:lnTo>
                      <a:pt x="2417" y="2315"/>
                    </a:lnTo>
                    <a:lnTo>
                      <a:pt x="2414" y="2311"/>
                    </a:lnTo>
                    <a:lnTo>
                      <a:pt x="2412" y="2310"/>
                    </a:lnTo>
                    <a:lnTo>
                      <a:pt x="2404" y="2310"/>
                    </a:lnTo>
                    <a:lnTo>
                      <a:pt x="2403" y="2311"/>
                    </a:lnTo>
                    <a:lnTo>
                      <a:pt x="2401" y="2315"/>
                    </a:lnTo>
                    <a:lnTo>
                      <a:pt x="2396" y="2316"/>
                    </a:lnTo>
                    <a:lnTo>
                      <a:pt x="2392" y="2318"/>
                    </a:lnTo>
                    <a:lnTo>
                      <a:pt x="2382" y="2322"/>
                    </a:lnTo>
                    <a:lnTo>
                      <a:pt x="2370" y="2326"/>
                    </a:lnTo>
                    <a:lnTo>
                      <a:pt x="2361" y="2326"/>
                    </a:lnTo>
                    <a:lnTo>
                      <a:pt x="2357" y="2322"/>
                    </a:lnTo>
                    <a:lnTo>
                      <a:pt x="2354" y="2322"/>
                    </a:lnTo>
                    <a:lnTo>
                      <a:pt x="2352" y="2318"/>
                    </a:lnTo>
                    <a:lnTo>
                      <a:pt x="2349" y="2316"/>
                    </a:lnTo>
                    <a:lnTo>
                      <a:pt x="2330" y="2296"/>
                    </a:lnTo>
                    <a:lnTo>
                      <a:pt x="2330" y="2282"/>
                    </a:lnTo>
                    <a:lnTo>
                      <a:pt x="2370" y="2191"/>
                    </a:lnTo>
                    <a:lnTo>
                      <a:pt x="2379" y="2176"/>
                    </a:lnTo>
                    <a:lnTo>
                      <a:pt x="2447" y="2081"/>
                    </a:lnTo>
                    <a:lnTo>
                      <a:pt x="2467" y="2071"/>
                    </a:lnTo>
                    <a:lnTo>
                      <a:pt x="2546" y="2054"/>
                    </a:lnTo>
                    <a:lnTo>
                      <a:pt x="2548" y="2054"/>
                    </a:lnTo>
                    <a:lnTo>
                      <a:pt x="2559" y="2056"/>
                    </a:lnTo>
                    <a:lnTo>
                      <a:pt x="2565" y="2059"/>
                    </a:lnTo>
                    <a:lnTo>
                      <a:pt x="2660" y="2107"/>
                    </a:lnTo>
                    <a:lnTo>
                      <a:pt x="2663" y="2108"/>
                    </a:lnTo>
                    <a:lnTo>
                      <a:pt x="2677" y="2110"/>
                    </a:lnTo>
                    <a:lnTo>
                      <a:pt x="2729" y="2110"/>
                    </a:lnTo>
                    <a:lnTo>
                      <a:pt x="2731" y="2103"/>
                    </a:lnTo>
                    <a:lnTo>
                      <a:pt x="2696" y="2005"/>
                    </a:lnTo>
                    <a:lnTo>
                      <a:pt x="2725" y="1912"/>
                    </a:lnTo>
                    <a:lnTo>
                      <a:pt x="2772" y="1842"/>
                    </a:lnTo>
                    <a:lnTo>
                      <a:pt x="2772" y="1837"/>
                    </a:lnTo>
                    <a:lnTo>
                      <a:pt x="2776" y="1798"/>
                    </a:lnTo>
                    <a:lnTo>
                      <a:pt x="2778" y="1794"/>
                    </a:lnTo>
                    <a:lnTo>
                      <a:pt x="2778" y="1775"/>
                    </a:lnTo>
                    <a:lnTo>
                      <a:pt x="2772" y="1748"/>
                    </a:lnTo>
                    <a:lnTo>
                      <a:pt x="2769" y="1747"/>
                    </a:lnTo>
                    <a:lnTo>
                      <a:pt x="2753" y="1706"/>
                    </a:lnTo>
                    <a:lnTo>
                      <a:pt x="2798" y="1663"/>
                    </a:lnTo>
                    <a:lnTo>
                      <a:pt x="2747" y="1611"/>
                    </a:lnTo>
                    <a:lnTo>
                      <a:pt x="2787" y="1600"/>
                    </a:lnTo>
                    <a:lnTo>
                      <a:pt x="2931" y="1471"/>
                    </a:lnTo>
                    <a:lnTo>
                      <a:pt x="2938" y="1449"/>
                    </a:lnTo>
                    <a:lnTo>
                      <a:pt x="3080" y="1343"/>
                    </a:lnTo>
                    <a:lnTo>
                      <a:pt x="3082" y="1339"/>
                    </a:lnTo>
                    <a:lnTo>
                      <a:pt x="3138" y="1273"/>
                    </a:lnTo>
                    <a:lnTo>
                      <a:pt x="3141" y="1270"/>
                    </a:lnTo>
                    <a:lnTo>
                      <a:pt x="3144" y="1266"/>
                    </a:lnTo>
                    <a:lnTo>
                      <a:pt x="3144" y="1259"/>
                    </a:lnTo>
                    <a:lnTo>
                      <a:pt x="3146" y="1246"/>
                    </a:lnTo>
                    <a:lnTo>
                      <a:pt x="3141" y="1229"/>
                    </a:lnTo>
                    <a:lnTo>
                      <a:pt x="3067" y="1128"/>
                    </a:lnTo>
                    <a:lnTo>
                      <a:pt x="3042" y="1106"/>
                    </a:lnTo>
                    <a:lnTo>
                      <a:pt x="3026" y="1060"/>
                    </a:lnTo>
                    <a:lnTo>
                      <a:pt x="2969" y="1034"/>
                    </a:lnTo>
                    <a:lnTo>
                      <a:pt x="2971" y="1023"/>
                    </a:lnTo>
                    <a:lnTo>
                      <a:pt x="2889" y="1007"/>
                    </a:lnTo>
                    <a:lnTo>
                      <a:pt x="2862" y="946"/>
                    </a:lnTo>
                    <a:lnTo>
                      <a:pt x="2882" y="852"/>
                    </a:lnTo>
                    <a:lnTo>
                      <a:pt x="2884" y="822"/>
                    </a:lnTo>
                    <a:lnTo>
                      <a:pt x="2878" y="793"/>
                    </a:lnTo>
                    <a:lnTo>
                      <a:pt x="2851" y="698"/>
                    </a:lnTo>
                    <a:lnTo>
                      <a:pt x="2860" y="656"/>
                    </a:lnTo>
                    <a:lnTo>
                      <a:pt x="2791" y="651"/>
                    </a:lnTo>
                    <a:lnTo>
                      <a:pt x="2789" y="644"/>
                    </a:lnTo>
                    <a:lnTo>
                      <a:pt x="2743" y="531"/>
                    </a:lnTo>
                    <a:lnTo>
                      <a:pt x="2740" y="502"/>
                    </a:lnTo>
                    <a:lnTo>
                      <a:pt x="2674" y="481"/>
                    </a:lnTo>
                    <a:lnTo>
                      <a:pt x="2652" y="447"/>
                    </a:lnTo>
                    <a:lnTo>
                      <a:pt x="2638" y="444"/>
                    </a:lnTo>
                    <a:lnTo>
                      <a:pt x="2579" y="425"/>
                    </a:lnTo>
                    <a:lnTo>
                      <a:pt x="2535" y="361"/>
                    </a:lnTo>
                    <a:lnTo>
                      <a:pt x="2463" y="328"/>
                    </a:lnTo>
                    <a:lnTo>
                      <a:pt x="2370" y="312"/>
                    </a:lnTo>
                    <a:lnTo>
                      <a:pt x="2343" y="334"/>
                    </a:lnTo>
                    <a:lnTo>
                      <a:pt x="2350" y="433"/>
                    </a:lnTo>
                    <a:lnTo>
                      <a:pt x="2327" y="472"/>
                    </a:lnTo>
                    <a:lnTo>
                      <a:pt x="2232" y="444"/>
                    </a:lnTo>
                    <a:lnTo>
                      <a:pt x="2245" y="352"/>
                    </a:lnTo>
                    <a:lnTo>
                      <a:pt x="2217" y="301"/>
                    </a:lnTo>
                    <a:lnTo>
                      <a:pt x="2097" y="327"/>
                    </a:lnTo>
                    <a:lnTo>
                      <a:pt x="2022" y="393"/>
                    </a:lnTo>
                    <a:lnTo>
                      <a:pt x="2026" y="454"/>
                    </a:lnTo>
                    <a:lnTo>
                      <a:pt x="1967" y="531"/>
                    </a:lnTo>
                    <a:lnTo>
                      <a:pt x="1917" y="503"/>
                    </a:lnTo>
                    <a:lnTo>
                      <a:pt x="1882" y="465"/>
                    </a:lnTo>
                    <a:lnTo>
                      <a:pt x="1824" y="436"/>
                    </a:lnTo>
                    <a:lnTo>
                      <a:pt x="1803" y="388"/>
                    </a:lnTo>
                    <a:lnTo>
                      <a:pt x="1737" y="400"/>
                    </a:lnTo>
                    <a:lnTo>
                      <a:pt x="1704" y="334"/>
                    </a:lnTo>
                    <a:lnTo>
                      <a:pt x="1669" y="352"/>
                    </a:lnTo>
                    <a:lnTo>
                      <a:pt x="1658" y="345"/>
                    </a:lnTo>
                    <a:lnTo>
                      <a:pt x="1554" y="393"/>
                    </a:lnTo>
                    <a:lnTo>
                      <a:pt x="1549" y="388"/>
                    </a:lnTo>
                    <a:lnTo>
                      <a:pt x="1524" y="357"/>
                    </a:lnTo>
                    <a:lnTo>
                      <a:pt x="1557" y="279"/>
                    </a:lnTo>
                    <a:lnTo>
                      <a:pt x="1557" y="224"/>
                    </a:lnTo>
                    <a:lnTo>
                      <a:pt x="1538" y="207"/>
                    </a:lnTo>
                    <a:lnTo>
                      <a:pt x="1585" y="149"/>
                    </a:lnTo>
                    <a:lnTo>
                      <a:pt x="1522" y="39"/>
                    </a:lnTo>
                    <a:lnTo>
                      <a:pt x="1445" y="0"/>
                    </a:lnTo>
                    <a:lnTo>
                      <a:pt x="1358" y="163"/>
                    </a:lnTo>
                    <a:lnTo>
                      <a:pt x="1347" y="167"/>
                    </a:lnTo>
                    <a:lnTo>
                      <a:pt x="1341" y="167"/>
                    </a:lnTo>
                    <a:lnTo>
                      <a:pt x="1289" y="153"/>
                    </a:lnTo>
                    <a:lnTo>
                      <a:pt x="1256" y="188"/>
                    </a:lnTo>
                    <a:lnTo>
                      <a:pt x="1232" y="186"/>
                    </a:lnTo>
                    <a:lnTo>
                      <a:pt x="1225" y="203"/>
                    </a:lnTo>
                    <a:lnTo>
                      <a:pt x="1278" y="251"/>
                    </a:lnTo>
                    <a:lnTo>
                      <a:pt x="1352" y="377"/>
                    </a:lnTo>
                    <a:lnTo>
                      <a:pt x="1301" y="429"/>
                    </a:lnTo>
                    <a:lnTo>
                      <a:pt x="1305" y="440"/>
                    </a:lnTo>
                    <a:lnTo>
                      <a:pt x="1336" y="488"/>
                    </a:lnTo>
                    <a:lnTo>
                      <a:pt x="1349" y="535"/>
                    </a:lnTo>
                    <a:lnTo>
                      <a:pt x="1399" y="578"/>
                    </a:lnTo>
                    <a:lnTo>
                      <a:pt x="1367" y="579"/>
                    </a:lnTo>
                    <a:lnTo>
                      <a:pt x="1360" y="672"/>
                    </a:lnTo>
                    <a:lnTo>
                      <a:pt x="1355" y="673"/>
                    </a:lnTo>
                    <a:lnTo>
                      <a:pt x="1391" y="797"/>
                    </a:lnTo>
                    <a:lnTo>
                      <a:pt x="1407" y="815"/>
                    </a:lnTo>
                    <a:lnTo>
                      <a:pt x="1284" y="826"/>
                    </a:lnTo>
                    <a:lnTo>
                      <a:pt x="1214" y="917"/>
                    </a:lnTo>
                    <a:lnTo>
                      <a:pt x="1174" y="912"/>
                    </a:lnTo>
                    <a:lnTo>
                      <a:pt x="1126" y="892"/>
                    </a:lnTo>
                    <a:lnTo>
                      <a:pt x="1085" y="917"/>
                    </a:lnTo>
                    <a:lnTo>
                      <a:pt x="1057" y="920"/>
                    </a:lnTo>
                    <a:lnTo>
                      <a:pt x="973" y="855"/>
                    </a:lnTo>
                    <a:lnTo>
                      <a:pt x="833" y="770"/>
                    </a:lnTo>
                    <a:lnTo>
                      <a:pt x="765" y="776"/>
                    </a:lnTo>
                    <a:lnTo>
                      <a:pt x="757" y="778"/>
                    </a:lnTo>
                    <a:lnTo>
                      <a:pt x="755" y="778"/>
                    </a:lnTo>
                    <a:lnTo>
                      <a:pt x="754" y="781"/>
                    </a:lnTo>
                    <a:lnTo>
                      <a:pt x="743" y="7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0" name="Freeform 285">
                <a:extLst>
                  <a:ext uri="{FF2B5EF4-FFF2-40B4-BE49-F238E27FC236}">
                    <a16:creationId xmlns:a16="http://schemas.microsoft.com/office/drawing/2014/main" id="{4FC97097-A76E-59A4-4294-CD6167A786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3" y="3033"/>
                <a:ext cx="473" cy="300"/>
              </a:xfrm>
              <a:custGeom>
                <a:avLst/>
                <a:gdLst>
                  <a:gd name="T0" fmla="*/ 243 w 3313"/>
                  <a:gd name="T1" fmla="*/ 1245 h 2097"/>
                  <a:gd name="T2" fmla="*/ 52 w 3313"/>
                  <a:gd name="T3" fmla="*/ 1503 h 2097"/>
                  <a:gd name="T4" fmla="*/ 32 w 3313"/>
                  <a:gd name="T5" fmla="*/ 1599 h 2097"/>
                  <a:gd name="T6" fmla="*/ 30 w 3313"/>
                  <a:gd name="T7" fmla="*/ 1660 h 2097"/>
                  <a:gd name="T8" fmla="*/ 120 w 3313"/>
                  <a:gd name="T9" fmla="*/ 1806 h 2097"/>
                  <a:gd name="T10" fmla="*/ 240 w 3313"/>
                  <a:gd name="T11" fmla="*/ 1861 h 2097"/>
                  <a:gd name="T12" fmla="*/ 338 w 3313"/>
                  <a:gd name="T13" fmla="*/ 1916 h 2097"/>
                  <a:gd name="T14" fmla="*/ 497 w 3313"/>
                  <a:gd name="T15" fmla="*/ 1915 h 2097"/>
                  <a:gd name="T16" fmla="*/ 636 w 3313"/>
                  <a:gd name="T17" fmla="*/ 1770 h 2097"/>
                  <a:gd name="T18" fmla="*/ 660 w 3313"/>
                  <a:gd name="T19" fmla="*/ 1763 h 2097"/>
                  <a:gd name="T20" fmla="*/ 658 w 3313"/>
                  <a:gd name="T21" fmla="*/ 1681 h 2097"/>
                  <a:gd name="T22" fmla="*/ 704 w 3313"/>
                  <a:gd name="T23" fmla="*/ 1687 h 2097"/>
                  <a:gd name="T24" fmla="*/ 817 w 3313"/>
                  <a:gd name="T25" fmla="*/ 1812 h 2097"/>
                  <a:gd name="T26" fmla="*/ 948 w 3313"/>
                  <a:gd name="T27" fmla="*/ 1900 h 2097"/>
                  <a:gd name="T28" fmla="*/ 1314 w 3313"/>
                  <a:gd name="T29" fmla="*/ 1980 h 2097"/>
                  <a:gd name="T30" fmla="*/ 1518 w 3313"/>
                  <a:gd name="T31" fmla="*/ 2005 h 2097"/>
                  <a:gd name="T32" fmla="*/ 1641 w 3313"/>
                  <a:gd name="T33" fmla="*/ 1922 h 2097"/>
                  <a:gd name="T34" fmla="*/ 1807 w 3313"/>
                  <a:gd name="T35" fmla="*/ 1872 h 2097"/>
                  <a:gd name="T36" fmla="*/ 1824 w 3313"/>
                  <a:gd name="T37" fmla="*/ 1883 h 2097"/>
                  <a:gd name="T38" fmla="*/ 1884 w 3313"/>
                  <a:gd name="T39" fmla="*/ 1910 h 2097"/>
                  <a:gd name="T40" fmla="*/ 1996 w 3313"/>
                  <a:gd name="T41" fmla="*/ 1878 h 2097"/>
                  <a:gd name="T42" fmla="*/ 2250 w 3313"/>
                  <a:gd name="T43" fmla="*/ 1599 h 2097"/>
                  <a:gd name="T44" fmla="*/ 2313 w 3313"/>
                  <a:gd name="T45" fmla="*/ 1588 h 2097"/>
                  <a:gd name="T46" fmla="*/ 2397 w 3313"/>
                  <a:gd name="T47" fmla="*/ 1522 h 2097"/>
                  <a:gd name="T48" fmla="*/ 2539 w 3313"/>
                  <a:gd name="T49" fmla="*/ 1452 h 2097"/>
                  <a:gd name="T50" fmla="*/ 2734 w 3313"/>
                  <a:gd name="T51" fmla="*/ 1256 h 2097"/>
                  <a:gd name="T52" fmla="*/ 2944 w 3313"/>
                  <a:gd name="T53" fmla="*/ 1147 h 2097"/>
                  <a:gd name="T54" fmla="*/ 3118 w 3313"/>
                  <a:gd name="T55" fmla="*/ 1125 h 2097"/>
                  <a:gd name="T56" fmla="*/ 3076 w 3313"/>
                  <a:gd name="T57" fmla="*/ 1037 h 2097"/>
                  <a:gd name="T58" fmla="*/ 3249 w 3313"/>
                  <a:gd name="T59" fmla="*/ 754 h 2097"/>
                  <a:gd name="T60" fmla="*/ 3118 w 3313"/>
                  <a:gd name="T61" fmla="*/ 593 h 2097"/>
                  <a:gd name="T62" fmla="*/ 3025 w 3313"/>
                  <a:gd name="T63" fmla="*/ 495 h 2097"/>
                  <a:gd name="T64" fmla="*/ 2868 w 3313"/>
                  <a:gd name="T65" fmla="*/ 452 h 2097"/>
                  <a:gd name="T66" fmla="*/ 2792 w 3313"/>
                  <a:gd name="T67" fmla="*/ 309 h 2097"/>
                  <a:gd name="T68" fmla="*/ 2630 w 3313"/>
                  <a:gd name="T69" fmla="*/ 247 h 2097"/>
                  <a:gd name="T70" fmla="*/ 2564 w 3313"/>
                  <a:gd name="T71" fmla="*/ 135 h 2097"/>
                  <a:gd name="T72" fmla="*/ 2351 w 3313"/>
                  <a:gd name="T73" fmla="*/ 18 h 2097"/>
                  <a:gd name="T74" fmla="*/ 2244 w 3313"/>
                  <a:gd name="T75" fmla="*/ 156 h 2097"/>
                  <a:gd name="T76" fmla="*/ 2086 w 3313"/>
                  <a:gd name="T77" fmla="*/ 302 h 2097"/>
                  <a:gd name="T78" fmla="*/ 1982 w 3313"/>
                  <a:gd name="T79" fmla="*/ 313 h 2097"/>
                  <a:gd name="T80" fmla="*/ 1904 w 3313"/>
                  <a:gd name="T81" fmla="*/ 214 h 2097"/>
                  <a:gd name="T82" fmla="*/ 1638 w 3313"/>
                  <a:gd name="T83" fmla="*/ 153 h 2097"/>
                  <a:gd name="T84" fmla="*/ 1398 w 3313"/>
                  <a:gd name="T85" fmla="*/ 273 h 2097"/>
                  <a:gd name="T86" fmla="*/ 1393 w 3313"/>
                  <a:gd name="T87" fmla="*/ 317 h 2097"/>
                  <a:gd name="T88" fmla="*/ 1226 w 3313"/>
                  <a:gd name="T89" fmla="*/ 426 h 2097"/>
                  <a:gd name="T90" fmla="*/ 1172 w 3313"/>
                  <a:gd name="T91" fmla="*/ 415 h 2097"/>
                  <a:gd name="T92" fmla="*/ 1139 w 3313"/>
                  <a:gd name="T93" fmla="*/ 389 h 2097"/>
                  <a:gd name="T94" fmla="*/ 1035 w 3313"/>
                  <a:gd name="T95" fmla="*/ 447 h 2097"/>
                  <a:gd name="T96" fmla="*/ 1030 w 3313"/>
                  <a:gd name="T97" fmla="*/ 618 h 2097"/>
                  <a:gd name="T98" fmla="*/ 1065 w 3313"/>
                  <a:gd name="T99" fmla="*/ 724 h 2097"/>
                  <a:gd name="T100" fmla="*/ 795 w 3313"/>
                  <a:gd name="T101" fmla="*/ 758 h 2097"/>
                  <a:gd name="T102" fmla="*/ 582 w 3313"/>
                  <a:gd name="T103" fmla="*/ 917 h 2097"/>
                  <a:gd name="T104" fmla="*/ 367 w 3313"/>
                  <a:gd name="T105" fmla="*/ 895 h 2097"/>
                  <a:gd name="T106" fmla="*/ 295 w 3313"/>
                  <a:gd name="T107" fmla="*/ 877 h 2097"/>
                  <a:gd name="T108" fmla="*/ 194 w 3313"/>
                  <a:gd name="T109" fmla="*/ 946 h 20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313" h="2097">
                    <a:moveTo>
                      <a:pt x="169" y="1038"/>
                    </a:moveTo>
                    <a:lnTo>
                      <a:pt x="158" y="1113"/>
                    </a:lnTo>
                    <a:lnTo>
                      <a:pt x="276" y="1256"/>
                    </a:lnTo>
                    <a:lnTo>
                      <a:pt x="243" y="1245"/>
                    </a:lnTo>
                    <a:lnTo>
                      <a:pt x="260" y="1375"/>
                    </a:lnTo>
                    <a:lnTo>
                      <a:pt x="139" y="1456"/>
                    </a:lnTo>
                    <a:lnTo>
                      <a:pt x="126" y="1481"/>
                    </a:lnTo>
                    <a:lnTo>
                      <a:pt x="52" y="1503"/>
                    </a:lnTo>
                    <a:lnTo>
                      <a:pt x="68" y="1569"/>
                    </a:lnTo>
                    <a:lnTo>
                      <a:pt x="54" y="1573"/>
                    </a:lnTo>
                    <a:lnTo>
                      <a:pt x="41" y="1584"/>
                    </a:lnTo>
                    <a:lnTo>
                      <a:pt x="32" y="1599"/>
                    </a:lnTo>
                    <a:lnTo>
                      <a:pt x="25" y="1626"/>
                    </a:lnTo>
                    <a:lnTo>
                      <a:pt x="25" y="1631"/>
                    </a:lnTo>
                    <a:lnTo>
                      <a:pt x="28" y="1642"/>
                    </a:lnTo>
                    <a:lnTo>
                      <a:pt x="30" y="1660"/>
                    </a:lnTo>
                    <a:lnTo>
                      <a:pt x="8" y="1708"/>
                    </a:lnTo>
                    <a:lnTo>
                      <a:pt x="6" y="1711"/>
                    </a:lnTo>
                    <a:lnTo>
                      <a:pt x="0" y="1715"/>
                    </a:lnTo>
                    <a:lnTo>
                      <a:pt x="120" y="1806"/>
                    </a:lnTo>
                    <a:lnTo>
                      <a:pt x="123" y="1846"/>
                    </a:lnTo>
                    <a:lnTo>
                      <a:pt x="156" y="1885"/>
                    </a:lnTo>
                    <a:lnTo>
                      <a:pt x="207" y="1857"/>
                    </a:lnTo>
                    <a:lnTo>
                      <a:pt x="240" y="1861"/>
                    </a:lnTo>
                    <a:lnTo>
                      <a:pt x="298" y="1780"/>
                    </a:lnTo>
                    <a:lnTo>
                      <a:pt x="320" y="1820"/>
                    </a:lnTo>
                    <a:lnTo>
                      <a:pt x="327" y="1907"/>
                    </a:lnTo>
                    <a:lnTo>
                      <a:pt x="338" y="1916"/>
                    </a:lnTo>
                    <a:lnTo>
                      <a:pt x="402" y="1940"/>
                    </a:lnTo>
                    <a:lnTo>
                      <a:pt x="426" y="1969"/>
                    </a:lnTo>
                    <a:lnTo>
                      <a:pt x="465" y="1960"/>
                    </a:lnTo>
                    <a:lnTo>
                      <a:pt x="497" y="1915"/>
                    </a:lnTo>
                    <a:lnTo>
                      <a:pt x="527" y="1845"/>
                    </a:lnTo>
                    <a:lnTo>
                      <a:pt x="541" y="1834"/>
                    </a:lnTo>
                    <a:lnTo>
                      <a:pt x="560" y="1779"/>
                    </a:lnTo>
                    <a:lnTo>
                      <a:pt x="636" y="1770"/>
                    </a:lnTo>
                    <a:lnTo>
                      <a:pt x="640" y="1770"/>
                    </a:lnTo>
                    <a:lnTo>
                      <a:pt x="647" y="1768"/>
                    </a:lnTo>
                    <a:lnTo>
                      <a:pt x="653" y="1765"/>
                    </a:lnTo>
                    <a:lnTo>
                      <a:pt x="660" y="1763"/>
                    </a:lnTo>
                    <a:lnTo>
                      <a:pt x="662" y="1762"/>
                    </a:lnTo>
                    <a:lnTo>
                      <a:pt x="669" y="1737"/>
                    </a:lnTo>
                    <a:lnTo>
                      <a:pt x="669" y="1715"/>
                    </a:lnTo>
                    <a:lnTo>
                      <a:pt x="658" y="1681"/>
                    </a:lnTo>
                    <a:lnTo>
                      <a:pt x="633" y="1642"/>
                    </a:lnTo>
                    <a:lnTo>
                      <a:pt x="662" y="1616"/>
                    </a:lnTo>
                    <a:lnTo>
                      <a:pt x="664" y="1621"/>
                    </a:lnTo>
                    <a:lnTo>
                      <a:pt x="704" y="1687"/>
                    </a:lnTo>
                    <a:lnTo>
                      <a:pt x="704" y="1703"/>
                    </a:lnTo>
                    <a:lnTo>
                      <a:pt x="715" y="1773"/>
                    </a:lnTo>
                    <a:lnTo>
                      <a:pt x="768" y="1773"/>
                    </a:lnTo>
                    <a:lnTo>
                      <a:pt x="817" y="1812"/>
                    </a:lnTo>
                    <a:lnTo>
                      <a:pt x="839" y="1809"/>
                    </a:lnTo>
                    <a:lnTo>
                      <a:pt x="906" y="1791"/>
                    </a:lnTo>
                    <a:lnTo>
                      <a:pt x="937" y="1845"/>
                    </a:lnTo>
                    <a:lnTo>
                      <a:pt x="948" y="1900"/>
                    </a:lnTo>
                    <a:lnTo>
                      <a:pt x="1033" y="1900"/>
                    </a:lnTo>
                    <a:lnTo>
                      <a:pt x="1120" y="1960"/>
                    </a:lnTo>
                    <a:lnTo>
                      <a:pt x="1210" y="1955"/>
                    </a:lnTo>
                    <a:lnTo>
                      <a:pt x="1314" y="1980"/>
                    </a:lnTo>
                    <a:lnTo>
                      <a:pt x="1418" y="2097"/>
                    </a:lnTo>
                    <a:lnTo>
                      <a:pt x="1485" y="2027"/>
                    </a:lnTo>
                    <a:lnTo>
                      <a:pt x="1510" y="2013"/>
                    </a:lnTo>
                    <a:lnTo>
                      <a:pt x="1518" y="2005"/>
                    </a:lnTo>
                    <a:lnTo>
                      <a:pt x="1549" y="1987"/>
                    </a:lnTo>
                    <a:lnTo>
                      <a:pt x="1567" y="1970"/>
                    </a:lnTo>
                    <a:lnTo>
                      <a:pt x="1631" y="1932"/>
                    </a:lnTo>
                    <a:lnTo>
                      <a:pt x="1641" y="1922"/>
                    </a:lnTo>
                    <a:lnTo>
                      <a:pt x="1745" y="1879"/>
                    </a:lnTo>
                    <a:lnTo>
                      <a:pt x="1762" y="1878"/>
                    </a:lnTo>
                    <a:lnTo>
                      <a:pt x="1786" y="1872"/>
                    </a:lnTo>
                    <a:lnTo>
                      <a:pt x="1807" y="1872"/>
                    </a:lnTo>
                    <a:lnTo>
                      <a:pt x="1813" y="1874"/>
                    </a:lnTo>
                    <a:lnTo>
                      <a:pt x="1818" y="1878"/>
                    </a:lnTo>
                    <a:lnTo>
                      <a:pt x="1819" y="1878"/>
                    </a:lnTo>
                    <a:lnTo>
                      <a:pt x="1824" y="1883"/>
                    </a:lnTo>
                    <a:lnTo>
                      <a:pt x="1863" y="1901"/>
                    </a:lnTo>
                    <a:lnTo>
                      <a:pt x="1868" y="1904"/>
                    </a:lnTo>
                    <a:lnTo>
                      <a:pt x="1878" y="1907"/>
                    </a:lnTo>
                    <a:lnTo>
                      <a:pt x="1884" y="1910"/>
                    </a:lnTo>
                    <a:lnTo>
                      <a:pt x="1951" y="1915"/>
                    </a:lnTo>
                    <a:lnTo>
                      <a:pt x="1966" y="1918"/>
                    </a:lnTo>
                    <a:lnTo>
                      <a:pt x="1980" y="1910"/>
                    </a:lnTo>
                    <a:lnTo>
                      <a:pt x="1996" y="1878"/>
                    </a:lnTo>
                    <a:lnTo>
                      <a:pt x="2081" y="1770"/>
                    </a:lnTo>
                    <a:lnTo>
                      <a:pt x="2086" y="1765"/>
                    </a:lnTo>
                    <a:lnTo>
                      <a:pt x="2202" y="1638"/>
                    </a:lnTo>
                    <a:lnTo>
                      <a:pt x="2250" y="1599"/>
                    </a:lnTo>
                    <a:lnTo>
                      <a:pt x="2277" y="1584"/>
                    </a:lnTo>
                    <a:lnTo>
                      <a:pt x="2289" y="1584"/>
                    </a:lnTo>
                    <a:lnTo>
                      <a:pt x="2291" y="1588"/>
                    </a:lnTo>
                    <a:lnTo>
                      <a:pt x="2313" y="1588"/>
                    </a:lnTo>
                    <a:lnTo>
                      <a:pt x="2337" y="1584"/>
                    </a:lnTo>
                    <a:lnTo>
                      <a:pt x="2377" y="1562"/>
                    </a:lnTo>
                    <a:lnTo>
                      <a:pt x="2397" y="1562"/>
                    </a:lnTo>
                    <a:lnTo>
                      <a:pt x="2397" y="1522"/>
                    </a:lnTo>
                    <a:lnTo>
                      <a:pt x="2486" y="1481"/>
                    </a:lnTo>
                    <a:lnTo>
                      <a:pt x="2493" y="1479"/>
                    </a:lnTo>
                    <a:lnTo>
                      <a:pt x="2501" y="1474"/>
                    </a:lnTo>
                    <a:lnTo>
                      <a:pt x="2539" y="1452"/>
                    </a:lnTo>
                    <a:lnTo>
                      <a:pt x="2578" y="1408"/>
                    </a:lnTo>
                    <a:lnTo>
                      <a:pt x="2603" y="1372"/>
                    </a:lnTo>
                    <a:lnTo>
                      <a:pt x="2643" y="1328"/>
                    </a:lnTo>
                    <a:lnTo>
                      <a:pt x="2734" y="1256"/>
                    </a:lnTo>
                    <a:lnTo>
                      <a:pt x="2903" y="1165"/>
                    </a:lnTo>
                    <a:lnTo>
                      <a:pt x="2911" y="1158"/>
                    </a:lnTo>
                    <a:lnTo>
                      <a:pt x="2916" y="1158"/>
                    </a:lnTo>
                    <a:lnTo>
                      <a:pt x="2944" y="1147"/>
                    </a:lnTo>
                    <a:lnTo>
                      <a:pt x="2949" y="1143"/>
                    </a:lnTo>
                    <a:lnTo>
                      <a:pt x="3043" y="1125"/>
                    </a:lnTo>
                    <a:lnTo>
                      <a:pt x="3116" y="1128"/>
                    </a:lnTo>
                    <a:lnTo>
                      <a:pt x="3118" y="1125"/>
                    </a:lnTo>
                    <a:lnTo>
                      <a:pt x="3122" y="1125"/>
                    </a:lnTo>
                    <a:lnTo>
                      <a:pt x="3129" y="1128"/>
                    </a:lnTo>
                    <a:lnTo>
                      <a:pt x="3143" y="1088"/>
                    </a:lnTo>
                    <a:lnTo>
                      <a:pt x="3076" y="1037"/>
                    </a:lnTo>
                    <a:lnTo>
                      <a:pt x="3228" y="1041"/>
                    </a:lnTo>
                    <a:lnTo>
                      <a:pt x="3304" y="899"/>
                    </a:lnTo>
                    <a:lnTo>
                      <a:pt x="3313" y="859"/>
                    </a:lnTo>
                    <a:lnTo>
                      <a:pt x="3249" y="754"/>
                    </a:lnTo>
                    <a:lnTo>
                      <a:pt x="3250" y="746"/>
                    </a:lnTo>
                    <a:lnTo>
                      <a:pt x="3211" y="638"/>
                    </a:lnTo>
                    <a:lnTo>
                      <a:pt x="3143" y="618"/>
                    </a:lnTo>
                    <a:lnTo>
                      <a:pt x="3118" y="593"/>
                    </a:lnTo>
                    <a:lnTo>
                      <a:pt x="3054" y="553"/>
                    </a:lnTo>
                    <a:lnTo>
                      <a:pt x="3023" y="525"/>
                    </a:lnTo>
                    <a:lnTo>
                      <a:pt x="3023" y="514"/>
                    </a:lnTo>
                    <a:lnTo>
                      <a:pt x="3025" y="495"/>
                    </a:lnTo>
                    <a:lnTo>
                      <a:pt x="2982" y="458"/>
                    </a:lnTo>
                    <a:lnTo>
                      <a:pt x="2922" y="420"/>
                    </a:lnTo>
                    <a:lnTo>
                      <a:pt x="2911" y="429"/>
                    </a:lnTo>
                    <a:lnTo>
                      <a:pt x="2868" y="452"/>
                    </a:lnTo>
                    <a:lnTo>
                      <a:pt x="2838" y="444"/>
                    </a:lnTo>
                    <a:lnTo>
                      <a:pt x="2878" y="338"/>
                    </a:lnTo>
                    <a:lnTo>
                      <a:pt x="2834" y="309"/>
                    </a:lnTo>
                    <a:lnTo>
                      <a:pt x="2792" y="309"/>
                    </a:lnTo>
                    <a:lnTo>
                      <a:pt x="2761" y="298"/>
                    </a:lnTo>
                    <a:lnTo>
                      <a:pt x="2756" y="234"/>
                    </a:lnTo>
                    <a:lnTo>
                      <a:pt x="2723" y="241"/>
                    </a:lnTo>
                    <a:lnTo>
                      <a:pt x="2630" y="247"/>
                    </a:lnTo>
                    <a:lnTo>
                      <a:pt x="2586" y="269"/>
                    </a:lnTo>
                    <a:lnTo>
                      <a:pt x="2581" y="277"/>
                    </a:lnTo>
                    <a:lnTo>
                      <a:pt x="2518" y="211"/>
                    </a:lnTo>
                    <a:lnTo>
                      <a:pt x="2564" y="135"/>
                    </a:lnTo>
                    <a:lnTo>
                      <a:pt x="2556" y="69"/>
                    </a:lnTo>
                    <a:lnTo>
                      <a:pt x="2507" y="69"/>
                    </a:lnTo>
                    <a:lnTo>
                      <a:pt x="2490" y="0"/>
                    </a:lnTo>
                    <a:lnTo>
                      <a:pt x="2351" y="18"/>
                    </a:lnTo>
                    <a:lnTo>
                      <a:pt x="2315" y="29"/>
                    </a:lnTo>
                    <a:lnTo>
                      <a:pt x="2297" y="77"/>
                    </a:lnTo>
                    <a:lnTo>
                      <a:pt x="2286" y="76"/>
                    </a:lnTo>
                    <a:lnTo>
                      <a:pt x="2244" y="156"/>
                    </a:lnTo>
                    <a:lnTo>
                      <a:pt x="2166" y="141"/>
                    </a:lnTo>
                    <a:lnTo>
                      <a:pt x="2084" y="255"/>
                    </a:lnTo>
                    <a:lnTo>
                      <a:pt x="2071" y="284"/>
                    </a:lnTo>
                    <a:lnTo>
                      <a:pt x="2086" y="302"/>
                    </a:lnTo>
                    <a:lnTo>
                      <a:pt x="2089" y="302"/>
                    </a:lnTo>
                    <a:lnTo>
                      <a:pt x="2119" y="317"/>
                    </a:lnTo>
                    <a:lnTo>
                      <a:pt x="2078" y="343"/>
                    </a:lnTo>
                    <a:lnTo>
                      <a:pt x="1982" y="313"/>
                    </a:lnTo>
                    <a:lnTo>
                      <a:pt x="1972" y="302"/>
                    </a:lnTo>
                    <a:lnTo>
                      <a:pt x="1964" y="266"/>
                    </a:lnTo>
                    <a:lnTo>
                      <a:pt x="1966" y="229"/>
                    </a:lnTo>
                    <a:lnTo>
                      <a:pt x="1904" y="214"/>
                    </a:lnTo>
                    <a:lnTo>
                      <a:pt x="1791" y="294"/>
                    </a:lnTo>
                    <a:lnTo>
                      <a:pt x="1764" y="267"/>
                    </a:lnTo>
                    <a:lnTo>
                      <a:pt x="1769" y="160"/>
                    </a:lnTo>
                    <a:lnTo>
                      <a:pt x="1638" y="153"/>
                    </a:lnTo>
                    <a:lnTo>
                      <a:pt x="1609" y="208"/>
                    </a:lnTo>
                    <a:lnTo>
                      <a:pt x="1478" y="201"/>
                    </a:lnTo>
                    <a:lnTo>
                      <a:pt x="1448" y="218"/>
                    </a:lnTo>
                    <a:lnTo>
                      <a:pt x="1398" y="273"/>
                    </a:lnTo>
                    <a:lnTo>
                      <a:pt x="1396" y="280"/>
                    </a:lnTo>
                    <a:lnTo>
                      <a:pt x="1392" y="305"/>
                    </a:lnTo>
                    <a:lnTo>
                      <a:pt x="1392" y="309"/>
                    </a:lnTo>
                    <a:lnTo>
                      <a:pt x="1393" y="317"/>
                    </a:lnTo>
                    <a:lnTo>
                      <a:pt x="1420" y="386"/>
                    </a:lnTo>
                    <a:lnTo>
                      <a:pt x="1396" y="392"/>
                    </a:lnTo>
                    <a:lnTo>
                      <a:pt x="1371" y="419"/>
                    </a:lnTo>
                    <a:lnTo>
                      <a:pt x="1226" y="426"/>
                    </a:lnTo>
                    <a:lnTo>
                      <a:pt x="1188" y="425"/>
                    </a:lnTo>
                    <a:lnTo>
                      <a:pt x="1183" y="422"/>
                    </a:lnTo>
                    <a:lnTo>
                      <a:pt x="1174" y="419"/>
                    </a:lnTo>
                    <a:lnTo>
                      <a:pt x="1172" y="415"/>
                    </a:lnTo>
                    <a:lnTo>
                      <a:pt x="1168" y="414"/>
                    </a:lnTo>
                    <a:lnTo>
                      <a:pt x="1166" y="411"/>
                    </a:lnTo>
                    <a:lnTo>
                      <a:pt x="1155" y="400"/>
                    </a:lnTo>
                    <a:lnTo>
                      <a:pt x="1139" y="389"/>
                    </a:lnTo>
                    <a:lnTo>
                      <a:pt x="1097" y="371"/>
                    </a:lnTo>
                    <a:lnTo>
                      <a:pt x="1055" y="371"/>
                    </a:lnTo>
                    <a:lnTo>
                      <a:pt x="1043" y="383"/>
                    </a:lnTo>
                    <a:lnTo>
                      <a:pt x="1035" y="447"/>
                    </a:lnTo>
                    <a:lnTo>
                      <a:pt x="1022" y="463"/>
                    </a:lnTo>
                    <a:lnTo>
                      <a:pt x="1037" y="517"/>
                    </a:lnTo>
                    <a:lnTo>
                      <a:pt x="1037" y="593"/>
                    </a:lnTo>
                    <a:lnTo>
                      <a:pt x="1030" y="618"/>
                    </a:lnTo>
                    <a:lnTo>
                      <a:pt x="1032" y="699"/>
                    </a:lnTo>
                    <a:lnTo>
                      <a:pt x="1033" y="699"/>
                    </a:lnTo>
                    <a:lnTo>
                      <a:pt x="1033" y="703"/>
                    </a:lnTo>
                    <a:lnTo>
                      <a:pt x="1065" y="724"/>
                    </a:lnTo>
                    <a:lnTo>
                      <a:pt x="1046" y="764"/>
                    </a:lnTo>
                    <a:lnTo>
                      <a:pt x="961" y="754"/>
                    </a:lnTo>
                    <a:lnTo>
                      <a:pt x="871" y="731"/>
                    </a:lnTo>
                    <a:lnTo>
                      <a:pt x="795" y="758"/>
                    </a:lnTo>
                    <a:lnTo>
                      <a:pt x="740" y="870"/>
                    </a:lnTo>
                    <a:lnTo>
                      <a:pt x="682" y="867"/>
                    </a:lnTo>
                    <a:lnTo>
                      <a:pt x="615" y="895"/>
                    </a:lnTo>
                    <a:lnTo>
                      <a:pt x="582" y="917"/>
                    </a:lnTo>
                    <a:lnTo>
                      <a:pt x="434" y="979"/>
                    </a:lnTo>
                    <a:lnTo>
                      <a:pt x="402" y="932"/>
                    </a:lnTo>
                    <a:lnTo>
                      <a:pt x="369" y="896"/>
                    </a:lnTo>
                    <a:lnTo>
                      <a:pt x="367" y="895"/>
                    </a:lnTo>
                    <a:lnTo>
                      <a:pt x="366" y="891"/>
                    </a:lnTo>
                    <a:lnTo>
                      <a:pt x="345" y="891"/>
                    </a:lnTo>
                    <a:lnTo>
                      <a:pt x="298" y="877"/>
                    </a:lnTo>
                    <a:lnTo>
                      <a:pt x="295" y="877"/>
                    </a:lnTo>
                    <a:lnTo>
                      <a:pt x="295" y="870"/>
                    </a:lnTo>
                    <a:lnTo>
                      <a:pt x="216" y="851"/>
                    </a:lnTo>
                    <a:lnTo>
                      <a:pt x="216" y="859"/>
                    </a:lnTo>
                    <a:lnTo>
                      <a:pt x="194" y="946"/>
                    </a:lnTo>
                    <a:lnTo>
                      <a:pt x="189" y="961"/>
                    </a:lnTo>
                    <a:lnTo>
                      <a:pt x="169" y="1001"/>
                    </a:lnTo>
                    <a:lnTo>
                      <a:pt x="169" y="103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1" name="Freeform 286">
                <a:extLst>
                  <a:ext uri="{FF2B5EF4-FFF2-40B4-BE49-F238E27FC236}">
                    <a16:creationId xmlns:a16="http://schemas.microsoft.com/office/drawing/2014/main" id="{B48700FB-5827-DBBF-F194-1D8B13C1FC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0" y="1152"/>
                <a:ext cx="29" cy="18"/>
              </a:xfrm>
              <a:custGeom>
                <a:avLst/>
                <a:gdLst>
                  <a:gd name="T0" fmla="*/ 69 w 201"/>
                  <a:gd name="T1" fmla="*/ 27 h 123"/>
                  <a:gd name="T2" fmla="*/ 42 w 201"/>
                  <a:gd name="T3" fmla="*/ 46 h 123"/>
                  <a:gd name="T4" fmla="*/ 4 w 201"/>
                  <a:gd name="T5" fmla="*/ 75 h 123"/>
                  <a:gd name="T6" fmla="*/ 0 w 201"/>
                  <a:gd name="T7" fmla="*/ 84 h 123"/>
                  <a:gd name="T8" fmla="*/ 80 w 201"/>
                  <a:gd name="T9" fmla="*/ 70 h 123"/>
                  <a:gd name="T10" fmla="*/ 91 w 201"/>
                  <a:gd name="T11" fmla="*/ 84 h 123"/>
                  <a:gd name="T12" fmla="*/ 88 w 201"/>
                  <a:gd name="T13" fmla="*/ 88 h 123"/>
                  <a:gd name="T14" fmla="*/ 75 w 201"/>
                  <a:gd name="T15" fmla="*/ 99 h 123"/>
                  <a:gd name="T16" fmla="*/ 62 w 201"/>
                  <a:gd name="T17" fmla="*/ 101 h 123"/>
                  <a:gd name="T18" fmla="*/ 53 w 201"/>
                  <a:gd name="T19" fmla="*/ 103 h 123"/>
                  <a:gd name="T20" fmla="*/ 47 w 201"/>
                  <a:gd name="T21" fmla="*/ 121 h 123"/>
                  <a:gd name="T22" fmla="*/ 62 w 201"/>
                  <a:gd name="T23" fmla="*/ 123 h 123"/>
                  <a:gd name="T24" fmla="*/ 97 w 201"/>
                  <a:gd name="T25" fmla="*/ 107 h 123"/>
                  <a:gd name="T26" fmla="*/ 110 w 201"/>
                  <a:gd name="T27" fmla="*/ 90 h 123"/>
                  <a:gd name="T28" fmla="*/ 136 w 201"/>
                  <a:gd name="T29" fmla="*/ 90 h 123"/>
                  <a:gd name="T30" fmla="*/ 157 w 201"/>
                  <a:gd name="T31" fmla="*/ 88 h 123"/>
                  <a:gd name="T32" fmla="*/ 186 w 201"/>
                  <a:gd name="T33" fmla="*/ 75 h 123"/>
                  <a:gd name="T34" fmla="*/ 193 w 201"/>
                  <a:gd name="T35" fmla="*/ 74 h 123"/>
                  <a:gd name="T36" fmla="*/ 201 w 201"/>
                  <a:gd name="T37" fmla="*/ 59 h 123"/>
                  <a:gd name="T38" fmla="*/ 186 w 201"/>
                  <a:gd name="T39" fmla="*/ 55 h 123"/>
                  <a:gd name="T40" fmla="*/ 173 w 201"/>
                  <a:gd name="T41" fmla="*/ 57 h 123"/>
                  <a:gd name="T42" fmla="*/ 157 w 201"/>
                  <a:gd name="T43" fmla="*/ 46 h 123"/>
                  <a:gd name="T44" fmla="*/ 164 w 201"/>
                  <a:gd name="T45" fmla="*/ 33 h 123"/>
                  <a:gd name="T46" fmla="*/ 149 w 201"/>
                  <a:gd name="T47" fmla="*/ 9 h 123"/>
                  <a:gd name="T48" fmla="*/ 136 w 201"/>
                  <a:gd name="T49" fmla="*/ 0 h 123"/>
                  <a:gd name="T50" fmla="*/ 127 w 201"/>
                  <a:gd name="T51" fmla="*/ 8 h 123"/>
                  <a:gd name="T52" fmla="*/ 136 w 201"/>
                  <a:gd name="T53" fmla="*/ 9 h 123"/>
                  <a:gd name="T54" fmla="*/ 135 w 201"/>
                  <a:gd name="T55" fmla="*/ 19 h 123"/>
                  <a:gd name="T56" fmla="*/ 125 w 201"/>
                  <a:gd name="T57" fmla="*/ 24 h 123"/>
                  <a:gd name="T58" fmla="*/ 107 w 201"/>
                  <a:gd name="T59" fmla="*/ 27 h 123"/>
                  <a:gd name="T60" fmla="*/ 102 w 201"/>
                  <a:gd name="T61" fmla="*/ 24 h 123"/>
                  <a:gd name="T62" fmla="*/ 69 w 201"/>
                  <a:gd name="T63" fmla="*/ 2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1" h="123">
                    <a:moveTo>
                      <a:pt x="69" y="24"/>
                    </a:moveTo>
                    <a:lnTo>
                      <a:pt x="69" y="27"/>
                    </a:lnTo>
                    <a:lnTo>
                      <a:pt x="48" y="44"/>
                    </a:lnTo>
                    <a:lnTo>
                      <a:pt x="42" y="46"/>
                    </a:lnTo>
                    <a:lnTo>
                      <a:pt x="29" y="53"/>
                    </a:lnTo>
                    <a:lnTo>
                      <a:pt x="4" y="75"/>
                    </a:lnTo>
                    <a:lnTo>
                      <a:pt x="0" y="79"/>
                    </a:lnTo>
                    <a:lnTo>
                      <a:pt x="0" y="84"/>
                    </a:lnTo>
                    <a:lnTo>
                      <a:pt x="16" y="84"/>
                    </a:lnTo>
                    <a:lnTo>
                      <a:pt x="80" y="70"/>
                    </a:lnTo>
                    <a:lnTo>
                      <a:pt x="88" y="79"/>
                    </a:lnTo>
                    <a:lnTo>
                      <a:pt x="91" y="84"/>
                    </a:lnTo>
                    <a:lnTo>
                      <a:pt x="92" y="88"/>
                    </a:lnTo>
                    <a:lnTo>
                      <a:pt x="88" y="88"/>
                    </a:lnTo>
                    <a:lnTo>
                      <a:pt x="77" y="96"/>
                    </a:lnTo>
                    <a:lnTo>
                      <a:pt x="75" y="99"/>
                    </a:lnTo>
                    <a:lnTo>
                      <a:pt x="70" y="101"/>
                    </a:lnTo>
                    <a:lnTo>
                      <a:pt x="62" y="101"/>
                    </a:lnTo>
                    <a:lnTo>
                      <a:pt x="55" y="103"/>
                    </a:lnTo>
                    <a:lnTo>
                      <a:pt x="53" y="103"/>
                    </a:lnTo>
                    <a:lnTo>
                      <a:pt x="53" y="107"/>
                    </a:lnTo>
                    <a:lnTo>
                      <a:pt x="47" y="121"/>
                    </a:lnTo>
                    <a:lnTo>
                      <a:pt x="53" y="123"/>
                    </a:lnTo>
                    <a:lnTo>
                      <a:pt x="62" y="123"/>
                    </a:lnTo>
                    <a:lnTo>
                      <a:pt x="83" y="117"/>
                    </a:lnTo>
                    <a:lnTo>
                      <a:pt x="97" y="107"/>
                    </a:lnTo>
                    <a:lnTo>
                      <a:pt x="102" y="99"/>
                    </a:lnTo>
                    <a:lnTo>
                      <a:pt x="110" y="90"/>
                    </a:lnTo>
                    <a:lnTo>
                      <a:pt x="125" y="88"/>
                    </a:lnTo>
                    <a:lnTo>
                      <a:pt x="136" y="90"/>
                    </a:lnTo>
                    <a:lnTo>
                      <a:pt x="146" y="90"/>
                    </a:lnTo>
                    <a:lnTo>
                      <a:pt x="157" y="88"/>
                    </a:lnTo>
                    <a:lnTo>
                      <a:pt x="175" y="74"/>
                    </a:lnTo>
                    <a:lnTo>
                      <a:pt x="186" y="75"/>
                    </a:lnTo>
                    <a:lnTo>
                      <a:pt x="193" y="75"/>
                    </a:lnTo>
                    <a:lnTo>
                      <a:pt x="193" y="74"/>
                    </a:lnTo>
                    <a:lnTo>
                      <a:pt x="201" y="64"/>
                    </a:lnTo>
                    <a:lnTo>
                      <a:pt x="201" y="59"/>
                    </a:lnTo>
                    <a:lnTo>
                      <a:pt x="190" y="57"/>
                    </a:lnTo>
                    <a:lnTo>
                      <a:pt x="186" y="55"/>
                    </a:lnTo>
                    <a:lnTo>
                      <a:pt x="180" y="57"/>
                    </a:lnTo>
                    <a:lnTo>
                      <a:pt x="173" y="57"/>
                    </a:lnTo>
                    <a:lnTo>
                      <a:pt x="162" y="53"/>
                    </a:lnTo>
                    <a:lnTo>
                      <a:pt x="157" y="46"/>
                    </a:lnTo>
                    <a:lnTo>
                      <a:pt x="158" y="44"/>
                    </a:lnTo>
                    <a:lnTo>
                      <a:pt x="164" y="33"/>
                    </a:lnTo>
                    <a:lnTo>
                      <a:pt x="164" y="20"/>
                    </a:lnTo>
                    <a:lnTo>
                      <a:pt x="149" y="9"/>
                    </a:lnTo>
                    <a:lnTo>
                      <a:pt x="138" y="5"/>
                    </a:lnTo>
                    <a:lnTo>
                      <a:pt x="136" y="0"/>
                    </a:lnTo>
                    <a:lnTo>
                      <a:pt x="131" y="0"/>
                    </a:lnTo>
                    <a:lnTo>
                      <a:pt x="127" y="8"/>
                    </a:lnTo>
                    <a:lnTo>
                      <a:pt x="127" y="9"/>
                    </a:lnTo>
                    <a:lnTo>
                      <a:pt x="136" y="9"/>
                    </a:lnTo>
                    <a:lnTo>
                      <a:pt x="136" y="11"/>
                    </a:lnTo>
                    <a:lnTo>
                      <a:pt x="135" y="19"/>
                    </a:lnTo>
                    <a:lnTo>
                      <a:pt x="129" y="20"/>
                    </a:lnTo>
                    <a:lnTo>
                      <a:pt x="125" y="24"/>
                    </a:lnTo>
                    <a:lnTo>
                      <a:pt x="116" y="27"/>
                    </a:lnTo>
                    <a:lnTo>
                      <a:pt x="107" y="27"/>
                    </a:lnTo>
                    <a:lnTo>
                      <a:pt x="103" y="24"/>
                    </a:lnTo>
                    <a:lnTo>
                      <a:pt x="102" y="24"/>
                    </a:lnTo>
                    <a:lnTo>
                      <a:pt x="88" y="22"/>
                    </a:lnTo>
                    <a:lnTo>
                      <a:pt x="69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2" name="Freeform 287">
                <a:extLst>
                  <a:ext uri="{FF2B5EF4-FFF2-40B4-BE49-F238E27FC236}">
                    <a16:creationId xmlns:a16="http://schemas.microsoft.com/office/drawing/2014/main" id="{604FBF10-C51B-C654-335E-65CB1287F5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8" y="1515"/>
                <a:ext cx="26" cy="14"/>
              </a:xfrm>
              <a:custGeom>
                <a:avLst/>
                <a:gdLst>
                  <a:gd name="T0" fmla="*/ 183 w 183"/>
                  <a:gd name="T1" fmla="*/ 71 h 98"/>
                  <a:gd name="T2" fmla="*/ 183 w 183"/>
                  <a:gd name="T3" fmla="*/ 69 h 98"/>
                  <a:gd name="T4" fmla="*/ 159 w 183"/>
                  <a:gd name="T5" fmla="*/ 43 h 98"/>
                  <a:gd name="T6" fmla="*/ 147 w 183"/>
                  <a:gd name="T7" fmla="*/ 34 h 98"/>
                  <a:gd name="T8" fmla="*/ 122 w 183"/>
                  <a:gd name="T9" fmla="*/ 34 h 98"/>
                  <a:gd name="T10" fmla="*/ 78 w 183"/>
                  <a:gd name="T11" fmla="*/ 16 h 98"/>
                  <a:gd name="T12" fmla="*/ 63 w 183"/>
                  <a:gd name="T13" fmla="*/ 12 h 98"/>
                  <a:gd name="T14" fmla="*/ 38 w 183"/>
                  <a:gd name="T15" fmla="*/ 1 h 98"/>
                  <a:gd name="T16" fmla="*/ 38 w 183"/>
                  <a:gd name="T17" fmla="*/ 0 h 98"/>
                  <a:gd name="T18" fmla="*/ 30 w 183"/>
                  <a:gd name="T19" fmla="*/ 0 h 98"/>
                  <a:gd name="T20" fmla="*/ 11 w 183"/>
                  <a:gd name="T21" fmla="*/ 3 h 98"/>
                  <a:gd name="T22" fmla="*/ 5 w 183"/>
                  <a:gd name="T23" fmla="*/ 5 h 98"/>
                  <a:gd name="T24" fmla="*/ 0 w 183"/>
                  <a:gd name="T25" fmla="*/ 11 h 98"/>
                  <a:gd name="T26" fmla="*/ 0 w 183"/>
                  <a:gd name="T27" fmla="*/ 16 h 98"/>
                  <a:gd name="T28" fmla="*/ 54 w 183"/>
                  <a:gd name="T29" fmla="*/ 71 h 98"/>
                  <a:gd name="T30" fmla="*/ 71 w 183"/>
                  <a:gd name="T31" fmla="*/ 76 h 98"/>
                  <a:gd name="T32" fmla="*/ 94 w 183"/>
                  <a:gd name="T33" fmla="*/ 95 h 98"/>
                  <a:gd name="T34" fmla="*/ 116 w 183"/>
                  <a:gd name="T35" fmla="*/ 90 h 98"/>
                  <a:gd name="T36" fmla="*/ 125 w 183"/>
                  <a:gd name="T37" fmla="*/ 90 h 98"/>
                  <a:gd name="T38" fmla="*/ 131 w 183"/>
                  <a:gd name="T39" fmla="*/ 84 h 98"/>
                  <a:gd name="T40" fmla="*/ 142 w 183"/>
                  <a:gd name="T41" fmla="*/ 87 h 98"/>
                  <a:gd name="T42" fmla="*/ 147 w 183"/>
                  <a:gd name="T43" fmla="*/ 87 h 98"/>
                  <a:gd name="T44" fmla="*/ 153 w 183"/>
                  <a:gd name="T45" fmla="*/ 93 h 98"/>
                  <a:gd name="T46" fmla="*/ 161 w 183"/>
                  <a:gd name="T47" fmla="*/ 98 h 98"/>
                  <a:gd name="T48" fmla="*/ 172 w 183"/>
                  <a:gd name="T49" fmla="*/ 90 h 98"/>
                  <a:gd name="T50" fmla="*/ 174 w 183"/>
                  <a:gd name="T51" fmla="*/ 87 h 98"/>
                  <a:gd name="T52" fmla="*/ 181 w 183"/>
                  <a:gd name="T53" fmla="*/ 73 h 98"/>
                  <a:gd name="T54" fmla="*/ 183 w 183"/>
                  <a:gd name="T55" fmla="*/ 71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83" h="98">
                    <a:moveTo>
                      <a:pt x="183" y="71"/>
                    </a:moveTo>
                    <a:lnTo>
                      <a:pt x="183" y="69"/>
                    </a:lnTo>
                    <a:lnTo>
                      <a:pt x="159" y="43"/>
                    </a:lnTo>
                    <a:lnTo>
                      <a:pt x="147" y="34"/>
                    </a:lnTo>
                    <a:lnTo>
                      <a:pt x="122" y="34"/>
                    </a:lnTo>
                    <a:lnTo>
                      <a:pt x="78" y="16"/>
                    </a:lnTo>
                    <a:lnTo>
                      <a:pt x="63" y="12"/>
                    </a:lnTo>
                    <a:lnTo>
                      <a:pt x="38" y="1"/>
                    </a:lnTo>
                    <a:lnTo>
                      <a:pt x="38" y="0"/>
                    </a:lnTo>
                    <a:lnTo>
                      <a:pt x="30" y="0"/>
                    </a:lnTo>
                    <a:lnTo>
                      <a:pt x="11" y="3"/>
                    </a:lnTo>
                    <a:lnTo>
                      <a:pt x="5" y="5"/>
                    </a:lnTo>
                    <a:lnTo>
                      <a:pt x="0" y="11"/>
                    </a:lnTo>
                    <a:lnTo>
                      <a:pt x="0" y="16"/>
                    </a:lnTo>
                    <a:lnTo>
                      <a:pt x="54" y="71"/>
                    </a:lnTo>
                    <a:lnTo>
                      <a:pt x="71" y="76"/>
                    </a:lnTo>
                    <a:lnTo>
                      <a:pt x="94" y="95"/>
                    </a:lnTo>
                    <a:lnTo>
                      <a:pt x="116" y="90"/>
                    </a:lnTo>
                    <a:lnTo>
                      <a:pt x="125" y="90"/>
                    </a:lnTo>
                    <a:lnTo>
                      <a:pt x="131" y="84"/>
                    </a:lnTo>
                    <a:lnTo>
                      <a:pt x="142" y="87"/>
                    </a:lnTo>
                    <a:lnTo>
                      <a:pt x="147" y="87"/>
                    </a:lnTo>
                    <a:lnTo>
                      <a:pt x="153" y="93"/>
                    </a:lnTo>
                    <a:lnTo>
                      <a:pt x="161" y="98"/>
                    </a:lnTo>
                    <a:lnTo>
                      <a:pt x="172" y="90"/>
                    </a:lnTo>
                    <a:lnTo>
                      <a:pt x="174" y="87"/>
                    </a:lnTo>
                    <a:lnTo>
                      <a:pt x="181" y="73"/>
                    </a:lnTo>
                    <a:lnTo>
                      <a:pt x="183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3" name="Freeform 288">
                <a:extLst>
                  <a:ext uri="{FF2B5EF4-FFF2-40B4-BE49-F238E27FC236}">
                    <a16:creationId xmlns:a16="http://schemas.microsoft.com/office/drawing/2014/main" id="{644C9B12-E893-646D-B7D6-9E4AF294F8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6" y="1625"/>
                <a:ext cx="54" cy="45"/>
              </a:xfrm>
              <a:custGeom>
                <a:avLst/>
                <a:gdLst>
                  <a:gd name="T0" fmla="*/ 208 w 372"/>
                  <a:gd name="T1" fmla="*/ 145 h 319"/>
                  <a:gd name="T2" fmla="*/ 197 w 372"/>
                  <a:gd name="T3" fmla="*/ 87 h 319"/>
                  <a:gd name="T4" fmla="*/ 181 w 372"/>
                  <a:gd name="T5" fmla="*/ 83 h 319"/>
                  <a:gd name="T6" fmla="*/ 139 w 372"/>
                  <a:gd name="T7" fmla="*/ 72 h 319"/>
                  <a:gd name="T8" fmla="*/ 99 w 372"/>
                  <a:gd name="T9" fmla="*/ 44 h 319"/>
                  <a:gd name="T10" fmla="*/ 78 w 372"/>
                  <a:gd name="T11" fmla="*/ 57 h 319"/>
                  <a:gd name="T12" fmla="*/ 84 w 372"/>
                  <a:gd name="T13" fmla="*/ 44 h 319"/>
                  <a:gd name="T14" fmla="*/ 66 w 372"/>
                  <a:gd name="T15" fmla="*/ 29 h 319"/>
                  <a:gd name="T16" fmla="*/ 39 w 372"/>
                  <a:gd name="T17" fmla="*/ 5 h 319"/>
                  <a:gd name="T18" fmla="*/ 33 w 372"/>
                  <a:gd name="T19" fmla="*/ 0 h 319"/>
                  <a:gd name="T20" fmla="*/ 25 w 372"/>
                  <a:gd name="T21" fmla="*/ 11 h 319"/>
                  <a:gd name="T22" fmla="*/ 15 w 372"/>
                  <a:gd name="T23" fmla="*/ 40 h 319"/>
                  <a:gd name="T24" fmla="*/ 0 w 372"/>
                  <a:gd name="T25" fmla="*/ 68 h 319"/>
                  <a:gd name="T26" fmla="*/ 6 w 372"/>
                  <a:gd name="T27" fmla="*/ 125 h 319"/>
                  <a:gd name="T28" fmla="*/ 22 w 372"/>
                  <a:gd name="T29" fmla="*/ 163 h 319"/>
                  <a:gd name="T30" fmla="*/ 23 w 372"/>
                  <a:gd name="T31" fmla="*/ 186 h 319"/>
                  <a:gd name="T32" fmla="*/ 15 w 372"/>
                  <a:gd name="T33" fmla="*/ 207 h 319"/>
                  <a:gd name="T34" fmla="*/ 52 w 372"/>
                  <a:gd name="T35" fmla="*/ 245 h 319"/>
                  <a:gd name="T36" fmla="*/ 66 w 372"/>
                  <a:gd name="T37" fmla="*/ 265 h 319"/>
                  <a:gd name="T38" fmla="*/ 128 w 372"/>
                  <a:gd name="T39" fmla="*/ 265 h 319"/>
                  <a:gd name="T40" fmla="*/ 153 w 372"/>
                  <a:gd name="T41" fmla="*/ 250 h 319"/>
                  <a:gd name="T42" fmla="*/ 167 w 372"/>
                  <a:gd name="T43" fmla="*/ 262 h 319"/>
                  <a:gd name="T44" fmla="*/ 178 w 372"/>
                  <a:gd name="T45" fmla="*/ 276 h 319"/>
                  <a:gd name="T46" fmla="*/ 192 w 372"/>
                  <a:gd name="T47" fmla="*/ 273 h 319"/>
                  <a:gd name="T48" fmla="*/ 202 w 372"/>
                  <a:gd name="T49" fmla="*/ 283 h 319"/>
                  <a:gd name="T50" fmla="*/ 224 w 372"/>
                  <a:gd name="T51" fmla="*/ 291 h 319"/>
                  <a:gd name="T52" fmla="*/ 277 w 372"/>
                  <a:gd name="T53" fmla="*/ 305 h 319"/>
                  <a:gd name="T54" fmla="*/ 306 w 372"/>
                  <a:gd name="T55" fmla="*/ 319 h 319"/>
                  <a:gd name="T56" fmla="*/ 340 w 372"/>
                  <a:gd name="T57" fmla="*/ 280 h 319"/>
                  <a:gd name="T58" fmla="*/ 368 w 372"/>
                  <a:gd name="T59" fmla="*/ 252 h 319"/>
                  <a:gd name="T60" fmla="*/ 368 w 372"/>
                  <a:gd name="T61" fmla="*/ 240 h 319"/>
                  <a:gd name="T62" fmla="*/ 358 w 372"/>
                  <a:gd name="T63" fmla="*/ 225 h 319"/>
                  <a:gd name="T64" fmla="*/ 350 w 372"/>
                  <a:gd name="T65" fmla="*/ 221 h 319"/>
                  <a:gd name="T66" fmla="*/ 323 w 372"/>
                  <a:gd name="T67" fmla="*/ 221 h 319"/>
                  <a:gd name="T68" fmla="*/ 290 w 372"/>
                  <a:gd name="T69" fmla="*/ 219 h 319"/>
                  <a:gd name="T70" fmla="*/ 268 w 372"/>
                  <a:gd name="T71" fmla="*/ 207 h 319"/>
                  <a:gd name="T72" fmla="*/ 231 w 372"/>
                  <a:gd name="T73" fmla="*/ 179 h 319"/>
                  <a:gd name="T74" fmla="*/ 209 w 372"/>
                  <a:gd name="T75" fmla="*/ 164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72" h="319">
                    <a:moveTo>
                      <a:pt x="208" y="163"/>
                    </a:moveTo>
                    <a:lnTo>
                      <a:pt x="208" y="145"/>
                    </a:lnTo>
                    <a:lnTo>
                      <a:pt x="198" y="125"/>
                    </a:lnTo>
                    <a:lnTo>
                      <a:pt x="197" y="87"/>
                    </a:lnTo>
                    <a:lnTo>
                      <a:pt x="187" y="79"/>
                    </a:lnTo>
                    <a:lnTo>
                      <a:pt x="181" y="83"/>
                    </a:lnTo>
                    <a:lnTo>
                      <a:pt x="164" y="83"/>
                    </a:lnTo>
                    <a:lnTo>
                      <a:pt x="139" y="72"/>
                    </a:lnTo>
                    <a:lnTo>
                      <a:pt x="115" y="54"/>
                    </a:lnTo>
                    <a:lnTo>
                      <a:pt x="99" y="44"/>
                    </a:lnTo>
                    <a:lnTo>
                      <a:pt x="88" y="44"/>
                    </a:lnTo>
                    <a:lnTo>
                      <a:pt x="78" y="57"/>
                    </a:lnTo>
                    <a:lnTo>
                      <a:pt x="78" y="51"/>
                    </a:lnTo>
                    <a:lnTo>
                      <a:pt x="84" y="44"/>
                    </a:lnTo>
                    <a:lnTo>
                      <a:pt x="84" y="29"/>
                    </a:lnTo>
                    <a:lnTo>
                      <a:pt x="66" y="29"/>
                    </a:lnTo>
                    <a:lnTo>
                      <a:pt x="50" y="21"/>
                    </a:lnTo>
                    <a:lnTo>
                      <a:pt x="39" y="5"/>
                    </a:lnTo>
                    <a:lnTo>
                      <a:pt x="36" y="0"/>
                    </a:lnTo>
                    <a:lnTo>
                      <a:pt x="33" y="0"/>
                    </a:lnTo>
                    <a:lnTo>
                      <a:pt x="28" y="5"/>
                    </a:lnTo>
                    <a:lnTo>
                      <a:pt x="25" y="11"/>
                    </a:lnTo>
                    <a:lnTo>
                      <a:pt x="22" y="33"/>
                    </a:lnTo>
                    <a:lnTo>
                      <a:pt x="15" y="40"/>
                    </a:lnTo>
                    <a:lnTo>
                      <a:pt x="4" y="46"/>
                    </a:lnTo>
                    <a:lnTo>
                      <a:pt x="0" y="68"/>
                    </a:lnTo>
                    <a:lnTo>
                      <a:pt x="0" y="83"/>
                    </a:lnTo>
                    <a:lnTo>
                      <a:pt x="6" y="125"/>
                    </a:lnTo>
                    <a:lnTo>
                      <a:pt x="17" y="155"/>
                    </a:lnTo>
                    <a:lnTo>
                      <a:pt x="22" y="163"/>
                    </a:lnTo>
                    <a:lnTo>
                      <a:pt x="25" y="174"/>
                    </a:lnTo>
                    <a:lnTo>
                      <a:pt x="23" y="186"/>
                    </a:lnTo>
                    <a:lnTo>
                      <a:pt x="11" y="197"/>
                    </a:lnTo>
                    <a:lnTo>
                      <a:pt x="15" y="207"/>
                    </a:lnTo>
                    <a:lnTo>
                      <a:pt x="41" y="241"/>
                    </a:lnTo>
                    <a:lnTo>
                      <a:pt x="52" y="245"/>
                    </a:lnTo>
                    <a:lnTo>
                      <a:pt x="58" y="262"/>
                    </a:lnTo>
                    <a:lnTo>
                      <a:pt x="66" y="265"/>
                    </a:lnTo>
                    <a:lnTo>
                      <a:pt x="113" y="267"/>
                    </a:lnTo>
                    <a:lnTo>
                      <a:pt x="128" y="265"/>
                    </a:lnTo>
                    <a:lnTo>
                      <a:pt x="146" y="252"/>
                    </a:lnTo>
                    <a:lnTo>
                      <a:pt x="153" y="250"/>
                    </a:lnTo>
                    <a:lnTo>
                      <a:pt x="159" y="252"/>
                    </a:lnTo>
                    <a:lnTo>
                      <a:pt x="167" y="262"/>
                    </a:lnTo>
                    <a:lnTo>
                      <a:pt x="175" y="276"/>
                    </a:lnTo>
                    <a:lnTo>
                      <a:pt x="178" y="276"/>
                    </a:lnTo>
                    <a:lnTo>
                      <a:pt x="183" y="273"/>
                    </a:lnTo>
                    <a:lnTo>
                      <a:pt x="192" y="273"/>
                    </a:lnTo>
                    <a:lnTo>
                      <a:pt x="197" y="276"/>
                    </a:lnTo>
                    <a:lnTo>
                      <a:pt x="202" y="283"/>
                    </a:lnTo>
                    <a:lnTo>
                      <a:pt x="216" y="291"/>
                    </a:lnTo>
                    <a:lnTo>
                      <a:pt x="224" y="291"/>
                    </a:lnTo>
                    <a:lnTo>
                      <a:pt x="248" y="286"/>
                    </a:lnTo>
                    <a:lnTo>
                      <a:pt x="277" y="305"/>
                    </a:lnTo>
                    <a:lnTo>
                      <a:pt x="290" y="319"/>
                    </a:lnTo>
                    <a:lnTo>
                      <a:pt x="306" y="319"/>
                    </a:lnTo>
                    <a:lnTo>
                      <a:pt x="325" y="306"/>
                    </a:lnTo>
                    <a:lnTo>
                      <a:pt x="340" y="280"/>
                    </a:lnTo>
                    <a:lnTo>
                      <a:pt x="351" y="267"/>
                    </a:lnTo>
                    <a:lnTo>
                      <a:pt x="368" y="252"/>
                    </a:lnTo>
                    <a:lnTo>
                      <a:pt x="372" y="247"/>
                    </a:lnTo>
                    <a:lnTo>
                      <a:pt x="368" y="240"/>
                    </a:lnTo>
                    <a:lnTo>
                      <a:pt x="368" y="236"/>
                    </a:lnTo>
                    <a:lnTo>
                      <a:pt x="358" y="225"/>
                    </a:lnTo>
                    <a:lnTo>
                      <a:pt x="353" y="223"/>
                    </a:lnTo>
                    <a:lnTo>
                      <a:pt x="350" y="221"/>
                    </a:lnTo>
                    <a:lnTo>
                      <a:pt x="336" y="219"/>
                    </a:lnTo>
                    <a:lnTo>
                      <a:pt x="323" y="221"/>
                    </a:lnTo>
                    <a:lnTo>
                      <a:pt x="299" y="221"/>
                    </a:lnTo>
                    <a:lnTo>
                      <a:pt x="290" y="219"/>
                    </a:lnTo>
                    <a:lnTo>
                      <a:pt x="270" y="210"/>
                    </a:lnTo>
                    <a:lnTo>
                      <a:pt x="268" y="207"/>
                    </a:lnTo>
                    <a:lnTo>
                      <a:pt x="253" y="190"/>
                    </a:lnTo>
                    <a:lnTo>
                      <a:pt x="231" y="179"/>
                    </a:lnTo>
                    <a:lnTo>
                      <a:pt x="222" y="179"/>
                    </a:lnTo>
                    <a:lnTo>
                      <a:pt x="209" y="164"/>
                    </a:lnTo>
                    <a:lnTo>
                      <a:pt x="208" y="1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4" name="Freeform 289">
                <a:extLst>
                  <a:ext uri="{FF2B5EF4-FFF2-40B4-BE49-F238E27FC236}">
                    <a16:creationId xmlns:a16="http://schemas.microsoft.com/office/drawing/2014/main" id="{EFFA3F66-F9A4-F25D-DEF7-E96592207A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2" y="1785"/>
                <a:ext cx="39" cy="55"/>
              </a:xfrm>
              <a:custGeom>
                <a:avLst/>
                <a:gdLst>
                  <a:gd name="T0" fmla="*/ 24 w 275"/>
                  <a:gd name="T1" fmla="*/ 44 h 385"/>
                  <a:gd name="T2" fmla="*/ 2 w 275"/>
                  <a:gd name="T3" fmla="*/ 81 h 385"/>
                  <a:gd name="T4" fmla="*/ 0 w 275"/>
                  <a:gd name="T5" fmla="*/ 98 h 385"/>
                  <a:gd name="T6" fmla="*/ 29 w 275"/>
                  <a:gd name="T7" fmla="*/ 120 h 385"/>
                  <a:gd name="T8" fmla="*/ 73 w 275"/>
                  <a:gd name="T9" fmla="*/ 190 h 385"/>
                  <a:gd name="T10" fmla="*/ 85 w 275"/>
                  <a:gd name="T11" fmla="*/ 194 h 385"/>
                  <a:gd name="T12" fmla="*/ 111 w 275"/>
                  <a:gd name="T13" fmla="*/ 178 h 385"/>
                  <a:gd name="T14" fmla="*/ 153 w 275"/>
                  <a:gd name="T15" fmla="*/ 183 h 385"/>
                  <a:gd name="T16" fmla="*/ 204 w 275"/>
                  <a:gd name="T17" fmla="*/ 236 h 385"/>
                  <a:gd name="T18" fmla="*/ 218 w 275"/>
                  <a:gd name="T19" fmla="*/ 260 h 385"/>
                  <a:gd name="T20" fmla="*/ 237 w 275"/>
                  <a:gd name="T21" fmla="*/ 317 h 385"/>
                  <a:gd name="T22" fmla="*/ 244 w 275"/>
                  <a:gd name="T23" fmla="*/ 347 h 385"/>
                  <a:gd name="T24" fmla="*/ 266 w 275"/>
                  <a:gd name="T25" fmla="*/ 382 h 385"/>
                  <a:gd name="T26" fmla="*/ 275 w 275"/>
                  <a:gd name="T27" fmla="*/ 385 h 385"/>
                  <a:gd name="T28" fmla="*/ 269 w 275"/>
                  <a:gd name="T29" fmla="*/ 360 h 385"/>
                  <a:gd name="T30" fmla="*/ 275 w 275"/>
                  <a:gd name="T31" fmla="*/ 310 h 385"/>
                  <a:gd name="T32" fmla="*/ 266 w 275"/>
                  <a:gd name="T33" fmla="*/ 229 h 385"/>
                  <a:gd name="T34" fmla="*/ 244 w 275"/>
                  <a:gd name="T35" fmla="*/ 212 h 385"/>
                  <a:gd name="T36" fmla="*/ 212 w 275"/>
                  <a:gd name="T37" fmla="*/ 194 h 385"/>
                  <a:gd name="T38" fmla="*/ 135 w 275"/>
                  <a:gd name="T39" fmla="*/ 156 h 385"/>
                  <a:gd name="T40" fmla="*/ 129 w 275"/>
                  <a:gd name="T41" fmla="*/ 153 h 385"/>
                  <a:gd name="T42" fmla="*/ 122 w 275"/>
                  <a:gd name="T43" fmla="*/ 131 h 385"/>
                  <a:gd name="T44" fmla="*/ 131 w 275"/>
                  <a:gd name="T45" fmla="*/ 113 h 385"/>
                  <a:gd name="T46" fmla="*/ 133 w 275"/>
                  <a:gd name="T47" fmla="*/ 112 h 385"/>
                  <a:gd name="T48" fmla="*/ 122 w 275"/>
                  <a:gd name="T49" fmla="*/ 92 h 385"/>
                  <a:gd name="T50" fmla="*/ 118 w 275"/>
                  <a:gd name="T51" fmla="*/ 85 h 385"/>
                  <a:gd name="T52" fmla="*/ 149 w 275"/>
                  <a:gd name="T53" fmla="*/ 107 h 385"/>
                  <a:gd name="T54" fmla="*/ 157 w 275"/>
                  <a:gd name="T55" fmla="*/ 87 h 385"/>
                  <a:gd name="T56" fmla="*/ 161 w 275"/>
                  <a:gd name="T57" fmla="*/ 61 h 385"/>
                  <a:gd name="T58" fmla="*/ 157 w 275"/>
                  <a:gd name="T59" fmla="*/ 50 h 385"/>
                  <a:gd name="T60" fmla="*/ 124 w 275"/>
                  <a:gd name="T61" fmla="*/ 33 h 385"/>
                  <a:gd name="T62" fmla="*/ 109 w 275"/>
                  <a:gd name="T63" fmla="*/ 22 h 385"/>
                  <a:gd name="T64" fmla="*/ 106 w 275"/>
                  <a:gd name="T65" fmla="*/ 4 h 385"/>
                  <a:gd name="T66" fmla="*/ 100 w 275"/>
                  <a:gd name="T67" fmla="*/ 3 h 385"/>
                  <a:gd name="T68" fmla="*/ 48 w 275"/>
                  <a:gd name="T69" fmla="*/ 3 h 385"/>
                  <a:gd name="T70" fmla="*/ 19 w 275"/>
                  <a:gd name="T71" fmla="*/ 9 h 385"/>
                  <a:gd name="T72" fmla="*/ 11 w 275"/>
                  <a:gd name="T73" fmla="*/ 4 h 385"/>
                  <a:gd name="T74" fmla="*/ 4 w 275"/>
                  <a:gd name="T75" fmla="*/ 9 h 385"/>
                  <a:gd name="T76" fmla="*/ 18 w 275"/>
                  <a:gd name="T77" fmla="*/ 30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75" h="385">
                    <a:moveTo>
                      <a:pt x="18" y="30"/>
                    </a:moveTo>
                    <a:lnTo>
                      <a:pt x="24" y="44"/>
                    </a:lnTo>
                    <a:lnTo>
                      <a:pt x="18" y="63"/>
                    </a:lnTo>
                    <a:lnTo>
                      <a:pt x="2" y="81"/>
                    </a:lnTo>
                    <a:lnTo>
                      <a:pt x="0" y="85"/>
                    </a:lnTo>
                    <a:lnTo>
                      <a:pt x="0" y="98"/>
                    </a:lnTo>
                    <a:lnTo>
                      <a:pt x="2" y="103"/>
                    </a:lnTo>
                    <a:lnTo>
                      <a:pt x="29" y="120"/>
                    </a:lnTo>
                    <a:lnTo>
                      <a:pt x="62" y="178"/>
                    </a:lnTo>
                    <a:lnTo>
                      <a:pt x="73" y="190"/>
                    </a:lnTo>
                    <a:lnTo>
                      <a:pt x="76" y="192"/>
                    </a:lnTo>
                    <a:lnTo>
                      <a:pt x="85" y="194"/>
                    </a:lnTo>
                    <a:lnTo>
                      <a:pt x="89" y="192"/>
                    </a:lnTo>
                    <a:lnTo>
                      <a:pt x="111" y="178"/>
                    </a:lnTo>
                    <a:lnTo>
                      <a:pt x="146" y="179"/>
                    </a:lnTo>
                    <a:lnTo>
                      <a:pt x="153" y="183"/>
                    </a:lnTo>
                    <a:lnTo>
                      <a:pt x="168" y="196"/>
                    </a:lnTo>
                    <a:lnTo>
                      <a:pt x="204" y="236"/>
                    </a:lnTo>
                    <a:lnTo>
                      <a:pt x="212" y="251"/>
                    </a:lnTo>
                    <a:lnTo>
                      <a:pt x="218" y="260"/>
                    </a:lnTo>
                    <a:lnTo>
                      <a:pt x="226" y="276"/>
                    </a:lnTo>
                    <a:lnTo>
                      <a:pt x="237" y="317"/>
                    </a:lnTo>
                    <a:lnTo>
                      <a:pt x="237" y="328"/>
                    </a:lnTo>
                    <a:lnTo>
                      <a:pt x="244" y="347"/>
                    </a:lnTo>
                    <a:lnTo>
                      <a:pt x="264" y="378"/>
                    </a:lnTo>
                    <a:lnTo>
                      <a:pt x="266" y="382"/>
                    </a:lnTo>
                    <a:lnTo>
                      <a:pt x="271" y="385"/>
                    </a:lnTo>
                    <a:lnTo>
                      <a:pt x="275" y="385"/>
                    </a:lnTo>
                    <a:lnTo>
                      <a:pt x="275" y="374"/>
                    </a:lnTo>
                    <a:lnTo>
                      <a:pt x="269" y="360"/>
                    </a:lnTo>
                    <a:lnTo>
                      <a:pt x="269" y="353"/>
                    </a:lnTo>
                    <a:lnTo>
                      <a:pt x="275" y="310"/>
                    </a:lnTo>
                    <a:lnTo>
                      <a:pt x="275" y="255"/>
                    </a:lnTo>
                    <a:lnTo>
                      <a:pt x="266" y="229"/>
                    </a:lnTo>
                    <a:lnTo>
                      <a:pt x="249" y="216"/>
                    </a:lnTo>
                    <a:lnTo>
                      <a:pt x="244" y="212"/>
                    </a:lnTo>
                    <a:lnTo>
                      <a:pt x="244" y="211"/>
                    </a:lnTo>
                    <a:lnTo>
                      <a:pt x="212" y="194"/>
                    </a:lnTo>
                    <a:lnTo>
                      <a:pt x="139" y="148"/>
                    </a:lnTo>
                    <a:lnTo>
                      <a:pt x="135" y="156"/>
                    </a:lnTo>
                    <a:lnTo>
                      <a:pt x="133" y="156"/>
                    </a:lnTo>
                    <a:lnTo>
                      <a:pt x="129" y="153"/>
                    </a:lnTo>
                    <a:lnTo>
                      <a:pt x="129" y="151"/>
                    </a:lnTo>
                    <a:lnTo>
                      <a:pt x="122" y="131"/>
                    </a:lnTo>
                    <a:lnTo>
                      <a:pt x="124" y="123"/>
                    </a:lnTo>
                    <a:lnTo>
                      <a:pt x="131" y="113"/>
                    </a:lnTo>
                    <a:lnTo>
                      <a:pt x="133" y="113"/>
                    </a:lnTo>
                    <a:lnTo>
                      <a:pt x="133" y="112"/>
                    </a:lnTo>
                    <a:lnTo>
                      <a:pt x="129" y="103"/>
                    </a:lnTo>
                    <a:lnTo>
                      <a:pt x="122" y="92"/>
                    </a:lnTo>
                    <a:lnTo>
                      <a:pt x="118" y="92"/>
                    </a:lnTo>
                    <a:lnTo>
                      <a:pt x="118" y="85"/>
                    </a:lnTo>
                    <a:lnTo>
                      <a:pt x="144" y="103"/>
                    </a:lnTo>
                    <a:lnTo>
                      <a:pt x="149" y="107"/>
                    </a:lnTo>
                    <a:lnTo>
                      <a:pt x="150" y="103"/>
                    </a:lnTo>
                    <a:lnTo>
                      <a:pt x="157" y="87"/>
                    </a:lnTo>
                    <a:lnTo>
                      <a:pt x="161" y="63"/>
                    </a:lnTo>
                    <a:lnTo>
                      <a:pt x="161" y="61"/>
                    </a:lnTo>
                    <a:lnTo>
                      <a:pt x="160" y="52"/>
                    </a:lnTo>
                    <a:lnTo>
                      <a:pt x="157" y="50"/>
                    </a:lnTo>
                    <a:lnTo>
                      <a:pt x="150" y="37"/>
                    </a:lnTo>
                    <a:lnTo>
                      <a:pt x="124" y="33"/>
                    </a:lnTo>
                    <a:lnTo>
                      <a:pt x="113" y="28"/>
                    </a:lnTo>
                    <a:lnTo>
                      <a:pt x="109" y="22"/>
                    </a:lnTo>
                    <a:lnTo>
                      <a:pt x="109" y="17"/>
                    </a:lnTo>
                    <a:lnTo>
                      <a:pt x="106" y="4"/>
                    </a:lnTo>
                    <a:lnTo>
                      <a:pt x="102" y="4"/>
                    </a:lnTo>
                    <a:lnTo>
                      <a:pt x="100" y="3"/>
                    </a:lnTo>
                    <a:lnTo>
                      <a:pt x="63" y="0"/>
                    </a:lnTo>
                    <a:lnTo>
                      <a:pt x="48" y="3"/>
                    </a:lnTo>
                    <a:lnTo>
                      <a:pt x="40" y="9"/>
                    </a:lnTo>
                    <a:lnTo>
                      <a:pt x="19" y="9"/>
                    </a:lnTo>
                    <a:lnTo>
                      <a:pt x="18" y="6"/>
                    </a:lnTo>
                    <a:lnTo>
                      <a:pt x="11" y="4"/>
                    </a:lnTo>
                    <a:lnTo>
                      <a:pt x="4" y="3"/>
                    </a:lnTo>
                    <a:lnTo>
                      <a:pt x="4" y="9"/>
                    </a:lnTo>
                    <a:lnTo>
                      <a:pt x="8" y="25"/>
                    </a:lnTo>
                    <a:lnTo>
                      <a:pt x="18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5" name="Freeform 290">
                <a:extLst>
                  <a:ext uri="{FF2B5EF4-FFF2-40B4-BE49-F238E27FC236}">
                    <a16:creationId xmlns:a16="http://schemas.microsoft.com/office/drawing/2014/main" id="{7E4FCA6C-452E-3009-C212-DB3424364D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9" y="1898"/>
                <a:ext cx="30" cy="20"/>
              </a:xfrm>
              <a:custGeom>
                <a:avLst/>
                <a:gdLst>
                  <a:gd name="T0" fmla="*/ 37 w 214"/>
                  <a:gd name="T1" fmla="*/ 0 h 138"/>
                  <a:gd name="T2" fmla="*/ 32 w 214"/>
                  <a:gd name="T3" fmla="*/ 5 h 138"/>
                  <a:gd name="T4" fmla="*/ 28 w 214"/>
                  <a:gd name="T5" fmla="*/ 10 h 138"/>
                  <a:gd name="T6" fmla="*/ 13 w 214"/>
                  <a:gd name="T7" fmla="*/ 17 h 138"/>
                  <a:gd name="T8" fmla="*/ 0 w 214"/>
                  <a:gd name="T9" fmla="*/ 17 h 138"/>
                  <a:gd name="T10" fmla="*/ 0 w 214"/>
                  <a:gd name="T11" fmla="*/ 21 h 138"/>
                  <a:gd name="T12" fmla="*/ 2 w 214"/>
                  <a:gd name="T13" fmla="*/ 46 h 138"/>
                  <a:gd name="T14" fmla="*/ 4 w 214"/>
                  <a:gd name="T15" fmla="*/ 50 h 138"/>
                  <a:gd name="T16" fmla="*/ 4 w 214"/>
                  <a:gd name="T17" fmla="*/ 55 h 138"/>
                  <a:gd name="T18" fmla="*/ 13 w 214"/>
                  <a:gd name="T19" fmla="*/ 65 h 138"/>
                  <a:gd name="T20" fmla="*/ 68 w 214"/>
                  <a:gd name="T21" fmla="*/ 109 h 138"/>
                  <a:gd name="T22" fmla="*/ 90 w 214"/>
                  <a:gd name="T23" fmla="*/ 119 h 138"/>
                  <a:gd name="T24" fmla="*/ 105 w 214"/>
                  <a:gd name="T25" fmla="*/ 120 h 138"/>
                  <a:gd name="T26" fmla="*/ 111 w 214"/>
                  <a:gd name="T27" fmla="*/ 130 h 138"/>
                  <a:gd name="T28" fmla="*/ 119 w 214"/>
                  <a:gd name="T29" fmla="*/ 136 h 138"/>
                  <a:gd name="T30" fmla="*/ 120 w 214"/>
                  <a:gd name="T31" fmla="*/ 138 h 138"/>
                  <a:gd name="T32" fmla="*/ 125 w 214"/>
                  <a:gd name="T33" fmla="*/ 136 h 138"/>
                  <a:gd name="T34" fmla="*/ 142 w 214"/>
                  <a:gd name="T35" fmla="*/ 127 h 138"/>
                  <a:gd name="T36" fmla="*/ 153 w 214"/>
                  <a:gd name="T37" fmla="*/ 115 h 138"/>
                  <a:gd name="T38" fmla="*/ 163 w 214"/>
                  <a:gd name="T39" fmla="*/ 111 h 138"/>
                  <a:gd name="T40" fmla="*/ 188 w 214"/>
                  <a:gd name="T41" fmla="*/ 122 h 138"/>
                  <a:gd name="T42" fmla="*/ 208 w 214"/>
                  <a:gd name="T43" fmla="*/ 136 h 138"/>
                  <a:gd name="T44" fmla="*/ 210 w 214"/>
                  <a:gd name="T45" fmla="*/ 136 h 138"/>
                  <a:gd name="T46" fmla="*/ 212 w 214"/>
                  <a:gd name="T47" fmla="*/ 138 h 138"/>
                  <a:gd name="T48" fmla="*/ 214 w 214"/>
                  <a:gd name="T49" fmla="*/ 136 h 138"/>
                  <a:gd name="T50" fmla="*/ 214 w 214"/>
                  <a:gd name="T51" fmla="*/ 126 h 138"/>
                  <a:gd name="T52" fmla="*/ 210 w 214"/>
                  <a:gd name="T53" fmla="*/ 116 h 138"/>
                  <a:gd name="T54" fmla="*/ 179 w 214"/>
                  <a:gd name="T55" fmla="*/ 76 h 138"/>
                  <a:gd name="T56" fmla="*/ 163 w 214"/>
                  <a:gd name="T57" fmla="*/ 61 h 138"/>
                  <a:gd name="T58" fmla="*/ 160 w 214"/>
                  <a:gd name="T59" fmla="*/ 55 h 138"/>
                  <a:gd name="T60" fmla="*/ 146 w 214"/>
                  <a:gd name="T61" fmla="*/ 44 h 138"/>
                  <a:gd name="T62" fmla="*/ 127 w 214"/>
                  <a:gd name="T63" fmla="*/ 44 h 138"/>
                  <a:gd name="T64" fmla="*/ 114 w 214"/>
                  <a:gd name="T65" fmla="*/ 38 h 138"/>
                  <a:gd name="T66" fmla="*/ 105 w 214"/>
                  <a:gd name="T67" fmla="*/ 28 h 138"/>
                  <a:gd name="T68" fmla="*/ 105 w 214"/>
                  <a:gd name="T69" fmla="*/ 27 h 138"/>
                  <a:gd name="T70" fmla="*/ 94 w 214"/>
                  <a:gd name="T71" fmla="*/ 17 h 138"/>
                  <a:gd name="T72" fmla="*/ 77 w 214"/>
                  <a:gd name="T73" fmla="*/ 11 h 138"/>
                  <a:gd name="T74" fmla="*/ 57 w 214"/>
                  <a:gd name="T75" fmla="*/ 7 h 138"/>
                  <a:gd name="T76" fmla="*/ 54 w 214"/>
                  <a:gd name="T77" fmla="*/ 2 h 138"/>
                  <a:gd name="T78" fmla="*/ 37 w 214"/>
                  <a:gd name="T7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4" h="138">
                    <a:moveTo>
                      <a:pt x="37" y="0"/>
                    </a:moveTo>
                    <a:lnTo>
                      <a:pt x="32" y="5"/>
                    </a:lnTo>
                    <a:lnTo>
                      <a:pt x="28" y="10"/>
                    </a:lnTo>
                    <a:lnTo>
                      <a:pt x="13" y="17"/>
                    </a:lnTo>
                    <a:lnTo>
                      <a:pt x="0" y="17"/>
                    </a:lnTo>
                    <a:lnTo>
                      <a:pt x="0" y="21"/>
                    </a:lnTo>
                    <a:lnTo>
                      <a:pt x="2" y="46"/>
                    </a:lnTo>
                    <a:lnTo>
                      <a:pt x="4" y="50"/>
                    </a:lnTo>
                    <a:lnTo>
                      <a:pt x="4" y="55"/>
                    </a:lnTo>
                    <a:lnTo>
                      <a:pt x="13" y="65"/>
                    </a:lnTo>
                    <a:lnTo>
                      <a:pt x="68" y="109"/>
                    </a:lnTo>
                    <a:lnTo>
                      <a:pt x="90" y="119"/>
                    </a:lnTo>
                    <a:lnTo>
                      <a:pt x="105" y="120"/>
                    </a:lnTo>
                    <a:lnTo>
                      <a:pt x="111" y="130"/>
                    </a:lnTo>
                    <a:lnTo>
                      <a:pt x="119" y="136"/>
                    </a:lnTo>
                    <a:lnTo>
                      <a:pt x="120" y="138"/>
                    </a:lnTo>
                    <a:lnTo>
                      <a:pt x="125" y="136"/>
                    </a:lnTo>
                    <a:lnTo>
                      <a:pt x="142" y="127"/>
                    </a:lnTo>
                    <a:lnTo>
                      <a:pt x="153" y="115"/>
                    </a:lnTo>
                    <a:lnTo>
                      <a:pt x="163" y="111"/>
                    </a:lnTo>
                    <a:lnTo>
                      <a:pt x="188" y="122"/>
                    </a:lnTo>
                    <a:lnTo>
                      <a:pt x="208" y="136"/>
                    </a:lnTo>
                    <a:lnTo>
                      <a:pt x="210" y="136"/>
                    </a:lnTo>
                    <a:lnTo>
                      <a:pt x="212" y="138"/>
                    </a:lnTo>
                    <a:lnTo>
                      <a:pt x="214" y="136"/>
                    </a:lnTo>
                    <a:lnTo>
                      <a:pt x="214" y="126"/>
                    </a:lnTo>
                    <a:lnTo>
                      <a:pt x="210" y="116"/>
                    </a:lnTo>
                    <a:lnTo>
                      <a:pt x="179" y="76"/>
                    </a:lnTo>
                    <a:lnTo>
                      <a:pt x="163" y="61"/>
                    </a:lnTo>
                    <a:lnTo>
                      <a:pt x="160" y="55"/>
                    </a:lnTo>
                    <a:lnTo>
                      <a:pt x="146" y="44"/>
                    </a:lnTo>
                    <a:lnTo>
                      <a:pt x="127" y="44"/>
                    </a:lnTo>
                    <a:lnTo>
                      <a:pt x="114" y="38"/>
                    </a:lnTo>
                    <a:lnTo>
                      <a:pt x="105" y="28"/>
                    </a:lnTo>
                    <a:lnTo>
                      <a:pt x="105" y="27"/>
                    </a:lnTo>
                    <a:lnTo>
                      <a:pt x="94" y="17"/>
                    </a:lnTo>
                    <a:lnTo>
                      <a:pt x="77" y="11"/>
                    </a:lnTo>
                    <a:lnTo>
                      <a:pt x="57" y="7"/>
                    </a:lnTo>
                    <a:lnTo>
                      <a:pt x="54" y="2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6" name="Freeform 291">
                <a:extLst>
                  <a:ext uri="{FF2B5EF4-FFF2-40B4-BE49-F238E27FC236}">
                    <a16:creationId xmlns:a16="http://schemas.microsoft.com/office/drawing/2014/main" id="{DC0594DD-B11A-A5C1-5CC5-7F669D4C1C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4" y="2100"/>
                <a:ext cx="82" cy="48"/>
              </a:xfrm>
              <a:custGeom>
                <a:avLst/>
                <a:gdLst>
                  <a:gd name="T0" fmla="*/ 561 w 575"/>
                  <a:gd name="T1" fmla="*/ 294 h 338"/>
                  <a:gd name="T2" fmla="*/ 524 w 575"/>
                  <a:gd name="T3" fmla="*/ 283 h 338"/>
                  <a:gd name="T4" fmla="*/ 520 w 575"/>
                  <a:gd name="T5" fmla="*/ 251 h 338"/>
                  <a:gd name="T6" fmla="*/ 481 w 575"/>
                  <a:gd name="T7" fmla="*/ 207 h 338"/>
                  <a:gd name="T8" fmla="*/ 463 w 575"/>
                  <a:gd name="T9" fmla="*/ 214 h 338"/>
                  <a:gd name="T10" fmla="*/ 452 w 575"/>
                  <a:gd name="T11" fmla="*/ 214 h 338"/>
                  <a:gd name="T12" fmla="*/ 426 w 575"/>
                  <a:gd name="T13" fmla="*/ 191 h 338"/>
                  <a:gd name="T14" fmla="*/ 387 w 575"/>
                  <a:gd name="T15" fmla="*/ 158 h 338"/>
                  <a:gd name="T16" fmla="*/ 295 w 575"/>
                  <a:gd name="T17" fmla="*/ 163 h 338"/>
                  <a:gd name="T18" fmla="*/ 234 w 575"/>
                  <a:gd name="T19" fmla="*/ 137 h 338"/>
                  <a:gd name="T20" fmla="*/ 234 w 575"/>
                  <a:gd name="T21" fmla="*/ 125 h 338"/>
                  <a:gd name="T22" fmla="*/ 266 w 575"/>
                  <a:gd name="T23" fmla="*/ 119 h 338"/>
                  <a:gd name="T24" fmla="*/ 273 w 575"/>
                  <a:gd name="T25" fmla="*/ 114 h 338"/>
                  <a:gd name="T26" fmla="*/ 291 w 575"/>
                  <a:gd name="T27" fmla="*/ 93 h 338"/>
                  <a:gd name="T28" fmla="*/ 284 w 575"/>
                  <a:gd name="T29" fmla="*/ 87 h 338"/>
                  <a:gd name="T30" fmla="*/ 201 w 575"/>
                  <a:gd name="T31" fmla="*/ 94 h 338"/>
                  <a:gd name="T32" fmla="*/ 162 w 575"/>
                  <a:gd name="T33" fmla="*/ 122 h 338"/>
                  <a:gd name="T34" fmla="*/ 136 w 575"/>
                  <a:gd name="T35" fmla="*/ 141 h 338"/>
                  <a:gd name="T36" fmla="*/ 124 w 575"/>
                  <a:gd name="T37" fmla="*/ 141 h 338"/>
                  <a:gd name="T38" fmla="*/ 116 w 575"/>
                  <a:gd name="T39" fmla="*/ 114 h 338"/>
                  <a:gd name="T40" fmla="*/ 92 w 575"/>
                  <a:gd name="T41" fmla="*/ 89 h 338"/>
                  <a:gd name="T42" fmla="*/ 103 w 575"/>
                  <a:gd name="T43" fmla="*/ 89 h 338"/>
                  <a:gd name="T44" fmla="*/ 118 w 575"/>
                  <a:gd name="T45" fmla="*/ 89 h 338"/>
                  <a:gd name="T46" fmla="*/ 116 w 575"/>
                  <a:gd name="T47" fmla="*/ 65 h 338"/>
                  <a:gd name="T48" fmla="*/ 120 w 575"/>
                  <a:gd name="T49" fmla="*/ 49 h 338"/>
                  <a:gd name="T50" fmla="*/ 120 w 575"/>
                  <a:gd name="T51" fmla="*/ 65 h 338"/>
                  <a:gd name="T52" fmla="*/ 131 w 575"/>
                  <a:gd name="T53" fmla="*/ 78 h 338"/>
                  <a:gd name="T54" fmla="*/ 147 w 575"/>
                  <a:gd name="T55" fmla="*/ 86 h 338"/>
                  <a:gd name="T56" fmla="*/ 167 w 575"/>
                  <a:gd name="T57" fmla="*/ 72 h 338"/>
                  <a:gd name="T58" fmla="*/ 131 w 575"/>
                  <a:gd name="T59" fmla="*/ 10 h 338"/>
                  <a:gd name="T60" fmla="*/ 81 w 575"/>
                  <a:gd name="T61" fmla="*/ 11 h 338"/>
                  <a:gd name="T62" fmla="*/ 42 w 575"/>
                  <a:gd name="T63" fmla="*/ 35 h 338"/>
                  <a:gd name="T64" fmla="*/ 11 w 575"/>
                  <a:gd name="T65" fmla="*/ 31 h 338"/>
                  <a:gd name="T66" fmla="*/ 0 w 575"/>
                  <a:gd name="T67" fmla="*/ 50 h 338"/>
                  <a:gd name="T68" fmla="*/ 11 w 575"/>
                  <a:gd name="T69" fmla="*/ 71 h 338"/>
                  <a:gd name="T70" fmla="*/ 33 w 575"/>
                  <a:gd name="T71" fmla="*/ 100 h 338"/>
                  <a:gd name="T72" fmla="*/ 50 w 575"/>
                  <a:gd name="T73" fmla="*/ 147 h 338"/>
                  <a:gd name="T74" fmla="*/ 94 w 575"/>
                  <a:gd name="T75" fmla="*/ 169 h 338"/>
                  <a:gd name="T76" fmla="*/ 116 w 575"/>
                  <a:gd name="T77" fmla="*/ 175 h 338"/>
                  <a:gd name="T78" fmla="*/ 162 w 575"/>
                  <a:gd name="T79" fmla="*/ 155 h 338"/>
                  <a:gd name="T80" fmla="*/ 227 w 575"/>
                  <a:gd name="T81" fmla="*/ 181 h 338"/>
                  <a:gd name="T82" fmla="*/ 326 w 575"/>
                  <a:gd name="T83" fmla="*/ 242 h 338"/>
                  <a:gd name="T84" fmla="*/ 365 w 575"/>
                  <a:gd name="T85" fmla="*/ 275 h 338"/>
                  <a:gd name="T86" fmla="*/ 369 w 575"/>
                  <a:gd name="T87" fmla="*/ 283 h 338"/>
                  <a:gd name="T88" fmla="*/ 415 w 575"/>
                  <a:gd name="T89" fmla="*/ 312 h 338"/>
                  <a:gd name="T90" fmla="*/ 465 w 575"/>
                  <a:gd name="T91" fmla="*/ 337 h 338"/>
                  <a:gd name="T92" fmla="*/ 498 w 575"/>
                  <a:gd name="T93" fmla="*/ 334 h 338"/>
                  <a:gd name="T94" fmla="*/ 529 w 575"/>
                  <a:gd name="T95" fmla="*/ 337 h 338"/>
                  <a:gd name="T96" fmla="*/ 551 w 575"/>
                  <a:gd name="T97" fmla="*/ 306 h 338"/>
                  <a:gd name="T98" fmla="*/ 575 w 575"/>
                  <a:gd name="T99" fmla="*/ 284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75" h="338">
                    <a:moveTo>
                      <a:pt x="571" y="284"/>
                    </a:moveTo>
                    <a:lnTo>
                      <a:pt x="571" y="286"/>
                    </a:lnTo>
                    <a:lnTo>
                      <a:pt x="561" y="294"/>
                    </a:lnTo>
                    <a:lnTo>
                      <a:pt x="542" y="295"/>
                    </a:lnTo>
                    <a:lnTo>
                      <a:pt x="531" y="289"/>
                    </a:lnTo>
                    <a:lnTo>
                      <a:pt x="524" y="283"/>
                    </a:lnTo>
                    <a:lnTo>
                      <a:pt x="522" y="275"/>
                    </a:lnTo>
                    <a:lnTo>
                      <a:pt x="522" y="268"/>
                    </a:lnTo>
                    <a:lnTo>
                      <a:pt x="520" y="251"/>
                    </a:lnTo>
                    <a:lnTo>
                      <a:pt x="509" y="218"/>
                    </a:lnTo>
                    <a:lnTo>
                      <a:pt x="507" y="217"/>
                    </a:lnTo>
                    <a:lnTo>
                      <a:pt x="481" y="207"/>
                    </a:lnTo>
                    <a:lnTo>
                      <a:pt x="476" y="207"/>
                    </a:lnTo>
                    <a:lnTo>
                      <a:pt x="473" y="209"/>
                    </a:lnTo>
                    <a:lnTo>
                      <a:pt x="463" y="214"/>
                    </a:lnTo>
                    <a:lnTo>
                      <a:pt x="459" y="217"/>
                    </a:lnTo>
                    <a:lnTo>
                      <a:pt x="457" y="217"/>
                    </a:lnTo>
                    <a:lnTo>
                      <a:pt x="452" y="214"/>
                    </a:lnTo>
                    <a:lnTo>
                      <a:pt x="451" y="214"/>
                    </a:lnTo>
                    <a:lnTo>
                      <a:pt x="437" y="203"/>
                    </a:lnTo>
                    <a:lnTo>
                      <a:pt x="426" y="191"/>
                    </a:lnTo>
                    <a:lnTo>
                      <a:pt x="424" y="185"/>
                    </a:lnTo>
                    <a:lnTo>
                      <a:pt x="391" y="159"/>
                    </a:lnTo>
                    <a:lnTo>
                      <a:pt x="387" y="158"/>
                    </a:lnTo>
                    <a:lnTo>
                      <a:pt x="364" y="158"/>
                    </a:lnTo>
                    <a:lnTo>
                      <a:pt x="331" y="163"/>
                    </a:lnTo>
                    <a:lnTo>
                      <a:pt x="295" y="163"/>
                    </a:lnTo>
                    <a:lnTo>
                      <a:pt x="269" y="158"/>
                    </a:lnTo>
                    <a:lnTo>
                      <a:pt x="249" y="152"/>
                    </a:lnTo>
                    <a:lnTo>
                      <a:pt x="234" y="137"/>
                    </a:lnTo>
                    <a:lnTo>
                      <a:pt x="233" y="133"/>
                    </a:lnTo>
                    <a:lnTo>
                      <a:pt x="230" y="130"/>
                    </a:lnTo>
                    <a:lnTo>
                      <a:pt x="234" y="125"/>
                    </a:lnTo>
                    <a:lnTo>
                      <a:pt x="234" y="120"/>
                    </a:lnTo>
                    <a:lnTo>
                      <a:pt x="245" y="122"/>
                    </a:lnTo>
                    <a:lnTo>
                      <a:pt x="266" y="119"/>
                    </a:lnTo>
                    <a:lnTo>
                      <a:pt x="267" y="119"/>
                    </a:lnTo>
                    <a:lnTo>
                      <a:pt x="271" y="116"/>
                    </a:lnTo>
                    <a:lnTo>
                      <a:pt x="273" y="114"/>
                    </a:lnTo>
                    <a:lnTo>
                      <a:pt x="289" y="97"/>
                    </a:lnTo>
                    <a:lnTo>
                      <a:pt x="289" y="94"/>
                    </a:lnTo>
                    <a:lnTo>
                      <a:pt x="291" y="93"/>
                    </a:lnTo>
                    <a:lnTo>
                      <a:pt x="289" y="93"/>
                    </a:lnTo>
                    <a:lnTo>
                      <a:pt x="289" y="89"/>
                    </a:lnTo>
                    <a:lnTo>
                      <a:pt x="284" y="87"/>
                    </a:lnTo>
                    <a:lnTo>
                      <a:pt x="280" y="86"/>
                    </a:lnTo>
                    <a:lnTo>
                      <a:pt x="212" y="87"/>
                    </a:lnTo>
                    <a:lnTo>
                      <a:pt x="201" y="94"/>
                    </a:lnTo>
                    <a:lnTo>
                      <a:pt x="190" y="97"/>
                    </a:lnTo>
                    <a:lnTo>
                      <a:pt x="181" y="109"/>
                    </a:lnTo>
                    <a:lnTo>
                      <a:pt x="162" y="122"/>
                    </a:lnTo>
                    <a:lnTo>
                      <a:pt x="145" y="130"/>
                    </a:lnTo>
                    <a:lnTo>
                      <a:pt x="142" y="131"/>
                    </a:lnTo>
                    <a:lnTo>
                      <a:pt x="136" y="141"/>
                    </a:lnTo>
                    <a:lnTo>
                      <a:pt x="127" y="147"/>
                    </a:lnTo>
                    <a:lnTo>
                      <a:pt x="124" y="147"/>
                    </a:lnTo>
                    <a:lnTo>
                      <a:pt x="124" y="141"/>
                    </a:lnTo>
                    <a:lnTo>
                      <a:pt x="127" y="131"/>
                    </a:lnTo>
                    <a:lnTo>
                      <a:pt x="127" y="125"/>
                    </a:lnTo>
                    <a:lnTo>
                      <a:pt x="116" y="114"/>
                    </a:lnTo>
                    <a:lnTo>
                      <a:pt x="103" y="116"/>
                    </a:lnTo>
                    <a:lnTo>
                      <a:pt x="94" y="100"/>
                    </a:lnTo>
                    <a:lnTo>
                      <a:pt x="92" y="89"/>
                    </a:lnTo>
                    <a:lnTo>
                      <a:pt x="91" y="61"/>
                    </a:lnTo>
                    <a:lnTo>
                      <a:pt x="94" y="72"/>
                    </a:lnTo>
                    <a:lnTo>
                      <a:pt x="103" y="89"/>
                    </a:lnTo>
                    <a:lnTo>
                      <a:pt x="105" y="93"/>
                    </a:lnTo>
                    <a:lnTo>
                      <a:pt x="109" y="97"/>
                    </a:lnTo>
                    <a:lnTo>
                      <a:pt x="118" y="89"/>
                    </a:lnTo>
                    <a:lnTo>
                      <a:pt x="120" y="86"/>
                    </a:lnTo>
                    <a:lnTo>
                      <a:pt x="120" y="76"/>
                    </a:lnTo>
                    <a:lnTo>
                      <a:pt x="116" y="65"/>
                    </a:lnTo>
                    <a:lnTo>
                      <a:pt x="118" y="61"/>
                    </a:lnTo>
                    <a:lnTo>
                      <a:pt x="118" y="53"/>
                    </a:lnTo>
                    <a:lnTo>
                      <a:pt x="120" y="49"/>
                    </a:lnTo>
                    <a:lnTo>
                      <a:pt x="124" y="46"/>
                    </a:lnTo>
                    <a:lnTo>
                      <a:pt x="120" y="50"/>
                    </a:lnTo>
                    <a:lnTo>
                      <a:pt x="120" y="65"/>
                    </a:lnTo>
                    <a:lnTo>
                      <a:pt x="127" y="65"/>
                    </a:lnTo>
                    <a:lnTo>
                      <a:pt x="127" y="71"/>
                    </a:lnTo>
                    <a:lnTo>
                      <a:pt x="131" y="78"/>
                    </a:lnTo>
                    <a:lnTo>
                      <a:pt x="134" y="82"/>
                    </a:lnTo>
                    <a:lnTo>
                      <a:pt x="140" y="83"/>
                    </a:lnTo>
                    <a:lnTo>
                      <a:pt x="147" y="86"/>
                    </a:lnTo>
                    <a:lnTo>
                      <a:pt x="151" y="86"/>
                    </a:lnTo>
                    <a:lnTo>
                      <a:pt x="153" y="83"/>
                    </a:lnTo>
                    <a:lnTo>
                      <a:pt x="167" y="72"/>
                    </a:lnTo>
                    <a:lnTo>
                      <a:pt x="167" y="71"/>
                    </a:lnTo>
                    <a:lnTo>
                      <a:pt x="153" y="39"/>
                    </a:lnTo>
                    <a:lnTo>
                      <a:pt x="131" y="10"/>
                    </a:lnTo>
                    <a:lnTo>
                      <a:pt x="116" y="0"/>
                    </a:lnTo>
                    <a:lnTo>
                      <a:pt x="94" y="0"/>
                    </a:lnTo>
                    <a:lnTo>
                      <a:pt x="81" y="11"/>
                    </a:lnTo>
                    <a:lnTo>
                      <a:pt x="77" y="17"/>
                    </a:lnTo>
                    <a:lnTo>
                      <a:pt x="58" y="28"/>
                    </a:lnTo>
                    <a:lnTo>
                      <a:pt x="42" y="35"/>
                    </a:lnTo>
                    <a:lnTo>
                      <a:pt x="39" y="38"/>
                    </a:lnTo>
                    <a:lnTo>
                      <a:pt x="22" y="38"/>
                    </a:lnTo>
                    <a:lnTo>
                      <a:pt x="11" y="31"/>
                    </a:lnTo>
                    <a:lnTo>
                      <a:pt x="11" y="28"/>
                    </a:lnTo>
                    <a:lnTo>
                      <a:pt x="0" y="28"/>
                    </a:lnTo>
                    <a:lnTo>
                      <a:pt x="0" y="50"/>
                    </a:lnTo>
                    <a:lnTo>
                      <a:pt x="5" y="54"/>
                    </a:lnTo>
                    <a:lnTo>
                      <a:pt x="5" y="60"/>
                    </a:lnTo>
                    <a:lnTo>
                      <a:pt x="11" y="71"/>
                    </a:lnTo>
                    <a:lnTo>
                      <a:pt x="15" y="71"/>
                    </a:lnTo>
                    <a:lnTo>
                      <a:pt x="26" y="86"/>
                    </a:lnTo>
                    <a:lnTo>
                      <a:pt x="33" y="100"/>
                    </a:lnTo>
                    <a:lnTo>
                      <a:pt x="33" y="109"/>
                    </a:lnTo>
                    <a:lnTo>
                      <a:pt x="44" y="141"/>
                    </a:lnTo>
                    <a:lnTo>
                      <a:pt x="50" y="147"/>
                    </a:lnTo>
                    <a:lnTo>
                      <a:pt x="59" y="152"/>
                    </a:lnTo>
                    <a:lnTo>
                      <a:pt x="70" y="155"/>
                    </a:lnTo>
                    <a:lnTo>
                      <a:pt x="94" y="169"/>
                    </a:lnTo>
                    <a:lnTo>
                      <a:pt x="103" y="177"/>
                    </a:lnTo>
                    <a:lnTo>
                      <a:pt x="109" y="177"/>
                    </a:lnTo>
                    <a:lnTo>
                      <a:pt x="116" y="175"/>
                    </a:lnTo>
                    <a:lnTo>
                      <a:pt x="118" y="175"/>
                    </a:lnTo>
                    <a:lnTo>
                      <a:pt x="131" y="164"/>
                    </a:lnTo>
                    <a:lnTo>
                      <a:pt x="162" y="155"/>
                    </a:lnTo>
                    <a:lnTo>
                      <a:pt x="175" y="155"/>
                    </a:lnTo>
                    <a:lnTo>
                      <a:pt x="186" y="158"/>
                    </a:lnTo>
                    <a:lnTo>
                      <a:pt x="227" y="181"/>
                    </a:lnTo>
                    <a:lnTo>
                      <a:pt x="244" y="195"/>
                    </a:lnTo>
                    <a:lnTo>
                      <a:pt x="262" y="203"/>
                    </a:lnTo>
                    <a:lnTo>
                      <a:pt x="326" y="242"/>
                    </a:lnTo>
                    <a:lnTo>
                      <a:pt x="334" y="250"/>
                    </a:lnTo>
                    <a:lnTo>
                      <a:pt x="354" y="264"/>
                    </a:lnTo>
                    <a:lnTo>
                      <a:pt x="365" y="275"/>
                    </a:lnTo>
                    <a:lnTo>
                      <a:pt x="367" y="275"/>
                    </a:lnTo>
                    <a:lnTo>
                      <a:pt x="369" y="279"/>
                    </a:lnTo>
                    <a:lnTo>
                      <a:pt x="369" y="283"/>
                    </a:lnTo>
                    <a:lnTo>
                      <a:pt x="375" y="286"/>
                    </a:lnTo>
                    <a:lnTo>
                      <a:pt x="397" y="306"/>
                    </a:lnTo>
                    <a:lnTo>
                      <a:pt x="415" y="312"/>
                    </a:lnTo>
                    <a:lnTo>
                      <a:pt x="437" y="323"/>
                    </a:lnTo>
                    <a:lnTo>
                      <a:pt x="437" y="326"/>
                    </a:lnTo>
                    <a:lnTo>
                      <a:pt x="465" y="337"/>
                    </a:lnTo>
                    <a:lnTo>
                      <a:pt x="492" y="337"/>
                    </a:lnTo>
                    <a:lnTo>
                      <a:pt x="496" y="334"/>
                    </a:lnTo>
                    <a:lnTo>
                      <a:pt x="498" y="334"/>
                    </a:lnTo>
                    <a:lnTo>
                      <a:pt x="511" y="333"/>
                    </a:lnTo>
                    <a:lnTo>
                      <a:pt x="528" y="338"/>
                    </a:lnTo>
                    <a:lnTo>
                      <a:pt x="529" y="337"/>
                    </a:lnTo>
                    <a:lnTo>
                      <a:pt x="535" y="322"/>
                    </a:lnTo>
                    <a:lnTo>
                      <a:pt x="540" y="317"/>
                    </a:lnTo>
                    <a:lnTo>
                      <a:pt x="551" y="306"/>
                    </a:lnTo>
                    <a:lnTo>
                      <a:pt x="573" y="294"/>
                    </a:lnTo>
                    <a:lnTo>
                      <a:pt x="575" y="286"/>
                    </a:lnTo>
                    <a:lnTo>
                      <a:pt x="575" y="284"/>
                    </a:lnTo>
                    <a:lnTo>
                      <a:pt x="571" y="28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7" name="Freeform 292">
                <a:extLst>
                  <a:ext uri="{FF2B5EF4-FFF2-40B4-BE49-F238E27FC236}">
                    <a16:creationId xmlns:a16="http://schemas.microsoft.com/office/drawing/2014/main" id="{55FCFFAB-4632-9DF0-9F7B-5A7D9696D4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" y="2184"/>
                <a:ext cx="57" cy="99"/>
              </a:xfrm>
              <a:custGeom>
                <a:avLst/>
                <a:gdLst>
                  <a:gd name="T0" fmla="*/ 64 w 400"/>
                  <a:gd name="T1" fmla="*/ 22 h 699"/>
                  <a:gd name="T2" fmla="*/ 42 w 400"/>
                  <a:gd name="T3" fmla="*/ 19 h 699"/>
                  <a:gd name="T4" fmla="*/ 0 w 400"/>
                  <a:gd name="T5" fmla="*/ 0 h 699"/>
                  <a:gd name="T6" fmla="*/ 6 w 400"/>
                  <a:gd name="T7" fmla="*/ 33 h 699"/>
                  <a:gd name="T8" fmla="*/ 39 w 400"/>
                  <a:gd name="T9" fmla="*/ 127 h 699"/>
                  <a:gd name="T10" fmla="*/ 42 w 400"/>
                  <a:gd name="T11" fmla="*/ 142 h 699"/>
                  <a:gd name="T12" fmla="*/ 31 w 400"/>
                  <a:gd name="T13" fmla="*/ 178 h 699"/>
                  <a:gd name="T14" fmla="*/ 28 w 400"/>
                  <a:gd name="T15" fmla="*/ 205 h 699"/>
                  <a:gd name="T16" fmla="*/ 39 w 400"/>
                  <a:gd name="T17" fmla="*/ 236 h 699"/>
                  <a:gd name="T18" fmla="*/ 37 w 400"/>
                  <a:gd name="T19" fmla="*/ 244 h 699"/>
                  <a:gd name="T20" fmla="*/ 92 w 400"/>
                  <a:gd name="T21" fmla="*/ 331 h 699"/>
                  <a:gd name="T22" fmla="*/ 97 w 400"/>
                  <a:gd name="T23" fmla="*/ 339 h 699"/>
                  <a:gd name="T24" fmla="*/ 100 w 400"/>
                  <a:gd name="T25" fmla="*/ 346 h 699"/>
                  <a:gd name="T26" fmla="*/ 146 w 400"/>
                  <a:gd name="T27" fmla="*/ 379 h 699"/>
                  <a:gd name="T28" fmla="*/ 157 w 400"/>
                  <a:gd name="T29" fmla="*/ 384 h 699"/>
                  <a:gd name="T30" fmla="*/ 192 w 400"/>
                  <a:gd name="T31" fmla="*/ 417 h 699"/>
                  <a:gd name="T32" fmla="*/ 209 w 400"/>
                  <a:gd name="T33" fmla="*/ 423 h 699"/>
                  <a:gd name="T34" fmla="*/ 247 w 400"/>
                  <a:gd name="T35" fmla="*/ 470 h 699"/>
                  <a:gd name="T36" fmla="*/ 264 w 400"/>
                  <a:gd name="T37" fmla="*/ 510 h 699"/>
                  <a:gd name="T38" fmla="*/ 279 w 400"/>
                  <a:gd name="T39" fmla="*/ 637 h 699"/>
                  <a:gd name="T40" fmla="*/ 288 w 400"/>
                  <a:gd name="T41" fmla="*/ 679 h 699"/>
                  <a:gd name="T42" fmla="*/ 294 w 400"/>
                  <a:gd name="T43" fmla="*/ 688 h 699"/>
                  <a:gd name="T44" fmla="*/ 301 w 400"/>
                  <a:gd name="T45" fmla="*/ 699 h 699"/>
                  <a:gd name="T46" fmla="*/ 317 w 400"/>
                  <a:gd name="T47" fmla="*/ 696 h 699"/>
                  <a:gd name="T48" fmla="*/ 323 w 400"/>
                  <a:gd name="T49" fmla="*/ 688 h 699"/>
                  <a:gd name="T50" fmla="*/ 365 w 400"/>
                  <a:gd name="T51" fmla="*/ 635 h 699"/>
                  <a:gd name="T52" fmla="*/ 371 w 400"/>
                  <a:gd name="T53" fmla="*/ 630 h 699"/>
                  <a:gd name="T54" fmla="*/ 378 w 400"/>
                  <a:gd name="T55" fmla="*/ 608 h 699"/>
                  <a:gd name="T56" fmla="*/ 365 w 400"/>
                  <a:gd name="T57" fmla="*/ 569 h 699"/>
                  <a:gd name="T58" fmla="*/ 370 w 400"/>
                  <a:gd name="T59" fmla="*/ 559 h 699"/>
                  <a:gd name="T60" fmla="*/ 378 w 400"/>
                  <a:gd name="T61" fmla="*/ 531 h 699"/>
                  <a:gd name="T62" fmla="*/ 392 w 400"/>
                  <a:gd name="T63" fmla="*/ 506 h 699"/>
                  <a:gd name="T64" fmla="*/ 400 w 400"/>
                  <a:gd name="T65" fmla="*/ 467 h 699"/>
                  <a:gd name="T66" fmla="*/ 356 w 400"/>
                  <a:gd name="T67" fmla="*/ 408 h 699"/>
                  <a:gd name="T68" fmla="*/ 326 w 400"/>
                  <a:gd name="T69" fmla="*/ 350 h 699"/>
                  <a:gd name="T70" fmla="*/ 332 w 400"/>
                  <a:gd name="T71" fmla="*/ 329 h 699"/>
                  <a:gd name="T72" fmla="*/ 343 w 400"/>
                  <a:gd name="T73" fmla="*/ 314 h 699"/>
                  <a:gd name="T74" fmla="*/ 326 w 400"/>
                  <a:gd name="T75" fmla="*/ 295 h 699"/>
                  <a:gd name="T76" fmla="*/ 321 w 400"/>
                  <a:gd name="T77" fmla="*/ 288 h 699"/>
                  <a:gd name="T78" fmla="*/ 315 w 400"/>
                  <a:gd name="T79" fmla="*/ 258 h 699"/>
                  <a:gd name="T80" fmla="*/ 327 w 400"/>
                  <a:gd name="T81" fmla="*/ 237 h 699"/>
                  <a:gd name="T82" fmla="*/ 330 w 400"/>
                  <a:gd name="T83" fmla="*/ 255 h 699"/>
                  <a:gd name="T84" fmla="*/ 332 w 400"/>
                  <a:gd name="T85" fmla="*/ 255 h 699"/>
                  <a:gd name="T86" fmla="*/ 327 w 400"/>
                  <a:gd name="T87" fmla="*/ 200 h 699"/>
                  <a:gd name="T88" fmla="*/ 321 w 400"/>
                  <a:gd name="T89" fmla="*/ 187 h 699"/>
                  <a:gd name="T90" fmla="*/ 310 w 400"/>
                  <a:gd name="T91" fmla="*/ 176 h 699"/>
                  <a:gd name="T92" fmla="*/ 286 w 400"/>
                  <a:gd name="T93" fmla="*/ 172 h 699"/>
                  <a:gd name="T94" fmla="*/ 214 w 400"/>
                  <a:gd name="T95" fmla="*/ 175 h 699"/>
                  <a:gd name="T96" fmla="*/ 168 w 400"/>
                  <a:gd name="T97" fmla="*/ 149 h 699"/>
                  <a:gd name="T98" fmla="*/ 157 w 400"/>
                  <a:gd name="T99" fmla="*/ 124 h 699"/>
                  <a:gd name="T100" fmla="*/ 152 w 400"/>
                  <a:gd name="T101" fmla="*/ 113 h 699"/>
                  <a:gd name="T102" fmla="*/ 109 w 400"/>
                  <a:gd name="T103" fmla="*/ 80 h 699"/>
                  <a:gd name="T104" fmla="*/ 76 w 400"/>
                  <a:gd name="T105" fmla="*/ 44 h 699"/>
                  <a:gd name="T106" fmla="*/ 67 w 400"/>
                  <a:gd name="T107" fmla="*/ 23 h 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00" h="699">
                    <a:moveTo>
                      <a:pt x="67" y="23"/>
                    </a:moveTo>
                    <a:lnTo>
                      <a:pt x="64" y="22"/>
                    </a:lnTo>
                    <a:lnTo>
                      <a:pt x="48" y="19"/>
                    </a:lnTo>
                    <a:lnTo>
                      <a:pt x="42" y="19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6" y="33"/>
                    </a:lnTo>
                    <a:lnTo>
                      <a:pt x="6" y="44"/>
                    </a:lnTo>
                    <a:lnTo>
                      <a:pt x="39" y="127"/>
                    </a:lnTo>
                    <a:lnTo>
                      <a:pt x="39" y="133"/>
                    </a:lnTo>
                    <a:lnTo>
                      <a:pt x="42" y="142"/>
                    </a:lnTo>
                    <a:lnTo>
                      <a:pt x="37" y="164"/>
                    </a:lnTo>
                    <a:lnTo>
                      <a:pt x="31" y="178"/>
                    </a:lnTo>
                    <a:lnTo>
                      <a:pt x="28" y="193"/>
                    </a:lnTo>
                    <a:lnTo>
                      <a:pt x="28" y="205"/>
                    </a:lnTo>
                    <a:lnTo>
                      <a:pt x="37" y="227"/>
                    </a:lnTo>
                    <a:lnTo>
                      <a:pt x="39" y="236"/>
                    </a:lnTo>
                    <a:lnTo>
                      <a:pt x="39" y="241"/>
                    </a:lnTo>
                    <a:lnTo>
                      <a:pt x="37" y="244"/>
                    </a:lnTo>
                    <a:lnTo>
                      <a:pt x="43" y="269"/>
                    </a:lnTo>
                    <a:lnTo>
                      <a:pt x="92" y="331"/>
                    </a:lnTo>
                    <a:lnTo>
                      <a:pt x="92" y="335"/>
                    </a:lnTo>
                    <a:lnTo>
                      <a:pt x="97" y="339"/>
                    </a:lnTo>
                    <a:lnTo>
                      <a:pt x="98" y="340"/>
                    </a:lnTo>
                    <a:lnTo>
                      <a:pt x="100" y="346"/>
                    </a:lnTo>
                    <a:lnTo>
                      <a:pt x="142" y="378"/>
                    </a:lnTo>
                    <a:lnTo>
                      <a:pt x="146" y="379"/>
                    </a:lnTo>
                    <a:lnTo>
                      <a:pt x="155" y="384"/>
                    </a:lnTo>
                    <a:lnTo>
                      <a:pt x="157" y="384"/>
                    </a:lnTo>
                    <a:lnTo>
                      <a:pt x="185" y="415"/>
                    </a:lnTo>
                    <a:lnTo>
                      <a:pt x="192" y="417"/>
                    </a:lnTo>
                    <a:lnTo>
                      <a:pt x="207" y="417"/>
                    </a:lnTo>
                    <a:lnTo>
                      <a:pt x="209" y="423"/>
                    </a:lnTo>
                    <a:lnTo>
                      <a:pt x="236" y="462"/>
                    </a:lnTo>
                    <a:lnTo>
                      <a:pt x="247" y="470"/>
                    </a:lnTo>
                    <a:lnTo>
                      <a:pt x="250" y="473"/>
                    </a:lnTo>
                    <a:lnTo>
                      <a:pt x="264" y="510"/>
                    </a:lnTo>
                    <a:lnTo>
                      <a:pt x="273" y="547"/>
                    </a:lnTo>
                    <a:lnTo>
                      <a:pt x="279" y="637"/>
                    </a:lnTo>
                    <a:lnTo>
                      <a:pt x="286" y="673"/>
                    </a:lnTo>
                    <a:lnTo>
                      <a:pt x="288" y="679"/>
                    </a:lnTo>
                    <a:lnTo>
                      <a:pt x="288" y="684"/>
                    </a:lnTo>
                    <a:lnTo>
                      <a:pt x="294" y="688"/>
                    </a:lnTo>
                    <a:lnTo>
                      <a:pt x="294" y="692"/>
                    </a:lnTo>
                    <a:lnTo>
                      <a:pt x="301" y="699"/>
                    </a:lnTo>
                    <a:lnTo>
                      <a:pt x="315" y="699"/>
                    </a:lnTo>
                    <a:lnTo>
                      <a:pt x="317" y="696"/>
                    </a:lnTo>
                    <a:lnTo>
                      <a:pt x="321" y="690"/>
                    </a:lnTo>
                    <a:lnTo>
                      <a:pt x="323" y="688"/>
                    </a:lnTo>
                    <a:lnTo>
                      <a:pt x="338" y="663"/>
                    </a:lnTo>
                    <a:lnTo>
                      <a:pt x="365" y="635"/>
                    </a:lnTo>
                    <a:lnTo>
                      <a:pt x="371" y="631"/>
                    </a:lnTo>
                    <a:lnTo>
                      <a:pt x="371" y="630"/>
                    </a:lnTo>
                    <a:lnTo>
                      <a:pt x="378" y="619"/>
                    </a:lnTo>
                    <a:lnTo>
                      <a:pt x="378" y="608"/>
                    </a:lnTo>
                    <a:lnTo>
                      <a:pt x="367" y="572"/>
                    </a:lnTo>
                    <a:lnTo>
                      <a:pt x="365" y="569"/>
                    </a:lnTo>
                    <a:lnTo>
                      <a:pt x="365" y="564"/>
                    </a:lnTo>
                    <a:lnTo>
                      <a:pt x="370" y="559"/>
                    </a:lnTo>
                    <a:lnTo>
                      <a:pt x="370" y="554"/>
                    </a:lnTo>
                    <a:lnTo>
                      <a:pt x="378" y="531"/>
                    </a:lnTo>
                    <a:lnTo>
                      <a:pt x="386" y="514"/>
                    </a:lnTo>
                    <a:lnTo>
                      <a:pt x="392" y="506"/>
                    </a:lnTo>
                    <a:lnTo>
                      <a:pt x="395" y="495"/>
                    </a:lnTo>
                    <a:lnTo>
                      <a:pt x="400" y="467"/>
                    </a:lnTo>
                    <a:lnTo>
                      <a:pt x="397" y="456"/>
                    </a:lnTo>
                    <a:lnTo>
                      <a:pt x="356" y="408"/>
                    </a:lnTo>
                    <a:lnTo>
                      <a:pt x="343" y="389"/>
                    </a:lnTo>
                    <a:lnTo>
                      <a:pt x="326" y="350"/>
                    </a:lnTo>
                    <a:lnTo>
                      <a:pt x="327" y="339"/>
                    </a:lnTo>
                    <a:lnTo>
                      <a:pt x="332" y="329"/>
                    </a:lnTo>
                    <a:lnTo>
                      <a:pt x="343" y="318"/>
                    </a:lnTo>
                    <a:lnTo>
                      <a:pt x="343" y="314"/>
                    </a:lnTo>
                    <a:lnTo>
                      <a:pt x="334" y="303"/>
                    </a:lnTo>
                    <a:lnTo>
                      <a:pt x="326" y="295"/>
                    </a:lnTo>
                    <a:lnTo>
                      <a:pt x="323" y="288"/>
                    </a:lnTo>
                    <a:lnTo>
                      <a:pt x="321" y="288"/>
                    </a:lnTo>
                    <a:lnTo>
                      <a:pt x="315" y="277"/>
                    </a:lnTo>
                    <a:lnTo>
                      <a:pt x="315" y="258"/>
                    </a:lnTo>
                    <a:lnTo>
                      <a:pt x="317" y="253"/>
                    </a:lnTo>
                    <a:lnTo>
                      <a:pt x="327" y="237"/>
                    </a:lnTo>
                    <a:lnTo>
                      <a:pt x="330" y="237"/>
                    </a:lnTo>
                    <a:lnTo>
                      <a:pt x="330" y="255"/>
                    </a:lnTo>
                    <a:lnTo>
                      <a:pt x="327" y="258"/>
                    </a:lnTo>
                    <a:lnTo>
                      <a:pt x="332" y="255"/>
                    </a:lnTo>
                    <a:lnTo>
                      <a:pt x="330" y="205"/>
                    </a:lnTo>
                    <a:lnTo>
                      <a:pt x="327" y="200"/>
                    </a:lnTo>
                    <a:lnTo>
                      <a:pt x="327" y="193"/>
                    </a:lnTo>
                    <a:lnTo>
                      <a:pt x="321" y="187"/>
                    </a:lnTo>
                    <a:lnTo>
                      <a:pt x="315" y="176"/>
                    </a:lnTo>
                    <a:lnTo>
                      <a:pt x="310" y="176"/>
                    </a:lnTo>
                    <a:lnTo>
                      <a:pt x="308" y="175"/>
                    </a:lnTo>
                    <a:lnTo>
                      <a:pt x="286" y="172"/>
                    </a:lnTo>
                    <a:lnTo>
                      <a:pt x="242" y="176"/>
                    </a:lnTo>
                    <a:lnTo>
                      <a:pt x="214" y="175"/>
                    </a:lnTo>
                    <a:lnTo>
                      <a:pt x="179" y="160"/>
                    </a:lnTo>
                    <a:lnTo>
                      <a:pt x="168" y="149"/>
                    </a:lnTo>
                    <a:lnTo>
                      <a:pt x="166" y="142"/>
                    </a:lnTo>
                    <a:lnTo>
                      <a:pt x="157" y="124"/>
                    </a:lnTo>
                    <a:lnTo>
                      <a:pt x="155" y="122"/>
                    </a:lnTo>
                    <a:lnTo>
                      <a:pt x="152" y="113"/>
                    </a:lnTo>
                    <a:lnTo>
                      <a:pt x="113" y="88"/>
                    </a:lnTo>
                    <a:lnTo>
                      <a:pt x="109" y="80"/>
                    </a:lnTo>
                    <a:lnTo>
                      <a:pt x="94" y="66"/>
                    </a:lnTo>
                    <a:lnTo>
                      <a:pt x="76" y="44"/>
                    </a:lnTo>
                    <a:lnTo>
                      <a:pt x="75" y="33"/>
                    </a:lnTo>
                    <a:lnTo>
                      <a:pt x="67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8" name="Freeform 293">
                <a:extLst>
                  <a:ext uri="{FF2B5EF4-FFF2-40B4-BE49-F238E27FC236}">
                    <a16:creationId xmlns:a16="http://schemas.microsoft.com/office/drawing/2014/main" id="{65C31FCE-C2E3-150D-F9EB-2F3D385825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8" y="3501"/>
                <a:ext cx="293" cy="461"/>
              </a:xfrm>
              <a:custGeom>
                <a:avLst/>
                <a:gdLst>
                  <a:gd name="T0" fmla="*/ 1515 w 2051"/>
                  <a:gd name="T1" fmla="*/ 15 h 3226"/>
                  <a:gd name="T2" fmla="*/ 1445 w 2051"/>
                  <a:gd name="T3" fmla="*/ 157 h 3226"/>
                  <a:gd name="T4" fmla="*/ 1460 w 2051"/>
                  <a:gd name="T5" fmla="*/ 218 h 3226"/>
                  <a:gd name="T6" fmla="*/ 1458 w 2051"/>
                  <a:gd name="T7" fmla="*/ 280 h 3226"/>
                  <a:gd name="T8" fmla="*/ 1423 w 2051"/>
                  <a:gd name="T9" fmla="*/ 387 h 3226"/>
                  <a:gd name="T10" fmla="*/ 1449 w 2051"/>
                  <a:gd name="T11" fmla="*/ 570 h 3226"/>
                  <a:gd name="T12" fmla="*/ 1482 w 2051"/>
                  <a:gd name="T13" fmla="*/ 788 h 3226"/>
                  <a:gd name="T14" fmla="*/ 1407 w 2051"/>
                  <a:gd name="T15" fmla="*/ 939 h 3226"/>
                  <a:gd name="T16" fmla="*/ 1369 w 2051"/>
                  <a:gd name="T17" fmla="*/ 921 h 3226"/>
                  <a:gd name="T18" fmla="*/ 1314 w 2051"/>
                  <a:gd name="T19" fmla="*/ 843 h 3226"/>
                  <a:gd name="T20" fmla="*/ 1227 w 2051"/>
                  <a:gd name="T21" fmla="*/ 799 h 3226"/>
                  <a:gd name="T22" fmla="*/ 1013 w 2051"/>
                  <a:gd name="T23" fmla="*/ 841 h 3226"/>
                  <a:gd name="T24" fmla="*/ 939 w 2051"/>
                  <a:gd name="T25" fmla="*/ 933 h 3226"/>
                  <a:gd name="T26" fmla="*/ 928 w 2051"/>
                  <a:gd name="T27" fmla="*/ 1017 h 3226"/>
                  <a:gd name="T28" fmla="*/ 830 w 2051"/>
                  <a:gd name="T29" fmla="*/ 1085 h 3226"/>
                  <a:gd name="T30" fmla="*/ 732 w 2051"/>
                  <a:gd name="T31" fmla="*/ 1107 h 3226"/>
                  <a:gd name="T32" fmla="*/ 670 w 2051"/>
                  <a:gd name="T33" fmla="*/ 1105 h 3226"/>
                  <a:gd name="T34" fmla="*/ 641 w 2051"/>
                  <a:gd name="T35" fmla="*/ 1116 h 3226"/>
                  <a:gd name="T36" fmla="*/ 579 w 2051"/>
                  <a:gd name="T37" fmla="*/ 1135 h 3226"/>
                  <a:gd name="T38" fmla="*/ 502 w 2051"/>
                  <a:gd name="T39" fmla="*/ 1195 h 3226"/>
                  <a:gd name="T40" fmla="*/ 431 w 2051"/>
                  <a:gd name="T41" fmla="*/ 1214 h 3226"/>
                  <a:gd name="T42" fmla="*/ 435 w 2051"/>
                  <a:gd name="T43" fmla="*/ 1256 h 3226"/>
                  <a:gd name="T44" fmla="*/ 426 w 2051"/>
                  <a:gd name="T45" fmla="*/ 1312 h 3226"/>
                  <a:gd name="T46" fmla="*/ 346 w 2051"/>
                  <a:gd name="T47" fmla="*/ 1351 h 3226"/>
                  <a:gd name="T48" fmla="*/ 333 w 2051"/>
                  <a:gd name="T49" fmla="*/ 1329 h 3226"/>
                  <a:gd name="T50" fmla="*/ 265 w 2051"/>
                  <a:gd name="T51" fmla="*/ 1294 h 3226"/>
                  <a:gd name="T52" fmla="*/ 257 w 2051"/>
                  <a:gd name="T53" fmla="*/ 1398 h 3226"/>
                  <a:gd name="T54" fmla="*/ 240 w 2051"/>
                  <a:gd name="T55" fmla="*/ 1454 h 3226"/>
                  <a:gd name="T56" fmla="*/ 169 w 2051"/>
                  <a:gd name="T57" fmla="*/ 1471 h 3226"/>
                  <a:gd name="T58" fmla="*/ 150 w 2051"/>
                  <a:gd name="T59" fmla="*/ 1556 h 3226"/>
                  <a:gd name="T60" fmla="*/ 183 w 2051"/>
                  <a:gd name="T61" fmla="*/ 1589 h 3226"/>
                  <a:gd name="T62" fmla="*/ 171 w 2051"/>
                  <a:gd name="T63" fmla="*/ 1651 h 3226"/>
                  <a:gd name="T64" fmla="*/ 136 w 2051"/>
                  <a:gd name="T65" fmla="*/ 1684 h 3226"/>
                  <a:gd name="T66" fmla="*/ 142 w 2051"/>
                  <a:gd name="T67" fmla="*/ 1763 h 3226"/>
                  <a:gd name="T68" fmla="*/ 55 w 2051"/>
                  <a:gd name="T69" fmla="*/ 1776 h 3226"/>
                  <a:gd name="T70" fmla="*/ 47 w 2051"/>
                  <a:gd name="T71" fmla="*/ 1853 h 3226"/>
                  <a:gd name="T72" fmla="*/ 233 w 2051"/>
                  <a:gd name="T73" fmla="*/ 1938 h 3226"/>
                  <a:gd name="T74" fmla="*/ 644 w 2051"/>
                  <a:gd name="T75" fmla="*/ 2113 h 3226"/>
                  <a:gd name="T76" fmla="*/ 1038 w 2051"/>
                  <a:gd name="T77" fmla="*/ 2364 h 3226"/>
                  <a:gd name="T78" fmla="*/ 1393 w 2051"/>
                  <a:gd name="T79" fmla="*/ 2945 h 3226"/>
                  <a:gd name="T80" fmla="*/ 1524 w 2051"/>
                  <a:gd name="T81" fmla="*/ 3213 h 3226"/>
                  <a:gd name="T82" fmla="*/ 1789 w 2051"/>
                  <a:gd name="T83" fmla="*/ 3073 h 3226"/>
                  <a:gd name="T84" fmla="*/ 1808 w 2051"/>
                  <a:gd name="T85" fmla="*/ 2954 h 3226"/>
                  <a:gd name="T86" fmla="*/ 1873 w 2051"/>
                  <a:gd name="T87" fmla="*/ 2776 h 3226"/>
                  <a:gd name="T88" fmla="*/ 2043 w 2051"/>
                  <a:gd name="T89" fmla="*/ 2475 h 3226"/>
                  <a:gd name="T90" fmla="*/ 2046 w 2051"/>
                  <a:gd name="T91" fmla="*/ 2235 h 3226"/>
                  <a:gd name="T92" fmla="*/ 2002 w 2051"/>
                  <a:gd name="T93" fmla="*/ 1897 h 3226"/>
                  <a:gd name="T94" fmla="*/ 1950 w 2051"/>
                  <a:gd name="T95" fmla="*/ 1697 h 3226"/>
                  <a:gd name="T96" fmla="*/ 1939 w 2051"/>
                  <a:gd name="T97" fmla="*/ 1474 h 3226"/>
                  <a:gd name="T98" fmla="*/ 1912 w 2051"/>
                  <a:gd name="T99" fmla="*/ 1256 h 3226"/>
                  <a:gd name="T100" fmla="*/ 1724 w 2051"/>
                  <a:gd name="T101" fmla="*/ 764 h 3226"/>
                  <a:gd name="T102" fmla="*/ 1766 w 2051"/>
                  <a:gd name="T103" fmla="*/ 531 h 3226"/>
                  <a:gd name="T104" fmla="*/ 1729 w 2051"/>
                  <a:gd name="T105" fmla="*/ 375 h 3226"/>
                  <a:gd name="T106" fmla="*/ 1693 w 2051"/>
                  <a:gd name="T107" fmla="*/ 223 h 3226"/>
                  <a:gd name="T108" fmla="*/ 1655 w 2051"/>
                  <a:gd name="T109" fmla="*/ 124 h 3226"/>
                  <a:gd name="T110" fmla="*/ 1600 w 2051"/>
                  <a:gd name="T111" fmla="*/ 16 h 3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051" h="3226">
                    <a:moveTo>
                      <a:pt x="1584" y="0"/>
                    </a:moveTo>
                    <a:lnTo>
                      <a:pt x="1581" y="0"/>
                    </a:lnTo>
                    <a:lnTo>
                      <a:pt x="1576" y="2"/>
                    </a:lnTo>
                    <a:lnTo>
                      <a:pt x="1570" y="7"/>
                    </a:lnTo>
                    <a:lnTo>
                      <a:pt x="1570" y="15"/>
                    </a:lnTo>
                    <a:lnTo>
                      <a:pt x="1567" y="16"/>
                    </a:lnTo>
                    <a:lnTo>
                      <a:pt x="1549" y="18"/>
                    </a:lnTo>
                    <a:lnTo>
                      <a:pt x="1515" y="15"/>
                    </a:lnTo>
                    <a:lnTo>
                      <a:pt x="1472" y="26"/>
                    </a:lnTo>
                    <a:lnTo>
                      <a:pt x="1451" y="27"/>
                    </a:lnTo>
                    <a:lnTo>
                      <a:pt x="1428" y="54"/>
                    </a:lnTo>
                    <a:lnTo>
                      <a:pt x="1429" y="95"/>
                    </a:lnTo>
                    <a:lnTo>
                      <a:pt x="1440" y="113"/>
                    </a:lnTo>
                    <a:lnTo>
                      <a:pt x="1447" y="122"/>
                    </a:lnTo>
                    <a:lnTo>
                      <a:pt x="1447" y="146"/>
                    </a:lnTo>
                    <a:lnTo>
                      <a:pt x="1445" y="157"/>
                    </a:lnTo>
                    <a:lnTo>
                      <a:pt x="1442" y="163"/>
                    </a:lnTo>
                    <a:lnTo>
                      <a:pt x="1447" y="171"/>
                    </a:lnTo>
                    <a:lnTo>
                      <a:pt x="1451" y="179"/>
                    </a:lnTo>
                    <a:lnTo>
                      <a:pt x="1469" y="190"/>
                    </a:lnTo>
                    <a:lnTo>
                      <a:pt x="1471" y="196"/>
                    </a:lnTo>
                    <a:lnTo>
                      <a:pt x="1469" y="207"/>
                    </a:lnTo>
                    <a:lnTo>
                      <a:pt x="1469" y="209"/>
                    </a:lnTo>
                    <a:lnTo>
                      <a:pt x="1460" y="218"/>
                    </a:lnTo>
                    <a:lnTo>
                      <a:pt x="1456" y="226"/>
                    </a:lnTo>
                    <a:lnTo>
                      <a:pt x="1456" y="234"/>
                    </a:lnTo>
                    <a:lnTo>
                      <a:pt x="1458" y="240"/>
                    </a:lnTo>
                    <a:lnTo>
                      <a:pt x="1467" y="242"/>
                    </a:lnTo>
                    <a:lnTo>
                      <a:pt x="1469" y="242"/>
                    </a:lnTo>
                    <a:lnTo>
                      <a:pt x="1475" y="253"/>
                    </a:lnTo>
                    <a:lnTo>
                      <a:pt x="1469" y="267"/>
                    </a:lnTo>
                    <a:lnTo>
                      <a:pt x="1458" y="280"/>
                    </a:lnTo>
                    <a:lnTo>
                      <a:pt x="1445" y="291"/>
                    </a:lnTo>
                    <a:lnTo>
                      <a:pt x="1440" y="294"/>
                    </a:lnTo>
                    <a:lnTo>
                      <a:pt x="1409" y="321"/>
                    </a:lnTo>
                    <a:lnTo>
                      <a:pt x="1406" y="332"/>
                    </a:lnTo>
                    <a:lnTo>
                      <a:pt x="1406" y="343"/>
                    </a:lnTo>
                    <a:lnTo>
                      <a:pt x="1412" y="346"/>
                    </a:lnTo>
                    <a:lnTo>
                      <a:pt x="1418" y="360"/>
                    </a:lnTo>
                    <a:lnTo>
                      <a:pt x="1423" y="387"/>
                    </a:lnTo>
                    <a:lnTo>
                      <a:pt x="1434" y="404"/>
                    </a:lnTo>
                    <a:lnTo>
                      <a:pt x="1439" y="404"/>
                    </a:lnTo>
                    <a:lnTo>
                      <a:pt x="1442" y="420"/>
                    </a:lnTo>
                    <a:lnTo>
                      <a:pt x="1428" y="453"/>
                    </a:lnTo>
                    <a:lnTo>
                      <a:pt x="1418" y="464"/>
                    </a:lnTo>
                    <a:lnTo>
                      <a:pt x="1396" y="504"/>
                    </a:lnTo>
                    <a:lnTo>
                      <a:pt x="1436" y="562"/>
                    </a:lnTo>
                    <a:lnTo>
                      <a:pt x="1449" y="570"/>
                    </a:lnTo>
                    <a:lnTo>
                      <a:pt x="1458" y="578"/>
                    </a:lnTo>
                    <a:lnTo>
                      <a:pt x="1471" y="608"/>
                    </a:lnTo>
                    <a:lnTo>
                      <a:pt x="1472" y="616"/>
                    </a:lnTo>
                    <a:lnTo>
                      <a:pt x="1469" y="693"/>
                    </a:lnTo>
                    <a:lnTo>
                      <a:pt x="1489" y="753"/>
                    </a:lnTo>
                    <a:lnTo>
                      <a:pt x="1489" y="764"/>
                    </a:lnTo>
                    <a:lnTo>
                      <a:pt x="1486" y="779"/>
                    </a:lnTo>
                    <a:lnTo>
                      <a:pt x="1482" y="788"/>
                    </a:lnTo>
                    <a:lnTo>
                      <a:pt x="1464" y="812"/>
                    </a:lnTo>
                    <a:lnTo>
                      <a:pt x="1447" y="824"/>
                    </a:lnTo>
                    <a:lnTo>
                      <a:pt x="1447" y="843"/>
                    </a:lnTo>
                    <a:lnTo>
                      <a:pt x="1449" y="856"/>
                    </a:lnTo>
                    <a:lnTo>
                      <a:pt x="1451" y="881"/>
                    </a:lnTo>
                    <a:lnTo>
                      <a:pt x="1436" y="903"/>
                    </a:lnTo>
                    <a:lnTo>
                      <a:pt x="1418" y="919"/>
                    </a:lnTo>
                    <a:lnTo>
                      <a:pt x="1407" y="939"/>
                    </a:lnTo>
                    <a:lnTo>
                      <a:pt x="1401" y="944"/>
                    </a:lnTo>
                    <a:lnTo>
                      <a:pt x="1396" y="946"/>
                    </a:lnTo>
                    <a:lnTo>
                      <a:pt x="1384" y="946"/>
                    </a:lnTo>
                    <a:lnTo>
                      <a:pt x="1382" y="944"/>
                    </a:lnTo>
                    <a:lnTo>
                      <a:pt x="1380" y="943"/>
                    </a:lnTo>
                    <a:lnTo>
                      <a:pt x="1380" y="941"/>
                    </a:lnTo>
                    <a:lnTo>
                      <a:pt x="1369" y="925"/>
                    </a:lnTo>
                    <a:lnTo>
                      <a:pt x="1369" y="921"/>
                    </a:lnTo>
                    <a:lnTo>
                      <a:pt x="1360" y="900"/>
                    </a:lnTo>
                    <a:lnTo>
                      <a:pt x="1343" y="881"/>
                    </a:lnTo>
                    <a:lnTo>
                      <a:pt x="1322" y="881"/>
                    </a:lnTo>
                    <a:lnTo>
                      <a:pt x="1316" y="859"/>
                    </a:lnTo>
                    <a:lnTo>
                      <a:pt x="1314" y="854"/>
                    </a:lnTo>
                    <a:lnTo>
                      <a:pt x="1311" y="851"/>
                    </a:lnTo>
                    <a:lnTo>
                      <a:pt x="1311" y="846"/>
                    </a:lnTo>
                    <a:lnTo>
                      <a:pt x="1314" y="843"/>
                    </a:lnTo>
                    <a:lnTo>
                      <a:pt x="1316" y="837"/>
                    </a:lnTo>
                    <a:lnTo>
                      <a:pt x="1307" y="832"/>
                    </a:lnTo>
                    <a:lnTo>
                      <a:pt x="1265" y="832"/>
                    </a:lnTo>
                    <a:lnTo>
                      <a:pt x="1243" y="797"/>
                    </a:lnTo>
                    <a:lnTo>
                      <a:pt x="1243" y="794"/>
                    </a:lnTo>
                    <a:lnTo>
                      <a:pt x="1240" y="791"/>
                    </a:lnTo>
                    <a:lnTo>
                      <a:pt x="1238" y="791"/>
                    </a:lnTo>
                    <a:lnTo>
                      <a:pt x="1227" y="799"/>
                    </a:lnTo>
                    <a:lnTo>
                      <a:pt x="1210" y="815"/>
                    </a:lnTo>
                    <a:lnTo>
                      <a:pt x="1198" y="823"/>
                    </a:lnTo>
                    <a:lnTo>
                      <a:pt x="1194" y="823"/>
                    </a:lnTo>
                    <a:lnTo>
                      <a:pt x="1134" y="801"/>
                    </a:lnTo>
                    <a:lnTo>
                      <a:pt x="1109" y="802"/>
                    </a:lnTo>
                    <a:lnTo>
                      <a:pt x="1087" y="813"/>
                    </a:lnTo>
                    <a:lnTo>
                      <a:pt x="1032" y="826"/>
                    </a:lnTo>
                    <a:lnTo>
                      <a:pt x="1013" y="841"/>
                    </a:lnTo>
                    <a:lnTo>
                      <a:pt x="999" y="859"/>
                    </a:lnTo>
                    <a:lnTo>
                      <a:pt x="986" y="867"/>
                    </a:lnTo>
                    <a:lnTo>
                      <a:pt x="969" y="867"/>
                    </a:lnTo>
                    <a:lnTo>
                      <a:pt x="969" y="868"/>
                    </a:lnTo>
                    <a:lnTo>
                      <a:pt x="959" y="908"/>
                    </a:lnTo>
                    <a:lnTo>
                      <a:pt x="945" y="930"/>
                    </a:lnTo>
                    <a:lnTo>
                      <a:pt x="945" y="932"/>
                    </a:lnTo>
                    <a:lnTo>
                      <a:pt x="939" y="933"/>
                    </a:lnTo>
                    <a:lnTo>
                      <a:pt x="937" y="933"/>
                    </a:lnTo>
                    <a:lnTo>
                      <a:pt x="925" y="939"/>
                    </a:lnTo>
                    <a:lnTo>
                      <a:pt x="917" y="944"/>
                    </a:lnTo>
                    <a:lnTo>
                      <a:pt x="912" y="966"/>
                    </a:lnTo>
                    <a:lnTo>
                      <a:pt x="914" y="979"/>
                    </a:lnTo>
                    <a:lnTo>
                      <a:pt x="914" y="983"/>
                    </a:lnTo>
                    <a:lnTo>
                      <a:pt x="928" y="1010"/>
                    </a:lnTo>
                    <a:lnTo>
                      <a:pt x="928" y="1017"/>
                    </a:lnTo>
                    <a:lnTo>
                      <a:pt x="926" y="1021"/>
                    </a:lnTo>
                    <a:lnTo>
                      <a:pt x="893" y="1043"/>
                    </a:lnTo>
                    <a:lnTo>
                      <a:pt x="877" y="1043"/>
                    </a:lnTo>
                    <a:lnTo>
                      <a:pt x="866" y="1050"/>
                    </a:lnTo>
                    <a:lnTo>
                      <a:pt x="863" y="1050"/>
                    </a:lnTo>
                    <a:lnTo>
                      <a:pt x="850" y="1072"/>
                    </a:lnTo>
                    <a:lnTo>
                      <a:pt x="839" y="1083"/>
                    </a:lnTo>
                    <a:lnTo>
                      <a:pt x="830" y="1085"/>
                    </a:lnTo>
                    <a:lnTo>
                      <a:pt x="828" y="1085"/>
                    </a:lnTo>
                    <a:lnTo>
                      <a:pt x="812" y="1083"/>
                    </a:lnTo>
                    <a:lnTo>
                      <a:pt x="797" y="1088"/>
                    </a:lnTo>
                    <a:lnTo>
                      <a:pt x="779" y="1092"/>
                    </a:lnTo>
                    <a:lnTo>
                      <a:pt x="761" y="1092"/>
                    </a:lnTo>
                    <a:lnTo>
                      <a:pt x="754" y="1094"/>
                    </a:lnTo>
                    <a:lnTo>
                      <a:pt x="741" y="1107"/>
                    </a:lnTo>
                    <a:lnTo>
                      <a:pt x="732" y="1107"/>
                    </a:lnTo>
                    <a:lnTo>
                      <a:pt x="707" y="1114"/>
                    </a:lnTo>
                    <a:lnTo>
                      <a:pt x="694" y="1114"/>
                    </a:lnTo>
                    <a:lnTo>
                      <a:pt x="688" y="1110"/>
                    </a:lnTo>
                    <a:lnTo>
                      <a:pt x="677" y="1099"/>
                    </a:lnTo>
                    <a:lnTo>
                      <a:pt x="677" y="1097"/>
                    </a:lnTo>
                    <a:lnTo>
                      <a:pt x="675" y="1099"/>
                    </a:lnTo>
                    <a:lnTo>
                      <a:pt x="674" y="1105"/>
                    </a:lnTo>
                    <a:lnTo>
                      <a:pt x="670" y="1105"/>
                    </a:lnTo>
                    <a:lnTo>
                      <a:pt x="661" y="1107"/>
                    </a:lnTo>
                    <a:lnTo>
                      <a:pt x="659" y="1105"/>
                    </a:lnTo>
                    <a:lnTo>
                      <a:pt x="659" y="1103"/>
                    </a:lnTo>
                    <a:lnTo>
                      <a:pt x="655" y="1103"/>
                    </a:lnTo>
                    <a:lnTo>
                      <a:pt x="653" y="1099"/>
                    </a:lnTo>
                    <a:lnTo>
                      <a:pt x="648" y="1107"/>
                    </a:lnTo>
                    <a:lnTo>
                      <a:pt x="644" y="1107"/>
                    </a:lnTo>
                    <a:lnTo>
                      <a:pt x="641" y="1116"/>
                    </a:lnTo>
                    <a:lnTo>
                      <a:pt x="641" y="1118"/>
                    </a:lnTo>
                    <a:lnTo>
                      <a:pt x="639" y="1121"/>
                    </a:lnTo>
                    <a:lnTo>
                      <a:pt x="637" y="1127"/>
                    </a:lnTo>
                    <a:lnTo>
                      <a:pt x="637" y="1129"/>
                    </a:lnTo>
                    <a:lnTo>
                      <a:pt x="631" y="1130"/>
                    </a:lnTo>
                    <a:lnTo>
                      <a:pt x="619" y="1138"/>
                    </a:lnTo>
                    <a:lnTo>
                      <a:pt x="617" y="1140"/>
                    </a:lnTo>
                    <a:lnTo>
                      <a:pt x="579" y="1135"/>
                    </a:lnTo>
                    <a:lnTo>
                      <a:pt x="568" y="1143"/>
                    </a:lnTo>
                    <a:lnTo>
                      <a:pt x="562" y="1181"/>
                    </a:lnTo>
                    <a:lnTo>
                      <a:pt x="554" y="1192"/>
                    </a:lnTo>
                    <a:lnTo>
                      <a:pt x="546" y="1195"/>
                    </a:lnTo>
                    <a:lnTo>
                      <a:pt x="543" y="1195"/>
                    </a:lnTo>
                    <a:lnTo>
                      <a:pt x="532" y="1192"/>
                    </a:lnTo>
                    <a:lnTo>
                      <a:pt x="511" y="1192"/>
                    </a:lnTo>
                    <a:lnTo>
                      <a:pt x="502" y="1195"/>
                    </a:lnTo>
                    <a:lnTo>
                      <a:pt x="497" y="1203"/>
                    </a:lnTo>
                    <a:lnTo>
                      <a:pt x="491" y="1209"/>
                    </a:lnTo>
                    <a:lnTo>
                      <a:pt x="486" y="1216"/>
                    </a:lnTo>
                    <a:lnTo>
                      <a:pt x="478" y="1217"/>
                    </a:lnTo>
                    <a:lnTo>
                      <a:pt x="470" y="1217"/>
                    </a:lnTo>
                    <a:lnTo>
                      <a:pt x="467" y="1216"/>
                    </a:lnTo>
                    <a:lnTo>
                      <a:pt x="451" y="1214"/>
                    </a:lnTo>
                    <a:lnTo>
                      <a:pt x="431" y="1214"/>
                    </a:lnTo>
                    <a:lnTo>
                      <a:pt x="418" y="1220"/>
                    </a:lnTo>
                    <a:lnTo>
                      <a:pt x="415" y="1225"/>
                    </a:lnTo>
                    <a:lnTo>
                      <a:pt x="429" y="1228"/>
                    </a:lnTo>
                    <a:lnTo>
                      <a:pt x="431" y="1228"/>
                    </a:lnTo>
                    <a:lnTo>
                      <a:pt x="434" y="1230"/>
                    </a:lnTo>
                    <a:lnTo>
                      <a:pt x="435" y="1245"/>
                    </a:lnTo>
                    <a:lnTo>
                      <a:pt x="437" y="1249"/>
                    </a:lnTo>
                    <a:lnTo>
                      <a:pt x="435" y="1256"/>
                    </a:lnTo>
                    <a:lnTo>
                      <a:pt x="429" y="1258"/>
                    </a:lnTo>
                    <a:lnTo>
                      <a:pt x="420" y="1263"/>
                    </a:lnTo>
                    <a:lnTo>
                      <a:pt x="415" y="1274"/>
                    </a:lnTo>
                    <a:lnTo>
                      <a:pt x="418" y="1274"/>
                    </a:lnTo>
                    <a:lnTo>
                      <a:pt x="424" y="1285"/>
                    </a:lnTo>
                    <a:lnTo>
                      <a:pt x="429" y="1305"/>
                    </a:lnTo>
                    <a:lnTo>
                      <a:pt x="429" y="1310"/>
                    </a:lnTo>
                    <a:lnTo>
                      <a:pt x="426" y="1312"/>
                    </a:lnTo>
                    <a:lnTo>
                      <a:pt x="407" y="1336"/>
                    </a:lnTo>
                    <a:lnTo>
                      <a:pt x="404" y="1337"/>
                    </a:lnTo>
                    <a:lnTo>
                      <a:pt x="399" y="1343"/>
                    </a:lnTo>
                    <a:lnTo>
                      <a:pt x="382" y="1351"/>
                    </a:lnTo>
                    <a:lnTo>
                      <a:pt x="379" y="1351"/>
                    </a:lnTo>
                    <a:lnTo>
                      <a:pt x="375" y="1354"/>
                    </a:lnTo>
                    <a:lnTo>
                      <a:pt x="355" y="1354"/>
                    </a:lnTo>
                    <a:lnTo>
                      <a:pt x="346" y="1351"/>
                    </a:lnTo>
                    <a:lnTo>
                      <a:pt x="342" y="1347"/>
                    </a:lnTo>
                    <a:lnTo>
                      <a:pt x="336" y="1345"/>
                    </a:lnTo>
                    <a:lnTo>
                      <a:pt x="335" y="1343"/>
                    </a:lnTo>
                    <a:lnTo>
                      <a:pt x="335" y="1340"/>
                    </a:lnTo>
                    <a:lnTo>
                      <a:pt x="333" y="1336"/>
                    </a:lnTo>
                    <a:lnTo>
                      <a:pt x="331" y="1334"/>
                    </a:lnTo>
                    <a:lnTo>
                      <a:pt x="333" y="1332"/>
                    </a:lnTo>
                    <a:lnTo>
                      <a:pt x="333" y="1329"/>
                    </a:lnTo>
                    <a:lnTo>
                      <a:pt x="335" y="1325"/>
                    </a:lnTo>
                    <a:lnTo>
                      <a:pt x="342" y="1325"/>
                    </a:lnTo>
                    <a:lnTo>
                      <a:pt x="344" y="1321"/>
                    </a:lnTo>
                    <a:lnTo>
                      <a:pt x="344" y="1316"/>
                    </a:lnTo>
                    <a:lnTo>
                      <a:pt x="328" y="1315"/>
                    </a:lnTo>
                    <a:lnTo>
                      <a:pt x="317" y="1321"/>
                    </a:lnTo>
                    <a:lnTo>
                      <a:pt x="271" y="1337"/>
                    </a:lnTo>
                    <a:lnTo>
                      <a:pt x="265" y="1294"/>
                    </a:lnTo>
                    <a:lnTo>
                      <a:pt x="260" y="1285"/>
                    </a:lnTo>
                    <a:lnTo>
                      <a:pt x="238" y="1307"/>
                    </a:lnTo>
                    <a:lnTo>
                      <a:pt x="235" y="1318"/>
                    </a:lnTo>
                    <a:lnTo>
                      <a:pt x="249" y="1343"/>
                    </a:lnTo>
                    <a:lnTo>
                      <a:pt x="262" y="1358"/>
                    </a:lnTo>
                    <a:lnTo>
                      <a:pt x="262" y="1369"/>
                    </a:lnTo>
                    <a:lnTo>
                      <a:pt x="260" y="1387"/>
                    </a:lnTo>
                    <a:lnTo>
                      <a:pt x="257" y="1398"/>
                    </a:lnTo>
                    <a:lnTo>
                      <a:pt x="249" y="1411"/>
                    </a:lnTo>
                    <a:lnTo>
                      <a:pt x="249" y="1416"/>
                    </a:lnTo>
                    <a:lnTo>
                      <a:pt x="257" y="1425"/>
                    </a:lnTo>
                    <a:lnTo>
                      <a:pt x="268" y="1443"/>
                    </a:lnTo>
                    <a:lnTo>
                      <a:pt x="265" y="1446"/>
                    </a:lnTo>
                    <a:lnTo>
                      <a:pt x="260" y="1447"/>
                    </a:lnTo>
                    <a:lnTo>
                      <a:pt x="246" y="1454"/>
                    </a:lnTo>
                    <a:lnTo>
                      <a:pt x="240" y="1454"/>
                    </a:lnTo>
                    <a:lnTo>
                      <a:pt x="238" y="1452"/>
                    </a:lnTo>
                    <a:lnTo>
                      <a:pt x="237" y="1449"/>
                    </a:lnTo>
                    <a:lnTo>
                      <a:pt x="226" y="1449"/>
                    </a:lnTo>
                    <a:lnTo>
                      <a:pt x="215" y="1454"/>
                    </a:lnTo>
                    <a:lnTo>
                      <a:pt x="211" y="1465"/>
                    </a:lnTo>
                    <a:lnTo>
                      <a:pt x="197" y="1476"/>
                    </a:lnTo>
                    <a:lnTo>
                      <a:pt x="183" y="1471"/>
                    </a:lnTo>
                    <a:lnTo>
                      <a:pt x="169" y="1471"/>
                    </a:lnTo>
                    <a:lnTo>
                      <a:pt x="160" y="1478"/>
                    </a:lnTo>
                    <a:lnTo>
                      <a:pt x="160" y="1479"/>
                    </a:lnTo>
                    <a:lnTo>
                      <a:pt x="158" y="1482"/>
                    </a:lnTo>
                    <a:lnTo>
                      <a:pt x="158" y="1514"/>
                    </a:lnTo>
                    <a:lnTo>
                      <a:pt x="162" y="1531"/>
                    </a:lnTo>
                    <a:lnTo>
                      <a:pt x="160" y="1544"/>
                    </a:lnTo>
                    <a:lnTo>
                      <a:pt x="153" y="1550"/>
                    </a:lnTo>
                    <a:lnTo>
                      <a:pt x="150" y="1556"/>
                    </a:lnTo>
                    <a:lnTo>
                      <a:pt x="131" y="1583"/>
                    </a:lnTo>
                    <a:lnTo>
                      <a:pt x="131" y="1596"/>
                    </a:lnTo>
                    <a:lnTo>
                      <a:pt x="134" y="1596"/>
                    </a:lnTo>
                    <a:lnTo>
                      <a:pt x="136" y="1598"/>
                    </a:lnTo>
                    <a:lnTo>
                      <a:pt x="139" y="1594"/>
                    </a:lnTo>
                    <a:lnTo>
                      <a:pt x="153" y="1589"/>
                    </a:lnTo>
                    <a:lnTo>
                      <a:pt x="182" y="1588"/>
                    </a:lnTo>
                    <a:lnTo>
                      <a:pt x="183" y="1589"/>
                    </a:lnTo>
                    <a:lnTo>
                      <a:pt x="189" y="1591"/>
                    </a:lnTo>
                    <a:lnTo>
                      <a:pt x="191" y="1594"/>
                    </a:lnTo>
                    <a:lnTo>
                      <a:pt x="193" y="1598"/>
                    </a:lnTo>
                    <a:lnTo>
                      <a:pt x="193" y="1602"/>
                    </a:lnTo>
                    <a:lnTo>
                      <a:pt x="194" y="1607"/>
                    </a:lnTo>
                    <a:lnTo>
                      <a:pt x="193" y="1613"/>
                    </a:lnTo>
                    <a:lnTo>
                      <a:pt x="169" y="1640"/>
                    </a:lnTo>
                    <a:lnTo>
                      <a:pt x="171" y="1651"/>
                    </a:lnTo>
                    <a:lnTo>
                      <a:pt x="172" y="1651"/>
                    </a:lnTo>
                    <a:lnTo>
                      <a:pt x="178" y="1656"/>
                    </a:lnTo>
                    <a:lnTo>
                      <a:pt x="175" y="1671"/>
                    </a:lnTo>
                    <a:lnTo>
                      <a:pt x="164" y="1673"/>
                    </a:lnTo>
                    <a:lnTo>
                      <a:pt x="160" y="1675"/>
                    </a:lnTo>
                    <a:lnTo>
                      <a:pt x="153" y="1675"/>
                    </a:lnTo>
                    <a:lnTo>
                      <a:pt x="139" y="1678"/>
                    </a:lnTo>
                    <a:lnTo>
                      <a:pt x="136" y="1684"/>
                    </a:lnTo>
                    <a:lnTo>
                      <a:pt x="150" y="1697"/>
                    </a:lnTo>
                    <a:lnTo>
                      <a:pt x="158" y="1698"/>
                    </a:lnTo>
                    <a:lnTo>
                      <a:pt x="164" y="1703"/>
                    </a:lnTo>
                    <a:lnTo>
                      <a:pt x="167" y="1725"/>
                    </a:lnTo>
                    <a:lnTo>
                      <a:pt x="167" y="1730"/>
                    </a:lnTo>
                    <a:lnTo>
                      <a:pt x="158" y="1752"/>
                    </a:lnTo>
                    <a:lnTo>
                      <a:pt x="150" y="1762"/>
                    </a:lnTo>
                    <a:lnTo>
                      <a:pt x="142" y="1763"/>
                    </a:lnTo>
                    <a:lnTo>
                      <a:pt x="136" y="1763"/>
                    </a:lnTo>
                    <a:lnTo>
                      <a:pt x="131" y="1762"/>
                    </a:lnTo>
                    <a:lnTo>
                      <a:pt x="120" y="1751"/>
                    </a:lnTo>
                    <a:lnTo>
                      <a:pt x="104" y="1747"/>
                    </a:lnTo>
                    <a:lnTo>
                      <a:pt x="93" y="1747"/>
                    </a:lnTo>
                    <a:lnTo>
                      <a:pt x="71" y="1760"/>
                    </a:lnTo>
                    <a:lnTo>
                      <a:pt x="58" y="1763"/>
                    </a:lnTo>
                    <a:lnTo>
                      <a:pt x="55" y="1776"/>
                    </a:lnTo>
                    <a:lnTo>
                      <a:pt x="55" y="1796"/>
                    </a:lnTo>
                    <a:lnTo>
                      <a:pt x="58" y="1809"/>
                    </a:lnTo>
                    <a:lnTo>
                      <a:pt x="63" y="1823"/>
                    </a:lnTo>
                    <a:lnTo>
                      <a:pt x="63" y="1829"/>
                    </a:lnTo>
                    <a:lnTo>
                      <a:pt x="65" y="1837"/>
                    </a:lnTo>
                    <a:lnTo>
                      <a:pt x="69" y="1842"/>
                    </a:lnTo>
                    <a:lnTo>
                      <a:pt x="65" y="1842"/>
                    </a:lnTo>
                    <a:lnTo>
                      <a:pt x="47" y="1853"/>
                    </a:lnTo>
                    <a:lnTo>
                      <a:pt x="20" y="1856"/>
                    </a:lnTo>
                    <a:lnTo>
                      <a:pt x="0" y="1862"/>
                    </a:lnTo>
                    <a:lnTo>
                      <a:pt x="0" y="1867"/>
                    </a:lnTo>
                    <a:lnTo>
                      <a:pt x="63" y="1894"/>
                    </a:lnTo>
                    <a:lnTo>
                      <a:pt x="140" y="1878"/>
                    </a:lnTo>
                    <a:lnTo>
                      <a:pt x="162" y="1905"/>
                    </a:lnTo>
                    <a:lnTo>
                      <a:pt x="226" y="1915"/>
                    </a:lnTo>
                    <a:lnTo>
                      <a:pt x="233" y="1938"/>
                    </a:lnTo>
                    <a:lnTo>
                      <a:pt x="293" y="1933"/>
                    </a:lnTo>
                    <a:lnTo>
                      <a:pt x="385" y="1955"/>
                    </a:lnTo>
                    <a:lnTo>
                      <a:pt x="412" y="1987"/>
                    </a:lnTo>
                    <a:lnTo>
                      <a:pt x="511" y="2004"/>
                    </a:lnTo>
                    <a:lnTo>
                      <a:pt x="584" y="1957"/>
                    </a:lnTo>
                    <a:lnTo>
                      <a:pt x="595" y="2039"/>
                    </a:lnTo>
                    <a:lnTo>
                      <a:pt x="631" y="2055"/>
                    </a:lnTo>
                    <a:lnTo>
                      <a:pt x="644" y="2113"/>
                    </a:lnTo>
                    <a:lnTo>
                      <a:pt x="696" y="2157"/>
                    </a:lnTo>
                    <a:lnTo>
                      <a:pt x="739" y="2153"/>
                    </a:lnTo>
                    <a:lnTo>
                      <a:pt x="770" y="2197"/>
                    </a:lnTo>
                    <a:lnTo>
                      <a:pt x="846" y="2210"/>
                    </a:lnTo>
                    <a:lnTo>
                      <a:pt x="910" y="2262"/>
                    </a:lnTo>
                    <a:lnTo>
                      <a:pt x="988" y="2257"/>
                    </a:lnTo>
                    <a:lnTo>
                      <a:pt x="1002" y="2342"/>
                    </a:lnTo>
                    <a:lnTo>
                      <a:pt x="1038" y="2364"/>
                    </a:lnTo>
                    <a:lnTo>
                      <a:pt x="1059" y="2462"/>
                    </a:lnTo>
                    <a:lnTo>
                      <a:pt x="1172" y="2522"/>
                    </a:lnTo>
                    <a:lnTo>
                      <a:pt x="1194" y="2560"/>
                    </a:lnTo>
                    <a:lnTo>
                      <a:pt x="1199" y="2643"/>
                    </a:lnTo>
                    <a:lnTo>
                      <a:pt x="1259" y="2727"/>
                    </a:lnTo>
                    <a:lnTo>
                      <a:pt x="1384" y="2714"/>
                    </a:lnTo>
                    <a:lnTo>
                      <a:pt x="1406" y="2923"/>
                    </a:lnTo>
                    <a:lnTo>
                      <a:pt x="1393" y="2945"/>
                    </a:lnTo>
                    <a:lnTo>
                      <a:pt x="1425" y="2967"/>
                    </a:lnTo>
                    <a:lnTo>
                      <a:pt x="1393" y="3011"/>
                    </a:lnTo>
                    <a:lnTo>
                      <a:pt x="1467" y="3027"/>
                    </a:lnTo>
                    <a:lnTo>
                      <a:pt x="1475" y="3054"/>
                    </a:lnTo>
                    <a:lnTo>
                      <a:pt x="1436" y="3178"/>
                    </a:lnTo>
                    <a:lnTo>
                      <a:pt x="1458" y="3200"/>
                    </a:lnTo>
                    <a:lnTo>
                      <a:pt x="1472" y="3185"/>
                    </a:lnTo>
                    <a:lnTo>
                      <a:pt x="1524" y="3213"/>
                    </a:lnTo>
                    <a:lnTo>
                      <a:pt x="1591" y="3193"/>
                    </a:lnTo>
                    <a:lnTo>
                      <a:pt x="1606" y="3226"/>
                    </a:lnTo>
                    <a:lnTo>
                      <a:pt x="1642" y="3215"/>
                    </a:lnTo>
                    <a:lnTo>
                      <a:pt x="1753" y="3114"/>
                    </a:lnTo>
                    <a:lnTo>
                      <a:pt x="1788" y="3136"/>
                    </a:lnTo>
                    <a:lnTo>
                      <a:pt x="1788" y="3106"/>
                    </a:lnTo>
                    <a:lnTo>
                      <a:pt x="1791" y="3085"/>
                    </a:lnTo>
                    <a:lnTo>
                      <a:pt x="1789" y="3073"/>
                    </a:lnTo>
                    <a:lnTo>
                      <a:pt x="1791" y="3065"/>
                    </a:lnTo>
                    <a:lnTo>
                      <a:pt x="1791" y="3063"/>
                    </a:lnTo>
                    <a:lnTo>
                      <a:pt x="1795" y="3060"/>
                    </a:lnTo>
                    <a:lnTo>
                      <a:pt x="1795" y="3051"/>
                    </a:lnTo>
                    <a:lnTo>
                      <a:pt x="1811" y="3019"/>
                    </a:lnTo>
                    <a:lnTo>
                      <a:pt x="1811" y="2987"/>
                    </a:lnTo>
                    <a:lnTo>
                      <a:pt x="1813" y="2976"/>
                    </a:lnTo>
                    <a:lnTo>
                      <a:pt x="1808" y="2954"/>
                    </a:lnTo>
                    <a:lnTo>
                      <a:pt x="1806" y="2954"/>
                    </a:lnTo>
                    <a:lnTo>
                      <a:pt x="1802" y="2943"/>
                    </a:lnTo>
                    <a:lnTo>
                      <a:pt x="1800" y="2927"/>
                    </a:lnTo>
                    <a:lnTo>
                      <a:pt x="1802" y="2901"/>
                    </a:lnTo>
                    <a:lnTo>
                      <a:pt x="1821" y="2856"/>
                    </a:lnTo>
                    <a:lnTo>
                      <a:pt x="1849" y="2809"/>
                    </a:lnTo>
                    <a:lnTo>
                      <a:pt x="1851" y="2801"/>
                    </a:lnTo>
                    <a:lnTo>
                      <a:pt x="1873" y="2776"/>
                    </a:lnTo>
                    <a:lnTo>
                      <a:pt x="1901" y="2732"/>
                    </a:lnTo>
                    <a:lnTo>
                      <a:pt x="1912" y="2708"/>
                    </a:lnTo>
                    <a:lnTo>
                      <a:pt x="2004" y="2539"/>
                    </a:lnTo>
                    <a:lnTo>
                      <a:pt x="2004" y="2538"/>
                    </a:lnTo>
                    <a:lnTo>
                      <a:pt x="2029" y="2495"/>
                    </a:lnTo>
                    <a:lnTo>
                      <a:pt x="2037" y="2490"/>
                    </a:lnTo>
                    <a:lnTo>
                      <a:pt x="2037" y="2486"/>
                    </a:lnTo>
                    <a:lnTo>
                      <a:pt x="2043" y="2475"/>
                    </a:lnTo>
                    <a:lnTo>
                      <a:pt x="2048" y="2473"/>
                    </a:lnTo>
                    <a:lnTo>
                      <a:pt x="2048" y="2472"/>
                    </a:lnTo>
                    <a:lnTo>
                      <a:pt x="2050" y="2454"/>
                    </a:lnTo>
                    <a:lnTo>
                      <a:pt x="2051" y="2361"/>
                    </a:lnTo>
                    <a:lnTo>
                      <a:pt x="2043" y="2315"/>
                    </a:lnTo>
                    <a:lnTo>
                      <a:pt x="2043" y="2279"/>
                    </a:lnTo>
                    <a:lnTo>
                      <a:pt x="2040" y="2273"/>
                    </a:lnTo>
                    <a:lnTo>
                      <a:pt x="2046" y="2235"/>
                    </a:lnTo>
                    <a:lnTo>
                      <a:pt x="2024" y="2115"/>
                    </a:lnTo>
                    <a:lnTo>
                      <a:pt x="2024" y="2079"/>
                    </a:lnTo>
                    <a:lnTo>
                      <a:pt x="2026" y="2064"/>
                    </a:lnTo>
                    <a:lnTo>
                      <a:pt x="2028" y="1981"/>
                    </a:lnTo>
                    <a:lnTo>
                      <a:pt x="2026" y="1971"/>
                    </a:lnTo>
                    <a:lnTo>
                      <a:pt x="2024" y="1970"/>
                    </a:lnTo>
                    <a:lnTo>
                      <a:pt x="2017" y="1955"/>
                    </a:lnTo>
                    <a:lnTo>
                      <a:pt x="2002" y="1897"/>
                    </a:lnTo>
                    <a:lnTo>
                      <a:pt x="1999" y="1893"/>
                    </a:lnTo>
                    <a:lnTo>
                      <a:pt x="1996" y="1880"/>
                    </a:lnTo>
                    <a:lnTo>
                      <a:pt x="1985" y="1864"/>
                    </a:lnTo>
                    <a:lnTo>
                      <a:pt x="1977" y="1842"/>
                    </a:lnTo>
                    <a:lnTo>
                      <a:pt x="1964" y="1796"/>
                    </a:lnTo>
                    <a:lnTo>
                      <a:pt x="1964" y="1791"/>
                    </a:lnTo>
                    <a:lnTo>
                      <a:pt x="1952" y="1747"/>
                    </a:lnTo>
                    <a:lnTo>
                      <a:pt x="1950" y="1697"/>
                    </a:lnTo>
                    <a:lnTo>
                      <a:pt x="1952" y="1689"/>
                    </a:lnTo>
                    <a:lnTo>
                      <a:pt x="1955" y="1610"/>
                    </a:lnTo>
                    <a:lnTo>
                      <a:pt x="1961" y="1589"/>
                    </a:lnTo>
                    <a:lnTo>
                      <a:pt x="1952" y="1544"/>
                    </a:lnTo>
                    <a:lnTo>
                      <a:pt x="1952" y="1500"/>
                    </a:lnTo>
                    <a:lnTo>
                      <a:pt x="1950" y="1498"/>
                    </a:lnTo>
                    <a:lnTo>
                      <a:pt x="1950" y="1493"/>
                    </a:lnTo>
                    <a:lnTo>
                      <a:pt x="1939" y="1474"/>
                    </a:lnTo>
                    <a:lnTo>
                      <a:pt x="1919" y="1414"/>
                    </a:lnTo>
                    <a:lnTo>
                      <a:pt x="1917" y="1387"/>
                    </a:lnTo>
                    <a:lnTo>
                      <a:pt x="1920" y="1318"/>
                    </a:lnTo>
                    <a:lnTo>
                      <a:pt x="1919" y="1318"/>
                    </a:lnTo>
                    <a:lnTo>
                      <a:pt x="1917" y="1304"/>
                    </a:lnTo>
                    <a:lnTo>
                      <a:pt x="1917" y="1271"/>
                    </a:lnTo>
                    <a:lnTo>
                      <a:pt x="1912" y="1263"/>
                    </a:lnTo>
                    <a:lnTo>
                      <a:pt x="1912" y="1256"/>
                    </a:lnTo>
                    <a:lnTo>
                      <a:pt x="1897" y="1206"/>
                    </a:lnTo>
                    <a:lnTo>
                      <a:pt x="1866" y="1154"/>
                    </a:lnTo>
                    <a:lnTo>
                      <a:pt x="1748" y="1017"/>
                    </a:lnTo>
                    <a:lnTo>
                      <a:pt x="1715" y="954"/>
                    </a:lnTo>
                    <a:lnTo>
                      <a:pt x="1707" y="901"/>
                    </a:lnTo>
                    <a:lnTo>
                      <a:pt x="1718" y="851"/>
                    </a:lnTo>
                    <a:lnTo>
                      <a:pt x="1715" y="826"/>
                    </a:lnTo>
                    <a:lnTo>
                      <a:pt x="1724" y="764"/>
                    </a:lnTo>
                    <a:lnTo>
                      <a:pt x="1726" y="717"/>
                    </a:lnTo>
                    <a:lnTo>
                      <a:pt x="1733" y="706"/>
                    </a:lnTo>
                    <a:lnTo>
                      <a:pt x="1733" y="679"/>
                    </a:lnTo>
                    <a:lnTo>
                      <a:pt x="1737" y="657"/>
                    </a:lnTo>
                    <a:lnTo>
                      <a:pt x="1762" y="608"/>
                    </a:lnTo>
                    <a:lnTo>
                      <a:pt x="1773" y="575"/>
                    </a:lnTo>
                    <a:lnTo>
                      <a:pt x="1773" y="559"/>
                    </a:lnTo>
                    <a:lnTo>
                      <a:pt x="1766" y="531"/>
                    </a:lnTo>
                    <a:lnTo>
                      <a:pt x="1756" y="513"/>
                    </a:lnTo>
                    <a:lnTo>
                      <a:pt x="1753" y="480"/>
                    </a:lnTo>
                    <a:lnTo>
                      <a:pt x="1751" y="477"/>
                    </a:lnTo>
                    <a:lnTo>
                      <a:pt x="1745" y="471"/>
                    </a:lnTo>
                    <a:lnTo>
                      <a:pt x="1740" y="460"/>
                    </a:lnTo>
                    <a:lnTo>
                      <a:pt x="1744" y="433"/>
                    </a:lnTo>
                    <a:lnTo>
                      <a:pt x="1744" y="420"/>
                    </a:lnTo>
                    <a:lnTo>
                      <a:pt x="1729" y="375"/>
                    </a:lnTo>
                    <a:lnTo>
                      <a:pt x="1724" y="368"/>
                    </a:lnTo>
                    <a:lnTo>
                      <a:pt x="1715" y="335"/>
                    </a:lnTo>
                    <a:lnTo>
                      <a:pt x="1713" y="300"/>
                    </a:lnTo>
                    <a:lnTo>
                      <a:pt x="1707" y="288"/>
                    </a:lnTo>
                    <a:lnTo>
                      <a:pt x="1704" y="275"/>
                    </a:lnTo>
                    <a:lnTo>
                      <a:pt x="1707" y="267"/>
                    </a:lnTo>
                    <a:lnTo>
                      <a:pt x="1701" y="240"/>
                    </a:lnTo>
                    <a:lnTo>
                      <a:pt x="1693" y="223"/>
                    </a:lnTo>
                    <a:lnTo>
                      <a:pt x="1690" y="204"/>
                    </a:lnTo>
                    <a:lnTo>
                      <a:pt x="1691" y="193"/>
                    </a:lnTo>
                    <a:lnTo>
                      <a:pt x="1688" y="187"/>
                    </a:lnTo>
                    <a:lnTo>
                      <a:pt x="1688" y="182"/>
                    </a:lnTo>
                    <a:lnTo>
                      <a:pt x="1677" y="174"/>
                    </a:lnTo>
                    <a:lnTo>
                      <a:pt x="1666" y="158"/>
                    </a:lnTo>
                    <a:lnTo>
                      <a:pt x="1658" y="138"/>
                    </a:lnTo>
                    <a:lnTo>
                      <a:pt x="1655" y="124"/>
                    </a:lnTo>
                    <a:lnTo>
                      <a:pt x="1658" y="100"/>
                    </a:lnTo>
                    <a:lnTo>
                      <a:pt x="1669" y="80"/>
                    </a:lnTo>
                    <a:lnTo>
                      <a:pt x="1671" y="67"/>
                    </a:lnTo>
                    <a:lnTo>
                      <a:pt x="1660" y="60"/>
                    </a:lnTo>
                    <a:lnTo>
                      <a:pt x="1647" y="56"/>
                    </a:lnTo>
                    <a:lnTo>
                      <a:pt x="1635" y="48"/>
                    </a:lnTo>
                    <a:lnTo>
                      <a:pt x="1617" y="27"/>
                    </a:lnTo>
                    <a:lnTo>
                      <a:pt x="1600" y="16"/>
                    </a:lnTo>
                    <a:lnTo>
                      <a:pt x="1593" y="5"/>
                    </a:lnTo>
                    <a:lnTo>
                      <a:pt x="158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89" name="Freeform 294">
                <a:extLst>
                  <a:ext uri="{FF2B5EF4-FFF2-40B4-BE49-F238E27FC236}">
                    <a16:creationId xmlns:a16="http://schemas.microsoft.com/office/drawing/2014/main" id="{B12A2481-C4F3-D345-E270-9893792D39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3" y="3656"/>
                <a:ext cx="2" cy="2"/>
              </a:xfrm>
              <a:custGeom>
                <a:avLst/>
                <a:gdLst>
                  <a:gd name="T0" fmla="*/ 4 w 17"/>
                  <a:gd name="T1" fmla="*/ 0 h 14"/>
                  <a:gd name="T2" fmla="*/ 0 w 17"/>
                  <a:gd name="T3" fmla="*/ 2 h 14"/>
                  <a:gd name="T4" fmla="*/ 14 w 17"/>
                  <a:gd name="T5" fmla="*/ 11 h 14"/>
                  <a:gd name="T6" fmla="*/ 11 w 17"/>
                  <a:gd name="T7" fmla="*/ 14 h 14"/>
                  <a:gd name="T8" fmla="*/ 17 w 17"/>
                  <a:gd name="T9" fmla="*/ 11 h 14"/>
                  <a:gd name="T10" fmla="*/ 17 w 17"/>
                  <a:gd name="T11" fmla="*/ 9 h 14"/>
                  <a:gd name="T12" fmla="*/ 14 w 17"/>
                  <a:gd name="T13" fmla="*/ 2 h 14"/>
                  <a:gd name="T14" fmla="*/ 11 w 17"/>
                  <a:gd name="T15" fmla="*/ 2 h 14"/>
                  <a:gd name="T16" fmla="*/ 9 w 17"/>
                  <a:gd name="T17" fmla="*/ 0 h 14"/>
                  <a:gd name="T18" fmla="*/ 4 w 17"/>
                  <a:gd name="T1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4">
                    <a:moveTo>
                      <a:pt x="4" y="0"/>
                    </a:moveTo>
                    <a:lnTo>
                      <a:pt x="0" y="2"/>
                    </a:lnTo>
                    <a:lnTo>
                      <a:pt x="14" y="11"/>
                    </a:lnTo>
                    <a:lnTo>
                      <a:pt x="11" y="14"/>
                    </a:lnTo>
                    <a:lnTo>
                      <a:pt x="17" y="11"/>
                    </a:lnTo>
                    <a:lnTo>
                      <a:pt x="17" y="9"/>
                    </a:lnTo>
                    <a:lnTo>
                      <a:pt x="14" y="2"/>
                    </a:lnTo>
                    <a:lnTo>
                      <a:pt x="11" y="2"/>
                    </a:lnTo>
                    <a:lnTo>
                      <a:pt x="9" y="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0" name="Freeform 295">
                <a:extLst>
                  <a:ext uri="{FF2B5EF4-FFF2-40B4-BE49-F238E27FC236}">
                    <a16:creationId xmlns:a16="http://schemas.microsoft.com/office/drawing/2014/main" id="{8FA99088-2B5E-AB41-BFC1-48DA5FBC6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9" y="3768"/>
                <a:ext cx="271" cy="385"/>
              </a:xfrm>
              <a:custGeom>
                <a:avLst/>
                <a:gdLst>
                  <a:gd name="T0" fmla="*/ 693 w 1900"/>
                  <a:gd name="T1" fmla="*/ 188 h 2692"/>
                  <a:gd name="T2" fmla="*/ 65 w 1900"/>
                  <a:gd name="T3" fmla="*/ 15 h 2692"/>
                  <a:gd name="T4" fmla="*/ 26 w 1900"/>
                  <a:gd name="T5" fmla="*/ 59 h 2692"/>
                  <a:gd name="T6" fmla="*/ 147 w 1900"/>
                  <a:gd name="T7" fmla="*/ 84 h 2692"/>
                  <a:gd name="T8" fmla="*/ 136 w 1900"/>
                  <a:gd name="T9" fmla="*/ 190 h 2692"/>
                  <a:gd name="T10" fmla="*/ 284 w 1900"/>
                  <a:gd name="T11" fmla="*/ 248 h 2692"/>
                  <a:gd name="T12" fmla="*/ 262 w 1900"/>
                  <a:gd name="T13" fmla="*/ 319 h 2692"/>
                  <a:gd name="T14" fmla="*/ 16 w 1900"/>
                  <a:gd name="T15" fmla="*/ 395 h 2692"/>
                  <a:gd name="T16" fmla="*/ 103 w 1900"/>
                  <a:gd name="T17" fmla="*/ 508 h 2692"/>
                  <a:gd name="T18" fmla="*/ 109 w 1900"/>
                  <a:gd name="T19" fmla="*/ 576 h 2692"/>
                  <a:gd name="T20" fmla="*/ 76 w 1900"/>
                  <a:gd name="T21" fmla="*/ 644 h 2692"/>
                  <a:gd name="T22" fmla="*/ 153 w 1900"/>
                  <a:gd name="T23" fmla="*/ 683 h 2692"/>
                  <a:gd name="T24" fmla="*/ 234 w 1900"/>
                  <a:gd name="T25" fmla="*/ 696 h 2692"/>
                  <a:gd name="T26" fmla="*/ 397 w 1900"/>
                  <a:gd name="T27" fmla="*/ 789 h 2692"/>
                  <a:gd name="T28" fmla="*/ 474 w 1900"/>
                  <a:gd name="T29" fmla="*/ 896 h 2692"/>
                  <a:gd name="T30" fmla="*/ 305 w 1900"/>
                  <a:gd name="T31" fmla="*/ 998 h 2692"/>
                  <a:gd name="T32" fmla="*/ 300 w 1900"/>
                  <a:gd name="T33" fmla="*/ 1109 h 2692"/>
                  <a:gd name="T34" fmla="*/ 240 w 1900"/>
                  <a:gd name="T35" fmla="*/ 1204 h 2692"/>
                  <a:gd name="T36" fmla="*/ 333 w 1900"/>
                  <a:gd name="T37" fmla="*/ 1286 h 2692"/>
                  <a:gd name="T38" fmla="*/ 441 w 1900"/>
                  <a:gd name="T39" fmla="*/ 1275 h 2692"/>
                  <a:gd name="T40" fmla="*/ 513 w 1900"/>
                  <a:gd name="T41" fmla="*/ 1198 h 2692"/>
                  <a:gd name="T42" fmla="*/ 570 w 1900"/>
                  <a:gd name="T43" fmla="*/ 1220 h 2692"/>
                  <a:gd name="T44" fmla="*/ 594 w 1900"/>
                  <a:gd name="T45" fmla="*/ 1365 h 2692"/>
                  <a:gd name="T46" fmla="*/ 540 w 1900"/>
                  <a:gd name="T47" fmla="*/ 1453 h 2692"/>
                  <a:gd name="T48" fmla="*/ 559 w 1900"/>
                  <a:gd name="T49" fmla="*/ 1542 h 2692"/>
                  <a:gd name="T50" fmla="*/ 450 w 1900"/>
                  <a:gd name="T51" fmla="*/ 1575 h 2692"/>
                  <a:gd name="T52" fmla="*/ 411 w 1900"/>
                  <a:gd name="T53" fmla="*/ 1720 h 2692"/>
                  <a:gd name="T54" fmla="*/ 439 w 1900"/>
                  <a:gd name="T55" fmla="*/ 1737 h 2692"/>
                  <a:gd name="T56" fmla="*/ 583 w 1900"/>
                  <a:gd name="T57" fmla="*/ 1728 h 2692"/>
                  <a:gd name="T58" fmla="*/ 619 w 1900"/>
                  <a:gd name="T59" fmla="*/ 1839 h 2692"/>
                  <a:gd name="T60" fmla="*/ 728 w 1900"/>
                  <a:gd name="T61" fmla="*/ 1826 h 2692"/>
                  <a:gd name="T62" fmla="*/ 898 w 1900"/>
                  <a:gd name="T63" fmla="*/ 1872 h 2692"/>
                  <a:gd name="T64" fmla="*/ 788 w 1900"/>
                  <a:gd name="T65" fmla="*/ 1970 h 2692"/>
                  <a:gd name="T66" fmla="*/ 650 w 1900"/>
                  <a:gd name="T67" fmla="*/ 2066 h 2692"/>
                  <a:gd name="T68" fmla="*/ 659 w 1900"/>
                  <a:gd name="T69" fmla="*/ 2214 h 2692"/>
                  <a:gd name="T70" fmla="*/ 780 w 1900"/>
                  <a:gd name="T71" fmla="*/ 2323 h 2692"/>
                  <a:gd name="T72" fmla="*/ 876 w 1900"/>
                  <a:gd name="T73" fmla="*/ 2356 h 2692"/>
                  <a:gd name="T74" fmla="*/ 1007 w 1900"/>
                  <a:gd name="T75" fmla="*/ 2389 h 2692"/>
                  <a:gd name="T76" fmla="*/ 1149 w 1900"/>
                  <a:gd name="T77" fmla="*/ 2432 h 2692"/>
                  <a:gd name="T78" fmla="*/ 1209 w 1900"/>
                  <a:gd name="T79" fmla="*/ 2463 h 2692"/>
                  <a:gd name="T80" fmla="*/ 1260 w 1900"/>
                  <a:gd name="T81" fmla="*/ 2479 h 2692"/>
                  <a:gd name="T82" fmla="*/ 1327 w 1900"/>
                  <a:gd name="T83" fmla="*/ 2495 h 2692"/>
                  <a:gd name="T84" fmla="*/ 1343 w 1900"/>
                  <a:gd name="T85" fmla="*/ 2542 h 2692"/>
                  <a:gd name="T86" fmla="*/ 1402 w 1900"/>
                  <a:gd name="T87" fmla="*/ 2615 h 2692"/>
                  <a:gd name="T88" fmla="*/ 1511 w 1900"/>
                  <a:gd name="T89" fmla="*/ 2691 h 2692"/>
                  <a:gd name="T90" fmla="*/ 1673 w 1900"/>
                  <a:gd name="T91" fmla="*/ 2517 h 2692"/>
                  <a:gd name="T92" fmla="*/ 1591 w 1900"/>
                  <a:gd name="T93" fmla="*/ 2552 h 2692"/>
                  <a:gd name="T94" fmla="*/ 1706 w 1900"/>
                  <a:gd name="T95" fmla="*/ 2361 h 2692"/>
                  <a:gd name="T96" fmla="*/ 1693 w 1900"/>
                  <a:gd name="T97" fmla="*/ 2272 h 2692"/>
                  <a:gd name="T98" fmla="*/ 1673 w 1900"/>
                  <a:gd name="T99" fmla="*/ 2222 h 2692"/>
                  <a:gd name="T100" fmla="*/ 1786 w 1900"/>
                  <a:gd name="T101" fmla="*/ 2134 h 2692"/>
                  <a:gd name="T102" fmla="*/ 1848 w 1900"/>
                  <a:gd name="T103" fmla="*/ 2036 h 2692"/>
                  <a:gd name="T104" fmla="*/ 1720 w 1900"/>
                  <a:gd name="T105" fmla="*/ 2056 h 2692"/>
                  <a:gd name="T106" fmla="*/ 1719 w 1900"/>
                  <a:gd name="T107" fmla="*/ 1952 h 2692"/>
                  <a:gd name="T108" fmla="*/ 1788 w 1900"/>
                  <a:gd name="T109" fmla="*/ 1968 h 2692"/>
                  <a:gd name="T110" fmla="*/ 1832 w 1900"/>
                  <a:gd name="T111" fmla="*/ 1914 h 2692"/>
                  <a:gd name="T112" fmla="*/ 1840 w 1900"/>
                  <a:gd name="T113" fmla="*/ 1807 h 2692"/>
                  <a:gd name="T114" fmla="*/ 1900 w 1900"/>
                  <a:gd name="T115" fmla="*/ 1682 h 2692"/>
                  <a:gd name="T116" fmla="*/ 1864 w 1900"/>
                  <a:gd name="T117" fmla="*/ 1485 h 2692"/>
                  <a:gd name="T118" fmla="*/ 1704 w 1900"/>
                  <a:gd name="T119" fmla="*/ 1348 h 2692"/>
                  <a:gd name="T120" fmla="*/ 1446 w 1900"/>
                  <a:gd name="T121" fmla="*/ 847 h 2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00" h="2692">
                    <a:moveTo>
                      <a:pt x="1256" y="693"/>
                    </a:moveTo>
                    <a:lnTo>
                      <a:pt x="1234" y="655"/>
                    </a:lnTo>
                    <a:lnTo>
                      <a:pt x="1121" y="595"/>
                    </a:lnTo>
                    <a:lnTo>
                      <a:pt x="1100" y="497"/>
                    </a:lnTo>
                    <a:lnTo>
                      <a:pt x="1064" y="475"/>
                    </a:lnTo>
                    <a:lnTo>
                      <a:pt x="1050" y="390"/>
                    </a:lnTo>
                    <a:lnTo>
                      <a:pt x="972" y="395"/>
                    </a:lnTo>
                    <a:lnTo>
                      <a:pt x="908" y="343"/>
                    </a:lnTo>
                    <a:lnTo>
                      <a:pt x="832" y="330"/>
                    </a:lnTo>
                    <a:lnTo>
                      <a:pt x="801" y="286"/>
                    </a:lnTo>
                    <a:lnTo>
                      <a:pt x="758" y="290"/>
                    </a:lnTo>
                    <a:lnTo>
                      <a:pt x="706" y="246"/>
                    </a:lnTo>
                    <a:lnTo>
                      <a:pt x="693" y="188"/>
                    </a:lnTo>
                    <a:lnTo>
                      <a:pt x="657" y="172"/>
                    </a:lnTo>
                    <a:lnTo>
                      <a:pt x="646" y="90"/>
                    </a:lnTo>
                    <a:lnTo>
                      <a:pt x="573" y="137"/>
                    </a:lnTo>
                    <a:lnTo>
                      <a:pt x="474" y="120"/>
                    </a:lnTo>
                    <a:lnTo>
                      <a:pt x="447" y="88"/>
                    </a:lnTo>
                    <a:lnTo>
                      <a:pt x="355" y="66"/>
                    </a:lnTo>
                    <a:lnTo>
                      <a:pt x="295" y="71"/>
                    </a:lnTo>
                    <a:lnTo>
                      <a:pt x="288" y="48"/>
                    </a:lnTo>
                    <a:lnTo>
                      <a:pt x="224" y="38"/>
                    </a:lnTo>
                    <a:lnTo>
                      <a:pt x="202" y="11"/>
                    </a:lnTo>
                    <a:lnTo>
                      <a:pt x="125" y="27"/>
                    </a:lnTo>
                    <a:lnTo>
                      <a:pt x="62" y="0"/>
                    </a:lnTo>
                    <a:lnTo>
                      <a:pt x="65" y="15"/>
                    </a:lnTo>
                    <a:lnTo>
                      <a:pt x="54" y="26"/>
                    </a:lnTo>
                    <a:lnTo>
                      <a:pt x="18" y="26"/>
                    </a:lnTo>
                    <a:lnTo>
                      <a:pt x="15" y="22"/>
                    </a:lnTo>
                    <a:lnTo>
                      <a:pt x="15" y="15"/>
                    </a:lnTo>
                    <a:lnTo>
                      <a:pt x="13" y="5"/>
                    </a:lnTo>
                    <a:lnTo>
                      <a:pt x="4" y="5"/>
                    </a:lnTo>
                    <a:lnTo>
                      <a:pt x="4" y="8"/>
                    </a:lnTo>
                    <a:lnTo>
                      <a:pt x="0" y="19"/>
                    </a:lnTo>
                    <a:lnTo>
                      <a:pt x="0" y="30"/>
                    </a:lnTo>
                    <a:lnTo>
                      <a:pt x="2" y="38"/>
                    </a:lnTo>
                    <a:lnTo>
                      <a:pt x="18" y="41"/>
                    </a:lnTo>
                    <a:lnTo>
                      <a:pt x="24" y="48"/>
                    </a:lnTo>
                    <a:lnTo>
                      <a:pt x="26" y="59"/>
                    </a:lnTo>
                    <a:lnTo>
                      <a:pt x="26" y="73"/>
                    </a:lnTo>
                    <a:lnTo>
                      <a:pt x="29" y="98"/>
                    </a:lnTo>
                    <a:lnTo>
                      <a:pt x="29" y="120"/>
                    </a:lnTo>
                    <a:lnTo>
                      <a:pt x="35" y="131"/>
                    </a:lnTo>
                    <a:lnTo>
                      <a:pt x="43" y="131"/>
                    </a:lnTo>
                    <a:lnTo>
                      <a:pt x="49" y="126"/>
                    </a:lnTo>
                    <a:lnTo>
                      <a:pt x="67" y="114"/>
                    </a:lnTo>
                    <a:lnTo>
                      <a:pt x="67" y="112"/>
                    </a:lnTo>
                    <a:lnTo>
                      <a:pt x="71" y="104"/>
                    </a:lnTo>
                    <a:lnTo>
                      <a:pt x="84" y="81"/>
                    </a:lnTo>
                    <a:lnTo>
                      <a:pt x="100" y="70"/>
                    </a:lnTo>
                    <a:lnTo>
                      <a:pt x="120" y="70"/>
                    </a:lnTo>
                    <a:lnTo>
                      <a:pt x="147" y="84"/>
                    </a:lnTo>
                    <a:lnTo>
                      <a:pt x="166" y="103"/>
                    </a:lnTo>
                    <a:lnTo>
                      <a:pt x="177" y="104"/>
                    </a:lnTo>
                    <a:lnTo>
                      <a:pt x="179" y="122"/>
                    </a:lnTo>
                    <a:lnTo>
                      <a:pt x="174" y="126"/>
                    </a:lnTo>
                    <a:lnTo>
                      <a:pt x="171" y="133"/>
                    </a:lnTo>
                    <a:lnTo>
                      <a:pt x="166" y="137"/>
                    </a:lnTo>
                    <a:lnTo>
                      <a:pt x="160" y="137"/>
                    </a:lnTo>
                    <a:lnTo>
                      <a:pt x="149" y="144"/>
                    </a:lnTo>
                    <a:lnTo>
                      <a:pt x="147" y="144"/>
                    </a:lnTo>
                    <a:lnTo>
                      <a:pt x="124" y="158"/>
                    </a:lnTo>
                    <a:lnTo>
                      <a:pt x="120" y="164"/>
                    </a:lnTo>
                    <a:lnTo>
                      <a:pt x="120" y="172"/>
                    </a:lnTo>
                    <a:lnTo>
                      <a:pt x="136" y="190"/>
                    </a:lnTo>
                    <a:lnTo>
                      <a:pt x="147" y="190"/>
                    </a:lnTo>
                    <a:lnTo>
                      <a:pt x="177" y="177"/>
                    </a:lnTo>
                    <a:lnTo>
                      <a:pt x="182" y="177"/>
                    </a:lnTo>
                    <a:lnTo>
                      <a:pt x="188" y="179"/>
                    </a:lnTo>
                    <a:lnTo>
                      <a:pt x="188" y="191"/>
                    </a:lnTo>
                    <a:lnTo>
                      <a:pt x="201" y="204"/>
                    </a:lnTo>
                    <a:lnTo>
                      <a:pt x="222" y="202"/>
                    </a:lnTo>
                    <a:lnTo>
                      <a:pt x="226" y="201"/>
                    </a:lnTo>
                    <a:lnTo>
                      <a:pt x="251" y="202"/>
                    </a:lnTo>
                    <a:lnTo>
                      <a:pt x="267" y="215"/>
                    </a:lnTo>
                    <a:lnTo>
                      <a:pt x="286" y="226"/>
                    </a:lnTo>
                    <a:lnTo>
                      <a:pt x="284" y="245"/>
                    </a:lnTo>
                    <a:lnTo>
                      <a:pt x="284" y="248"/>
                    </a:lnTo>
                    <a:lnTo>
                      <a:pt x="289" y="254"/>
                    </a:lnTo>
                    <a:lnTo>
                      <a:pt x="295" y="256"/>
                    </a:lnTo>
                    <a:lnTo>
                      <a:pt x="299" y="254"/>
                    </a:lnTo>
                    <a:lnTo>
                      <a:pt x="305" y="251"/>
                    </a:lnTo>
                    <a:lnTo>
                      <a:pt x="310" y="251"/>
                    </a:lnTo>
                    <a:lnTo>
                      <a:pt x="316" y="262"/>
                    </a:lnTo>
                    <a:lnTo>
                      <a:pt x="319" y="264"/>
                    </a:lnTo>
                    <a:lnTo>
                      <a:pt x="322" y="286"/>
                    </a:lnTo>
                    <a:lnTo>
                      <a:pt x="319" y="300"/>
                    </a:lnTo>
                    <a:lnTo>
                      <a:pt x="316" y="300"/>
                    </a:lnTo>
                    <a:lnTo>
                      <a:pt x="311" y="306"/>
                    </a:lnTo>
                    <a:lnTo>
                      <a:pt x="300" y="306"/>
                    </a:lnTo>
                    <a:lnTo>
                      <a:pt x="262" y="319"/>
                    </a:lnTo>
                    <a:lnTo>
                      <a:pt x="242" y="322"/>
                    </a:lnTo>
                    <a:lnTo>
                      <a:pt x="212" y="339"/>
                    </a:lnTo>
                    <a:lnTo>
                      <a:pt x="201" y="341"/>
                    </a:lnTo>
                    <a:lnTo>
                      <a:pt x="190" y="341"/>
                    </a:lnTo>
                    <a:lnTo>
                      <a:pt x="182" y="339"/>
                    </a:lnTo>
                    <a:lnTo>
                      <a:pt x="160" y="343"/>
                    </a:lnTo>
                    <a:lnTo>
                      <a:pt x="117" y="368"/>
                    </a:lnTo>
                    <a:lnTo>
                      <a:pt x="91" y="379"/>
                    </a:lnTo>
                    <a:lnTo>
                      <a:pt x="60" y="395"/>
                    </a:lnTo>
                    <a:lnTo>
                      <a:pt x="40" y="390"/>
                    </a:lnTo>
                    <a:lnTo>
                      <a:pt x="35" y="388"/>
                    </a:lnTo>
                    <a:lnTo>
                      <a:pt x="29" y="388"/>
                    </a:lnTo>
                    <a:lnTo>
                      <a:pt x="16" y="395"/>
                    </a:lnTo>
                    <a:lnTo>
                      <a:pt x="16" y="399"/>
                    </a:lnTo>
                    <a:lnTo>
                      <a:pt x="18" y="401"/>
                    </a:lnTo>
                    <a:lnTo>
                      <a:pt x="35" y="412"/>
                    </a:lnTo>
                    <a:lnTo>
                      <a:pt x="54" y="417"/>
                    </a:lnTo>
                    <a:lnTo>
                      <a:pt x="65" y="410"/>
                    </a:lnTo>
                    <a:lnTo>
                      <a:pt x="80" y="410"/>
                    </a:lnTo>
                    <a:lnTo>
                      <a:pt x="87" y="415"/>
                    </a:lnTo>
                    <a:lnTo>
                      <a:pt x="87" y="426"/>
                    </a:lnTo>
                    <a:lnTo>
                      <a:pt x="102" y="472"/>
                    </a:lnTo>
                    <a:lnTo>
                      <a:pt x="103" y="474"/>
                    </a:lnTo>
                    <a:lnTo>
                      <a:pt x="109" y="475"/>
                    </a:lnTo>
                    <a:lnTo>
                      <a:pt x="109" y="497"/>
                    </a:lnTo>
                    <a:lnTo>
                      <a:pt x="103" y="508"/>
                    </a:lnTo>
                    <a:lnTo>
                      <a:pt x="103" y="527"/>
                    </a:lnTo>
                    <a:lnTo>
                      <a:pt x="111" y="535"/>
                    </a:lnTo>
                    <a:lnTo>
                      <a:pt x="109" y="543"/>
                    </a:lnTo>
                    <a:lnTo>
                      <a:pt x="103" y="552"/>
                    </a:lnTo>
                    <a:lnTo>
                      <a:pt x="87" y="559"/>
                    </a:lnTo>
                    <a:lnTo>
                      <a:pt x="78" y="559"/>
                    </a:lnTo>
                    <a:lnTo>
                      <a:pt x="76" y="568"/>
                    </a:lnTo>
                    <a:lnTo>
                      <a:pt x="73" y="570"/>
                    </a:lnTo>
                    <a:lnTo>
                      <a:pt x="73" y="574"/>
                    </a:lnTo>
                    <a:lnTo>
                      <a:pt x="76" y="576"/>
                    </a:lnTo>
                    <a:lnTo>
                      <a:pt x="92" y="579"/>
                    </a:lnTo>
                    <a:lnTo>
                      <a:pt x="103" y="576"/>
                    </a:lnTo>
                    <a:lnTo>
                      <a:pt x="109" y="576"/>
                    </a:lnTo>
                    <a:lnTo>
                      <a:pt x="114" y="572"/>
                    </a:lnTo>
                    <a:lnTo>
                      <a:pt x="125" y="570"/>
                    </a:lnTo>
                    <a:lnTo>
                      <a:pt x="133" y="570"/>
                    </a:lnTo>
                    <a:lnTo>
                      <a:pt x="138" y="579"/>
                    </a:lnTo>
                    <a:lnTo>
                      <a:pt x="138" y="584"/>
                    </a:lnTo>
                    <a:lnTo>
                      <a:pt x="131" y="595"/>
                    </a:lnTo>
                    <a:lnTo>
                      <a:pt x="100" y="616"/>
                    </a:lnTo>
                    <a:lnTo>
                      <a:pt x="92" y="617"/>
                    </a:lnTo>
                    <a:lnTo>
                      <a:pt x="76" y="628"/>
                    </a:lnTo>
                    <a:lnTo>
                      <a:pt x="76" y="630"/>
                    </a:lnTo>
                    <a:lnTo>
                      <a:pt x="73" y="636"/>
                    </a:lnTo>
                    <a:lnTo>
                      <a:pt x="71" y="644"/>
                    </a:lnTo>
                    <a:lnTo>
                      <a:pt x="76" y="644"/>
                    </a:lnTo>
                    <a:lnTo>
                      <a:pt x="100" y="627"/>
                    </a:lnTo>
                    <a:lnTo>
                      <a:pt x="102" y="627"/>
                    </a:lnTo>
                    <a:lnTo>
                      <a:pt x="103" y="625"/>
                    </a:lnTo>
                    <a:lnTo>
                      <a:pt x="109" y="623"/>
                    </a:lnTo>
                    <a:lnTo>
                      <a:pt x="136" y="630"/>
                    </a:lnTo>
                    <a:lnTo>
                      <a:pt x="146" y="644"/>
                    </a:lnTo>
                    <a:lnTo>
                      <a:pt x="146" y="649"/>
                    </a:lnTo>
                    <a:lnTo>
                      <a:pt x="127" y="671"/>
                    </a:lnTo>
                    <a:lnTo>
                      <a:pt x="125" y="672"/>
                    </a:lnTo>
                    <a:lnTo>
                      <a:pt x="124" y="683"/>
                    </a:lnTo>
                    <a:lnTo>
                      <a:pt x="125" y="688"/>
                    </a:lnTo>
                    <a:lnTo>
                      <a:pt x="144" y="683"/>
                    </a:lnTo>
                    <a:lnTo>
                      <a:pt x="153" y="683"/>
                    </a:lnTo>
                    <a:lnTo>
                      <a:pt x="166" y="674"/>
                    </a:lnTo>
                    <a:lnTo>
                      <a:pt x="180" y="669"/>
                    </a:lnTo>
                    <a:lnTo>
                      <a:pt x="185" y="669"/>
                    </a:lnTo>
                    <a:lnTo>
                      <a:pt x="190" y="671"/>
                    </a:lnTo>
                    <a:lnTo>
                      <a:pt x="193" y="672"/>
                    </a:lnTo>
                    <a:lnTo>
                      <a:pt x="196" y="677"/>
                    </a:lnTo>
                    <a:lnTo>
                      <a:pt x="196" y="683"/>
                    </a:lnTo>
                    <a:lnTo>
                      <a:pt x="198" y="685"/>
                    </a:lnTo>
                    <a:lnTo>
                      <a:pt x="201" y="688"/>
                    </a:lnTo>
                    <a:lnTo>
                      <a:pt x="202" y="694"/>
                    </a:lnTo>
                    <a:lnTo>
                      <a:pt x="212" y="699"/>
                    </a:lnTo>
                    <a:lnTo>
                      <a:pt x="222" y="696"/>
                    </a:lnTo>
                    <a:lnTo>
                      <a:pt x="234" y="696"/>
                    </a:lnTo>
                    <a:lnTo>
                      <a:pt x="256" y="699"/>
                    </a:lnTo>
                    <a:lnTo>
                      <a:pt x="259" y="699"/>
                    </a:lnTo>
                    <a:lnTo>
                      <a:pt x="264" y="705"/>
                    </a:lnTo>
                    <a:lnTo>
                      <a:pt x="266" y="710"/>
                    </a:lnTo>
                    <a:lnTo>
                      <a:pt x="278" y="726"/>
                    </a:lnTo>
                    <a:lnTo>
                      <a:pt x="286" y="745"/>
                    </a:lnTo>
                    <a:lnTo>
                      <a:pt x="333" y="734"/>
                    </a:lnTo>
                    <a:lnTo>
                      <a:pt x="344" y="715"/>
                    </a:lnTo>
                    <a:lnTo>
                      <a:pt x="344" y="710"/>
                    </a:lnTo>
                    <a:lnTo>
                      <a:pt x="351" y="710"/>
                    </a:lnTo>
                    <a:lnTo>
                      <a:pt x="373" y="718"/>
                    </a:lnTo>
                    <a:lnTo>
                      <a:pt x="393" y="765"/>
                    </a:lnTo>
                    <a:lnTo>
                      <a:pt x="397" y="789"/>
                    </a:lnTo>
                    <a:lnTo>
                      <a:pt x="411" y="810"/>
                    </a:lnTo>
                    <a:lnTo>
                      <a:pt x="419" y="830"/>
                    </a:lnTo>
                    <a:lnTo>
                      <a:pt x="419" y="847"/>
                    </a:lnTo>
                    <a:lnTo>
                      <a:pt x="441" y="845"/>
                    </a:lnTo>
                    <a:lnTo>
                      <a:pt x="444" y="843"/>
                    </a:lnTo>
                    <a:lnTo>
                      <a:pt x="450" y="841"/>
                    </a:lnTo>
                    <a:lnTo>
                      <a:pt x="452" y="838"/>
                    </a:lnTo>
                    <a:lnTo>
                      <a:pt x="469" y="856"/>
                    </a:lnTo>
                    <a:lnTo>
                      <a:pt x="477" y="879"/>
                    </a:lnTo>
                    <a:lnTo>
                      <a:pt x="477" y="885"/>
                    </a:lnTo>
                    <a:lnTo>
                      <a:pt x="475" y="890"/>
                    </a:lnTo>
                    <a:lnTo>
                      <a:pt x="475" y="892"/>
                    </a:lnTo>
                    <a:lnTo>
                      <a:pt x="474" y="896"/>
                    </a:lnTo>
                    <a:lnTo>
                      <a:pt x="472" y="900"/>
                    </a:lnTo>
                    <a:lnTo>
                      <a:pt x="472" y="901"/>
                    </a:lnTo>
                    <a:lnTo>
                      <a:pt x="469" y="907"/>
                    </a:lnTo>
                    <a:lnTo>
                      <a:pt x="461" y="909"/>
                    </a:lnTo>
                    <a:lnTo>
                      <a:pt x="452" y="907"/>
                    </a:lnTo>
                    <a:lnTo>
                      <a:pt x="441" y="911"/>
                    </a:lnTo>
                    <a:lnTo>
                      <a:pt x="433" y="920"/>
                    </a:lnTo>
                    <a:lnTo>
                      <a:pt x="428" y="933"/>
                    </a:lnTo>
                    <a:lnTo>
                      <a:pt x="415" y="942"/>
                    </a:lnTo>
                    <a:lnTo>
                      <a:pt x="390" y="952"/>
                    </a:lnTo>
                    <a:lnTo>
                      <a:pt x="379" y="952"/>
                    </a:lnTo>
                    <a:lnTo>
                      <a:pt x="354" y="958"/>
                    </a:lnTo>
                    <a:lnTo>
                      <a:pt x="305" y="998"/>
                    </a:lnTo>
                    <a:lnTo>
                      <a:pt x="302" y="1002"/>
                    </a:lnTo>
                    <a:lnTo>
                      <a:pt x="300" y="1005"/>
                    </a:lnTo>
                    <a:lnTo>
                      <a:pt x="299" y="1018"/>
                    </a:lnTo>
                    <a:lnTo>
                      <a:pt x="297" y="1027"/>
                    </a:lnTo>
                    <a:lnTo>
                      <a:pt x="305" y="1051"/>
                    </a:lnTo>
                    <a:lnTo>
                      <a:pt x="310" y="1054"/>
                    </a:lnTo>
                    <a:lnTo>
                      <a:pt x="322" y="1049"/>
                    </a:lnTo>
                    <a:lnTo>
                      <a:pt x="324" y="1049"/>
                    </a:lnTo>
                    <a:lnTo>
                      <a:pt x="330" y="1051"/>
                    </a:lnTo>
                    <a:lnTo>
                      <a:pt x="332" y="1064"/>
                    </a:lnTo>
                    <a:lnTo>
                      <a:pt x="332" y="1076"/>
                    </a:lnTo>
                    <a:lnTo>
                      <a:pt x="321" y="1094"/>
                    </a:lnTo>
                    <a:lnTo>
                      <a:pt x="300" y="1109"/>
                    </a:lnTo>
                    <a:lnTo>
                      <a:pt x="295" y="1116"/>
                    </a:lnTo>
                    <a:lnTo>
                      <a:pt x="295" y="1118"/>
                    </a:lnTo>
                    <a:lnTo>
                      <a:pt x="278" y="1122"/>
                    </a:lnTo>
                    <a:lnTo>
                      <a:pt x="266" y="1122"/>
                    </a:lnTo>
                    <a:lnTo>
                      <a:pt x="229" y="1116"/>
                    </a:lnTo>
                    <a:lnTo>
                      <a:pt x="213" y="1120"/>
                    </a:lnTo>
                    <a:lnTo>
                      <a:pt x="193" y="1130"/>
                    </a:lnTo>
                    <a:lnTo>
                      <a:pt x="180" y="1149"/>
                    </a:lnTo>
                    <a:lnTo>
                      <a:pt x="191" y="1162"/>
                    </a:lnTo>
                    <a:lnTo>
                      <a:pt x="204" y="1174"/>
                    </a:lnTo>
                    <a:lnTo>
                      <a:pt x="212" y="1196"/>
                    </a:lnTo>
                    <a:lnTo>
                      <a:pt x="234" y="1204"/>
                    </a:lnTo>
                    <a:lnTo>
                      <a:pt x="240" y="1204"/>
                    </a:lnTo>
                    <a:lnTo>
                      <a:pt x="244" y="1206"/>
                    </a:lnTo>
                    <a:lnTo>
                      <a:pt x="245" y="1226"/>
                    </a:lnTo>
                    <a:lnTo>
                      <a:pt x="240" y="1245"/>
                    </a:lnTo>
                    <a:lnTo>
                      <a:pt x="233" y="1256"/>
                    </a:lnTo>
                    <a:lnTo>
                      <a:pt x="226" y="1283"/>
                    </a:lnTo>
                    <a:lnTo>
                      <a:pt x="226" y="1294"/>
                    </a:lnTo>
                    <a:lnTo>
                      <a:pt x="233" y="1311"/>
                    </a:lnTo>
                    <a:lnTo>
                      <a:pt x="237" y="1315"/>
                    </a:lnTo>
                    <a:lnTo>
                      <a:pt x="248" y="1305"/>
                    </a:lnTo>
                    <a:lnTo>
                      <a:pt x="288" y="1282"/>
                    </a:lnTo>
                    <a:lnTo>
                      <a:pt x="308" y="1282"/>
                    </a:lnTo>
                    <a:lnTo>
                      <a:pt x="311" y="1283"/>
                    </a:lnTo>
                    <a:lnTo>
                      <a:pt x="333" y="1286"/>
                    </a:lnTo>
                    <a:lnTo>
                      <a:pt x="338" y="1286"/>
                    </a:lnTo>
                    <a:lnTo>
                      <a:pt x="346" y="1291"/>
                    </a:lnTo>
                    <a:lnTo>
                      <a:pt x="362" y="1289"/>
                    </a:lnTo>
                    <a:lnTo>
                      <a:pt x="364" y="1286"/>
                    </a:lnTo>
                    <a:lnTo>
                      <a:pt x="382" y="1280"/>
                    </a:lnTo>
                    <a:lnTo>
                      <a:pt x="387" y="1280"/>
                    </a:lnTo>
                    <a:lnTo>
                      <a:pt x="390" y="1278"/>
                    </a:lnTo>
                    <a:lnTo>
                      <a:pt x="408" y="1278"/>
                    </a:lnTo>
                    <a:lnTo>
                      <a:pt x="415" y="1280"/>
                    </a:lnTo>
                    <a:lnTo>
                      <a:pt x="419" y="1278"/>
                    </a:lnTo>
                    <a:lnTo>
                      <a:pt x="428" y="1278"/>
                    </a:lnTo>
                    <a:lnTo>
                      <a:pt x="431" y="1275"/>
                    </a:lnTo>
                    <a:lnTo>
                      <a:pt x="441" y="1275"/>
                    </a:lnTo>
                    <a:lnTo>
                      <a:pt x="458" y="1267"/>
                    </a:lnTo>
                    <a:lnTo>
                      <a:pt x="463" y="1260"/>
                    </a:lnTo>
                    <a:lnTo>
                      <a:pt x="472" y="1251"/>
                    </a:lnTo>
                    <a:lnTo>
                      <a:pt x="480" y="1251"/>
                    </a:lnTo>
                    <a:lnTo>
                      <a:pt x="486" y="1250"/>
                    </a:lnTo>
                    <a:lnTo>
                      <a:pt x="488" y="1236"/>
                    </a:lnTo>
                    <a:lnTo>
                      <a:pt x="488" y="1228"/>
                    </a:lnTo>
                    <a:lnTo>
                      <a:pt x="486" y="1218"/>
                    </a:lnTo>
                    <a:lnTo>
                      <a:pt x="486" y="1207"/>
                    </a:lnTo>
                    <a:lnTo>
                      <a:pt x="497" y="1204"/>
                    </a:lnTo>
                    <a:lnTo>
                      <a:pt x="506" y="1204"/>
                    </a:lnTo>
                    <a:lnTo>
                      <a:pt x="508" y="1198"/>
                    </a:lnTo>
                    <a:lnTo>
                      <a:pt x="513" y="1198"/>
                    </a:lnTo>
                    <a:lnTo>
                      <a:pt x="515" y="1204"/>
                    </a:lnTo>
                    <a:lnTo>
                      <a:pt x="519" y="1204"/>
                    </a:lnTo>
                    <a:lnTo>
                      <a:pt x="519" y="1209"/>
                    </a:lnTo>
                    <a:lnTo>
                      <a:pt x="529" y="1220"/>
                    </a:lnTo>
                    <a:lnTo>
                      <a:pt x="529" y="1226"/>
                    </a:lnTo>
                    <a:lnTo>
                      <a:pt x="540" y="1226"/>
                    </a:lnTo>
                    <a:lnTo>
                      <a:pt x="540" y="1218"/>
                    </a:lnTo>
                    <a:lnTo>
                      <a:pt x="550" y="1215"/>
                    </a:lnTo>
                    <a:lnTo>
                      <a:pt x="559" y="1215"/>
                    </a:lnTo>
                    <a:lnTo>
                      <a:pt x="561" y="1217"/>
                    </a:lnTo>
                    <a:lnTo>
                      <a:pt x="564" y="1217"/>
                    </a:lnTo>
                    <a:lnTo>
                      <a:pt x="570" y="1218"/>
                    </a:lnTo>
                    <a:lnTo>
                      <a:pt x="570" y="1220"/>
                    </a:lnTo>
                    <a:lnTo>
                      <a:pt x="590" y="1239"/>
                    </a:lnTo>
                    <a:lnTo>
                      <a:pt x="606" y="1260"/>
                    </a:lnTo>
                    <a:lnTo>
                      <a:pt x="619" y="1286"/>
                    </a:lnTo>
                    <a:lnTo>
                      <a:pt x="624" y="1302"/>
                    </a:lnTo>
                    <a:lnTo>
                      <a:pt x="627" y="1304"/>
                    </a:lnTo>
                    <a:lnTo>
                      <a:pt x="627" y="1307"/>
                    </a:lnTo>
                    <a:lnTo>
                      <a:pt x="624" y="1313"/>
                    </a:lnTo>
                    <a:lnTo>
                      <a:pt x="622" y="1313"/>
                    </a:lnTo>
                    <a:lnTo>
                      <a:pt x="605" y="1326"/>
                    </a:lnTo>
                    <a:lnTo>
                      <a:pt x="586" y="1333"/>
                    </a:lnTo>
                    <a:lnTo>
                      <a:pt x="586" y="1346"/>
                    </a:lnTo>
                    <a:lnTo>
                      <a:pt x="594" y="1362"/>
                    </a:lnTo>
                    <a:lnTo>
                      <a:pt x="594" y="1365"/>
                    </a:lnTo>
                    <a:lnTo>
                      <a:pt x="603" y="1378"/>
                    </a:lnTo>
                    <a:lnTo>
                      <a:pt x="605" y="1378"/>
                    </a:lnTo>
                    <a:lnTo>
                      <a:pt x="606" y="1411"/>
                    </a:lnTo>
                    <a:lnTo>
                      <a:pt x="605" y="1414"/>
                    </a:lnTo>
                    <a:lnTo>
                      <a:pt x="603" y="1424"/>
                    </a:lnTo>
                    <a:lnTo>
                      <a:pt x="595" y="1431"/>
                    </a:lnTo>
                    <a:lnTo>
                      <a:pt x="592" y="1433"/>
                    </a:lnTo>
                    <a:lnTo>
                      <a:pt x="573" y="1436"/>
                    </a:lnTo>
                    <a:lnTo>
                      <a:pt x="548" y="1435"/>
                    </a:lnTo>
                    <a:lnTo>
                      <a:pt x="543" y="1436"/>
                    </a:lnTo>
                    <a:lnTo>
                      <a:pt x="535" y="1442"/>
                    </a:lnTo>
                    <a:lnTo>
                      <a:pt x="529" y="1453"/>
                    </a:lnTo>
                    <a:lnTo>
                      <a:pt x="540" y="1453"/>
                    </a:lnTo>
                    <a:lnTo>
                      <a:pt x="594" y="1469"/>
                    </a:lnTo>
                    <a:lnTo>
                      <a:pt x="597" y="1475"/>
                    </a:lnTo>
                    <a:lnTo>
                      <a:pt x="597" y="1480"/>
                    </a:lnTo>
                    <a:lnTo>
                      <a:pt x="594" y="1488"/>
                    </a:lnTo>
                    <a:lnTo>
                      <a:pt x="581" y="1493"/>
                    </a:lnTo>
                    <a:lnTo>
                      <a:pt x="579" y="1499"/>
                    </a:lnTo>
                    <a:lnTo>
                      <a:pt x="579" y="1513"/>
                    </a:lnTo>
                    <a:lnTo>
                      <a:pt x="581" y="1524"/>
                    </a:lnTo>
                    <a:lnTo>
                      <a:pt x="579" y="1526"/>
                    </a:lnTo>
                    <a:lnTo>
                      <a:pt x="575" y="1533"/>
                    </a:lnTo>
                    <a:lnTo>
                      <a:pt x="570" y="1537"/>
                    </a:lnTo>
                    <a:lnTo>
                      <a:pt x="562" y="1540"/>
                    </a:lnTo>
                    <a:lnTo>
                      <a:pt x="559" y="1542"/>
                    </a:lnTo>
                    <a:lnTo>
                      <a:pt x="548" y="1542"/>
                    </a:lnTo>
                    <a:lnTo>
                      <a:pt x="548" y="1540"/>
                    </a:lnTo>
                    <a:lnTo>
                      <a:pt x="539" y="1535"/>
                    </a:lnTo>
                    <a:lnTo>
                      <a:pt x="529" y="1535"/>
                    </a:lnTo>
                    <a:lnTo>
                      <a:pt x="528" y="1537"/>
                    </a:lnTo>
                    <a:lnTo>
                      <a:pt x="517" y="1553"/>
                    </a:lnTo>
                    <a:lnTo>
                      <a:pt x="513" y="1567"/>
                    </a:lnTo>
                    <a:lnTo>
                      <a:pt x="502" y="1575"/>
                    </a:lnTo>
                    <a:lnTo>
                      <a:pt x="488" y="1575"/>
                    </a:lnTo>
                    <a:lnTo>
                      <a:pt x="466" y="1562"/>
                    </a:lnTo>
                    <a:lnTo>
                      <a:pt x="455" y="1567"/>
                    </a:lnTo>
                    <a:lnTo>
                      <a:pt x="452" y="1570"/>
                    </a:lnTo>
                    <a:lnTo>
                      <a:pt x="450" y="1575"/>
                    </a:lnTo>
                    <a:lnTo>
                      <a:pt x="450" y="1586"/>
                    </a:lnTo>
                    <a:lnTo>
                      <a:pt x="453" y="1588"/>
                    </a:lnTo>
                    <a:lnTo>
                      <a:pt x="458" y="1588"/>
                    </a:lnTo>
                    <a:lnTo>
                      <a:pt x="474" y="1597"/>
                    </a:lnTo>
                    <a:lnTo>
                      <a:pt x="502" y="1627"/>
                    </a:lnTo>
                    <a:lnTo>
                      <a:pt x="502" y="1630"/>
                    </a:lnTo>
                    <a:lnTo>
                      <a:pt x="497" y="1638"/>
                    </a:lnTo>
                    <a:lnTo>
                      <a:pt x="477" y="1662"/>
                    </a:lnTo>
                    <a:lnTo>
                      <a:pt x="472" y="1673"/>
                    </a:lnTo>
                    <a:lnTo>
                      <a:pt x="455" y="1690"/>
                    </a:lnTo>
                    <a:lnTo>
                      <a:pt x="437" y="1698"/>
                    </a:lnTo>
                    <a:lnTo>
                      <a:pt x="428" y="1709"/>
                    </a:lnTo>
                    <a:lnTo>
                      <a:pt x="411" y="1720"/>
                    </a:lnTo>
                    <a:lnTo>
                      <a:pt x="398" y="1717"/>
                    </a:lnTo>
                    <a:lnTo>
                      <a:pt x="384" y="1709"/>
                    </a:lnTo>
                    <a:lnTo>
                      <a:pt x="371" y="1709"/>
                    </a:lnTo>
                    <a:lnTo>
                      <a:pt x="357" y="1728"/>
                    </a:lnTo>
                    <a:lnTo>
                      <a:pt x="357" y="1744"/>
                    </a:lnTo>
                    <a:lnTo>
                      <a:pt x="362" y="1750"/>
                    </a:lnTo>
                    <a:lnTo>
                      <a:pt x="371" y="1741"/>
                    </a:lnTo>
                    <a:lnTo>
                      <a:pt x="393" y="1739"/>
                    </a:lnTo>
                    <a:lnTo>
                      <a:pt x="401" y="1741"/>
                    </a:lnTo>
                    <a:lnTo>
                      <a:pt x="419" y="1741"/>
                    </a:lnTo>
                    <a:lnTo>
                      <a:pt x="428" y="1739"/>
                    </a:lnTo>
                    <a:lnTo>
                      <a:pt x="433" y="1737"/>
                    </a:lnTo>
                    <a:lnTo>
                      <a:pt x="439" y="1737"/>
                    </a:lnTo>
                    <a:lnTo>
                      <a:pt x="452" y="1741"/>
                    </a:lnTo>
                    <a:lnTo>
                      <a:pt x="458" y="1744"/>
                    </a:lnTo>
                    <a:lnTo>
                      <a:pt x="461" y="1750"/>
                    </a:lnTo>
                    <a:lnTo>
                      <a:pt x="458" y="1752"/>
                    </a:lnTo>
                    <a:lnTo>
                      <a:pt x="458" y="1764"/>
                    </a:lnTo>
                    <a:lnTo>
                      <a:pt x="452" y="1777"/>
                    </a:lnTo>
                    <a:lnTo>
                      <a:pt x="452" y="1782"/>
                    </a:lnTo>
                    <a:lnTo>
                      <a:pt x="455" y="1785"/>
                    </a:lnTo>
                    <a:lnTo>
                      <a:pt x="461" y="1786"/>
                    </a:lnTo>
                    <a:lnTo>
                      <a:pt x="482" y="1786"/>
                    </a:lnTo>
                    <a:lnTo>
                      <a:pt x="491" y="1782"/>
                    </a:lnTo>
                    <a:lnTo>
                      <a:pt x="497" y="1774"/>
                    </a:lnTo>
                    <a:lnTo>
                      <a:pt x="583" y="1728"/>
                    </a:lnTo>
                    <a:lnTo>
                      <a:pt x="594" y="1726"/>
                    </a:lnTo>
                    <a:lnTo>
                      <a:pt x="597" y="1726"/>
                    </a:lnTo>
                    <a:lnTo>
                      <a:pt x="611" y="1731"/>
                    </a:lnTo>
                    <a:lnTo>
                      <a:pt x="617" y="1741"/>
                    </a:lnTo>
                    <a:lnTo>
                      <a:pt x="617" y="1742"/>
                    </a:lnTo>
                    <a:lnTo>
                      <a:pt x="619" y="1750"/>
                    </a:lnTo>
                    <a:lnTo>
                      <a:pt x="606" y="1782"/>
                    </a:lnTo>
                    <a:lnTo>
                      <a:pt x="597" y="1788"/>
                    </a:lnTo>
                    <a:lnTo>
                      <a:pt x="597" y="1799"/>
                    </a:lnTo>
                    <a:lnTo>
                      <a:pt x="600" y="1807"/>
                    </a:lnTo>
                    <a:lnTo>
                      <a:pt x="614" y="1810"/>
                    </a:lnTo>
                    <a:lnTo>
                      <a:pt x="619" y="1837"/>
                    </a:lnTo>
                    <a:lnTo>
                      <a:pt x="619" y="1839"/>
                    </a:lnTo>
                    <a:lnTo>
                      <a:pt x="622" y="1839"/>
                    </a:lnTo>
                    <a:lnTo>
                      <a:pt x="638" y="1837"/>
                    </a:lnTo>
                    <a:lnTo>
                      <a:pt x="639" y="1835"/>
                    </a:lnTo>
                    <a:lnTo>
                      <a:pt x="641" y="1832"/>
                    </a:lnTo>
                    <a:lnTo>
                      <a:pt x="641" y="1829"/>
                    </a:lnTo>
                    <a:lnTo>
                      <a:pt x="644" y="1824"/>
                    </a:lnTo>
                    <a:lnTo>
                      <a:pt x="644" y="1817"/>
                    </a:lnTo>
                    <a:lnTo>
                      <a:pt x="648" y="1810"/>
                    </a:lnTo>
                    <a:lnTo>
                      <a:pt x="657" y="1807"/>
                    </a:lnTo>
                    <a:lnTo>
                      <a:pt x="671" y="1796"/>
                    </a:lnTo>
                    <a:lnTo>
                      <a:pt x="688" y="1796"/>
                    </a:lnTo>
                    <a:lnTo>
                      <a:pt x="699" y="1799"/>
                    </a:lnTo>
                    <a:lnTo>
                      <a:pt x="728" y="1826"/>
                    </a:lnTo>
                    <a:lnTo>
                      <a:pt x="742" y="1835"/>
                    </a:lnTo>
                    <a:lnTo>
                      <a:pt x="761" y="1839"/>
                    </a:lnTo>
                    <a:lnTo>
                      <a:pt x="816" y="1837"/>
                    </a:lnTo>
                    <a:lnTo>
                      <a:pt x="835" y="1850"/>
                    </a:lnTo>
                    <a:lnTo>
                      <a:pt x="843" y="1850"/>
                    </a:lnTo>
                    <a:lnTo>
                      <a:pt x="863" y="1848"/>
                    </a:lnTo>
                    <a:lnTo>
                      <a:pt x="874" y="1848"/>
                    </a:lnTo>
                    <a:lnTo>
                      <a:pt x="878" y="1843"/>
                    </a:lnTo>
                    <a:lnTo>
                      <a:pt x="892" y="1843"/>
                    </a:lnTo>
                    <a:lnTo>
                      <a:pt x="900" y="1851"/>
                    </a:lnTo>
                    <a:lnTo>
                      <a:pt x="901" y="1862"/>
                    </a:lnTo>
                    <a:lnTo>
                      <a:pt x="901" y="1868"/>
                    </a:lnTo>
                    <a:lnTo>
                      <a:pt x="898" y="1872"/>
                    </a:lnTo>
                    <a:lnTo>
                      <a:pt x="884" y="1883"/>
                    </a:lnTo>
                    <a:lnTo>
                      <a:pt x="874" y="1884"/>
                    </a:lnTo>
                    <a:lnTo>
                      <a:pt x="852" y="1895"/>
                    </a:lnTo>
                    <a:lnTo>
                      <a:pt x="834" y="1900"/>
                    </a:lnTo>
                    <a:lnTo>
                      <a:pt x="830" y="1905"/>
                    </a:lnTo>
                    <a:lnTo>
                      <a:pt x="830" y="1906"/>
                    </a:lnTo>
                    <a:lnTo>
                      <a:pt x="827" y="1952"/>
                    </a:lnTo>
                    <a:lnTo>
                      <a:pt x="823" y="1959"/>
                    </a:lnTo>
                    <a:lnTo>
                      <a:pt x="823" y="1963"/>
                    </a:lnTo>
                    <a:lnTo>
                      <a:pt x="813" y="1971"/>
                    </a:lnTo>
                    <a:lnTo>
                      <a:pt x="812" y="1971"/>
                    </a:lnTo>
                    <a:lnTo>
                      <a:pt x="805" y="1968"/>
                    </a:lnTo>
                    <a:lnTo>
                      <a:pt x="788" y="1970"/>
                    </a:lnTo>
                    <a:lnTo>
                      <a:pt x="775" y="1974"/>
                    </a:lnTo>
                    <a:lnTo>
                      <a:pt x="736" y="2001"/>
                    </a:lnTo>
                    <a:lnTo>
                      <a:pt x="725" y="2006"/>
                    </a:lnTo>
                    <a:lnTo>
                      <a:pt x="717" y="2021"/>
                    </a:lnTo>
                    <a:lnTo>
                      <a:pt x="715" y="2023"/>
                    </a:lnTo>
                    <a:lnTo>
                      <a:pt x="715" y="2025"/>
                    </a:lnTo>
                    <a:lnTo>
                      <a:pt x="695" y="2025"/>
                    </a:lnTo>
                    <a:lnTo>
                      <a:pt x="693" y="2023"/>
                    </a:lnTo>
                    <a:lnTo>
                      <a:pt x="693" y="2021"/>
                    </a:lnTo>
                    <a:lnTo>
                      <a:pt x="681" y="2014"/>
                    </a:lnTo>
                    <a:lnTo>
                      <a:pt x="659" y="2036"/>
                    </a:lnTo>
                    <a:lnTo>
                      <a:pt x="652" y="2056"/>
                    </a:lnTo>
                    <a:lnTo>
                      <a:pt x="650" y="2066"/>
                    </a:lnTo>
                    <a:lnTo>
                      <a:pt x="659" y="2088"/>
                    </a:lnTo>
                    <a:lnTo>
                      <a:pt x="644" y="2123"/>
                    </a:lnTo>
                    <a:lnTo>
                      <a:pt x="627" y="2132"/>
                    </a:lnTo>
                    <a:lnTo>
                      <a:pt x="630" y="2141"/>
                    </a:lnTo>
                    <a:lnTo>
                      <a:pt x="644" y="2146"/>
                    </a:lnTo>
                    <a:lnTo>
                      <a:pt x="655" y="2146"/>
                    </a:lnTo>
                    <a:lnTo>
                      <a:pt x="663" y="2157"/>
                    </a:lnTo>
                    <a:lnTo>
                      <a:pt x="666" y="2168"/>
                    </a:lnTo>
                    <a:lnTo>
                      <a:pt x="674" y="2178"/>
                    </a:lnTo>
                    <a:lnTo>
                      <a:pt x="682" y="2178"/>
                    </a:lnTo>
                    <a:lnTo>
                      <a:pt x="682" y="2189"/>
                    </a:lnTo>
                    <a:lnTo>
                      <a:pt x="661" y="2206"/>
                    </a:lnTo>
                    <a:lnTo>
                      <a:pt x="659" y="2214"/>
                    </a:lnTo>
                    <a:lnTo>
                      <a:pt x="666" y="2232"/>
                    </a:lnTo>
                    <a:lnTo>
                      <a:pt x="714" y="2232"/>
                    </a:lnTo>
                    <a:lnTo>
                      <a:pt x="715" y="2244"/>
                    </a:lnTo>
                    <a:lnTo>
                      <a:pt x="723" y="2252"/>
                    </a:lnTo>
                    <a:lnTo>
                      <a:pt x="732" y="2255"/>
                    </a:lnTo>
                    <a:lnTo>
                      <a:pt x="736" y="2258"/>
                    </a:lnTo>
                    <a:lnTo>
                      <a:pt x="759" y="2252"/>
                    </a:lnTo>
                    <a:lnTo>
                      <a:pt x="770" y="2252"/>
                    </a:lnTo>
                    <a:lnTo>
                      <a:pt x="791" y="2261"/>
                    </a:lnTo>
                    <a:lnTo>
                      <a:pt x="797" y="2283"/>
                    </a:lnTo>
                    <a:lnTo>
                      <a:pt x="777" y="2312"/>
                    </a:lnTo>
                    <a:lnTo>
                      <a:pt x="777" y="2318"/>
                    </a:lnTo>
                    <a:lnTo>
                      <a:pt x="780" y="2323"/>
                    </a:lnTo>
                    <a:lnTo>
                      <a:pt x="780" y="2326"/>
                    </a:lnTo>
                    <a:lnTo>
                      <a:pt x="781" y="2329"/>
                    </a:lnTo>
                    <a:lnTo>
                      <a:pt x="801" y="2329"/>
                    </a:lnTo>
                    <a:lnTo>
                      <a:pt x="821" y="2321"/>
                    </a:lnTo>
                    <a:lnTo>
                      <a:pt x="841" y="2310"/>
                    </a:lnTo>
                    <a:lnTo>
                      <a:pt x="857" y="2310"/>
                    </a:lnTo>
                    <a:lnTo>
                      <a:pt x="879" y="2323"/>
                    </a:lnTo>
                    <a:lnTo>
                      <a:pt x="879" y="2332"/>
                    </a:lnTo>
                    <a:lnTo>
                      <a:pt x="868" y="2339"/>
                    </a:lnTo>
                    <a:lnTo>
                      <a:pt x="867" y="2343"/>
                    </a:lnTo>
                    <a:lnTo>
                      <a:pt x="867" y="2350"/>
                    </a:lnTo>
                    <a:lnTo>
                      <a:pt x="870" y="2359"/>
                    </a:lnTo>
                    <a:lnTo>
                      <a:pt x="876" y="2356"/>
                    </a:lnTo>
                    <a:lnTo>
                      <a:pt x="884" y="2353"/>
                    </a:lnTo>
                    <a:lnTo>
                      <a:pt x="889" y="2350"/>
                    </a:lnTo>
                    <a:lnTo>
                      <a:pt x="903" y="2345"/>
                    </a:lnTo>
                    <a:lnTo>
                      <a:pt x="930" y="2345"/>
                    </a:lnTo>
                    <a:lnTo>
                      <a:pt x="941" y="2356"/>
                    </a:lnTo>
                    <a:lnTo>
                      <a:pt x="943" y="2359"/>
                    </a:lnTo>
                    <a:lnTo>
                      <a:pt x="947" y="2367"/>
                    </a:lnTo>
                    <a:lnTo>
                      <a:pt x="947" y="2374"/>
                    </a:lnTo>
                    <a:lnTo>
                      <a:pt x="950" y="2374"/>
                    </a:lnTo>
                    <a:lnTo>
                      <a:pt x="952" y="2385"/>
                    </a:lnTo>
                    <a:lnTo>
                      <a:pt x="988" y="2392"/>
                    </a:lnTo>
                    <a:lnTo>
                      <a:pt x="990" y="2394"/>
                    </a:lnTo>
                    <a:lnTo>
                      <a:pt x="1007" y="2389"/>
                    </a:lnTo>
                    <a:lnTo>
                      <a:pt x="1016" y="2383"/>
                    </a:lnTo>
                    <a:lnTo>
                      <a:pt x="1020" y="2381"/>
                    </a:lnTo>
                    <a:lnTo>
                      <a:pt x="1042" y="2386"/>
                    </a:lnTo>
                    <a:lnTo>
                      <a:pt x="1042" y="2389"/>
                    </a:lnTo>
                    <a:lnTo>
                      <a:pt x="1081" y="2419"/>
                    </a:lnTo>
                    <a:lnTo>
                      <a:pt x="1092" y="2414"/>
                    </a:lnTo>
                    <a:lnTo>
                      <a:pt x="1097" y="2396"/>
                    </a:lnTo>
                    <a:lnTo>
                      <a:pt x="1105" y="2396"/>
                    </a:lnTo>
                    <a:lnTo>
                      <a:pt x="1108" y="2397"/>
                    </a:lnTo>
                    <a:lnTo>
                      <a:pt x="1108" y="2403"/>
                    </a:lnTo>
                    <a:lnTo>
                      <a:pt x="1116" y="2416"/>
                    </a:lnTo>
                    <a:lnTo>
                      <a:pt x="1119" y="2419"/>
                    </a:lnTo>
                    <a:lnTo>
                      <a:pt x="1149" y="2432"/>
                    </a:lnTo>
                    <a:lnTo>
                      <a:pt x="1165" y="2452"/>
                    </a:lnTo>
                    <a:lnTo>
                      <a:pt x="1165" y="2454"/>
                    </a:lnTo>
                    <a:lnTo>
                      <a:pt x="1171" y="2457"/>
                    </a:lnTo>
                    <a:lnTo>
                      <a:pt x="1176" y="2452"/>
                    </a:lnTo>
                    <a:lnTo>
                      <a:pt x="1182" y="2438"/>
                    </a:lnTo>
                    <a:lnTo>
                      <a:pt x="1192" y="2429"/>
                    </a:lnTo>
                    <a:lnTo>
                      <a:pt x="1195" y="2429"/>
                    </a:lnTo>
                    <a:lnTo>
                      <a:pt x="1198" y="2430"/>
                    </a:lnTo>
                    <a:lnTo>
                      <a:pt x="1198" y="2436"/>
                    </a:lnTo>
                    <a:lnTo>
                      <a:pt x="1203" y="2443"/>
                    </a:lnTo>
                    <a:lnTo>
                      <a:pt x="1201" y="2451"/>
                    </a:lnTo>
                    <a:lnTo>
                      <a:pt x="1206" y="2460"/>
                    </a:lnTo>
                    <a:lnTo>
                      <a:pt x="1209" y="2463"/>
                    </a:lnTo>
                    <a:lnTo>
                      <a:pt x="1234" y="2451"/>
                    </a:lnTo>
                    <a:lnTo>
                      <a:pt x="1247" y="2430"/>
                    </a:lnTo>
                    <a:lnTo>
                      <a:pt x="1250" y="2421"/>
                    </a:lnTo>
                    <a:lnTo>
                      <a:pt x="1260" y="2408"/>
                    </a:lnTo>
                    <a:lnTo>
                      <a:pt x="1271" y="2405"/>
                    </a:lnTo>
                    <a:lnTo>
                      <a:pt x="1278" y="2407"/>
                    </a:lnTo>
                    <a:lnTo>
                      <a:pt x="1278" y="2418"/>
                    </a:lnTo>
                    <a:lnTo>
                      <a:pt x="1267" y="2432"/>
                    </a:lnTo>
                    <a:lnTo>
                      <a:pt x="1261" y="2451"/>
                    </a:lnTo>
                    <a:lnTo>
                      <a:pt x="1260" y="2460"/>
                    </a:lnTo>
                    <a:lnTo>
                      <a:pt x="1258" y="2462"/>
                    </a:lnTo>
                    <a:lnTo>
                      <a:pt x="1258" y="2471"/>
                    </a:lnTo>
                    <a:lnTo>
                      <a:pt x="1260" y="2479"/>
                    </a:lnTo>
                    <a:lnTo>
                      <a:pt x="1260" y="2481"/>
                    </a:lnTo>
                    <a:lnTo>
                      <a:pt x="1269" y="2495"/>
                    </a:lnTo>
                    <a:lnTo>
                      <a:pt x="1285" y="2501"/>
                    </a:lnTo>
                    <a:lnTo>
                      <a:pt x="1300" y="2496"/>
                    </a:lnTo>
                    <a:lnTo>
                      <a:pt x="1305" y="2492"/>
                    </a:lnTo>
                    <a:lnTo>
                      <a:pt x="1313" y="2484"/>
                    </a:lnTo>
                    <a:lnTo>
                      <a:pt x="1313" y="2479"/>
                    </a:lnTo>
                    <a:lnTo>
                      <a:pt x="1315" y="2479"/>
                    </a:lnTo>
                    <a:lnTo>
                      <a:pt x="1316" y="2476"/>
                    </a:lnTo>
                    <a:lnTo>
                      <a:pt x="1318" y="2476"/>
                    </a:lnTo>
                    <a:lnTo>
                      <a:pt x="1318" y="2484"/>
                    </a:lnTo>
                    <a:lnTo>
                      <a:pt x="1326" y="2495"/>
                    </a:lnTo>
                    <a:lnTo>
                      <a:pt x="1327" y="2495"/>
                    </a:lnTo>
                    <a:lnTo>
                      <a:pt x="1329" y="2496"/>
                    </a:lnTo>
                    <a:lnTo>
                      <a:pt x="1332" y="2496"/>
                    </a:lnTo>
                    <a:lnTo>
                      <a:pt x="1345" y="2498"/>
                    </a:lnTo>
                    <a:lnTo>
                      <a:pt x="1356" y="2498"/>
                    </a:lnTo>
                    <a:lnTo>
                      <a:pt x="1362" y="2496"/>
                    </a:lnTo>
                    <a:lnTo>
                      <a:pt x="1367" y="2492"/>
                    </a:lnTo>
                    <a:lnTo>
                      <a:pt x="1373" y="2492"/>
                    </a:lnTo>
                    <a:lnTo>
                      <a:pt x="1378" y="2496"/>
                    </a:lnTo>
                    <a:lnTo>
                      <a:pt x="1376" y="2496"/>
                    </a:lnTo>
                    <a:lnTo>
                      <a:pt x="1373" y="2507"/>
                    </a:lnTo>
                    <a:lnTo>
                      <a:pt x="1367" y="2516"/>
                    </a:lnTo>
                    <a:lnTo>
                      <a:pt x="1348" y="2531"/>
                    </a:lnTo>
                    <a:lnTo>
                      <a:pt x="1343" y="2542"/>
                    </a:lnTo>
                    <a:lnTo>
                      <a:pt x="1343" y="2545"/>
                    </a:lnTo>
                    <a:lnTo>
                      <a:pt x="1345" y="2549"/>
                    </a:lnTo>
                    <a:lnTo>
                      <a:pt x="1349" y="2550"/>
                    </a:lnTo>
                    <a:lnTo>
                      <a:pt x="1324" y="2596"/>
                    </a:lnTo>
                    <a:lnTo>
                      <a:pt x="1324" y="2605"/>
                    </a:lnTo>
                    <a:lnTo>
                      <a:pt x="1327" y="2626"/>
                    </a:lnTo>
                    <a:lnTo>
                      <a:pt x="1340" y="2637"/>
                    </a:lnTo>
                    <a:lnTo>
                      <a:pt x="1345" y="2632"/>
                    </a:lnTo>
                    <a:lnTo>
                      <a:pt x="1348" y="2629"/>
                    </a:lnTo>
                    <a:lnTo>
                      <a:pt x="1351" y="2626"/>
                    </a:lnTo>
                    <a:lnTo>
                      <a:pt x="1369" y="2621"/>
                    </a:lnTo>
                    <a:lnTo>
                      <a:pt x="1391" y="2615"/>
                    </a:lnTo>
                    <a:lnTo>
                      <a:pt x="1402" y="2615"/>
                    </a:lnTo>
                    <a:lnTo>
                      <a:pt x="1402" y="2621"/>
                    </a:lnTo>
                    <a:lnTo>
                      <a:pt x="1405" y="2626"/>
                    </a:lnTo>
                    <a:lnTo>
                      <a:pt x="1420" y="2632"/>
                    </a:lnTo>
                    <a:lnTo>
                      <a:pt x="1431" y="2634"/>
                    </a:lnTo>
                    <a:lnTo>
                      <a:pt x="1442" y="2634"/>
                    </a:lnTo>
                    <a:lnTo>
                      <a:pt x="1446" y="2632"/>
                    </a:lnTo>
                    <a:lnTo>
                      <a:pt x="1452" y="2632"/>
                    </a:lnTo>
                    <a:lnTo>
                      <a:pt x="1455" y="2629"/>
                    </a:lnTo>
                    <a:lnTo>
                      <a:pt x="1471" y="2632"/>
                    </a:lnTo>
                    <a:lnTo>
                      <a:pt x="1493" y="2654"/>
                    </a:lnTo>
                    <a:lnTo>
                      <a:pt x="1502" y="2669"/>
                    </a:lnTo>
                    <a:lnTo>
                      <a:pt x="1509" y="2689"/>
                    </a:lnTo>
                    <a:lnTo>
                      <a:pt x="1511" y="2691"/>
                    </a:lnTo>
                    <a:lnTo>
                      <a:pt x="1518" y="2692"/>
                    </a:lnTo>
                    <a:lnTo>
                      <a:pt x="1542" y="2692"/>
                    </a:lnTo>
                    <a:lnTo>
                      <a:pt x="1577" y="2683"/>
                    </a:lnTo>
                    <a:lnTo>
                      <a:pt x="1589" y="2678"/>
                    </a:lnTo>
                    <a:lnTo>
                      <a:pt x="1599" y="2669"/>
                    </a:lnTo>
                    <a:lnTo>
                      <a:pt x="1610" y="2643"/>
                    </a:lnTo>
                    <a:lnTo>
                      <a:pt x="1621" y="2626"/>
                    </a:lnTo>
                    <a:lnTo>
                      <a:pt x="1621" y="2615"/>
                    </a:lnTo>
                    <a:lnTo>
                      <a:pt x="1624" y="2605"/>
                    </a:lnTo>
                    <a:lnTo>
                      <a:pt x="1632" y="2594"/>
                    </a:lnTo>
                    <a:lnTo>
                      <a:pt x="1635" y="2591"/>
                    </a:lnTo>
                    <a:lnTo>
                      <a:pt x="1665" y="2545"/>
                    </a:lnTo>
                    <a:lnTo>
                      <a:pt x="1673" y="2517"/>
                    </a:lnTo>
                    <a:lnTo>
                      <a:pt x="1675" y="2512"/>
                    </a:lnTo>
                    <a:lnTo>
                      <a:pt x="1675" y="2507"/>
                    </a:lnTo>
                    <a:lnTo>
                      <a:pt x="1668" y="2507"/>
                    </a:lnTo>
                    <a:lnTo>
                      <a:pt x="1662" y="2509"/>
                    </a:lnTo>
                    <a:lnTo>
                      <a:pt x="1660" y="2509"/>
                    </a:lnTo>
                    <a:lnTo>
                      <a:pt x="1608" y="2563"/>
                    </a:lnTo>
                    <a:lnTo>
                      <a:pt x="1599" y="2578"/>
                    </a:lnTo>
                    <a:lnTo>
                      <a:pt x="1578" y="2571"/>
                    </a:lnTo>
                    <a:lnTo>
                      <a:pt x="1564" y="2558"/>
                    </a:lnTo>
                    <a:lnTo>
                      <a:pt x="1566" y="2558"/>
                    </a:lnTo>
                    <a:lnTo>
                      <a:pt x="1577" y="2556"/>
                    </a:lnTo>
                    <a:lnTo>
                      <a:pt x="1580" y="2552"/>
                    </a:lnTo>
                    <a:lnTo>
                      <a:pt x="1591" y="2552"/>
                    </a:lnTo>
                    <a:lnTo>
                      <a:pt x="1597" y="2547"/>
                    </a:lnTo>
                    <a:lnTo>
                      <a:pt x="1597" y="2542"/>
                    </a:lnTo>
                    <a:lnTo>
                      <a:pt x="1591" y="2505"/>
                    </a:lnTo>
                    <a:lnTo>
                      <a:pt x="1586" y="2487"/>
                    </a:lnTo>
                    <a:lnTo>
                      <a:pt x="1586" y="2479"/>
                    </a:lnTo>
                    <a:lnTo>
                      <a:pt x="1588" y="2476"/>
                    </a:lnTo>
                    <a:lnTo>
                      <a:pt x="1610" y="2468"/>
                    </a:lnTo>
                    <a:lnTo>
                      <a:pt x="1629" y="2457"/>
                    </a:lnTo>
                    <a:lnTo>
                      <a:pt x="1649" y="2436"/>
                    </a:lnTo>
                    <a:lnTo>
                      <a:pt x="1660" y="2414"/>
                    </a:lnTo>
                    <a:lnTo>
                      <a:pt x="1690" y="2385"/>
                    </a:lnTo>
                    <a:lnTo>
                      <a:pt x="1704" y="2367"/>
                    </a:lnTo>
                    <a:lnTo>
                      <a:pt x="1706" y="2361"/>
                    </a:lnTo>
                    <a:lnTo>
                      <a:pt x="1708" y="2326"/>
                    </a:lnTo>
                    <a:lnTo>
                      <a:pt x="1706" y="2312"/>
                    </a:lnTo>
                    <a:lnTo>
                      <a:pt x="1704" y="2310"/>
                    </a:lnTo>
                    <a:lnTo>
                      <a:pt x="1698" y="2309"/>
                    </a:lnTo>
                    <a:lnTo>
                      <a:pt x="1695" y="2309"/>
                    </a:lnTo>
                    <a:lnTo>
                      <a:pt x="1693" y="2310"/>
                    </a:lnTo>
                    <a:lnTo>
                      <a:pt x="1690" y="2315"/>
                    </a:lnTo>
                    <a:lnTo>
                      <a:pt x="1682" y="2318"/>
                    </a:lnTo>
                    <a:lnTo>
                      <a:pt x="1671" y="2315"/>
                    </a:lnTo>
                    <a:lnTo>
                      <a:pt x="1665" y="2310"/>
                    </a:lnTo>
                    <a:lnTo>
                      <a:pt x="1665" y="2309"/>
                    </a:lnTo>
                    <a:lnTo>
                      <a:pt x="1684" y="2290"/>
                    </a:lnTo>
                    <a:lnTo>
                      <a:pt x="1693" y="2272"/>
                    </a:lnTo>
                    <a:lnTo>
                      <a:pt x="1695" y="2265"/>
                    </a:lnTo>
                    <a:lnTo>
                      <a:pt x="1695" y="2252"/>
                    </a:lnTo>
                    <a:lnTo>
                      <a:pt x="1693" y="2250"/>
                    </a:lnTo>
                    <a:lnTo>
                      <a:pt x="1684" y="2244"/>
                    </a:lnTo>
                    <a:lnTo>
                      <a:pt x="1682" y="2244"/>
                    </a:lnTo>
                    <a:lnTo>
                      <a:pt x="1676" y="2247"/>
                    </a:lnTo>
                    <a:lnTo>
                      <a:pt x="1675" y="2247"/>
                    </a:lnTo>
                    <a:lnTo>
                      <a:pt x="1673" y="2250"/>
                    </a:lnTo>
                    <a:lnTo>
                      <a:pt x="1668" y="2243"/>
                    </a:lnTo>
                    <a:lnTo>
                      <a:pt x="1668" y="2228"/>
                    </a:lnTo>
                    <a:lnTo>
                      <a:pt x="1671" y="2228"/>
                    </a:lnTo>
                    <a:lnTo>
                      <a:pt x="1671" y="2225"/>
                    </a:lnTo>
                    <a:lnTo>
                      <a:pt x="1673" y="2222"/>
                    </a:lnTo>
                    <a:lnTo>
                      <a:pt x="1682" y="2222"/>
                    </a:lnTo>
                    <a:lnTo>
                      <a:pt x="1684" y="2223"/>
                    </a:lnTo>
                    <a:lnTo>
                      <a:pt x="1687" y="2225"/>
                    </a:lnTo>
                    <a:lnTo>
                      <a:pt x="1697" y="2225"/>
                    </a:lnTo>
                    <a:lnTo>
                      <a:pt x="1700" y="2222"/>
                    </a:lnTo>
                    <a:lnTo>
                      <a:pt x="1708" y="2217"/>
                    </a:lnTo>
                    <a:lnTo>
                      <a:pt x="1715" y="2200"/>
                    </a:lnTo>
                    <a:lnTo>
                      <a:pt x="1720" y="2190"/>
                    </a:lnTo>
                    <a:lnTo>
                      <a:pt x="1728" y="2181"/>
                    </a:lnTo>
                    <a:lnTo>
                      <a:pt x="1769" y="2145"/>
                    </a:lnTo>
                    <a:lnTo>
                      <a:pt x="1774" y="2141"/>
                    </a:lnTo>
                    <a:lnTo>
                      <a:pt x="1785" y="2135"/>
                    </a:lnTo>
                    <a:lnTo>
                      <a:pt x="1786" y="2134"/>
                    </a:lnTo>
                    <a:lnTo>
                      <a:pt x="1788" y="2134"/>
                    </a:lnTo>
                    <a:lnTo>
                      <a:pt x="1793" y="2135"/>
                    </a:lnTo>
                    <a:lnTo>
                      <a:pt x="1797" y="2135"/>
                    </a:lnTo>
                    <a:lnTo>
                      <a:pt x="1807" y="2132"/>
                    </a:lnTo>
                    <a:lnTo>
                      <a:pt x="1817" y="2124"/>
                    </a:lnTo>
                    <a:lnTo>
                      <a:pt x="1821" y="2113"/>
                    </a:lnTo>
                    <a:lnTo>
                      <a:pt x="1821" y="2112"/>
                    </a:lnTo>
                    <a:lnTo>
                      <a:pt x="1818" y="2102"/>
                    </a:lnTo>
                    <a:lnTo>
                      <a:pt x="1818" y="2088"/>
                    </a:lnTo>
                    <a:lnTo>
                      <a:pt x="1828" y="2066"/>
                    </a:lnTo>
                    <a:lnTo>
                      <a:pt x="1839" y="2050"/>
                    </a:lnTo>
                    <a:lnTo>
                      <a:pt x="1848" y="2047"/>
                    </a:lnTo>
                    <a:lnTo>
                      <a:pt x="1848" y="2036"/>
                    </a:lnTo>
                    <a:lnTo>
                      <a:pt x="1846" y="2034"/>
                    </a:lnTo>
                    <a:lnTo>
                      <a:pt x="1829" y="2034"/>
                    </a:lnTo>
                    <a:lnTo>
                      <a:pt x="1817" y="2037"/>
                    </a:lnTo>
                    <a:lnTo>
                      <a:pt x="1799" y="2039"/>
                    </a:lnTo>
                    <a:lnTo>
                      <a:pt x="1793" y="2036"/>
                    </a:lnTo>
                    <a:lnTo>
                      <a:pt x="1791" y="2034"/>
                    </a:lnTo>
                    <a:lnTo>
                      <a:pt x="1791" y="2028"/>
                    </a:lnTo>
                    <a:lnTo>
                      <a:pt x="1786" y="2023"/>
                    </a:lnTo>
                    <a:lnTo>
                      <a:pt x="1777" y="2017"/>
                    </a:lnTo>
                    <a:lnTo>
                      <a:pt x="1758" y="2014"/>
                    </a:lnTo>
                    <a:lnTo>
                      <a:pt x="1747" y="2014"/>
                    </a:lnTo>
                    <a:lnTo>
                      <a:pt x="1736" y="2026"/>
                    </a:lnTo>
                    <a:lnTo>
                      <a:pt x="1720" y="2056"/>
                    </a:lnTo>
                    <a:lnTo>
                      <a:pt x="1706" y="2075"/>
                    </a:lnTo>
                    <a:lnTo>
                      <a:pt x="1684" y="2061"/>
                    </a:lnTo>
                    <a:lnTo>
                      <a:pt x="1676" y="2048"/>
                    </a:lnTo>
                    <a:lnTo>
                      <a:pt x="1676" y="2036"/>
                    </a:lnTo>
                    <a:lnTo>
                      <a:pt x="1684" y="2006"/>
                    </a:lnTo>
                    <a:lnTo>
                      <a:pt x="1687" y="2003"/>
                    </a:lnTo>
                    <a:lnTo>
                      <a:pt x="1700" y="2003"/>
                    </a:lnTo>
                    <a:lnTo>
                      <a:pt x="1706" y="2001"/>
                    </a:lnTo>
                    <a:lnTo>
                      <a:pt x="1720" y="1985"/>
                    </a:lnTo>
                    <a:lnTo>
                      <a:pt x="1717" y="1981"/>
                    </a:lnTo>
                    <a:lnTo>
                      <a:pt x="1711" y="1968"/>
                    </a:lnTo>
                    <a:lnTo>
                      <a:pt x="1715" y="1963"/>
                    </a:lnTo>
                    <a:lnTo>
                      <a:pt x="1719" y="1952"/>
                    </a:lnTo>
                    <a:lnTo>
                      <a:pt x="1720" y="1952"/>
                    </a:lnTo>
                    <a:lnTo>
                      <a:pt x="1728" y="1957"/>
                    </a:lnTo>
                    <a:lnTo>
                      <a:pt x="1744" y="1971"/>
                    </a:lnTo>
                    <a:lnTo>
                      <a:pt x="1739" y="1981"/>
                    </a:lnTo>
                    <a:lnTo>
                      <a:pt x="1744" y="1982"/>
                    </a:lnTo>
                    <a:lnTo>
                      <a:pt x="1750" y="1985"/>
                    </a:lnTo>
                    <a:lnTo>
                      <a:pt x="1761" y="1982"/>
                    </a:lnTo>
                    <a:lnTo>
                      <a:pt x="1763" y="1981"/>
                    </a:lnTo>
                    <a:lnTo>
                      <a:pt x="1766" y="1979"/>
                    </a:lnTo>
                    <a:lnTo>
                      <a:pt x="1771" y="1971"/>
                    </a:lnTo>
                    <a:lnTo>
                      <a:pt x="1774" y="1970"/>
                    </a:lnTo>
                    <a:lnTo>
                      <a:pt x="1775" y="1968"/>
                    </a:lnTo>
                    <a:lnTo>
                      <a:pt x="1788" y="1968"/>
                    </a:lnTo>
                    <a:lnTo>
                      <a:pt x="1817" y="1979"/>
                    </a:lnTo>
                    <a:lnTo>
                      <a:pt x="1824" y="1968"/>
                    </a:lnTo>
                    <a:lnTo>
                      <a:pt x="1824" y="1963"/>
                    </a:lnTo>
                    <a:lnTo>
                      <a:pt x="1799" y="1944"/>
                    </a:lnTo>
                    <a:lnTo>
                      <a:pt x="1797" y="1938"/>
                    </a:lnTo>
                    <a:lnTo>
                      <a:pt x="1797" y="1935"/>
                    </a:lnTo>
                    <a:lnTo>
                      <a:pt x="1799" y="1928"/>
                    </a:lnTo>
                    <a:lnTo>
                      <a:pt x="1799" y="1922"/>
                    </a:lnTo>
                    <a:lnTo>
                      <a:pt x="1806" y="1914"/>
                    </a:lnTo>
                    <a:lnTo>
                      <a:pt x="1813" y="1908"/>
                    </a:lnTo>
                    <a:lnTo>
                      <a:pt x="1826" y="1908"/>
                    </a:lnTo>
                    <a:lnTo>
                      <a:pt x="1828" y="1911"/>
                    </a:lnTo>
                    <a:lnTo>
                      <a:pt x="1832" y="1914"/>
                    </a:lnTo>
                    <a:lnTo>
                      <a:pt x="1832" y="1917"/>
                    </a:lnTo>
                    <a:lnTo>
                      <a:pt x="1835" y="1919"/>
                    </a:lnTo>
                    <a:lnTo>
                      <a:pt x="1846" y="1919"/>
                    </a:lnTo>
                    <a:lnTo>
                      <a:pt x="1846" y="1917"/>
                    </a:lnTo>
                    <a:lnTo>
                      <a:pt x="1848" y="1916"/>
                    </a:lnTo>
                    <a:lnTo>
                      <a:pt x="1853" y="1900"/>
                    </a:lnTo>
                    <a:lnTo>
                      <a:pt x="1859" y="1890"/>
                    </a:lnTo>
                    <a:lnTo>
                      <a:pt x="1868" y="1881"/>
                    </a:lnTo>
                    <a:lnTo>
                      <a:pt x="1873" y="1870"/>
                    </a:lnTo>
                    <a:lnTo>
                      <a:pt x="1873" y="1850"/>
                    </a:lnTo>
                    <a:lnTo>
                      <a:pt x="1846" y="1819"/>
                    </a:lnTo>
                    <a:lnTo>
                      <a:pt x="1846" y="1815"/>
                    </a:lnTo>
                    <a:lnTo>
                      <a:pt x="1840" y="1807"/>
                    </a:lnTo>
                    <a:lnTo>
                      <a:pt x="1840" y="1799"/>
                    </a:lnTo>
                    <a:lnTo>
                      <a:pt x="1857" y="1775"/>
                    </a:lnTo>
                    <a:lnTo>
                      <a:pt x="1861" y="1772"/>
                    </a:lnTo>
                    <a:lnTo>
                      <a:pt x="1868" y="1772"/>
                    </a:lnTo>
                    <a:lnTo>
                      <a:pt x="1868" y="1766"/>
                    </a:lnTo>
                    <a:lnTo>
                      <a:pt x="1870" y="1766"/>
                    </a:lnTo>
                    <a:lnTo>
                      <a:pt x="1875" y="1772"/>
                    </a:lnTo>
                    <a:lnTo>
                      <a:pt x="1878" y="1772"/>
                    </a:lnTo>
                    <a:lnTo>
                      <a:pt x="1895" y="1761"/>
                    </a:lnTo>
                    <a:lnTo>
                      <a:pt x="1894" y="1739"/>
                    </a:lnTo>
                    <a:lnTo>
                      <a:pt x="1895" y="1730"/>
                    </a:lnTo>
                    <a:lnTo>
                      <a:pt x="1895" y="1695"/>
                    </a:lnTo>
                    <a:lnTo>
                      <a:pt x="1900" y="1682"/>
                    </a:lnTo>
                    <a:lnTo>
                      <a:pt x="1894" y="1657"/>
                    </a:lnTo>
                    <a:lnTo>
                      <a:pt x="1894" y="1643"/>
                    </a:lnTo>
                    <a:lnTo>
                      <a:pt x="1897" y="1622"/>
                    </a:lnTo>
                    <a:lnTo>
                      <a:pt x="1897" y="1619"/>
                    </a:lnTo>
                    <a:lnTo>
                      <a:pt x="1894" y="1597"/>
                    </a:lnTo>
                    <a:lnTo>
                      <a:pt x="1895" y="1555"/>
                    </a:lnTo>
                    <a:lnTo>
                      <a:pt x="1886" y="1540"/>
                    </a:lnTo>
                    <a:lnTo>
                      <a:pt x="1884" y="1535"/>
                    </a:lnTo>
                    <a:lnTo>
                      <a:pt x="1883" y="1535"/>
                    </a:lnTo>
                    <a:lnTo>
                      <a:pt x="1875" y="1524"/>
                    </a:lnTo>
                    <a:lnTo>
                      <a:pt x="1873" y="1513"/>
                    </a:lnTo>
                    <a:lnTo>
                      <a:pt x="1873" y="1493"/>
                    </a:lnTo>
                    <a:lnTo>
                      <a:pt x="1864" y="1485"/>
                    </a:lnTo>
                    <a:lnTo>
                      <a:pt x="1861" y="1471"/>
                    </a:lnTo>
                    <a:lnTo>
                      <a:pt x="1859" y="1469"/>
                    </a:lnTo>
                    <a:lnTo>
                      <a:pt x="1861" y="1466"/>
                    </a:lnTo>
                    <a:lnTo>
                      <a:pt x="1862" y="1466"/>
                    </a:lnTo>
                    <a:lnTo>
                      <a:pt x="1873" y="1428"/>
                    </a:lnTo>
                    <a:lnTo>
                      <a:pt x="1873" y="1422"/>
                    </a:lnTo>
                    <a:lnTo>
                      <a:pt x="1878" y="1417"/>
                    </a:lnTo>
                    <a:lnTo>
                      <a:pt x="1878" y="1393"/>
                    </a:lnTo>
                    <a:lnTo>
                      <a:pt x="1861" y="1304"/>
                    </a:lnTo>
                    <a:lnTo>
                      <a:pt x="1861" y="1300"/>
                    </a:lnTo>
                    <a:lnTo>
                      <a:pt x="1850" y="1269"/>
                    </a:lnTo>
                    <a:lnTo>
                      <a:pt x="1815" y="1247"/>
                    </a:lnTo>
                    <a:lnTo>
                      <a:pt x="1704" y="1348"/>
                    </a:lnTo>
                    <a:lnTo>
                      <a:pt x="1668" y="1359"/>
                    </a:lnTo>
                    <a:lnTo>
                      <a:pt x="1653" y="1326"/>
                    </a:lnTo>
                    <a:lnTo>
                      <a:pt x="1586" y="1346"/>
                    </a:lnTo>
                    <a:lnTo>
                      <a:pt x="1534" y="1318"/>
                    </a:lnTo>
                    <a:lnTo>
                      <a:pt x="1520" y="1333"/>
                    </a:lnTo>
                    <a:lnTo>
                      <a:pt x="1498" y="1311"/>
                    </a:lnTo>
                    <a:lnTo>
                      <a:pt x="1537" y="1187"/>
                    </a:lnTo>
                    <a:lnTo>
                      <a:pt x="1529" y="1160"/>
                    </a:lnTo>
                    <a:lnTo>
                      <a:pt x="1455" y="1144"/>
                    </a:lnTo>
                    <a:lnTo>
                      <a:pt x="1487" y="1100"/>
                    </a:lnTo>
                    <a:lnTo>
                      <a:pt x="1455" y="1078"/>
                    </a:lnTo>
                    <a:lnTo>
                      <a:pt x="1468" y="1056"/>
                    </a:lnTo>
                    <a:lnTo>
                      <a:pt x="1446" y="847"/>
                    </a:lnTo>
                    <a:lnTo>
                      <a:pt x="1321" y="860"/>
                    </a:lnTo>
                    <a:lnTo>
                      <a:pt x="1261" y="776"/>
                    </a:lnTo>
                    <a:lnTo>
                      <a:pt x="1256" y="6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1" name="Freeform 296">
                <a:extLst>
                  <a:ext uri="{FF2B5EF4-FFF2-40B4-BE49-F238E27FC236}">
                    <a16:creationId xmlns:a16="http://schemas.microsoft.com/office/drawing/2014/main" id="{5C37F7A5-0E08-F31B-6F24-A7010A5FE9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" y="2558"/>
                <a:ext cx="544" cy="407"/>
              </a:xfrm>
              <a:custGeom>
                <a:avLst/>
                <a:gdLst>
                  <a:gd name="T0" fmla="*/ 122 w 3807"/>
                  <a:gd name="T1" fmla="*/ 2330 h 2851"/>
                  <a:gd name="T2" fmla="*/ 305 w 3807"/>
                  <a:gd name="T3" fmla="*/ 2467 h 2851"/>
                  <a:gd name="T4" fmla="*/ 497 w 3807"/>
                  <a:gd name="T5" fmla="*/ 2478 h 2851"/>
                  <a:gd name="T6" fmla="*/ 748 w 3807"/>
                  <a:gd name="T7" fmla="*/ 2377 h 2851"/>
                  <a:gd name="T8" fmla="*/ 898 w 3807"/>
                  <a:gd name="T9" fmla="*/ 2424 h 2851"/>
                  <a:gd name="T10" fmla="*/ 985 w 3807"/>
                  <a:gd name="T11" fmla="*/ 2451 h 2851"/>
                  <a:gd name="T12" fmla="*/ 1168 w 3807"/>
                  <a:gd name="T13" fmla="*/ 2600 h 2851"/>
                  <a:gd name="T14" fmla="*/ 1250 w 3807"/>
                  <a:gd name="T15" fmla="*/ 2578 h 2851"/>
                  <a:gd name="T16" fmla="*/ 1296 w 3807"/>
                  <a:gd name="T17" fmla="*/ 2604 h 2851"/>
                  <a:gd name="T18" fmla="*/ 1458 w 3807"/>
                  <a:gd name="T19" fmla="*/ 2625 h 2851"/>
                  <a:gd name="T20" fmla="*/ 1587 w 3807"/>
                  <a:gd name="T21" fmla="*/ 2796 h 2851"/>
                  <a:gd name="T22" fmla="*/ 1816 w 3807"/>
                  <a:gd name="T23" fmla="*/ 2697 h 2851"/>
                  <a:gd name="T24" fmla="*/ 2045 w 3807"/>
                  <a:gd name="T25" fmla="*/ 2757 h 2851"/>
                  <a:gd name="T26" fmla="*/ 2042 w 3807"/>
                  <a:gd name="T27" fmla="*/ 2523 h 2851"/>
                  <a:gd name="T28" fmla="*/ 1969 w 3807"/>
                  <a:gd name="T29" fmla="*/ 2425 h 2851"/>
                  <a:gd name="T30" fmla="*/ 1919 w 3807"/>
                  <a:gd name="T31" fmla="*/ 2239 h 2851"/>
                  <a:gd name="T32" fmla="*/ 1769 w 3807"/>
                  <a:gd name="T33" fmla="*/ 2260 h 2851"/>
                  <a:gd name="T34" fmla="*/ 1750 w 3807"/>
                  <a:gd name="T35" fmla="*/ 2250 h 2851"/>
                  <a:gd name="T36" fmla="*/ 1660 w 3807"/>
                  <a:gd name="T37" fmla="*/ 2244 h 2851"/>
                  <a:gd name="T38" fmla="*/ 1543 w 3807"/>
                  <a:gd name="T39" fmla="*/ 2158 h 2851"/>
                  <a:gd name="T40" fmla="*/ 1545 w 3807"/>
                  <a:gd name="T41" fmla="*/ 1981 h 2851"/>
                  <a:gd name="T42" fmla="*/ 1594 w 3807"/>
                  <a:gd name="T43" fmla="*/ 1929 h 2851"/>
                  <a:gd name="T44" fmla="*/ 1868 w 3807"/>
                  <a:gd name="T45" fmla="*/ 1883 h 2851"/>
                  <a:gd name="T46" fmla="*/ 1882 w 3807"/>
                  <a:gd name="T47" fmla="*/ 1697 h 2851"/>
                  <a:gd name="T48" fmla="*/ 1903 w 3807"/>
                  <a:gd name="T49" fmla="*/ 1525 h 2851"/>
                  <a:gd name="T50" fmla="*/ 1952 w 3807"/>
                  <a:gd name="T51" fmla="*/ 1369 h 2851"/>
                  <a:gd name="T52" fmla="*/ 2187 w 3807"/>
                  <a:gd name="T53" fmla="*/ 1355 h 2851"/>
                  <a:gd name="T54" fmla="*/ 2234 w 3807"/>
                  <a:gd name="T55" fmla="*/ 1206 h 2851"/>
                  <a:gd name="T56" fmla="*/ 2406 w 3807"/>
                  <a:gd name="T57" fmla="*/ 1066 h 2851"/>
                  <a:gd name="T58" fmla="*/ 2507 w 3807"/>
                  <a:gd name="T59" fmla="*/ 1042 h 2851"/>
                  <a:gd name="T60" fmla="*/ 2578 w 3807"/>
                  <a:gd name="T61" fmla="*/ 990 h 2851"/>
                  <a:gd name="T62" fmla="*/ 2603 w 3807"/>
                  <a:gd name="T63" fmla="*/ 888 h 2851"/>
                  <a:gd name="T64" fmla="*/ 2638 w 3807"/>
                  <a:gd name="T65" fmla="*/ 841 h 2851"/>
                  <a:gd name="T66" fmla="*/ 2722 w 3807"/>
                  <a:gd name="T67" fmla="*/ 888 h 2851"/>
                  <a:gd name="T68" fmla="*/ 2873 w 3807"/>
                  <a:gd name="T69" fmla="*/ 749 h 2851"/>
                  <a:gd name="T70" fmla="*/ 3012 w 3807"/>
                  <a:gd name="T71" fmla="*/ 768 h 2851"/>
                  <a:gd name="T72" fmla="*/ 3096 w 3807"/>
                  <a:gd name="T73" fmla="*/ 775 h 2851"/>
                  <a:gd name="T74" fmla="*/ 3133 w 3807"/>
                  <a:gd name="T75" fmla="*/ 721 h 2851"/>
                  <a:gd name="T76" fmla="*/ 3182 w 3807"/>
                  <a:gd name="T77" fmla="*/ 709 h 2851"/>
                  <a:gd name="T78" fmla="*/ 3299 w 3807"/>
                  <a:gd name="T79" fmla="*/ 753 h 2851"/>
                  <a:gd name="T80" fmla="*/ 3290 w 3807"/>
                  <a:gd name="T81" fmla="*/ 706 h 2851"/>
                  <a:gd name="T82" fmla="*/ 3228 w 3807"/>
                  <a:gd name="T83" fmla="*/ 491 h 2851"/>
                  <a:gd name="T84" fmla="*/ 3093 w 3807"/>
                  <a:gd name="T85" fmla="*/ 376 h 2851"/>
                  <a:gd name="T86" fmla="*/ 3015 w 3807"/>
                  <a:gd name="T87" fmla="*/ 190 h 2851"/>
                  <a:gd name="T88" fmla="*/ 3031 w 3807"/>
                  <a:gd name="T89" fmla="*/ 103 h 2851"/>
                  <a:gd name="T90" fmla="*/ 3086 w 3807"/>
                  <a:gd name="T91" fmla="*/ 18 h 2851"/>
                  <a:gd name="T92" fmla="*/ 3151 w 3807"/>
                  <a:gd name="T93" fmla="*/ 66 h 2851"/>
                  <a:gd name="T94" fmla="*/ 3195 w 3807"/>
                  <a:gd name="T95" fmla="*/ 55 h 2851"/>
                  <a:gd name="T96" fmla="*/ 3231 w 3807"/>
                  <a:gd name="T97" fmla="*/ 29 h 2851"/>
                  <a:gd name="T98" fmla="*/ 3293 w 3807"/>
                  <a:gd name="T99" fmla="*/ 80 h 2851"/>
                  <a:gd name="T100" fmla="*/ 3309 w 3807"/>
                  <a:gd name="T101" fmla="*/ 142 h 2851"/>
                  <a:gd name="T102" fmla="*/ 3335 w 3807"/>
                  <a:gd name="T103" fmla="*/ 182 h 2851"/>
                  <a:gd name="T104" fmla="*/ 3574 w 3807"/>
                  <a:gd name="T105" fmla="*/ 47 h 2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807" h="2851">
                    <a:moveTo>
                      <a:pt x="0" y="2472"/>
                    </a:moveTo>
                    <a:lnTo>
                      <a:pt x="5" y="2414"/>
                    </a:lnTo>
                    <a:lnTo>
                      <a:pt x="0" y="2308"/>
                    </a:lnTo>
                    <a:lnTo>
                      <a:pt x="122" y="2330"/>
                    </a:lnTo>
                    <a:lnTo>
                      <a:pt x="138" y="2315"/>
                    </a:lnTo>
                    <a:lnTo>
                      <a:pt x="220" y="2316"/>
                    </a:lnTo>
                    <a:lnTo>
                      <a:pt x="302" y="2373"/>
                    </a:lnTo>
                    <a:lnTo>
                      <a:pt x="305" y="2467"/>
                    </a:lnTo>
                    <a:lnTo>
                      <a:pt x="322" y="2541"/>
                    </a:lnTo>
                    <a:lnTo>
                      <a:pt x="351" y="2578"/>
                    </a:lnTo>
                    <a:lnTo>
                      <a:pt x="455" y="2484"/>
                    </a:lnTo>
                    <a:lnTo>
                      <a:pt x="497" y="2478"/>
                    </a:lnTo>
                    <a:lnTo>
                      <a:pt x="560" y="2483"/>
                    </a:lnTo>
                    <a:lnTo>
                      <a:pt x="635" y="2429"/>
                    </a:lnTo>
                    <a:lnTo>
                      <a:pt x="724" y="2392"/>
                    </a:lnTo>
                    <a:lnTo>
                      <a:pt x="748" y="2377"/>
                    </a:lnTo>
                    <a:lnTo>
                      <a:pt x="810" y="2348"/>
                    </a:lnTo>
                    <a:lnTo>
                      <a:pt x="843" y="2414"/>
                    </a:lnTo>
                    <a:lnTo>
                      <a:pt x="863" y="2414"/>
                    </a:lnTo>
                    <a:lnTo>
                      <a:pt x="898" y="2424"/>
                    </a:lnTo>
                    <a:lnTo>
                      <a:pt x="996" y="2359"/>
                    </a:lnTo>
                    <a:lnTo>
                      <a:pt x="1018" y="2325"/>
                    </a:lnTo>
                    <a:lnTo>
                      <a:pt x="1026" y="2369"/>
                    </a:lnTo>
                    <a:lnTo>
                      <a:pt x="985" y="2451"/>
                    </a:lnTo>
                    <a:lnTo>
                      <a:pt x="1012" y="2515"/>
                    </a:lnTo>
                    <a:lnTo>
                      <a:pt x="996" y="2534"/>
                    </a:lnTo>
                    <a:lnTo>
                      <a:pt x="1029" y="2570"/>
                    </a:lnTo>
                    <a:lnTo>
                      <a:pt x="1168" y="2600"/>
                    </a:lnTo>
                    <a:lnTo>
                      <a:pt x="1171" y="2549"/>
                    </a:lnTo>
                    <a:lnTo>
                      <a:pt x="1185" y="2549"/>
                    </a:lnTo>
                    <a:lnTo>
                      <a:pt x="1203" y="2552"/>
                    </a:lnTo>
                    <a:lnTo>
                      <a:pt x="1250" y="2578"/>
                    </a:lnTo>
                    <a:lnTo>
                      <a:pt x="1296" y="2617"/>
                    </a:lnTo>
                    <a:lnTo>
                      <a:pt x="1294" y="2609"/>
                    </a:lnTo>
                    <a:lnTo>
                      <a:pt x="1294" y="2606"/>
                    </a:lnTo>
                    <a:lnTo>
                      <a:pt x="1296" y="2604"/>
                    </a:lnTo>
                    <a:lnTo>
                      <a:pt x="1398" y="2593"/>
                    </a:lnTo>
                    <a:lnTo>
                      <a:pt x="1405" y="2595"/>
                    </a:lnTo>
                    <a:lnTo>
                      <a:pt x="1444" y="2614"/>
                    </a:lnTo>
                    <a:lnTo>
                      <a:pt x="1458" y="2625"/>
                    </a:lnTo>
                    <a:lnTo>
                      <a:pt x="1456" y="2631"/>
                    </a:lnTo>
                    <a:lnTo>
                      <a:pt x="1458" y="2751"/>
                    </a:lnTo>
                    <a:lnTo>
                      <a:pt x="1564" y="2756"/>
                    </a:lnTo>
                    <a:lnTo>
                      <a:pt x="1587" y="2796"/>
                    </a:lnTo>
                    <a:lnTo>
                      <a:pt x="1602" y="2846"/>
                    </a:lnTo>
                    <a:lnTo>
                      <a:pt x="1693" y="2851"/>
                    </a:lnTo>
                    <a:lnTo>
                      <a:pt x="1793" y="2756"/>
                    </a:lnTo>
                    <a:lnTo>
                      <a:pt x="1816" y="2697"/>
                    </a:lnTo>
                    <a:lnTo>
                      <a:pt x="1889" y="2637"/>
                    </a:lnTo>
                    <a:lnTo>
                      <a:pt x="1904" y="2639"/>
                    </a:lnTo>
                    <a:lnTo>
                      <a:pt x="1949" y="2748"/>
                    </a:lnTo>
                    <a:lnTo>
                      <a:pt x="2045" y="2757"/>
                    </a:lnTo>
                    <a:lnTo>
                      <a:pt x="2053" y="2709"/>
                    </a:lnTo>
                    <a:lnTo>
                      <a:pt x="1988" y="2639"/>
                    </a:lnTo>
                    <a:lnTo>
                      <a:pt x="2035" y="2632"/>
                    </a:lnTo>
                    <a:lnTo>
                      <a:pt x="2042" y="2523"/>
                    </a:lnTo>
                    <a:lnTo>
                      <a:pt x="2024" y="2484"/>
                    </a:lnTo>
                    <a:lnTo>
                      <a:pt x="2050" y="2428"/>
                    </a:lnTo>
                    <a:lnTo>
                      <a:pt x="2026" y="2399"/>
                    </a:lnTo>
                    <a:lnTo>
                      <a:pt x="1969" y="2425"/>
                    </a:lnTo>
                    <a:lnTo>
                      <a:pt x="1941" y="2363"/>
                    </a:lnTo>
                    <a:lnTo>
                      <a:pt x="1941" y="2333"/>
                    </a:lnTo>
                    <a:lnTo>
                      <a:pt x="1892" y="2322"/>
                    </a:lnTo>
                    <a:lnTo>
                      <a:pt x="1919" y="2239"/>
                    </a:lnTo>
                    <a:lnTo>
                      <a:pt x="1849" y="2250"/>
                    </a:lnTo>
                    <a:lnTo>
                      <a:pt x="1815" y="2249"/>
                    </a:lnTo>
                    <a:lnTo>
                      <a:pt x="1771" y="2260"/>
                    </a:lnTo>
                    <a:lnTo>
                      <a:pt x="1769" y="2260"/>
                    </a:lnTo>
                    <a:lnTo>
                      <a:pt x="1755" y="2257"/>
                    </a:lnTo>
                    <a:lnTo>
                      <a:pt x="1755" y="2254"/>
                    </a:lnTo>
                    <a:lnTo>
                      <a:pt x="1753" y="2254"/>
                    </a:lnTo>
                    <a:lnTo>
                      <a:pt x="1750" y="2250"/>
                    </a:lnTo>
                    <a:lnTo>
                      <a:pt x="1739" y="2224"/>
                    </a:lnTo>
                    <a:lnTo>
                      <a:pt x="1717" y="2202"/>
                    </a:lnTo>
                    <a:lnTo>
                      <a:pt x="1679" y="2224"/>
                    </a:lnTo>
                    <a:lnTo>
                      <a:pt x="1660" y="2244"/>
                    </a:lnTo>
                    <a:lnTo>
                      <a:pt x="1611" y="2205"/>
                    </a:lnTo>
                    <a:lnTo>
                      <a:pt x="1598" y="2163"/>
                    </a:lnTo>
                    <a:lnTo>
                      <a:pt x="1562" y="2162"/>
                    </a:lnTo>
                    <a:lnTo>
                      <a:pt x="1543" y="2158"/>
                    </a:lnTo>
                    <a:lnTo>
                      <a:pt x="1556" y="2097"/>
                    </a:lnTo>
                    <a:lnTo>
                      <a:pt x="1540" y="2052"/>
                    </a:lnTo>
                    <a:lnTo>
                      <a:pt x="1507" y="2005"/>
                    </a:lnTo>
                    <a:lnTo>
                      <a:pt x="1545" y="1981"/>
                    </a:lnTo>
                    <a:lnTo>
                      <a:pt x="1640" y="1992"/>
                    </a:lnTo>
                    <a:lnTo>
                      <a:pt x="1655" y="1992"/>
                    </a:lnTo>
                    <a:lnTo>
                      <a:pt x="1657" y="1965"/>
                    </a:lnTo>
                    <a:lnTo>
                      <a:pt x="1594" y="1929"/>
                    </a:lnTo>
                    <a:lnTo>
                      <a:pt x="1584" y="1835"/>
                    </a:lnTo>
                    <a:lnTo>
                      <a:pt x="1580" y="1829"/>
                    </a:lnTo>
                    <a:lnTo>
                      <a:pt x="1602" y="1796"/>
                    </a:lnTo>
                    <a:lnTo>
                      <a:pt x="1868" y="1883"/>
                    </a:lnTo>
                    <a:lnTo>
                      <a:pt x="1908" y="1791"/>
                    </a:lnTo>
                    <a:lnTo>
                      <a:pt x="1984" y="1779"/>
                    </a:lnTo>
                    <a:lnTo>
                      <a:pt x="1947" y="1730"/>
                    </a:lnTo>
                    <a:lnTo>
                      <a:pt x="1882" y="1697"/>
                    </a:lnTo>
                    <a:lnTo>
                      <a:pt x="1848" y="1670"/>
                    </a:lnTo>
                    <a:lnTo>
                      <a:pt x="1864" y="1605"/>
                    </a:lnTo>
                    <a:lnTo>
                      <a:pt x="1903" y="1550"/>
                    </a:lnTo>
                    <a:lnTo>
                      <a:pt x="1903" y="1525"/>
                    </a:lnTo>
                    <a:lnTo>
                      <a:pt x="1944" y="1457"/>
                    </a:lnTo>
                    <a:lnTo>
                      <a:pt x="1925" y="1370"/>
                    </a:lnTo>
                    <a:lnTo>
                      <a:pt x="1944" y="1359"/>
                    </a:lnTo>
                    <a:lnTo>
                      <a:pt x="1952" y="1369"/>
                    </a:lnTo>
                    <a:lnTo>
                      <a:pt x="2081" y="1397"/>
                    </a:lnTo>
                    <a:lnTo>
                      <a:pt x="2097" y="1397"/>
                    </a:lnTo>
                    <a:lnTo>
                      <a:pt x="2116" y="1392"/>
                    </a:lnTo>
                    <a:lnTo>
                      <a:pt x="2187" y="1355"/>
                    </a:lnTo>
                    <a:lnTo>
                      <a:pt x="2217" y="1355"/>
                    </a:lnTo>
                    <a:lnTo>
                      <a:pt x="2261" y="1281"/>
                    </a:lnTo>
                    <a:lnTo>
                      <a:pt x="2255" y="1211"/>
                    </a:lnTo>
                    <a:lnTo>
                      <a:pt x="2234" y="1206"/>
                    </a:lnTo>
                    <a:lnTo>
                      <a:pt x="2277" y="1060"/>
                    </a:lnTo>
                    <a:lnTo>
                      <a:pt x="2394" y="1091"/>
                    </a:lnTo>
                    <a:lnTo>
                      <a:pt x="2405" y="1066"/>
                    </a:lnTo>
                    <a:lnTo>
                      <a:pt x="2406" y="1066"/>
                    </a:lnTo>
                    <a:lnTo>
                      <a:pt x="2421" y="1059"/>
                    </a:lnTo>
                    <a:lnTo>
                      <a:pt x="2493" y="1041"/>
                    </a:lnTo>
                    <a:lnTo>
                      <a:pt x="2498" y="1041"/>
                    </a:lnTo>
                    <a:lnTo>
                      <a:pt x="2507" y="1042"/>
                    </a:lnTo>
                    <a:lnTo>
                      <a:pt x="2509" y="1044"/>
                    </a:lnTo>
                    <a:lnTo>
                      <a:pt x="2523" y="1049"/>
                    </a:lnTo>
                    <a:lnTo>
                      <a:pt x="2525" y="1019"/>
                    </a:lnTo>
                    <a:lnTo>
                      <a:pt x="2578" y="990"/>
                    </a:lnTo>
                    <a:lnTo>
                      <a:pt x="2570" y="961"/>
                    </a:lnTo>
                    <a:lnTo>
                      <a:pt x="2514" y="928"/>
                    </a:lnTo>
                    <a:lnTo>
                      <a:pt x="2570" y="888"/>
                    </a:lnTo>
                    <a:lnTo>
                      <a:pt x="2603" y="888"/>
                    </a:lnTo>
                    <a:lnTo>
                      <a:pt x="2621" y="878"/>
                    </a:lnTo>
                    <a:lnTo>
                      <a:pt x="2625" y="874"/>
                    </a:lnTo>
                    <a:lnTo>
                      <a:pt x="2627" y="859"/>
                    </a:lnTo>
                    <a:lnTo>
                      <a:pt x="2638" y="841"/>
                    </a:lnTo>
                    <a:lnTo>
                      <a:pt x="2640" y="837"/>
                    </a:lnTo>
                    <a:lnTo>
                      <a:pt x="2651" y="830"/>
                    </a:lnTo>
                    <a:lnTo>
                      <a:pt x="2668" y="830"/>
                    </a:lnTo>
                    <a:lnTo>
                      <a:pt x="2722" y="888"/>
                    </a:lnTo>
                    <a:lnTo>
                      <a:pt x="2799" y="824"/>
                    </a:lnTo>
                    <a:lnTo>
                      <a:pt x="2856" y="757"/>
                    </a:lnTo>
                    <a:lnTo>
                      <a:pt x="2867" y="747"/>
                    </a:lnTo>
                    <a:lnTo>
                      <a:pt x="2873" y="749"/>
                    </a:lnTo>
                    <a:lnTo>
                      <a:pt x="2876" y="753"/>
                    </a:lnTo>
                    <a:lnTo>
                      <a:pt x="2940" y="779"/>
                    </a:lnTo>
                    <a:lnTo>
                      <a:pt x="2993" y="758"/>
                    </a:lnTo>
                    <a:lnTo>
                      <a:pt x="3012" y="768"/>
                    </a:lnTo>
                    <a:lnTo>
                      <a:pt x="3015" y="768"/>
                    </a:lnTo>
                    <a:lnTo>
                      <a:pt x="3049" y="776"/>
                    </a:lnTo>
                    <a:lnTo>
                      <a:pt x="3091" y="776"/>
                    </a:lnTo>
                    <a:lnTo>
                      <a:pt x="3096" y="775"/>
                    </a:lnTo>
                    <a:lnTo>
                      <a:pt x="3104" y="768"/>
                    </a:lnTo>
                    <a:lnTo>
                      <a:pt x="3104" y="760"/>
                    </a:lnTo>
                    <a:lnTo>
                      <a:pt x="3118" y="732"/>
                    </a:lnTo>
                    <a:lnTo>
                      <a:pt x="3133" y="721"/>
                    </a:lnTo>
                    <a:lnTo>
                      <a:pt x="3135" y="720"/>
                    </a:lnTo>
                    <a:lnTo>
                      <a:pt x="3170" y="710"/>
                    </a:lnTo>
                    <a:lnTo>
                      <a:pt x="3181" y="709"/>
                    </a:lnTo>
                    <a:lnTo>
                      <a:pt x="3182" y="709"/>
                    </a:lnTo>
                    <a:lnTo>
                      <a:pt x="3200" y="713"/>
                    </a:lnTo>
                    <a:lnTo>
                      <a:pt x="3266" y="776"/>
                    </a:lnTo>
                    <a:lnTo>
                      <a:pt x="3302" y="757"/>
                    </a:lnTo>
                    <a:lnTo>
                      <a:pt x="3299" y="753"/>
                    </a:lnTo>
                    <a:lnTo>
                      <a:pt x="3296" y="743"/>
                    </a:lnTo>
                    <a:lnTo>
                      <a:pt x="3293" y="739"/>
                    </a:lnTo>
                    <a:lnTo>
                      <a:pt x="3291" y="709"/>
                    </a:lnTo>
                    <a:lnTo>
                      <a:pt x="3290" y="706"/>
                    </a:lnTo>
                    <a:lnTo>
                      <a:pt x="3299" y="518"/>
                    </a:lnTo>
                    <a:lnTo>
                      <a:pt x="3238" y="506"/>
                    </a:lnTo>
                    <a:lnTo>
                      <a:pt x="3235" y="498"/>
                    </a:lnTo>
                    <a:lnTo>
                      <a:pt x="3228" y="491"/>
                    </a:lnTo>
                    <a:lnTo>
                      <a:pt x="3209" y="415"/>
                    </a:lnTo>
                    <a:lnTo>
                      <a:pt x="3213" y="350"/>
                    </a:lnTo>
                    <a:lnTo>
                      <a:pt x="3189" y="350"/>
                    </a:lnTo>
                    <a:lnTo>
                      <a:pt x="3093" y="376"/>
                    </a:lnTo>
                    <a:lnTo>
                      <a:pt x="3083" y="376"/>
                    </a:lnTo>
                    <a:lnTo>
                      <a:pt x="2998" y="343"/>
                    </a:lnTo>
                    <a:lnTo>
                      <a:pt x="2987" y="338"/>
                    </a:lnTo>
                    <a:lnTo>
                      <a:pt x="3015" y="190"/>
                    </a:lnTo>
                    <a:lnTo>
                      <a:pt x="3036" y="185"/>
                    </a:lnTo>
                    <a:lnTo>
                      <a:pt x="3051" y="163"/>
                    </a:lnTo>
                    <a:lnTo>
                      <a:pt x="3036" y="114"/>
                    </a:lnTo>
                    <a:lnTo>
                      <a:pt x="3031" y="103"/>
                    </a:lnTo>
                    <a:lnTo>
                      <a:pt x="3028" y="76"/>
                    </a:lnTo>
                    <a:lnTo>
                      <a:pt x="3028" y="70"/>
                    </a:lnTo>
                    <a:lnTo>
                      <a:pt x="3031" y="65"/>
                    </a:lnTo>
                    <a:lnTo>
                      <a:pt x="3086" y="18"/>
                    </a:lnTo>
                    <a:lnTo>
                      <a:pt x="3116" y="48"/>
                    </a:lnTo>
                    <a:lnTo>
                      <a:pt x="3137" y="59"/>
                    </a:lnTo>
                    <a:lnTo>
                      <a:pt x="3138" y="61"/>
                    </a:lnTo>
                    <a:lnTo>
                      <a:pt x="3151" y="66"/>
                    </a:lnTo>
                    <a:lnTo>
                      <a:pt x="3154" y="66"/>
                    </a:lnTo>
                    <a:lnTo>
                      <a:pt x="3162" y="65"/>
                    </a:lnTo>
                    <a:lnTo>
                      <a:pt x="3170" y="65"/>
                    </a:lnTo>
                    <a:lnTo>
                      <a:pt x="3195" y="55"/>
                    </a:lnTo>
                    <a:lnTo>
                      <a:pt x="3198" y="55"/>
                    </a:lnTo>
                    <a:lnTo>
                      <a:pt x="3214" y="44"/>
                    </a:lnTo>
                    <a:lnTo>
                      <a:pt x="3225" y="33"/>
                    </a:lnTo>
                    <a:lnTo>
                      <a:pt x="3231" y="29"/>
                    </a:lnTo>
                    <a:lnTo>
                      <a:pt x="3231" y="22"/>
                    </a:lnTo>
                    <a:lnTo>
                      <a:pt x="3288" y="70"/>
                    </a:lnTo>
                    <a:lnTo>
                      <a:pt x="3293" y="77"/>
                    </a:lnTo>
                    <a:lnTo>
                      <a:pt x="3293" y="80"/>
                    </a:lnTo>
                    <a:lnTo>
                      <a:pt x="3307" y="108"/>
                    </a:lnTo>
                    <a:lnTo>
                      <a:pt x="3313" y="127"/>
                    </a:lnTo>
                    <a:lnTo>
                      <a:pt x="3313" y="131"/>
                    </a:lnTo>
                    <a:lnTo>
                      <a:pt x="3309" y="142"/>
                    </a:lnTo>
                    <a:lnTo>
                      <a:pt x="3307" y="142"/>
                    </a:lnTo>
                    <a:lnTo>
                      <a:pt x="3296" y="164"/>
                    </a:lnTo>
                    <a:lnTo>
                      <a:pt x="3334" y="182"/>
                    </a:lnTo>
                    <a:lnTo>
                      <a:pt x="3335" y="182"/>
                    </a:lnTo>
                    <a:lnTo>
                      <a:pt x="3501" y="196"/>
                    </a:lnTo>
                    <a:lnTo>
                      <a:pt x="3537" y="193"/>
                    </a:lnTo>
                    <a:lnTo>
                      <a:pt x="3526" y="88"/>
                    </a:lnTo>
                    <a:lnTo>
                      <a:pt x="3574" y="47"/>
                    </a:lnTo>
                    <a:lnTo>
                      <a:pt x="3679" y="29"/>
                    </a:lnTo>
                    <a:lnTo>
                      <a:pt x="3701" y="0"/>
                    </a:lnTo>
                    <a:lnTo>
                      <a:pt x="3807" y="3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2" name="Freeform 297">
                <a:extLst>
                  <a:ext uri="{FF2B5EF4-FFF2-40B4-BE49-F238E27FC236}">
                    <a16:creationId xmlns:a16="http://schemas.microsoft.com/office/drawing/2014/main" id="{48B38FFF-6FB6-88B8-82AB-9F43C86145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5" y="1764"/>
                <a:ext cx="595" cy="331"/>
              </a:xfrm>
              <a:custGeom>
                <a:avLst/>
                <a:gdLst>
                  <a:gd name="T0" fmla="*/ 4003 w 4161"/>
                  <a:gd name="T1" fmla="*/ 2119 h 2317"/>
                  <a:gd name="T2" fmla="*/ 3894 w 4161"/>
                  <a:gd name="T3" fmla="*/ 2137 h 2317"/>
                  <a:gd name="T4" fmla="*/ 3615 w 4161"/>
                  <a:gd name="T5" fmla="*/ 2105 h 2317"/>
                  <a:gd name="T6" fmla="*/ 3485 w 4161"/>
                  <a:gd name="T7" fmla="*/ 2101 h 2317"/>
                  <a:gd name="T8" fmla="*/ 3282 w 4161"/>
                  <a:gd name="T9" fmla="*/ 2099 h 2317"/>
                  <a:gd name="T10" fmla="*/ 3157 w 4161"/>
                  <a:gd name="T11" fmla="*/ 2060 h 2317"/>
                  <a:gd name="T12" fmla="*/ 3025 w 4161"/>
                  <a:gd name="T13" fmla="*/ 2134 h 2317"/>
                  <a:gd name="T14" fmla="*/ 2941 w 4161"/>
                  <a:gd name="T15" fmla="*/ 2224 h 2317"/>
                  <a:gd name="T16" fmla="*/ 2894 w 4161"/>
                  <a:gd name="T17" fmla="*/ 2182 h 2317"/>
                  <a:gd name="T18" fmla="*/ 2815 w 4161"/>
                  <a:gd name="T19" fmla="*/ 2163 h 2317"/>
                  <a:gd name="T20" fmla="*/ 2741 w 4161"/>
                  <a:gd name="T21" fmla="*/ 2105 h 2317"/>
                  <a:gd name="T22" fmla="*/ 2666 w 4161"/>
                  <a:gd name="T23" fmla="*/ 2191 h 2317"/>
                  <a:gd name="T24" fmla="*/ 2633 w 4161"/>
                  <a:gd name="T25" fmla="*/ 2191 h 2317"/>
                  <a:gd name="T26" fmla="*/ 2512 w 4161"/>
                  <a:gd name="T27" fmla="*/ 2317 h 2317"/>
                  <a:gd name="T28" fmla="*/ 2413 w 4161"/>
                  <a:gd name="T29" fmla="*/ 2182 h 2317"/>
                  <a:gd name="T30" fmla="*/ 2261 w 4161"/>
                  <a:gd name="T31" fmla="*/ 2246 h 2317"/>
                  <a:gd name="T32" fmla="*/ 2129 w 4161"/>
                  <a:gd name="T33" fmla="*/ 2197 h 2317"/>
                  <a:gd name="T34" fmla="*/ 2131 w 4161"/>
                  <a:gd name="T35" fmla="*/ 2076 h 2317"/>
                  <a:gd name="T36" fmla="*/ 1996 w 4161"/>
                  <a:gd name="T37" fmla="*/ 1924 h 2317"/>
                  <a:gd name="T38" fmla="*/ 1985 w 4161"/>
                  <a:gd name="T39" fmla="*/ 1891 h 2317"/>
                  <a:gd name="T40" fmla="*/ 1934 w 4161"/>
                  <a:gd name="T41" fmla="*/ 1798 h 2317"/>
                  <a:gd name="T42" fmla="*/ 1827 w 4161"/>
                  <a:gd name="T43" fmla="*/ 1784 h 2317"/>
                  <a:gd name="T44" fmla="*/ 1625 w 4161"/>
                  <a:gd name="T45" fmla="*/ 1656 h 2317"/>
                  <a:gd name="T46" fmla="*/ 1541 w 4161"/>
                  <a:gd name="T47" fmla="*/ 1514 h 2317"/>
                  <a:gd name="T48" fmla="*/ 1583 w 4161"/>
                  <a:gd name="T49" fmla="*/ 1453 h 2317"/>
                  <a:gd name="T50" fmla="*/ 1565 w 4161"/>
                  <a:gd name="T51" fmla="*/ 1417 h 2317"/>
                  <a:gd name="T52" fmla="*/ 1562 w 4161"/>
                  <a:gd name="T53" fmla="*/ 1242 h 2317"/>
                  <a:gd name="T54" fmla="*/ 1461 w 4161"/>
                  <a:gd name="T55" fmla="*/ 1155 h 2317"/>
                  <a:gd name="T56" fmla="*/ 1398 w 4161"/>
                  <a:gd name="T57" fmla="*/ 1071 h 2317"/>
                  <a:gd name="T58" fmla="*/ 1392 w 4161"/>
                  <a:gd name="T59" fmla="*/ 1020 h 2317"/>
                  <a:gd name="T60" fmla="*/ 1313 w 4161"/>
                  <a:gd name="T61" fmla="*/ 889 h 2317"/>
                  <a:gd name="T62" fmla="*/ 1201 w 4161"/>
                  <a:gd name="T63" fmla="*/ 695 h 2317"/>
                  <a:gd name="T64" fmla="*/ 1190 w 4161"/>
                  <a:gd name="T65" fmla="*/ 572 h 2317"/>
                  <a:gd name="T66" fmla="*/ 1182 w 4161"/>
                  <a:gd name="T67" fmla="*/ 559 h 2317"/>
                  <a:gd name="T68" fmla="*/ 1082 w 4161"/>
                  <a:gd name="T69" fmla="*/ 526 h 2317"/>
                  <a:gd name="T70" fmla="*/ 994 w 4161"/>
                  <a:gd name="T71" fmla="*/ 466 h 2317"/>
                  <a:gd name="T72" fmla="*/ 964 w 4161"/>
                  <a:gd name="T73" fmla="*/ 502 h 2317"/>
                  <a:gd name="T74" fmla="*/ 831 w 4161"/>
                  <a:gd name="T75" fmla="*/ 590 h 2317"/>
                  <a:gd name="T76" fmla="*/ 642 w 4161"/>
                  <a:gd name="T77" fmla="*/ 648 h 2317"/>
                  <a:gd name="T78" fmla="*/ 447 w 4161"/>
                  <a:gd name="T79" fmla="*/ 590 h 2317"/>
                  <a:gd name="T80" fmla="*/ 469 w 4161"/>
                  <a:gd name="T81" fmla="*/ 391 h 2317"/>
                  <a:gd name="T82" fmla="*/ 332 w 4161"/>
                  <a:gd name="T83" fmla="*/ 273 h 2317"/>
                  <a:gd name="T84" fmla="*/ 218 w 4161"/>
                  <a:gd name="T85" fmla="*/ 270 h 2317"/>
                  <a:gd name="T86" fmla="*/ 243 w 4161"/>
                  <a:gd name="T87" fmla="*/ 233 h 2317"/>
                  <a:gd name="T88" fmla="*/ 197 w 4161"/>
                  <a:gd name="T89" fmla="*/ 182 h 2317"/>
                  <a:gd name="T90" fmla="*/ 46 w 4161"/>
                  <a:gd name="T91" fmla="*/ 51 h 2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161" h="2317">
                    <a:moveTo>
                      <a:pt x="4161" y="2141"/>
                    </a:moveTo>
                    <a:lnTo>
                      <a:pt x="4110" y="2126"/>
                    </a:lnTo>
                    <a:lnTo>
                      <a:pt x="4003" y="2119"/>
                    </a:lnTo>
                    <a:lnTo>
                      <a:pt x="3979" y="2131"/>
                    </a:lnTo>
                    <a:lnTo>
                      <a:pt x="3946" y="2130"/>
                    </a:lnTo>
                    <a:lnTo>
                      <a:pt x="3894" y="2137"/>
                    </a:lnTo>
                    <a:lnTo>
                      <a:pt x="3793" y="2164"/>
                    </a:lnTo>
                    <a:lnTo>
                      <a:pt x="3747" y="2134"/>
                    </a:lnTo>
                    <a:lnTo>
                      <a:pt x="3615" y="2105"/>
                    </a:lnTo>
                    <a:lnTo>
                      <a:pt x="3610" y="2094"/>
                    </a:lnTo>
                    <a:lnTo>
                      <a:pt x="3586" y="2077"/>
                    </a:lnTo>
                    <a:lnTo>
                      <a:pt x="3485" y="2101"/>
                    </a:lnTo>
                    <a:lnTo>
                      <a:pt x="3435" y="2083"/>
                    </a:lnTo>
                    <a:lnTo>
                      <a:pt x="3407" y="2099"/>
                    </a:lnTo>
                    <a:lnTo>
                      <a:pt x="3282" y="2099"/>
                    </a:lnTo>
                    <a:lnTo>
                      <a:pt x="3245" y="2035"/>
                    </a:lnTo>
                    <a:lnTo>
                      <a:pt x="3146" y="2046"/>
                    </a:lnTo>
                    <a:lnTo>
                      <a:pt x="3157" y="2060"/>
                    </a:lnTo>
                    <a:lnTo>
                      <a:pt x="3151" y="2170"/>
                    </a:lnTo>
                    <a:lnTo>
                      <a:pt x="3107" y="2214"/>
                    </a:lnTo>
                    <a:lnTo>
                      <a:pt x="3025" y="2134"/>
                    </a:lnTo>
                    <a:lnTo>
                      <a:pt x="2947" y="2221"/>
                    </a:lnTo>
                    <a:lnTo>
                      <a:pt x="2943" y="2221"/>
                    </a:lnTo>
                    <a:lnTo>
                      <a:pt x="2941" y="2224"/>
                    </a:lnTo>
                    <a:lnTo>
                      <a:pt x="2939" y="2221"/>
                    </a:lnTo>
                    <a:lnTo>
                      <a:pt x="2916" y="2213"/>
                    </a:lnTo>
                    <a:lnTo>
                      <a:pt x="2894" y="2182"/>
                    </a:lnTo>
                    <a:lnTo>
                      <a:pt x="2892" y="2182"/>
                    </a:lnTo>
                    <a:lnTo>
                      <a:pt x="2883" y="2116"/>
                    </a:lnTo>
                    <a:lnTo>
                      <a:pt x="2815" y="2163"/>
                    </a:lnTo>
                    <a:lnTo>
                      <a:pt x="2764" y="2163"/>
                    </a:lnTo>
                    <a:lnTo>
                      <a:pt x="2758" y="2126"/>
                    </a:lnTo>
                    <a:lnTo>
                      <a:pt x="2741" y="2105"/>
                    </a:lnTo>
                    <a:lnTo>
                      <a:pt x="2723" y="2104"/>
                    </a:lnTo>
                    <a:lnTo>
                      <a:pt x="2676" y="2163"/>
                    </a:lnTo>
                    <a:lnTo>
                      <a:pt x="2666" y="2191"/>
                    </a:lnTo>
                    <a:lnTo>
                      <a:pt x="2662" y="2181"/>
                    </a:lnTo>
                    <a:lnTo>
                      <a:pt x="2659" y="2181"/>
                    </a:lnTo>
                    <a:lnTo>
                      <a:pt x="2633" y="2191"/>
                    </a:lnTo>
                    <a:lnTo>
                      <a:pt x="2632" y="2193"/>
                    </a:lnTo>
                    <a:lnTo>
                      <a:pt x="2570" y="2246"/>
                    </a:lnTo>
                    <a:lnTo>
                      <a:pt x="2512" y="2317"/>
                    </a:lnTo>
                    <a:lnTo>
                      <a:pt x="2477" y="2250"/>
                    </a:lnTo>
                    <a:lnTo>
                      <a:pt x="2436" y="2218"/>
                    </a:lnTo>
                    <a:lnTo>
                      <a:pt x="2413" y="2182"/>
                    </a:lnTo>
                    <a:lnTo>
                      <a:pt x="2381" y="2166"/>
                    </a:lnTo>
                    <a:lnTo>
                      <a:pt x="2316" y="2186"/>
                    </a:lnTo>
                    <a:lnTo>
                      <a:pt x="2261" y="2246"/>
                    </a:lnTo>
                    <a:lnTo>
                      <a:pt x="2253" y="2232"/>
                    </a:lnTo>
                    <a:lnTo>
                      <a:pt x="2174" y="2258"/>
                    </a:lnTo>
                    <a:lnTo>
                      <a:pt x="2129" y="2197"/>
                    </a:lnTo>
                    <a:lnTo>
                      <a:pt x="2087" y="2225"/>
                    </a:lnTo>
                    <a:lnTo>
                      <a:pt x="2058" y="2208"/>
                    </a:lnTo>
                    <a:lnTo>
                      <a:pt x="2131" y="2076"/>
                    </a:lnTo>
                    <a:lnTo>
                      <a:pt x="2045" y="2035"/>
                    </a:lnTo>
                    <a:lnTo>
                      <a:pt x="1985" y="1966"/>
                    </a:lnTo>
                    <a:lnTo>
                      <a:pt x="1996" y="1924"/>
                    </a:lnTo>
                    <a:lnTo>
                      <a:pt x="1982" y="1893"/>
                    </a:lnTo>
                    <a:lnTo>
                      <a:pt x="1982" y="1891"/>
                    </a:lnTo>
                    <a:lnTo>
                      <a:pt x="1985" y="1891"/>
                    </a:lnTo>
                    <a:lnTo>
                      <a:pt x="2013" y="1880"/>
                    </a:lnTo>
                    <a:lnTo>
                      <a:pt x="1967" y="1824"/>
                    </a:lnTo>
                    <a:lnTo>
                      <a:pt x="1934" y="1798"/>
                    </a:lnTo>
                    <a:lnTo>
                      <a:pt x="1931" y="1793"/>
                    </a:lnTo>
                    <a:lnTo>
                      <a:pt x="1905" y="1781"/>
                    </a:lnTo>
                    <a:lnTo>
                      <a:pt x="1827" y="1784"/>
                    </a:lnTo>
                    <a:lnTo>
                      <a:pt x="1770" y="1781"/>
                    </a:lnTo>
                    <a:lnTo>
                      <a:pt x="1763" y="1695"/>
                    </a:lnTo>
                    <a:lnTo>
                      <a:pt x="1625" y="1656"/>
                    </a:lnTo>
                    <a:lnTo>
                      <a:pt x="1617" y="1618"/>
                    </a:lnTo>
                    <a:lnTo>
                      <a:pt x="1576" y="1609"/>
                    </a:lnTo>
                    <a:lnTo>
                      <a:pt x="1541" y="1514"/>
                    </a:lnTo>
                    <a:lnTo>
                      <a:pt x="1562" y="1471"/>
                    </a:lnTo>
                    <a:lnTo>
                      <a:pt x="1584" y="1464"/>
                    </a:lnTo>
                    <a:lnTo>
                      <a:pt x="1583" y="1453"/>
                    </a:lnTo>
                    <a:lnTo>
                      <a:pt x="1581" y="1453"/>
                    </a:lnTo>
                    <a:lnTo>
                      <a:pt x="1581" y="1450"/>
                    </a:lnTo>
                    <a:lnTo>
                      <a:pt x="1565" y="1417"/>
                    </a:lnTo>
                    <a:lnTo>
                      <a:pt x="1556" y="1388"/>
                    </a:lnTo>
                    <a:lnTo>
                      <a:pt x="1603" y="1325"/>
                    </a:lnTo>
                    <a:lnTo>
                      <a:pt x="1562" y="1242"/>
                    </a:lnTo>
                    <a:lnTo>
                      <a:pt x="1497" y="1191"/>
                    </a:lnTo>
                    <a:lnTo>
                      <a:pt x="1483" y="1170"/>
                    </a:lnTo>
                    <a:lnTo>
                      <a:pt x="1461" y="1155"/>
                    </a:lnTo>
                    <a:lnTo>
                      <a:pt x="1458" y="1155"/>
                    </a:lnTo>
                    <a:lnTo>
                      <a:pt x="1401" y="1077"/>
                    </a:lnTo>
                    <a:lnTo>
                      <a:pt x="1398" y="1071"/>
                    </a:lnTo>
                    <a:lnTo>
                      <a:pt x="1395" y="1061"/>
                    </a:lnTo>
                    <a:lnTo>
                      <a:pt x="1395" y="1056"/>
                    </a:lnTo>
                    <a:lnTo>
                      <a:pt x="1392" y="1020"/>
                    </a:lnTo>
                    <a:lnTo>
                      <a:pt x="1392" y="1006"/>
                    </a:lnTo>
                    <a:lnTo>
                      <a:pt x="1370" y="915"/>
                    </a:lnTo>
                    <a:lnTo>
                      <a:pt x="1313" y="889"/>
                    </a:lnTo>
                    <a:lnTo>
                      <a:pt x="1246" y="812"/>
                    </a:lnTo>
                    <a:lnTo>
                      <a:pt x="1201" y="739"/>
                    </a:lnTo>
                    <a:lnTo>
                      <a:pt x="1201" y="695"/>
                    </a:lnTo>
                    <a:lnTo>
                      <a:pt x="1190" y="602"/>
                    </a:lnTo>
                    <a:lnTo>
                      <a:pt x="1188" y="594"/>
                    </a:lnTo>
                    <a:lnTo>
                      <a:pt x="1190" y="572"/>
                    </a:lnTo>
                    <a:lnTo>
                      <a:pt x="1188" y="565"/>
                    </a:lnTo>
                    <a:lnTo>
                      <a:pt x="1185" y="559"/>
                    </a:lnTo>
                    <a:lnTo>
                      <a:pt x="1182" y="559"/>
                    </a:lnTo>
                    <a:lnTo>
                      <a:pt x="1103" y="520"/>
                    </a:lnTo>
                    <a:lnTo>
                      <a:pt x="1092" y="520"/>
                    </a:lnTo>
                    <a:lnTo>
                      <a:pt x="1082" y="526"/>
                    </a:lnTo>
                    <a:lnTo>
                      <a:pt x="1059" y="502"/>
                    </a:lnTo>
                    <a:lnTo>
                      <a:pt x="1053" y="488"/>
                    </a:lnTo>
                    <a:lnTo>
                      <a:pt x="994" y="466"/>
                    </a:lnTo>
                    <a:lnTo>
                      <a:pt x="951" y="466"/>
                    </a:lnTo>
                    <a:lnTo>
                      <a:pt x="951" y="477"/>
                    </a:lnTo>
                    <a:lnTo>
                      <a:pt x="964" y="502"/>
                    </a:lnTo>
                    <a:lnTo>
                      <a:pt x="962" y="528"/>
                    </a:lnTo>
                    <a:lnTo>
                      <a:pt x="1013" y="598"/>
                    </a:lnTo>
                    <a:lnTo>
                      <a:pt x="831" y="590"/>
                    </a:lnTo>
                    <a:lnTo>
                      <a:pt x="715" y="637"/>
                    </a:lnTo>
                    <a:lnTo>
                      <a:pt x="702" y="668"/>
                    </a:lnTo>
                    <a:lnTo>
                      <a:pt x="642" y="648"/>
                    </a:lnTo>
                    <a:lnTo>
                      <a:pt x="609" y="626"/>
                    </a:lnTo>
                    <a:lnTo>
                      <a:pt x="532" y="645"/>
                    </a:lnTo>
                    <a:lnTo>
                      <a:pt x="447" y="590"/>
                    </a:lnTo>
                    <a:lnTo>
                      <a:pt x="431" y="491"/>
                    </a:lnTo>
                    <a:lnTo>
                      <a:pt x="464" y="467"/>
                    </a:lnTo>
                    <a:lnTo>
                      <a:pt x="469" y="391"/>
                    </a:lnTo>
                    <a:lnTo>
                      <a:pt x="450" y="316"/>
                    </a:lnTo>
                    <a:lnTo>
                      <a:pt x="385" y="336"/>
                    </a:lnTo>
                    <a:lnTo>
                      <a:pt x="332" y="273"/>
                    </a:lnTo>
                    <a:lnTo>
                      <a:pt x="280" y="314"/>
                    </a:lnTo>
                    <a:lnTo>
                      <a:pt x="219" y="291"/>
                    </a:lnTo>
                    <a:lnTo>
                      <a:pt x="218" y="270"/>
                    </a:lnTo>
                    <a:lnTo>
                      <a:pt x="219" y="262"/>
                    </a:lnTo>
                    <a:lnTo>
                      <a:pt x="219" y="259"/>
                    </a:lnTo>
                    <a:lnTo>
                      <a:pt x="243" y="233"/>
                    </a:lnTo>
                    <a:lnTo>
                      <a:pt x="254" y="185"/>
                    </a:lnTo>
                    <a:lnTo>
                      <a:pt x="236" y="142"/>
                    </a:lnTo>
                    <a:lnTo>
                      <a:pt x="197" y="182"/>
                    </a:lnTo>
                    <a:lnTo>
                      <a:pt x="160" y="113"/>
                    </a:lnTo>
                    <a:lnTo>
                      <a:pt x="54" y="127"/>
                    </a:lnTo>
                    <a:lnTo>
                      <a:pt x="46" y="5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3" name="Freeform 298">
                <a:extLst>
                  <a:ext uri="{FF2B5EF4-FFF2-40B4-BE49-F238E27FC236}">
                    <a16:creationId xmlns:a16="http://schemas.microsoft.com/office/drawing/2014/main" id="{0E73A1B1-19C0-3E10-D642-8129C43523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7" y="2911"/>
                <a:ext cx="172" cy="320"/>
              </a:xfrm>
              <a:custGeom>
                <a:avLst/>
                <a:gdLst>
                  <a:gd name="T0" fmla="*/ 14 w 1201"/>
                  <a:gd name="T1" fmla="*/ 2141 h 2242"/>
                  <a:gd name="T2" fmla="*/ 130 w 1201"/>
                  <a:gd name="T3" fmla="*/ 2092 h 2242"/>
                  <a:gd name="T4" fmla="*/ 169 w 1201"/>
                  <a:gd name="T5" fmla="*/ 2064 h 2242"/>
                  <a:gd name="T6" fmla="*/ 174 w 1201"/>
                  <a:gd name="T7" fmla="*/ 2042 h 2242"/>
                  <a:gd name="T8" fmla="*/ 152 w 1201"/>
                  <a:gd name="T9" fmla="*/ 2006 h 2242"/>
                  <a:gd name="T10" fmla="*/ 163 w 1201"/>
                  <a:gd name="T11" fmla="*/ 1978 h 2242"/>
                  <a:gd name="T12" fmla="*/ 174 w 1201"/>
                  <a:gd name="T13" fmla="*/ 1973 h 2242"/>
                  <a:gd name="T14" fmla="*/ 263 w 1201"/>
                  <a:gd name="T15" fmla="*/ 2002 h 2242"/>
                  <a:gd name="T16" fmla="*/ 274 w 1201"/>
                  <a:gd name="T17" fmla="*/ 1998 h 2242"/>
                  <a:gd name="T18" fmla="*/ 358 w 1201"/>
                  <a:gd name="T19" fmla="*/ 1958 h 2242"/>
                  <a:gd name="T20" fmla="*/ 369 w 1201"/>
                  <a:gd name="T21" fmla="*/ 1933 h 2242"/>
                  <a:gd name="T22" fmla="*/ 352 w 1201"/>
                  <a:gd name="T23" fmla="*/ 1928 h 2242"/>
                  <a:gd name="T24" fmla="*/ 343 w 1201"/>
                  <a:gd name="T25" fmla="*/ 1930 h 2242"/>
                  <a:gd name="T26" fmla="*/ 343 w 1201"/>
                  <a:gd name="T27" fmla="*/ 1923 h 2242"/>
                  <a:gd name="T28" fmla="*/ 396 w 1201"/>
                  <a:gd name="T29" fmla="*/ 1892 h 2242"/>
                  <a:gd name="T30" fmla="*/ 456 w 1201"/>
                  <a:gd name="T31" fmla="*/ 1882 h 2242"/>
                  <a:gd name="T32" fmla="*/ 483 w 1201"/>
                  <a:gd name="T33" fmla="*/ 1825 h 2242"/>
                  <a:gd name="T34" fmla="*/ 480 w 1201"/>
                  <a:gd name="T35" fmla="*/ 1819 h 2242"/>
                  <a:gd name="T36" fmla="*/ 472 w 1201"/>
                  <a:gd name="T37" fmla="*/ 1813 h 2242"/>
                  <a:gd name="T38" fmla="*/ 467 w 1201"/>
                  <a:gd name="T39" fmla="*/ 1808 h 2242"/>
                  <a:gd name="T40" fmla="*/ 458 w 1201"/>
                  <a:gd name="T41" fmla="*/ 1809 h 2242"/>
                  <a:gd name="T42" fmla="*/ 451 w 1201"/>
                  <a:gd name="T43" fmla="*/ 1814 h 2242"/>
                  <a:gd name="T44" fmla="*/ 437 w 1201"/>
                  <a:gd name="T45" fmla="*/ 1820 h 2242"/>
                  <a:gd name="T46" fmla="*/ 416 w 1201"/>
                  <a:gd name="T47" fmla="*/ 1824 h 2242"/>
                  <a:gd name="T48" fmla="*/ 409 w 1201"/>
                  <a:gd name="T49" fmla="*/ 1820 h 2242"/>
                  <a:gd name="T50" fmla="*/ 404 w 1201"/>
                  <a:gd name="T51" fmla="*/ 1814 h 2242"/>
                  <a:gd name="T52" fmla="*/ 385 w 1201"/>
                  <a:gd name="T53" fmla="*/ 1780 h 2242"/>
                  <a:gd name="T54" fmla="*/ 434 w 1201"/>
                  <a:gd name="T55" fmla="*/ 1674 h 2242"/>
                  <a:gd name="T56" fmla="*/ 522 w 1201"/>
                  <a:gd name="T57" fmla="*/ 1569 h 2242"/>
                  <a:gd name="T58" fmla="*/ 603 w 1201"/>
                  <a:gd name="T59" fmla="*/ 1552 h 2242"/>
                  <a:gd name="T60" fmla="*/ 620 w 1201"/>
                  <a:gd name="T61" fmla="*/ 1557 h 2242"/>
                  <a:gd name="T62" fmla="*/ 718 w 1201"/>
                  <a:gd name="T63" fmla="*/ 1606 h 2242"/>
                  <a:gd name="T64" fmla="*/ 784 w 1201"/>
                  <a:gd name="T65" fmla="*/ 1608 h 2242"/>
                  <a:gd name="T66" fmla="*/ 751 w 1201"/>
                  <a:gd name="T67" fmla="*/ 1503 h 2242"/>
                  <a:gd name="T68" fmla="*/ 827 w 1201"/>
                  <a:gd name="T69" fmla="*/ 1340 h 2242"/>
                  <a:gd name="T70" fmla="*/ 831 w 1201"/>
                  <a:gd name="T71" fmla="*/ 1296 h 2242"/>
                  <a:gd name="T72" fmla="*/ 833 w 1201"/>
                  <a:gd name="T73" fmla="*/ 1273 h 2242"/>
                  <a:gd name="T74" fmla="*/ 824 w 1201"/>
                  <a:gd name="T75" fmla="*/ 1245 h 2242"/>
                  <a:gd name="T76" fmla="*/ 853 w 1201"/>
                  <a:gd name="T77" fmla="*/ 1161 h 2242"/>
                  <a:gd name="T78" fmla="*/ 842 w 1201"/>
                  <a:gd name="T79" fmla="*/ 1098 h 2242"/>
                  <a:gd name="T80" fmla="*/ 993 w 1201"/>
                  <a:gd name="T81" fmla="*/ 947 h 2242"/>
                  <a:gd name="T82" fmla="*/ 1137 w 1201"/>
                  <a:gd name="T83" fmla="*/ 837 h 2242"/>
                  <a:gd name="T84" fmla="*/ 1196 w 1201"/>
                  <a:gd name="T85" fmla="*/ 768 h 2242"/>
                  <a:gd name="T86" fmla="*/ 1199 w 1201"/>
                  <a:gd name="T87" fmla="*/ 757 h 2242"/>
                  <a:gd name="T88" fmla="*/ 1196 w 1201"/>
                  <a:gd name="T89" fmla="*/ 727 h 2242"/>
                  <a:gd name="T90" fmla="*/ 1097 w 1201"/>
                  <a:gd name="T91" fmla="*/ 604 h 2242"/>
                  <a:gd name="T92" fmla="*/ 1024 w 1201"/>
                  <a:gd name="T93" fmla="*/ 532 h 2242"/>
                  <a:gd name="T94" fmla="*/ 944 w 1201"/>
                  <a:gd name="T95" fmla="*/ 505 h 2242"/>
                  <a:gd name="T96" fmla="*/ 937 w 1201"/>
                  <a:gd name="T97" fmla="*/ 350 h 2242"/>
                  <a:gd name="T98" fmla="*/ 933 w 1201"/>
                  <a:gd name="T99" fmla="*/ 291 h 2242"/>
                  <a:gd name="T100" fmla="*/ 915 w 1201"/>
                  <a:gd name="T101" fmla="*/ 154 h 2242"/>
                  <a:gd name="T102" fmla="*/ 844 w 1201"/>
                  <a:gd name="T103" fmla="*/ 142 h 2242"/>
                  <a:gd name="T104" fmla="*/ 795 w 1201"/>
                  <a:gd name="T105" fmla="*/ 0 h 2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201" h="2242">
                    <a:moveTo>
                      <a:pt x="0" y="2242"/>
                    </a:moveTo>
                    <a:lnTo>
                      <a:pt x="14" y="2141"/>
                    </a:lnTo>
                    <a:lnTo>
                      <a:pt x="27" y="2129"/>
                    </a:lnTo>
                    <a:lnTo>
                      <a:pt x="130" y="2092"/>
                    </a:lnTo>
                    <a:lnTo>
                      <a:pt x="132" y="2089"/>
                    </a:lnTo>
                    <a:lnTo>
                      <a:pt x="169" y="2064"/>
                    </a:lnTo>
                    <a:lnTo>
                      <a:pt x="177" y="2045"/>
                    </a:lnTo>
                    <a:lnTo>
                      <a:pt x="174" y="2042"/>
                    </a:lnTo>
                    <a:lnTo>
                      <a:pt x="169" y="2038"/>
                    </a:lnTo>
                    <a:lnTo>
                      <a:pt x="152" y="2006"/>
                    </a:lnTo>
                    <a:lnTo>
                      <a:pt x="152" y="1999"/>
                    </a:lnTo>
                    <a:lnTo>
                      <a:pt x="163" y="1978"/>
                    </a:lnTo>
                    <a:lnTo>
                      <a:pt x="164" y="1978"/>
                    </a:lnTo>
                    <a:lnTo>
                      <a:pt x="174" y="1973"/>
                    </a:lnTo>
                    <a:lnTo>
                      <a:pt x="243" y="1999"/>
                    </a:lnTo>
                    <a:lnTo>
                      <a:pt x="263" y="2002"/>
                    </a:lnTo>
                    <a:lnTo>
                      <a:pt x="265" y="1999"/>
                    </a:lnTo>
                    <a:lnTo>
                      <a:pt x="274" y="1998"/>
                    </a:lnTo>
                    <a:lnTo>
                      <a:pt x="354" y="1961"/>
                    </a:lnTo>
                    <a:lnTo>
                      <a:pt x="358" y="1958"/>
                    </a:lnTo>
                    <a:lnTo>
                      <a:pt x="369" y="1944"/>
                    </a:lnTo>
                    <a:lnTo>
                      <a:pt x="369" y="1933"/>
                    </a:lnTo>
                    <a:lnTo>
                      <a:pt x="365" y="1928"/>
                    </a:lnTo>
                    <a:lnTo>
                      <a:pt x="352" y="1928"/>
                    </a:lnTo>
                    <a:lnTo>
                      <a:pt x="349" y="1930"/>
                    </a:lnTo>
                    <a:lnTo>
                      <a:pt x="343" y="1930"/>
                    </a:lnTo>
                    <a:lnTo>
                      <a:pt x="341" y="1928"/>
                    </a:lnTo>
                    <a:lnTo>
                      <a:pt x="343" y="1923"/>
                    </a:lnTo>
                    <a:lnTo>
                      <a:pt x="385" y="1892"/>
                    </a:lnTo>
                    <a:lnTo>
                      <a:pt x="396" y="1892"/>
                    </a:lnTo>
                    <a:lnTo>
                      <a:pt x="436" y="1897"/>
                    </a:lnTo>
                    <a:lnTo>
                      <a:pt x="456" y="1882"/>
                    </a:lnTo>
                    <a:lnTo>
                      <a:pt x="483" y="1838"/>
                    </a:lnTo>
                    <a:lnTo>
                      <a:pt x="483" y="1825"/>
                    </a:lnTo>
                    <a:lnTo>
                      <a:pt x="481" y="1824"/>
                    </a:lnTo>
                    <a:lnTo>
                      <a:pt x="480" y="1819"/>
                    </a:lnTo>
                    <a:lnTo>
                      <a:pt x="480" y="1816"/>
                    </a:lnTo>
                    <a:lnTo>
                      <a:pt x="472" y="1813"/>
                    </a:lnTo>
                    <a:lnTo>
                      <a:pt x="469" y="1809"/>
                    </a:lnTo>
                    <a:lnTo>
                      <a:pt x="467" y="1808"/>
                    </a:lnTo>
                    <a:lnTo>
                      <a:pt x="459" y="1808"/>
                    </a:lnTo>
                    <a:lnTo>
                      <a:pt x="458" y="1809"/>
                    </a:lnTo>
                    <a:lnTo>
                      <a:pt x="456" y="1813"/>
                    </a:lnTo>
                    <a:lnTo>
                      <a:pt x="451" y="1814"/>
                    </a:lnTo>
                    <a:lnTo>
                      <a:pt x="447" y="1816"/>
                    </a:lnTo>
                    <a:lnTo>
                      <a:pt x="437" y="1820"/>
                    </a:lnTo>
                    <a:lnTo>
                      <a:pt x="425" y="1824"/>
                    </a:lnTo>
                    <a:lnTo>
                      <a:pt x="416" y="1824"/>
                    </a:lnTo>
                    <a:lnTo>
                      <a:pt x="412" y="1820"/>
                    </a:lnTo>
                    <a:lnTo>
                      <a:pt x="409" y="1820"/>
                    </a:lnTo>
                    <a:lnTo>
                      <a:pt x="407" y="1816"/>
                    </a:lnTo>
                    <a:lnTo>
                      <a:pt x="404" y="1814"/>
                    </a:lnTo>
                    <a:lnTo>
                      <a:pt x="385" y="1794"/>
                    </a:lnTo>
                    <a:lnTo>
                      <a:pt x="385" y="1780"/>
                    </a:lnTo>
                    <a:lnTo>
                      <a:pt x="425" y="1689"/>
                    </a:lnTo>
                    <a:lnTo>
                      <a:pt x="434" y="1674"/>
                    </a:lnTo>
                    <a:lnTo>
                      <a:pt x="502" y="1579"/>
                    </a:lnTo>
                    <a:lnTo>
                      <a:pt x="522" y="1569"/>
                    </a:lnTo>
                    <a:lnTo>
                      <a:pt x="601" y="1552"/>
                    </a:lnTo>
                    <a:lnTo>
                      <a:pt x="603" y="1552"/>
                    </a:lnTo>
                    <a:lnTo>
                      <a:pt x="614" y="1554"/>
                    </a:lnTo>
                    <a:lnTo>
                      <a:pt x="620" y="1557"/>
                    </a:lnTo>
                    <a:lnTo>
                      <a:pt x="715" y="1605"/>
                    </a:lnTo>
                    <a:lnTo>
                      <a:pt x="718" y="1606"/>
                    </a:lnTo>
                    <a:lnTo>
                      <a:pt x="732" y="1608"/>
                    </a:lnTo>
                    <a:lnTo>
                      <a:pt x="784" y="1608"/>
                    </a:lnTo>
                    <a:lnTo>
                      <a:pt x="786" y="1601"/>
                    </a:lnTo>
                    <a:lnTo>
                      <a:pt x="751" y="1503"/>
                    </a:lnTo>
                    <a:lnTo>
                      <a:pt x="780" y="1410"/>
                    </a:lnTo>
                    <a:lnTo>
                      <a:pt x="827" y="1340"/>
                    </a:lnTo>
                    <a:lnTo>
                      <a:pt x="827" y="1335"/>
                    </a:lnTo>
                    <a:lnTo>
                      <a:pt x="831" y="1296"/>
                    </a:lnTo>
                    <a:lnTo>
                      <a:pt x="833" y="1292"/>
                    </a:lnTo>
                    <a:lnTo>
                      <a:pt x="833" y="1273"/>
                    </a:lnTo>
                    <a:lnTo>
                      <a:pt x="827" y="1246"/>
                    </a:lnTo>
                    <a:lnTo>
                      <a:pt x="824" y="1245"/>
                    </a:lnTo>
                    <a:lnTo>
                      <a:pt x="808" y="1204"/>
                    </a:lnTo>
                    <a:lnTo>
                      <a:pt x="853" y="1161"/>
                    </a:lnTo>
                    <a:lnTo>
                      <a:pt x="802" y="1109"/>
                    </a:lnTo>
                    <a:lnTo>
                      <a:pt x="842" y="1098"/>
                    </a:lnTo>
                    <a:lnTo>
                      <a:pt x="986" y="969"/>
                    </a:lnTo>
                    <a:lnTo>
                      <a:pt x="993" y="947"/>
                    </a:lnTo>
                    <a:lnTo>
                      <a:pt x="1135" y="841"/>
                    </a:lnTo>
                    <a:lnTo>
                      <a:pt x="1137" y="837"/>
                    </a:lnTo>
                    <a:lnTo>
                      <a:pt x="1193" y="771"/>
                    </a:lnTo>
                    <a:lnTo>
                      <a:pt x="1196" y="768"/>
                    </a:lnTo>
                    <a:lnTo>
                      <a:pt x="1199" y="764"/>
                    </a:lnTo>
                    <a:lnTo>
                      <a:pt x="1199" y="757"/>
                    </a:lnTo>
                    <a:lnTo>
                      <a:pt x="1201" y="744"/>
                    </a:lnTo>
                    <a:lnTo>
                      <a:pt x="1196" y="727"/>
                    </a:lnTo>
                    <a:lnTo>
                      <a:pt x="1122" y="626"/>
                    </a:lnTo>
                    <a:lnTo>
                      <a:pt x="1097" y="604"/>
                    </a:lnTo>
                    <a:lnTo>
                      <a:pt x="1081" y="558"/>
                    </a:lnTo>
                    <a:lnTo>
                      <a:pt x="1024" y="532"/>
                    </a:lnTo>
                    <a:lnTo>
                      <a:pt x="1026" y="521"/>
                    </a:lnTo>
                    <a:lnTo>
                      <a:pt x="944" y="505"/>
                    </a:lnTo>
                    <a:lnTo>
                      <a:pt x="917" y="444"/>
                    </a:lnTo>
                    <a:lnTo>
                      <a:pt x="937" y="350"/>
                    </a:lnTo>
                    <a:lnTo>
                      <a:pt x="939" y="320"/>
                    </a:lnTo>
                    <a:lnTo>
                      <a:pt x="933" y="291"/>
                    </a:lnTo>
                    <a:lnTo>
                      <a:pt x="906" y="196"/>
                    </a:lnTo>
                    <a:lnTo>
                      <a:pt x="915" y="154"/>
                    </a:lnTo>
                    <a:lnTo>
                      <a:pt x="846" y="149"/>
                    </a:lnTo>
                    <a:lnTo>
                      <a:pt x="844" y="142"/>
                    </a:lnTo>
                    <a:lnTo>
                      <a:pt x="798" y="29"/>
                    </a:lnTo>
                    <a:lnTo>
                      <a:pt x="795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4" name="Freeform 299">
                <a:extLst>
                  <a:ext uri="{FF2B5EF4-FFF2-40B4-BE49-F238E27FC236}">
                    <a16:creationId xmlns:a16="http://schemas.microsoft.com/office/drawing/2014/main" id="{EADE8D40-BB32-6313-FCA3-0AA31CB796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1" y="1759"/>
                <a:ext cx="334" cy="334"/>
              </a:xfrm>
              <a:custGeom>
                <a:avLst/>
                <a:gdLst>
                  <a:gd name="T0" fmla="*/ 22 w 2337"/>
                  <a:gd name="T1" fmla="*/ 2247 h 2339"/>
                  <a:gd name="T2" fmla="*/ 148 w 2337"/>
                  <a:gd name="T3" fmla="*/ 2179 h 2339"/>
                  <a:gd name="T4" fmla="*/ 297 w 2337"/>
                  <a:gd name="T5" fmla="*/ 2185 h 2339"/>
                  <a:gd name="T6" fmla="*/ 319 w 2337"/>
                  <a:gd name="T7" fmla="*/ 2147 h 2339"/>
                  <a:gd name="T8" fmla="*/ 376 w 2337"/>
                  <a:gd name="T9" fmla="*/ 2164 h 2339"/>
                  <a:gd name="T10" fmla="*/ 356 w 2337"/>
                  <a:gd name="T11" fmla="*/ 2223 h 2339"/>
                  <a:gd name="T12" fmla="*/ 354 w 2337"/>
                  <a:gd name="T13" fmla="*/ 2228 h 2339"/>
                  <a:gd name="T14" fmla="*/ 384 w 2337"/>
                  <a:gd name="T15" fmla="*/ 2287 h 2339"/>
                  <a:gd name="T16" fmla="*/ 461 w 2337"/>
                  <a:gd name="T17" fmla="*/ 2261 h 2339"/>
                  <a:gd name="T18" fmla="*/ 579 w 2337"/>
                  <a:gd name="T19" fmla="*/ 2239 h 2339"/>
                  <a:gd name="T20" fmla="*/ 670 w 2337"/>
                  <a:gd name="T21" fmla="*/ 2294 h 2339"/>
                  <a:gd name="T22" fmla="*/ 764 w 2337"/>
                  <a:gd name="T23" fmla="*/ 2339 h 2339"/>
                  <a:gd name="T24" fmla="*/ 821 w 2337"/>
                  <a:gd name="T25" fmla="*/ 2283 h 2339"/>
                  <a:gd name="T26" fmla="*/ 906 w 2337"/>
                  <a:gd name="T27" fmla="*/ 2306 h 2339"/>
                  <a:gd name="T28" fmla="*/ 968 w 2337"/>
                  <a:gd name="T29" fmla="*/ 2251 h 2339"/>
                  <a:gd name="T30" fmla="*/ 1053 w 2337"/>
                  <a:gd name="T31" fmla="*/ 2208 h 2339"/>
                  <a:gd name="T32" fmla="*/ 1083 w 2337"/>
                  <a:gd name="T33" fmla="*/ 2200 h 2339"/>
                  <a:gd name="T34" fmla="*/ 1069 w 2337"/>
                  <a:gd name="T35" fmla="*/ 2083 h 2339"/>
                  <a:gd name="T36" fmla="*/ 950 w 2337"/>
                  <a:gd name="T37" fmla="*/ 1993 h 2339"/>
                  <a:gd name="T38" fmla="*/ 952 w 2337"/>
                  <a:gd name="T39" fmla="*/ 1738 h 2339"/>
                  <a:gd name="T40" fmla="*/ 1029 w 2337"/>
                  <a:gd name="T41" fmla="*/ 1690 h 2339"/>
                  <a:gd name="T42" fmla="*/ 993 w 2337"/>
                  <a:gd name="T43" fmla="*/ 1595 h 2339"/>
                  <a:gd name="T44" fmla="*/ 1018 w 2337"/>
                  <a:gd name="T45" fmla="*/ 1479 h 2339"/>
                  <a:gd name="T46" fmla="*/ 982 w 2337"/>
                  <a:gd name="T47" fmla="*/ 1356 h 2339"/>
                  <a:gd name="T48" fmla="*/ 949 w 2337"/>
                  <a:gd name="T49" fmla="*/ 1256 h 2339"/>
                  <a:gd name="T50" fmla="*/ 874 w 2337"/>
                  <a:gd name="T51" fmla="*/ 1109 h 2339"/>
                  <a:gd name="T52" fmla="*/ 840 w 2337"/>
                  <a:gd name="T53" fmla="*/ 1005 h 2339"/>
                  <a:gd name="T54" fmla="*/ 863 w 2337"/>
                  <a:gd name="T55" fmla="*/ 915 h 2339"/>
                  <a:gd name="T56" fmla="*/ 745 w 2337"/>
                  <a:gd name="T57" fmla="*/ 858 h 2339"/>
                  <a:gd name="T58" fmla="*/ 640 w 2337"/>
                  <a:gd name="T59" fmla="*/ 732 h 2339"/>
                  <a:gd name="T60" fmla="*/ 681 w 2337"/>
                  <a:gd name="T61" fmla="*/ 635 h 2339"/>
                  <a:gd name="T62" fmla="*/ 605 w 2337"/>
                  <a:gd name="T63" fmla="*/ 561 h 2339"/>
                  <a:gd name="T64" fmla="*/ 520 w 2337"/>
                  <a:gd name="T65" fmla="*/ 489 h 2339"/>
                  <a:gd name="T66" fmla="*/ 625 w 2337"/>
                  <a:gd name="T67" fmla="*/ 452 h 2339"/>
                  <a:gd name="T68" fmla="*/ 698 w 2337"/>
                  <a:gd name="T69" fmla="*/ 437 h 2339"/>
                  <a:gd name="T70" fmla="*/ 906 w 2337"/>
                  <a:gd name="T71" fmla="*/ 441 h 2339"/>
                  <a:gd name="T72" fmla="*/ 939 w 2337"/>
                  <a:gd name="T73" fmla="*/ 448 h 2339"/>
                  <a:gd name="T74" fmla="*/ 1102 w 2337"/>
                  <a:gd name="T75" fmla="*/ 441 h 2339"/>
                  <a:gd name="T76" fmla="*/ 1195 w 2337"/>
                  <a:gd name="T77" fmla="*/ 361 h 2339"/>
                  <a:gd name="T78" fmla="*/ 1260 w 2337"/>
                  <a:gd name="T79" fmla="*/ 230 h 2339"/>
                  <a:gd name="T80" fmla="*/ 1324 w 2337"/>
                  <a:gd name="T81" fmla="*/ 299 h 2339"/>
                  <a:gd name="T82" fmla="*/ 1474 w 2337"/>
                  <a:gd name="T83" fmla="*/ 257 h 2339"/>
                  <a:gd name="T84" fmla="*/ 1555 w 2337"/>
                  <a:gd name="T85" fmla="*/ 198 h 2339"/>
                  <a:gd name="T86" fmla="*/ 1643 w 2337"/>
                  <a:gd name="T87" fmla="*/ 208 h 2339"/>
                  <a:gd name="T88" fmla="*/ 1845 w 2337"/>
                  <a:gd name="T89" fmla="*/ 211 h 2339"/>
                  <a:gd name="T90" fmla="*/ 1966 w 2337"/>
                  <a:gd name="T91" fmla="*/ 187 h 2339"/>
                  <a:gd name="T92" fmla="*/ 1983 w 2337"/>
                  <a:gd name="T93" fmla="*/ 325 h 2339"/>
                  <a:gd name="T94" fmla="*/ 2041 w 2337"/>
                  <a:gd name="T95" fmla="*/ 242 h 2339"/>
                  <a:gd name="T96" fmla="*/ 2069 w 2337"/>
                  <a:gd name="T97" fmla="*/ 198 h 2339"/>
                  <a:gd name="T98" fmla="*/ 2118 w 2337"/>
                  <a:gd name="T99" fmla="*/ 219 h 2339"/>
                  <a:gd name="T100" fmla="*/ 2154 w 2337"/>
                  <a:gd name="T101" fmla="*/ 224 h 2339"/>
                  <a:gd name="T102" fmla="*/ 2152 w 2337"/>
                  <a:gd name="T103" fmla="*/ 237 h 2339"/>
                  <a:gd name="T104" fmla="*/ 2154 w 2337"/>
                  <a:gd name="T105" fmla="*/ 242 h 2339"/>
                  <a:gd name="T106" fmla="*/ 2167 w 2337"/>
                  <a:gd name="T107" fmla="*/ 150 h 2339"/>
                  <a:gd name="T108" fmla="*/ 2213 w 2337"/>
                  <a:gd name="T109" fmla="*/ 55 h 2339"/>
                  <a:gd name="T110" fmla="*/ 2274 w 2337"/>
                  <a:gd name="T111" fmla="*/ 0 h 2339"/>
                  <a:gd name="T112" fmla="*/ 2337 w 2337"/>
                  <a:gd name="T113" fmla="*/ 37 h 2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37" h="2339">
                    <a:moveTo>
                      <a:pt x="0" y="2280"/>
                    </a:moveTo>
                    <a:lnTo>
                      <a:pt x="22" y="2247"/>
                    </a:lnTo>
                    <a:lnTo>
                      <a:pt x="108" y="2240"/>
                    </a:lnTo>
                    <a:lnTo>
                      <a:pt x="148" y="2179"/>
                    </a:lnTo>
                    <a:lnTo>
                      <a:pt x="148" y="2200"/>
                    </a:lnTo>
                    <a:lnTo>
                      <a:pt x="297" y="2185"/>
                    </a:lnTo>
                    <a:lnTo>
                      <a:pt x="306" y="2175"/>
                    </a:lnTo>
                    <a:lnTo>
                      <a:pt x="319" y="2147"/>
                    </a:lnTo>
                    <a:lnTo>
                      <a:pt x="392" y="2135"/>
                    </a:lnTo>
                    <a:lnTo>
                      <a:pt x="376" y="2164"/>
                    </a:lnTo>
                    <a:lnTo>
                      <a:pt x="365" y="2203"/>
                    </a:lnTo>
                    <a:lnTo>
                      <a:pt x="356" y="2223"/>
                    </a:lnTo>
                    <a:lnTo>
                      <a:pt x="356" y="2228"/>
                    </a:lnTo>
                    <a:lnTo>
                      <a:pt x="354" y="2228"/>
                    </a:lnTo>
                    <a:lnTo>
                      <a:pt x="327" y="2256"/>
                    </a:lnTo>
                    <a:lnTo>
                      <a:pt x="384" y="2287"/>
                    </a:lnTo>
                    <a:lnTo>
                      <a:pt x="411" y="2295"/>
                    </a:lnTo>
                    <a:lnTo>
                      <a:pt x="461" y="2261"/>
                    </a:lnTo>
                    <a:lnTo>
                      <a:pt x="507" y="2283"/>
                    </a:lnTo>
                    <a:lnTo>
                      <a:pt x="579" y="2239"/>
                    </a:lnTo>
                    <a:lnTo>
                      <a:pt x="622" y="2272"/>
                    </a:lnTo>
                    <a:lnTo>
                      <a:pt x="670" y="2294"/>
                    </a:lnTo>
                    <a:lnTo>
                      <a:pt x="720" y="2334"/>
                    </a:lnTo>
                    <a:lnTo>
                      <a:pt x="764" y="2339"/>
                    </a:lnTo>
                    <a:lnTo>
                      <a:pt x="785" y="2302"/>
                    </a:lnTo>
                    <a:lnTo>
                      <a:pt x="821" y="2283"/>
                    </a:lnTo>
                    <a:lnTo>
                      <a:pt x="869" y="2309"/>
                    </a:lnTo>
                    <a:lnTo>
                      <a:pt x="906" y="2306"/>
                    </a:lnTo>
                    <a:lnTo>
                      <a:pt x="924" y="2302"/>
                    </a:lnTo>
                    <a:lnTo>
                      <a:pt x="968" y="2251"/>
                    </a:lnTo>
                    <a:lnTo>
                      <a:pt x="1033" y="2201"/>
                    </a:lnTo>
                    <a:lnTo>
                      <a:pt x="1053" y="2208"/>
                    </a:lnTo>
                    <a:lnTo>
                      <a:pt x="1055" y="2208"/>
                    </a:lnTo>
                    <a:lnTo>
                      <a:pt x="1083" y="2200"/>
                    </a:lnTo>
                    <a:lnTo>
                      <a:pt x="1135" y="2127"/>
                    </a:lnTo>
                    <a:lnTo>
                      <a:pt x="1069" y="2083"/>
                    </a:lnTo>
                    <a:lnTo>
                      <a:pt x="976" y="2108"/>
                    </a:lnTo>
                    <a:lnTo>
                      <a:pt x="950" y="1993"/>
                    </a:lnTo>
                    <a:lnTo>
                      <a:pt x="1007" y="1935"/>
                    </a:lnTo>
                    <a:lnTo>
                      <a:pt x="952" y="1738"/>
                    </a:lnTo>
                    <a:lnTo>
                      <a:pt x="1029" y="1720"/>
                    </a:lnTo>
                    <a:lnTo>
                      <a:pt x="1029" y="1690"/>
                    </a:lnTo>
                    <a:lnTo>
                      <a:pt x="1004" y="1639"/>
                    </a:lnTo>
                    <a:lnTo>
                      <a:pt x="993" y="1595"/>
                    </a:lnTo>
                    <a:lnTo>
                      <a:pt x="993" y="1515"/>
                    </a:lnTo>
                    <a:lnTo>
                      <a:pt x="1018" y="1479"/>
                    </a:lnTo>
                    <a:lnTo>
                      <a:pt x="938" y="1437"/>
                    </a:lnTo>
                    <a:lnTo>
                      <a:pt x="982" y="1356"/>
                    </a:lnTo>
                    <a:lnTo>
                      <a:pt x="941" y="1319"/>
                    </a:lnTo>
                    <a:lnTo>
                      <a:pt x="949" y="1256"/>
                    </a:lnTo>
                    <a:lnTo>
                      <a:pt x="889" y="1181"/>
                    </a:lnTo>
                    <a:lnTo>
                      <a:pt x="874" y="1109"/>
                    </a:lnTo>
                    <a:lnTo>
                      <a:pt x="834" y="1097"/>
                    </a:lnTo>
                    <a:lnTo>
                      <a:pt x="840" y="1005"/>
                    </a:lnTo>
                    <a:lnTo>
                      <a:pt x="880" y="952"/>
                    </a:lnTo>
                    <a:lnTo>
                      <a:pt x="863" y="915"/>
                    </a:lnTo>
                    <a:lnTo>
                      <a:pt x="774" y="886"/>
                    </a:lnTo>
                    <a:lnTo>
                      <a:pt x="745" y="858"/>
                    </a:lnTo>
                    <a:lnTo>
                      <a:pt x="710" y="810"/>
                    </a:lnTo>
                    <a:lnTo>
                      <a:pt x="640" y="732"/>
                    </a:lnTo>
                    <a:lnTo>
                      <a:pt x="679" y="652"/>
                    </a:lnTo>
                    <a:lnTo>
                      <a:pt x="681" y="635"/>
                    </a:lnTo>
                    <a:lnTo>
                      <a:pt x="618" y="568"/>
                    </a:lnTo>
                    <a:lnTo>
                      <a:pt x="605" y="561"/>
                    </a:lnTo>
                    <a:lnTo>
                      <a:pt x="557" y="557"/>
                    </a:lnTo>
                    <a:lnTo>
                      <a:pt x="520" y="489"/>
                    </a:lnTo>
                    <a:lnTo>
                      <a:pt x="539" y="476"/>
                    </a:lnTo>
                    <a:lnTo>
                      <a:pt x="625" y="452"/>
                    </a:lnTo>
                    <a:lnTo>
                      <a:pt x="705" y="445"/>
                    </a:lnTo>
                    <a:lnTo>
                      <a:pt x="698" y="437"/>
                    </a:lnTo>
                    <a:lnTo>
                      <a:pt x="741" y="406"/>
                    </a:lnTo>
                    <a:lnTo>
                      <a:pt x="906" y="441"/>
                    </a:lnTo>
                    <a:lnTo>
                      <a:pt x="939" y="462"/>
                    </a:lnTo>
                    <a:lnTo>
                      <a:pt x="939" y="448"/>
                    </a:lnTo>
                    <a:lnTo>
                      <a:pt x="1053" y="452"/>
                    </a:lnTo>
                    <a:lnTo>
                      <a:pt x="1102" y="441"/>
                    </a:lnTo>
                    <a:lnTo>
                      <a:pt x="1116" y="419"/>
                    </a:lnTo>
                    <a:lnTo>
                      <a:pt x="1195" y="361"/>
                    </a:lnTo>
                    <a:lnTo>
                      <a:pt x="1175" y="270"/>
                    </a:lnTo>
                    <a:lnTo>
                      <a:pt x="1260" y="230"/>
                    </a:lnTo>
                    <a:lnTo>
                      <a:pt x="1359" y="222"/>
                    </a:lnTo>
                    <a:lnTo>
                      <a:pt x="1324" y="299"/>
                    </a:lnTo>
                    <a:lnTo>
                      <a:pt x="1367" y="257"/>
                    </a:lnTo>
                    <a:lnTo>
                      <a:pt x="1474" y="257"/>
                    </a:lnTo>
                    <a:lnTo>
                      <a:pt x="1503" y="198"/>
                    </a:lnTo>
                    <a:lnTo>
                      <a:pt x="1555" y="198"/>
                    </a:lnTo>
                    <a:lnTo>
                      <a:pt x="1590" y="219"/>
                    </a:lnTo>
                    <a:lnTo>
                      <a:pt x="1643" y="208"/>
                    </a:lnTo>
                    <a:lnTo>
                      <a:pt x="1737" y="175"/>
                    </a:lnTo>
                    <a:lnTo>
                      <a:pt x="1845" y="211"/>
                    </a:lnTo>
                    <a:lnTo>
                      <a:pt x="1883" y="170"/>
                    </a:lnTo>
                    <a:lnTo>
                      <a:pt x="1966" y="187"/>
                    </a:lnTo>
                    <a:lnTo>
                      <a:pt x="1899" y="284"/>
                    </a:lnTo>
                    <a:lnTo>
                      <a:pt x="1983" y="325"/>
                    </a:lnTo>
                    <a:lnTo>
                      <a:pt x="2036" y="296"/>
                    </a:lnTo>
                    <a:lnTo>
                      <a:pt x="2041" y="242"/>
                    </a:lnTo>
                    <a:lnTo>
                      <a:pt x="2047" y="224"/>
                    </a:lnTo>
                    <a:lnTo>
                      <a:pt x="2069" y="198"/>
                    </a:lnTo>
                    <a:lnTo>
                      <a:pt x="2104" y="220"/>
                    </a:lnTo>
                    <a:lnTo>
                      <a:pt x="2118" y="219"/>
                    </a:lnTo>
                    <a:lnTo>
                      <a:pt x="2152" y="222"/>
                    </a:lnTo>
                    <a:lnTo>
                      <a:pt x="2154" y="224"/>
                    </a:lnTo>
                    <a:lnTo>
                      <a:pt x="2154" y="237"/>
                    </a:lnTo>
                    <a:lnTo>
                      <a:pt x="2152" y="237"/>
                    </a:lnTo>
                    <a:lnTo>
                      <a:pt x="2152" y="241"/>
                    </a:lnTo>
                    <a:lnTo>
                      <a:pt x="2154" y="242"/>
                    </a:lnTo>
                    <a:lnTo>
                      <a:pt x="2163" y="242"/>
                    </a:lnTo>
                    <a:lnTo>
                      <a:pt x="2167" y="150"/>
                    </a:lnTo>
                    <a:lnTo>
                      <a:pt x="2165" y="135"/>
                    </a:lnTo>
                    <a:lnTo>
                      <a:pt x="2213" y="55"/>
                    </a:lnTo>
                    <a:lnTo>
                      <a:pt x="2228" y="37"/>
                    </a:lnTo>
                    <a:lnTo>
                      <a:pt x="2274" y="0"/>
                    </a:lnTo>
                    <a:lnTo>
                      <a:pt x="2305" y="44"/>
                    </a:lnTo>
                    <a:lnTo>
                      <a:pt x="2337" y="3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5" name="Freeform 300">
                <a:extLst>
                  <a:ext uri="{FF2B5EF4-FFF2-40B4-BE49-F238E27FC236}">
                    <a16:creationId xmlns:a16="http://schemas.microsoft.com/office/drawing/2014/main" id="{AA4A4E7E-9C02-4F6F-B6F0-4CA84B2468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4" y="1169"/>
                <a:ext cx="127" cy="69"/>
              </a:xfrm>
              <a:custGeom>
                <a:avLst/>
                <a:gdLst>
                  <a:gd name="T0" fmla="*/ 0 w 892"/>
                  <a:gd name="T1" fmla="*/ 0 h 478"/>
                  <a:gd name="T2" fmla="*/ 69 w 892"/>
                  <a:gd name="T3" fmla="*/ 133 h 478"/>
                  <a:gd name="T4" fmla="*/ 67 w 892"/>
                  <a:gd name="T5" fmla="*/ 179 h 478"/>
                  <a:gd name="T6" fmla="*/ 82 w 892"/>
                  <a:gd name="T7" fmla="*/ 269 h 478"/>
                  <a:gd name="T8" fmla="*/ 115 w 892"/>
                  <a:gd name="T9" fmla="*/ 329 h 478"/>
                  <a:gd name="T10" fmla="*/ 123 w 892"/>
                  <a:gd name="T11" fmla="*/ 382 h 478"/>
                  <a:gd name="T12" fmla="*/ 167 w 892"/>
                  <a:gd name="T13" fmla="*/ 389 h 478"/>
                  <a:gd name="T14" fmla="*/ 211 w 892"/>
                  <a:gd name="T15" fmla="*/ 434 h 478"/>
                  <a:gd name="T16" fmla="*/ 285 w 892"/>
                  <a:gd name="T17" fmla="*/ 469 h 478"/>
                  <a:gd name="T18" fmla="*/ 329 w 892"/>
                  <a:gd name="T19" fmla="*/ 478 h 478"/>
                  <a:gd name="T20" fmla="*/ 394 w 892"/>
                  <a:gd name="T21" fmla="*/ 397 h 478"/>
                  <a:gd name="T22" fmla="*/ 415 w 892"/>
                  <a:gd name="T23" fmla="*/ 408 h 478"/>
                  <a:gd name="T24" fmla="*/ 431 w 892"/>
                  <a:gd name="T25" fmla="*/ 371 h 478"/>
                  <a:gd name="T26" fmla="*/ 495 w 892"/>
                  <a:gd name="T27" fmla="*/ 347 h 478"/>
                  <a:gd name="T28" fmla="*/ 513 w 892"/>
                  <a:gd name="T29" fmla="*/ 349 h 478"/>
                  <a:gd name="T30" fmla="*/ 528 w 892"/>
                  <a:gd name="T31" fmla="*/ 283 h 478"/>
                  <a:gd name="T32" fmla="*/ 571 w 892"/>
                  <a:gd name="T33" fmla="*/ 258 h 478"/>
                  <a:gd name="T34" fmla="*/ 648 w 892"/>
                  <a:gd name="T35" fmla="*/ 266 h 478"/>
                  <a:gd name="T36" fmla="*/ 681 w 892"/>
                  <a:gd name="T37" fmla="*/ 303 h 478"/>
                  <a:gd name="T38" fmla="*/ 721 w 892"/>
                  <a:gd name="T39" fmla="*/ 303 h 478"/>
                  <a:gd name="T40" fmla="*/ 726 w 892"/>
                  <a:gd name="T41" fmla="*/ 318 h 478"/>
                  <a:gd name="T42" fmla="*/ 808 w 892"/>
                  <a:gd name="T43" fmla="*/ 332 h 478"/>
                  <a:gd name="T44" fmla="*/ 892 w 892"/>
                  <a:gd name="T45" fmla="*/ 371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92" h="478">
                    <a:moveTo>
                      <a:pt x="0" y="0"/>
                    </a:moveTo>
                    <a:lnTo>
                      <a:pt x="69" y="133"/>
                    </a:lnTo>
                    <a:lnTo>
                      <a:pt x="67" y="179"/>
                    </a:lnTo>
                    <a:lnTo>
                      <a:pt x="82" y="269"/>
                    </a:lnTo>
                    <a:lnTo>
                      <a:pt x="115" y="329"/>
                    </a:lnTo>
                    <a:lnTo>
                      <a:pt x="123" y="382"/>
                    </a:lnTo>
                    <a:lnTo>
                      <a:pt x="167" y="389"/>
                    </a:lnTo>
                    <a:lnTo>
                      <a:pt x="211" y="434"/>
                    </a:lnTo>
                    <a:lnTo>
                      <a:pt x="285" y="469"/>
                    </a:lnTo>
                    <a:lnTo>
                      <a:pt x="329" y="478"/>
                    </a:lnTo>
                    <a:lnTo>
                      <a:pt x="394" y="397"/>
                    </a:lnTo>
                    <a:lnTo>
                      <a:pt x="415" y="408"/>
                    </a:lnTo>
                    <a:lnTo>
                      <a:pt x="431" y="371"/>
                    </a:lnTo>
                    <a:lnTo>
                      <a:pt x="495" y="347"/>
                    </a:lnTo>
                    <a:lnTo>
                      <a:pt x="513" y="349"/>
                    </a:lnTo>
                    <a:lnTo>
                      <a:pt x="528" y="283"/>
                    </a:lnTo>
                    <a:lnTo>
                      <a:pt x="571" y="258"/>
                    </a:lnTo>
                    <a:lnTo>
                      <a:pt x="648" y="266"/>
                    </a:lnTo>
                    <a:lnTo>
                      <a:pt x="681" y="303"/>
                    </a:lnTo>
                    <a:lnTo>
                      <a:pt x="721" y="303"/>
                    </a:lnTo>
                    <a:lnTo>
                      <a:pt x="726" y="318"/>
                    </a:lnTo>
                    <a:lnTo>
                      <a:pt x="808" y="332"/>
                    </a:lnTo>
                    <a:lnTo>
                      <a:pt x="892" y="37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6" name="Freeform 301">
                <a:extLst>
                  <a:ext uri="{FF2B5EF4-FFF2-40B4-BE49-F238E27FC236}">
                    <a16:creationId xmlns:a16="http://schemas.microsoft.com/office/drawing/2014/main" id="{8CB894BA-DCB0-77D0-9C57-B8E45BE301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35" y="1365"/>
                <a:ext cx="242" cy="399"/>
              </a:xfrm>
              <a:custGeom>
                <a:avLst/>
                <a:gdLst>
                  <a:gd name="T0" fmla="*/ 1545 w 1692"/>
                  <a:gd name="T1" fmla="*/ 73 h 2789"/>
                  <a:gd name="T2" fmla="*/ 1639 w 1692"/>
                  <a:gd name="T3" fmla="*/ 100 h 2789"/>
                  <a:gd name="T4" fmla="*/ 1674 w 1692"/>
                  <a:gd name="T5" fmla="*/ 124 h 2789"/>
                  <a:gd name="T6" fmla="*/ 1683 w 1692"/>
                  <a:gd name="T7" fmla="*/ 131 h 2789"/>
                  <a:gd name="T8" fmla="*/ 1679 w 1692"/>
                  <a:gd name="T9" fmla="*/ 146 h 2789"/>
                  <a:gd name="T10" fmla="*/ 1567 w 1692"/>
                  <a:gd name="T11" fmla="*/ 172 h 2789"/>
                  <a:gd name="T12" fmla="*/ 1550 w 1692"/>
                  <a:gd name="T13" fmla="*/ 336 h 2789"/>
                  <a:gd name="T14" fmla="*/ 1464 w 1692"/>
                  <a:gd name="T15" fmla="*/ 432 h 2789"/>
                  <a:gd name="T16" fmla="*/ 1537 w 1692"/>
                  <a:gd name="T17" fmla="*/ 440 h 2789"/>
                  <a:gd name="T18" fmla="*/ 1540 w 1692"/>
                  <a:gd name="T19" fmla="*/ 443 h 2789"/>
                  <a:gd name="T20" fmla="*/ 1543 w 1692"/>
                  <a:gd name="T21" fmla="*/ 484 h 2789"/>
                  <a:gd name="T22" fmla="*/ 1545 w 1692"/>
                  <a:gd name="T23" fmla="*/ 663 h 2789"/>
                  <a:gd name="T24" fmla="*/ 1488 w 1692"/>
                  <a:gd name="T25" fmla="*/ 834 h 2789"/>
                  <a:gd name="T26" fmla="*/ 1384 w 1692"/>
                  <a:gd name="T27" fmla="*/ 812 h 2789"/>
                  <a:gd name="T28" fmla="*/ 1406 w 1692"/>
                  <a:gd name="T29" fmla="*/ 941 h 2789"/>
                  <a:gd name="T30" fmla="*/ 1395 w 1692"/>
                  <a:gd name="T31" fmla="*/ 997 h 2789"/>
                  <a:gd name="T32" fmla="*/ 1377 w 1692"/>
                  <a:gd name="T33" fmla="*/ 989 h 2789"/>
                  <a:gd name="T34" fmla="*/ 1288 w 1692"/>
                  <a:gd name="T35" fmla="*/ 1104 h 2789"/>
                  <a:gd name="T36" fmla="*/ 1215 w 1692"/>
                  <a:gd name="T37" fmla="*/ 1163 h 2789"/>
                  <a:gd name="T38" fmla="*/ 1095 w 1692"/>
                  <a:gd name="T39" fmla="*/ 1270 h 2789"/>
                  <a:gd name="T40" fmla="*/ 1097 w 1692"/>
                  <a:gd name="T41" fmla="*/ 1365 h 2789"/>
                  <a:gd name="T42" fmla="*/ 1104 w 1692"/>
                  <a:gd name="T43" fmla="*/ 1378 h 2789"/>
                  <a:gd name="T44" fmla="*/ 1062 w 1692"/>
                  <a:gd name="T45" fmla="*/ 1423 h 2789"/>
                  <a:gd name="T46" fmla="*/ 1015 w 1692"/>
                  <a:gd name="T47" fmla="*/ 1434 h 2789"/>
                  <a:gd name="T48" fmla="*/ 993 w 1692"/>
                  <a:gd name="T49" fmla="*/ 1439 h 2789"/>
                  <a:gd name="T50" fmla="*/ 904 w 1692"/>
                  <a:gd name="T51" fmla="*/ 1476 h 2789"/>
                  <a:gd name="T52" fmla="*/ 809 w 1692"/>
                  <a:gd name="T53" fmla="*/ 1497 h 2789"/>
                  <a:gd name="T54" fmla="*/ 688 w 1692"/>
                  <a:gd name="T55" fmla="*/ 1500 h 2789"/>
                  <a:gd name="T56" fmla="*/ 627 w 1692"/>
                  <a:gd name="T57" fmla="*/ 1537 h 2789"/>
                  <a:gd name="T58" fmla="*/ 625 w 1692"/>
                  <a:gd name="T59" fmla="*/ 1552 h 2789"/>
                  <a:gd name="T60" fmla="*/ 693 w 1692"/>
                  <a:gd name="T61" fmla="*/ 1671 h 2789"/>
                  <a:gd name="T62" fmla="*/ 576 w 1692"/>
                  <a:gd name="T63" fmla="*/ 1664 h 2789"/>
                  <a:gd name="T64" fmla="*/ 429 w 1692"/>
                  <a:gd name="T65" fmla="*/ 1570 h 2789"/>
                  <a:gd name="T66" fmla="*/ 382 w 1692"/>
                  <a:gd name="T67" fmla="*/ 1660 h 2789"/>
                  <a:gd name="T68" fmla="*/ 300 w 1692"/>
                  <a:gd name="T69" fmla="*/ 1770 h 2789"/>
                  <a:gd name="T70" fmla="*/ 346 w 1692"/>
                  <a:gd name="T71" fmla="*/ 1871 h 2789"/>
                  <a:gd name="T72" fmla="*/ 305 w 1692"/>
                  <a:gd name="T73" fmla="*/ 1939 h 2789"/>
                  <a:gd name="T74" fmla="*/ 274 w 1692"/>
                  <a:gd name="T75" fmla="*/ 2076 h 2789"/>
                  <a:gd name="T76" fmla="*/ 219 w 1692"/>
                  <a:gd name="T77" fmla="*/ 2149 h 2789"/>
                  <a:gd name="T78" fmla="*/ 236 w 1692"/>
                  <a:gd name="T79" fmla="*/ 2155 h 2789"/>
                  <a:gd name="T80" fmla="*/ 241 w 1692"/>
                  <a:gd name="T81" fmla="*/ 2159 h 2789"/>
                  <a:gd name="T82" fmla="*/ 265 w 1692"/>
                  <a:gd name="T83" fmla="*/ 2201 h 2789"/>
                  <a:gd name="T84" fmla="*/ 185 w 1692"/>
                  <a:gd name="T85" fmla="*/ 2250 h 2789"/>
                  <a:gd name="T86" fmla="*/ 138 w 1692"/>
                  <a:gd name="T87" fmla="*/ 2330 h 2789"/>
                  <a:gd name="T88" fmla="*/ 123 w 1692"/>
                  <a:gd name="T89" fmla="*/ 2376 h 2789"/>
                  <a:gd name="T90" fmla="*/ 101 w 1692"/>
                  <a:gd name="T91" fmla="*/ 2393 h 2789"/>
                  <a:gd name="T92" fmla="*/ 59 w 1692"/>
                  <a:gd name="T93" fmla="*/ 2463 h 2789"/>
                  <a:gd name="T94" fmla="*/ 62 w 1692"/>
                  <a:gd name="T95" fmla="*/ 2494 h 2789"/>
                  <a:gd name="T96" fmla="*/ 44 w 1692"/>
                  <a:gd name="T97" fmla="*/ 2651 h 2789"/>
                  <a:gd name="T98" fmla="*/ 29 w 1692"/>
                  <a:gd name="T99" fmla="*/ 2720 h 27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692" h="2789">
                    <a:moveTo>
                      <a:pt x="1475" y="0"/>
                    </a:moveTo>
                    <a:lnTo>
                      <a:pt x="1545" y="73"/>
                    </a:lnTo>
                    <a:lnTo>
                      <a:pt x="1589" y="77"/>
                    </a:lnTo>
                    <a:lnTo>
                      <a:pt x="1639" y="100"/>
                    </a:lnTo>
                    <a:lnTo>
                      <a:pt x="1672" y="122"/>
                    </a:lnTo>
                    <a:lnTo>
                      <a:pt x="1674" y="124"/>
                    </a:lnTo>
                    <a:lnTo>
                      <a:pt x="1682" y="128"/>
                    </a:lnTo>
                    <a:lnTo>
                      <a:pt x="1683" y="131"/>
                    </a:lnTo>
                    <a:lnTo>
                      <a:pt x="1683" y="135"/>
                    </a:lnTo>
                    <a:lnTo>
                      <a:pt x="1679" y="146"/>
                    </a:lnTo>
                    <a:lnTo>
                      <a:pt x="1692" y="157"/>
                    </a:lnTo>
                    <a:lnTo>
                      <a:pt x="1567" y="172"/>
                    </a:lnTo>
                    <a:lnTo>
                      <a:pt x="1550" y="253"/>
                    </a:lnTo>
                    <a:lnTo>
                      <a:pt x="1550" y="336"/>
                    </a:lnTo>
                    <a:lnTo>
                      <a:pt x="1461" y="342"/>
                    </a:lnTo>
                    <a:lnTo>
                      <a:pt x="1464" y="432"/>
                    </a:lnTo>
                    <a:lnTo>
                      <a:pt x="1472" y="430"/>
                    </a:lnTo>
                    <a:lnTo>
                      <a:pt x="1537" y="440"/>
                    </a:lnTo>
                    <a:lnTo>
                      <a:pt x="1537" y="443"/>
                    </a:lnTo>
                    <a:lnTo>
                      <a:pt x="1540" y="443"/>
                    </a:lnTo>
                    <a:lnTo>
                      <a:pt x="1545" y="454"/>
                    </a:lnTo>
                    <a:lnTo>
                      <a:pt x="1543" y="484"/>
                    </a:lnTo>
                    <a:lnTo>
                      <a:pt x="1508" y="585"/>
                    </a:lnTo>
                    <a:lnTo>
                      <a:pt x="1545" y="663"/>
                    </a:lnTo>
                    <a:lnTo>
                      <a:pt x="1490" y="716"/>
                    </a:lnTo>
                    <a:lnTo>
                      <a:pt x="1488" y="834"/>
                    </a:lnTo>
                    <a:lnTo>
                      <a:pt x="1399" y="803"/>
                    </a:lnTo>
                    <a:lnTo>
                      <a:pt x="1384" y="812"/>
                    </a:lnTo>
                    <a:lnTo>
                      <a:pt x="1379" y="919"/>
                    </a:lnTo>
                    <a:lnTo>
                      <a:pt x="1406" y="941"/>
                    </a:lnTo>
                    <a:lnTo>
                      <a:pt x="1403" y="967"/>
                    </a:lnTo>
                    <a:lnTo>
                      <a:pt x="1395" y="997"/>
                    </a:lnTo>
                    <a:lnTo>
                      <a:pt x="1387" y="989"/>
                    </a:lnTo>
                    <a:lnTo>
                      <a:pt x="1377" y="989"/>
                    </a:lnTo>
                    <a:lnTo>
                      <a:pt x="1330" y="1060"/>
                    </a:lnTo>
                    <a:lnTo>
                      <a:pt x="1288" y="1104"/>
                    </a:lnTo>
                    <a:lnTo>
                      <a:pt x="1257" y="1177"/>
                    </a:lnTo>
                    <a:lnTo>
                      <a:pt x="1215" y="1163"/>
                    </a:lnTo>
                    <a:lnTo>
                      <a:pt x="1093" y="1260"/>
                    </a:lnTo>
                    <a:lnTo>
                      <a:pt x="1095" y="1270"/>
                    </a:lnTo>
                    <a:lnTo>
                      <a:pt x="1037" y="1312"/>
                    </a:lnTo>
                    <a:lnTo>
                      <a:pt x="1097" y="1365"/>
                    </a:lnTo>
                    <a:lnTo>
                      <a:pt x="1106" y="1376"/>
                    </a:lnTo>
                    <a:lnTo>
                      <a:pt x="1104" y="1378"/>
                    </a:lnTo>
                    <a:lnTo>
                      <a:pt x="1097" y="1398"/>
                    </a:lnTo>
                    <a:lnTo>
                      <a:pt x="1062" y="1423"/>
                    </a:lnTo>
                    <a:lnTo>
                      <a:pt x="1043" y="1434"/>
                    </a:lnTo>
                    <a:lnTo>
                      <a:pt x="1015" y="1434"/>
                    </a:lnTo>
                    <a:lnTo>
                      <a:pt x="993" y="1426"/>
                    </a:lnTo>
                    <a:lnTo>
                      <a:pt x="993" y="1439"/>
                    </a:lnTo>
                    <a:lnTo>
                      <a:pt x="958" y="1465"/>
                    </a:lnTo>
                    <a:lnTo>
                      <a:pt x="904" y="1476"/>
                    </a:lnTo>
                    <a:lnTo>
                      <a:pt x="876" y="1493"/>
                    </a:lnTo>
                    <a:lnTo>
                      <a:pt x="809" y="1497"/>
                    </a:lnTo>
                    <a:lnTo>
                      <a:pt x="753" y="1563"/>
                    </a:lnTo>
                    <a:lnTo>
                      <a:pt x="688" y="1500"/>
                    </a:lnTo>
                    <a:lnTo>
                      <a:pt x="663" y="1493"/>
                    </a:lnTo>
                    <a:lnTo>
                      <a:pt x="627" y="1537"/>
                    </a:lnTo>
                    <a:lnTo>
                      <a:pt x="625" y="1540"/>
                    </a:lnTo>
                    <a:lnTo>
                      <a:pt x="625" y="1552"/>
                    </a:lnTo>
                    <a:lnTo>
                      <a:pt x="680" y="1628"/>
                    </a:lnTo>
                    <a:lnTo>
                      <a:pt x="693" y="1671"/>
                    </a:lnTo>
                    <a:lnTo>
                      <a:pt x="647" y="1696"/>
                    </a:lnTo>
                    <a:lnTo>
                      <a:pt x="576" y="1664"/>
                    </a:lnTo>
                    <a:lnTo>
                      <a:pt x="546" y="1620"/>
                    </a:lnTo>
                    <a:lnTo>
                      <a:pt x="429" y="1570"/>
                    </a:lnTo>
                    <a:lnTo>
                      <a:pt x="374" y="1578"/>
                    </a:lnTo>
                    <a:lnTo>
                      <a:pt x="382" y="1660"/>
                    </a:lnTo>
                    <a:lnTo>
                      <a:pt x="341" y="1685"/>
                    </a:lnTo>
                    <a:lnTo>
                      <a:pt x="300" y="1770"/>
                    </a:lnTo>
                    <a:lnTo>
                      <a:pt x="357" y="1802"/>
                    </a:lnTo>
                    <a:lnTo>
                      <a:pt x="346" y="1871"/>
                    </a:lnTo>
                    <a:lnTo>
                      <a:pt x="308" y="1917"/>
                    </a:lnTo>
                    <a:lnTo>
                      <a:pt x="305" y="1939"/>
                    </a:lnTo>
                    <a:lnTo>
                      <a:pt x="267" y="2002"/>
                    </a:lnTo>
                    <a:lnTo>
                      <a:pt x="274" y="2076"/>
                    </a:lnTo>
                    <a:lnTo>
                      <a:pt x="212" y="2149"/>
                    </a:lnTo>
                    <a:lnTo>
                      <a:pt x="219" y="2149"/>
                    </a:lnTo>
                    <a:lnTo>
                      <a:pt x="234" y="2153"/>
                    </a:lnTo>
                    <a:lnTo>
                      <a:pt x="236" y="2155"/>
                    </a:lnTo>
                    <a:lnTo>
                      <a:pt x="241" y="2157"/>
                    </a:lnTo>
                    <a:lnTo>
                      <a:pt x="241" y="2159"/>
                    </a:lnTo>
                    <a:lnTo>
                      <a:pt x="265" y="2196"/>
                    </a:lnTo>
                    <a:lnTo>
                      <a:pt x="265" y="2201"/>
                    </a:lnTo>
                    <a:lnTo>
                      <a:pt x="208" y="2245"/>
                    </a:lnTo>
                    <a:lnTo>
                      <a:pt x="185" y="2250"/>
                    </a:lnTo>
                    <a:lnTo>
                      <a:pt x="196" y="2295"/>
                    </a:lnTo>
                    <a:lnTo>
                      <a:pt x="138" y="2330"/>
                    </a:lnTo>
                    <a:lnTo>
                      <a:pt x="138" y="2348"/>
                    </a:lnTo>
                    <a:lnTo>
                      <a:pt x="123" y="2376"/>
                    </a:lnTo>
                    <a:lnTo>
                      <a:pt x="123" y="2381"/>
                    </a:lnTo>
                    <a:lnTo>
                      <a:pt x="101" y="2393"/>
                    </a:lnTo>
                    <a:lnTo>
                      <a:pt x="59" y="2459"/>
                    </a:lnTo>
                    <a:lnTo>
                      <a:pt x="59" y="2463"/>
                    </a:lnTo>
                    <a:lnTo>
                      <a:pt x="79" y="2485"/>
                    </a:lnTo>
                    <a:lnTo>
                      <a:pt x="62" y="2494"/>
                    </a:lnTo>
                    <a:lnTo>
                      <a:pt x="43" y="2636"/>
                    </a:lnTo>
                    <a:lnTo>
                      <a:pt x="44" y="2651"/>
                    </a:lnTo>
                    <a:lnTo>
                      <a:pt x="5" y="2692"/>
                    </a:lnTo>
                    <a:lnTo>
                      <a:pt x="29" y="2720"/>
                    </a:lnTo>
                    <a:lnTo>
                      <a:pt x="0" y="2789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7" name="Freeform 302">
                <a:extLst>
                  <a:ext uri="{FF2B5EF4-FFF2-40B4-BE49-F238E27FC236}">
                    <a16:creationId xmlns:a16="http://schemas.microsoft.com/office/drawing/2014/main" id="{7C20647A-D91C-340B-BCE3-0E1168EE99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1" y="1209"/>
                <a:ext cx="485" cy="161"/>
              </a:xfrm>
              <a:custGeom>
                <a:avLst/>
                <a:gdLst>
                  <a:gd name="T0" fmla="*/ 18 w 3391"/>
                  <a:gd name="T1" fmla="*/ 76 h 1125"/>
                  <a:gd name="T2" fmla="*/ 147 w 3391"/>
                  <a:gd name="T3" fmla="*/ 142 h 1125"/>
                  <a:gd name="T4" fmla="*/ 233 w 3391"/>
                  <a:gd name="T5" fmla="*/ 91 h 1125"/>
                  <a:gd name="T6" fmla="*/ 383 w 3391"/>
                  <a:gd name="T7" fmla="*/ 134 h 1125"/>
                  <a:gd name="T8" fmla="*/ 464 w 3391"/>
                  <a:gd name="T9" fmla="*/ 265 h 1125"/>
                  <a:gd name="T10" fmla="*/ 533 w 3391"/>
                  <a:gd name="T11" fmla="*/ 301 h 1125"/>
                  <a:gd name="T12" fmla="*/ 573 w 3391"/>
                  <a:gd name="T13" fmla="*/ 320 h 1125"/>
                  <a:gd name="T14" fmla="*/ 643 w 3391"/>
                  <a:gd name="T15" fmla="*/ 290 h 1125"/>
                  <a:gd name="T16" fmla="*/ 637 w 3391"/>
                  <a:gd name="T17" fmla="*/ 276 h 1125"/>
                  <a:gd name="T18" fmla="*/ 606 w 3391"/>
                  <a:gd name="T19" fmla="*/ 254 h 1125"/>
                  <a:gd name="T20" fmla="*/ 604 w 3391"/>
                  <a:gd name="T21" fmla="*/ 245 h 1125"/>
                  <a:gd name="T22" fmla="*/ 627 w 3391"/>
                  <a:gd name="T23" fmla="*/ 222 h 1125"/>
                  <a:gd name="T24" fmla="*/ 732 w 3391"/>
                  <a:gd name="T25" fmla="*/ 190 h 1125"/>
                  <a:gd name="T26" fmla="*/ 754 w 3391"/>
                  <a:gd name="T27" fmla="*/ 309 h 1125"/>
                  <a:gd name="T28" fmla="*/ 907 w 3391"/>
                  <a:gd name="T29" fmla="*/ 247 h 1125"/>
                  <a:gd name="T30" fmla="*/ 977 w 3391"/>
                  <a:gd name="T31" fmla="*/ 189 h 1125"/>
                  <a:gd name="T32" fmla="*/ 1082 w 3391"/>
                  <a:gd name="T33" fmla="*/ 167 h 1125"/>
                  <a:gd name="T34" fmla="*/ 1180 w 3391"/>
                  <a:gd name="T35" fmla="*/ 153 h 1125"/>
                  <a:gd name="T36" fmla="*/ 1238 w 3391"/>
                  <a:gd name="T37" fmla="*/ 172 h 1125"/>
                  <a:gd name="T38" fmla="*/ 1309 w 3391"/>
                  <a:gd name="T39" fmla="*/ 225 h 1125"/>
                  <a:gd name="T40" fmla="*/ 1394 w 3391"/>
                  <a:gd name="T41" fmla="*/ 134 h 1125"/>
                  <a:gd name="T42" fmla="*/ 1490 w 3391"/>
                  <a:gd name="T43" fmla="*/ 44 h 1125"/>
                  <a:gd name="T44" fmla="*/ 1604 w 3391"/>
                  <a:gd name="T45" fmla="*/ 37 h 1125"/>
                  <a:gd name="T46" fmla="*/ 1694 w 3391"/>
                  <a:gd name="T47" fmla="*/ 118 h 1125"/>
                  <a:gd name="T48" fmla="*/ 1670 w 3391"/>
                  <a:gd name="T49" fmla="*/ 222 h 1125"/>
                  <a:gd name="T50" fmla="*/ 1698 w 3391"/>
                  <a:gd name="T51" fmla="*/ 325 h 1125"/>
                  <a:gd name="T52" fmla="*/ 1803 w 3391"/>
                  <a:gd name="T53" fmla="*/ 338 h 1125"/>
                  <a:gd name="T54" fmla="*/ 1850 w 3391"/>
                  <a:gd name="T55" fmla="*/ 393 h 1125"/>
                  <a:gd name="T56" fmla="*/ 1847 w 3391"/>
                  <a:gd name="T57" fmla="*/ 495 h 1125"/>
                  <a:gd name="T58" fmla="*/ 1853 w 3391"/>
                  <a:gd name="T59" fmla="*/ 544 h 1125"/>
                  <a:gd name="T60" fmla="*/ 1951 w 3391"/>
                  <a:gd name="T61" fmla="*/ 491 h 1125"/>
                  <a:gd name="T62" fmla="*/ 2017 w 3391"/>
                  <a:gd name="T63" fmla="*/ 538 h 1125"/>
                  <a:gd name="T64" fmla="*/ 2069 w 3391"/>
                  <a:gd name="T65" fmla="*/ 467 h 1125"/>
                  <a:gd name="T66" fmla="*/ 2112 w 3391"/>
                  <a:gd name="T67" fmla="*/ 456 h 1125"/>
                  <a:gd name="T68" fmla="*/ 2172 w 3391"/>
                  <a:gd name="T69" fmla="*/ 389 h 1125"/>
                  <a:gd name="T70" fmla="*/ 2233 w 3391"/>
                  <a:gd name="T71" fmla="*/ 367 h 1125"/>
                  <a:gd name="T72" fmla="*/ 2268 w 3391"/>
                  <a:gd name="T73" fmla="*/ 353 h 1125"/>
                  <a:gd name="T74" fmla="*/ 2434 w 3391"/>
                  <a:gd name="T75" fmla="*/ 269 h 1125"/>
                  <a:gd name="T76" fmla="*/ 2528 w 3391"/>
                  <a:gd name="T77" fmla="*/ 299 h 1125"/>
                  <a:gd name="T78" fmla="*/ 2593 w 3391"/>
                  <a:gd name="T79" fmla="*/ 342 h 1125"/>
                  <a:gd name="T80" fmla="*/ 2637 w 3391"/>
                  <a:gd name="T81" fmla="*/ 421 h 1125"/>
                  <a:gd name="T82" fmla="*/ 2637 w 3391"/>
                  <a:gd name="T83" fmla="*/ 550 h 1125"/>
                  <a:gd name="T84" fmla="*/ 2650 w 3391"/>
                  <a:gd name="T85" fmla="*/ 651 h 1125"/>
                  <a:gd name="T86" fmla="*/ 2749 w 3391"/>
                  <a:gd name="T87" fmla="*/ 771 h 1125"/>
                  <a:gd name="T88" fmla="*/ 2863 w 3391"/>
                  <a:gd name="T89" fmla="*/ 806 h 1125"/>
                  <a:gd name="T90" fmla="*/ 2907 w 3391"/>
                  <a:gd name="T91" fmla="*/ 885 h 1125"/>
                  <a:gd name="T92" fmla="*/ 2995 w 3391"/>
                  <a:gd name="T93" fmla="*/ 946 h 1125"/>
                  <a:gd name="T94" fmla="*/ 3090 w 3391"/>
                  <a:gd name="T95" fmla="*/ 975 h 1125"/>
                  <a:gd name="T96" fmla="*/ 3093 w 3391"/>
                  <a:gd name="T97" fmla="*/ 921 h 1125"/>
                  <a:gd name="T98" fmla="*/ 3251 w 3391"/>
                  <a:gd name="T99" fmla="*/ 1066 h 1125"/>
                  <a:gd name="T100" fmla="*/ 3314 w 3391"/>
                  <a:gd name="T101" fmla="*/ 1125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391" h="1125">
                    <a:moveTo>
                      <a:pt x="0" y="94"/>
                    </a:moveTo>
                    <a:lnTo>
                      <a:pt x="18" y="76"/>
                    </a:lnTo>
                    <a:lnTo>
                      <a:pt x="121" y="153"/>
                    </a:lnTo>
                    <a:lnTo>
                      <a:pt x="147" y="142"/>
                    </a:lnTo>
                    <a:lnTo>
                      <a:pt x="195" y="96"/>
                    </a:lnTo>
                    <a:lnTo>
                      <a:pt x="233" y="91"/>
                    </a:lnTo>
                    <a:lnTo>
                      <a:pt x="317" y="146"/>
                    </a:lnTo>
                    <a:lnTo>
                      <a:pt x="383" y="134"/>
                    </a:lnTo>
                    <a:lnTo>
                      <a:pt x="452" y="205"/>
                    </a:lnTo>
                    <a:lnTo>
                      <a:pt x="464" y="265"/>
                    </a:lnTo>
                    <a:lnTo>
                      <a:pt x="529" y="238"/>
                    </a:lnTo>
                    <a:lnTo>
                      <a:pt x="533" y="301"/>
                    </a:lnTo>
                    <a:lnTo>
                      <a:pt x="564" y="320"/>
                    </a:lnTo>
                    <a:lnTo>
                      <a:pt x="573" y="320"/>
                    </a:lnTo>
                    <a:lnTo>
                      <a:pt x="634" y="295"/>
                    </a:lnTo>
                    <a:lnTo>
                      <a:pt x="643" y="290"/>
                    </a:lnTo>
                    <a:lnTo>
                      <a:pt x="643" y="276"/>
                    </a:lnTo>
                    <a:lnTo>
                      <a:pt x="637" y="276"/>
                    </a:lnTo>
                    <a:lnTo>
                      <a:pt x="608" y="258"/>
                    </a:lnTo>
                    <a:lnTo>
                      <a:pt x="606" y="254"/>
                    </a:lnTo>
                    <a:lnTo>
                      <a:pt x="604" y="249"/>
                    </a:lnTo>
                    <a:lnTo>
                      <a:pt x="604" y="245"/>
                    </a:lnTo>
                    <a:lnTo>
                      <a:pt x="617" y="223"/>
                    </a:lnTo>
                    <a:lnTo>
                      <a:pt x="627" y="222"/>
                    </a:lnTo>
                    <a:lnTo>
                      <a:pt x="695" y="236"/>
                    </a:lnTo>
                    <a:lnTo>
                      <a:pt x="732" y="190"/>
                    </a:lnTo>
                    <a:lnTo>
                      <a:pt x="754" y="282"/>
                    </a:lnTo>
                    <a:lnTo>
                      <a:pt x="754" y="309"/>
                    </a:lnTo>
                    <a:lnTo>
                      <a:pt x="867" y="236"/>
                    </a:lnTo>
                    <a:lnTo>
                      <a:pt x="907" y="247"/>
                    </a:lnTo>
                    <a:lnTo>
                      <a:pt x="922" y="225"/>
                    </a:lnTo>
                    <a:lnTo>
                      <a:pt x="977" y="189"/>
                    </a:lnTo>
                    <a:lnTo>
                      <a:pt x="1025" y="142"/>
                    </a:lnTo>
                    <a:lnTo>
                      <a:pt x="1082" y="167"/>
                    </a:lnTo>
                    <a:lnTo>
                      <a:pt x="1134" y="138"/>
                    </a:lnTo>
                    <a:lnTo>
                      <a:pt x="1180" y="153"/>
                    </a:lnTo>
                    <a:lnTo>
                      <a:pt x="1230" y="146"/>
                    </a:lnTo>
                    <a:lnTo>
                      <a:pt x="1238" y="172"/>
                    </a:lnTo>
                    <a:lnTo>
                      <a:pt x="1268" y="189"/>
                    </a:lnTo>
                    <a:lnTo>
                      <a:pt x="1309" y="225"/>
                    </a:lnTo>
                    <a:lnTo>
                      <a:pt x="1372" y="118"/>
                    </a:lnTo>
                    <a:lnTo>
                      <a:pt x="1394" y="134"/>
                    </a:lnTo>
                    <a:lnTo>
                      <a:pt x="1460" y="167"/>
                    </a:lnTo>
                    <a:lnTo>
                      <a:pt x="1490" y="44"/>
                    </a:lnTo>
                    <a:lnTo>
                      <a:pt x="1519" y="0"/>
                    </a:lnTo>
                    <a:lnTo>
                      <a:pt x="1604" y="37"/>
                    </a:lnTo>
                    <a:lnTo>
                      <a:pt x="1611" y="50"/>
                    </a:lnTo>
                    <a:lnTo>
                      <a:pt x="1694" y="118"/>
                    </a:lnTo>
                    <a:lnTo>
                      <a:pt x="1642" y="189"/>
                    </a:lnTo>
                    <a:lnTo>
                      <a:pt x="1670" y="222"/>
                    </a:lnTo>
                    <a:lnTo>
                      <a:pt x="1675" y="258"/>
                    </a:lnTo>
                    <a:lnTo>
                      <a:pt x="1698" y="325"/>
                    </a:lnTo>
                    <a:lnTo>
                      <a:pt x="1753" y="342"/>
                    </a:lnTo>
                    <a:lnTo>
                      <a:pt x="1803" y="338"/>
                    </a:lnTo>
                    <a:lnTo>
                      <a:pt x="1839" y="321"/>
                    </a:lnTo>
                    <a:lnTo>
                      <a:pt x="1850" y="393"/>
                    </a:lnTo>
                    <a:lnTo>
                      <a:pt x="1844" y="396"/>
                    </a:lnTo>
                    <a:lnTo>
                      <a:pt x="1847" y="495"/>
                    </a:lnTo>
                    <a:lnTo>
                      <a:pt x="1844" y="527"/>
                    </a:lnTo>
                    <a:lnTo>
                      <a:pt x="1853" y="544"/>
                    </a:lnTo>
                    <a:lnTo>
                      <a:pt x="1908" y="496"/>
                    </a:lnTo>
                    <a:lnTo>
                      <a:pt x="1951" y="491"/>
                    </a:lnTo>
                    <a:lnTo>
                      <a:pt x="1986" y="538"/>
                    </a:lnTo>
                    <a:lnTo>
                      <a:pt x="2017" y="538"/>
                    </a:lnTo>
                    <a:lnTo>
                      <a:pt x="2058" y="531"/>
                    </a:lnTo>
                    <a:lnTo>
                      <a:pt x="2069" y="467"/>
                    </a:lnTo>
                    <a:lnTo>
                      <a:pt x="2101" y="456"/>
                    </a:lnTo>
                    <a:lnTo>
                      <a:pt x="2112" y="456"/>
                    </a:lnTo>
                    <a:lnTo>
                      <a:pt x="2156" y="400"/>
                    </a:lnTo>
                    <a:lnTo>
                      <a:pt x="2172" y="389"/>
                    </a:lnTo>
                    <a:lnTo>
                      <a:pt x="2232" y="387"/>
                    </a:lnTo>
                    <a:lnTo>
                      <a:pt x="2233" y="367"/>
                    </a:lnTo>
                    <a:lnTo>
                      <a:pt x="2216" y="338"/>
                    </a:lnTo>
                    <a:lnTo>
                      <a:pt x="2268" y="353"/>
                    </a:lnTo>
                    <a:lnTo>
                      <a:pt x="2353" y="293"/>
                    </a:lnTo>
                    <a:lnTo>
                      <a:pt x="2434" y="269"/>
                    </a:lnTo>
                    <a:lnTo>
                      <a:pt x="2474" y="276"/>
                    </a:lnTo>
                    <a:lnTo>
                      <a:pt x="2528" y="299"/>
                    </a:lnTo>
                    <a:lnTo>
                      <a:pt x="2576" y="336"/>
                    </a:lnTo>
                    <a:lnTo>
                      <a:pt x="2593" y="342"/>
                    </a:lnTo>
                    <a:lnTo>
                      <a:pt x="2598" y="338"/>
                    </a:lnTo>
                    <a:lnTo>
                      <a:pt x="2637" y="421"/>
                    </a:lnTo>
                    <a:lnTo>
                      <a:pt x="2629" y="539"/>
                    </a:lnTo>
                    <a:lnTo>
                      <a:pt x="2637" y="550"/>
                    </a:lnTo>
                    <a:lnTo>
                      <a:pt x="2640" y="590"/>
                    </a:lnTo>
                    <a:lnTo>
                      <a:pt x="2650" y="651"/>
                    </a:lnTo>
                    <a:lnTo>
                      <a:pt x="2637" y="662"/>
                    </a:lnTo>
                    <a:lnTo>
                      <a:pt x="2749" y="771"/>
                    </a:lnTo>
                    <a:lnTo>
                      <a:pt x="2787" y="771"/>
                    </a:lnTo>
                    <a:lnTo>
                      <a:pt x="2863" y="806"/>
                    </a:lnTo>
                    <a:lnTo>
                      <a:pt x="2874" y="878"/>
                    </a:lnTo>
                    <a:lnTo>
                      <a:pt x="2907" y="885"/>
                    </a:lnTo>
                    <a:lnTo>
                      <a:pt x="2918" y="928"/>
                    </a:lnTo>
                    <a:lnTo>
                      <a:pt x="2995" y="946"/>
                    </a:lnTo>
                    <a:lnTo>
                      <a:pt x="3020" y="946"/>
                    </a:lnTo>
                    <a:lnTo>
                      <a:pt x="3090" y="975"/>
                    </a:lnTo>
                    <a:lnTo>
                      <a:pt x="3104" y="972"/>
                    </a:lnTo>
                    <a:lnTo>
                      <a:pt x="3093" y="921"/>
                    </a:lnTo>
                    <a:lnTo>
                      <a:pt x="3186" y="924"/>
                    </a:lnTo>
                    <a:lnTo>
                      <a:pt x="3251" y="1066"/>
                    </a:lnTo>
                    <a:lnTo>
                      <a:pt x="3257" y="1081"/>
                    </a:lnTo>
                    <a:lnTo>
                      <a:pt x="3314" y="1125"/>
                    </a:lnTo>
                    <a:lnTo>
                      <a:pt x="3391" y="109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8" name="Freeform 303">
                <a:extLst>
                  <a:ext uri="{FF2B5EF4-FFF2-40B4-BE49-F238E27FC236}">
                    <a16:creationId xmlns:a16="http://schemas.microsoft.com/office/drawing/2014/main" id="{F58B0D5B-7BEB-8198-339A-4CEC4A61CC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1076"/>
                <a:ext cx="198" cy="289"/>
              </a:xfrm>
              <a:custGeom>
                <a:avLst/>
                <a:gdLst>
                  <a:gd name="T0" fmla="*/ 1391 w 1391"/>
                  <a:gd name="T1" fmla="*/ 0 h 2026"/>
                  <a:gd name="T2" fmla="*/ 1319 w 1391"/>
                  <a:gd name="T3" fmla="*/ 9 h 2026"/>
                  <a:gd name="T4" fmla="*/ 1292 w 1391"/>
                  <a:gd name="T5" fmla="*/ 44 h 2026"/>
                  <a:gd name="T6" fmla="*/ 1314 w 1391"/>
                  <a:gd name="T7" fmla="*/ 86 h 2026"/>
                  <a:gd name="T8" fmla="*/ 1325 w 1391"/>
                  <a:gd name="T9" fmla="*/ 170 h 2026"/>
                  <a:gd name="T10" fmla="*/ 1311 w 1391"/>
                  <a:gd name="T11" fmla="*/ 192 h 2026"/>
                  <a:gd name="T12" fmla="*/ 1202 w 1391"/>
                  <a:gd name="T13" fmla="*/ 230 h 2026"/>
                  <a:gd name="T14" fmla="*/ 1183 w 1391"/>
                  <a:gd name="T15" fmla="*/ 258 h 2026"/>
                  <a:gd name="T16" fmla="*/ 1129 w 1391"/>
                  <a:gd name="T17" fmla="*/ 297 h 2026"/>
                  <a:gd name="T18" fmla="*/ 1142 w 1391"/>
                  <a:gd name="T19" fmla="*/ 377 h 2026"/>
                  <a:gd name="T20" fmla="*/ 1147 w 1391"/>
                  <a:gd name="T21" fmla="*/ 380 h 2026"/>
                  <a:gd name="T22" fmla="*/ 1118 w 1391"/>
                  <a:gd name="T23" fmla="*/ 443 h 2026"/>
                  <a:gd name="T24" fmla="*/ 1038 w 1391"/>
                  <a:gd name="T25" fmla="*/ 479 h 2026"/>
                  <a:gd name="T26" fmla="*/ 976 w 1391"/>
                  <a:gd name="T27" fmla="*/ 483 h 2026"/>
                  <a:gd name="T28" fmla="*/ 958 w 1391"/>
                  <a:gd name="T29" fmla="*/ 497 h 2026"/>
                  <a:gd name="T30" fmla="*/ 920 w 1391"/>
                  <a:gd name="T31" fmla="*/ 465 h 2026"/>
                  <a:gd name="T32" fmla="*/ 876 w 1391"/>
                  <a:gd name="T33" fmla="*/ 468 h 2026"/>
                  <a:gd name="T34" fmla="*/ 876 w 1391"/>
                  <a:gd name="T35" fmla="*/ 494 h 2026"/>
                  <a:gd name="T36" fmla="*/ 768 w 1391"/>
                  <a:gd name="T37" fmla="*/ 459 h 2026"/>
                  <a:gd name="T38" fmla="*/ 748 w 1391"/>
                  <a:gd name="T39" fmla="*/ 415 h 2026"/>
                  <a:gd name="T40" fmla="*/ 692 w 1391"/>
                  <a:gd name="T41" fmla="*/ 405 h 2026"/>
                  <a:gd name="T42" fmla="*/ 677 w 1391"/>
                  <a:gd name="T43" fmla="*/ 520 h 2026"/>
                  <a:gd name="T44" fmla="*/ 631 w 1391"/>
                  <a:gd name="T45" fmla="*/ 492 h 2026"/>
                  <a:gd name="T46" fmla="*/ 582 w 1391"/>
                  <a:gd name="T47" fmla="*/ 483 h 2026"/>
                  <a:gd name="T48" fmla="*/ 535 w 1391"/>
                  <a:gd name="T49" fmla="*/ 563 h 2026"/>
                  <a:gd name="T50" fmla="*/ 506 w 1391"/>
                  <a:gd name="T51" fmla="*/ 549 h 2026"/>
                  <a:gd name="T52" fmla="*/ 440 w 1391"/>
                  <a:gd name="T53" fmla="*/ 574 h 2026"/>
                  <a:gd name="T54" fmla="*/ 430 w 1391"/>
                  <a:gd name="T55" fmla="*/ 557 h 2026"/>
                  <a:gd name="T56" fmla="*/ 322 w 1391"/>
                  <a:gd name="T57" fmla="*/ 614 h 2026"/>
                  <a:gd name="T58" fmla="*/ 243 w 1391"/>
                  <a:gd name="T59" fmla="*/ 596 h 2026"/>
                  <a:gd name="T60" fmla="*/ 191 w 1391"/>
                  <a:gd name="T61" fmla="*/ 684 h 2026"/>
                  <a:gd name="T62" fmla="*/ 150 w 1391"/>
                  <a:gd name="T63" fmla="*/ 688 h 2026"/>
                  <a:gd name="T64" fmla="*/ 126 w 1391"/>
                  <a:gd name="T65" fmla="*/ 717 h 2026"/>
                  <a:gd name="T66" fmla="*/ 155 w 1391"/>
                  <a:gd name="T67" fmla="*/ 820 h 2026"/>
                  <a:gd name="T68" fmla="*/ 135 w 1391"/>
                  <a:gd name="T69" fmla="*/ 885 h 2026"/>
                  <a:gd name="T70" fmla="*/ 183 w 1391"/>
                  <a:gd name="T71" fmla="*/ 951 h 2026"/>
                  <a:gd name="T72" fmla="*/ 292 w 1391"/>
                  <a:gd name="T73" fmla="*/ 1014 h 2026"/>
                  <a:gd name="T74" fmla="*/ 320 w 1391"/>
                  <a:gd name="T75" fmla="*/ 1027 h 2026"/>
                  <a:gd name="T76" fmla="*/ 330 w 1391"/>
                  <a:gd name="T77" fmla="*/ 1098 h 2026"/>
                  <a:gd name="T78" fmla="*/ 396 w 1391"/>
                  <a:gd name="T79" fmla="*/ 1128 h 2026"/>
                  <a:gd name="T80" fmla="*/ 344 w 1391"/>
                  <a:gd name="T81" fmla="*/ 1196 h 2026"/>
                  <a:gd name="T82" fmla="*/ 372 w 1391"/>
                  <a:gd name="T83" fmla="*/ 1213 h 2026"/>
                  <a:gd name="T84" fmla="*/ 331 w 1391"/>
                  <a:gd name="T85" fmla="*/ 1259 h 2026"/>
                  <a:gd name="T86" fmla="*/ 339 w 1391"/>
                  <a:gd name="T87" fmla="*/ 1276 h 2026"/>
                  <a:gd name="T88" fmla="*/ 407 w 1391"/>
                  <a:gd name="T89" fmla="*/ 1361 h 2026"/>
                  <a:gd name="T90" fmla="*/ 346 w 1391"/>
                  <a:gd name="T91" fmla="*/ 1416 h 2026"/>
                  <a:gd name="T92" fmla="*/ 309 w 1391"/>
                  <a:gd name="T93" fmla="*/ 1510 h 2026"/>
                  <a:gd name="T94" fmla="*/ 273 w 1391"/>
                  <a:gd name="T95" fmla="*/ 1547 h 2026"/>
                  <a:gd name="T96" fmla="*/ 254 w 1391"/>
                  <a:gd name="T97" fmla="*/ 1546 h 2026"/>
                  <a:gd name="T98" fmla="*/ 230 w 1391"/>
                  <a:gd name="T99" fmla="*/ 1582 h 2026"/>
                  <a:gd name="T100" fmla="*/ 148 w 1391"/>
                  <a:gd name="T101" fmla="*/ 1591 h 2026"/>
                  <a:gd name="T102" fmla="*/ 124 w 1391"/>
                  <a:gd name="T103" fmla="*/ 1619 h 2026"/>
                  <a:gd name="T104" fmla="*/ 109 w 1391"/>
                  <a:gd name="T105" fmla="*/ 1600 h 2026"/>
                  <a:gd name="T106" fmla="*/ 47 w 1391"/>
                  <a:gd name="T107" fmla="*/ 1623 h 2026"/>
                  <a:gd name="T108" fmla="*/ 0 w 1391"/>
                  <a:gd name="T109" fmla="*/ 1737 h 2026"/>
                  <a:gd name="T110" fmla="*/ 82 w 1391"/>
                  <a:gd name="T111" fmla="*/ 1764 h 2026"/>
                  <a:gd name="T112" fmla="*/ 46 w 1391"/>
                  <a:gd name="T113" fmla="*/ 1841 h 2026"/>
                  <a:gd name="T114" fmla="*/ 106 w 1391"/>
                  <a:gd name="T115" fmla="*/ 1947 h 2026"/>
                  <a:gd name="T116" fmla="*/ 58 w 1391"/>
                  <a:gd name="T117" fmla="*/ 2026 h 2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391" h="2026">
                    <a:moveTo>
                      <a:pt x="1391" y="0"/>
                    </a:moveTo>
                    <a:lnTo>
                      <a:pt x="1319" y="9"/>
                    </a:lnTo>
                    <a:lnTo>
                      <a:pt x="1292" y="44"/>
                    </a:lnTo>
                    <a:lnTo>
                      <a:pt x="1314" y="86"/>
                    </a:lnTo>
                    <a:lnTo>
                      <a:pt x="1325" y="170"/>
                    </a:lnTo>
                    <a:lnTo>
                      <a:pt x="1311" y="192"/>
                    </a:lnTo>
                    <a:lnTo>
                      <a:pt x="1202" y="230"/>
                    </a:lnTo>
                    <a:lnTo>
                      <a:pt x="1183" y="258"/>
                    </a:lnTo>
                    <a:lnTo>
                      <a:pt x="1129" y="297"/>
                    </a:lnTo>
                    <a:lnTo>
                      <a:pt x="1142" y="377"/>
                    </a:lnTo>
                    <a:lnTo>
                      <a:pt x="1147" y="380"/>
                    </a:lnTo>
                    <a:lnTo>
                      <a:pt x="1118" y="443"/>
                    </a:lnTo>
                    <a:lnTo>
                      <a:pt x="1038" y="479"/>
                    </a:lnTo>
                    <a:lnTo>
                      <a:pt x="976" y="483"/>
                    </a:lnTo>
                    <a:lnTo>
                      <a:pt x="958" y="497"/>
                    </a:lnTo>
                    <a:lnTo>
                      <a:pt x="920" y="465"/>
                    </a:lnTo>
                    <a:lnTo>
                      <a:pt x="876" y="468"/>
                    </a:lnTo>
                    <a:lnTo>
                      <a:pt x="876" y="494"/>
                    </a:lnTo>
                    <a:lnTo>
                      <a:pt x="768" y="459"/>
                    </a:lnTo>
                    <a:lnTo>
                      <a:pt x="748" y="415"/>
                    </a:lnTo>
                    <a:lnTo>
                      <a:pt x="692" y="405"/>
                    </a:lnTo>
                    <a:lnTo>
                      <a:pt x="677" y="520"/>
                    </a:lnTo>
                    <a:lnTo>
                      <a:pt x="631" y="492"/>
                    </a:lnTo>
                    <a:lnTo>
                      <a:pt x="582" y="483"/>
                    </a:lnTo>
                    <a:lnTo>
                      <a:pt x="535" y="563"/>
                    </a:lnTo>
                    <a:lnTo>
                      <a:pt x="506" y="549"/>
                    </a:lnTo>
                    <a:lnTo>
                      <a:pt x="440" y="574"/>
                    </a:lnTo>
                    <a:lnTo>
                      <a:pt x="430" y="557"/>
                    </a:lnTo>
                    <a:lnTo>
                      <a:pt x="322" y="614"/>
                    </a:lnTo>
                    <a:lnTo>
                      <a:pt x="243" y="596"/>
                    </a:lnTo>
                    <a:lnTo>
                      <a:pt x="191" y="684"/>
                    </a:lnTo>
                    <a:lnTo>
                      <a:pt x="150" y="688"/>
                    </a:lnTo>
                    <a:lnTo>
                      <a:pt x="126" y="717"/>
                    </a:lnTo>
                    <a:lnTo>
                      <a:pt x="155" y="820"/>
                    </a:lnTo>
                    <a:lnTo>
                      <a:pt x="135" y="885"/>
                    </a:lnTo>
                    <a:lnTo>
                      <a:pt x="183" y="951"/>
                    </a:lnTo>
                    <a:lnTo>
                      <a:pt x="292" y="1014"/>
                    </a:lnTo>
                    <a:lnTo>
                      <a:pt x="320" y="1027"/>
                    </a:lnTo>
                    <a:lnTo>
                      <a:pt x="330" y="1098"/>
                    </a:lnTo>
                    <a:lnTo>
                      <a:pt x="396" y="1128"/>
                    </a:lnTo>
                    <a:lnTo>
                      <a:pt x="344" y="1196"/>
                    </a:lnTo>
                    <a:lnTo>
                      <a:pt x="372" y="1213"/>
                    </a:lnTo>
                    <a:lnTo>
                      <a:pt x="331" y="1259"/>
                    </a:lnTo>
                    <a:lnTo>
                      <a:pt x="339" y="1276"/>
                    </a:lnTo>
                    <a:lnTo>
                      <a:pt x="407" y="1361"/>
                    </a:lnTo>
                    <a:lnTo>
                      <a:pt x="346" y="1416"/>
                    </a:lnTo>
                    <a:lnTo>
                      <a:pt x="309" y="1510"/>
                    </a:lnTo>
                    <a:lnTo>
                      <a:pt x="273" y="1547"/>
                    </a:lnTo>
                    <a:lnTo>
                      <a:pt x="254" y="1546"/>
                    </a:lnTo>
                    <a:lnTo>
                      <a:pt x="230" y="1582"/>
                    </a:lnTo>
                    <a:lnTo>
                      <a:pt x="148" y="1591"/>
                    </a:lnTo>
                    <a:lnTo>
                      <a:pt x="124" y="1619"/>
                    </a:lnTo>
                    <a:lnTo>
                      <a:pt x="109" y="1600"/>
                    </a:lnTo>
                    <a:lnTo>
                      <a:pt x="47" y="1623"/>
                    </a:lnTo>
                    <a:lnTo>
                      <a:pt x="0" y="1737"/>
                    </a:lnTo>
                    <a:lnTo>
                      <a:pt x="82" y="1764"/>
                    </a:lnTo>
                    <a:lnTo>
                      <a:pt x="46" y="1841"/>
                    </a:lnTo>
                    <a:lnTo>
                      <a:pt x="106" y="1947"/>
                    </a:lnTo>
                    <a:lnTo>
                      <a:pt x="58" y="202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99" name="Freeform 304">
                <a:extLst>
                  <a:ext uri="{FF2B5EF4-FFF2-40B4-BE49-F238E27FC236}">
                    <a16:creationId xmlns:a16="http://schemas.microsoft.com/office/drawing/2014/main" id="{18DEB061-C169-1943-0E68-F51B7CEDA9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24" y="962"/>
                <a:ext cx="67" cy="114"/>
              </a:xfrm>
              <a:custGeom>
                <a:avLst/>
                <a:gdLst>
                  <a:gd name="T0" fmla="*/ 471 w 471"/>
                  <a:gd name="T1" fmla="*/ 0 h 795"/>
                  <a:gd name="T2" fmla="*/ 415 w 471"/>
                  <a:gd name="T3" fmla="*/ 72 h 795"/>
                  <a:gd name="T4" fmla="*/ 408 w 471"/>
                  <a:gd name="T5" fmla="*/ 114 h 795"/>
                  <a:gd name="T6" fmla="*/ 410 w 471"/>
                  <a:gd name="T7" fmla="*/ 140 h 795"/>
                  <a:gd name="T8" fmla="*/ 402 w 471"/>
                  <a:gd name="T9" fmla="*/ 153 h 795"/>
                  <a:gd name="T10" fmla="*/ 380 w 471"/>
                  <a:gd name="T11" fmla="*/ 280 h 795"/>
                  <a:gd name="T12" fmla="*/ 366 w 471"/>
                  <a:gd name="T13" fmla="*/ 293 h 795"/>
                  <a:gd name="T14" fmla="*/ 328 w 471"/>
                  <a:gd name="T15" fmla="*/ 348 h 795"/>
                  <a:gd name="T16" fmla="*/ 318 w 471"/>
                  <a:gd name="T17" fmla="*/ 400 h 795"/>
                  <a:gd name="T18" fmla="*/ 293 w 471"/>
                  <a:gd name="T19" fmla="*/ 422 h 795"/>
                  <a:gd name="T20" fmla="*/ 266 w 471"/>
                  <a:gd name="T21" fmla="*/ 409 h 795"/>
                  <a:gd name="T22" fmla="*/ 228 w 471"/>
                  <a:gd name="T23" fmla="*/ 424 h 795"/>
                  <a:gd name="T24" fmla="*/ 132 w 471"/>
                  <a:gd name="T25" fmla="*/ 446 h 795"/>
                  <a:gd name="T26" fmla="*/ 115 w 471"/>
                  <a:gd name="T27" fmla="*/ 400 h 795"/>
                  <a:gd name="T28" fmla="*/ 100 w 471"/>
                  <a:gd name="T29" fmla="*/ 470 h 795"/>
                  <a:gd name="T30" fmla="*/ 75 w 471"/>
                  <a:gd name="T31" fmla="*/ 481 h 795"/>
                  <a:gd name="T32" fmla="*/ 20 w 471"/>
                  <a:gd name="T33" fmla="*/ 468 h 795"/>
                  <a:gd name="T34" fmla="*/ 0 w 471"/>
                  <a:gd name="T35" fmla="*/ 484 h 795"/>
                  <a:gd name="T36" fmla="*/ 15 w 471"/>
                  <a:gd name="T37" fmla="*/ 561 h 795"/>
                  <a:gd name="T38" fmla="*/ 42 w 471"/>
                  <a:gd name="T39" fmla="*/ 579 h 795"/>
                  <a:gd name="T40" fmla="*/ 45 w 471"/>
                  <a:gd name="T41" fmla="*/ 605 h 795"/>
                  <a:gd name="T42" fmla="*/ 56 w 471"/>
                  <a:gd name="T43" fmla="*/ 616 h 795"/>
                  <a:gd name="T44" fmla="*/ 22 w 471"/>
                  <a:gd name="T45" fmla="*/ 662 h 795"/>
                  <a:gd name="T46" fmla="*/ 36 w 471"/>
                  <a:gd name="T47" fmla="*/ 703 h 795"/>
                  <a:gd name="T48" fmla="*/ 104 w 471"/>
                  <a:gd name="T49" fmla="*/ 677 h 795"/>
                  <a:gd name="T50" fmla="*/ 122 w 471"/>
                  <a:gd name="T51" fmla="*/ 693 h 795"/>
                  <a:gd name="T52" fmla="*/ 110 w 471"/>
                  <a:gd name="T53" fmla="*/ 760 h 795"/>
                  <a:gd name="T54" fmla="*/ 89 w 471"/>
                  <a:gd name="T55" fmla="*/ 795 h 7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1" h="795">
                    <a:moveTo>
                      <a:pt x="471" y="0"/>
                    </a:moveTo>
                    <a:lnTo>
                      <a:pt x="415" y="72"/>
                    </a:lnTo>
                    <a:lnTo>
                      <a:pt x="408" y="114"/>
                    </a:lnTo>
                    <a:lnTo>
                      <a:pt x="410" y="140"/>
                    </a:lnTo>
                    <a:lnTo>
                      <a:pt x="402" y="153"/>
                    </a:lnTo>
                    <a:lnTo>
                      <a:pt x="380" y="280"/>
                    </a:lnTo>
                    <a:lnTo>
                      <a:pt x="366" y="293"/>
                    </a:lnTo>
                    <a:lnTo>
                      <a:pt x="328" y="348"/>
                    </a:lnTo>
                    <a:lnTo>
                      <a:pt x="318" y="400"/>
                    </a:lnTo>
                    <a:lnTo>
                      <a:pt x="293" y="422"/>
                    </a:lnTo>
                    <a:lnTo>
                      <a:pt x="266" y="409"/>
                    </a:lnTo>
                    <a:lnTo>
                      <a:pt x="228" y="424"/>
                    </a:lnTo>
                    <a:lnTo>
                      <a:pt x="132" y="446"/>
                    </a:lnTo>
                    <a:lnTo>
                      <a:pt x="115" y="400"/>
                    </a:lnTo>
                    <a:lnTo>
                      <a:pt x="100" y="470"/>
                    </a:lnTo>
                    <a:lnTo>
                      <a:pt x="75" y="481"/>
                    </a:lnTo>
                    <a:lnTo>
                      <a:pt x="20" y="468"/>
                    </a:lnTo>
                    <a:lnTo>
                      <a:pt x="0" y="484"/>
                    </a:lnTo>
                    <a:lnTo>
                      <a:pt x="15" y="561"/>
                    </a:lnTo>
                    <a:lnTo>
                      <a:pt x="42" y="579"/>
                    </a:lnTo>
                    <a:lnTo>
                      <a:pt x="45" y="605"/>
                    </a:lnTo>
                    <a:lnTo>
                      <a:pt x="56" y="616"/>
                    </a:lnTo>
                    <a:lnTo>
                      <a:pt x="22" y="662"/>
                    </a:lnTo>
                    <a:lnTo>
                      <a:pt x="36" y="703"/>
                    </a:lnTo>
                    <a:lnTo>
                      <a:pt x="104" y="677"/>
                    </a:lnTo>
                    <a:lnTo>
                      <a:pt x="122" y="693"/>
                    </a:lnTo>
                    <a:lnTo>
                      <a:pt x="110" y="760"/>
                    </a:lnTo>
                    <a:lnTo>
                      <a:pt x="89" y="79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0" name="Freeform 305">
                <a:extLst>
                  <a:ext uri="{FF2B5EF4-FFF2-40B4-BE49-F238E27FC236}">
                    <a16:creationId xmlns:a16="http://schemas.microsoft.com/office/drawing/2014/main" id="{50E5A760-CEB3-08C4-8958-15C5B9D36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70" y="1222"/>
                <a:ext cx="395" cy="394"/>
              </a:xfrm>
              <a:custGeom>
                <a:avLst/>
                <a:gdLst>
                  <a:gd name="T0" fmla="*/ 73 w 2760"/>
                  <a:gd name="T1" fmla="*/ 2683 h 2754"/>
                  <a:gd name="T2" fmla="*/ 251 w 2760"/>
                  <a:gd name="T3" fmla="*/ 2745 h 2754"/>
                  <a:gd name="T4" fmla="*/ 278 w 2760"/>
                  <a:gd name="T5" fmla="*/ 2730 h 2754"/>
                  <a:gd name="T6" fmla="*/ 317 w 2760"/>
                  <a:gd name="T7" fmla="*/ 2593 h 2754"/>
                  <a:gd name="T8" fmla="*/ 514 w 2760"/>
                  <a:gd name="T9" fmla="*/ 2614 h 2754"/>
                  <a:gd name="T10" fmla="*/ 524 w 2760"/>
                  <a:gd name="T11" fmla="*/ 2645 h 2754"/>
                  <a:gd name="T12" fmla="*/ 513 w 2760"/>
                  <a:gd name="T13" fmla="*/ 2650 h 2754"/>
                  <a:gd name="T14" fmla="*/ 506 w 2760"/>
                  <a:gd name="T15" fmla="*/ 2650 h 2754"/>
                  <a:gd name="T16" fmla="*/ 525 w 2760"/>
                  <a:gd name="T17" fmla="*/ 2676 h 2754"/>
                  <a:gd name="T18" fmla="*/ 576 w 2760"/>
                  <a:gd name="T19" fmla="*/ 2662 h 2754"/>
                  <a:gd name="T20" fmla="*/ 685 w 2760"/>
                  <a:gd name="T21" fmla="*/ 2569 h 2754"/>
                  <a:gd name="T22" fmla="*/ 726 w 2760"/>
                  <a:gd name="T23" fmla="*/ 2370 h 2754"/>
                  <a:gd name="T24" fmla="*/ 739 w 2760"/>
                  <a:gd name="T25" fmla="*/ 2250 h 2754"/>
                  <a:gd name="T26" fmla="*/ 790 w 2760"/>
                  <a:gd name="T27" fmla="*/ 2257 h 2754"/>
                  <a:gd name="T28" fmla="*/ 870 w 2760"/>
                  <a:gd name="T29" fmla="*/ 2214 h 2754"/>
                  <a:gd name="T30" fmla="*/ 1006 w 2760"/>
                  <a:gd name="T31" fmla="*/ 2173 h 2754"/>
                  <a:gd name="T32" fmla="*/ 1098 w 2760"/>
                  <a:gd name="T33" fmla="*/ 2145 h 2754"/>
                  <a:gd name="T34" fmla="*/ 1172 w 2760"/>
                  <a:gd name="T35" fmla="*/ 2119 h 2754"/>
                  <a:gd name="T36" fmla="*/ 1434 w 2760"/>
                  <a:gd name="T37" fmla="*/ 2156 h 2754"/>
                  <a:gd name="T38" fmla="*/ 1439 w 2760"/>
                  <a:gd name="T39" fmla="*/ 2134 h 2754"/>
                  <a:gd name="T40" fmla="*/ 1563 w 2760"/>
                  <a:gd name="T41" fmla="*/ 2104 h 2754"/>
                  <a:gd name="T42" fmla="*/ 1655 w 2760"/>
                  <a:gd name="T43" fmla="*/ 1985 h 2754"/>
                  <a:gd name="T44" fmla="*/ 1821 w 2760"/>
                  <a:gd name="T45" fmla="*/ 1911 h 2754"/>
                  <a:gd name="T46" fmla="*/ 2015 w 2760"/>
                  <a:gd name="T47" fmla="*/ 1839 h 2754"/>
                  <a:gd name="T48" fmla="*/ 2054 w 2760"/>
                  <a:gd name="T49" fmla="*/ 1839 h 2754"/>
                  <a:gd name="T50" fmla="*/ 2072 w 2760"/>
                  <a:gd name="T51" fmla="*/ 1875 h 2754"/>
                  <a:gd name="T52" fmla="*/ 2072 w 2760"/>
                  <a:gd name="T53" fmla="*/ 1891 h 2754"/>
                  <a:gd name="T54" fmla="*/ 2144 w 2760"/>
                  <a:gd name="T55" fmla="*/ 1937 h 2754"/>
                  <a:gd name="T56" fmla="*/ 2359 w 2760"/>
                  <a:gd name="T57" fmla="*/ 1880 h 2754"/>
                  <a:gd name="T58" fmla="*/ 2403 w 2760"/>
                  <a:gd name="T59" fmla="*/ 1778 h 2754"/>
                  <a:gd name="T60" fmla="*/ 2494 w 2760"/>
                  <a:gd name="T61" fmla="*/ 1558 h 2754"/>
                  <a:gd name="T62" fmla="*/ 2534 w 2760"/>
                  <a:gd name="T63" fmla="*/ 1479 h 2754"/>
                  <a:gd name="T64" fmla="*/ 2564 w 2760"/>
                  <a:gd name="T65" fmla="*/ 1449 h 2754"/>
                  <a:gd name="T66" fmla="*/ 2557 w 2760"/>
                  <a:gd name="T67" fmla="*/ 1444 h 2754"/>
                  <a:gd name="T68" fmla="*/ 2564 w 2760"/>
                  <a:gd name="T69" fmla="*/ 1428 h 2754"/>
                  <a:gd name="T70" fmla="*/ 2666 w 2760"/>
                  <a:gd name="T71" fmla="*/ 1446 h 2754"/>
                  <a:gd name="T72" fmla="*/ 2753 w 2760"/>
                  <a:gd name="T73" fmla="*/ 1234 h 2754"/>
                  <a:gd name="T74" fmla="*/ 2684 w 2760"/>
                  <a:gd name="T75" fmla="*/ 959 h 2754"/>
                  <a:gd name="T76" fmla="*/ 2677 w 2760"/>
                  <a:gd name="T77" fmla="*/ 795 h 2754"/>
                  <a:gd name="T78" fmla="*/ 2728 w 2760"/>
                  <a:gd name="T79" fmla="*/ 544 h 2754"/>
                  <a:gd name="T80" fmla="*/ 2745 w 2760"/>
                  <a:gd name="T81" fmla="*/ 358 h 2754"/>
                  <a:gd name="T82" fmla="*/ 2712 w 2760"/>
                  <a:gd name="T83" fmla="*/ 238 h 2754"/>
                  <a:gd name="T84" fmla="*/ 2738 w 2760"/>
                  <a:gd name="T85" fmla="*/ 0 h 27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760" h="2754">
                    <a:moveTo>
                      <a:pt x="0" y="2754"/>
                    </a:moveTo>
                    <a:lnTo>
                      <a:pt x="5" y="2754"/>
                    </a:lnTo>
                    <a:lnTo>
                      <a:pt x="73" y="2683"/>
                    </a:lnTo>
                    <a:lnTo>
                      <a:pt x="154" y="2728"/>
                    </a:lnTo>
                    <a:lnTo>
                      <a:pt x="207" y="2745"/>
                    </a:lnTo>
                    <a:lnTo>
                      <a:pt x="251" y="2745"/>
                    </a:lnTo>
                    <a:lnTo>
                      <a:pt x="265" y="2741"/>
                    </a:lnTo>
                    <a:lnTo>
                      <a:pt x="268" y="2741"/>
                    </a:lnTo>
                    <a:lnTo>
                      <a:pt x="278" y="2730"/>
                    </a:lnTo>
                    <a:lnTo>
                      <a:pt x="313" y="2612"/>
                    </a:lnTo>
                    <a:lnTo>
                      <a:pt x="313" y="2601"/>
                    </a:lnTo>
                    <a:lnTo>
                      <a:pt x="317" y="2593"/>
                    </a:lnTo>
                    <a:lnTo>
                      <a:pt x="410" y="2661"/>
                    </a:lnTo>
                    <a:lnTo>
                      <a:pt x="497" y="2619"/>
                    </a:lnTo>
                    <a:lnTo>
                      <a:pt x="514" y="2614"/>
                    </a:lnTo>
                    <a:lnTo>
                      <a:pt x="517" y="2614"/>
                    </a:lnTo>
                    <a:lnTo>
                      <a:pt x="524" y="2618"/>
                    </a:lnTo>
                    <a:lnTo>
                      <a:pt x="524" y="2645"/>
                    </a:lnTo>
                    <a:lnTo>
                      <a:pt x="517" y="2652"/>
                    </a:lnTo>
                    <a:lnTo>
                      <a:pt x="514" y="2652"/>
                    </a:lnTo>
                    <a:lnTo>
                      <a:pt x="513" y="2650"/>
                    </a:lnTo>
                    <a:lnTo>
                      <a:pt x="508" y="2647"/>
                    </a:lnTo>
                    <a:lnTo>
                      <a:pt x="508" y="2650"/>
                    </a:lnTo>
                    <a:lnTo>
                      <a:pt x="506" y="2650"/>
                    </a:lnTo>
                    <a:lnTo>
                      <a:pt x="506" y="2652"/>
                    </a:lnTo>
                    <a:lnTo>
                      <a:pt x="510" y="2665"/>
                    </a:lnTo>
                    <a:lnTo>
                      <a:pt x="525" y="2676"/>
                    </a:lnTo>
                    <a:lnTo>
                      <a:pt x="557" y="2680"/>
                    </a:lnTo>
                    <a:lnTo>
                      <a:pt x="562" y="2676"/>
                    </a:lnTo>
                    <a:lnTo>
                      <a:pt x="576" y="2662"/>
                    </a:lnTo>
                    <a:lnTo>
                      <a:pt x="582" y="2629"/>
                    </a:lnTo>
                    <a:lnTo>
                      <a:pt x="602" y="2586"/>
                    </a:lnTo>
                    <a:lnTo>
                      <a:pt x="685" y="2569"/>
                    </a:lnTo>
                    <a:lnTo>
                      <a:pt x="696" y="2462"/>
                    </a:lnTo>
                    <a:lnTo>
                      <a:pt x="683" y="2446"/>
                    </a:lnTo>
                    <a:lnTo>
                      <a:pt x="726" y="2370"/>
                    </a:lnTo>
                    <a:lnTo>
                      <a:pt x="707" y="2301"/>
                    </a:lnTo>
                    <a:lnTo>
                      <a:pt x="721" y="2271"/>
                    </a:lnTo>
                    <a:lnTo>
                      <a:pt x="739" y="2250"/>
                    </a:lnTo>
                    <a:lnTo>
                      <a:pt x="754" y="2247"/>
                    </a:lnTo>
                    <a:lnTo>
                      <a:pt x="755" y="2247"/>
                    </a:lnTo>
                    <a:lnTo>
                      <a:pt x="790" y="2257"/>
                    </a:lnTo>
                    <a:lnTo>
                      <a:pt x="794" y="2257"/>
                    </a:lnTo>
                    <a:lnTo>
                      <a:pt x="814" y="2214"/>
                    </a:lnTo>
                    <a:lnTo>
                      <a:pt x="870" y="2214"/>
                    </a:lnTo>
                    <a:lnTo>
                      <a:pt x="947" y="2143"/>
                    </a:lnTo>
                    <a:lnTo>
                      <a:pt x="975" y="2208"/>
                    </a:lnTo>
                    <a:lnTo>
                      <a:pt x="1006" y="2173"/>
                    </a:lnTo>
                    <a:lnTo>
                      <a:pt x="1008" y="2171"/>
                    </a:lnTo>
                    <a:lnTo>
                      <a:pt x="1016" y="2167"/>
                    </a:lnTo>
                    <a:lnTo>
                      <a:pt x="1098" y="2145"/>
                    </a:lnTo>
                    <a:lnTo>
                      <a:pt x="1100" y="2145"/>
                    </a:lnTo>
                    <a:lnTo>
                      <a:pt x="1117" y="2149"/>
                    </a:lnTo>
                    <a:lnTo>
                      <a:pt x="1172" y="2119"/>
                    </a:lnTo>
                    <a:lnTo>
                      <a:pt x="1297" y="2149"/>
                    </a:lnTo>
                    <a:lnTo>
                      <a:pt x="1395" y="2149"/>
                    </a:lnTo>
                    <a:lnTo>
                      <a:pt x="1434" y="2156"/>
                    </a:lnTo>
                    <a:lnTo>
                      <a:pt x="1436" y="2138"/>
                    </a:lnTo>
                    <a:lnTo>
                      <a:pt x="1436" y="2134"/>
                    </a:lnTo>
                    <a:lnTo>
                      <a:pt x="1439" y="2134"/>
                    </a:lnTo>
                    <a:lnTo>
                      <a:pt x="1478" y="2121"/>
                    </a:lnTo>
                    <a:lnTo>
                      <a:pt x="1541" y="2121"/>
                    </a:lnTo>
                    <a:lnTo>
                      <a:pt x="1563" y="2104"/>
                    </a:lnTo>
                    <a:lnTo>
                      <a:pt x="1574" y="2104"/>
                    </a:lnTo>
                    <a:lnTo>
                      <a:pt x="1600" y="2001"/>
                    </a:lnTo>
                    <a:lnTo>
                      <a:pt x="1655" y="1985"/>
                    </a:lnTo>
                    <a:lnTo>
                      <a:pt x="1666" y="1962"/>
                    </a:lnTo>
                    <a:lnTo>
                      <a:pt x="1698" y="1957"/>
                    </a:lnTo>
                    <a:lnTo>
                      <a:pt x="1821" y="1911"/>
                    </a:lnTo>
                    <a:lnTo>
                      <a:pt x="1902" y="1891"/>
                    </a:lnTo>
                    <a:lnTo>
                      <a:pt x="1882" y="1820"/>
                    </a:lnTo>
                    <a:lnTo>
                      <a:pt x="2015" y="1839"/>
                    </a:lnTo>
                    <a:lnTo>
                      <a:pt x="2035" y="1835"/>
                    </a:lnTo>
                    <a:lnTo>
                      <a:pt x="2044" y="1835"/>
                    </a:lnTo>
                    <a:lnTo>
                      <a:pt x="2054" y="1839"/>
                    </a:lnTo>
                    <a:lnTo>
                      <a:pt x="2064" y="1853"/>
                    </a:lnTo>
                    <a:lnTo>
                      <a:pt x="2066" y="1854"/>
                    </a:lnTo>
                    <a:lnTo>
                      <a:pt x="2072" y="1875"/>
                    </a:lnTo>
                    <a:lnTo>
                      <a:pt x="2072" y="1878"/>
                    </a:lnTo>
                    <a:lnTo>
                      <a:pt x="2070" y="1889"/>
                    </a:lnTo>
                    <a:lnTo>
                      <a:pt x="2072" y="1891"/>
                    </a:lnTo>
                    <a:lnTo>
                      <a:pt x="2116" y="1926"/>
                    </a:lnTo>
                    <a:lnTo>
                      <a:pt x="2138" y="1933"/>
                    </a:lnTo>
                    <a:lnTo>
                      <a:pt x="2144" y="1937"/>
                    </a:lnTo>
                    <a:lnTo>
                      <a:pt x="2310" y="1995"/>
                    </a:lnTo>
                    <a:lnTo>
                      <a:pt x="2330" y="1902"/>
                    </a:lnTo>
                    <a:lnTo>
                      <a:pt x="2359" y="1880"/>
                    </a:lnTo>
                    <a:lnTo>
                      <a:pt x="2374" y="1835"/>
                    </a:lnTo>
                    <a:lnTo>
                      <a:pt x="2382" y="1778"/>
                    </a:lnTo>
                    <a:lnTo>
                      <a:pt x="2403" y="1778"/>
                    </a:lnTo>
                    <a:lnTo>
                      <a:pt x="2428" y="1749"/>
                    </a:lnTo>
                    <a:lnTo>
                      <a:pt x="2480" y="1569"/>
                    </a:lnTo>
                    <a:lnTo>
                      <a:pt x="2494" y="1558"/>
                    </a:lnTo>
                    <a:lnTo>
                      <a:pt x="2492" y="1518"/>
                    </a:lnTo>
                    <a:lnTo>
                      <a:pt x="2518" y="1476"/>
                    </a:lnTo>
                    <a:lnTo>
                      <a:pt x="2534" y="1479"/>
                    </a:lnTo>
                    <a:lnTo>
                      <a:pt x="2546" y="1479"/>
                    </a:lnTo>
                    <a:lnTo>
                      <a:pt x="2561" y="1465"/>
                    </a:lnTo>
                    <a:lnTo>
                      <a:pt x="2564" y="1449"/>
                    </a:lnTo>
                    <a:lnTo>
                      <a:pt x="2559" y="1449"/>
                    </a:lnTo>
                    <a:lnTo>
                      <a:pt x="2557" y="1446"/>
                    </a:lnTo>
                    <a:lnTo>
                      <a:pt x="2557" y="1444"/>
                    </a:lnTo>
                    <a:lnTo>
                      <a:pt x="2561" y="1431"/>
                    </a:lnTo>
                    <a:lnTo>
                      <a:pt x="2561" y="1428"/>
                    </a:lnTo>
                    <a:lnTo>
                      <a:pt x="2564" y="1428"/>
                    </a:lnTo>
                    <a:lnTo>
                      <a:pt x="2585" y="1424"/>
                    </a:lnTo>
                    <a:lnTo>
                      <a:pt x="2611" y="1424"/>
                    </a:lnTo>
                    <a:lnTo>
                      <a:pt x="2666" y="1446"/>
                    </a:lnTo>
                    <a:lnTo>
                      <a:pt x="2738" y="1422"/>
                    </a:lnTo>
                    <a:lnTo>
                      <a:pt x="2760" y="1354"/>
                    </a:lnTo>
                    <a:lnTo>
                      <a:pt x="2753" y="1234"/>
                    </a:lnTo>
                    <a:lnTo>
                      <a:pt x="2758" y="1210"/>
                    </a:lnTo>
                    <a:lnTo>
                      <a:pt x="2720" y="1154"/>
                    </a:lnTo>
                    <a:lnTo>
                      <a:pt x="2684" y="959"/>
                    </a:lnTo>
                    <a:lnTo>
                      <a:pt x="2673" y="832"/>
                    </a:lnTo>
                    <a:lnTo>
                      <a:pt x="2665" y="819"/>
                    </a:lnTo>
                    <a:lnTo>
                      <a:pt x="2677" y="795"/>
                    </a:lnTo>
                    <a:lnTo>
                      <a:pt x="2649" y="657"/>
                    </a:lnTo>
                    <a:lnTo>
                      <a:pt x="2662" y="646"/>
                    </a:lnTo>
                    <a:lnTo>
                      <a:pt x="2728" y="544"/>
                    </a:lnTo>
                    <a:lnTo>
                      <a:pt x="2742" y="461"/>
                    </a:lnTo>
                    <a:lnTo>
                      <a:pt x="2728" y="390"/>
                    </a:lnTo>
                    <a:lnTo>
                      <a:pt x="2745" y="358"/>
                    </a:lnTo>
                    <a:lnTo>
                      <a:pt x="2753" y="354"/>
                    </a:lnTo>
                    <a:lnTo>
                      <a:pt x="2712" y="248"/>
                    </a:lnTo>
                    <a:lnTo>
                      <a:pt x="2712" y="238"/>
                    </a:lnTo>
                    <a:lnTo>
                      <a:pt x="2742" y="160"/>
                    </a:lnTo>
                    <a:lnTo>
                      <a:pt x="2736" y="133"/>
                    </a:lnTo>
                    <a:lnTo>
                      <a:pt x="2738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1" name="Freeform 306">
                <a:extLst>
                  <a:ext uri="{FF2B5EF4-FFF2-40B4-BE49-F238E27FC236}">
                    <a16:creationId xmlns:a16="http://schemas.microsoft.com/office/drawing/2014/main" id="{577B3459-C580-FD1C-0037-EF7684A921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4" y="2070"/>
                <a:ext cx="153" cy="566"/>
              </a:xfrm>
              <a:custGeom>
                <a:avLst/>
                <a:gdLst>
                  <a:gd name="T0" fmla="*/ 49 w 1074"/>
                  <a:gd name="T1" fmla="*/ 3944 h 3966"/>
                  <a:gd name="T2" fmla="*/ 153 w 1074"/>
                  <a:gd name="T3" fmla="*/ 3889 h 3966"/>
                  <a:gd name="T4" fmla="*/ 104 w 1074"/>
                  <a:gd name="T5" fmla="*/ 3846 h 3966"/>
                  <a:gd name="T6" fmla="*/ 66 w 1074"/>
                  <a:gd name="T7" fmla="*/ 3747 h 3966"/>
                  <a:gd name="T8" fmla="*/ 148 w 1074"/>
                  <a:gd name="T9" fmla="*/ 3681 h 3966"/>
                  <a:gd name="T10" fmla="*/ 232 w 1074"/>
                  <a:gd name="T11" fmla="*/ 3529 h 3966"/>
                  <a:gd name="T12" fmla="*/ 333 w 1074"/>
                  <a:gd name="T13" fmla="*/ 3447 h 3966"/>
                  <a:gd name="T14" fmla="*/ 276 w 1074"/>
                  <a:gd name="T15" fmla="*/ 3409 h 3966"/>
                  <a:gd name="T16" fmla="*/ 257 w 1074"/>
                  <a:gd name="T17" fmla="*/ 3291 h 3966"/>
                  <a:gd name="T18" fmla="*/ 279 w 1074"/>
                  <a:gd name="T19" fmla="*/ 3278 h 3966"/>
                  <a:gd name="T20" fmla="*/ 388 w 1074"/>
                  <a:gd name="T21" fmla="*/ 3163 h 3966"/>
                  <a:gd name="T22" fmla="*/ 393 w 1074"/>
                  <a:gd name="T23" fmla="*/ 3152 h 3966"/>
                  <a:gd name="T24" fmla="*/ 396 w 1074"/>
                  <a:gd name="T25" fmla="*/ 3127 h 3966"/>
                  <a:gd name="T26" fmla="*/ 423 w 1074"/>
                  <a:gd name="T27" fmla="*/ 3114 h 3966"/>
                  <a:gd name="T28" fmla="*/ 549 w 1074"/>
                  <a:gd name="T29" fmla="*/ 3011 h 3966"/>
                  <a:gd name="T30" fmla="*/ 598 w 1074"/>
                  <a:gd name="T31" fmla="*/ 2879 h 3966"/>
                  <a:gd name="T32" fmla="*/ 592 w 1074"/>
                  <a:gd name="T33" fmla="*/ 2767 h 3966"/>
                  <a:gd name="T34" fmla="*/ 710 w 1074"/>
                  <a:gd name="T35" fmla="*/ 2818 h 3966"/>
                  <a:gd name="T36" fmla="*/ 746 w 1074"/>
                  <a:gd name="T37" fmla="*/ 2852 h 3966"/>
                  <a:gd name="T38" fmla="*/ 904 w 1074"/>
                  <a:gd name="T39" fmla="*/ 2862 h 3966"/>
                  <a:gd name="T40" fmla="*/ 836 w 1074"/>
                  <a:gd name="T41" fmla="*/ 2759 h 3966"/>
                  <a:gd name="T42" fmla="*/ 880 w 1074"/>
                  <a:gd name="T43" fmla="*/ 2534 h 3966"/>
                  <a:gd name="T44" fmla="*/ 891 w 1074"/>
                  <a:gd name="T45" fmla="*/ 2420 h 3966"/>
                  <a:gd name="T46" fmla="*/ 898 w 1074"/>
                  <a:gd name="T47" fmla="*/ 2415 h 3966"/>
                  <a:gd name="T48" fmla="*/ 856 w 1074"/>
                  <a:gd name="T49" fmla="*/ 2378 h 3966"/>
                  <a:gd name="T50" fmla="*/ 822 w 1074"/>
                  <a:gd name="T51" fmla="*/ 2239 h 3966"/>
                  <a:gd name="T52" fmla="*/ 891 w 1074"/>
                  <a:gd name="T53" fmla="*/ 2152 h 3966"/>
                  <a:gd name="T54" fmla="*/ 893 w 1074"/>
                  <a:gd name="T55" fmla="*/ 2061 h 3966"/>
                  <a:gd name="T56" fmla="*/ 918 w 1074"/>
                  <a:gd name="T57" fmla="*/ 1999 h 3966"/>
                  <a:gd name="T58" fmla="*/ 779 w 1074"/>
                  <a:gd name="T59" fmla="*/ 1814 h 3966"/>
                  <a:gd name="T60" fmla="*/ 734 w 1074"/>
                  <a:gd name="T61" fmla="*/ 1740 h 3966"/>
                  <a:gd name="T62" fmla="*/ 738 w 1074"/>
                  <a:gd name="T63" fmla="*/ 1601 h 3966"/>
                  <a:gd name="T64" fmla="*/ 759 w 1074"/>
                  <a:gd name="T65" fmla="*/ 1525 h 3966"/>
                  <a:gd name="T66" fmla="*/ 854 w 1074"/>
                  <a:gd name="T67" fmla="*/ 1532 h 3966"/>
                  <a:gd name="T68" fmla="*/ 888 w 1074"/>
                  <a:gd name="T69" fmla="*/ 1475 h 3966"/>
                  <a:gd name="T70" fmla="*/ 980 w 1074"/>
                  <a:gd name="T71" fmla="*/ 1399 h 3966"/>
                  <a:gd name="T72" fmla="*/ 1074 w 1074"/>
                  <a:gd name="T73" fmla="*/ 1253 h 3966"/>
                  <a:gd name="T74" fmla="*/ 1067 w 1074"/>
                  <a:gd name="T75" fmla="*/ 1070 h 3966"/>
                  <a:gd name="T76" fmla="*/ 980 w 1074"/>
                  <a:gd name="T77" fmla="*/ 969 h 3966"/>
                  <a:gd name="T78" fmla="*/ 967 w 1074"/>
                  <a:gd name="T79" fmla="*/ 919 h 3966"/>
                  <a:gd name="T80" fmla="*/ 969 w 1074"/>
                  <a:gd name="T81" fmla="*/ 886 h 3966"/>
                  <a:gd name="T82" fmla="*/ 986 w 1074"/>
                  <a:gd name="T83" fmla="*/ 779 h 3966"/>
                  <a:gd name="T84" fmla="*/ 987 w 1074"/>
                  <a:gd name="T85" fmla="*/ 681 h 3966"/>
                  <a:gd name="T86" fmla="*/ 915 w 1074"/>
                  <a:gd name="T87" fmla="*/ 602 h 3966"/>
                  <a:gd name="T88" fmla="*/ 854 w 1074"/>
                  <a:gd name="T89" fmla="*/ 471 h 3966"/>
                  <a:gd name="T90" fmla="*/ 767 w 1074"/>
                  <a:gd name="T91" fmla="*/ 346 h 3966"/>
                  <a:gd name="T92" fmla="*/ 724 w 1074"/>
                  <a:gd name="T93" fmla="*/ 306 h 3966"/>
                  <a:gd name="T94" fmla="*/ 628 w 1074"/>
                  <a:gd name="T95" fmla="*/ 298 h 3966"/>
                  <a:gd name="T96" fmla="*/ 598 w 1074"/>
                  <a:gd name="T97" fmla="*/ 262 h 3966"/>
                  <a:gd name="T98" fmla="*/ 539 w 1074"/>
                  <a:gd name="T99" fmla="*/ 251 h 3966"/>
                  <a:gd name="T100" fmla="*/ 565 w 1074"/>
                  <a:gd name="T101" fmla="*/ 143 h 3966"/>
                  <a:gd name="T102" fmla="*/ 461 w 1074"/>
                  <a:gd name="T103" fmla="*/ 0 h 39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74" h="3966">
                    <a:moveTo>
                      <a:pt x="0" y="3966"/>
                    </a:moveTo>
                    <a:lnTo>
                      <a:pt x="49" y="3944"/>
                    </a:lnTo>
                    <a:lnTo>
                      <a:pt x="137" y="3943"/>
                    </a:lnTo>
                    <a:lnTo>
                      <a:pt x="153" y="3889"/>
                    </a:lnTo>
                    <a:lnTo>
                      <a:pt x="126" y="3870"/>
                    </a:lnTo>
                    <a:lnTo>
                      <a:pt x="104" y="3846"/>
                    </a:lnTo>
                    <a:lnTo>
                      <a:pt x="66" y="3757"/>
                    </a:lnTo>
                    <a:lnTo>
                      <a:pt x="66" y="3747"/>
                    </a:lnTo>
                    <a:lnTo>
                      <a:pt x="77" y="3732"/>
                    </a:lnTo>
                    <a:lnTo>
                      <a:pt x="148" y="3681"/>
                    </a:lnTo>
                    <a:lnTo>
                      <a:pt x="215" y="3681"/>
                    </a:lnTo>
                    <a:lnTo>
                      <a:pt x="232" y="3529"/>
                    </a:lnTo>
                    <a:lnTo>
                      <a:pt x="331" y="3459"/>
                    </a:lnTo>
                    <a:lnTo>
                      <a:pt x="333" y="3447"/>
                    </a:lnTo>
                    <a:lnTo>
                      <a:pt x="276" y="3411"/>
                    </a:lnTo>
                    <a:lnTo>
                      <a:pt x="276" y="3409"/>
                    </a:lnTo>
                    <a:lnTo>
                      <a:pt x="255" y="3338"/>
                    </a:lnTo>
                    <a:lnTo>
                      <a:pt x="257" y="3291"/>
                    </a:lnTo>
                    <a:lnTo>
                      <a:pt x="279" y="3291"/>
                    </a:lnTo>
                    <a:lnTo>
                      <a:pt x="279" y="3278"/>
                    </a:lnTo>
                    <a:lnTo>
                      <a:pt x="347" y="3229"/>
                    </a:lnTo>
                    <a:lnTo>
                      <a:pt x="388" y="3163"/>
                    </a:lnTo>
                    <a:lnTo>
                      <a:pt x="390" y="3156"/>
                    </a:lnTo>
                    <a:lnTo>
                      <a:pt x="393" y="3152"/>
                    </a:lnTo>
                    <a:lnTo>
                      <a:pt x="396" y="3142"/>
                    </a:lnTo>
                    <a:lnTo>
                      <a:pt x="396" y="3127"/>
                    </a:lnTo>
                    <a:lnTo>
                      <a:pt x="410" y="3109"/>
                    </a:lnTo>
                    <a:lnTo>
                      <a:pt x="423" y="3114"/>
                    </a:lnTo>
                    <a:lnTo>
                      <a:pt x="483" y="3054"/>
                    </a:lnTo>
                    <a:lnTo>
                      <a:pt x="549" y="3011"/>
                    </a:lnTo>
                    <a:lnTo>
                      <a:pt x="585" y="2977"/>
                    </a:lnTo>
                    <a:lnTo>
                      <a:pt x="598" y="2879"/>
                    </a:lnTo>
                    <a:lnTo>
                      <a:pt x="579" y="2767"/>
                    </a:lnTo>
                    <a:lnTo>
                      <a:pt x="592" y="2767"/>
                    </a:lnTo>
                    <a:lnTo>
                      <a:pt x="628" y="2771"/>
                    </a:lnTo>
                    <a:lnTo>
                      <a:pt x="710" y="2818"/>
                    </a:lnTo>
                    <a:lnTo>
                      <a:pt x="738" y="2841"/>
                    </a:lnTo>
                    <a:lnTo>
                      <a:pt x="746" y="2852"/>
                    </a:lnTo>
                    <a:lnTo>
                      <a:pt x="822" y="2894"/>
                    </a:lnTo>
                    <a:lnTo>
                      <a:pt x="904" y="2862"/>
                    </a:lnTo>
                    <a:lnTo>
                      <a:pt x="904" y="2803"/>
                    </a:lnTo>
                    <a:lnTo>
                      <a:pt x="836" y="2759"/>
                    </a:lnTo>
                    <a:lnTo>
                      <a:pt x="888" y="2556"/>
                    </a:lnTo>
                    <a:lnTo>
                      <a:pt x="880" y="2534"/>
                    </a:lnTo>
                    <a:lnTo>
                      <a:pt x="885" y="2502"/>
                    </a:lnTo>
                    <a:lnTo>
                      <a:pt x="891" y="2420"/>
                    </a:lnTo>
                    <a:lnTo>
                      <a:pt x="893" y="2417"/>
                    </a:lnTo>
                    <a:lnTo>
                      <a:pt x="898" y="2415"/>
                    </a:lnTo>
                    <a:lnTo>
                      <a:pt x="893" y="2388"/>
                    </a:lnTo>
                    <a:lnTo>
                      <a:pt x="856" y="2378"/>
                    </a:lnTo>
                    <a:lnTo>
                      <a:pt x="798" y="2257"/>
                    </a:lnTo>
                    <a:lnTo>
                      <a:pt x="822" y="2239"/>
                    </a:lnTo>
                    <a:lnTo>
                      <a:pt x="830" y="2163"/>
                    </a:lnTo>
                    <a:lnTo>
                      <a:pt x="891" y="2152"/>
                    </a:lnTo>
                    <a:lnTo>
                      <a:pt x="899" y="2130"/>
                    </a:lnTo>
                    <a:lnTo>
                      <a:pt x="893" y="2061"/>
                    </a:lnTo>
                    <a:lnTo>
                      <a:pt x="920" y="2033"/>
                    </a:lnTo>
                    <a:lnTo>
                      <a:pt x="918" y="1999"/>
                    </a:lnTo>
                    <a:lnTo>
                      <a:pt x="849" y="1880"/>
                    </a:lnTo>
                    <a:lnTo>
                      <a:pt x="779" y="1814"/>
                    </a:lnTo>
                    <a:lnTo>
                      <a:pt x="740" y="1791"/>
                    </a:lnTo>
                    <a:lnTo>
                      <a:pt x="734" y="1740"/>
                    </a:lnTo>
                    <a:lnTo>
                      <a:pt x="650" y="1634"/>
                    </a:lnTo>
                    <a:lnTo>
                      <a:pt x="738" y="1601"/>
                    </a:lnTo>
                    <a:lnTo>
                      <a:pt x="768" y="1584"/>
                    </a:lnTo>
                    <a:lnTo>
                      <a:pt x="759" y="1525"/>
                    </a:lnTo>
                    <a:lnTo>
                      <a:pt x="801" y="1514"/>
                    </a:lnTo>
                    <a:lnTo>
                      <a:pt x="854" y="1532"/>
                    </a:lnTo>
                    <a:lnTo>
                      <a:pt x="856" y="1522"/>
                    </a:lnTo>
                    <a:lnTo>
                      <a:pt x="888" y="1475"/>
                    </a:lnTo>
                    <a:lnTo>
                      <a:pt x="920" y="1442"/>
                    </a:lnTo>
                    <a:lnTo>
                      <a:pt x="980" y="1399"/>
                    </a:lnTo>
                    <a:lnTo>
                      <a:pt x="967" y="1322"/>
                    </a:lnTo>
                    <a:lnTo>
                      <a:pt x="1074" y="1253"/>
                    </a:lnTo>
                    <a:lnTo>
                      <a:pt x="1054" y="1197"/>
                    </a:lnTo>
                    <a:lnTo>
                      <a:pt x="1067" y="1070"/>
                    </a:lnTo>
                    <a:lnTo>
                      <a:pt x="1007" y="1028"/>
                    </a:lnTo>
                    <a:lnTo>
                      <a:pt x="980" y="969"/>
                    </a:lnTo>
                    <a:lnTo>
                      <a:pt x="967" y="924"/>
                    </a:lnTo>
                    <a:lnTo>
                      <a:pt x="967" y="919"/>
                    </a:lnTo>
                    <a:lnTo>
                      <a:pt x="972" y="903"/>
                    </a:lnTo>
                    <a:lnTo>
                      <a:pt x="969" y="886"/>
                    </a:lnTo>
                    <a:lnTo>
                      <a:pt x="969" y="833"/>
                    </a:lnTo>
                    <a:lnTo>
                      <a:pt x="986" y="779"/>
                    </a:lnTo>
                    <a:lnTo>
                      <a:pt x="998" y="766"/>
                    </a:lnTo>
                    <a:lnTo>
                      <a:pt x="987" y="681"/>
                    </a:lnTo>
                    <a:lnTo>
                      <a:pt x="929" y="651"/>
                    </a:lnTo>
                    <a:lnTo>
                      <a:pt x="915" y="602"/>
                    </a:lnTo>
                    <a:lnTo>
                      <a:pt x="904" y="504"/>
                    </a:lnTo>
                    <a:lnTo>
                      <a:pt x="854" y="471"/>
                    </a:lnTo>
                    <a:lnTo>
                      <a:pt x="836" y="401"/>
                    </a:lnTo>
                    <a:lnTo>
                      <a:pt x="767" y="346"/>
                    </a:lnTo>
                    <a:lnTo>
                      <a:pt x="734" y="375"/>
                    </a:lnTo>
                    <a:lnTo>
                      <a:pt x="724" y="306"/>
                    </a:lnTo>
                    <a:lnTo>
                      <a:pt x="659" y="244"/>
                    </a:lnTo>
                    <a:lnTo>
                      <a:pt x="628" y="298"/>
                    </a:lnTo>
                    <a:lnTo>
                      <a:pt x="601" y="262"/>
                    </a:lnTo>
                    <a:lnTo>
                      <a:pt x="598" y="262"/>
                    </a:lnTo>
                    <a:lnTo>
                      <a:pt x="563" y="269"/>
                    </a:lnTo>
                    <a:lnTo>
                      <a:pt x="539" y="251"/>
                    </a:lnTo>
                    <a:lnTo>
                      <a:pt x="499" y="215"/>
                    </a:lnTo>
                    <a:lnTo>
                      <a:pt x="565" y="143"/>
                    </a:lnTo>
                    <a:lnTo>
                      <a:pt x="467" y="94"/>
                    </a:lnTo>
                    <a:lnTo>
                      <a:pt x="46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2" name="Freeform 307">
                <a:extLst>
                  <a:ext uri="{FF2B5EF4-FFF2-40B4-BE49-F238E27FC236}">
                    <a16:creationId xmlns:a16="http://schemas.microsoft.com/office/drawing/2014/main" id="{6F378FD2-0C4F-C037-F283-BA73126CE3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1" y="678"/>
                <a:ext cx="194" cy="436"/>
              </a:xfrm>
              <a:custGeom>
                <a:avLst/>
                <a:gdLst>
                  <a:gd name="T0" fmla="*/ 9 w 1355"/>
                  <a:gd name="T1" fmla="*/ 3012 h 3056"/>
                  <a:gd name="T2" fmla="*/ 64 w 1355"/>
                  <a:gd name="T3" fmla="*/ 2910 h 3056"/>
                  <a:gd name="T4" fmla="*/ 157 w 1355"/>
                  <a:gd name="T5" fmla="*/ 2870 h 3056"/>
                  <a:gd name="T6" fmla="*/ 195 w 1355"/>
                  <a:gd name="T7" fmla="*/ 2801 h 3056"/>
                  <a:gd name="T8" fmla="*/ 244 w 1355"/>
                  <a:gd name="T9" fmla="*/ 2739 h 3056"/>
                  <a:gd name="T10" fmla="*/ 323 w 1355"/>
                  <a:gd name="T11" fmla="*/ 2630 h 3056"/>
                  <a:gd name="T12" fmla="*/ 235 w 1355"/>
                  <a:gd name="T13" fmla="*/ 2545 h 3056"/>
                  <a:gd name="T14" fmla="*/ 179 w 1355"/>
                  <a:gd name="T15" fmla="*/ 2542 h 3056"/>
                  <a:gd name="T16" fmla="*/ 187 w 1355"/>
                  <a:gd name="T17" fmla="*/ 2482 h 3056"/>
                  <a:gd name="T18" fmla="*/ 275 w 1355"/>
                  <a:gd name="T19" fmla="*/ 2423 h 3056"/>
                  <a:gd name="T20" fmla="*/ 203 w 1355"/>
                  <a:gd name="T21" fmla="*/ 2313 h 3056"/>
                  <a:gd name="T22" fmla="*/ 246 w 1355"/>
                  <a:gd name="T23" fmla="*/ 2228 h 3056"/>
                  <a:gd name="T24" fmla="*/ 381 w 1355"/>
                  <a:gd name="T25" fmla="*/ 2236 h 3056"/>
                  <a:gd name="T26" fmla="*/ 454 w 1355"/>
                  <a:gd name="T27" fmla="*/ 2214 h 3056"/>
                  <a:gd name="T28" fmla="*/ 473 w 1355"/>
                  <a:gd name="T29" fmla="*/ 2156 h 3056"/>
                  <a:gd name="T30" fmla="*/ 392 w 1355"/>
                  <a:gd name="T31" fmla="*/ 2094 h 3056"/>
                  <a:gd name="T32" fmla="*/ 315 w 1355"/>
                  <a:gd name="T33" fmla="*/ 2072 h 3056"/>
                  <a:gd name="T34" fmla="*/ 337 w 1355"/>
                  <a:gd name="T35" fmla="*/ 1985 h 3056"/>
                  <a:gd name="T36" fmla="*/ 317 w 1355"/>
                  <a:gd name="T37" fmla="*/ 1903 h 3056"/>
                  <a:gd name="T38" fmla="*/ 299 w 1355"/>
                  <a:gd name="T39" fmla="*/ 1844 h 3056"/>
                  <a:gd name="T40" fmla="*/ 284 w 1355"/>
                  <a:gd name="T41" fmla="*/ 1777 h 3056"/>
                  <a:gd name="T42" fmla="*/ 355 w 1355"/>
                  <a:gd name="T43" fmla="*/ 1744 h 3056"/>
                  <a:gd name="T44" fmla="*/ 443 w 1355"/>
                  <a:gd name="T45" fmla="*/ 1719 h 3056"/>
                  <a:gd name="T46" fmla="*/ 482 w 1355"/>
                  <a:gd name="T47" fmla="*/ 1687 h 3056"/>
                  <a:gd name="T48" fmla="*/ 601 w 1355"/>
                  <a:gd name="T49" fmla="*/ 1658 h 3056"/>
                  <a:gd name="T50" fmla="*/ 645 w 1355"/>
                  <a:gd name="T51" fmla="*/ 1639 h 3056"/>
                  <a:gd name="T52" fmla="*/ 665 w 1355"/>
                  <a:gd name="T53" fmla="*/ 1592 h 3056"/>
                  <a:gd name="T54" fmla="*/ 779 w 1355"/>
                  <a:gd name="T55" fmla="*/ 1518 h 3056"/>
                  <a:gd name="T56" fmla="*/ 894 w 1355"/>
                  <a:gd name="T57" fmla="*/ 1595 h 3056"/>
                  <a:gd name="T58" fmla="*/ 984 w 1355"/>
                  <a:gd name="T59" fmla="*/ 1647 h 3056"/>
                  <a:gd name="T60" fmla="*/ 1003 w 1355"/>
                  <a:gd name="T61" fmla="*/ 1521 h 3056"/>
                  <a:gd name="T62" fmla="*/ 1025 w 1355"/>
                  <a:gd name="T63" fmla="*/ 1407 h 3056"/>
                  <a:gd name="T64" fmla="*/ 985 w 1355"/>
                  <a:gd name="T65" fmla="*/ 1237 h 3056"/>
                  <a:gd name="T66" fmla="*/ 1003 w 1355"/>
                  <a:gd name="T67" fmla="*/ 1119 h 3056"/>
                  <a:gd name="T68" fmla="*/ 1017 w 1355"/>
                  <a:gd name="T69" fmla="*/ 994 h 3056"/>
                  <a:gd name="T70" fmla="*/ 995 w 1355"/>
                  <a:gd name="T71" fmla="*/ 882 h 3056"/>
                  <a:gd name="T72" fmla="*/ 1134 w 1355"/>
                  <a:gd name="T73" fmla="*/ 769 h 3056"/>
                  <a:gd name="T74" fmla="*/ 1178 w 1355"/>
                  <a:gd name="T75" fmla="*/ 732 h 3056"/>
                  <a:gd name="T76" fmla="*/ 1235 w 1355"/>
                  <a:gd name="T77" fmla="*/ 701 h 3056"/>
                  <a:gd name="T78" fmla="*/ 1271 w 1355"/>
                  <a:gd name="T79" fmla="*/ 645 h 3056"/>
                  <a:gd name="T80" fmla="*/ 1312 w 1355"/>
                  <a:gd name="T81" fmla="*/ 621 h 3056"/>
                  <a:gd name="T82" fmla="*/ 1287 w 1355"/>
                  <a:gd name="T83" fmla="*/ 510 h 3056"/>
                  <a:gd name="T84" fmla="*/ 1309 w 1355"/>
                  <a:gd name="T85" fmla="*/ 448 h 3056"/>
                  <a:gd name="T86" fmla="*/ 1312 w 1355"/>
                  <a:gd name="T87" fmla="*/ 330 h 3056"/>
                  <a:gd name="T88" fmla="*/ 1355 w 1355"/>
                  <a:gd name="T89" fmla="*/ 142 h 3056"/>
                  <a:gd name="T90" fmla="*/ 1293 w 1355"/>
                  <a:gd name="T91" fmla="*/ 125 h 30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55" h="3056">
                    <a:moveTo>
                      <a:pt x="0" y="3056"/>
                    </a:moveTo>
                    <a:lnTo>
                      <a:pt x="9" y="3012"/>
                    </a:lnTo>
                    <a:lnTo>
                      <a:pt x="33" y="3001"/>
                    </a:lnTo>
                    <a:lnTo>
                      <a:pt x="64" y="2910"/>
                    </a:lnTo>
                    <a:lnTo>
                      <a:pt x="77" y="2891"/>
                    </a:lnTo>
                    <a:lnTo>
                      <a:pt x="157" y="2870"/>
                    </a:lnTo>
                    <a:lnTo>
                      <a:pt x="159" y="2815"/>
                    </a:lnTo>
                    <a:lnTo>
                      <a:pt x="195" y="2801"/>
                    </a:lnTo>
                    <a:lnTo>
                      <a:pt x="189" y="2757"/>
                    </a:lnTo>
                    <a:lnTo>
                      <a:pt x="244" y="2739"/>
                    </a:lnTo>
                    <a:lnTo>
                      <a:pt x="277" y="2635"/>
                    </a:lnTo>
                    <a:lnTo>
                      <a:pt x="323" y="2630"/>
                    </a:lnTo>
                    <a:lnTo>
                      <a:pt x="318" y="2543"/>
                    </a:lnTo>
                    <a:lnTo>
                      <a:pt x="235" y="2545"/>
                    </a:lnTo>
                    <a:lnTo>
                      <a:pt x="231" y="2554"/>
                    </a:lnTo>
                    <a:lnTo>
                      <a:pt x="179" y="2542"/>
                    </a:lnTo>
                    <a:lnTo>
                      <a:pt x="181" y="2484"/>
                    </a:lnTo>
                    <a:lnTo>
                      <a:pt x="187" y="2482"/>
                    </a:lnTo>
                    <a:lnTo>
                      <a:pt x="219" y="2449"/>
                    </a:lnTo>
                    <a:lnTo>
                      <a:pt x="275" y="2423"/>
                    </a:lnTo>
                    <a:lnTo>
                      <a:pt x="241" y="2351"/>
                    </a:lnTo>
                    <a:lnTo>
                      <a:pt x="203" y="2313"/>
                    </a:lnTo>
                    <a:lnTo>
                      <a:pt x="241" y="2233"/>
                    </a:lnTo>
                    <a:lnTo>
                      <a:pt x="246" y="2228"/>
                    </a:lnTo>
                    <a:lnTo>
                      <a:pt x="353" y="2220"/>
                    </a:lnTo>
                    <a:lnTo>
                      <a:pt x="381" y="2236"/>
                    </a:lnTo>
                    <a:lnTo>
                      <a:pt x="413" y="2239"/>
                    </a:lnTo>
                    <a:lnTo>
                      <a:pt x="454" y="2214"/>
                    </a:lnTo>
                    <a:lnTo>
                      <a:pt x="470" y="2209"/>
                    </a:lnTo>
                    <a:lnTo>
                      <a:pt x="473" y="2156"/>
                    </a:lnTo>
                    <a:lnTo>
                      <a:pt x="394" y="2149"/>
                    </a:lnTo>
                    <a:lnTo>
                      <a:pt x="392" y="2094"/>
                    </a:lnTo>
                    <a:lnTo>
                      <a:pt x="377" y="2075"/>
                    </a:lnTo>
                    <a:lnTo>
                      <a:pt x="315" y="2072"/>
                    </a:lnTo>
                    <a:lnTo>
                      <a:pt x="295" y="2036"/>
                    </a:lnTo>
                    <a:lnTo>
                      <a:pt x="337" y="1985"/>
                    </a:lnTo>
                    <a:lnTo>
                      <a:pt x="299" y="1922"/>
                    </a:lnTo>
                    <a:lnTo>
                      <a:pt x="317" y="1903"/>
                    </a:lnTo>
                    <a:lnTo>
                      <a:pt x="306" y="1855"/>
                    </a:lnTo>
                    <a:lnTo>
                      <a:pt x="299" y="1844"/>
                    </a:lnTo>
                    <a:lnTo>
                      <a:pt x="268" y="1815"/>
                    </a:lnTo>
                    <a:lnTo>
                      <a:pt x="284" y="1777"/>
                    </a:lnTo>
                    <a:lnTo>
                      <a:pt x="323" y="1752"/>
                    </a:lnTo>
                    <a:lnTo>
                      <a:pt x="355" y="1744"/>
                    </a:lnTo>
                    <a:lnTo>
                      <a:pt x="402" y="1724"/>
                    </a:lnTo>
                    <a:lnTo>
                      <a:pt x="443" y="1719"/>
                    </a:lnTo>
                    <a:lnTo>
                      <a:pt x="452" y="1687"/>
                    </a:lnTo>
                    <a:lnTo>
                      <a:pt x="482" y="1687"/>
                    </a:lnTo>
                    <a:lnTo>
                      <a:pt x="517" y="1665"/>
                    </a:lnTo>
                    <a:lnTo>
                      <a:pt x="601" y="1658"/>
                    </a:lnTo>
                    <a:lnTo>
                      <a:pt x="618" y="1679"/>
                    </a:lnTo>
                    <a:lnTo>
                      <a:pt x="645" y="1639"/>
                    </a:lnTo>
                    <a:lnTo>
                      <a:pt x="659" y="1628"/>
                    </a:lnTo>
                    <a:lnTo>
                      <a:pt x="665" y="1592"/>
                    </a:lnTo>
                    <a:lnTo>
                      <a:pt x="730" y="1560"/>
                    </a:lnTo>
                    <a:lnTo>
                      <a:pt x="779" y="1518"/>
                    </a:lnTo>
                    <a:lnTo>
                      <a:pt x="847" y="1602"/>
                    </a:lnTo>
                    <a:lnTo>
                      <a:pt x="894" y="1595"/>
                    </a:lnTo>
                    <a:lnTo>
                      <a:pt x="941" y="1652"/>
                    </a:lnTo>
                    <a:lnTo>
                      <a:pt x="984" y="1647"/>
                    </a:lnTo>
                    <a:lnTo>
                      <a:pt x="984" y="1581"/>
                    </a:lnTo>
                    <a:lnTo>
                      <a:pt x="1003" y="1521"/>
                    </a:lnTo>
                    <a:lnTo>
                      <a:pt x="984" y="1431"/>
                    </a:lnTo>
                    <a:lnTo>
                      <a:pt x="1025" y="1407"/>
                    </a:lnTo>
                    <a:lnTo>
                      <a:pt x="987" y="1313"/>
                    </a:lnTo>
                    <a:lnTo>
                      <a:pt x="985" y="1237"/>
                    </a:lnTo>
                    <a:lnTo>
                      <a:pt x="1047" y="1199"/>
                    </a:lnTo>
                    <a:lnTo>
                      <a:pt x="1003" y="1119"/>
                    </a:lnTo>
                    <a:lnTo>
                      <a:pt x="1049" y="1067"/>
                    </a:lnTo>
                    <a:lnTo>
                      <a:pt x="1017" y="994"/>
                    </a:lnTo>
                    <a:lnTo>
                      <a:pt x="965" y="947"/>
                    </a:lnTo>
                    <a:lnTo>
                      <a:pt x="995" y="882"/>
                    </a:lnTo>
                    <a:lnTo>
                      <a:pt x="1115" y="893"/>
                    </a:lnTo>
                    <a:lnTo>
                      <a:pt x="1134" y="769"/>
                    </a:lnTo>
                    <a:lnTo>
                      <a:pt x="1162" y="772"/>
                    </a:lnTo>
                    <a:lnTo>
                      <a:pt x="1178" y="732"/>
                    </a:lnTo>
                    <a:lnTo>
                      <a:pt x="1236" y="710"/>
                    </a:lnTo>
                    <a:lnTo>
                      <a:pt x="1235" y="701"/>
                    </a:lnTo>
                    <a:lnTo>
                      <a:pt x="1247" y="664"/>
                    </a:lnTo>
                    <a:lnTo>
                      <a:pt x="1271" y="645"/>
                    </a:lnTo>
                    <a:lnTo>
                      <a:pt x="1306" y="630"/>
                    </a:lnTo>
                    <a:lnTo>
                      <a:pt x="1312" y="621"/>
                    </a:lnTo>
                    <a:lnTo>
                      <a:pt x="1317" y="576"/>
                    </a:lnTo>
                    <a:lnTo>
                      <a:pt x="1287" y="510"/>
                    </a:lnTo>
                    <a:lnTo>
                      <a:pt x="1279" y="479"/>
                    </a:lnTo>
                    <a:lnTo>
                      <a:pt x="1309" y="448"/>
                    </a:lnTo>
                    <a:lnTo>
                      <a:pt x="1284" y="413"/>
                    </a:lnTo>
                    <a:lnTo>
                      <a:pt x="1312" y="330"/>
                    </a:lnTo>
                    <a:lnTo>
                      <a:pt x="1344" y="271"/>
                    </a:lnTo>
                    <a:lnTo>
                      <a:pt x="1355" y="142"/>
                    </a:lnTo>
                    <a:lnTo>
                      <a:pt x="1315" y="129"/>
                    </a:lnTo>
                    <a:lnTo>
                      <a:pt x="1293" y="125"/>
                    </a:lnTo>
                    <a:lnTo>
                      <a:pt x="1311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3" name="Freeform 308">
                <a:extLst>
                  <a:ext uri="{FF2B5EF4-FFF2-40B4-BE49-F238E27FC236}">
                    <a16:creationId xmlns:a16="http://schemas.microsoft.com/office/drawing/2014/main" id="{518CC12D-20A8-B803-0C4A-473F62C1D7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" y="631"/>
                <a:ext cx="101" cy="331"/>
              </a:xfrm>
              <a:custGeom>
                <a:avLst/>
                <a:gdLst>
                  <a:gd name="T0" fmla="*/ 44 w 710"/>
                  <a:gd name="T1" fmla="*/ 35 h 2317"/>
                  <a:gd name="T2" fmla="*/ 124 w 710"/>
                  <a:gd name="T3" fmla="*/ 16 h 2317"/>
                  <a:gd name="T4" fmla="*/ 159 w 710"/>
                  <a:gd name="T5" fmla="*/ 100 h 2317"/>
                  <a:gd name="T6" fmla="*/ 200 w 710"/>
                  <a:gd name="T7" fmla="*/ 142 h 2317"/>
                  <a:gd name="T8" fmla="*/ 251 w 710"/>
                  <a:gd name="T9" fmla="*/ 205 h 2317"/>
                  <a:gd name="T10" fmla="*/ 334 w 710"/>
                  <a:gd name="T11" fmla="*/ 271 h 2317"/>
                  <a:gd name="T12" fmla="*/ 517 w 710"/>
                  <a:gd name="T13" fmla="*/ 426 h 2317"/>
                  <a:gd name="T14" fmla="*/ 586 w 710"/>
                  <a:gd name="T15" fmla="*/ 573 h 2317"/>
                  <a:gd name="T16" fmla="*/ 612 w 710"/>
                  <a:gd name="T17" fmla="*/ 716 h 2317"/>
                  <a:gd name="T18" fmla="*/ 656 w 710"/>
                  <a:gd name="T19" fmla="*/ 808 h 2317"/>
                  <a:gd name="T20" fmla="*/ 697 w 710"/>
                  <a:gd name="T21" fmla="*/ 869 h 2317"/>
                  <a:gd name="T22" fmla="*/ 623 w 710"/>
                  <a:gd name="T23" fmla="*/ 924 h 2317"/>
                  <a:gd name="T24" fmla="*/ 628 w 710"/>
                  <a:gd name="T25" fmla="*/ 1037 h 2317"/>
                  <a:gd name="T26" fmla="*/ 541 w 710"/>
                  <a:gd name="T27" fmla="*/ 1182 h 2317"/>
                  <a:gd name="T28" fmla="*/ 574 w 710"/>
                  <a:gd name="T29" fmla="*/ 1212 h 2317"/>
                  <a:gd name="T30" fmla="*/ 575 w 710"/>
                  <a:gd name="T31" fmla="*/ 1332 h 2317"/>
                  <a:gd name="T32" fmla="*/ 535 w 710"/>
                  <a:gd name="T33" fmla="*/ 1381 h 2317"/>
                  <a:gd name="T34" fmla="*/ 593 w 710"/>
                  <a:gd name="T35" fmla="*/ 1411 h 2317"/>
                  <a:gd name="T36" fmla="*/ 574 w 710"/>
                  <a:gd name="T37" fmla="*/ 1556 h 2317"/>
                  <a:gd name="T38" fmla="*/ 582 w 710"/>
                  <a:gd name="T39" fmla="*/ 1579 h 2317"/>
                  <a:gd name="T40" fmla="*/ 694 w 710"/>
                  <a:gd name="T41" fmla="*/ 1564 h 2317"/>
                  <a:gd name="T42" fmla="*/ 651 w 710"/>
                  <a:gd name="T43" fmla="*/ 1676 h 2317"/>
                  <a:gd name="T44" fmla="*/ 593 w 710"/>
                  <a:gd name="T45" fmla="*/ 1743 h 2317"/>
                  <a:gd name="T46" fmla="*/ 582 w 710"/>
                  <a:gd name="T47" fmla="*/ 1742 h 2317"/>
                  <a:gd name="T48" fmla="*/ 575 w 710"/>
                  <a:gd name="T49" fmla="*/ 1745 h 2317"/>
                  <a:gd name="T50" fmla="*/ 557 w 710"/>
                  <a:gd name="T51" fmla="*/ 1830 h 2317"/>
                  <a:gd name="T52" fmla="*/ 568 w 710"/>
                  <a:gd name="T53" fmla="*/ 1867 h 2317"/>
                  <a:gd name="T54" fmla="*/ 634 w 710"/>
                  <a:gd name="T55" fmla="*/ 1974 h 2317"/>
                  <a:gd name="T56" fmla="*/ 659 w 710"/>
                  <a:gd name="T57" fmla="*/ 2149 h 2317"/>
                  <a:gd name="T58" fmla="*/ 710 w 710"/>
                  <a:gd name="T59" fmla="*/ 2206 h 2317"/>
                  <a:gd name="T60" fmla="*/ 645 w 710"/>
                  <a:gd name="T61" fmla="*/ 2266 h 2317"/>
                  <a:gd name="T62" fmla="*/ 546 w 710"/>
                  <a:gd name="T63" fmla="*/ 2228 h 2317"/>
                  <a:gd name="T64" fmla="*/ 531 w 710"/>
                  <a:gd name="T65" fmla="*/ 2317 h 23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10" h="2317">
                    <a:moveTo>
                      <a:pt x="0" y="16"/>
                    </a:moveTo>
                    <a:lnTo>
                      <a:pt x="44" y="35"/>
                    </a:lnTo>
                    <a:lnTo>
                      <a:pt x="71" y="0"/>
                    </a:lnTo>
                    <a:lnTo>
                      <a:pt x="124" y="16"/>
                    </a:lnTo>
                    <a:lnTo>
                      <a:pt x="135" y="22"/>
                    </a:lnTo>
                    <a:lnTo>
                      <a:pt x="159" y="100"/>
                    </a:lnTo>
                    <a:lnTo>
                      <a:pt x="182" y="131"/>
                    </a:lnTo>
                    <a:lnTo>
                      <a:pt x="200" y="142"/>
                    </a:lnTo>
                    <a:lnTo>
                      <a:pt x="247" y="199"/>
                    </a:lnTo>
                    <a:lnTo>
                      <a:pt x="251" y="205"/>
                    </a:lnTo>
                    <a:lnTo>
                      <a:pt x="312" y="258"/>
                    </a:lnTo>
                    <a:lnTo>
                      <a:pt x="334" y="271"/>
                    </a:lnTo>
                    <a:lnTo>
                      <a:pt x="393" y="358"/>
                    </a:lnTo>
                    <a:lnTo>
                      <a:pt x="517" y="426"/>
                    </a:lnTo>
                    <a:lnTo>
                      <a:pt x="517" y="439"/>
                    </a:lnTo>
                    <a:lnTo>
                      <a:pt x="586" y="573"/>
                    </a:lnTo>
                    <a:lnTo>
                      <a:pt x="586" y="584"/>
                    </a:lnTo>
                    <a:lnTo>
                      <a:pt x="612" y="716"/>
                    </a:lnTo>
                    <a:lnTo>
                      <a:pt x="629" y="745"/>
                    </a:lnTo>
                    <a:lnTo>
                      <a:pt x="656" y="808"/>
                    </a:lnTo>
                    <a:lnTo>
                      <a:pt x="694" y="846"/>
                    </a:lnTo>
                    <a:lnTo>
                      <a:pt x="697" y="869"/>
                    </a:lnTo>
                    <a:lnTo>
                      <a:pt x="623" y="884"/>
                    </a:lnTo>
                    <a:lnTo>
                      <a:pt x="623" y="924"/>
                    </a:lnTo>
                    <a:lnTo>
                      <a:pt x="525" y="1046"/>
                    </a:lnTo>
                    <a:lnTo>
                      <a:pt x="628" y="1037"/>
                    </a:lnTo>
                    <a:lnTo>
                      <a:pt x="639" y="1081"/>
                    </a:lnTo>
                    <a:lnTo>
                      <a:pt x="541" y="1182"/>
                    </a:lnTo>
                    <a:lnTo>
                      <a:pt x="552" y="1196"/>
                    </a:lnTo>
                    <a:lnTo>
                      <a:pt x="574" y="1212"/>
                    </a:lnTo>
                    <a:lnTo>
                      <a:pt x="530" y="1299"/>
                    </a:lnTo>
                    <a:lnTo>
                      <a:pt x="575" y="1332"/>
                    </a:lnTo>
                    <a:lnTo>
                      <a:pt x="525" y="1361"/>
                    </a:lnTo>
                    <a:lnTo>
                      <a:pt x="535" y="1381"/>
                    </a:lnTo>
                    <a:lnTo>
                      <a:pt x="575" y="1387"/>
                    </a:lnTo>
                    <a:lnTo>
                      <a:pt x="593" y="1411"/>
                    </a:lnTo>
                    <a:lnTo>
                      <a:pt x="618" y="1472"/>
                    </a:lnTo>
                    <a:lnTo>
                      <a:pt x="574" y="1556"/>
                    </a:lnTo>
                    <a:lnTo>
                      <a:pt x="572" y="1573"/>
                    </a:lnTo>
                    <a:lnTo>
                      <a:pt x="582" y="1579"/>
                    </a:lnTo>
                    <a:lnTo>
                      <a:pt x="659" y="1548"/>
                    </a:lnTo>
                    <a:lnTo>
                      <a:pt x="694" y="1564"/>
                    </a:lnTo>
                    <a:lnTo>
                      <a:pt x="695" y="1607"/>
                    </a:lnTo>
                    <a:lnTo>
                      <a:pt x="651" y="1676"/>
                    </a:lnTo>
                    <a:lnTo>
                      <a:pt x="618" y="1693"/>
                    </a:lnTo>
                    <a:lnTo>
                      <a:pt x="593" y="1743"/>
                    </a:lnTo>
                    <a:lnTo>
                      <a:pt x="585" y="1739"/>
                    </a:lnTo>
                    <a:lnTo>
                      <a:pt x="582" y="1742"/>
                    </a:lnTo>
                    <a:lnTo>
                      <a:pt x="577" y="1742"/>
                    </a:lnTo>
                    <a:lnTo>
                      <a:pt x="575" y="1745"/>
                    </a:lnTo>
                    <a:lnTo>
                      <a:pt x="568" y="1807"/>
                    </a:lnTo>
                    <a:lnTo>
                      <a:pt x="557" y="1830"/>
                    </a:lnTo>
                    <a:lnTo>
                      <a:pt x="604" y="1841"/>
                    </a:lnTo>
                    <a:lnTo>
                      <a:pt x="568" y="1867"/>
                    </a:lnTo>
                    <a:lnTo>
                      <a:pt x="637" y="1944"/>
                    </a:lnTo>
                    <a:lnTo>
                      <a:pt x="634" y="1974"/>
                    </a:lnTo>
                    <a:lnTo>
                      <a:pt x="656" y="2062"/>
                    </a:lnTo>
                    <a:lnTo>
                      <a:pt x="659" y="2149"/>
                    </a:lnTo>
                    <a:lnTo>
                      <a:pt x="681" y="2151"/>
                    </a:lnTo>
                    <a:lnTo>
                      <a:pt x="710" y="2206"/>
                    </a:lnTo>
                    <a:lnTo>
                      <a:pt x="688" y="2280"/>
                    </a:lnTo>
                    <a:lnTo>
                      <a:pt x="645" y="2266"/>
                    </a:lnTo>
                    <a:lnTo>
                      <a:pt x="626" y="2215"/>
                    </a:lnTo>
                    <a:lnTo>
                      <a:pt x="546" y="2228"/>
                    </a:lnTo>
                    <a:lnTo>
                      <a:pt x="528" y="2263"/>
                    </a:lnTo>
                    <a:lnTo>
                      <a:pt x="531" y="2317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4" name="Freeform 309">
                <a:extLst>
                  <a:ext uri="{FF2B5EF4-FFF2-40B4-BE49-F238E27FC236}">
                    <a16:creationId xmlns:a16="http://schemas.microsoft.com/office/drawing/2014/main" id="{1D0F7E98-B8CF-7366-5C0C-1E248D01E7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3" y="2608"/>
                <a:ext cx="701" cy="846"/>
              </a:xfrm>
              <a:custGeom>
                <a:avLst/>
                <a:gdLst>
                  <a:gd name="T0" fmla="*/ 4666 w 4906"/>
                  <a:gd name="T1" fmla="*/ 212 h 5926"/>
                  <a:gd name="T2" fmla="*/ 4473 w 4906"/>
                  <a:gd name="T3" fmla="*/ 304 h 5926"/>
                  <a:gd name="T4" fmla="*/ 4298 w 4906"/>
                  <a:gd name="T5" fmla="*/ 290 h 5926"/>
                  <a:gd name="T6" fmla="*/ 4182 w 4906"/>
                  <a:gd name="T7" fmla="*/ 146 h 5926"/>
                  <a:gd name="T8" fmla="*/ 4021 w 4906"/>
                  <a:gd name="T9" fmla="*/ 43 h 5926"/>
                  <a:gd name="T10" fmla="*/ 3763 w 4906"/>
                  <a:gd name="T11" fmla="*/ 43 h 5926"/>
                  <a:gd name="T12" fmla="*/ 3663 w 4906"/>
                  <a:gd name="T13" fmla="*/ 261 h 5926"/>
                  <a:gd name="T14" fmla="*/ 3688 w 4906"/>
                  <a:gd name="T15" fmla="*/ 349 h 5926"/>
                  <a:gd name="T16" fmla="*/ 3672 w 4906"/>
                  <a:gd name="T17" fmla="*/ 338 h 5926"/>
                  <a:gd name="T18" fmla="*/ 3650 w 4906"/>
                  <a:gd name="T19" fmla="*/ 403 h 5926"/>
                  <a:gd name="T20" fmla="*/ 3609 w 4906"/>
                  <a:gd name="T21" fmla="*/ 531 h 5926"/>
                  <a:gd name="T22" fmla="*/ 3421 w 4906"/>
                  <a:gd name="T23" fmla="*/ 742 h 5926"/>
                  <a:gd name="T24" fmla="*/ 3249 w 4906"/>
                  <a:gd name="T25" fmla="*/ 976 h 5926"/>
                  <a:gd name="T26" fmla="*/ 3006 w 4906"/>
                  <a:gd name="T27" fmla="*/ 1256 h 5926"/>
                  <a:gd name="T28" fmla="*/ 2762 w 4906"/>
                  <a:gd name="T29" fmla="*/ 1350 h 5926"/>
                  <a:gd name="T30" fmla="*/ 2838 w 4906"/>
                  <a:gd name="T31" fmla="*/ 1543 h 5926"/>
                  <a:gd name="T32" fmla="*/ 2889 w 4906"/>
                  <a:gd name="T33" fmla="*/ 1772 h 5926"/>
                  <a:gd name="T34" fmla="*/ 2631 w 4906"/>
                  <a:gd name="T35" fmla="*/ 1787 h 5926"/>
                  <a:gd name="T36" fmla="*/ 2554 w 4906"/>
                  <a:gd name="T37" fmla="*/ 1939 h 5926"/>
                  <a:gd name="T38" fmla="*/ 2631 w 4906"/>
                  <a:gd name="T39" fmla="*/ 2042 h 5926"/>
                  <a:gd name="T40" fmla="*/ 2583 w 4906"/>
                  <a:gd name="T41" fmla="*/ 2319 h 5926"/>
                  <a:gd name="T42" fmla="*/ 2550 w 4906"/>
                  <a:gd name="T43" fmla="*/ 2434 h 5926"/>
                  <a:gd name="T44" fmla="*/ 2412 w 4906"/>
                  <a:gd name="T45" fmla="*/ 2442 h 5926"/>
                  <a:gd name="T46" fmla="*/ 2369 w 4906"/>
                  <a:gd name="T47" fmla="*/ 2479 h 5926"/>
                  <a:gd name="T48" fmla="*/ 2186 w 4906"/>
                  <a:gd name="T49" fmla="*/ 2671 h 5926"/>
                  <a:gd name="T50" fmla="*/ 2079 w 4906"/>
                  <a:gd name="T51" fmla="*/ 2741 h 5926"/>
                  <a:gd name="T52" fmla="*/ 2069 w 4906"/>
                  <a:gd name="T53" fmla="*/ 2708 h 5926"/>
                  <a:gd name="T54" fmla="*/ 1891 w 4906"/>
                  <a:gd name="T55" fmla="*/ 2665 h 5926"/>
                  <a:gd name="T56" fmla="*/ 1675 w 4906"/>
                  <a:gd name="T57" fmla="*/ 2696 h 5926"/>
                  <a:gd name="T58" fmla="*/ 1555 w 4906"/>
                  <a:gd name="T59" fmla="*/ 2767 h 5926"/>
                  <a:gd name="T60" fmla="*/ 1315 w 4906"/>
                  <a:gd name="T61" fmla="*/ 2802 h 5926"/>
                  <a:gd name="T62" fmla="*/ 1211 w 4906"/>
                  <a:gd name="T63" fmla="*/ 2744 h 5926"/>
                  <a:gd name="T64" fmla="*/ 1085 w 4906"/>
                  <a:gd name="T65" fmla="*/ 2872 h 5926"/>
                  <a:gd name="T66" fmla="*/ 1056 w 4906"/>
                  <a:gd name="T67" fmla="*/ 2813 h 5926"/>
                  <a:gd name="T68" fmla="*/ 1031 w 4906"/>
                  <a:gd name="T69" fmla="*/ 2791 h 5926"/>
                  <a:gd name="T70" fmla="*/ 910 w 4906"/>
                  <a:gd name="T71" fmla="*/ 2970 h 5926"/>
                  <a:gd name="T72" fmla="*/ 704 w 4906"/>
                  <a:gd name="T73" fmla="*/ 2828 h 5926"/>
                  <a:gd name="T74" fmla="*/ 605 w 4906"/>
                  <a:gd name="T75" fmla="*/ 2933 h 5926"/>
                  <a:gd name="T76" fmla="*/ 466 w 4906"/>
                  <a:gd name="T77" fmla="*/ 2938 h 5926"/>
                  <a:gd name="T78" fmla="*/ 364 w 4906"/>
                  <a:gd name="T79" fmla="*/ 3086 h 5926"/>
                  <a:gd name="T80" fmla="*/ 333 w 4906"/>
                  <a:gd name="T81" fmla="*/ 3294 h 5926"/>
                  <a:gd name="T82" fmla="*/ 361 w 4906"/>
                  <a:gd name="T83" fmla="*/ 3494 h 5926"/>
                  <a:gd name="T84" fmla="*/ 236 w 4906"/>
                  <a:gd name="T85" fmla="*/ 3668 h 5926"/>
                  <a:gd name="T86" fmla="*/ 175 w 4906"/>
                  <a:gd name="T87" fmla="*/ 3799 h 5926"/>
                  <a:gd name="T88" fmla="*/ 322 w 4906"/>
                  <a:gd name="T89" fmla="*/ 3914 h 5926"/>
                  <a:gd name="T90" fmla="*/ 551 w 4906"/>
                  <a:gd name="T91" fmla="*/ 3989 h 5926"/>
                  <a:gd name="T92" fmla="*/ 645 w 4906"/>
                  <a:gd name="T93" fmla="*/ 4124 h 5926"/>
                  <a:gd name="T94" fmla="*/ 656 w 4906"/>
                  <a:gd name="T95" fmla="*/ 4253 h 5926"/>
                  <a:gd name="T96" fmla="*/ 667 w 4906"/>
                  <a:gd name="T97" fmla="*/ 4351 h 5926"/>
                  <a:gd name="T98" fmla="*/ 706 w 4906"/>
                  <a:gd name="T99" fmla="*/ 4440 h 5926"/>
                  <a:gd name="T100" fmla="*/ 719 w 4906"/>
                  <a:gd name="T101" fmla="*/ 4539 h 5926"/>
                  <a:gd name="T102" fmla="*/ 612 w 4906"/>
                  <a:gd name="T103" fmla="*/ 4735 h 5926"/>
                  <a:gd name="T104" fmla="*/ 630 w 4906"/>
                  <a:gd name="T105" fmla="*/ 4853 h 5926"/>
                  <a:gd name="T106" fmla="*/ 605 w 4906"/>
                  <a:gd name="T107" fmla="*/ 4896 h 5926"/>
                  <a:gd name="T108" fmla="*/ 437 w 4906"/>
                  <a:gd name="T109" fmla="*/ 5066 h 5926"/>
                  <a:gd name="T110" fmla="*/ 295 w 4906"/>
                  <a:gd name="T111" fmla="*/ 5234 h 5926"/>
                  <a:gd name="T112" fmla="*/ 282 w 4906"/>
                  <a:gd name="T113" fmla="*/ 5356 h 5926"/>
                  <a:gd name="T114" fmla="*/ 138 w 4906"/>
                  <a:gd name="T115" fmla="*/ 5487 h 5926"/>
                  <a:gd name="T116" fmla="*/ 0 w 4906"/>
                  <a:gd name="T117" fmla="*/ 5738 h 5926"/>
                  <a:gd name="T118" fmla="*/ 20 w 4906"/>
                  <a:gd name="T119" fmla="*/ 5926 h 59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906" h="5926">
                    <a:moveTo>
                      <a:pt x="4906" y="201"/>
                    </a:moveTo>
                    <a:lnTo>
                      <a:pt x="4870" y="181"/>
                    </a:lnTo>
                    <a:lnTo>
                      <a:pt x="4799" y="201"/>
                    </a:lnTo>
                    <a:lnTo>
                      <a:pt x="4684" y="262"/>
                    </a:lnTo>
                    <a:lnTo>
                      <a:pt x="4666" y="212"/>
                    </a:lnTo>
                    <a:lnTo>
                      <a:pt x="4641" y="192"/>
                    </a:lnTo>
                    <a:lnTo>
                      <a:pt x="4603" y="192"/>
                    </a:lnTo>
                    <a:lnTo>
                      <a:pt x="4560" y="251"/>
                    </a:lnTo>
                    <a:lnTo>
                      <a:pt x="4491" y="279"/>
                    </a:lnTo>
                    <a:lnTo>
                      <a:pt x="4473" y="304"/>
                    </a:lnTo>
                    <a:lnTo>
                      <a:pt x="4447" y="312"/>
                    </a:lnTo>
                    <a:lnTo>
                      <a:pt x="4390" y="349"/>
                    </a:lnTo>
                    <a:lnTo>
                      <a:pt x="4362" y="304"/>
                    </a:lnTo>
                    <a:lnTo>
                      <a:pt x="4341" y="338"/>
                    </a:lnTo>
                    <a:lnTo>
                      <a:pt x="4298" y="290"/>
                    </a:lnTo>
                    <a:lnTo>
                      <a:pt x="4275" y="236"/>
                    </a:lnTo>
                    <a:lnTo>
                      <a:pt x="4221" y="217"/>
                    </a:lnTo>
                    <a:lnTo>
                      <a:pt x="4213" y="211"/>
                    </a:lnTo>
                    <a:lnTo>
                      <a:pt x="4204" y="164"/>
                    </a:lnTo>
                    <a:lnTo>
                      <a:pt x="4182" y="146"/>
                    </a:lnTo>
                    <a:lnTo>
                      <a:pt x="4167" y="119"/>
                    </a:lnTo>
                    <a:lnTo>
                      <a:pt x="4144" y="113"/>
                    </a:lnTo>
                    <a:lnTo>
                      <a:pt x="4103" y="54"/>
                    </a:lnTo>
                    <a:lnTo>
                      <a:pt x="4067" y="36"/>
                    </a:lnTo>
                    <a:lnTo>
                      <a:pt x="4021" y="43"/>
                    </a:lnTo>
                    <a:lnTo>
                      <a:pt x="4021" y="31"/>
                    </a:lnTo>
                    <a:lnTo>
                      <a:pt x="3912" y="43"/>
                    </a:lnTo>
                    <a:lnTo>
                      <a:pt x="3861" y="0"/>
                    </a:lnTo>
                    <a:lnTo>
                      <a:pt x="3770" y="47"/>
                    </a:lnTo>
                    <a:lnTo>
                      <a:pt x="3763" y="43"/>
                    </a:lnTo>
                    <a:lnTo>
                      <a:pt x="3630" y="98"/>
                    </a:lnTo>
                    <a:lnTo>
                      <a:pt x="3641" y="201"/>
                    </a:lnTo>
                    <a:lnTo>
                      <a:pt x="3647" y="229"/>
                    </a:lnTo>
                    <a:lnTo>
                      <a:pt x="3655" y="250"/>
                    </a:lnTo>
                    <a:lnTo>
                      <a:pt x="3663" y="261"/>
                    </a:lnTo>
                    <a:lnTo>
                      <a:pt x="3674" y="266"/>
                    </a:lnTo>
                    <a:lnTo>
                      <a:pt x="3674" y="290"/>
                    </a:lnTo>
                    <a:lnTo>
                      <a:pt x="3680" y="295"/>
                    </a:lnTo>
                    <a:lnTo>
                      <a:pt x="3690" y="348"/>
                    </a:lnTo>
                    <a:lnTo>
                      <a:pt x="3688" y="349"/>
                    </a:lnTo>
                    <a:lnTo>
                      <a:pt x="3683" y="348"/>
                    </a:lnTo>
                    <a:lnTo>
                      <a:pt x="3677" y="345"/>
                    </a:lnTo>
                    <a:lnTo>
                      <a:pt x="3675" y="345"/>
                    </a:lnTo>
                    <a:lnTo>
                      <a:pt x="3674" y="342"/>
                    </a:lnTo>
                    <a:lnTo>
                      <a:pt x="3672" y="338"/>
                    </a:lnTo>
                    <a:lnTo>
                      <a:pt x="3661" y="337"/>
                    </a:lnTo>
                    <a:lnTo>
                      <a:pt x="3655" y="337"/>
                    </a:lnTo>
                    <a:lnTo>
                      <a:pt x="3634" y="354"/>
                    </a:lnTo>
                    <a:lnTo>
                      <a:pt x="3628" y="367"/>
                    </a:lnTo>
                    <a:lnTo>
                      <a:pt x="3650" y="403"/>
                    </a:lnTo>
                    <a:lnTo>
                      <a:pt x="3685" y="421"/>
                    </a:lnTo>
                    <a:lnTo>
                      <a:pt x="3686" y="452"/>
                    </a:lnTo>
                    <a:lnTo>
                      <a:pt x="3639" y="473"/>
                    </a:lnTo>
                    <a:lnTo>
                      <a:pt x="3628" y="465"/>
                    </a:lnTo>
                    <a:lnTo>
                      <a:pt x="3609" y="531"/>
                    </a:lnTo>
                    <a:lnTo>
                      <a:pt x="3535" y="541"/>
                    </a:lnTo>
                    <a:lnTo>
                      <a:pt x="3532" y="633"/>
                    </a:lnTo>
                    <a:lnTo>
                      <a:pt x="3456" y="647"/>
                    </a:lnTo>
                    <a:lnTo>
                      <a:pt x="3391" y="691"/>
                    </a:lnTo>
                    <a:lnTo>
                      <a:pt x="3421" y="742"/>
                    </a:lnTo>
                    <a:lnTo>
                      <a:pt x="3434" y="825"/>
                    </a:lnTo>
                    <a:lnTo>
                      <a:pt x="3402" y="815"/>
                    </a:lnTo>
                    <a:lnTo>
                      <a:pt x="3374" y="895"/>
                    </a:lnTo>
                    <a:lnTo>
                      <a:pt x="3341" y="877"/>
                    </a:lnTo>
                    <a:lnTo>
                      <a:pt x="3249" y="976"/>
                    </a:lnTo>
                    <a:lnTo>
                      <a:pt x="3096" y="1011"/>
                    </a:lnTo>
                    <a:lnTo>
                      <a:pt x="3095" y="1059"/>
                    </a:lnTo>
                    <a:lnTo>
                      <a:pt x="3101" y="1114"/>
                    </a:lnTo>
                    <a:lnTo>
                      <a:pt x="3013" y="1193"/>
                    </a:lnTo>
                    <a:lnTo>
                      <a:pt x="3006" y="1256"/>
                    </a:lnTo>
                    <a:lnTo>
                      <a:pt x="3006" y="1281"/>
                    </a:lnTo>
                    <a:lnTo>
                      <a:pt x="2951" y="1266"/>
                    </a:lnTo>
                    <a:lnTo>
                      <a:pt x="2882" y="1315"/>
                    </a:lnTo>
                    <a:lnTo>
                      <a:pt x="2823" y="1375"/>
                    </a:lnTo>
                    <a:lnTo>
                      <a:pt x="2762" y="1350"/>
                    </a:lnTo>
                    <a:lnTo>
                      <a:pt x="2778" y="1365"/>
                    </a:lnTo>
                    <a:lnTo>
                      <a:pt x="2831" y="1459"/>
                    </a:lnTo>
                    <a:lnTo>
                      <a:pt x="2831" y="1506"/>
                    </a:lnTo>
                    <a:lnTo>
                      <a:pt x="2812" y="1529"/>
                    </a:lnTo>
                    <a:lnTo>
                      <a:pt x="2838" y="1543"/>
                    </a:lnTo>
                    <a:lnTo>
                      <a:pt x="2834" y="1594"/>
                    </a:lnTo>
                    <a:lnTo>
                      <a:pt x="2885" y="1664"/>
                    </a:lnTo>
                    <a:lnTo>
                      <a:pt x="2904" y="1675"/>
                    </a:lnTo>
                    <a:lnTo>
                      <a:pt x="2911" y="1746"/>
                    </a:lnTo>
                    <a:lnTo>
                      <a:pt x="2889" y="1772"/>
                    </a:lnTo>
                    <a:lnTo>
                      <a:pt x="2915" y="1812"/>
                    </a:lnTo>
                    <a:lnTo>
                      <a:pt x="2844" y="1849"/>
                    </a:lnTo>
                    <a:lnTo>
                      <a:pt x="2779" y="1833"/>
                    </a:lnTo>
                    <a:lnTo>
                      <a:pt x="2672" y="1899"/>
                    </a:lnTo>
                    <a:lnTo>
                      <a:pt x="2631" y="1787"/>
                    </a:lnTo>
                    <a:lnTo>
                      <a:pt x="2612" y="1791"/>
                    </a:lnTo>
                    <a:lnTo>
                      <a:pt x="2580" y="1817"/>
                    </a:lnTo>
                    <a:lnTo>
                      <a:pt x="2574" y="1882"/>
                    </a:lnTo>
                    <a:lnTo>
                      <a:pt x="2582" y="1889"/>
                    </a:lnTo>
                    <a:lnTo>
                      <a:pt x="2554" y="1939"/>
                    </a:lnTo>
                    <a:lnTo>
                      <a:pt x="2536" y="1954"/>
                    </a:lnTo>
                    <a:lnTo>
                      <a:pt x="2525" y="1991"/>
                    </a:lnTo>
                    <a:lnTo>
                      <a:pt x="2574" y="2027"/>
                    </a:lnTo>
                    <a:lnTo>
                      <a:pt x="2618" y="2014"/>
                    </a:lnTo>
                    <a:lnTo>
                      <a:pt x="2631" y="2042"/>
                    </a:lnTo>
                    <a:lnTo>
                      <a:pt x="2683" y="2089"/>
                    </a:lnTo>
                    <a:lnTo>
                      <a:pt x="2637" y="2111"/>
                    </a:lnTo>
                    <a:lnTo>
                      <a:pt x="2618" y="2188"/>
                    </a:lnTo>
                    <a:lnTo>
                      <a:pt x="2637" y="2210"/>
                    </a:lnTo>
                    <a:lnTo>
                      <a:pt x="2583" y="2319"/>
                    </a:lnTo>
                    <a:lnTo>
                      <a:pt x="2498" y="2311"/>
                    </a:lnTo>
                    <a:lnTo>
                      <a:pt x="2484" y="2359"/>
                    </a:lnTo>
                    <a:lnTo>
                      <a:pt x="2505" y="2363"/>
                    </a:lnTo>
                    <a:lnTo>
                      <a:pt x="2554" y="2384"/>
                    </a:lnTo>
                    <a:lnTo>
                      <a:pt x="2550" y="2434"/>
                    </a:lnTo>
                    <a:lnTo>
                      <a:pt x="2558" y="2467"/>
                    </a:lnTo>
                    <a:lnTo>
                      <a:pt x="2511" y="2494"/>
                    </a:lnTo>
                    <a:lnTo>
                      <a:pt x="2489" y="2490"/>
                    </a:lnTo>
                    <a:lnTo>
                      <a:pt x="2416" y="2445"/>
                    </a:lnTo>
                    <a:lnTo>
                      <a:pt x="2412" y="2442"/>
                    </a:lnTo>
                    <a:lnTo>
                      <a:pt x="2369" y="2435"/>
                    </a:lnTo>
                    <a:lnTo>
                      <a:pt x="2364" y="2435"/>
                    </a:lnTo>
                    <a:lnTo>
                      <a:pt x="2364" y="2439"/>
                    </a:lnTo>
                    <a:lnTo>
                      <a:pt x="2352" y="2445"/>
                    </a:lnTo>
                    <a:lnTo>
                      <a:pt x="2369" y="2479"/>
                    </a:lnTo>
                    <a:lnTo>
                      <a:pt x="2369" y="2534"/>
                    </a:lnTo>
                    <a:lnTo>
                      <a:pt x="2323" y="2515"/>
                    </a:lnTo>
                    <a:lnTo>
                      <a:pt x="2268" y="2577"/>
                    </a:lnTo>
                    <a:lnTo>
                      <a:pt x="2254" y="2654"/>
                    </a:lnTo>
                    <a:lnTo>
                      <a:pt x="2186" y="2671"/>
                    </a:lnTo>
                    <a:lnTo>
                      <a:pt x="2123" y="2758"/>
                    </a:lnTo>
                    <a:lnTo>
                      <a:pt x="2096" y="2763"/>
                    </a:lnTo>
                    <a:lnTo>
                      <a:pt x="2091" y="2763"/>
                    </a:lnTo>
                    <a:lnTo>
                      <a:pt x="2090" y="2762"/>
                    </a:lnTo>
                    <a:lnTo>
                      <a:pt x="2079" y="2741"/>
                    </a:lnTo>
                    <a:lnTo>
                      <a:pt x="2079" y="2737"/>
                    </a:lnTo>
                    <a:lnTo>
                      <a:pt x="2080" y="2729"/>
                    </a:lnTo>
                    <a:lnTo>
                      <a:pt x="2079" y="2715"/>
                    </a:lnTo>
                    <a:lnTo>
                      <a:pt x="2079" y="2713"/>
                    </a:lnTo>
                    <a:lnTo>
                      <a:pt x="2069" y="2708"/>
                    </a:lnTo>
                    <a:lnTo>
                      <a:pt x="2048" y="2693"/>
                    </a:lnTo>
                    <a:lnTo>
                      <a:pt x="2037" y="2693"/>
                    </a:lnTo>
                    <a:lnTo>
                      <a:pt x="1975" y="2613"/>
                    </a:lnTo>
                    <a:lnTo>
                      <a:pt x="1943" y="2617"/>
                    </a:lnTo>
                    <a:lnTo>
                      <a:pt x="1891" y="2665"/>
                    </a:lnTo>
                    <a:lnTo>
                      <a:pt x="1850" y="2679"/>
                    </a:lnTo>
                    <a:lnTo>
                      <a:pt x="1784" y="2682"/>
                    </a:lnTo>
                    <a:lnTo>
                      <a:pt x="1744" y="2658"/>
                    </a:lnTo>
                    <a:lnTo>
                      <a:pt x="1695" y="2665"/>
                    </a:lnTo>
                    <a:lnTo>
                      <a:pt x="1675" y="2696"/>
                    </a:lnTo>
                    <a:lnTo>
                      <a:pt x="1656" y="2737"/>
                    </a:lnTo>
                    <a:lnTo>
                      <a:pt x="1643" y="2737"/>
                    </a:lnTo>
                    <a:lnTo>
                      <a:pt x="1610" y="2733"/>
                    </a:lnTo>
                    <a:lnTo>
                      <a:pt x="1607" y="2733"/>
                    </a:lnTo>
                    <a:lnTo>
                      <a:pt x="1555" y="2767"/>
                    </a:lnTo>
                    <a:lnTo>
                      <a:pt x="1427" y="2788"/>
                    </a:lnTo>
                    <a:lnTo>
                      <a:pt x="1403" y="2780"/>
                    </a:lnTo>
                    <a:lnTo>
                      <a:pt x="1381" y="2824"/>
                    </a:lnTo>
                    <a:lnTo>
                      <a:pt x="1318" y="2811"/>
                    </a:lnTo>
                    <a:lnTo>
                      <a:pt x="1315" y="2802"/>
                    </a:lnTo>
                    <a:lnTo>
                      <a:pt x="1305" y="2796"/>
                    </a:lnTo>
                    <a:lnTo>
                      <a:pt x="1289" y="2788"/>
                    </a:lnTo>
                    <a:lnTo>
                      <a:pt x="1238" y="2769"/>
                    </a:lnTo>
                    <a:lnTo>
                      <a:pt x="1241" y="2741"/>
                    </a:lnTo>
                    <a:lnTo>
                      <a:pt x="1211" y="2744"/>
                    </a:lnTo>
                    <a:lnTo>
                      <a:pt x="1162" y="2762"/>
                    </a:lnTo>
                    <a:lnTo>
                      <a:pt x="1154" y="2758"/>
                    </a:lnTo>
                    <a:lnTo>
                      <a:pt x="1093" y="2868"/>
                    </a:lnTo>
                    <a:lnTo>
                      <a:pt x="1086" y="2872"/>
                    </a:lnTo>
                    <a:lnTo>
                      <a:pt x="1085" y="2872"/>
                    </a:lnTo>
                    <a:lnTo>
                      <a:pt x="1049" y="2866"/>
                    </a:lnTo>
                    <a:lnTo>
                      <a:pt x="1047" y="2861"/>
                    </a:lnTo>
                    <a:lnTo>
                      <a:pt x="1047" y="2860"/>
                    </a:lnTo>
                    <a:lnTo>
                      <a:pt x="1056" y="2824"/>
                    </a:lnTo>
                    <a:lnTo>
                      <a:pt x="1056" y="2813"/>
                    </a:lnTo>
                    <a:lnTo>
                      <a:pt x="1052" y="2802"/>
                    </a:lnTo>
                    <a:lnTo>
                      <a:pt x="1049" y="2802"/>
                    </a:lnTo>
                    <a:lnTo>
                      <a:pt x="1041" y="2796"/>
                    </a:lnTo>
                    <a:lnTo>
                      <a:pt x="1041" y="2795"/>
                    </a:lnTo>
                    <a:lnTo>
                      <a:pt x="1031" y="2791"/>
                    </a:lnTo>
                    <a:lnTo>
                      <a:pt x="988" y="2835"/>
                    </a:lnTo>
                    <a:lnTo>
                      <a:pt x="925" y="2838"/>
                    </a:lnTo>
                    <a:lnTo>
                      <a:pt x="907" y="2861"/>
                    </a:lnTo>
                    <a:lnTo>
                      <a:pt x="892" y="2931"/>
                    </a:lnTo>
                    <a:lnTo>
                      <a:pt x="910" y="2970"/>
                    </a:lnTo>
                    <a:lnTo>
                      <a:pt x="916" y="3025"/>
                    </a:lnTo>
                    <a:lnTo>
                      <a:pt x="831" y="3064"/>
                    </a:lnTo>
                    <a:lnTo>
                      <a:pt x="802" y="3032"/>
                    </a:lnTo>
                    <a:lnTo>
                      <a:pt x="769" y="2894"/>
                    </a:lnTo>
                    <a:lnTo>
                      <a:pt x="704" y="2828"/>
                    </a:lnTo>
                    <a:lnTo>
                      <a:pt x="693" y="2868"/>
                    </a:lnTo>
                    <a:lnTo>
                      <a:pt x="692" y="2868"/>
                    </a:lnTo>
                    <a:lnTo>
                      <a:pt x="684" y="2883"/>
                    </a:lnTo>
                    <a:lnTo>
                      <a:pt x="678" y="2890"/>
                    </a:lnTo>
                    <a:lnTo>
                      <a:pt x="605" y="2933"/>
                    </a:lnTo>
                    <a:lnTo>
                      <a:pt x="573" y="2937"/>
                    </a:lnTo>
                    <a:lnTo>
                      <a:pt x="564" y="2977"/>
                    </a:lnTo>
                    <a:lnTo>
                      <a:pt x="490" y="2944"/>
                    </a:lnTo>
                    <a:lnTo>
                      <a:pt x="468" y="2938"/>
                    </a:lnTo>
                    <a:lnTo>
                      <a:pt x="466" y="2938"/>
                    </a:lnTo>
                    <a:lnTo>
                      <a:pt x="411" y="2947"/>
                    </a:lnTo>
                    <a:lnTo>
                      <a:pt x="375" y="2991"/>
                    </a:lnTo>
                    <a:lnTo>
                      <a:pt x="367" y="3003"/>
                    </a:lnTo>
                    <a:lnTo>
                      <a:pt x="288" y="3047"/>
                    </a:lnTo>
                    <a:lnTo>
                      <a:pt x="364" y="3086"/>
                    </a:lnTo>
                    <a:lnTo>
                      <a:pt x="394" y="3137"/>
                    </a:lnTo>
                    <a:lnTo>
                      <a:pt x="354" y="3155"/>
                    </a:lnTo>
                    <a:lnTo>
                      <a:pt x="346" y="3160"/>
                    </a:lnTo>
                    <a:lnTo>
                      <a:pt x="375" y="3211"/>
                    </a:lnTo>
                    <a:lnTo>
                      <a:pt x="333" y="3294"/>
                    </a:lnTo>
                    <a:lnTo>
                      <a:pt x="326" y="3283"/>
                    </a:lnTo>
                    <a:lnTo>
                      <a:pt x="311" y="3353"/>
                    </a:lnTo>
                    <a:lnTo>
                      <a:pt x="324" y="3440"/>
                    </a:lnTo>
                    <a:lnTo>
                      <a:pt x="313" y="3455"/>
                    </a:lnTo>
                    <a:lnTo>
                      <a:pt x="361" y="3494"/>
                    </a:lnTo>
                    <a:lnTo>
                      <a:pt x="288" y="3552"/>
                    </a:lnTo>
                    <a:lnTo>
                      <a:pt x="233" y="3647"/>
                    </a:lnTo>
                    <a:lnTo>
                      <a:pt x="228" y="3662"/>
                    </a:lnTo>
                    <a:lnTo>
                      <a:pt x="228" y="3665"/>
                    </a:lnTo>
                    <a:lnTo>
                      <a:pt x="236" y="3668"/>
                    </a:lnTo>
                    <a:lnTo>
                      <a:pt x="263" y="3674"/>
                    </a:lnTo>
                    <a:lnTo>
                      <a:pt x="255" y="3691"/>
                    </a:lnTo>
                    <a:lnTo>
                      <a:pt x="217" y="3734"/>
                    </a:lnTo>
                    <a:lnTo>
                      <a:pt x="175" y="3745"/>
                    </a:lnTo>
                    <a:lnTo>
                      <a:pt x="175" y="3799"/>
                    </a:lnTo>
                    <a:lnTo>
                      <a:pt x="241" y="3822"/>
                    </a:lnTo>
                    <a:lnTo>
                      <a:pt x="225" y="3876"/>
                    </a:lnTo>
                    <a:lnTo>
                      <a:pt x="247" y="3909"/>
                    </a:lnTo>
                    <a:lnTo>
                      <a:pt x="313" y="3888"/>
                    </a:lnTo>
                    <a:lnTo>
                      <a:pt x="322" y="3914"/>
                    </a:lnTo>
                    <a:lnTo>
                      <a:pt x="381" y="3880"/>
                    </a:lnTo>
                    <a:lnTo>
                      <a:pt x="408" y="3924"/>
                    </a:lnTo>
                    <a:lnTo>
                      <a:pt x="539" y="3927"/>
                    </a:lnTo>
                    <a:lnTo>
                      <a:pt x="542" y="3978"/>
                    </a:lnTo>
                    <a:lnTo>
                      <a:pt x="551" y="3989"/>
                    </a:lnTo>
                    <a:lnTo>
                      <a:pt x="553" y="4036"/>
                    </a:lnTo>
                    <a:lnTo>
                      <a:pt x="615" y="4066"/>
                    </a:lnTo>
                    <a:lnTo>
                      <a:pt x="627" y="4073"/>
                    </a:lnTo>
                    <a:lnTo>
                      <a:pt x="638" y="4094"/>
                    </a:lnTo>
                    <a:lnTo>
                      <a:pt x="645" y="4124"/>
                    </a:lnTo>
                    <a:lnTo>
                      <a:pt x="637" y="4139"/>
                    </a:lnTo>
                    <a:lnTo>
                      <a:pt x="630" y="4161"/>
                    </a:lnTo>
                    <a:lnTo>
                      <a:pt x="670" y="4230"/>
                    </a:lnTo>
                    <a:lnTo>
                      <a:pt x="682" y="4242"/>
                    </a:lnTo>
                    <a:lnTo>
                      <a:pt x="656" y="4253"/>
                    </a:lnTo>
                    <a:lnTo>
                      <a:pt x="588" y="4255"/>
                    </a:lnTo>
                    <a:lnTo>
                      <a:pt x="579" y="4401"/>
                    </a:lnTo>
                    <a:lnTo>
                      <a:pt x="627" y="4404"/>
                    </a:lnTo>
                    <a:lnTo>
                      <a:pt x="638" y="4382"/>
                    </a:lnTo>
                    <a:lnTo>
                      <a:pt x="667" y="4351"/>
                    </a:lnTo>
                    <a:lnTo>
                      <a:pt x="684" y="4314"/>
                    </a:lnTo>
                    <a:lnTo>
                      <a:pt x="714" y="4313"/>
                    </a:lnTo>
                    <a:lnTo>
                      <a:pt x="706" y="4350"/>
                    </a:lnTo>
                    <a:lnTo>
                      <a:pt x="736" y="4375"/>
                    </a:lnTo>
                    <a:lnTo>
                      <a:pt x="706" y="4440"/>
                    </a:lnTo>
                    <a:lnTo>
                      <a:pt x="714" y="4448"/>
                    </a:lnTo>
                    <a:lnTo>
                      <a:pt x="704" y="4455"/>
                    </a:lnTo>
                    <a:lnTo>
                      <a:pt x="714" y="4476"/>
                    </a:lnTo>
                    <a:lnTo>
                      <a:pt x="719" y="4515"/>
                    </a:lnTo>
                    <a:lnTo>
                      <a:pt x="719" y="4539"/>
                    </a:lnTo>
                    <a:lnTo>
                      <a:pt x="757" y="4607"/>
                    </a:lnTo>
                    <a:lnTo>
                      <a:pt x="732" y="4637"/>
                    </a:lnTo>
                    <a:lnTo>
                      <a:pt x="654" y="4626"/>
                    </a:lnTo>
                    <a:lnTo>
                      <a:pt x="649" y="4645"/>
                    </a:lnTo>
                    <a:lnTo>
                      <a:pt x="612" y="4735"/>
                    </a:lnTo>
                    <a:lnTo>
                      <a:pt x="652" y="4765"/>
                    </a:lnTo>
                    <a:lnTo>
                      <a:pt x="649" y="4837"/>
                    </a:lnTo>
                    <a:lnTo>
                      <a:pt x="634" y="4852"/>
                    </a:lnTo>
                    <a:lnTo>
                      <a:pt x="634" y="4853"/>
                    </a:lnTo>
                    <a:lnTo>
                      <a:pt x="630" y="4853"/>
                    </a:lnTo>
                    <a:lnTo>
                      <a:pt x="626" y="4860"/>
                    </a:lnTo>
                    <a:lnTo>
                      <a:pt x="617" y="4870"/>
                    </a:lnTo>
                    <a:lnTo>
                      <a:pt x="606" y="4891"/>
                    </a:lnTo>
                    <a:lnTo>
                      <a:pt x="605" y="4893"/>
                    </a:lnTo>
                    <a:lnTo>
                      <a:pt x="605" y="4896"/>
                    </a:lnTo>
                    <a:lnTo>
                      <a:pt x="601" y="4918"/>
                    </a:lnTo>
                    <a:lnTo>
                      <a:pt x="572" y="4921"/>
                    </a:lnTo>
                    <a:lnTo>
                      <a:pt x="544" y="4919"/>
                    </a:lnTo>
                    <a:lnTo>
                      <a:pt x="553" y="5044"/>
                    </a:lnTo>
                    <a:lnTo>
                      <a:pt x="437" y="5066"/>
                    </a:lnTo>
                    <a:lnTo>
                      <a:pt x="416" y="5110"/>
                    </a:lnTo>
                    <a:lnTo>
                      <a:pt x="408" y="5115"/>
                    </a:lnTo>
                    <a:lnTo>
                      <a:pt x="389" y="5172"/>
                    </a:lnTo>
                    <a:lnTo>
                      <a:pt x="293" y="5205"/>
                    </a:lnTo>
                    <a:lnTo>
                      <a:pt x="295" y="5234"/>
                    </a:lnTo>
                    <a:lnTo>
                      <a:pt x="288" y="5235"/>
                    </a:lnTo>
                    <a:lnTo>
                      <a:pt x="282" y="5241"/>
                    </a:lnTo>
                    <a:lnTo>
                      <a:pt x="277" y="5345"/>
                    </a:lnTo>
                    <a:lnTo>
                      <a:pt x="280" y="5354"/>
                    </a:lnTo>
                    <a:lnTo>
                      <a:pt x="282" y="5356"/>
                    </a:lnTo>
                    <a:lnTo>
                      <a:pt x="291" y="5365"/>
                    </a:lnTo>
                    <a:lnTo>
                      <a:pt x="311" y="5377"/>
                    </a:lnTo>
                    <a:lnTo>
                      <a:pt x="223" y="5427"/>
                    </a:lnTo>
                    <a:lnTo>
                      <a:pt x="149" y="5410"/>
                    </a:lnTo>
                    <a:lnTo>
                      <a:pt x="138" y="5487"/>
                    </a:lnTo>
                    <a:lnTo>
                      <a:pt x="91" y="5498"/>
                    </a:lnTo>
                    <a:lnTo>
                      <a:pt x="80" y="5537"/>
                    </a:lnTo>
                    <a:lnTo>
                      <a:pt x="80" y="5547"/>
                    </a:lnTo>
                    <a:lnTo>
                      <a:pt x="102" y="5672"/>
                    </a:lnTo>
                    <a:lnTo>
                      <a:pt x="0" y="5738"/>
                    </a:lnTo>
                    <a:lnTo>
                      <a:pt x="37" y="5868"/>
                    </a:lnTo>
                    <a:lnTo>
                      <a:pt x="37" y="5874"/>
                    </a:lnTo>
                    <a:lnTo>
                      <a:pt x="29" y="5909"/>
                    </a:lnTo>
                    <a:lnTo>
                      <a:pt x="29" y="5911"/>
                    </a:lnTo>
                    <a:lnTo>
                      <a:pt x="20" y="5926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5" name="Freeform 310">
                <a:extLst>
                  <a:ext uri="{FF2B5EF4-FFF2-40B4-BE49-F238E27FC236}">
                    <a16:creationId xmlns:a16="http://schemas.microsoft.com/office/drawing/2014/main" id="{F0EFE07A-914A-9929-6128-C50CC31D41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34" y="1923"/>
                <a:ext cx="824" cy="248"/>
              </a:xfrm>
              <a:custGeom>
                <a:avLst/>
                <a:gdLst>
                  <a:gd name="T0" fmla="*/ 137 w 5768"/>
                  <a:gd name="T1" fmla="*/ 170 h 1736"/>
                  <a:gd name="T2" fmla="*/ 382 w 5768"/>
                  <a:gd name="T3" fmla="*/ 268 h 1736"/>
                  <a:gd name="T4" fmla="*/ 532 w 5768"/>
                  <a:gd name="T5" fmla="*/ 293 h 1736"/>
                  <a:gd name="T6" fmla="*/ 615 w 5768"/>
                  <a:gd name="T7" fmla="*/ 293 h 1736"/>
                  <a:gd name="T8" fmla="*/ 748 w 5768"/>
                  <a:gd name="T9" fmla="*/ 261 h 1736"/>
                  <a:gd name="T10" fmla="*/ 794 w 5768"/>
                  <a:gd name="T11" fmla="*/ 286 h 1736"/>
                  <a:gd name="T12" fmla="*/ 779 w 5768"/>
                  <a:gd name="T13" fmla="*/ 367 h 1736"/>
                  <a:gd name="T14" fmla="*/ 912 w 5768"/>
                  <a:gd name="T15" fmla="*/ 304 h 1736"/>
                  <a:gd name="T16" fmla="*/ 1030 w 5768"/>
                  <a:gd name="T17" fmla="*/ 195 h 1736"/>
                  <a:gd name="T18" fmla="*/ 1071 w 5768"/>
                  <a:gd name="T19" fmla="*/ 192 h 1736"/>
                  <a:gd name="T20" fmla="*/ 1051 w 5768"/>
                  <a:gd name="T21" fmla="*/ 159 h 1736"/>
                  <a:gd name="T22" fmla="*/ 1052 w 5768"/>
                  <a:gd name="T23" fmla="*/ 87 h 1736"/>
                  <a:gd name="T24" fmla="*/ 1205 w 5768"/>
                  <a:gd name="T25" fmla="*/ 326 h 1736"/>
                  <a:gd name="T26" fmla="*/ 1294 w 5768"/>
                  <a:gd name="T27" fmla="*/ 446 h 1736"/>
                  <a:gd name="T28" fmla="*/ 1333 w 5768"/>
                  <a:gd name="T29" fmla="*/ 655 h 1736"/>
                  <a:gd name="T30" fmla="*/ 1581 w 5768"/>
                  <a:gd name="T31" fmla="*/ 832 h 1736"/>
                  <a:gd name="T32" fmla="*/ 1761 w 5768"/>
                  <a:gd name="T33" fmla="*/ 829 h 1736"/>
                  <a:gd name="T34" fmla="*/ 1813 w 5768"/>
                  <a:gd name="T35" fmla="*/ 1032 h 1736"/>
                  <a:gd name="T36" fmla="*/ 1852 w 5768"/>
                  <a:gd name="T37" fmla="*/ 1273 h 1736"/>
                  <a:gd name="T38" fmla="*/ 1649 w 5768"/>
                  <a:gd name="T39" fmla="*/ 1375 h 1736"/>
                  <a:gd name="T40" fmla="*/ 1653 w 5768"/>
                  <a:gd name="T41" fmla="*/ 1419 h 1736"/>
                  <a:gd name="T42" fmla="*/ 1783 w 5768"/>
                  <a:gd name="T43" fmla="*/ 1618 h 1736"/>
                  <a:gd name="T44" fmla="*/ 1963 w 5768"/>
                  <a:gd name="T45" fmla="*/ 1655 h 1736"/>
                  <a:gd name="T46" fmla="*/ 2125 w 5768"/>
                  <a:gd name="T47" fmla="*/ 1688 h 1736"/>
                  <a:gd name="T48" fmla="*/ 2280 w 5768"/>
                  <a:gd name="T49" fmla="*/ 1682 h 1736"/>
                  <a:gd name="T50" fmla="*/ 2428 w 5768"/>
                  <a:gd name="T51" fmla="*/ 1687 h 1736"/>
                  <a:gd name="T52" fmla="*/ 2559 w 5768"/>
                  <a:gd name="T53" fmla="*/ 1640 h 1736"/>
                  <a:gd name="T54" fmla="*/ 2583 w 5768"/>
                  <a:gd name="T55" fmla="*/ 1487 h 1736"/>
                  <a:gd name="T56" fmla="*/ 2618 w 5768"/>
                  <a:gd name="T57" fmla="*/ 1350 h 1736"/>
                  <a:gd name="T58" fmla="*/ 2807 w 5768"/>
                  <a:gd name="T59" fmla="*/ 1425 h 1736"/>
                  <a:gd name="T60" fmla="*/ 2966 w 5768"/>
                  <a:gd name="T61" fmla="*/ 1418 h 1736"/>
                  <a:gd name="T62" fmla="*/ 3168 w 5768"/>
                  <a:gd name="T63" fmla="*/ 1321 h 1736"/>
                  <a:gd name="T64" fmla="*/ 3182 w 5768"/>
                  <a:gd name="T65" fmla="*/ 1418 h 1736"/>
                  <a:gd name="T66" fmla="*/ 3252 w 5768"/>
                  <a:gd name="T67" fmla="*/ 1568 h 1736"/>
                  <a:gd name="T68" fmla="*/ 3332 w 5768"/>
                  <a:gd name="T69" fmla="*/ 1662 h 1736"/>
                  <a:gd name="T70" fmla="*/ 3378 w 5768"/>
                  <a:gd name="T71" fmla="*/ 1517 h 1736"/>
                  <a:gd name="T72" fmla="*/ 3466 w 5768"/>
                  <a:gd name="T73" fmla="*/ 1250 h 1736"/>
                  <a:gd name="T74" fmla="*/ 3532 w 5768"/>
                  <a:gd name="T75" fmla="*/ 1037 h 1736"/>
                  <a:gd name="T76" fmla="*/ 3541 w 5768"/>
                  <a:gd name="T77" fmla="*/ 919 h 1736"/>
                  <a:gd name="T78" fmla="*/ 3610 w 5768"/>
                  <a:gd name="T79" fmla="*/ 734 h 1736"/>
                  <a:gd name="T80" fmla="*/ 3765 w 5768"/>
                  <a:gd name="T81" fmla="*/ 763 h 1736"/>
                  <a:gd name="T82" fmla="*/ 4053 w 5768"/>
                  <a:gd name="T83" fmla="*/ 708 h 1736"/>
                  <a:gd name="T84" fmla="*/ 4189 w 5768"/>
                  <a:gd name="T85" fmla="*/ 868 h 1736"/>
                  <a:gd name="T86" fmla="*/ 4342 w 5768"/>
                  <a:gd name="T87" fmla="*/ 978 h 1736"/>
                  <a:gd name="T88" fmla="*/ 4440 w 5768"/>
                  <a:gd name="T89" fmla="*/ 1094 h 1736"/>
                  <a:gd name="T90" fmla="*/ 4519 w 5768"/>
                  <a:gd name="T91" fmla="*/ 1247 h 1736"/>
                  <a:gd name="T92" fmla="*/ 4635 w 5768"/>
                  <a:gd name="T93" fmla="*/ 1225 h 1736"/>
                  <a:gd name="T94" fmla="*/ 4730 w 5768"/>
                  <a:gd name="T95" fmla="*/ 1386 h 1736"/>
                  <a:gd name="T96" fmla="*/ 4905 w 5768"/>
                  <a:gd name="T97" fmla="*/ 1244 h 1736"/>
                  <a:gd name="T98" fmla="*/ 5054 w 5768"/>
                  <a:gd name="T99" fmla="*/ 1245 h 1736"/>
                  <a:gd name="T100" fmla="*/ 5120 w 5768"/>
                  <a:gd name="T101" fmla="*/ 1273 h 1736"/>
                  <a:gd name="T102" fmla="*/ 5126 w 5768"/>
                  <a:gd name="T103" fmla="*/ 1365 h 1736"/>
                  <a:gd name="T104" fmla="*/ 5331 w 5768"/>
                  <a:gd name="T105" fmla="*/ 1371 h 1736"/>
                  <a:gd name="T106" fmla="*/ 5516 w 5768"/>
                  <a:gd name="T107" fmla="*/ 1222 h 1736"/>
                  <a:gd name="T108" fmla="*/ 5702 w 5768"/>
                  <a:gd name="T109" fmla="*/ 1015 h 1736"/>
                  <a:gd name="T110" fmla="*/ 5760 w 5768"/>
                  <a:gd name="T111" fmla="*/ 927 h 1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768" h="1736">
                    <a:moveTo>
                      <a:pt x="0" y="0"/>
                    </a:moveTo>
                    <a:lnTo>
                      <a:pt x="11" y="61"/>
                    </a:lnTo>
                    <a:lnTo>
                      <a:pt x="98" y="159"/>
                    </a:lnTo>
                    <a:lnTo>
                      <a:pt x="137" y="170"/>
                    </a:lnTo>
                    <a:lnTo>
                      <a:pt x="218" y="235"/>
                    </a:lnTo>
                    <a:lnTo>
                      <a:pt x="221" y="240"/>
                    </a:lnTo>
                    <a:lnTo>
                      <a:pt x="328" y="319"/>
                    </a:lnTo>
                    <a:lnTo>
                      <a:pt x="382" y="268"/>
                    </a:lnTo>
                    <a:lnTo>
                      <a:pt x="473" y="218"/>
                    </a:lnTo>
                    <a:lnTo>
                      <a:pt x="495" y="220"/>
                    </a:lnTo>
                    <a:lnTo>
                      <a:pt x="532" y="290"/>
                    </a:lnTo>
                    <a:lnTo>
                      <a:pt x="532" y="293"/>
                    </a:lnTo>
                    <a:lnTo>
                      <a:pt x="595" y="304"/>
                    </a:lnTo>
                    <a:lnTo>
                      <a:pt x="598" y="304"/>
                    </a:lnTo>
                    <a:lnTo>
                      <a:pt x="601" y="301"/>
                    </a:lnTo>
                    <a:lnTo>
                      <a:pt x="615" y="293"/>
                    </a:lnTo>
                    <a:lnTo>
                      <a:pt x="677" y="218"/>
                    </a:lnTo>
                    <a:lnTo>
                      <a:pt x="759" y="228"/>
                    </a:lnTo>
                    <a:lnTo>
                      <a:pt x="748" y="257"/>
                    </a:lnTo>
                    <a:lnTo>
                      <a:pt x="748" y="261"/>
                    </a:lnTo>
                    <a:lnTo>
                      <a:pt x="757" y="278"/>
                    </a:lnTo>
                    <a:lnTo>
                      <a:pt x="757" y="279"/>
                    </a:lnTo>
                    <a:lnTo>
                      <a:pt x="783" y="279"/>
                    </a:lnTo>
                    <a:lnTo>
                      <a:pt x="794" y="286"/>
                    </a:lnTo>
                    <a:lnTo>
                      <a:pt x="801" y="305"/>
                    </a:lnTo>
                    <a:lnTo>
                      <a:pt x="800" y="326"/>
                    </a:lnTo>
                    <a:lnTo>
                      <a:pt x="787" y="360"/>
                    </a:lnTo>
                    <a:lnTo>
                      <a:pt x="779" y="367"/>
                    </a:lnTo>
                    <a:lnTo>
                      <a:pt x="801" y="392"/>
                    </a:lnTo>
                    <a:lnTo>
                      <a:pt x="860" y="387"/>
                    </a:lnTo>
                    <a:lnTo>
                      <a:pt x="863" y="376"/>
                    </a:lnTo>
                    <a:lnTo>
                      <a:pt x="912" y="304"/>
                    </a:lnTo>
                    <a:lnTo>
                      <a:pt x="943" y="289"/>
                    </a:lnTo>
                    <a:lnTo>
                      <a:pt x="989" y="301"/>
                    </a:lnTo>
                    <a:lnTo>
                      <a:pt x="975" y="196"/>
                    </a:lnTo>
                    <a:lnTo>
                      <a:pt x="1030" y="195"/>
                    </a:lnTo>
                    <a:lnTo>
                      <a:pt x="1029" y="217"/>
                    </a:lnTo>
                    <a:lnTo>
                      <a:pt x="1030" y="218"/>
                    </a:lnTo>
                    <a:lnTo>
                      <a:pt x="1067" y="195"/>
                    </a:lnTo>
                    <a:lnTo>
                      <a:pt x="1071" y="192"/>
                    </a:lnTo>
                    <a:lnTo>
                      <a:pt x="1071" y="181"/>
                    </a:lnTo>
                    <a:lnTo>
                      <a:pt x="1062" y="170"/>
                    </a:lnTo>
                    <a:lnTo>
                      <a:pt x="1056" y="166"/>
                    </a:lnTo>
                    <a:lnTo>
                      <a:pt x="1051" y="159"/>
                    </a:lnTo>
                    <a:lnTo>
                      <a:pt x="1029" y="126"/>
                    </a:lnTo>
                    <a:lnTo>
                      <a:pt x="1029" y="122"/>
                    </a:lnTo>
                    <a:lnTo>
                      <a:pt x="1052" y="89"/>
                    </a:lnTo>
                    <a:lnTo>
                      <a:pt x="1052" y="87"/>
                    </a:lnTo>
                    <a:lnTo>
                      <a:pt x="1060" y="86"/>
                    </a:lnTo>
                    <a:lnTo>
                      <a:pt x="1128" y="122"/>
                    </a:lnTo>
                    <a:lnTo>
                      <a:pt x="1144" y="239"/>
                    </a:lnTo>
                    <a:lnTo>
                      <a:pt x="1205" y="326"/>
                    </a:lnTo>
                    <a:lnTo>
                      <a:pt x="1242" y="351"/>
                    </a:lnTo>
                    <a:lnTo>
                      <a:pt x="1264" y="381"/>
                    </a:lnTo>
                    <a:lnTo>
                      <a:pt x="1264" y="388"/>
                    </a:lnTo>
                    <a:lnTo>
                      <a:pt x="1294" y="446"/>
                    </a:lnTo>
                    <a:lnTo>
                      <a:pt x="1340" y="574"/>
                    </a:lnTo>
                    <a:lnTo>
                      <a:pt x="1344" y="596"/>
                    </a:lnTo>
                    <a:lnTo>
                      <a:pt x="1346" y="640"/>
                    </a:lnTo>
                    <a:lnTo>
                      <a:pt x="1333" y="655"/>
                    </a:lnTo>
                    <a:lnTo>
                      <a:pt x="1422" y="727"/>
                    </a:lnTo>
                    <a:lnTo>
                      <a:pt x="1546" y="770"/>
                    </a:lnTo>
                    <a:lnTo>
                      <a:pt x="1576" y="829"/>
                    </a:lnTo>
                    <a:lnTo>
                      <a:pt x="1581" y="832"/>
                    </a:lnTo>
                    <a:lnTo>
                      <a:pt x="1631" y="854"/>
                    </a:lnTo>
                    <a:lnTo>
                      <a:pt x="1633" y="857"/>
                    </a:lnTo>
                    <a:lnTo>
                      <a:pt x="1679" y="813"/>
                    </a:lnTo>
                    <a:lnTo>
                      <a:pt x="1761" y="829"/>
                    </a:lnTo>
                    <a:lnTo>
                      <a:pt x="1773" y="862"/>
                    </a:lnTo>
                    <a:lnTo>
                      <a:pt x="1843" y="913"/>
                    </a:lnTo>
                    <a:lnTo>
                      <a:pt x="1832" y="1007"/>
                    </a:lnTo>
                    <a:lnTo>
                      <a:pt x="1813" y="1032"/>
                    </a:lnTo>
                    <a:lnTo>
                      <a:pt x="1799" y="1081"/>
                    </a:lnTo>
                    <a:lnTo>
                      <a:pt x="1808" y="1116"/>
                    </a:lnTo>
                    <a:lnTo>
                      <a:pt x="1832" y="1273"/>
                    </a:lnTo>
                    <a:lnTo>
                      <a:pt x="1852" y="1273"/>
                    </a:lnTo>
                    <a:lnTo>
                      <a:pt x="1745" y="1338"/>
                    </a:lnTo>
                    <a:lnTo>
                      <a:pt x="1745" y="1342"/>
                    </a:lnTo>
                    <a:lnTo>
                      <a:pt x="1677" y="1360"/>
                    </a:lnTo>
                    <a:lnTo>
                      <a:pt x="1649" y="1375"/>
                    </a:lnTo>
                    <a:lnTo>
                      <a:pt x="1641" y="1392"/>
                    </a:lnTo>
                    <a:lnTo>
                      <a:pt x="1639" y="1393"/>
                    </a:lnTo>
                    <a:lnTo>
                      <a:pt x="1642" y="1407"/>
                    </a:lnTo>
                    <a:lnTo>
                      <a:pt x="1653" y="1419"/>
                    </a:lnTo>
                    <a:lnTo>
                      <a:pt x="1674" y="1462"/>
                    </a:lnTo>
                    <a:lnTo>
                      <a:pt x="1639" y="1589"/>
                    </a:lnTo>
                    <a:lnTo>
                      <a:pt x="1675" y="1605"/>
                    </a:lnTo>
                    <a:lnTo>
                      <a:pt x="1783" y="1618"/>
                    </a:lnTo>
                    <a:lnTo>
                      <a:pt x="1828" y="1709"/>
                    </a:lnTo>
                    <a:lnTo>
                      <a:pt x="1908" y="1702"/>
                    </a:lnTo>
                    <a:lnTo>
                      <a:pt x="1944" y="1676"/>
                    </a:lnTo>
                    <a:lnTo>
                      <a:pt x="1963" y="1655"/>
                    </a:lnTo>
                    <a:lnTo>
                      <a:pt x="2010" y="1648"/>
                    </a:lnTo>
                    <a:lnTo>
                      <a:pt x="2046" y="1627"/>
                    </a:lnTo>
                    <a:lnTo>
                      <a:pt x="2105" y="1684"/>
                    </a:lnTo>
                    <a:lnTo>
                      <a:pt x="2125" y="1688"/>
                    </a:lnTo>
                    <a:lnTo>
                      <a:pt x="2201" y="1676"/>
                    </a:lnTo>
                    <a:lnTo>
                      <a:pt x="2201" y="1648"/>
                    </a:lnTo>
                    <a:lnTo>
                      <a:pt x="2269" y="1660"/>
                    </a:lnTo>
                    <a:lnTo>
                      <a:pt x="2280" y="1682"/>
                    </a:lnTo>
                    <a:lnTo>
                      <a:pt x="2341" y="1660"/>
                    </a:lnTo>
                    <a:lnTo>
                      <a:pt x="2327" y="1710"/>
                    </a:lnTo>
                    <a:lnTo>
                      <a:pt x="2389" y="1736"/>
                    </a:lnTo>
                    <a:lnTo>
                      <a:pt x="2428" y="1687"/>
                    </a:lnTo>
                    <a:lnTo>
                      <a:pt x="2447" y="1695"/>
                    </a:lnTo>
                    <a:lnTo>
                      <a:pt x="2472" y="1659"/>
                    </a:lnTo>
                    <a:lnTo>
                      <a:pt x="2558" y="1659"/>
                    </a:lnTo>
                    <a:lnTo>
                      <a:pt x="2559" y="1640"/>
                    </a:lnTo>
                    <a:lnTo>
                      <a:pt x="2589" y="1579"/>
                    </a:lnTo>
                    <a:lnTo>
                      <a:pt x="2589" y="1560"/>
                    </a:lnTo>
                    <a:lnTo>
                      <a:pt x="2586" y="1545"/>
                    </a:lnTo>
                    <a:lnTo>
                      <a:pt x="2583" y="1487"/>
                    </a:lnTo>
                    <a:lnTo>
                      <a:pt x="2589" y="1484"/>
                    </a:lnTo>
                    <a:lnTo>
                      <a:pt x="2603" y="1430"/>
                    </a:lnTo>
                    <a:lnTo>
                      <a:pt x="2603" y="1409"/>
                    </a:lnTo>
                    <a:lnTo>
                      <a:pt x="2618" y="1350"/>
                    </a:lnTo>
                    <a:lnTo>
                      <a:pt x="2660" y="1331"/>
                    </a:lnTo>
                    <a:lnTo>
                      <a:pt x="2684" y="1356"/>
                    </a:lnTo>
                    <a:lnTo>
                      <a:pt x="2778" y="1370"/>
                    </a:lnTo>
                    <a:lnTo>
                      <a:pt x="2807" y="1425"/>
                    </a:lnTo>
                    <a:lnTo>
                      <a:pt x="2889" y="1404"/>
                    </a:lnTo>
                    <a:lnTo>
                      <a:pt x="2909" y="1348"/>
                    </a:lnTo>
                    <a:lnTo>
                      <a:pt x="2933" y="1353"/>
                    </a:lnTo>
                    <a:lnTo>
                      <a:pt x="2966" y="1418"/>
                    </a:lnTo>
                    <a:lnTo>
                      <a:pt x="3028" y="1429"/>
                    </a:lnTo>
                    <a:lnTo>
                      <a:pt x="3023" y="1386"/>
                    </a:lnTo>
                    <a:lnTo>
                      <a:pt x="3062" y="1327"/>
                    </a:lnTo>
                    <a:lnTo>
                      <a:pt x="3168" y="1321"/>
                    </a:lnTo>
                    <a:lnTo>
                      <a:pt x="3170" y="1343"/>
                    </a:lnTo>
                    <a:lnTo>
                      <a:pt x="3195" y="1370"/>
                    </a:lnTo>
                    <a:lnTo>
                      <a:pt x="3195" y="1411"/>
                    </a:lnTo>
                    <a:lnTo>
                      <a:pt x="3182" y="1418"/>
                    </a:lnTo>
                    <a:lnTo>
                      <a:pt x="3143" y="1418"/>
                    </a:lnTo>
                    <a:lnTo>
                      <a:pt x="3252" y="1509"/>
                    </a:lnTo>
                    <a:lnTo>
                      <a:pt x="3222" y="1523"/>
                    </a:lnTo>
                    <a:lnTo>
                      <a:pt x="3252" y="1568"/>
                    </a:lnTo>
                    <a:lnTo>
                      <a:pt x="3226" y="1611"/>
                    </a:lnTo>
                    <a:lnTo>
                      <a:pt x="3233" y="1644"/>
                    </a:lnTo>
                    <a:lnTo>
                      <a:pt x="3307" y="1666"/>
                    </a:lnTo>
                    <a:lnTo>
                      <a:pt x="3332" y="1662"/>
                    </a:lnTo>
                    <a:lnTo>
                      <a:pt x="3339" y="1662"/>
                    </a:lnTo>
                    <a:lnTo>
                      <a:pt x="3361" y="1578"/>
                    </a:lnTo>
                    <a:lnTo>
                      <a:pt x="3367" y="1542"/>
                    </a:lnTo>
                    <a:lnTo>
                      <a:pt x="3378" y="1517"/>
                    </a:lnTo>
                    <a:lnTo>
                      <a:pt x="3403" y="1418"/>
                    </a:lnTo>
                    <a:lnTo>
                      <a:pt x="3422" y="1387"/>
                    </a:lnTo>
                    <a:lnTo>
                      <a:pt x="3433" y="1323"/>
                    </a:lnTo>
                    <a:lnTo>
                      <a:pt x="3466" y="1250"/>
                    </a:lnTo>
                    <a:lnTo>
                      <a:pt x="3468" y="1203"/>
                    </a:lnTo>
                    <a:lnTo>
                      <a:pt x="3465" y="1178"/>
                    </a:lnTo>
                    <a:lnTo>
                      <a:pt x="3477" y="1134"/>
                    </a:lnTo>
                    <a:lnTo>
                      <a:pt x="3532" y="1037"/>
                    </a:lnTo>
                    <a:lnTo>
                      <a:pt x="3532" y="996"/>
                    </a:lnTo>
                    <a:lnTo>
                      <a:pt x="3536" y="971"/>
                    </a:lnTo>
                    <a:lnTo>
                      <a:pt x="3536" y="939"/>
                    </a:lnTo>
                    <a:lnTo>
                      <a:pt x="3541" y="919"/>
                    </a:lnTo>
                    <a:lnTo>
                      <a:pt x="3577" y="872"/>
                    </a:lnTo>
                    <a:lnTo>
                      <a:pt x="3577" y="819"/>
                    </a:lnTo>
                    <a:lnTo>
                      <a:pt x="3599" y="771"/>
                    </a:lnTo>
                    <a:lnTo>
                      <a:pt x="3610" y="734"/>
                    </a:lnTo>
                    <a:lnTo>
                      <a:pt x="3616" y="727"/>
                    </a:lnTo>
                    <a:lnTo>
                      <a:pt x="3698" y="723"/>
                    </a:lnTo>
                    <a:lnTo>
                      <a:pt x="3758" y="734"/>
                    </a:lnTo>
                    <a:lnTo>
                      <a:pt x="3765" y="763"/>
                    </a:lnTo>
                    <a:lnTo>
                      <a:pt x="3842" y="804"/>
                    </a:lnTo>
                    <a:lnTo>
                      <a:pt x="3875" y="799"/>
                    </a:lnTo>
                    <a:lnTo>
                      <a:pt x="3993" y="753"/>
                    </a:lnTo>
                    <a:lnTo>
                      <a:pt x="4053" y="708"/>
                    </a:lnTo>
                    <a:lnTo>
                      <a:pt x="4124" y="741"/>
                    </a:lnTo>
                    <a:lnTo>
                      <a:pt x="4131" y="791"/>
                    </a:lnTo>
                    <a:lnTo>
                      <a:pt x="4148" y="841"/>
                    </a:lnTo>
                    <a:lnTo>
                      <a:pt x="4189" y="868"/>
                    </a:lnTo>
                    <a:lnTo>
                      <a:pt x="4211" y="862"/>
                    </a:lnTo>
                    <a:lnTo>
                      <a:pt x="4262" y="891"/>
                    </a:lnTo>
                    <a:lnTo>
                      <a:pt x="4331" y="895"/>
                    </a:lnTo>
                    <a:lnTo>
                      <a:pt x="4342" y="978"/>
                    </a:lnTo>
                    <a:lnTo>
                      <a:pt x="4331" y="994"/>
                    </a:lnTo>
                    <a:lnTo>
                      <a:pt x="4406" y="1022"/>
                    </a:lnTo>
                    <a:lnTo>
                      <a:pt x="4464" y="1069"/>
                    </a:lnTo>
                    <a:lnTo>
                      <a:pt x="4440" y="1094"/>
                    </a:lnTo>
                    <a:lnTo>
                      <a:pt x="4462" y="1134"/>
                    </a:lnTo>
                    <a:lnTo>
                      <a:pt x="4459" y="1152"/>
                    </a:lnTo>
                    <a:lnTo>
                      <a:pt x="4515" y="1201"/>
                    </a:lnTo>
                    <a:lnTo>
                      <a:pt x="4519" y="1247"/>
                    </a:lnTo>
                    <a:lnTo>
                      <a:pt x="4533" y="1267"/>
                    </a:lnTo>
                    <a:lnTo>
                      <a:pt x="4555" y="1160"/>
                    </a:lnTo>
                    <a:lnTo>
                      <a:pt x="4582" y="1250"/>
                    </a:lnTo>
                    <a:lnTo>
                      <a:pt x="4635" y="1225"/>
                    </a:lnTo>
                    <a:lnTo>
                      <a:pt x="4657" y="1245"/>
                    </a:lnTo>
                    <a:lnTo>
                      <a:pt x="4626" y="1316"/>
                    </a:lnTo>
                    <a:lnTo>
                      <a:pt x="4705" y="1375"/>
                    </a:lnTo>
                    <a:lnTo>
                      <a:pt x="4730" y="1386"/>
                    </a:lnTo>
                    <a:lnTo>
                      <a:pt x="4823" y="1320"/>
                    </a:lnTo>
                    <a:lnTo>
                      <a:pt x="4872" y="1302"/>
                    </a:lnTo>
                    <a:lnTo>
                      <a:pt x="4905" y="1255"/>
                    </a:lnTo>
                    <a:lnTo>
                      <a:pt x="4905" y="1244"/>
                    </a:lnTo>
                    <a:lnTo>
                      <a:pt x="4963" y="1178"/>
                    </a:lnTo>
                    <a:lnTo>
                      <a:pt x="4987" y="1185"/>
                    </a:lnTo>
                    <a:lnTo>
                      <a:pt x="5052" y="1233"/>
                    </a:lnTo>
                    <a:lnTo>
                      <a:pt x="5054" y="1245"/>
                    </a:lnTo>
                    <a:lnTo>
                      <a:pt x="5112" y="1247"/>
                    </a:lnTo>
                    <a:lnTo>
                      <a:pt x="5114" y="1250"/>
                    </a:lnTo>
                    <a:lnTo>
                      <a:pt x="5120" y="1272"/>
                    </a:lnTo>
                    <a:lnTo>
                      <a:pt x="5120" y="1273"/>
                    </a:lnTo>
                    <a:lnTo>
                      <a:pt x="5123" y="1280"/>
                    </a:lnTo>
                    <a:lnTo>
                      <a:pt x="5123" y="1298"/>
                    </a:lnTo>
                    <a:lnTo>
                      <a:pt x="5118" y="1328"/>
                    </a:lnTo>
                    <a:lnTo>
                      <a:pt x="5126" y="1365"/>
                    </a:lnTo>
                    <a:lnTo>
                      <a:pt x="5137" y="1381"/>
                    </a:lnTo>
                    <a:lnTo>
                      <a:pt x="5153" y="1371"/>
                    </a:lnTo>
                    <a:lnTo>
                      <a:pt x="5214" y="1356"/>
                    </a:lnTo>
                    <a:lnTo>
                      <a:pt x="5331" y="1371"/>
                    </a:lnTo>
                    <a:lnTo>
                      <a:pt x="5410" y="1359"/>
                    </a:lnTo>
                    <a:lnTo>
                      <a:pt x="5456" y="1298"/>
                    </a:lnTo>
                    <a:lnTo>
                      <a:pt x="5486" y="1305"/>
                    </a:lnTo>
                    <a:lnTo>
                      <a:pt x="5516" y="1222"/>
                    </a:lnTo>
                    <a:lnTo>
                      <a:pt x="5544" y="1233"/>
                    </a:lnTo>
                    <a:lnTo>
                      <a:pt x="5617" y="1098"/>
                    </a:lnTo>
                    <a:lnTo>
                      <a:pt x="5699" y="1021"/>
                    </a:lnTo>
                    <a:lnTo>
                      <a:pt x="5702" y="1015"/>
                    </a:lnTo>
                    <a:lnTo>
                      <a:pt x="5716" y="1000"/>
                    </a:lnTo>
                    <a:lnTo>
                      <a:pt x="5716" y="999"/>
                    </a:lnTo>
                    <a:lnTo>
                      <a:pt x="5746" y="944"/>
                    </a:lnTo>
                    <a:lnTo>
                      <a:pt x="5760" y="927"/>
                    </a:lnTo>
                    <a:lnTo>
                      <a:pt x="5768" y="93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6" name="Freeform 311">
                <a:extLst>
                  <a:ext uri="{FF2B5EF4-FFF2-40B4-BE49-F238E27FC236}">
                    <a16:creationId xmlns:a16="http://schemas.microsoft.com/office/drawing/2014/main" id="{90D0A626-0490-5D0D-7436-E1D3F9E457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9" y="1920"/>
                <a:ext cx="205" cy="150"/>
              </a:xfrm>
              <a:custGeom>
                <a:avLst/>
                <a:gdLst>
                  <a:gd name="T0" fmla="*/ 2 w 1431"/>
                  <a:gd name="T1" fmla="*/ 1048 h 1048"/>
                  <a:gd name="T2" fmla="*/ 0 w 1431"/>
                  <a:gd name="T3" fmla="*/ 1041 h 1048"/>
                  <a:gd name="T4" fmla="*/ 8 w 1431"/>
                  <a:gd name="T5" fmla="*/ 968 h 1048"/>
                  <a:gd name="T6" fmla="*/ 40 w 1431"/>
                  <a:gd name="T7" fmla="*/ 907 h 1048"/>
                  <a:gd name="T8" fmla="*/ 49 w 1431"/>
                  <a:gd name="T9" fmla="*/ 896 h 1048"/>
                  <a:gd name="T10" fmla="*/ 71 w 1431"/>
                  <a:gd name="T11" fmla="*/ 917 h 1048"/>
                  <a:gd name="T12" fmla="*/ 169 w 1431"/>
                  <a:gd name="T13" fmla="*/ 778 h 1048"/>
                  <a:gd name="T14" fmla="*/ 210 w 1431"/>
                  <a:gd name="T15" fmla="*/ 782 h 1048"/>
                  <a:gd name="T16" fmla="*/ 324 w 1431"/>
                  <a:gd name="T17" fmla="*/ 772 h 1048"/>
                  <a:gd name="T18" fmla="*/ 366 w 1431"/>
                  <a:gd name="T19" fmla="*/ 757 h 1048"/>
                  <a:gd name="T20" fmla="*/ 388 w 1431"/>
                  <a:gd name="T21" fmla="*/ 742 h 1048"/>
                  <a:gd name="T22" fmla="*/ 492 w 1431"/>
                  <a:gd name="T23" fmla="*/ 778 h 1048"/>
                  <a:gd name="T24" fmla="*/ 563 w 1431"/>
                  <a:gd name="T25" fmla="*/ 728 h 1048"/>
                  <a:gd name="T26" fmla="*/ 626 w 1431"/>
                  <a:gd name="T27" fmla="*/ 633 h 1048"/>
                  <a:gd name="T28" fmla="*/ 552 w 1431"/>
                  <a:gd name="T29" fmla="*/ 532 h 1048"/>
                  <a:gd name="T30" fmla="*/ 590 w 1431"/>
                  <a:gd name="T31" fmla="*/ 513 h 1048"/>
                  <a:gd name="T32" fmla="*/ 601 w 1431"/>
                  <a:gd name="T33" fmla="*/ 429 h 1048"/>
                  <a:gd name="T34" fmla="*/ 549 w 1431"/>
                  <a:gd name="T35" fmla="*/ 415 h 1048"/>
                  <a:gd name="T36" fmla="*/ 557 w 1431"/>
                  <a:gd name="T37" fmla="*/ 394 h 1048"/>
                  <a:gd name="T38" fmla="*/ 658 w 1431"/>
                  <a:gd name="T39" fmla="*/ 404 h 1048"/>
                  <a:gd name="T40" fmla="*/ 666 w 1431"/>
                  <a:gd name="T41" fmla="*/ 309 h 1048"/>
                  <a:gd name="T42" fmla="*/ 702 w 1431"/>
                  <a:gd name="T43" fmla="*/ 313 h 1048"/>
                  <a:gd name="T44" fmla="*/ 759 w 1431"/>
                  <a:gd name="T45" fmla="*/ 273 h 1048"/>
                  <a:gd name="T46" fmla="*/ 812 w 1431"/>
                  <a:gd name="T47" fmla="*/ 178 h 1048"/>
                  <a:gd name="T48" fmla="*/ 866 w 1431"/>
                  <a:gd name="T49" fmla="*/ 159 h 1048"/>
                  <a:gd name="T50" fmla="*/ 912 w 1431"/>
                  <a:gd name="T51" fmla="*/ 237 h 1048"/>
                  <a:gd name="T52" fmla="*/ 943 w 1431"/>
                  <a:gd name="T53" fmla="*/ 232 h 1048"/>
                  <a:gd name="T54" fmla="*/ 1043 w 1431"/>
                  <a:gd name="T55" fmla="*/ 189 h 1048"/>
                  <a:gd name="T56" fmla="*/ 1078 w 1431"/>
                  <a:gd name="T57" fmla="*/ 214 h 1048"/>
                  <a:gd name="T58" fmla="*/ 1076 w 1431"/>
                  <a:gd name="T59" fmla="*/ 170 h 1048"/>
                  <a:gd name="T60" fmla="*/ 1180 w 1431"/>
                  <a:gd name="T61" fmla="*/ 77 h 1048"/>
                  <a:gd name="T62" fmla="*/ 1256 w 1431"/>
                  <a:gd name="T63" fmla="*/ 29 h 1048"/>
                  <a:gd name="T64" fmla="*/ 1294 w 1431"/>
                  <a:gd name="T65" fmla="*/ 0 h 1048"/>
                  <a:gd name="T66" fmla="*/ 1431 w 1431"/>
                  <a:gd name="T67" fmla="*/ 23 h 10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431" h="1048">
                    <a:moveTo>
                      <a:pt x="2" y="1048"/>
                    </a:moveTo>
                    <a:lnTo>
                      <a:pt x="0" y="1041"/>
                    </a:lnTo>
                    <a:lnTo>
                      <a:pt x="8" y="968"/>
                    </a:lnTo>
                    <a:lnTo>
                      <a:pt x="40" y="907"/>
                    </a:lnTo>
                    <a:lnTo>
                      <a:pt x="49" y="896"/>
                    </a:lnTo>
                    <a:lnTo>
                      <a:pt x="71" y="917"/>
                    </a:lnTo>
                    <a:lnTo>
                      <a:pt x="169" y="778"/>
                    </a:lnTo>
                    <a:lnTo>
                      <a:pt x="210" y="782"/>
                    </a:lnTo>
                    <a:lnTo>
                      <a:pt x="324" y="772"/>
                    </a:lnTo>
                    <a:lnTo>
                      <a:pt x="366" y="757"/>
                    </a:lnTo>
                    <a:lnTo>
                      <a:pt x="388" y="742"/>
                    </a:lnTo>
                    <a:lnTo>
                      <a:pt x="492" y="778"/>
                    </a:lnTo>
                    <a:lnTo>
                      <a:pt x="563" y="728"/>
                    </a:lnTo>
                    <a:lnTo>
                      <a:pt x="626" y="633"/>
                    </a:lnTo>
                    <a:lnTo>
                      <a:pt x="552" y="532"/>
                    </a:lnTo>
                    <a:lnTo>
                      <a:pt x="590" y="513"/>
                    </a:lnTo>
                    <a:lnTo>
                      <a:pt x="601" y="429"/>
                    </a:lnTo>
                    <a:lnTo>
                      <a:pt x="549" y="415"/>
                    </a:lnTo>
                    <a:lnTo>
                      <a:pt x="557" y="394"/>
                    </a:lnTo>
                    <a:lnTo>
                      <a:pt x="658" y="404"/>
                    </a:lnTo>
                    <a:lnTo>
                      <a:pt x="666" y="309"/>
                    </a:lnTo>
                    <a:lnTo>
                      <a:pt x="702" y="313"/>
                    </a:lnTo>
                    <a:lnTo>
                      <a:pt x="759" y="273"/>
                    </a:lnTo>
                    <a:lnTo>
                      <a:pt x="812" y="178"/>
                    </a:lnTo>
                    <a:lnTo>
                      <a:pt x="866" y="159"/>
                    </a:lnTo>
                    <a:lnTo>
                      <a:pt x="912" y="237"/>
                    </a:lnTo>
                    <a:lnTo>
                      <a:pt x="943" y="232"/>
                    </a:lnTo>
                    <a:lnTo>
                      <a:pt x="1043" y="189"/>
                    </a:lnTo>
                    <a:lnTo>
                      <a:pt x="1078" y="214"/>
                    </a:lnTo>
                    <a:lnTo>
                      <a:pt x="1076" y="170"/>
                    </a:lnTo>
                    <a:lnTo>
                      <a:pt x="1180" y="77"/>
                    </a:lnTo>
                    <a:lnTo>
                      <a:pt x="1256" y="29"/>
                    </a:lnTo>
                    <a:lnTo>
                      <a:pt x="1294" y="0"/>
                    </a:lnTo>
                    <a:lnTo>
                      <a:pt x="1431" y="2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7" name="Freeform 312">
                <a:extLst>
                  <a:ext uri="{FF2B5EF4-FFF2-40B4-BE49-F238E27FC236}">
                    <a16:creationId xmlns:a16="http://schemas.microsoft.com/office/drawing/2014/main" id="{E3BB9B93-FC1F-345E-26A1-2711C42C3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" y="1386"/>
                <a:ext cx="74" cy="537"/>
              </a:xfrm>
              <a:custGeom>
                <a:avLst/>
                <a:gdLst>
                  <a:gd name="T0" fmla="*/ 221 w 522"/>
                  <a:gd name="T1" fmla="*/ 28 h 3763"/>
                  <a:gd name="T2" fmla="*/ 331 w 522"/>
                  <a:gd name="T3" fmla="*/ 77 h 3763"/>
                  <a:gd name="T4" fmla="*/ 380 w 522"/>
                  <a:gd name="T5" fmla="*/ 208 h 3763"/>
                  <a:gd name="T6" fmla="*/ 465 w 522"/>
                  <a:gd name="T7" fmla="*/ 301 h 3763"/>
                  <a:gd name="T8" fmla="*/ 514 w 522"/>
                  <a:gd name="T9" fmla="*/ 460 h 3763"/>
                  <a:gd name="T10" fmla="*/ 483 w 522"/>
                  <a:gd name="T11" fmla="*/ 596 h 3763"/>
                  <a:gd name="T12" fmla="*/ 303 w 522"/>
                  <a:gd name="T13" fmla="*/ 735 h 3763"/>
                  <a:gd name="T14" fmla="*/ 331 w 522"/>
                  <a:gd name="T15" fmla="*/ 831 h 3763"/>
                  <a:gd name="T16" fmla="*/ 319 w 522"/>
                  <a:gd name="T17" fmla="*/ 962 h 3763"/>
                  <a:gd name="T18" fmla="*/ 331 w 522"/>
                  <a:gd name="T19" fmla="*/ 1038 h 3763"/>
                  <a:gd name="T20" fmla="*/ 170 w 522"/>
                  <a:gd name="T21" fmla="*/ 1100 h 3763"/>
                  <a:gd name="T22" fmla="*/ 22 w 522"/>
                  <a:gd name="T23" fmla="*/ 1104 h 3763"/>
                  <a:gd name="T24" fmla="*/ 8 w 522"/>
                  <a:gd name="T25" fmla="*/ 1227 h 3763"/>
                  <a:gd name="T26" fmla="*/ 137 w 522"/>
                  <a:gd name="T27" fmla="*/ 1358 h 3763"/>
                  <a:gd name="T28" fmla="*/ 203 w 522"/>
                  <a:gd name="T29" fmla="*/ 1423 h 3763"/>
                  <a:gd name="T30" fmla="*/ 164 w 522"/>
                  <a:gd name="T31" fmla="*/ 1476 h 3763"/>
                  <a:gd name="T32" fmla="*/ 188 w 522"/>
                  <a:gd name="T33" fmla="*/ 1526 h 3763"/>
                  <a:gd name="T34" fmla="*/ 179 w 522"/>
                  <a:gd name="T35" fmla="*/ 1537 h 3763"/>
                  <a:gd name="T36" fmla="*/ 177 w 522"/>
                  <a:gd name="T37" fmla="*/ 1541 h 3763"/>
                  <a:gd name="T38" fmla="*/ 183 w 522"/>
                  <a:gd name="T39" fmla="*/ 1570 h 3763"/>
                  <a:gd name="T40" fmla="*/ 211 w 522"/>
                  <a:gd name="T41" fmla="*/ 1666 h 3763"/>
                  <a:gd name="T42" fmla="*/ 121 w 522"/>
                  <a:gd name="T43" fmla="*/ 1661 h 3763"/>
                  <a:gd name="T44" fmla="*/ 82 w 522"/>
                  <a:gd name="T45" fmla="*/ 1803 h 3763"/>
                  <a:gd name="T46" fmla="*/ 139 w 522"/>
                  <a:gd name="T47" fmla="*/ 1937 h 3763"/>
                  <a:gd name="T48" fmla="*/ 85 w 522"/>
                  <a:gd name="T49" fmla="*/ 2192 h 3763"/>
                  <a:gd name="T50" fmla="*/ 52 w 522"/>
                  <a:gd name="T51" fmla="*/ 2295 h 3763"/>
                  <a:gd name="T52" fmla="*/ 126 w 522"/>
                  <a:gd name="T53" fmla="*/ 2352 h 3763"/>
                  <a:gd name="T54" fmla="*/ 241 w 522"/>
                  <a:gd name="T55" fmla="*/ 2458 h 3763"/>
                  <a:gd name="T56" fmla="*/ 277 w 522"/>
                  <a:gd name="T57" fmla="*/ 2632 h 3763"/>
                  <a:gd name="T58" fmla="*/ 319 w 522"/>
                  <a:gd name="T59" fmla="*/ 2763 h 3763"/>
                  <a:gd name="T60" fmla="*/ 336 w 522"/>
                  <a:gd name="T61" fmla="*/ 2840 h 3763"/>
                  <a:gd name="T62" fmla="*/ 345 w 522"/>
                  <a:gd name="T63" fmla="*/ 2906 h 3763"/>
                  <a:gd name="T64" fmla="*/ 331 w 522"/>
                  <a:gd name="T65" fmla="*/ 3026 h 3763"/>
                  <a:gd name="T66" fmla="*/ 408 w 522"/>
                  <a:gd name="T67" fmla="*/ 3072 h 3763"/>
                  <a:gd name="T68" fmla="*/ 429 w 522"/>
                  <a:gd name="T69" fmla="*/ 3167 h 3763"/>
                  <a:gd name="T70" fmla="*/ 440 w 522"/>
                  <a:gd name="T71" fmla="*/ 3309 h 3763"/>
                  <a:gd name="T72" fmla="*/ 405 w 522"/>
                  <a:gd name="T73" fmla="*/ 3481 h 3763"/>
                  <a:gd name="T74" fmla="*/ 419 w 522"/>
                  <a:gd name="T75" fmla="*/ 3610 h 3763"/>
                  <a:gd name="T76" fmla="*/ 416 w 522"/>
                  <a:gd name="T77" fmla="*/ 3620 h 3763"/>
                  <a:gd name="T78" fmla="*/ 399 w 522"/>
                  <a:gd name="T79" fmla="*/ 3663 h 3763"/>
                  <a:gd name="T80" fmla="*/ 350 w 522"/>
                  <a:gd name="T81" fmla="*/ 3763 h 37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22" h="3763">
                    <a:moveTo>
                      <a:pt x="172" y="0"/>
                    </a:moveTo>
                    <a:lnTo>
                      <a:pt x="221" y="28"/>
                    </a:lnTo>
                    <a:lnTo>
                      <a:pt x="298" y="49"/>
                    </a:lnTo>
                    <a:lnTo>
                      <a:pt x="331" y="77"/>
                    </a:lnTo>
                    <a:lnTo>
                      <a:pt x="319" y="131"/>
                    </a:lnTo>
                    <a:lnTo>
                      <a:pt x="380" y="208"/>
                    </a:lnTo>
                    <a:lnTo>
                      <a:pt x="383" y="251"/>
                    </a:lnTo>
                    <a:lnTo>
                      <a:pt x="465" y="301"/>
                    </a:lnTo>
                    <a:lnTo>
                      <a:pt x="517" y="362"/>
                    </a:lnTo>
                    <a:lnTo>
                      <a:pt x="514" y="460"/>
                    </a:lnTo>
                    <a:lnTo>
                      <a:pt x="522" y="473"/>
                    </a:lnTo>
                    <a:lnTo>
                      <a:pt x="483" y="596"/>
                    </a:lnTo>
                    <a:lnTo>
                      <a:pt x="454" y="604"/>
                    </a:lnTo>
                    <a:lnTo>
                      <a:pt x="303" y="735"/>
                    </a:lnTo>
                    <a:lnTo>
                      <a:pt x="279" y="814"/>
                    </a:lnTo>
                    <a:lnTo>
                      <a:pt x="331" y="831"/>
                    </a:lnTo>
                    <a:lnTo>
                      <a:pt x="352" y="877"/>
                    </a:lnTo>
                    <a:lnTo>
                      <a:pt x="319" y="962"/>
                    </a:lnTo>
                    <a:lnTo>
                      <a:pt x="334" y="962"/>
                    </a:lnTo>
                    <a:lnTo>
                      <a:pt x="331" y="1038"/>
                    </a:lnTo>
                    <a:lnTo>
                      <a:pt x="254" y="1049"/>
                    </a:lnTo>
                    <a:lnTo>
                      <a:pt x="170" y="1100"/>
                    </a:lnTo>
                    <a:lnTo>
                      <a:pt x="126" y="1083"/>
                    </a:lnTo>
                    <a:lnTo>
                      <a:pt x="22" y="1104"/>
                    </a:lnTo>
                    <a:lnTo>
                      <a:pt x="8" y="1203"/>
                    </a:lnTo>
                    <a:lnTo>
                      <a:pt x="8" y="1227"/>
                    </a:lnTo>
                    <a:lnTo>
                      <a:pt x="90" y="1278"/>
                    </a:lnTo>
                    <a:lnTo>
                      <a:pt x="137" y="1358"/>
                    </a:lnTo>
                    <a:lnTo>
                      <a:pt x="181" y="1391"/>
                    </a:lnTo>
                    <a:lnTo>
                      <a:pt x="203" y="1423"/>
                    </a:lnTo>
                    <a:lnTo>
                      <a:pt x="170" y="1450"/>
                    </a:lnTo>
                    <a:lnTo>
                      <a:pt x="164" y="1476"/>
                    </a:lnTo>
                    <a:lnTo>
                      <a:pt x="168" y="1480"/>
                    </a:lnTo>
                    <a:lnTo>
                      <a:pt x="188" y="1526"/>
                    </a:lnTo>
                    <a:lnTo>
                      <a:pt x="186" y="1529"/>
                    </a:lnTo>
                    <a:lnTo>
                      <a:pt x="179" y="1537"/>
                    </a:lnTo>
                    <a:lnTo>
                      <a:pt x="177" y="1540"/>
                    </a:lnTo>
                    <a:lnTo>
                      <a:pt x="177" y="1541"/>
                    </a:lnTo>
                    <a:lnTo>
                      <a:pt x="170" y="1551"/>
                    </a:lnTo>
                    <a:lnTo>
                      <a:pt x="183" y="1570"/>
                    </a:lnTo>
                    <a:lnTo>
                      <a:pt x="244" y="1633"/>
                    </a:lnTo>
                    <a:lnTo>
                      <a:pt x="211" y="1666"/>
                    </a:lnTo>
                    <a:lnTo>
                      <a:pt x="128" y="1642"/>
                    </a:lnTo>
                    <a:lnTo>
                      <a:pt x="121" y="1661"/>
                    </a:lnTo>
                    <a:lnTo>
                      <a:pt x="0" y="1701"/>
                    </a:lnTo>
                    <a:lnTo>
                      <a:pt x="82" y="1803"/>
                    </a:lnTo>
                    <a:lnTo>
                      <a:pt x="96" y="1865"/>
                    </a:lnTo>
                    <a:lnTo>
                      <a:pt x="139" y="1937"/>
                    </a:lnTo>
                    <a:lnTo>
                      <a:pt x="161" y="2007"/>
                    </a:lnTo>
                    <a:lnTo>
                      <a:pt x="85" y="2192"/>
                    </a:lnTo>
                    <a:lnTo>
                      <a:pt x="63" y="2225"/>
                    </a:lnTo>
                    <a:lnTo>
                      <a:pt x="52" y="2295"/>
                    </a:lnTo>
                    <a:lnTo>
                      <a:pt x="101" y="2339"/>
                    </a:lnTo>
                    <a:lnTo>
                      <a:pt x="126" y="2352"/>
                    </a:lnTo>
                    <a:lnTo>
                      <a:pt x="146" y="2374"/>
                    </a:lnTo>
                    <a:lnTo>
                      <a:pt x="241" y="2458"/>
                    </a:lnTo>
                    <a:lnTo>
                      <a:pt x="255" y="2502"/>
                    </a:lnTo>
                    <a:lnTo>
                      <a:pt x="277" y="2632"/>
                    </a:lnTo>
                    <a:lnTo>
                      <a:pt x="284" y="2647"/>
                    </a:lnTo>
                    <a:lnTo>
                      <a:pt x="319" y="2763"/>
                    </a:lnTo>
                    <a:lnTo>
                      <a:pt x="325" y="2771"/>
                    </a:lnTo>
                    <a:lnTo>
                      <a:pt x="336" y="2840"/>
                    </a:lnTo>
                    <a:lnTo>
                      <a:pt x="342" y="2847"/>
                    </a:lnTo>
                    <a:lnTo>
                      <a:pt x="345" y="2906"/>
                    </a:lnTo>
                    <a:lnTo>
                      <a:pt x="331" y="2979"/>
                    </a:lnTo>
                    <a:lnTo>
                      <a:pt x="331" y="3026"/>
                    </a:lnTo>
                    <a:lnTo>
                      <a:pt x="390" y="3066"/>
                    </a:lnTo>
                    <a:lnTo>
                      <a:pt x="408" y="3072"/>
                    </a:lnTo>
                    <a:lnTo>
                      <a:pt x="430" y="3118"/>
                    </a:lnTo>
                    <a:lnTo>
                      <a:pt x="429" y="3167"/>
                    </a:lnTo>
                    <a:lnTo>
                      <a:pt x="412" y="3208"/>
                    </a:lnTo>
                    <a:lnTo>
                      <a:pt x="440" y="3309"/>
                    </a:lnTo>
                    <a:lnTo>
                      <a:pt x="410" y="3376"/>
                    </a:lnTo>
                    <a:lnTo>
                      <a:pt x="405" y="3481"/>
                    </a:lnTo>
                    <a:lnTo>
                      <a:pt x="418" y="3536"/>
                    </a:lnTo>
                    <a:lnTo>
                      <a:pt x="419" y="3610"/>
                    </a:lnTo>
                    <a:lnTo>
                      <a:pt x="418" y="3612"/>
                    </a:lnTo>
                    <a:lnTo>
                      <a:pt x="416" y="3620"/>
                    </a:lnTo>
                    <a:lnTo>
                      <a:pt x="390" y="3643"/>
                    </a:lnTo>
                    <a:lnTo>
                      <a:pt x="399" y="3663"/>
                    </a:lnTo>
                    <a:lnTo>
                      <a:pt x="363" y="3724"/>
                    </a:lnTo>
                    <a:lnTo>
                      <a:pt x="350" y="3763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8" name="Freeform 313">
                <a:extLst>
                  <a:ext uri="{FF2B5EF4-FFF2-40B4-BE49-F238E27FC236}">
                    <a16:creationId xmlns:a16="http://schemas.microsoft.com/office/drawing/2014/main" id="{DC480A27-7D54-9877-A774-4FCEE4E2C8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8" y="1293"/>
                <a:ext cx="126" cy="93"/>
              </a:xfrm>
              <a:custGeom>
                <a:avLst/>
                <a:gdLst>
                  <a:gd name="T0" fmla="*/ 4 w 881"/>
                  <a:gd name="T1" fmla="*/ 650 h 650"/>
                  <a:gd name="T2" fmla="*/ 0 w 881"/>
                  <a:gd name="T3" fmla="*/ 607 h 650"/>
                  <a:gd name="T4" fmla="*/ 40 w 881"/>
                  <a:gd name="T5" fmla="*/ 568 h 650"/>
                  <a:gd name="T6" fmla="*/ 67 w 881"/>
                  <a:gd name="T7" fmla="*/ 564 h 650"/>
                  <a:gd name="T8" fmla="*/ 100 w 881"/>
                  <a:gd name="T9" fmla="*/ 525 h 650"/>
                  <a:gd name="T10" fmla="*/ 144 w 881"/>
                  <a:gd name="T11" fmla="*/ 488 h 650"/>
                  <a:gd name="T12" fmla="*/ 207 w 881"/>
                  <a:gd name="T13" fmla="*/ 411 h 650"/>
                  <a:gd name="T14" fmla="*/ 166 w 881"/>
                  <a:gd name="T15" fmla="*/ 339 h 650"/>
                  <a:gd name="T16" fmla="*/ 174 w 881"/>
                  <a:gd name="T17" fmla="*/ 312 h 650"/>
                  <a:gd name="T18" fmla="*/ 171 w 881"/>
                  <a:gd name="T19" fmla="*/ 271 h 650"/>
                  <a:gd name="T20" fmla="*/ 151 w 881"/>
                  <a:gd name="T21" fmla="*/ 252 h 650"/>
                  <a:gd name="T22" fmla="*/ 173 w 881"/>
                  <a:gd name="T23" fmla="*/ 215 h 650"/>
                  <a:gd name="T24" fmla="*/ 187 w 881"/>
                  <a:gd name="T25" fmla="*/ 177 h 650"/>
                  <a:gd name="T26" fmla="*/ 187 w 881"/>
                  <a:gd name="T27" fmla="*/ 156 h 650"/>
                  <a:gd name="T28" fmla="*/ 193 w 881"/>
                  <a:gd name="T29" fmla="*/ 148 h 650"/>
                  <a:gd name="T30" fmla="*/ 206 w 881"/>
                  <a:gd name="T31" fmla="*/ 115 h 650"/>
                  <a:gd name="T32" fmla="*/ 212 w 881"/>
                  <a:gd name="T33" fmla="*/ 108 h 650"/>
                  <a:gd name="T34" fmla="*/ 304 w 881"/>
                  <a:gd name="T35" fmla="*/ 132 h 650"/>
                  <a:gd name="T36" fmla="*/ 310 w 881"/>
                  <a:gd name="T37" fmla="*/ 137 h 650"/>
                  <a:gd name="T38" fmla="*/ 346 w 881"/>
                  <a:gd name="T39" fmla="*/ 83 h 650"/>
                  <a:gd name="T40" fmla="*/ 435 w 881"/>
                  <a:gd name="T41" fmla="*/ 61 h 650"/>
                  <a:gd name="T42" fmla="*/ 461 w 881"/>
                  <a:gd name="T43" fmla="*/ 86 h 650"/>
                  <a:gd name="T44" fmla="*/ 496 w 881"/>
                  <a:gd name="T45" fmla="*/ 97 h 650"/>
                  <a:gd name="T46" fmla="*/ 535 w 881"/>
                  <a:gd name="T47" fmla="*/ 79 h 650"/>
                  <a:gd name="T48" fmla="*/ 581 w 881"/>
                  <a:gd name="T49" fmla="*/ 93 h 650"/>
                  <a:gd name="T50" fmla="*/ 621 w 881"/>
                  <a:gd name="T51" fmla="*/ 55 h 650"/>
                  <a:gd name="T52" fmla="*/ 641 w 881"/>
                  <a:gd name="T53" fmla="*/ 50 h 650"/>
                  <a:gd name="T54" fmla="*/ 690 w 881"/>
                  <a:gd name="T55" fmla="*/ 71 h 650"/>
                  <a:gd name="T56" fmla="*/ 728 w 881"/>
                  <a:gd name="T57" fmla="*/ 73 h 650"/>
                  <a:gd name="T58" fmla="*/ 775 w 881"/>
                  <a:gd name="T59" fmla="*/ 55 h 650"/>
                  <a:gd name="T60" fmla="*/ 808 w 881"/>
                  <a:gd name="T61" fmla="*/ 0 h 650"/>
                  <a:gd name="T62" fmla="*/ 881 w 881"/>
                  <a:gd name="T63" fmla="*/ 22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881" h="650">
                    <a:moveTo>
                      <a:pt x="4" y="650"/>
                    </a:moveTo>
                    <a:lnTo>
                      <a:pt x="0" y="607"/>
                    </a:lnTo>
                    <a:lnTo>
                      <a:pt x="40" y="568"/>
                    </a:lnTo>
                    <a:lnTo>
                      <a:pt x="67" y="564"/>
                    </a:lnTo>
                    <a:lnTo>
                      <a:pt x="100" y="525"/>
                    </a:lnTo>
                    <a:lnTo>
                      <a:pt x="144" y="488"/>
                    </a:lnTo>
                    <a:lnTo>
                      <a:pt x="207" y="411"/>
                    </a:lnTo>
                    <a:lnTo>
                      <a:pt x="166" y="339"/>
                    </a:lnTo>
                    <a:lnTo>
                      <a:pt x="174" y="312"/>
                    </a:lnTo>
                    <a:lnTo>
                      <a:pt x="171" y="271"/>
                    </a:lnTo>
                    <a:lnTo>
                      <a:pt x="151" y="252"/>
                    </a:lnTo>
                    <a:lnTo>
                      <a:pt x="173" y="215"/>
                    </a:lnTo>
                    <a:lnTo>
                      <a:pt x="187" y="177"/>
                    </a:lnTo>
                    <a:lnTo>
                      <a:pt x="187" y="156"/>
                    </a:lnTo>
                    <a:lnTo>
                      <a:pt x="193" y="148"/>
                    </a:lnTo>
                    <a:lnTo>
                      <a:pt x="206" y="115"/>
                    </a:lnTo>
                    <a:lnTo>
                      <a:pt x="212" y="108"/>
                    </a:lnTo>
                    <a:lnTo>
                      <a:pt x="304" y="132"/>
                    </a:lnTo>
                    <a:lnTo>
                      <a:pt x="310" y="137"/>
                    </a:lnTo>
                    <a:lnTo>
                      <a:pt x="346" y="83"/>
                    </a:lnTo>
                    <a:lnTo>
                      <a:pt x="435" y="61"/>
                    </a:lnTo>
                    <a:lnTo>
                      <a:pt x="461" y="86"/>
                    </a:lnTo>
                    <a:lnTo>
                      <a:pt x="496" y="97"/>
                    </a:lnTo>
                    <a:lnTo>
                      <a:pt x="535" y="79"/>
                    </a:lnTo>
                    <a:lnTo>
                      <a:pt x="581" y="93"/>
                    </a:lnTo>
                    <a:lnTo>
                      <a:pt x="621" y="55"/>
                    </a:lnTo>
                    <a:lnTo>
                      <a:pt x="641" y="50"/>
                    </a:lnTo>
                    <a:lnTo>
                      <a:pt x="690" y="71"/>
                    </a:lnTo>
                    <a:lnTo>
                      <a:pt x="728" y="73"/>
                    </a:lnTo>
                    <a:lnTo>
                      <a:pt x="775" y="55"/>
                    </a:lnTo>
                    <a:lnTo>
                      <a:pt x="808" y="0"/>
                    </a:lnTo>
                    <a:lnTo>
                      <a:pt x="881" y="22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09" name="Freeform 314">
                <a:extLst>
                  <a:ext uri="{FF2B5EF4-FFF2-40B4-BE49-F238E27FC236}">
                    <a16:creationId xmlns:a16="http://schemas.microsoft.com/office/drawing/2014/main" id="{1E1BA276-F2A7-5287-CED0-EB9DBE46A5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" y="1114"/>
                <a:ext cx="46" cy="182"/>
              </a:xfrm>
              <a:custGeom>
                <a:avLst/>
                <a:gdLst>
                  <a:gd name="T0" fmla="*/ 180 w 317"/>
                  <a:gd name="T1" fmla="*/ 0 h 1271"/>
                  <a:gd name="T2" fmla="*/ 184 w 317"/>
                  <a:gd name="T3" fmla="*/ 101 h 1271"/>
                  <a:gd name="T4" fmla="*/ 173 w 317"/>
                  <a:gd name="T5" fmla="*/ 109 h 1271"/>
                  <a:gd name="T6" fmla="*/ 162 w 317"/>
                  <a:gd name="T7" fmla="*/ 90 h 1271"/>
                  <a:gd name="T8" fmla="*/ 55 w 317"/>
                  <a:gd name="T9" fmla="*/ 94 h 1271"/>
                  <a:gd name="T10" fmla="*/ 104 w 317"/>
                  <a:gd name="T11" fmla="*/ 175 h 1271"/>
                  <a:gd name="T12" fmla="*/ 44 w 317"/>
                  <a:gd name="T13" fmla="*/ 188 h 1271"/>
                  <a:gd name="T14" fmla="*/ 25 w 317"/>
                  <a:gd name="T15" fmla="*/ 267 h 1271"/>
                  <a:gd name="T16" fmla="*/ 93 w 317"/>
                  <a:gd name="T17" fmla="*/ 272 h 1271"/>
                  <a:gd name="T18" fmla="*/ 149 w 317"/>
                  <a:gd name="T19" fmla="*/ 312 h 1271"/>
                  <a:gd name="T20" fmla="*/ 149 w 317"/>
                  <a:gd name="T21" fmla="*/ 356 h 1271"/>
                  <a:gd name="T22" fmla="*/ 170 w 317"/>
                  <a:gd name="T23" fmla="*/ 425 h 1271"/>
                  <a:gd name="T24" fmla="*/ 105 w 317"/>
                  <a:gd name="T25" fmla="*/ 494 h 1271"/>
                  <a:gd name="T26" fmla="*/ 113 w 317"/>
                  <a:gd name="T27" fmla="*/ 509 h 1271"/>
                  <a:gd name="T28" fmla="*/ 120 w 317"/>
                  <a:gd name="T29" fmla="*/ 600 h 1271"/>
                  <a:gd name="T30" fmla="*/ 271 w 317"/>
                  <a:gd name="T31" fmla="*/ 567 h 1271"/>
                  <a:gd name="T32" fmla="*/ 317 w 317"/>
                  <a:gd name="T33" fmla="*/ 643 h 1271"/>
                  <a:gd name="T34" fmla="*/ 317 w 317"/>
                  <a:gd name="T35" fmla="*/ 647 h 1271"/>
                  <a:gd name="T36" fmla="*/ 315 w 317"/>
                  <a:gd name="T37" fmla="*/ 649 h 1271"/>
                  <a:gd name="T38" fmla="*/ 219 w 317"/>
                  <a:gd name="T39" fmla="*/ 679 h 1271"/>
                  <a:gd name="T40" fmla="*/ 217 w 317"/>
                  <a:gd name="T41" fmla="*/ 682 h 1271"/>
                  <a:gd name="T42" fmla="*/ 238 w 317"/>
                  <a:gd name="T43" fmla="*/ 717 h 1271"/>
                  <a:gd name="T44" fmla="*/ 184 w 317"/>
                  <a:gd name="T45" fmla="*/ 747 h 1271"/>
                  <a:gd name="T46" fmla="*/ 156 w 317"/>
                  <a:gd name="T47" fmla="*/ 767 h 1271"/>
                  <a:gd name="T48" fmla="*/ 149 w 317"/>
                  <a:gd name="T49" fmla="*/ 776 h 1271"/>
                  <a:gd name="T50" fmla="*/ 180 w 317"/>
                  <a:gd name="T51" fmla="*/ 854 h 1271"/>
                  <a:gd name="T52" fmla="*/ 120 w 317"/>
                  <a:gd name="T53" fmla="*/ 891 h 1271"/>
                  <a:gd name="T54" fmla="*/ 55 w 317"/>
                  <a:gd name="T55" fmla="*/ 876 h 1271"/>
                  <a:gd name="T56" fmla="*/ 40 w 317"/>
                  <a:gd name="T57" fmla="*/ 891 h 1271"/>
                  <a:gd name="T58" fmla="*/ 93 w 317"/>
                  <a:gd name="T59" fmla="*/ 996 h 1271"/>
                  <a:gd name="T60" fmla="*/ 38 w 317"/>
                  <a:gd name="T61" fmla="*/ 1007 h 1271"/>
                  <a:gd name="T62" fmla="*/ 0 w 317"/>
                  <a:gd name="T63" fmla="*/ 1031 h 1271"/>
                  <a:gd name="T64" fmla="*/ 40 w 317"/>
                  <a:gd name="T65" fmla="*/ 1099 h 1271"/>
                  <a:gd name="T66" fmla="*/ 25 w 317"/>
                  <a:gd name="T67" fmla="*/ 1149 h 1271"/>
                  <a:gd name="T68" fmla="*/ 53 w 317"/>
                  <a:gd name="T69" fmla="*/ 1186 h 1271"/>
                  <a:gd name="T70" fmla="*/ 69 w 317"/>
                  <a:gd name="T71" fmla="*/ 1222 h 1271"/>
                  <a:gd name="T72" fmla="*/ 58 w 317"/>
                  <a:gd name="T73" fmla="*/ 1271 h 1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17" h="1271">
                    <a:moveTo>
                      <a:pt x="180" y="0"/>
                    </a:moveTo>
                    <a:lnTo>
                      <a:pt x="184" y="101"/>
                    </a:lnTo>
                    <a:lnTo>
                      <a:pt x="173" y="109"/>
                    </a:lnTo>
                    <a:lnTo>
                      <a:pt x="162" y="90"/>
                    </a:lnTo>
                    <a:lnTo>
                      <a:pt x="55" y="94"/>
                    </a:lnTo>
                    <a:lnTo>
                      <a:pt x="104" y="175"/>
                    </a:lnTo>
                    <a:lnTo>
                      <a:pt x="44" y="188"/>
                    </a:lnTo>
                    <a:lnTo>
                      <a:pt x="25" y="267"/>
                    </a:lnTo>
                    <a:lnTo>
                      <a:pt x="93" y="272"/>
                    </a:lnTo>
                    <a:lnTo>
                      <a:pt x="149" y="312"/>
                    </a:lnTo>
                    <a:lnTo>
                      <a:pt x="149" y="356"/>
                    </a:lnTo>
                    <a:lnTo>
                      <a:pt x="170" y="425"/>
                    </a:lnTo>
                    <a:lnTo>
                      <a:pt x="105" y="494"/>
                    </a:lnTo>
                    <a:lnTo>
                      <a:pt x="113" y="509"/>
                    </a:lnTo>
                    <a:lnTo>
                      <a:pt x="120" y="600"/>
                    </a:lnTo>
                    <a:lnTo>
                      <a:pt x="271" y="567"/>
                    </a:lnTo>
                    <a:lnTo>
                      <a:pt x="317" y="643"/>
                    </a:lnTo>
                    <a:lnTo>
                      <a:pt x="317" y="647"/>
                    </a:lnTo>
                    <a:lnTo>
                      <a:pt x="315" y="649"/>
                    </a:lnTo>
                    <a:lnTo>
                      <a:pt x="219" y="679"/>
                    </a:lnTo>
                    <a:lnTo>
                      <a:pt x="217" y="682"/>
                    </a:lnTo>
                    <a:lnTo>
                      <a:pt x="238" y="717"/>
                    </a:lnTo>
                    <a:lnTo>
                      <a:pt x="184" y="747"/>
                    </a:lnTo>
                    <a:lnTo>
                      <a:pt x="156" y="767"/>
                    </a:lnTo>
                    <a:lnTo>
                      <a:pt x="149" y="776"/>
                    </a:lnTo>
                    <a:lnTo>
                      <a:pt x="180" y="854"/>
                    </a:lnTo>
                    <a:lnTo>
                      <a:pt x="120" y="891"/>
                    </a:lnTo>
                    <a:lnTo>
                      <a:pt x="55" y="876"/>
                    </a:lnTo>
                    <a:lnTo>
                      <a:pt x="40" y="891"/>
                    </a:lnTo>
                    <a:lnTo>
                      <a:pt x="93" y="996"/>
                    </a:lnTo>
                    <a:lnTo>
                      <a:pt x="38" y="1007"/>
                    </a:lnTo>
                    <a:lnTo>
                      <a:pt x="0" y="1031"/>
                    </a:lnTo>
                    <a:lnTo>
                      <a:pt x="40" y="1099"/>
                    </a:lnTo>
                    <a:lnTo>
                      <a:pt x="25" y="1149"/>
                    </a:lnTo>
                    <a:lnTo>
                      <a:pt x="53" y="1186"/>
                    </a:lnTo>
                    <a:lnTo>
                      <a:pt x="69" y="1222"/>
                    </a:lnTo>
                    <a:lnTo>
                      <a:pt x="58" y="1271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0" name="Line 315">
                <a:extLst>
                  <a:ext uri="{FF2B5EF4-FFF2-40B4-BE49-F238E27FC236}">
                    <a16:creationId xmlns:a16="http://schemas.microsoft.com/office/drawing/2014/main" id="{FFB3021F-E9AD-95C5-8A84-B8AEFD9EE49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64" y="2683"/>
                <a:ext cx="0" cy="1"/>
              </a:xfrm>
              <a:prstGeom prst="line">
                <a:avLst/>
              </a:pr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1" name="Freeform 316">
                <a:extLst>
                  <a:ext uri="{FF2B5EF4-FFF2-40B4-BE49-F238E27FC236}">
                    <a16:creationId xmlns:a16="http://schemas.microsoft.com/office/drawing/2014/main" id="{3B50466D-EBF1-D1CC-CBF7-A11376ED27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4" y="2636"/>
                <a:ext cx="200" cy="143"/>
              </a:xfrm>
              <a:custGeom>
                <a:avLst/>
                <a:gdLst>
                  <a:gd name="T0" fmla="*/ 1402 w 1402"/>
                  <a:gd name="T1" fmla="*/ 327 h 996"/>
                  <a:gd name="T2" fmla="*/ 1391 w 1402"/>
                  <a:gd name="T3" fmla="*/ 195 h 996"/>
                  <a:gd name="T4" fmla="*/ 1319 w 1402"/>
                  <a:gd name="T5" fmla="*/ 109 h 996"/>
                  <a:gd name="T6" fmla="*/ 1275 w 1402"/>
                  <a:gd name="T7" fmla="*/ 142 h 996"/>
                  <a:gd name="T8" fmla="*/ 1256 w 1402"/>
                  <a:gd name="T9" fmla="*/ 202 h 996"/>
                  <a:gd name="T10" fmla="*/ 1207 w 1402"/>
                  <a:gd name="T11" fmla="*/ 202 h 996"/>
                  <a:gd name="T12" fmla="*/ 1155 w 1402"/>
                  <a:gd name="T13" fmla="*/ 297 h 996"/>
                  <a:gd name="T14" fmla="*/ 1104 w 1402"/>
                  <a:gd name="T15" fmla="*/ 297 h 996"/>
                  <a:gd name="T16" fmla="*/ 1041 w 1402"/>
                  <a:gd name="T17" fmla="*/ 437 h 996"/>
                  <a:gd name="T18" fmla="*/ 1019 w 1402"/>
                  <a:gd name="T19" fmla="*/ 540 h 996"/>
                  <a:gd name="T20" fmla="*/ 976 w 1402"/>
                  <a:gd name="T21" fmla="*/ 556 h 996"/>
                  <a:gd name="T22" fmla="*/ 954 w 1402"/>
                  <a:gd name="T23" fmla="*/ 611 h 996"/>
                  <a:gd name="T24" fmla="*/ 954 w 1402"/>
                  <a:gd name="T25" fmla="*/ 662 h 996"/>
                  <a:gd name="T26" fmla="*/ 951 w 1402"/>
                  <a:gd name="T27" fmla="*/ 683 h 996"/>
                  <a:gd name="T28" fmla="*/ 920 w 1402"/>
                  <a:gd name="T29" fmla="*/ 737 h 996"/>
                  <a:gd name="T30" fmla="*/ 885 w 1402"/>
                  <a:gd name="T31" fmla="*/ 771 h 996"/>
                  <a:gd name="T32" fmla="*/ 847 w 1402"/>
                  <a:gd name="T33" fmla="*/ 796 h 996"/>
                  <a:gd name="T34" fmla="*/ 847 w 1402"/>
                  <a:gd name="T35" fmla="*/ 797 h 996"/>
                  <a:gd name="T36" fmla="*/ 833 w 1402"/>
                  <a:gd name="T37" fmla="*/ 841 h 996"/>
                  <a:gd name="T38" fmla="*/ 827 w 1402"/>
                  <a:gd name="T39" fmla="*/ 883 h 996"/>
                  <a:gd name="T40" fmla="*/ 814 w 1402"/>
                  <a:gd name="T41" fmla="*/ 905 h 996"/>
                  <a:gd name="T42" fmla="*/ 812 w 1402"/>
                  <a:gd name="T43" fmla="*/ 906 h 996"/>
                  <a:gd name="T44" fmla="*/ 805 w 1402"/>
                  <a:gd name="T45" fmla="*/ 908 h 996"/>
                  <a:gd name="T46" fmla="*/ 792 w 1402"/>
                  <a:gd name="T47" fmla="*/ 901 h 996"/>
                  <a:gd name="T48" fmla="*/ 783 w 1402"/>
                  <a:gd name="T49" fmla="*/ 927 h 996"/>
                  <a:gd name="T50" fmla="*/ 659 w 1402"/>
                  <a:gd name="T51" fmla="*/ 913 h 996"/>
                  <a:gd name="T52" fmla="*/ 560 w 1402"/>
                  <a:gd name="T53" fmla="*/ 933 h 996"/>
                  <a:gd name="T54" fmla="*/ 560 w 1402"/>
                  <a:gd name="T55" fmla="*/ 930 h 996"/>
                  <a:gd name="T56" fmla="*/ 550 w 1402"/>
                  <a:gd name="T57" fmla="*/ 928 h 996"/>
                  <a:gd name="T58" fmla="*/ 527 w 1402"/>
                  <a:gd name="T59" fmla="*/ 908 h 996"/>
                  <a:gd name="T60" fmla="*/ 517 w 1402"/>
                  <a:gd name="T61" fmla="*/ 865 h 996"/>
                  <a:gd name="T62" fmla="*/ 503 w 1402"/>
                  <a:gd name="T63" fmla="*/ 850 h 996"/>
                  <a:gd name="T64" fmla="*/ 396 w 1402"/>
                  <a:gd name="T65" fmla="*/ 873 h 996"/>
                  <a:gd name="T66" fmla="*/ 276 w 1402"/>
                  <a:gd name="T67" fmla="*/ 917 h 996"/>
                  <a:gd name="T68" fmla="*/ 297 w 1402"/>
                  <a:gd name="T69" fmla="*/ 978 h 996"/>
                  <a:gd name="T70" fmla="*/ 270 w 1402"/>
                  <a:gd name="T71" fmla="*/ 996 h 996"/>
                  <a:gd name="T72" fmla="*/ 211 w 1402"/>
                  <a:gd name="T73" fmla="*/ 941 h 996"/>
                  <a:gd name="T74" fmla="*/ 197 w 1402"/>
                  <a:gd name="T75" fmla="*/ 933 h 996"/>
                  <a:gd name="T76" fmla="*/ 191 w 1402"/>
                  <a:gd name="T77" fmla="*/ 869 h 996"/>
                  <a:gd name="T78" fmla="*/ 219 w 1402"/>
                  <a:gd name="T79" fmla="*/ 835 h 996"/>
                  <a:gd name="T80" fmla="*/ 137 w 1402"/>
                  <a:gd name="T81" fmla="*/ 782 h 996"/>
                  <a:gd name="T82" fmla="*/ 123 w 1402"/>
                  <a:gd name="T83" fmla="*/ 764 h 996"/>
                  <a:gd name="T84" fmla="*/ 170 w 1402"/>
                  <a:gd name="T85" fmla="*/ 618 h 996"/>
                  <a:gd name="T86" fmla="*/ 166 w 1402"/>
                  <a:gd name="T87" fmla="*/ 570 h 996"/>
                  <a:gd name="T88" fmla="*/ 200 w 1402"/>
                  <a:gd name="T89" fmla="*/ 537 h 996"/>
                  <a:gd name="T90" fmla="*/ 205 w 1402"/>
                  <a:gd name="T91" fmla="*/ 515 h 996"/>
                  <a:gd name="T92" fmla="*/ 197 w 1402"/>
                  <a:gd name="T93" fmla="*/ 491 h 996"/>
                  <a:gd name="T94" fmla="*/ 144 w 1402"/>
                  <a:gd name="T95" fmla="*/ 421 h 996"/>
                  <a:gd name="T96" fmla="*/ 123 w 1402"/>
                  <a:gd name="T97" fmla="*/ 377 h 996"/>
                  <a:gd name="T98" fmla="*/ 101 w 1402"/>
                  <a:gd name="T99" fmla="*/ 355 h 996"/>
                  <a:gd name="T100" fmla="*/ 57 w 1402"/>
                  <a:gd name="T101" fmla="*/ 289 h 996"/>
                  <a:gd name="T102" fmla="*/ 84 w 1402"/>
                  <a:gd name="T103" fmla="*/ 181 h 996"/>
                  <a:gd name="T104" fmla="*/ 0 w 1402"/>
                  <a:gd name="T105" fmla="*/ 0 h 9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402" h="996">
                    <a:moveTo>
                      <a:pt x="1402" y="327"/>
                    </a:moveTo>
                    <a:lnTo>
                      <a:pt x="1391" y="195"/>
                    </a:lnTo>
                    <a:lnTo>
                      <a:pt x="1319" y="109"/>
                    </a:lnTo>
                    <a:lnTo>
                      <a:pt x="1275" y="142"/>
                    </a:lnTo>
                    <a:lnTo>
                      <a:pt x="1256" y="202"/>
                    </a:lnTo>
                    <a:lnTo>
                      <a:pt x="1207" y="202"/>
                    </a:lnTo>
                    <a:lnTo>
                      <a:pt x="1155" y="297"/>
                    </a:lnTo>
                    <a:lnTo>
                      <a:pt x="1104" y="297"/>
                    </a:lnTo>
                    <a:lnTo>
                      <a:pt x="1041" y="437"/>
                    </a:lnTo>
                    <a:lnTo>
                      <a:pt x="1019" y="540"/>
                    </a:lnTo>
                    <a:lnTo>
                      <a:pt x="976" y="556"/>
                    </a:lnTo>
                    <a:lnTo>
                      <a:pt x="954" y="611"/>
                    </a:lnTo>
                    <a:lnTo>
                      <a:pt x="954" y="662"/>
                    </a:lnTo>
                    <a:lnTo>
                      <a:pt x="951" y="683"/>
                    </a:lnTo>
                    <a:lnTo>
                      <a:pt x="920" y="737"/>
                    </a:lnTo>
                    <a:lnTo>
                      <a:pt x="885" y="771"/>
                    </a:lnTo>
                    <a:lnTo>
                      <a:pt x="847" y="796"/>
                    </a:lnTo>
                    <a:lnTo>
                      <a:pt x="847" y="797"/>
                    </a:lnTo>
                    <a:lnTo>
                      <a:pt x="833" y="841"/>
                    </a:lnTo>
                    <a:lnTo>
                      <a:pt x="827" y="883"/>
                    </a:lnTo>
                    <a:lnTo>
                      <a:pt x="814" y="905"/>
                    </a:lnTo>
                    <a:lnTo>
                      <a:pt x="812" y="906"/>
                    </a:lnTo>
                    <a:lnTo>
                      <a:pt x="805" y="908"/>
                    </a:lnTo>
                    <a:lnTo>
                      <a:pt x="792" y="901"/>
                    </a:lnTo>
                    <a:lnTo>
                      <a:pt x="783" y="927"/>
                    </a:lnTo>
                    <a:lnTo>
                      <a:pt x="659" y="913"/>
                    </a:lnTo>
                    <a:lnTo>
                      <a:pt x="560" y="933"/>
                    </a:lnTo>
                    <a:lnTo>
                      <a:pt x="560" y="930"/>
                    </a:lnTo>
                    <a:lnTo>
                      <a:pt x="550" y="928"/>
                    </a:lnTo>
                    <a:lnTo>
                      <a:pt x="527" y="908"/>
                    </a:lnTo>
                    <a:lnTo>
                      <a:pt x="517" y="865"/>
                    </a:lnTo>
                    <a:lnTo>
                      <a:pt x="503" y="850"/>
                    </a:lnTo>
                    <a:lnTo>
                      <a:pt x="396" y="873"/>
                    </a:lnTo>
                    <a:lnTo>
                      <a:pt x="276" y="917"/>
                    </a:lnTo>
                    <a:lnTo>
                      <a:pt x="297" y="978"/>
                    </a:lnTo>
                    <a:lnTo>
                      <a:pt x="270" y="996"/>
                    </a:lnTo>
                    <a:lnTo>
                      <a:pt x="211" y="941"/>
                    </a:lnTo>
                    <a:lnTo>
                      <a:pt x="197" y="933"/>
                    </a:lnTo>
                    <a:lnTo>
                      <a:pt x="191" y="869"/>
                    </a:lnTo>
                    <a:lnTo>
                      <a:pt x="219" y="835"/>
                    </a:lnTo>
                    <a:lnTo>
                      <a:pt x="137" y="782"/>
                    </a:lnTo>
                    <a:lnTo>
                      <a:pt x="123" y="764"/>
                    </a:lnTo>
                    <a:lnTo>
                      <a:pt x="170" y="618"/>
                    </a:lnTo>
                    <a:lnTo>
                      <a:pt x="166" y="570"/>
                    </a:lnTo>
                    <a:lnTo>
                      <a:pt x="200" y="537"/>
                    </a:lnTo>
                    <a:lnTo>
                      <a:pt x="205" y="515"/>
                    </a:lnTo>
                    <a:lnTo>
                      <a:pt x="197" y="491"/>
                    </a:lnTo>
                    <a:lnTo>
                      <a:pt x="144" y="421"/>
                    </a:lnTo>
                    <a:lnTo>
                      <a:pt x="123" y="377"/>
                    </a:lnTo>
                    <a:lnTo>
                      <a:pt x="101" y="355"/>
                    </a:lnTo>
                    <a:lnTo>
                      <a:pt x="57" y="289"/>
                    </a:lnTo>
                    <a:lnTo>
                      <a:pt x="84" y="181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2" name="Freeform 317">
                <a:extLst>
                  <a:ext uri="{FF2B5EF4-FFF2-40B4-BE49-F238E27FC236}">
                    <a16:creationId xmlns:a16="http://schemas.microsoft.com/office/drawing/2014/main" id="{91CDFE46-2432-0AB1-83C3-2A8E97C873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6" y="1076"/>
                <a:ext cx="372" cy="326"/>
              </a:xfrm>
              <a:custGeom>
                <a:avLst/>
                <a:gdLst>
                  <a:gd name="T0" fmla="*/ 22 w 2604"/>
                  <a:gd name="T1" fmla="*/ 53 h 2283"/>
                  <a:gd name="T2" fmla="*/ 75 w 2604"/>
                  <a:gd name="T3" fmla="*/ 71 h 2283"/>
                  <a:gd name="T4" fmla="*/ 111 w 2604"/>
                  <a:gd name="T5" fmla="*/ 140 h 2283"/>
                  <a:gd name="T6" fmla="*/ 102 w 2604"/>
                  <a:gd name="T7" fmla="*/ 214 h 2283"/>
                  <a:gd name="T8" fmla="*/ 133 w 2604"/>
                  <a:gd name="T9" fmla="*/ 269 h 2283"/>
                  <a:gd name="T10" fmla="*/ 157 w 2604"/>
                  <a:gd name="T11" fmla="*/ 344 h 2283"/>
                  <a:gd name="T12" fmla="*/ 149 w 2604"/>
                  <a:gd name="T13" fmla="*/ 465 h 2283"/>
                  <a:gd name="T14" fmla="*/ 142 w 2604"/>
                  <a:gd name="T15" fmla="*/ 492 h 2283"/>
                  <a:gd name="T16" fmla="*/ 212 w 2604"/>
                  <a:gd name="T17" fmla="*/ 557 h 2283"/>
                  <a:gd name="T18" fmla="*/ 152 w 2604"/>
                  <a:gd name="T19" fmla="*/ 632 h 2283"/>
                  <a:gd name="T20" fmla="*/ 135 w 2604"/>
                  <a:gd name="T21" fmla="*/ 678 h 2283"/>
                  <a:gd name="T22" fmla="*/ 179 w 2604"/>
                  <a:gd name="T23" fmla="*/ 723 h 2283"/>
                  <a:gd name="T24" fmla="*/ 182 w 2604"/>
                  <a:gd name="T25" fmla="*/ 778 h 2283"/>
                  <a:gd name="T26" fmla="*/ 261 w 2604"/>
                  <a:gd name="T27" fmla="*/ 839 h 2283"/>
                  <a:gd name="T28" fmla="*/ 284 w 2604"/>
                  <a:gd name="T29" fmla="*/ 907 h 2283"/>
                  <a:gd name="T30" fmla="*/ 327 w 2604"/>
                  <a:gd name="T31" fmla="*/ 913 h 2283"/>
                  <a:gd name="T32" fmla="*/ 349 w 2604"/>
                  <a:gd name="T33" fmla="*/ 986 h 2283"/>
                  <a:gd name="T34" fmla="*/ 436 w 2604"/>
                  <a:gd name="T35" fmla="*/ 1014 h 2283"/>
                  <a:gd name="T36" fmla="*/ 502 w 2604"/>
                  <a:gd name="T37" fmla="*/ 1076 h 2283"/>
                  <a:gd name="T38" fmla="*/ 480 w 2604"/>
                  <a:gd name="T39" fmla="*/ 1197 h 2283"/>
                  <a:gd name="T40" fmla="*/ 518 w 2604"/>
                  <a:gd name="T41" fmla="*/ 1267 h 2283"/>
                  <a:gd name="T42" fmla="*/ 594 w 2604"/>
                  <a:gd name="T43" fmla="*/ 1339 h 2283"/>
                  <a:gd name="T44" fmla="*/ 677 w 2604"/>
                  <a:gd name="T45" fmla="*/ 1393 h 2283"/>
                  <a:gd name="T46" fmla="*/ 763 w 2604"/>
                  <a:gd name="T47" fmla="*/ 1355 h 2283"/>
                  <a:gd name="T48" fmla="*/ 752 w 2604"/>
                  <a:gd name="T49" fmla="*/ 1466 h 2283"/>
                  <a:gd name="T50" fmla="*/ 818 w 2604"/>
                  <a:gd name="T51" fmla="*/ 1491 h 2283"/>
                  <a:gd name="T52" fmla="*/ 827 w 2604"/>
                  <a:gd name="T53" fmla="*/ 1558 h 2283"/>
                  <a:gd name="T54" fmla="*/ 852 w 2604"/>
                  <a:gd name="T55" fmla="*/ 1702 h 2283"/>
                  <a:gd name="T56" fmla="*/ 816 w 2604"/>
                  <a:gd name="T57" fmla="*/ 1770 h 2283"/>
                  <a:gd name="T58" fmla="*/ 980 w 2604"/>
                  <a:gd name="T59" fmla="*/ 1808 h 2283"/>
                  <a:gd name="T60" fmla="*/ 1092 w 2604"/>
                  <a:gd name="T61" fmla="*/ 1761 h 2283"/>
                  <a:gd name="T62" fmla="*/ 1180 w 2604"/>
                  <a:gd name="T63" fmla="*/ 1787 h 2283"/>
                  <a:gd name="T64" fmla="*/ 1168 w 2604"/>
                  <a:gd name="T65" fmla="*/ 1759 h 2283"/>
                  <a:gd name="T66" fmla="*/ 1198 w 2604"/>
                  <a:gd name="T67" fmla="*/ 1742 h 2283"/>
                  <a:gd name="T68" fmla="*/ 1266 w 2604"/>
                  <a:gd name="T69" fmla="*/ 1660 h 2283"/>
                  <a:gd name="T70" fmla="*/ 1322 w 2604"/>
                  <a:gd name="T71" fmla="*/ 1739 h 2283"/>
                  <a:gd name="T72" fmla="*/ 1353 w 2604"/>
                  <a:gd name="T73" fmla="*/ 1781 h 2283"/>
                  <a:gd name="T74" fmla="*/ 1435 w 2604"/>
                  <a:gd name="T75" fmla="*/ 1754 h 2283"/>
                  <a:gd name="T76" fmla="*/ 1490 w 2604"/>
                  <a:gd name="T77" fmla="*/ 1695 h 2283"/>
                  <a:gd name="T78" fmla="*/ 1562 w 2604"/>
                  <a:gd name="T79" fmla="*/ 1764 h 2283"/>
                  <a:gd name="T80" fmla="*/ 1657 w 2604"/>
                  <a:gd name="T81" fmla="*/ 1789 h 2283"/>
                  <a:gd name="T82" fmla="*/ 1659 w 2604"/>
                  <a:gd name="T83" fmla="*/ 1888 h 2283"/>
                  <a:gd name="T84" fmla="*/ 1746 w 2604"/>
                  <a:gd name="T85" fmla="*/ 1912 h 2283"/>
                  <a:gd name="T86" fmla="*/ 1813 w 2604"/>
                  <a:gd name="T87" fmla="*/ 1958 h 2283"/>
                  <a:gd name="T88" fmla="*/ 1834 w 2604"/>
                  <a:gd name="T89" fmla="*/ 2023 h 2283"/>
                  <a:gd name="T90" fmla="*/ 1837 w 2604"/>
                  <a:gd name="T91" fmla="*/ 2081 h 2283"/>
                  <a:gd name="T92" fmla="*/ 1769 w 2604"/>
                  <a:gd name="T93" fmla="*/ 2161 h 2283"/>
                  <a:gd name="T94" fmla="*/ 1725 w 2604"/>
                  <a:gd name="T95" fmla="*/ 2268 h 2283"/>
                  <a:gd name="T96" fmla="*/ 1868 w 2604"/>
                  <a:gd name="T97" fmla="*/ 2226 h 2283"/>
                  <a:gd name="T98" fmla="*/ 2101 w 2604"/>
                  <a:gd name="T99" fmla="*/ 2283 h 2283"/>
                  <a:gd name="T100" fmla="*/ 2181 w 2604"/>
                  <a:gd name="T101" fmla="*/ 2272 h 2283"/>
                  <a:gd name="T102" fmla="*/ 2236 w 2604"/>
                  <a:gd name="T103" fmla="*/ 2158 h 2283"/>
                  <a:gd name="T104" fmla="*/ 2372 w 2604"/>
                  <a:gd name="T105" fmla="*/ 2174 h 2283"/>
                  <a:gd name="T106" fmla="*/ 2391 w 2604"/>
                  <a:gd name="T107" fmla="*/ 2259 h 2283"/>
                  <a:gd name="T108" fmla="*/ 2604 w 2604"/>
                  <a:gd name="T109" fmla="*/ 2168 h 2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04" h="2283">
                    <a:moveTo>
                      <a:pt x="0" y="0"/>
                    </a:moveTo>
                    <a:lnTo>
                      <a:pt x="22" y="53"/>
                    </a:lnTo>
                    <a:lnTo>
                      <a:pt x="73" y="64"/>
                    </a:lnTo>
                    <a:lnTo>
                      <a:pt x="75" y="71"/>
                    </a:lnTo>
                    <a:lnTo>
                      <a:pt x="65" y="97"/>
                    </a:lnTo>
                    <a:lnTo>
                      <a:pt x="111" y="140"/>
                    </a:lnTo>
                    <a:lnTo>
                      <a:pt x="81" y="192"/>
                    </a:lnTo>
                    <a:lnTo>
                      <a:pt x="102" y="214"/>
                    </a:lnTo>
                    <a:lnTo>
                      <a:pt x="128" y="214"/>
                    </a:lnTo>
                    <a:lnTo>
                      <a:pt x="133" y="269"/>
                    </a:lnTo>
                    <a:lnTo>
                      <a:pt x="152" y="273"/>
                    </a:lnTo>
                    <a:lnTo>
                      <a:pt x="157" y="344"/>
                    </a:lnTo>
                    <a:lnTo>
                      <a:pt x="139" y="367"/>
                    </a:lnTo>
                    <a:lnTo>
                      <a:pt x="149" y="465"/>
                    </a:lnTo>
                    <a:lnTo>
                      <a:pt x="141" y="481"/>
                    </a:lnTo>
                    <a:lnTo>
                      <a:pt x="142" y="492"/>
                    </a:lnTo>
                    <a:lnTo>
                      <a:pt x="217" y="533"/>
                    </a:lnTo>
                    <a:lnTo>
                      <a:pt x="212" y="557"/>
                    </a:lnTo>
                    <a:lnTo>
                      <a:pt x="207" y="568"/>
                    </a:lnTo>
                    <a:lnTo>
                      <a:pt x="152" y="632"/>
                    </a:lnTo>
                    <a:lnTo>
                      <a:pt x="160" y="643"/>
                    </a:lnTo>
                    <a:lnTo>
                      <a:pt x="135" y="678"/>
                    </a:lnTo>
                    <a:lnTo>
                      <a:pt x="188" y="699"/>
                    </a:lnTo>
                    <a:lnTo>
                      <a:pt x="179" y="723"/>
                    </a:lnTo>
                    <a:lnTo>
                      <a:pt x="173" y="770"/>
                    </a:lnTo>
                    <a:lnTo>
                      <a:pt x="182" y="778"/>
                    </a:lnTo>
                    <a:lnTo>
                      <a:pt x="244" y="803"/>
                    </a:lnTo>
                    <a:lnTo>
                      <a:pt x="261" y="839"/>
                    </a:lnTo>
                    <a:lnTo>
                      <a:pt x="255" y="854"/>
                    </a:lnTo>
                    <a:lnTo>
                      <a:pt x="284" y="907"/>
                    </a:lnTo>
                    <a:lnTo>
                      <a:pt x="330" y="898"/>
                    </a:lnTo>
                    <a:lnTo>
                      <a:pt x="327" y="913"/>
                    </a:lnTo>
                    <a:lnTo>
                      <a:pt x="381" y="927"/>
                    </a:lnTo>
                    <a:lnTo>
                      <a:pt x="349" y="986"/>
                    </a:lnTo>
                    <a:lnTo>
                      <a:pt x="360" y="1005"/>
                    </a:lnTo>
                    <a:lnTo>
                      <a:pt x="436" y="1014"/>
                    </a:lnTo>
                    <a:lnTo>
                      <a:pt x="488" y="1077"/>
                    </a:lnTo>
                    <a:lnTo>
                      <a:pt x="502" y="1076"/>
                    </a:lnTo>
                    <a:lnTo>
                      <a:pt x="480" y="1142"/>
                    </a:lnTo>
                    <a:lnTo>
                      <a:pt x="480" y="1197"/>
                    </a:lnTo>
                    <a:lnTo>
                      <a:pt x="501" y="1248"/>
                    </a:lnTo>
                    <a:lnTo>
                      <a:pt x="518" y="1267"/>
                    </a:lnTo>
                    <a:lnTo>
                      <a:pt x="543" y="1318"/>
                    </a:lnTo>
                    <a:lnTo>
                      <a:pt x="594" y="1339"/>
                    </a:lnTo>
                    <a:lnTo>
                      <a:pt x="633" y="1379"/>
                    </a:lnTo>
                    <a:lnTo>
                      <a:pt x="677" y="1393"/>
                    </a:lnTo>
                    <a:lnTo>
                      <a:pt x="747" y="1344"/>
                    </a:lnTo>
                    <a:lnTo>
                      <a:pt x="763" y="1355"/>
                    </a:lnTo>
                    <a:lnTo>
                      <a:pt x="785" y="1390"/>
                    </a:lnTo>
                    <a:lnTo>
                      <a:pt x="752" y="1466"/>
                    </a:lnTo>
                    <a:lnTo>
                      <a:pt x="761" y="1492"/>
                    </a:lnTo>
                    <a:lnTo>
                      <a:pt x="818" y="1491"/>
                    </a:lnTo>
                    <a:lnTo>
                      <a:pt x="845" y="1505"/>
                    </a:lnTo>
                    <a:lnTo>
                      <a:pt x="827" y="1558"/>
                    </a:lnTo>
                    <a:lnTo>
                      <a:pt x="863" y="1604"/>
                    </a:lnTo>
                    <a:lnTo>
                      <a:pt x="852" y="1702"/>
                    </a:lnTo>
                    <a:lnTo>
                      <a:pt x="808" y="1754"/>
                    </a:lnTo>
                    <a:lnTo>
                      <a:pt x="816" y="1770"/>
                    </a:lnTo>
                    <a:lnTo>
                      <a:pt x="873" y="1816"/>
                    </a:lnTo>
                    <a:lnTo>
                      <a:pt x="980" y="1808"/>
                    </a:lnTo>
                    <a:lnTo>
                      <a:pt x="982" y="1794"/>
                    </a:lnTo>
                    <a:lnTo>
                      <a:pt x="1092" y="1761"/>
                    </a:lnTo>
                    <a:lnTo>
                      <a:pt x="1089" y="1789"/>
                    </a:lnTo>
                    <a:lnTo>
                      <a:pt x="1180" y="1787"/>
                    </a:lnTo>
                    <a:lnTo>
                      <a:pt x="1182" y="1776"/>
                    </a:lnTo>
                    <a:lnTo>
                      <a:pt x="1168" y="1759"/>
                    </a:lnTo>
                    <a:lnTo>
                      <a:pt x="1195" y="1748"/>
                    </a:lnTo>
                    <a:lnTo>
                      <a:pt x="1198" y="1742"/>
                    </a:lnTo>
                    <a:lnTo>
                      <a:pt x="1217" y="1746"/>
                    </a:lnTo>
                    <a:lnTo>
                      <a:pt x="1266" y="1660"/>
                    </a:lnTo>
                    <a:lnTo>
                      <a:pt x="1337" y="1702"/>
                    </a:lnTo>
                    <a:lnTo>
                      <a:pt x="1322" y="1739"/>
                    </a:lnTo>
                    <a:lnTo>
                      <a:pt x="1335" y="1789"/>
                    </a:lnTo>
                    <a:lnTo>
                      <a:pt x="1353" y="1781"/>
                    </a:lnTo>
                    <a:lnTo>
                      <a:pt x="1378" y="1743"/>
                    </a:lnTo>
                    <a:lnTo>
                      <a:pt x="1435" y="1754"/>
                    </a:lnTo>
                    <a:lnTo>
                      <a:pt x="1466" y="1699"/>
                    </a:lnTo>
                    <a:lnTo>
                      <a:pt x="1490" y="1695"/>
                    </a:lnTo>
                    <a:lnTo>
                      <a:pt x="1539" y="1757"/>
                    </a:lnTo>
                    <a:lnTo>
                      <a:pt x="1562" y="1764"/>
                    </a:lnTo>
                    <a:lnTo>
                      <a:pt x="1624" y="1731"/>
                    </a:lnTo>
                    <a:lnTo>
                      <a:pt x="1657" y="1789"/>
                    </a:lnTo>
                    <a:lnTo>
                      <a:pt x="1654" y="1879"/>
                    </a:lnTo>
                    <a:lnTo>
                      <a:pt x="1659" y="1888"/>
                    </a:lnTo>
                    <a:lnTo>
                      <a:pt x="1692" y="1917"/>
                    </a:lnTo>
                    <a:lnTo>
                      <a:pt x="1746" y="1912"/>
                    </a:lnTo>
                    <a:lnTo>
                      <a:pt x="1772" y="1955"/>
                    </a:lnTo>
                    <a:lnTo>
                      <a:pt x="1813" y="1958"/>
                    </a:lnTo>
                    <a:lnTo>
                      <a:pt x="1826" y="2023"/>
                    </a:lnTo>
                    <a:lnTo>
                      <a:pt x="1834" y="2023"/>
                    </a:lnTo>
                    <a:lnTo>
                      <a:pt x="1843" y="2071"/>
                    </a:lnTo>
                    <a:lnTo>
                      <a:pt x="1837" y="2081"/>
                    </a:lnTo>
                    <a:lnTo>
                      <a:pt x="1812" y="2183"/>
                    </a:lnTo>
                    <a:lnTo>
                      <a:pt x="1769" y="2161"/>
                    </a:lnTo>
                    <a:lnTo>
                      <a:pt x="1697" y="2250"/>
                    </a:lnTo>
                    <a:lnTo>
                      <a:pt x="1725" y="2268"/>
                    </a:lnTo>
                    <a:lnTo>
                      <a:pt x="1839" y="2270"/>
                    </a:lnTo>
                    <a:lnTo>
                      <a:pt x="1868" y="2226"/>
                    </a:lnTo>
                    <a:lnTo>
                      <a:pt x="2058" y="2234"/>
                    </a:lnTo>
                    <a:lnTo>
                      <a:pt x="2101" y="2283"/>
                    </a:lnTo>
                    <a:lnTo>
                      <a:pt x="2108" y="2283"/>
                    </a:lnTo>
                    <a:lnTo>
                      <a:pt x="2181" y="2272"/>
                    </a:lnTo>
                    <a:lnTo>
                      <a:pt x="2271" y="2215"/>
                    </a:lnTo>
                    <a:lnTo>
                      <a:pt x="2236" y="2158"/>
                    </a:lnTo>
                    <a:lnTo>
                      <a:pt x="2318" y="2157"/>
                    </a:lnTo>
                    <a:lnTo>
                      <a:pt x="2372" y="2174"/>
                    </a:lnTo>
                    <a:lnTo>
                      <a:pt x="2351" y="2237"/>
                    </a:lnTo>
                    <a:lnTo>
                      <a:pt x="2391" y="2259"/>
                    </a:lnTo>
                    <a:lnTo>
                      <a:pt x="2476" y="2187"/>
                    </a:lnTo>
                    <a:lnTo>
                      <a:pt x="2604" y="2168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3" name="Freeform 318">
                <a:extLst>
                  <a:ext uri="{FF2B5EF4-FFF2-40B4-BE49-F238E27FC236}">
                    <a16:creationId xmlns:a16="http://schemas.microsoft.com/office/drawing/2014/main" id="{E5E1B904-836F-C5E4-162C-301CBB457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1" y="962"/>
                <a:ext cx="460" cy="158"/>
              </a:xfrm>
              <a:custGeom>
                <a:avLst/>
                <a:gdLst>
                  <a:gd name="T0" fmla="*/ 66 w 3221"/>
                  <a:gd name="T1" fmla="*/ 25 h 1103"/>
                  <a:gd name="T2" fmla="*/ 66 w 3221"/>
                  <a:gd name="T3" fmla="*/ 146 h 1103"/>
                  <a:gd name="T4" fmla="*/ 161 w 3221"/>
                  <a:gd name="T5" fmla="*/ 146 h 1103"/>
                  <a:gd name="T6" fmla="*/ 230 w 3221"/>
                  <a:gd name="T7" fmla="*/ 189 h 1103"/>
                  <a:gd name="T8" fmla="*/ 305 w 3221"/>
                  <a:gd name="T9" fmla="*/ 164 h 1103"/>
                  <a:gd name="T10" fmla="*/ 319 w 3221"/>
                  <a:gd name="T11" fmla="*/ 197 h 1103"/>
                  <a:gd name="T12" fmla="*/ 467 w 3221"/>
                  <a:gd name="T13" fmla="*/ 167 h 1103"/>
                  <a:gd name="T14" fmla="*/ 532 w 3221"/>
                  <a:gd name="T15" fmla="*/ 164 h 1103"/>
                  <a:gd name="T16" fmla="*/ 603 w 3221"/>
                  <a:gd name="T17" fmla="*/ 118 h 1103"/>
                  <a:gd name="T18" fmla="*/ 707 w 3221"/>
                  <a:gd name="T19" fmla="*/ 125 h 1103"/>
                  <a:gd name="T20" fmla="*/ 818 w 3221"/>
                  <a:gd name="T21" fmla="*/ 175 h 1103"/>
                  <a:gd name="T22" fmla="*/ 851 w 3221"/>
                  <a:gd name="T23" fmla="*/ 167 h 1103"/>
                  <a:gd name="T24" fmla="*/ 931 w 3221"/>
                  <a:gd name="T25" fmla="*/ 158 h 1103"/>
                  <a:gd name="T26" fmla="*/ 969 w 3221"/>
                  <a:gd name="T27" fmla="*/ 234 h 1103"/>
                  <a:gd name="T28" fmla="*/ 1049 w 3221"/>
                  <a:gd name="T29" fmla="*/ 212 h 1103"/>
                  <a:gd name="T30" fmla="*/ 1113 w 3221"/>
                  <a:gd name="T31" fmla="*/ 146 h 1103"/>
                  <a:gd name="T32" fmla="*/ 1206 w 3221"/>
                  <a:gd name="T33" fmla="*/ 217 h 1103"/>
                  <a:gd name="T34" fmla="*/ 1319 w 3221"/>
                  <a:gd name="T35" fmla="*/ 288 h 1103"/>
                  <a:gd name="T36" fmla="*/ 1433 w 3221"/>
                  <a:gd name="T37" fmla="*/ 320 h 1103"/>
                  <a:gd name="T38" fmla="*/ 1490 w 3221"/>
                  <a:gd name="T39" fmla="*/ 380 h 1103"/>
                  <a:gd name="T40" fmla="*/ 1543 w 3221"/>
                  <a:gd name="T41" fmla="*/ 387 h 1103"/>
                  <a:gd name="T42" fmla="*/ 1577 w 3221"/>
                  <a:gd name="T43" fmla="*/ 411 h 1103"/>
                  <a:gd name="T44" fmla="*/ 1597 w 3221"/>
                  <a:gd name="T45" fmla="*/ 437 h 1103"/>
                  <a:gd name="T46" fmla="*/ 1650 w 3221"/>
                  <a:gd name="T47" fmla="*/ 397 h 1103"/>
                  <a:gd name="T48" fmla="*/ 1758 w 3221"/>
                  <a:gd name="T49" fmla="*/ 420 h 1103"/>
                  <a:gd name="T50" fmla="*/ 1801 w 3221"/>
                  <a:gd name="T51" fmla="*/ 479 h 1103"/>
                  <a:gd name="T52" fmla="*/ 1859 w 3221"/>
                  <a:gd name="T53" fmla="*/ 492 h 1103"/>
                  <a:gd name="T54" fmla="*/ 1919 w 3221"/>
                  <a:gd name="T55" fmla="*/ 430 h 1103"/>
                  <a:gd name="T56" fmla="*/ 1963 w 3221"/>
                  <a:gd name="T57" fmla="*/ 411 h 1103"/>
                  <a:gd name="T58" fmla="*/ 2058 w 3221"/>
                  <a:gd name="T59" fmla="*/ 424 h 1103"/>
                  <a:gd name="T60" fmla="*/ 2149 w 3221"/>
                  <a:gd name="T61" fmla="*/ 446 h 1103"/>
                  <a:gd name="T62" fmla="*/ 2225 w 3221"/>
                  <a:gd name="T63" fmla="*/ 442 h 1103"/>
                  <a:gd name="T64" fmla="*/ 2288 w 3221"/>
                  <a:gd name="T65" fmla="*/ 413 h 1103"/>
                  <a:gd name="T66" fmla="*/ 2318 w 3221"/>
                  <a:gd name="T67" fmla="*/ 459 h 1103"/>
                  <a:gd name="T68" fmla="*/ 2402 w 3221"/>
                  <a:gd name="T69" fmla="*/ 415 h 1103"/>
                  <a:gd name="T70" fmla="*/ 2440 w 3221"/>
                  <a:gd name="T71" fmla="*/ 378 h 1103"/>
                  <a:gd name="T72" fmla="*/ 2545 w 3221"/>
                  <a:gd name="T73" fmla="*/ 364 h 1103"/>
                  <a:gd name="T74" fmla="*/ 2637 w 3221"/>
                  <a:gd name="T75" fmla="*/ 386 h 1103"/>
                  <a:gd name="T76" fmla="*/ 2668 w 3221"/>
                  <a:gd name="T77" fmla="*/ 487 h 1103"/>
                  <a:gd name="T78" fmla="*/ 2684 w 3221"/>
                  <a:gd name="T79" fmla="*/ 529 h 1103"/>
                  <a:gd name="T80" fmla="*/ 2698 w 3221"/>
                  <a:gd name="T81" fmla="*/ 643 h 1103"/>
                  <a:gd name="T82" fmla="*/ 2746 w 3221"/>
                  <a:gd name="T83" fmla="*/ 693 h 1103"/>
                  <a:gd name="T84" fmla="*/ 2757 w 3221"/>
                  <a:gd name="T85" fmla="*/ 721 h 1103"/>
                  <a:gd name="T86" fmla="*/ 2817 w 3221"/>
                  <a:gd name="T87" fmla="*/ 798 h 1103"/>
                  <a:gd name="T88" fmla="*/ 2818 w 3221"/>
                  <a:gd name="T89" fmla="*/ 826 h 1103"/>
                  <a:gd name="T90" fmla="*/ 2892 w 3221"/>
                  <a:gd name="T91" fmla="*/ 798 h 1103"/>
                  <a:gd name="T92" fmla="*/ 2939 w 3221"/>
                  <a:gd name="T93" fmla="*/ 910 h 1103"/>
                  <a:gd name="T94" fmla="*/ 3008 w 3221"/>
                  <a:gd name="T95" fmla="*/ 954 h 1103"/>
                  <a:gd name="T96" fmla="*/ 3077 w 3221"/>
                  <a:gd name="T97" fmla="*/ 999 h 1103"/>
                  <a:gd name="T98" fmla="*/ 3161 w 3221"/>
                  <a:gd name="T99" fmla="*/ 1053 h 1103"/>
                  <a:gd name="T100" fmla="*/ 3181 w 3221"/>
                  <a:gd name="T101" fmla="*/ 1103 h 1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221" h="1103">
                    <a:moveTo>
                      <a:pt x="0" y="0"/>
                    </a:moveTo>
                    <a:lnTo>
                      <a:pt x="66" y="25"/>
                    </a:lnTo>
                    <a:lnTo>
                      <a:pt x="21" y="81"/>
                    </a:lnTo>
                    <a:lnTo>
                      <a:pt x="66" y="146"/>
                    </a:lnTo>
                    <a:lnTo>
                      <a:pt x="130" y="131"/>
                    </a:lnTo>
                    <a:lnTo>
                      <a:pt x="161" y="146"/>
                    </a:lnTo>
                    <a:lnTo>
                      <a:pt x="164" y="131"/>
                    </a:lnTo>
                    <a:lnTo>
                      <a:pt x="230" y="189"/>
                    </a:lnTo>
                    <a:lnTo>
                      <a:pt x="261" y="173"/>
                    </a:lnTo>
                    <a:lnTo>
                      <a:pt x="305" y="164"/>
                    </a:lnTo>
                    <a:lnTo>
                      <a:pt x="308" y="162"/>
                    </a:lnTo>
                    <a:lnTo>
                      <a:pt x="319" y="197"/>
                    </a:lnTo>
                    <a:lnTo>
                      <a:pt x="414" y="169"/>
                    </a:lnTo>
                    <a:lnTo>
                      <a:pt x="467" y="167"/>
                    </a:lnTo>
                    <a:lnTo>
                      <a:pt x="485" y="140"/>
                    </a:lnTo>
                    <a:lnTo>
                      <a:pt x="532" y="164"/>
                    </a:lnTo>
                    <a:lnTo>
                      <a:pt x="573" y="129"/>
                    </a:lnTo>
                    <a:lnTo>
                      <a:pt x="603" y="118"/>
                    </a:lnTo>
                    <a:lnTo>
                      <a:pt x="680" y="70"/>
                    </a:lnTo>
                    <a:lnTo>
                      <a:pt x="707" y="125"/>
                    </a:lnTo>
                    <a:lnTo>
                      <a:pt x="808" y="146"/>
                    </a:lnTo>
                    <a:lnTo>
                      <a:pt x="818" y="175"/>
                    </a:lnTo>
                    <a:lnTo>
                      <a:pt x="829" y="193"/>
                    </a:lnTo>
                    <a:lnTo>
                      <a:pt x="851" y="167"/>
                    </a:lnTo>
                    <a:lnTo>
                      <a:pt x="871" y="173"/>
                    </a:lnTo>
                    <a:lnTo>
                      <a:pt x="931" y="158"/>
                    </a:lnTo>
                    <a:lnTo>
                      <a:pt x="922" y="225"/>
                    </a:lnTo>
                    <a:lnTo>
                      <a:pt x="969" y="234"/>
                    </a:lnTo>
                    <a:lnTo>
                      <a:pt x="1005" y="217"/>
                    </a:lnTo>
                    <a:lnTo>
                      <a:pt x="1049" y="212"/>
                    </a:lnTo>
                    <a:lnTo>
                      <a:pt x="1078" y="147"/>
                    </a:lnTo>
                    <a:lnTo>
                      <a:pt x="1113" y="146"/>
                    </a:lnTo>
                    <a:lnTo>
                      <a:pt x="1180" y="247"/>
                    </a:lnTo>
                    <a:lnTo>
                      <a:pt x="1206" y="217"/>
                    </a:lnTo>
                    <a:lnTo>
                      <a:pt x="1330" y="255"/>
                    </a:lnTo>
                    <a:lnTo>
                      <a:pt x="1319" y="288"/>
                    </a:lnTo>
                    <a:lnTo>
                      <a:pt x="1366" y="280"/>
                    </a:lnTo>
                    <a:lnTo>
                      <a:pt x="1433" y="320"/>
                    </a:lnTo>
                    <a:lnTo>
                      <a:pt x="1417" y="364"/>
                    </a:lnTo>
                    <a:lnTo>
                      <a:pt x="1490" y="380"/>
                    </a:lnTo>
                    <a:lnTo>
                      <a:pt x="1512" y="320"/>
                    </a:lnTo>
                    <a:lnTo>
                      <a:pt x="1543" y="387"/>
                    </a:lnTo>
                    <a:lnTo>
                      <a:pt x="1567" y="398"/>
                    </a:lnTo>
                    <a:lnTo>
                      <a:pt x="1577" y="411"/>
                    </a:lnTo>
                    <a:lnTo>
                      <a:pt x="1584" y="435"/>
                    </a:lnTo>
                    <a:lnTo>
                      <a:pt x="1597" y="437"/>
                    </a:lnTo>
                    <a:lnTo>
                      <a:pt x="1635" y="397"/>
                    </a:lnTo>
                    <a:lnTo>
                      <a:pt x="1650" y="397"/>
                    </a:lnTo>
                    <a:lnTo>
                      <a:pt x="1676" y="359"/>
                    </a:lnTo>
                    <a:lnTo>
                      <a:pt x="1758" y="420"/>
                    </a:lnTo>
                    <a:lnTo>
                      <a:pt x="1780" y="463"/>
                    </a:lnTo>
                    <a:lnTo>
                      <a:pt x="1801" y="479"/>
                    </a:lnTo>
                    <a:lnTo>
                      <a:pt x="1840" y="435"/>
                    </a:lnTo>
                    <a:lnTo>
                      <a:pt x="1859" y="492"/>
                    </a:lnTo>
                    <a:lnTo>
                      <a:pt x="1905" y="485"/>
                    </a:lnTo>
                    <a:lnTo>
                      <a:pt x="1919" y="430"/>
                    </a:lnTo>
                    <a:lnTo>
                      <a:pt x="1947" y="415"/>
                    </a:lnTo>
                    <a:lnTo>
                      <a:pt x="1963" y="411"/>
                    </a:lnTo>
                    <a:lnTo>
                      <a:pt x="1996" y="389"/>
                    </a:lnTo>
                    <a:lnTo>
                      <a:pt x="2058" y="424"/>
                    </a:lnTo>
                    <a:lnTo>
                      <a:pt x="2078" y="466"/>
                    </a:lnTo>
                    <a:lnTo>
                      <a:pt x="2149" y="446"/>
                    </a:lnTo>
                    <a:lnTo>
                      <a:pt x="2162" y="424"/>
                    </a:lnTo>
                    <a:lnTo>
                      <a:pt x="2225" y="442"/>
                    </a:lnTo>
                    <a:lnTo>
                      <a:pt x="2242" y="415"/>
                    </a:lnTo>
                    <a:lnTo>
                      <a:pt x="2288" y="413"/>
                    </a:lnTo>
                    <a:lnTo>
                      <a:pt x="2293" y="452"/>
                    </a:lnTo>
                    <a:lnTo>
                      <a:pt x="2318" y="459"/>
                    </a:lnTo>
                    <a:lnTo>
                      <a:pt x="2348" y="415"/>
                    </a:lnTo>
                    <a:lnTo>
                      <a:pt x="2402" y="415"/>
                    </a:lnTo>
                    <a:lnTo>
                      <a:pt x="2458" y="424"/>
                    </a:lnTo>
                    <a:lnTo>
                      <a:pt x="2440" y="378"/>
                    </a:lnTo>
                    <a:lnTo>
                      <a:pt x="2469" y="335"/>
                    </a:lnTo>
                    <a:lnTo>
                      <a:pt x="2545" y="364"/>
                    </a:lnTo>
                    <a:lnTo>
                      <a:pt x="2564" y="364"/>
                    </a:lnTo>
                    <a:lnTo>
                      <a:pt x="2637" y="386"/>
                    </a:lnTo>
                    <a:lnTo>
                      <a:pt x="2626" y="437"/>
                    </a:lnTo>
                    <a:lnTo>
                      <a:pt x="2668" y="487"/>
                    </a:lnTo>
                    <a:lnTo>
                      <a:pt x="2665" y="503"/>
                    </a:lnTo>
                    <a:lnTo>
                      <a:pt x="2684" y="529"/>
                    </a:lnTo>
                    <a:lnTo>
                      <a:pt x="2635" y="604"/>
                    </a:lnTo>
                    <a:lnTo>
                      <a:pt x="2698" y="643"/>
                    </a:lnTo>
                    <a:lnTo>
                      <a:pt x="2719" y="675"/>
                    </a:lnTo>
                    <a:lnTo>
                      <a:pt x="2746" y="693"/>
                    </a:lnTo>
                    <a:lnTo>
                      <a:pt x="2755" y="692"/>
                    </a:lnTo>
                    <a:lnTo>
                      <a:pt x="2757" y="721"/>
                    </a:lnTo>
                    <a:lnTo>
                      <a:pt x="2801" y="763"/>
                    </a:lnTo>
                    <a:lnTo>
                      <a:pt x="2817" y="798"/>
                    </a:lnTo>
                    <a:lnTo>
                      <a:pt x="2810" y="812"/>
                    </a:lnTo>
                    <a:lnTo>
                      <a:pt x="2818" y="826"/>
                    </a:lnTo>
                    <a:lnTo>
                      <a:pt x="2842" y="824"/>
                    </a:lnTo>
                    <a:lnTo>
                      <a:pt x="2892" y="798"/>
                    </a:lnTo>
                    <a:lnTo>
                      <a:pt x="2906" y="874"/>
                    </a:lnTo>
                    <a:lnTo>
                      <a:pt x="2939" y="910"/>
                    </a:lnTo>
                    <a:lnTo>
                      <a:pt x="3006" y="855"/>
                    </a:lnTo>
                    <a:lnTo>
                      <a:pt x="3008" y="954"/>
                    </a:lnTo>
                    <a:lnTo>
                      <a:pt x="3030" y="1008"/>
                    </a:lnTo>
                    <a:lnTo>
                      <a:pt x="3077" y="999"/>
                    </a:lnTo>
                    <a:lnTo>
                      <a:pt x="3063" y="1025"/>
                    </a:lnTo>
                    <a:lnTo>
                      <a:pt x="3161" y="1053"/>
                    </a:lnTo>
                    <a:lnTo>
                      <a:pt x="3148" y="1088"/>
                    </a:lnTo>
                    <a:lnTo>
                      <a:pt x="3181" y="1103"/>
                    </a:lnTo>
                    <a:lnTo>
                      <a:pt x="3221" y="1064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4" name="Freeform 319">
                <a:extLst>
                  <a:ext uri="{FF2B5EF4-FFF2-40B4-BE49-F238E27FC236}">
                    <a16:creationId xmlns:a16="http://schemas.microsoft.com/office/drawing/2014/main" id="{2AD5124C-D92F-DF19-51F7-01DA1EA417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64" y="2639"/>
                <a:ext cx="527" cy="276"/>
              </a:xfrm>
              <a:custGeom>
                <a:avLst/>
                <a:gdLst>
                  <a:gd name="T0" fmla="*/ 3601 w 3689"/>
                  <a:gd name="T1" fmla="*/ 1849 h 1933"/>
                  <a:gd name="T2" fmla="*/ 3484 w 3689"/>
                  <a:gd name="T3" fmla="*/ 1763 h 1933"/>
                  <a:gd name="T4" fmla="*/ 3292 w 3689"/>
                  <a:gd name="T5" fmla="*/ 1736 h 1933"/>
                  <a:gd name="T6" fmla="*/ 3181 w 3689"/>
                  <a:gd name="T7" fmla="*/ 1846 h 1933"/>
                  <a:gd name="T8" fmla="*/ 3046 w 3689"/>
                  <a:gd name="T9" fmla="*/ 1729 h 1933"/>
                  <a:gd name="T10" fmla="*/ 2916 w 3689"/>
                  <a:gd name="T11" fmla="*/ 1933 h 1933"/>
                  <a:gd name="T12" fmla="*/ 2773 w 3689"/>
                  <a:gd name="T13" fmla="*/ 1838 h 1933"/>
                  <a:gd name="T14" fmla="*/ 2653 w 3689"/>
                  <a:gd name="T15" fmla="*/ 1736 h 1933"/>
                  <a:gd name="T16" fmla="*/ 2503 w 3689"/>
                  <a:gd name="T17" fmla="*/ 1795 h 1933"/>
                  <a:gd name="T18" fmla="*/ 2506 w 3689"/>
                  <a:gd name="T19" fmla="*/ 1681 h 1933"/>
                  <a:gd name="T20" fmla="*/ 2534 w 3689"/>
                  <a:gd name="T21" fmla="*/ 1551 h 1933"/>
                  <a:gd name="T22" fmla="*/ 2370 w 3689"/>
                  <a:gd name="T23" fmla="*/ 1361 h 1933"/>
                  <a:gd name="T24" fmla="*/ 2367 w 3689"/>
                  <a:gd name="T25" fmla="*/ 1339 h 1933"/>
                  <a:gd name="T26" fmla="*/ 2359 w 3689"/>
                  <a:gd name="T27" fmla="*/ 1250 h 1933"/>
                  <a:gd name="T28" fmla="*/ 2326 w 3689"/>
                  <a:gd name="T29" fmla="*/ 1191 h 1933"/>
                  <a:gd name="T30" fmla="*/ 2243 w 3689"/>
                  <a:gd name="T31" fmla="*/ 1097 h 1933"/>
                  <a:gd name="T32" fmla="*/ 2187 w 3689"/>
                  <a:gd name="T33" fmla="*/ 902 h 1933"/>
                  <a:gd name="T34" fmla="*/ 2118 w 3689"/>
                  <a:gd name="T35" fmla="*/ 626 h 1933"/>
                  <a:gd name="T36" fmla="*/ 2032 w 3689"/>
                  <a:gd name="T37" fmla="*/ 546 h 1933"/>
                  <a:gd name="T38" fmla="*/ 1914 w 3689"/>
                  <a:gd name="T39" fmla="*/ 429 h 1933"/>
                  <a:gd name="T40" fmla="*/ 1791 w 3689"/>
                  <a:gd name="T41" fmla="*/ 375 h 1933"/>
                  <a:gd name="T42" fmla="*/ 1746 w 3689"/>
                  <a:gd name="T43" fmla="*/ 323 h 1933"/>
                  <a:gd name="T44" fmla="*/ 1616 w 3689"/>
                  <a:gd name="T45" fmla="*/ 256 h 1933"/>
                  <a:gd name="T46" fmla="*/ 1566 w 3689"/>
                  <a:gd name="T47" fmla="*/ 404 h 1933"/>
                  <a:gd name="T48" fmla="*/ 1364 w 3689"/>
                  <a:gd name="T49" fmla="*/ 451 h 1933"/>
                  <a:gd name="T50" fmla="*/ 1231 w 3689"/>
                  <a:gd name="T51" fmla="*/ 153 h 1933"/>
                  <a:gd name="T52" fmla="*/ 1217 w 3689"/>
                  <a:gd name="T53" fmla="*/ 47 h 1933"/>
                  <a:gd name="T54" fmla="*/ 1190 w 3689"/>
                  <a:gd name="T55" fmla="*/ 59 h 1933"/>
                  <a:gd name="T56" fmla="*/ 1162 w 3689"/>
                  <a:gd name="T57" fmla="*/ 44 h 1933"/>
                  <a:gd name="T58" fmla="*/ 1149 w 3689"/>
                  <a:gd name="T59" fmla="*/ 10 h 1933"/>
                  <a:gd name="T60" fmla="*/ 1118 w 3689"/>
                  <a:gd name="T61" fmla="*/ 54 h 1933"/>
                  <a:gd name="T62" fmla="*/ 927 w 3689"/>
                  <a:gd name="T63" fmla="*/ 91 h 1933"/>
                  <a:gd name="T64" fmla="*/ 870 w 3689"/>
                  <a:gd name="T65" fmla="*/ 178 h 1933"/>
                  <a:gd name="T66" fmla="*/ 723 w 3689"/>
                  <a:gd name="T67" fmla="*/ 222 h 1933"/>
                  <a:gd name="T68" fmla="*/ 632 w 3689"/>
                  <a:gd name="T69" fmla="*/ 298 h 1933"/>
                  <a:gd name="T70" fmla="*/ 578 w 3689"/>
                  <a:gd name="T71" fmla="*/ 414 h 1933"/>
                  <a:gd name="T72" fmla="*/ 510 w 3689"/>
                  <a:gd name="T73" fmla="*/ 590 h 1933"/>
                  <a:gd name="T74" fmla="*/ 483 w 3689"/>
                  <a:gd name="T75" fmla="*/ 709 h 1933"/>
                  <a:gd name="T76" fmla="*/ 452 w 3689"/>
                  <a:gd name="T77" fmla="*/ 728 h 1933"/>
                  <a:gd name="T78" fmla="*/ 370 w 3689"/>
                  <a:gd name="T79" fmla="*/ 896 h 1933"/>
                  <a:gd name="T80" fmla="*/ 291 w 3689"/>
                  <a:gd name="T81" fmla="*/ 720 h 1933"/>
                  <a:gd name="T82" fmla="*/ 272 w 3689"/>
                  <a:gd name="T83" fmla="*/ 495 h 1933"/>
                  <a:gd name="T84" fmla="*/ 162 w 3689"/>
                  <a:gd name="T85" fmla="*/ 386 h 1933"/>
                  <a:gd name="T86" fmla="*/ 155 w 3689"/>
                  <a:gd name="T87" fmla="*/ 381 h 1933"/>
                  <a:gd name="T88" fmla="*/ 153 w 3689"/>
                  <a:gd name="T89" fmla="*/ 277 h 1933"/>
                  <a:gd name="T90" fmla="*/ 42 w 3689"/>
                  <a:gd name="T91" fmla="*/ 277 h 19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689" h="1933">
                    <a:moveTo>
                      <a:pt x="3689" y="1904"/>
                    </a:moveTo>
                    <a:lnTo>
                      <a:pt x="3623" y="1883"/>
                    </a:lnTo>
                    <a:lnTo>
                      <a:pt x="3601" y="1849"/>
                    </a:lnTo>
                    <a:lnTo>
                      <a:pt x="3587" y="1846"/>
                    </a:lnTo>
                    <a:lnTo>
                      <a:pt x="3528" y="1827"/>
                    </a:lnTo>
                    <a:lnTo>
                      <a:pt x="3484" y="1763"/>
                    </a:lnTo>
                    <a:lnTo>
                      <a:pt x="3412" y="1730"/>
                    </a:lnTo>
                    <a:lnTo>
                      <a:pt x="3319" y="1714"/>
                    </a:lnTo>
                    <a:lnTo>
                      <a:pt x="3292" y="1736"/>
                    </a:lnTo>
                    <a:lnTo>
                      <a:pt x="3299" y="1835"/>
                    </a:lnTo>
                    <a:lnTo>
                      <a:pt x="3276" y="1874"/>
                    </a:lnTo>
                    <a:lnTo>
                      <a:pt x="3181" y="1846"/>
                    </a:lnTo>
                    <a:lnTo>
                      <a:pt x="3194" y="1754"/>
                    </a:lnTo>
                    <a:lnTo>
                      <a:pt x="3166" y="1703"/>
                    </a:lnTo>
                    <a:lnTo>
                      <a:pt x="3046" y="1729"/>
                    </a:lnTo>
                    <a:lnTo>
                      <a:pt x="2971" y="1795"/>
                    </a:lnTo>
                    <a:lnTo>
                      <a:pt x="2975" y="1856"/>
                    </a:lnTo>
                    <a:lnTo>
                      <a:pt x="2916" y="1933"/>
                    </a:lnTo>
                    <a:lnTo>
                      <a:pt x="2866" y="1905"/>
                    </a:lnTo>
                    <a:lnTo>
                      <a:pt x="2831" y="1867"/>
                    </a:lnTo>
                    <a:lnTo>
                      <a:pt x="2773" y="1838"/>
                    </a:lnTo>
                    <a:lnTo>
                      <a:pt x="2752" y="1790"/>
                    </a:lnTo>
                    <a:lnTo>
                      <a:pt x="2686" y="1802"/>
                    </a:lnTo>
                    <a:lnTo>
                      <a:pt x="2653" y="1736"/>
                    </a:lnTo>
                    <a:lnTo>
                      <a:pt x="2618" y="1754"/>
                    </a:lnTo>
                    <a:lnTo>
                      <a:pt x="2607" y="1747"/>
                    </a:lnTo>
                    <a:lnTo>
                      <a:pt x="2503" y="1795"/>
                    </a:lnTo>
                    <a:lnTo>
                      <a:pt x="2498" y="1790"/>
                    </a:lnTo>
                    <a:lnTo>
                      <a:pt x="2473" y="1759"/>
                    </a:lnTo>
                    <a:lnTo>
                      <a:pt x="2506" y="1681"/>
                    </a:lnTo>
                    <a:lnTo>
                      <a:pt x="2506" y="1626"/>
                    </a:lnTo>
                    <a:lnTo>
                      <a:pt x="2487" y="1609"/>
                    </a:lnTo>
                    <a:lnTo>
                      <a:pt x="2534" y="1551"/>
                    </a:lnTo>
                    <a:lnTo>
                      <a:pt x="2471" y="1441"/>
                    </a:lnTo>
                    <a:lnTo>
                      <a:pt x="2394" y="1402"/>
                    </a:lnTo>
                    <a:lnTo>
                      <a:pt x="2370" y="1361"/>
                    </a:lnTo>
                    <a:lnTo>
                      <a:pt x="2370" y="1359"/>
                    </a:lnTo>
                    <a:lnTo>
                      <a:pt x="2369" y="1354"/>
                    </a:lnTo>
                    <a:lnTo>
                      <a:pt x="2367" y="1339"/>
                    </a:lnTo>
                    <a:lnTo>
                      <a:pt x="2369" y="1310"/>
                    </a:lnTo>
                    <a:lnTo>
                      <a:pt x="2372" y="1299"/>
                    </a:lnTo>
                    <a:lnTo>
                      <a:pt x="2359" y="1250"/>
                    </a:lnTo>
                    <a:lnTo>
                      <a:pt x="2358" y="1249"/>
                    </a:lnTo>
                    <a:lnTo>
                      <a:pt x="2350" y="1245"/>
                    </a:lnTo>
                    <a:lnTo>
                      <a:pt x="2326" y="1191"/>
                    </a:lnTo>
                    <a:lnTo>
                      <a:pt x="2316" y="1146"/>
                    </a:lnTo>
                    <a:lnTo>
                      <a:pt x="2293" y="1092"/>
                    </a:lnTo>
                    <a:lnTo>
                      <a:pt x="2243" y="1097"/>
                    </a:lnTo>
                    <a:lnTo>
                      <a:pt x="2208" y="1041"/>
                    </a:lnTo>
                    <a:lnTo>
                      <a:pt x="2211" y="998"/>
                    </a:lnTo>
                    <a:lnTo>
                      <a:pt x="2187" y="902"/>
                    </a:lnTo>
                    <a:lnTo>
                      <a:pt x="2163" y="764"/>
                    </a:lnTo>
                    <a:lnTo>
                      <a:pt x="2132" y="754"/>
                    </a:lnTo>
                    <a:lnTo>
                      <a:pt x="2118" y="626"/>
                    </a:lnTo>
                    <a:lnTo>
                      <a:pt x="2053" y="597"/>
                    </a:lnTo>
                    <a:lnTo>
                      <a:pt x="2077" y="546"/>
                    </a:lnTo>
                    <a:lnTo>
                      <a:pt x="2032" y="546"/>
                    </a:lnTo>
                    <a:lnTo>
                      <a:pt x="2009" y="562"/>
                    </a:lnTo>
                    <a:lnTo>
                      <a:pt x="1924" y="473"/>
                    </a:lnTo>
                    <a:lnTo>
                      <a:pt x="1914" y="429"/>
                    </a:lnTo>
                    <a:lnTo>
                      <a:pt x="1867" y="364"/>
                    </a:lnTo>
                    <a:lnTo>
                      <a:pt x="1824" y="382"/>
                    </a:lnTo>
                    <a:lnTo>
                      <a:pt x="1791" y="375"/>
                    </a:lnTo>
                    <a:lnTo>
                      <a:pt x="1730" y="397"/>
                    </a:lnTo>
                    <a:lnTo>
                      <a:pt x="1714" y="375"/>
                    </a:lnTo>
                    <a:lnTo>
                      <a:pt x="1746" y="323"/>
                    </a:lnTo>
                    <a:lnTo>
                      <a:pt x="1686" y="262"/>
                    </a:lnTo>
                    <a:lnTo>
                      <a:pt x="1664" y="262"/>
                    </a:lnTo>
                    <a:lnTo>
                      <a:pt x="1616" y="256"/>
                    </a:lnTo>
                    <a:lnTo>
                      <a:pt x="1591" y="284"/>
                    </a:lnTo>
                    <a:lnTo>
                      <a:pt x="1580" y="387"/>
                    </a:lnTo>
                    <a:lnTo>
                      <a:pt x="1566" y="404"/>
                    </a:lnTo>
                    <a:lnTo>
                      <a:pt x="1420" y="409"/>
                    </a:lnTo>
                    <a:lnTo>
                      <a:pt x="1387" y="452"/>
                    </a:lnTo>
                    <a:lnTo>
                      <a:pt x="1364" y="451"/>
                    </a:lnTo>
                    <a:lnTo>
                      <a:pt x="1291" y="328"/>
                    </a:lnTo>
                    <a:lnTo>
                      <a:pt x="1280" y="256"/>
                    </a:lnTo>
                    <a:lnTo>
                      <a:pt x="1231" y="153"/>
                    </a:lnTo>
                    <a:lnTo>
                      <a:pt x="1234" y="80"/>
                    </a:lnTo>
                    <a:lnTo>
                      <a:pt x="1231" y="76"/>
                    </a:lnTo>
                    <a:lnTo>
                      <a:pt x="1217" y="47"/>
                    </a:lnTo>
                    <a:lnTo>
                      <a:pt x="1201" y="43"/>
                    </a:lnTo>
                    <a:lnTo>
                      <a:pt x="1193" y="55"/>
                    </a:lnTo>
                    <a:lnTo>
                      <a:pt x="1190" y="59"/>
                    </a:lnTo>
                    <a:lnTo>
                      <a:pt x="1187" y="61"/>
                    </a:lnTo>
                    <a:lnTo>
                      <a:pt x="1173" y="54"/>
                    </a:lnTo>
                    <a:lnTo>
                      <a:pt x="1162" y="44"/>
                    </a:lnTo>
                    <a:lnTo>
                      <a:pt x="1157" y="43"/>
                    </a:lnTo>
                    <a:lnTo>
                      <a:pt x="1151" y="37"/>
                    </a:lnTo>
                    <a:lnTo>
                      <a:pt x="1149" y="10"/>
                    </a:lnTo>
                    <a:lnTo>
                      <a:pt x="1154" y="0"/>
                    </a:lnTo>
                    <a:lnTo>
                      <a:pt x="1133" y="7"/>
                    </a:lnTo>
                    <a:lnTo>
                      <a:pt x="1118" y="54"/>
                    </a:lnTo>
                    <a:lnTo>
                      <a:pt x="1086" y="48"/>
                    </a:lnTo>
                    <a:lnTo>
                      <a:pt x="985" y="131"/>
                    </a:lnTo>
                    <a:lnTo>
                      <a:pt x="927" y="91"/>
                    </a:lnTo>
                    <a:lnTo>
                      <a:pt x="911" y="94"/>
                    </a:lnTo>
                    <a:lnTo>
                      <a:pt x="916" y="160"/>
                    </a:lnTo>
                    <a:lnTo>
                      <a:pt x="870" y="178"/>
                    </a:lnTo>
                    <a:lnTo>
                      <a:pt x="867" y="255"/>
                    </a:lnTo>
                    <a:lnTo>
                      <a:pt x="783" y="302"/>
                    </a:lnTo>
                    <a:lnTo>
                      <a:pt x="723" y="222"/>
                    </a:lnTo>
                    <a:lnTo>
                      <a:pt x="677" y="196"/>
                    </a:lnTo>
                    <a:lnTo>
                      <a:pt x="630" y="247"/>
                    </a:lnTo>
                    <a:lnTo>
                      <a:pt x="632" y="298"/>
                    </a:lnTo>
                    <a:lnTo>
                      <a:pt x="621" y="389"/>
                    </a:lnTo>
                    <a:lnTo>
                      <a:pt x="611" y="387"/>
                    </a:lnTo>
                    <a:lnTo>
                      <a:pt x="578" y="414"/>
                    </a:lnTo>
                    <a:lnTo>
                      <a:pt x="518" y="485"/>
                    </a:lnTo>
                    <a:lnTo>
                      <a:pt x="524" y="529"/>
                    </a:lnTo>
                    <a:lnTo>
                      <a:pt x="510" y="590"/>
                    </a:lnTo>
                    <a:lnTo>
                      <a:pt x="483" y="665"/>
                    </a:lnTo>
                    <a:lnTo>
                      <a:pt x="504" y="713"/>
                    </a:lnTo>
                    <a:lnTo>
                      <a:pt x="483" y="709"/>
                    </a:lnTo>
                    <a:lnTo>
                      <a:pt x="479" y="709"/>
                    </a:lnTo>
                    <a:lnTo>
                      <a:pt x="459" y="714"/>
                    </a:lnTo>
                    <a:lnTo>
                      <a:pt x="452" y="728"/>
                    </a:lnTo>
                    <a:lnTo>
                      <a:pt x="392" y="888"/>
                    </a:lnTo>
                    <a:lnTo>
                      <a:pt x="392" y="907"/>
                    </a:lnTo>
                    <a:lnTo>
                      <a:pt x="370" y="896"/>
                    </a:lnTo>
                    <a:lnTo>
                      <a:pt x="351" y="880"/>
                    </a:lnTo>
                    <a:lnTo>
                      <a:pt x="308" y="818"/>
                    </a:lnTo>
                    <a:lnTo>
                      <a:pt x="291" y="720"/>
                    </a:lnTo>
                    <a:lnTo>
                      <a:pt x="277" y="676"/>
                    </a:lnTo>
                    <a:lnTo>
                      <a:pt x="297" y="534"/>
                    </a:lnTo>
                    <a:lnTo>
                      <a:pt x="272" y="495"/>
                    </a:lnTo>
                    <a:lnTo>
                      <a:pt x="190" y="470"/>
                    </a:lnTo>
                    <a:lnTo>
                      <a:pt x="184" y="437"/>
                    </a:lnTo>
                    <a:lnTo>
                      <a:pt x="162" y="386"/>
                    </a:lnTo>
                    <a:lnTo>
                      <a:pt x="160" y="382"/>
                    </a:lnTo>
                    <a:lnTo>
                      <a:pt x="157" y="382"/>
                    </a:lnTo>
                    <a:lnTo>
                      <a:pt x="155" y="381"/>
                    </a:lnTo>
                    <a:lnTo>
                      <a:pt x="142" y="342"/>
                    </a:lnTo>
                    <a:lnTo>
                      <a:pt x="142" y="339"/>
                    </a:lnTo>
                    <a:lnTo>
                      <a:pt x="153" y="277"/>
                    </a:lnTo>
                    <a:lnTo>
                      <a:pt x="73" y="280"/>
                    </a:lnTo>
                    <a:lnTo>
                      <a:pt x="53" y="277"/>
                    </a:lnTo>
                    <a:lnTo>
                      <a:pt x="42" y="277"/>
                    </a:lnTo>
                    <a:lnTo>
                      <a:pt x="4" y="306"/>
                    </a:lnTo>
                    <a:lnTo>
                      <a:pt x="0" y="310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5" name="Freeform 320">
                <a:extLst>
                  <a:ext uri="{FF2B5EF4-FFF2-40B4-BE49-F238E27FC236}">
                    <a16:creationId xmlns:a16="http://schemas.microsoft.com/office/drawing/2014/main" id="{D76E7EB2-9692-F471-2372-D54CFC99EA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3" y="1296"/>
                <a:ext cx="995" cy="321"/>
              </a:xfrm>
              <a:custGeom>
                <a:avLst/>
                <a:gdLst>
                  <a:gd name="T0" fmla="*/ 27 w 6961"/>
                  <a:gd name="T1" fmla="*/ 90 h 2245"/>
                  <a:gd name="T2" fmla="*/ 115 w 6961"/>
                  <a:gd name="T3" fmla="*/ 57 h 2245"/>
                  <a:gd name="T4" fmla="*/ 279 w 6961"/>
                  <a:gd name="T5" fmla="*/ 188 h 2245"/>
                  <a:gd name="T6" fmla="*/ 355 w 6961"/>
                  <a:gd name="T7" fmla="*/ 439 h 2245"/>
                  <a:gd name="T8" fmla="*/ 475 w 6961"/>
                  <a:gd name="T9" fmla="*/ 688 h 2245"/>
                  <a:gd name="T10" fmla="*/ 535 w 6961"/>
                  <a:gd name="T11" fmla="*/ 673 h 2245"/>
                  <a:gd name="T12" fmla="*/ 573 w 6961"/>
                  <a:gd name="T13" fmla="*/ 632 h 2245"/>
                  <a:gd name="T14" fmla="*/ 557 w 6961"/>
                  <a:gd name="T15" fmla="*/ 592 h 2245"/>
                  <a:gd name="T16" fmla="*/ 606 w 6961"/>
                  <a:gd name="T17" fmla="*/ 688 h 2245"/>
                  <a:gd name="T18" fmla="*/ 768 w 6961"/>
                  <a:gd name="T19" fmla="*/ 894 h 2245"/>
                  <a:gd name="T20" fmla="*/ 793 w 6961"/>
                  <a:gd name="T21" fmla="*/ 1058 h 2245"/>
                  <a:gd name="T22" fmla="*/ 934 w 6961"/>
                  <a:gd name="T23" fmla="*/ 1134 h 2245"/>
                  <a:gd name="T24" fmla="*/ 957 w 6961"/>
                  <a:gd name="T25" fmla="*/ 1248 h 2245"/>
                  <a:gd name="T26" fmla="*/ 1205 w 6961"/>
                  <a:gd name="T27" fmla="*/ 1213 h 2245"/>
                  <a:gd name="T28" fmla="*/ 1436 w 6961"/>
                  <a:gd name="T29" fmla="*/ 1224 h 2245"/>
                  <a:gd name="T30" fmla="*/ 1549 w 6961"/>
                  <a:gd name="T31" fmla="*/ 1252 h 2245"/>
                  <a:gd name="T32" fmla="*/ 1669 w 6961"/>
                  <a:gd name="T33" fmla="*/ 1160 h 2245"/>
                  <a:gd name="T34" fmla="*/ 1835 w 6961"/>
                  <a:gd name="T35" fmla="*/ 1149 h 2245"/>
                  <a:gd name="T36" fmla="*/ 1901 w 6961"/>
                  <a:gd name="T37" fmla="*/ 1165 h 2245"/>
                  <a:gd name="T38" fmla="*/ 2079 w 6961"/>
                  <a:gd name="T39" fmla="*/ 1132 h 2245"/>
                  <a:gd name="T40" fmla="*/ 2237 w 6961"/>
                  <a:gd name="T41" fmla="*/ 979 h 2245"/>
                  <a:gd name="T42" fmla="*/ 2543 w 6961"/>
                  <a:gd name="T43" fmla="*/ 1116 h 2245"/>
                  <a:gd name="T44" fmla="*/ 2679 w 6961"/>
                  <a:gd name="T45" fmla="*/ 1324 h 2245"/>
                  <a:gd name="T46" fmla="*/ 2745 w 6961"/>
                  <a:gd name="T47" fmla="*/ 1248 h 2245"/>
                  <a:gd name="T48" fmla="*/ 2862 w 6961"/>
                  <a:gd name="T49" fmla="*/ 1398 h 2245"/>
                  <a:gd name="T50" fmla="*/ 2800 w 6961"/>
                  <a:gd name="T51" fmla="*/ 1677 h 2245"/>
                  <a:gd name="T52" fmla="*/ 2878 w 6961"/>
                  <a:gd name="T53" fmla="*/ 1833 h 2245"/>
                  <a:gd name="T54" fmla="*/ 3179 w 6961"/>
                  <a:gd name="T55" fmla="*/ 1988 h 2245"/>
                  <a:gd name="T56" fmla="*/ 3404 w 6961"/>
                  <a:gd name="T57" fmla="*/ 2071 h 2245"/>
                  <a:gd name="T58" fmla="*/ 3535 w 6961"/>
                  <a:gd name="T59" fmla="*/ 2095 h 2245"/>
                  <a:gd name="T60" fmla="*/ 3714 w 6961"/>
                  <a:gd name="T61" fmla="*/ 1907 h 2245"/>
                  <a:gd name="T62" fmla="*/ 3834 w 6961"/>
                  <a:gd name="T63" fmla="*/ 1898 h 2245"/>
                  <a:gd name="T64" fmla="*/ 3908 w 6961"/>
                  <a:gd name="T65" fmla="*/ 1898 h 2245"/>
                  <a:gd name="T66" fmla="*/ 4012 w 6961"/>
                  <a:gd name="T67" fmla="*/ 1805 h 2245"/>
                  <a:gd name="T68" fmla="*/ 4184 w 6961"/>
                  <a:gd name="T69" fmla="*/ 1862 h 2245"/>
                  <a:gd name="T70" fmla="*/ 4271 w 6961"/>
                  <a:gd name="T71" fmla="*/ 1693 h 2245"/>
                  <a:gd name="T72" fmla="*/ 4209 w 6961"/>
                  <a:gd name="T73" fmla="*/ 1601 h 2245"/>
                  <a:gd name="T74" fmla="*/ 4332 w 6961"/>
                  <a:gd name="T75" fmla="*/ 1475 h 2245"/>
                  <a:gd name="T76" fmla="*/ 4440 w 6961"/>
                  <a:gd name="T77" fmla="*/ 1405 h 2245"/>
                  <a:gd name="T78" fmla="*/ 4591 w 6961"/>
                  <a:gd name="T79" fmla="*/ 1226 h 2245"/>
                  <a:gd name="T80" fmla="*/ 4651 w 6961"/>
                  <a:gd name="T81" fmla="*/ 1047 h 2245"/>
                  <a:gd name="T82" fmla="*/ 4733 w 6961"/>
                  <a:gd name="T83" fmla="*/ 1120 h 2245"/>
                  <a:gd name="T84" fmla="*/ 4820 w 6961"/>
                  <a:gd name="T85" fmla="*/ 1014 h 2245"/>
                  <a:gd name="T86" fmla="*/ 4984 w 6961"/>
                  <a:gd name="T87" fmla="*/ 929 h 2245"/>
                  <a:gd name="T88" fmla="*/ 5074 w 6961"/>
                  <a:gd name="T89" fmla="*/ 1058 h 2245"/>
                  <a:gd name="T90" fmla="*/ 5230 w 6961"/>
                  <a:gd name="T91" fmla="*/ 1138 h 2245"/>
                  <a:gd name="T92" fmla="*/ 5459 w 6961"/>
                  <a:gd name="T93" fmla="*/ 1051 h 2245"/>
                  <a:gd name="T94" fmla="*/ 5823 w 6961"/>
                  <a:gd name="T95" fmla="*/ 1142 h 2245"/>
                  <a:gd name="T96" fmla="*/ 6074 w 6961"/>
                  <a:gd name="T97" fmla="*/ 1232 h 2245"/>
                  <a:gd name="T98" fmla="*/ 6268 w 6961"/>
                  <a:gd name="T99" fmla="*/ 1374 h 2245"/>
                  <a:gd name="T100" fmla="*/ 6490 w 6961"/>
                  <a:gd name="T101" fmla="*/ 1510 h 2245"/>
                  <a:gd name="T102" fmla="*/ 6738 w 6961"/>
                  <a:gd name="T103" fmla="*/ 1652 h 2245"/>
                  <a:gd name="T104" fmla="*/ 6754 w 6961"/>
                  <a:gd name="T105" fmla="*/ 1786 h 2245"/>
                  <a:gd name="T106" fmla="*/ 6692 w 6961"/>
                  <a:gd name="T107" fmla="*/ 1936 h 2245"/>
                  <a:gd name="T108" fmla="*/ 6823 w 6961"/>
                  <a:gd name="T109" fmla="*/ 1984 h 2245"/>
                  <a:gd name="T110" fmla="*/ 6890 w 6961"/>
                  <a:gd name="T111" fmla="*/ 2093 h 2245"/>
                  <a:gd name="T112" fmla="*/ 6942 w 6961"/>
                  <a:gd name="T113" fmla="*/ 2245 h 2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961" h="2245">
                    <a:moveTo>
                      <a:pt x="3" y="0"/>
                    </a:moveTo>
                    <a:lnTo>
                      <a:pt x="0" y="28"/>
                    </a:lnTo>
                    <a:lnTo>
                      <a:pt x="0" y="40"/>
                    </a:lnTo>
                    <a:lnTo>
                      <a:pt x="3" y="40"/>
                    </a:lnTo>
                    <a:lnTo>
                      <a:pt x="27" y="90"/>
                    </a:lnTo>
                    <a:lnTo>
                      <a:pt x="28" y="88"/>
                    </a:lnTo>
                    <a:lnTo>
                      <a:pt x="30" y="88"/>
                    </a:lnTo>
                    <a:lnTo>
                      <a:pt x="52" y="66"/>
                    </a:lnTo>
                    <a:lnTo>
                      <a:pt x="105" y="42"/>
                    </a:lnTo>
                    <a:lnTo>
                      <a:pt x="115" y="57"/>
                    </a:lnTo>
                    <a:lnTo>
                      <a:pt x="156" y="57"/>
                    </a:lnTo>
                    <a:lnTo>
                      <a:pt x="186" y="83"/>
                    </a:lnTo>
                    <a:lnTo>
                      <a:pt x="243" y="153"/>
                    </a:lnTo>
                    <a:lnTo>
                      <a:pt x="240" y="193"/>
                    </a:lnTo>
                    <a:lnTo>
                      <a:pt x="279" y="188"/>
                    </a:lnTo>
                    <a:lnTo>
                      <a:pt x="279" y="210"/>
                    </a:lnTo>
                    <a:lnTo>
                      <a:pt x="320" y="273"/>
                    </a:lnTo>
                    <a:lnTo>
                      <a:pt x="375" y="324"/>
                    </a:lnTo>
                    <a:lnTo>
                      <a:pt x="389" y="359"/>
                    </a:lnTo>
                    <a:lnTo>
                      <a:pt x="355" y="439"/>
                    </a:lnTo>
                    <a:lnTo>
                      <a:pt x="388" y="450"/>
                    </a:lnTo>
                    <a:lnTo>
                      <a:pt x="301" y="553"/>
                    </a:lnTo>
                    <a:lnTo>
                      <a:pt x="336" y="581"/>
                    </a:lnTo>
                    <a:lnTo>
                      <a:pt x="422" y="564"/>
                    </a:lnTo>
                    <a:lnTo>
                      <a:pt x="475" y="688"/>
                    </a:lnTo>
                    <a:lnTo>
                      <a:pt x="522" y="645"/>
                    </a:lnTo>
                    <a:lnTo>
                      <a:pt x="522" y="653"/>
                    </a:lnTo>
                    <a:lnTo>
                      <a:pt x="524" y="653"/>
                    </a:lnTo>
                    <a:lnTo>
                      <a:pt x="533" y="672"/>
                    </a:lnTo>
                    <a:lnTo>
                      <a:pt x="535" y="673"/>
                    </a:lnTo>
                    <a:lnTo>
                      <a:pt x="542" y="673"/>
                    </a:lnTo>
                    <a:lnTo>
                      <a:pt x="568" y="647"/>
                    </a:lnTo>
                    <a:lnTo>
                      <a:pt x="571" y="647"/>
                    </a:lnTo>
                    <a:lnTo>
                      <a:pt x="573" y="640"/>
                    </a:lnTo>
                    <a:lnTo>
                      <a:pt x="573" y="632"/>
                    </a:lnTo>
                    <a:lnTo>
                      <a:pt x="571" y="623"/>
                    </a:lnTo>
                    <a:lnTo>
                      <a:pt x="568" y="621"/>
                    </a:lnTo>
                    <a:lnTo>
                      <a:pt x="557" y="601"/>
                    </a:lnTo>
                    <a:lnTo>
                      <a:pt x="555" y="596"/>
                    </a:lnTo>
                    <a:lnTo>
                      <a:pt x="557" y="592"/>
                    </a:lnTo>
                    <a:lnTo>
                      <a:pt x="566" y="588"/>
                    </a:lnTo>
                    <a:lnTo>
                      <a:pt x="568" y="588"/>
                    </a:lnTo>
                    <a:lnTo>
                      <a:pt x="606" y="603"/>
                    </a:lnTo>
                    <a:lnTo>
                      <a:pt x="617" y="610"/>
                    </a:lnTo>
                    <a:lnTo>
                      <a:pt x="606" y="688"/>
                    </a:lnTo>
                    <a:lnTo>
                      <a:pt x="661" y="705"/>
                    </a:lnTo>
                    <a:lnTo>
                      <a:pt x="721" y="776"/>
                    </a:lnTo>
                    <a:lnTo>
                      <a:pt x="727" y="793"/>
                    </a:lnTo>
                    <a:lnTo>
                      <a:pt x="716" y="833"/>
                    </a:lnTo>
                    <a:lnTo>
                      <a:pt x="768" y="894"/>
                    </a:lnTo>
                    <a:lnTo>
                      <a:pt x="760" y="948"/>
                    </a:lnTo>
                    <a:lnTo>
                      <a:pt x="779" y="968"/>
                    </a:lnTo>
                    <a:lnTo>
                      <a:pt x="801" y="972"/>
                    </a:lnTo>
                    <a:lnTo>
                      <a:pt x="852" y="1060"/>
                    </a:lnTo>
                    <a:lnTo>
                      <a:pt x="793" y="1058"/>
                    </a:lnTo>
                    <a:lnTo>
                      <a:pt x="814" y="1112"/>
                    </a:lnTo>
                    <a:lnTo>
                      <a:pt x="836" y="1132"/>
                    </a:lnTo>
                    <a:lnTo>
                      <a:pt x="879" y="1066"/>
                    </a:lnTo>
                    <a:lnTo>
                      <a:pt x="913" y="1090"/>
                    </a:lnTo>
                    <a:lnTo>
                      <a:pt x="934" y="1134"/>
                    </a:lnTo>
                    <a:lnTo>
                      <a:pt x="934" y="1136"/>
                    </a:lnTo>
                    <a:lnTo>
                      <a:pt x="912" y="1234"/>
                    </a:lnTo>
                    <a:lnTo>
                      <a:pt x="899" y="1263"/>
                    </a:lnTo>
                    <a:lnTo>
                      <a:pt x="943" y="1265"/>
                    </a:lnTo>
                    <a:lnTo>
                      <a:pt x="957" y="1248"/>
                    </a:lnTo>
                    <a:lnTo>
                      <a:pt x="1057" y="1258"/>
                    </a:lnTo>
                    <a:lnTo>
                      <a:pt x="1066" y="1256"/>
                    </a:lnTo>
                    <a:lnTo>
                      <a:pt x="1103" y="1224"/>
                    </a:lnTo>
                    <a:lnTo>
                      <a:pt x="1139" y="1262"/>
                    </a:lnTo>
                    <a:lnTo>
                      <a:pt x="1205" y="1213"/>
                    </a:lnTo>
                    <a:lnTo>
                      <a:pt x="1263" y="1224"/>
                    </a:lnTo>
                    <a:lnTo>
                      <a:pt x="1317" y="1251"/>
                    </a:lnTo>
                    <a:lnTo>
                      <a:pt x="1354" y="1234"/>
                    </a:lnTo>
                    <a:lnTo>
                      <a:pt x="1401" y="1171"/>
                    </a:lnTo>
                    <a:lnTo>
                      <a:pt x="1436" y="1224"/>
                    </a:lnTo>
                    <a:lnTo>
                      <a:pt x="1453" y="1149"/>
                    </a:lnTo>
                    <a:lnTo>
                      <a:pt x="1511" y="1136"/>
                    </a:lnTo>
                    <a:lnTo>
                      <a:pt x="1505" y="1202"/>
                    </a:lnTo>
                    <a:lnTo>
                      <a:pt x="1546" y="1252"/>
                    </a:lnTo>
                    <a:lnTo>
                      <a:pt x="1549" y="1252"/>
                    </a:lnTo>
                    <a:lnTo>
                      <a:pt x="1584" y="1267"/>
                    </a:lnTo>
                    <a:lnTo>
                      <a:pt x="1603" y="1267"/>
                    </a:lnTo>
                    <a:lnTo>
                      <a:pt x="1636" y="1263"/>
                    </a:lnTo>
                    <a:lnTo>
                      <a:pt x="1645" y="1199"/>
                    </a:lnTo>
                    <a:lnTo>
                      <a:pt x="1669" y="1160"/>
                    </a:lnTo>
                    <a:lnTo>
                      <a:pt x="1674" y="1165"/>
                    </a:lnTo>
                    <a:lnTo>
                      <a:pt x="1726" y="1178"/>
                    </a:lnTo>
                    <a:lnTo>
                      <a:pt x="1759" y="1174"/>
                    </a:lnTo>
                    <a:lnTo>
                      <a:pt x="1830" y="1154"/>
                    </a:lnTo>
                    <a:lnTo>
                      <a:pt x="1835" y="1149"/>
                    </a:lnTo>
                    <a:lnTo>
                      <a:pt x="1851" y="1143"/>
                    </a:lnTo>
                    <a:lnTo>
                      <a:pt x="1862" y="1142"/>
                    </a:lnTo>
                    <a:lnTo>
                      <a:pt x="1868" y="1142"/>
                    </a:lnTo>
                    <a:lnTo>
                      <a:pt x="1884" y="1147"/>
                    </a:lnTo>
                    <a:lnTo>
                      <a:pt x="1901" y="1165"/>
                    </a:lnTo>
                    <a:lnTo>
                      <a:pt x="1918" y="1174"/>
                    </a:lnTo>
                    <a:lnTo>
                      <a:pt x="1961" y="1163"/>
                    </a:lnTo>
                    <a:lnTo>
                      <a:pt x="1982" y="1153"/>
                    </a:lnTo>
                    <a:lnTo>
                      <a:pt x="2004" y="1136"/>
                    </a:lnTo>
                    <a:lnTo>
                      <a:pt x="2079" y="1132"/>
                    </a:lnTo>
                    <a:lnTo>
                      <a:pt x="2114" y="1136"/>
                    </a:lnTo>
                    <a:lnTo>
                      <a:pt x="2126" y="1127"/>
                    </a:lnTo>
                    <a:lnTo>
                      <a:pt x="2081" y="1032"/>
                    </a:lnTo>
                    <a:lnTo>
                      <a:pt x="2226" y="959"/>
                    </a:lnTo>
                    <a:lnTo>
                      <a:pt x="2237" y="979"/>
                    </a:lnTo>
                    <a:lnTo>
                      <a:pt x="2333" y="1003"/>
                    </a:lnTo>
                    <a:lnTo>
                      <a:pt x="2390" y="989"/>
                    </a:lnTo>
                    <a:lnTo>
                      <a:pt x="2419" y="1018"/>
                    </a:lnTo>
                    <a:lnTo>
                      <a:pt x="2548" y="1018"/>
                    </a:lnTo>
                    <a:lnTo>
                      <a:pt x="2543" y="1116"/>
                    </a:lnTo>
                    <a:lnTo>
                      <a:pt x="2573" y="1142"/>
                    </a:lnTo>
                    <a:lnTo>
                      <a:pt x="2674" y="1165"/>
                    </a:lnTo>
                    <a:lnTo>
                      <a:pt x="2693" y="1197"/>
                    </a:lnTo>
                    <a:lnTo>
                      <a:pt x="2628" y="1278"/>
                    </a:lnTo>
                    <a:lnTo>
                      <a:pt x="2679" y="1324"/>
                    </a:lnTo>
                    <a:lnTo>
                      <a:pt x="2701" y="1263"/>
                    </a:lnTo>
                    <a:lnTo>
                      <a:pt x="2703" y="1262"/>
                    </a:lnTo>
                    <a:lnTo>
                      <a:pt x="2712" y="1256"/>
                    </a:lnTo>
                    <a:lnTo>
                      <a:pt x="2714" y="1254"/>
                    </a:lnTo>
                    <a:lnTo>
                      <a:pt x="2745" y="1248"/>
                    </a:lnTo>
                    <a:lnTo>
                      <a:pt x="2756" y="1248"/>
                    </a:lnTo>
                    <a:lnTo>
                      <a:pt x="2764" y="1252"/>
                    </a:lnTo>
                    <a:lnTo>
                      <a:pt x="2767" y="1252"/>
                    </a:lnTo>
                    <a:lnTo>
                      <a:pt x="2813" y="1387"/>
                    </a:lnTo>
                    <a:lnTo>
                      <a:pt x="2862" y="1398"/>
                    </a:lnTo>
                    <a:lnTo>
                      <a:pt x="2900" y="1494"/>
                    </a:lnTo>
                    <a:lnTo>
                      <a:pt x="2938" y="1525"/>
                    </a:lnTo>
                    <a:lnTo>
                      <a:pt x="2868" y="1611"/>
                    </a:lnTo>
                    <a:lnTo>
                      <a:pt x="2802" y="1647"/>
                    </a:lnTo>
                    <a:lnTo>
                      <a:pt x="2800" y="1677"/>
                    </a:lnTo>
                    <a:lnTo>
                      <a:pt x="2840" y="1688"/>
                    </a:lnTo>
                    <a:lnTo>
                      <a:pt x="2878" y="1688"/>
                    </a:lnTo>
                    <a:lnTo>
                      <a:pt x="2881" y="1765"/>
                    </a:lnTo>
                    <a:lnTo>
                      <a:pt x="2903" y="1772"/>
                    </a:lnTo>
                    <a:lnTo>
                      <a:pt x="2878" y="1833"/>
                    </a:lnTo>
                    <a:lnTo>
                      <a:pt x="2901" y="1892"/>
                    </a:lnTo>
                    <a:lnTo>
                      <a:pt x="3013" y="1826"/>
                    </a:lnTo>
                    <a:lnTo>
                      <a:pt x="3075" y="1942"/>
                    </a:lnTo>
                    <a:lnTo>
                      <a:pt x="3179" y="1983"/>
                    </a:lnTo>
                    <a:lnTo>
                      <a:pt x="3179" y="1988"/>
                    </a:lnTo>
                    <a:lnTo>
                      <a:pt x="3258" y="1907"/>
                    </a:lnTo>
                    <a:lnTo>
                      <a:pt x="3291" y="1898"/>
                    </a:lnTo>
                    <a:lnTo>
                      <a:pt x="3283" y="1975"/>
                    </a:lnTo>
                    <a:lnTo>
                      <a:pt x="3313" y="1984"/>
                    </a:lnTo>
                    <a:lnTo>
                      <a:pt x="3404" y="2071"/>
                    </a:lnTo>
                    <a:lnTo>
                      <a:pt x="3415" y="2070"/>
                    </a:lnTo>
                    <a:lnTo>
                      <a:pt x="3444" y="2056"/>
                    </a:lnTo>
                    <a:lnTo>
                      <a:pt x="3444" y="2182"/>
                    </a:lnTo>
                    <a:lnTo>
                      <a:pt x="3482" y="2168"/>
                    </a:lnTo>
                    <a:lnTo>
                      <a:pt x="3535" y="2095"/>
                    </a:lnTo>
                    <a:lnTo>
                      <a:pt x="3626" y="2135"/>
                    </a:lnTo>
                    <a:lnTo>
                      <a:pt x="3663" y="2099"/>
                    </a:lnTo>
                    <a:lnTo>
                      <a:pt x="3717" y="1977"/>
                    </a:lnTo>
                    <a:lnTo>
                      <a:pt x="3703" y="1964"/>
                    </a:lnTo>
                    <a:lnTo>
                      <a:pt x="3714" y="1907"/>
                    </a:lnTo>
                    <a:lnTo>
                      <a:pt x="3777" y="1914"/>
                    </a:lnTo>
                    <a:lnTo>
                      <a:pt x="3818" y="1907"/>
                    </a:lnTo>
                    <a:lnTo>
                      <a:pt x="3819" y="1907"/>
                    </a:lnTo>
                    <a:lnTo>
                      <a:pt x="3829" y="1901"/>
                    </a:lnTo>
                    <a:lnTo>
                      <a:pt x="3834" y="1898"/>
                    </a:lnTo>
                    <a:lnTo>
                      <a:pt x="3837" y="1896"/>
                    </a:lnTo>
                    <a:lnTo>
                      <a:pt x="3856" y="1873"/>
                    </a:lnTo>
                    <a:lnTo>
                      <a:pt x="3900" y="1892"/>
                    </a:lnTo>
                    <a:lnTo>
                      <a:pt x="3906" y="1898"/>
                    </a:lnTo>
                    <a:lnTo>
                      <a:pt x="3908" y="1898"/>
                    </a:lnTo>
                    <a:lnTo>
                      <a:pt x="3910" y="1901"/>
                    </a:lnTo>
                    <a:lnTo>
                      <a:pt x="3939" y="1903"/>
                    </a:lnTo>
                    <a:lnTo>
                      <a:pt x="3943" y="1901"/>
                    </a:lnTo>
                    <a:lnTo>
                      <a:pt x="4001" y="1824"/>
                    </a:lnTo>
                    <a:lnTo>
                      <a:pt x="4012" y="1805"/>
                    </a:lnTo>
                    <a:lnTo>
                      <a:pt x="4018" y="1805"/>
                    </a:lnTo>
                    <a:lnTo>
                      <a:pt x="4069" y="1901"/>
                    </a:lnTo>
                    <a:lnTo>
                      <a:pt x="4085" y="1890"/>
                    </a:lnTo>
                    <a:lnTo>
                      <a:pt x="4173" y="1884"/>
                    </a:lnTo>
                    <a:lnTo>
                      <a:pt x="4184" y="1862"/>
                    </a:lnTo>
                    <a:lnTo>
                      <a:pt x="4247" y="1844"/>
                    </a:lnTo>
                    <a:lnTo>
                      <a:pt x="4227" y="1786"/>
                    </a:lnTo>
                    <a:lnTo>
                      <a:pt x="4227" y="1754"/>
                    </a:lnTo>
                    <a:lnTo>
                      <a:pt x="4247" y="1748"/>
                    </a:lnTo>
                    <a:lnTo>
                      <a:pt x="4271" y="1693"/>
                    </a:lnTo>
                    <a:lnTo>
                      <a:pt x="4266" y="1677"/>
                    </a:lnTo>
                    <a:lnTo>
                      <a:pt x="4267" y="1647"/>
                    </a:lnTo>
                    <a:lnTo>
                      <a:pt x="4214" y="1625"/>
                    </a:lnTo>
                    <a:lnTo>
                      <a:pt x="4220" y="1611"/>
                    </a:lnTo>
                    <a:lnTo>
                      <a:pt x="4209" y="1601"/>
                    </a:lnTo>
                    <a:lnTo>
                      <a:pt x="4222" y="1507"/>
                    </a:lnTo>
                    <a:lnTo>
                      <a:pt x="4271" y="1481"/>
                    </a:lnTo>
                    <a:lnTo>
                      <a:pt x="4299" y="1491"/>
                    </a:lnTo>
                    <a:lnTo>
                      <a:pt x="4307" y="1491"/>
                    </a:lnTo>
                    <a:lnTo>
                      <a:pt x="4332" y="1475"/>
                    </a:lnTo>
                    <a:lnTo>
                      <a:pt x="4326" y="1405"/>
                    </a:lnTo>
                    <a:lnTo>
                      <a:pt x="4343" y="1396"/>
                    </a:lnTo>
                    <a:lnTo>
                      <a:pt x="4356" y="1374"/>
                    </a:lnTo>
                    <a:lnTo>
                      <a:pt x="4427" y="1383"/>
                    </a:lnTo>
                    <a:lnTo>
                      <a:pt x="4440" y="1405"/>
                    </a:lnTo>
                    <a:lnTo>
                      <a:pt x="4482" y="1390"/>
                    </a:lnTo>
                    <a:lnTo>
                      <a:pt x="4474" y="1371"/>
                    </a:lnTo>
                    <a:lnTo>
                      <a:pt x="4515" y="1248"/>
                    </a:lnTo>
                    <a:lnTo>
                      <a:pt x="4583" y="1248"/>
                    </a:lnTo>
                    <a:lnTo>
                      <a:pt x="4591" y="1226"/>
                    </a:lnTo>
                    <a:lnTo>
                      <a:pt x="4577" y="1182"/>
                    </a:lnTo>
                    <a:lnTo>
                      <a:pt x="4618" y="1125"/>
                    </a:lnTo>
                    <a:lnTo>
                      <a:pt x="4638" y="1121"/>
                    </a:lnTo>
                    <a:lnTo>
                      <a:pt x="4640" y="1058"/>
                    </a:lnTo>
                    <a:lnTo>
                      <a:pt x="4651" y="1047"/>
                    </a:lnTo>
                    <a:lnTo>
                      <a:pt x="4689" y="1032"/>
                    </a:lnTo>
                    <a:lnTo>
                      <a:pt x="4713" y="1066"/>
                    </a:lnTo>
                    <a:lnTo>
                      <a:pt x="4673" y="1112"/>
                    </a:lnTo>
                    <a:lnTo>
                      <a:pt x="4693" y="1153"/>
                    </a:lnTo>
                    <a:lnTo>
                      <a:pt x="4733" y="1120"/>
                    </a:lnTo>
                    <a:lnTo>
                      <a:pt x="4735" y="1090"/>
                    </a:lnTo>
                    <a:lnTo>
                      <a:pt x="4791" y="1092"/>
                    </a:lnTo>
                    <a:lnTo>
                      <a:pt x="4804" y="1077"/>
                    </a:lnTo>
                    <a:lnTo>
                      <a:pt x="4828" y="1021"/>
                    </a:lnTo>
                    <a:lnTo>
                      <a:pt x="4820" y="1014"/>
                    </a:lnTo>
                    <a:lnTo>
                      <a:pt x="4820" y="1005"/>
                    </a:lnTo>
                    <a:lnTo>
                      <a:pt x="4859" y="957"/>
                    </a:lnTo>
                    <a:lnTo>
                      <a:pt x="4915" y="924"/>
                    </a:lnTo>
                    <a:lnTo>
                      <a:pt x="4941" y="929"/>
                    </a:lnTo>
                    <a:lnTo>
                      <a:pt x="4984" y="929"/>
                    </a:lnTo>
                    <a:lnTo>
                      <a:pt x="5023" y="896"/>
                    </a:lnTo>
                    <a:lnTo>
                      <a:pt x="5072" y="942"/>
                    </a:lnTo>
                    <a:lnTo>
                      <a:pt x="5066" y="972"/>
                    </a:lnTo>
                    <a:lnTo>
                      <a:pt x="5086" y="1033"/>
                    </a:lnTo>
                    <a:lnTo>
                      <a:pt x="5074" y="1058"/>
                    </a:lnTo>
                    <a:lnTo>
                      <a:pt x="5086" y="1076"/>
                    </a:lnTo>
                    <a:lnTo>
                      <a:pt x="5173" y="1114"/>
                    </a:lnTo>
                    <a:lnTo>
                      <a:pt x="5170" y="1143"/>
                    </a:lnTo>
                    <a:lnTo>
                      <a:pt x="5186" y="1147"/>
                    </a:lnTo>
                    <a:lnTo>
                      <a:pt x="5230" y="1138"/>
                    </a:lnTo>
                    <a:lnTo>
                      <a:pt x="5301" y="1077"/>
                    </a:lnTo>
                    <a:lnTo>
                      <a:pt x="5367" y="1088"/>
                    </a:lnTo>
                    <a:lnTo>
                      <a:pt x="5388" y="1088"/>
                    </a:lnTo>
                    <a:lnTo>
                      <a:pt x="5454" y="1060"/>
                    </a:lnTo>
                    <a:lnTo>
                      <a:pt x="5459" y="1051"/>
                    </a:lnTo>
                    <a:lnTo>
                      <a:pt x="5545" y="1098"/>
                    </a:lnTo>
                    <a:lnTo>
                      <a:pt x="5588" y="1092"/>
                    </a:lnTo>
                    <a:lnTo>
                      <a:pt x="5681" y="1251"/>
                    </a:lnTo>
                    <a:lnTo>
                      <a:pt x="5796" y="1197"/>
                    </a:lnTo>
                    <a:lnTo>
                      <a:pt x="5823" y="1142"/>
                    </a:lnTo>
                    <a:lnTo>
                      <a:pt x="5900" y="1077"/>
                    </a:lnTo>
                    <a:lnTo>
                      <a:pt x="5924" y="1099"/>
                    </a:lnTo>
                    <a:lnTo>
                      <a:pt x="5987" y="1185"/>
                    </a:lnTo>
                    <a:lnTo>
                      <a:pt x="6066" y="1224"/>
                    </a:lnTo>
                    <a:lnTo>
                      <a:pt x="6074" y="1232"/>
                    </a:lnTo>
                    <a:lnTo>
                      <a:pt x="6098" y="1243"/>
                    </a:lnTo>
                    <a:lnTo>
                      <a:pt x="6112" y="1258"/>
                    </a:lnTo>
                    <a:lnTo>
                      <a:pt x="6254" y="1322"/>
                    </a:lnTo>
                    <a:lnTo>
                      <a:pt x="6262" y="1363"/>
                    </a:lnTo>
                    <a:lnTo>
                      <a:pt x="6268" y="1374"/>
                    </a:lnTo>
                    <a:lnTo>
                      <a:pt x="6330" y="1420"/>
                    </a:lnTo>
                    <a:lnTo>
                      <a:pt x="6369" y="1390"/>
                    </a:lnTo>
                    <a:lnTo>
                      <a:pt x="6408" y="1494"/>
                    </a:lnTo>
                    <a:lnTo>
                      <a:pt x="6479" y="1514"/>
                    </a:lnTo>
                    <a:lnTo>
                      <a:pt x="6490" y="1510"/>
                    </a:lnTo>
                    <a:lnTo>
                      <a:pt x="6661" y="1589"/>
                    </a:lnTo>
                    <a:lnTo>
                      <a:pt x="6694" y="1593"/>
                    </a:lnTo>
                    <a:lnTo>
                      <a:pt x="6703" y="1617"/>
                    </a:lnTo>
                    <a:lnTo>
                      <a:pt x="6727" y="1639"/>
                    </a:lnTo>
                    <a:lnTo>
                      <a:pt x="6738" y="1652"/>
                    </a:lnTo>
                    <a:lnTo>
                      <a:pt x="6721" y="1699"/>
                    </a:lnTo>
                    <a:lnTo>
                      <a:pt x="6741" y="1732"/>
                    </a:lnTo>
                    <a:lnTo>
                      <a:pt x="6745" y="1743"/>
                    </a:lnTo>
                    <a:lnTo>
                      <a:pt x="6745" y="1778"/>
                    </a:lnTo>
                    <a:lnTo>
                      <a:pt x="6754" y="1786"/>
                    </a:lnTo>
                    <a:lnTo>
                      <a:pt x="6752" y="1846"/>
                    </a:lnTo>
                    <a:lnTo>
                      <a:pt x="6713" y="1848"/>
                    </a:lnTo>
                    <a:lnTo>
                      <a:pt x="6701" y="1906"/>
                    </a:lnTo>
                    <a:lnTo>
                      <a:pt x="6694" y="1917"/>
                    </a:lnTo>
                    <a:lnTo>
                      <a:pt x="6692" y="1936"/>
                    </a:lnTo>
                    <a:lnTo>
                      <a:pt x="6703" y="1975"/>
                    </a:lnTo>
                    <a:lnTo>
                      <a:pt x="6703" y="1990"/>
                    </a:lnTo>
                    <a:lnTo>
                      <a:pt x="6723" y="2019"/>
                    </a:lnTo>
                    <a:lnTo>
                      <a:pt x="6734" y="2008"/>
                    </a:lnTo>
                    <a:lnTo>
                      <a:pt x="6823" y="1984"/>
                    </a:lnTo>
                    <a:lnTo>
                      <a:pt x="6845" y="1999"/>
                    </a:lnTo>
                    <a:lnTo>
                      <a:pt x="6847" y="2021"/>
                    </a:lnTo>
                    <a:lnTo>
                      <a:pt x="6854" y="2026"/>
                    </a:lnTo>
                    <a:lnTo>
                      <a:pt x="6865" y="2051"/>
                    </a:lnTo>
                    <a:lnTo>
                      <a:pt x="6890" y="2093"/>
                    </a:lnTo>
                    <a:lnTo>
                      <a:pt x="6888" y="2114"/>
                    </a:lnTo>
                    <a:lnTo>
                      <a:pt x="6912" y="2121"/>
                    </a:lnTo>
                    <a:lnTo>
                      <a:pt x="6940" y="2141"/>
                    </a:lnTo>
                    <a:lnTo>
                      <a:pt x="6961" y="2182"/>
                    </a:lnTo>
                    <a:lnTo>
                      <a:pt x="6942" y="2245"/>
                    </a:lnTo>
                  </a:path>
                </a:pathLst>
              </a:custGeom>
              <a:noFill/>
              <a:ln w="4763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6" name="Freeform 321">
                <a:extLst>
                  <a:ext uri="{FF2B5EF4-FFF2-40B4-BE49-F238E27FC236}">
                    <a16:creationId xmlns:a16="http://schemas.microsoft.com/office/drawing/2014/main" id="{83A31165-43F8-F762-B741-DAE6951A1B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8" y="804"/>
                <a:ext cx="110" cy="153"/>
              </a:xfrm>
              <a:custGeom>
                <a:avLst/>
                <a:gdLst>
                  <a:gd name="T0" fmla="*/ 770 w 770"/>
                  <a:gd name="T1" fmla="*/ 0 h 1070"/>
                  <a:gd name="T2" fmla="*/ 713 w 770"/>
                  <a:gd name="T3" fmla="*/ 73 h 1070"/>
                  <a:gd name="T4" fmla="*/ 674 w 770"/>
                  <a:gd name="T5" fmla="*/ 68 h 1070"/>
                  <a:gd name="T6" fmla="*/ 620 w 770"/>
                  <a:gd name="T7" fmla="*/ 155 h 1070"/>
                  <a:gd name="T8" fmla="*/ 625 w 770"/>
                  <a:gd name="T9" fmla="*/ 164 h 1070"/>
                  <a:gd name="T10" fmla="*/ 563 w 770"/>
                  <a:gd name="T11" fmla="*/ 215 h 1070"/>
                  <a:gd name="T12" fmla="*/ 541 w 770"/>
                  <a:gd name="T13" fmla="*/ 215 h 1070"/>
                  <a:gd name="T14" fmla="*/ 519 w 770"/>
                  <a:gd name="T15" fmla="*/ 175 h 1070"/>
                  <a:gd name="T16" fmla="*/ 489 w 770"/>
                  <a:gd name="T17" fmla="*/ 160 h 1070"/>
                  <a:gd name="T18" fmla="*/ 426 w 770"/>
                  <a:gd name="T19" fmla="*/ 146 h 1070"/>
                  <a:gd name="T20" fmla="*/ 352 w 770"/>
                  <a:gd name="T21" fmla="*/ 151 h 1070"/>
                  <a:gd name="T22" fmla="*/ 339 w 770"/>
                  <a:gd name="T23" fmla="*/ 124 h 1070"/>
                  <a:gd name="T24" fmla="*/ 281 w 770"/>
                  <a:gd name="T25" fmla="*/ 84 h 1070"/>
                  <a:gd name="T26" fmla="*/ 270 w 770"/>
                  <a:gd name="T27" fmla="*/ 166 h 1070"/>
                  <a:gd name="T28" fmla="*/ 260 w 770"/>
                  <a:gd name="T29" fmla="*/ 186 h 1070"/>
                  <a:gd name="T30" fmla="*/ 238 w 770"/>
                  <a:gd name="T31" fmla="*/ 179 h 1070"/>
                  <a:gd name="T32" fmla="*/ 232 w 770"/>
                  <a:gd name="T33" fmla="*/ 282 h 1070"/>
                  <a:gd name="T34" fmla="*/ 224 w 770"/>
                  <a:gd name="T35" fmla="*/ 282 h 1070"/>
                  <a:gd name="T36" fmla="*/ 177 w 770"/>
                  <a:gd name="T37" fmla="*/ 328 h 1070"/>
                  <a:gd name="T38" fmla="*/ 217 w 770"/>
                  <a:gd name="T39" fmla="*/ 376 h 1070"/>
                  <a:gd name="T40" fmla="*/ 221 w 770"/>
                  <a:gd name="T41" fmla="*/ 423 h 1070"/>
                  <a:gd name="T42" fmla="*/ 257 w 770"/>
                  <a:gd name="T43" fmla="*/ 446 h 1070"/>
                  <a:gd name="T44" fmla="*/ 273 w 770"/>
                  <a:gd name="T45" fmla="*/ 570 h 1070"/>
                  <a:gd name="T46" fmla="*/ 268 w 770"/>
                  <a:gd name="T47" fmla="*/ 642 h 1070"/>
                  <a:gd name="T48" fmla="*/ 241 w 770"/>
                  <a:gd name="T49" fmla="*/ 697 h 1070"/>
                  <a:gd name="T50" fmla="*/ 188 w 770"/>
                  <a:gd name="T51" fmla="*/ 696 h 1070"/>
                  <a:gd name="T52" fmla="*/ 134 w 770"/>
                  <a:gd name="T53" fmla="*/ 805 h 1070"/>
                  <a:gd name="T54" fmla="*/ 137 w 770"/>
                  <a:gd name="T55" fmla="*/ 821 h 1070"/>
                  <a:gd name="T56" fmla="*/ 194 w 770"/>
                  <a:gd name="T57" fmla="*/ 920 h 1070"/>
                  <a:gd name="T58" fmla="*/ 181 w 770"/>
                  <a:gd name="T59" fmla="*/ 963 h 1070"/>
                  <a:gd name="T60" fmla="*/ 107 w 770"/>
                  <a:gd name="T61" fmla="*/ 980 h 1070"/>
                  <a:gd name="T62" fmla="*/ 88 w 770"/>
                  <a:gd name="T63" fmla="*/ 1003 h 1070"/>
                  <a:gd name="T64" fmla="*/ 0 w 770"/>
                  <a:gd name="T65" fmla="*/ 1070 h 10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70" h="1070">
                    <a:moveTo>
                      <a:pt x="770" y="0"/>
                    </a:moveTo>
                    <a:lnTo>
                      <a:pt x="713" y="73"/>
                    </a:lnTo>
                    <a:lnTo>
                      <a:pt x="674" y="68"/>
                    </a:lnTo>
                    <a:lnTo>
                      <a:pt x="620" y="155"/>
                    </a:lnTo>
                    <a:lnTo>
                      <a:pt x="625" y="164"/>
                    </a:lnTo>
                    <a:lnTo>
                      <a:pt x="563" y="215"/>
                    </a:lnTo>
                    <a:lnTo>
                      <a:pt x="541" y="215"/>
                    </a:lnTo>
                    <a:lnTo>
                      <a:pt x="519" y="175"/>
                    </a:lnTo>
                    <a:lnTo>
                      <a:pt x="489" y="160"/>
                    </a:lnTo>
                    <a:lnTo>
                      <a:pt x="426" y="146"/>
                    </a:lnTo>
                    <a:lnTo>
                      <a:pt x="352" y="151"/>
                    </a:lnTo>
                    <a:lnTo>
                      <a:pt x="339" y="124"/>
                    </a:lnTo>
                    <a:lnTo>
                      <a:pt x="281" y="84"/>
                    </a:lnTo>
                    <a:lnTo>
                      <a:pt x="270" y="166"/>
                    </a:lnTo>
                    <a:lnTo>
                      <a:pt x="260" y="186"/>
                    </a:lnTo>
                    <a:lnTo>
                      <a:pt x="238" y="179"/>
                    </a:lnTo>
                    <a:lnTo>
                      <a:pt x="232" y="282"/>
                    </a:lnTo>
                    <a:lnTo>
                      <a:pt x="224" y="282"/>
                    </a:lnTo>
                    <a:lnTo>
                      <a:pt x="177" y="328"/>
                    </a:lnTo>
                    <a:lnTo>
                      <a:pt x="217" y="376"/>
                    </a:lnTo>
                    <a:lnTo>
                      <a:pt x="221" y="423"/>
                    </a:lnTo>
                    <a:lnTo>
                      <a:pt x="257" y="446"/>
                    </a:lnTo>
                    <a:lnTo>
                      <a:pt x="273" y="570"/>
                    </a:lnTo>
                    <a:lnTo>
                      <a:pt x="268" y="642"/>
                    </a:lnTo>
                    <a:lnTo>
                      <a:pt x="241" y="697"/>
                    </a:lnTo>
                    <a:lnTo>
                      <a:pt x="188" y="696"/>
                    </a:lnTo>
                    <a:lnTo>
                      <a:pt x="134" y="805"/>
                    </a:lnTo>
                    <a:lnTo>
                      <a:pt x="137" y="821"/>
                    </a:lnTo>
                    <a:lnTo>
                      <a:pt x="194" y="920"/>
                    </a:lnTo>
                    <a:lnTo>
                      <a:pt x="181" y="963"/>
                    </a:lnTo>
                    <a:lnTo>
                      <a:pt x="107" y="980"/>
                    </a:lnTo>
                    <a:lnTo>
                      <a:pt x="88" y="1003"/>
                    </a:lnTo>
                    <a:lnTo>
                      <a:pt x="0" y="107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7" name="Freeform 322">
                <a:extLst>
                  <a:ext uri="{FF2B5EF4-FFF2-40B4-BE49-F238E27FC236}">
                    <a16:creationId xmlns:a16="http://schemas.microsoft.com/office/drawing/2014/main" id="{31C0C34C-0354-F4B1-1C85-FC4B6CABB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" y="851"/>
                <a:ext cx="109" cy="391"/>
              </a:xfrm>
              <a:custGeom>
                <a:avLst/>
                <a:gdLst>
                  <a:gd name="T0" fmla="*/ 56 w 766"/>
                  <a:gd name="T1" fmla="*/ 11 h 2737"/>
                  <a:gd name="T2" fmla="*/ 23 w 766"/>
                  <a:gd name="T3" fmla="*/ 44 h 2737"/>
                  <a:gd name="T4" fmla="*/ 65 w 766"/>
                  <a:gd name="T5" fmla="*/ 145 h 2737"/>
                  <a:gd name="T6" fmla="*/ 91 w 766"/>
                  <a:gd name="T7" fmla="*/ 201 h 2737"/>
                  <a:gd name="T8" fmla="*/ 109 w 766"/>
                  <a:gd name="T9" fmla="*/ 210 h 2737"/>
                  <a:gd name="T10" fmla="*/ 91 w 766"/>
                  <a:gd name="T11" fmla="*/ 245 h 2737"/>
                  <a:gd name="T12" fmla="*/ 71 w 766"/>
                  <a:gd name="T13" fmla="*/ 256 h 2737"/>
                  <a:gd name="T14" fmla="*/ 69 w 766"/>
                  <a:gd name="T15" fmla="*/ 316 h 2737"/>
                  <a:gd name="T16" fmla="*/ 218 w 766"/>
                  <a:gd name="T17" fmla="*/ 210 h 2737"/>
                  <a:gd name="T18" fmla="*/ 285 w 766"/>
                  <a:gd name="T19" fmla="*/ 210 h 2737"/>
                  <a:gd name="T20" fmla="*/ 413 w 766"/>
                  <a:gd name="T21" fmla="*/ 204 h 2737"/>
                  <a:gd name="T22" fmla="*/ 431 w 766"/>
                  <a:gd name="T23" fmla="*/ 273 h 2737"/>
                  <a:gd name="T24" fmla="*/ 481 w 766"/>
                  <a:gd name="T25" fmla="*/ 356 h 2737"/>
                  <a:gd name="T26" fmla="*/ 530 w 766"/>
                  <a:gd name="T27" fmla="*/ 403 h 2737"/>
                  <a:gd name="T28" fmla="*/ 552 w 766"/>
                  <a:gd name="T29" fmla="*/ 502 h 2737"/>
                  <a:gd name="T30" fmla="*/ 577 w 766"/>
                  <a:gd name="T31" fmla="*/ 487 h 2737"/>
                  <a:gd name="T32" fmla="*/ 577 w 766"/>
                  <a:gd name="T33" fmla="*/ 584 h 2737"/>
                  <a:gd name="T34" fmla="*/ 508 w 766"/>
                  <a:gd name="T35" fmla="*/ 673 h 2737"/>
                  <a:gd name="T36" fmla="*/ 524 w 766"/>
                  <a:gd name="T37" fmla="*/ 736 h 2737"/>
                  <a:gd name="T38" fmla="*/ 566 w 766"/>
                  <a:gd name="T39" fmla="*/ 807 h 2737"/>
                  <a:gd name="T40" fmla="*/ 593 w 766"/>
                  <a:gd name="T41" fmla="*/ 809 h 2737"/>
                  <a:gd name="T42" fmla="*/ 558 w 766"/>
                  <a:gd name="T43" fmla="*/ 920 h 2737"/>
                  <a:gd name="T44" fmla="*/ 588 w 766"/>
                  <a:gd name="T45" fmla="*/ 944 h 2737"/>
                  <a:gd name="T46" fmla="*/ 609 w 766"/>
                  <a:gd name="T47" fmla="*/ 968 h 2737"/>
                  <a:gd name="T48" fmla="*/ 615 w 766"/>
                  <a:gd name="T49" fmla="*/ 1062 h 2737"/>
                  <a:gd name="T50" fmla="*/ 697 w 766"/>
                  <a:gd name="T51" fmla="*/ 1044 h 2737"/>
                  <a:gd name="T52" fmla="*/ 680 w 766"/>
                  <a:gd name="T53" fmla="*/ 1143 h 2737"/>
                  <a:gd name="T54" fmla="*/ 733 w 766"/>
                  <a:gd name="T55" fmla="*/ 1168 h 2737"/>
                  <a:gd name="T56" fmla="*/ 724 w 766"/>
                  <a:gd name="T57" fmla="*/ 1274 h 2737"/>
                  <a:gd name="T58" fmla="*/ 708 w 766"/>
                  <a:gd name="T59" fmla="*/ 1405 h 2737"/>
                  <a:gd name="T60" fmla="*/ 765 w 766"/>
                  <a:gd name="T61" fmla="*/ 1481 h 2737"/>
                  <a:gd name="T62" fmla="*/ 678 w 766"/>
                  <a:gd name="T63" fmla="*/ 1499 h 2737"/>
                  <a:gd name="T64" fmla="*/ 598 w 766"/>
                  <a:gd name="T65" fmla="*/ 1594 h 2737"/>
                  <a:gd name="T66" fmla="*/ 604 w 766"/>
                  <a:gd name="T67" fmla="*/ 1601 h 2737"/>
                  <a:gd name="T68" fmla="*/ 624 w 766"/>
                  <a:gd name="T69" fmla="*/ 1703 h 2737"/>
                  <a:gd name="T70" fmla="*/ 644 w 766"/>
                  <a:gd name="T71" fmla="*/ 1747 h 2737"/>
                  <a:gd name="T72" fmla="*/ 617 w 766"/>
                  <a:gd name="T73" fmla="*/ 1901 h 2737"/>
                  <a:gd name="T74" fmla="*/ 655 w 766"/>
                  <a:gd name="T75" fmla="*/ 1903 h 2737"/>
                  <a:gd name="T76" fmla="*/ 637 w 766"/>
                  <a:gd name="T77" fmla="*/ 1929 h 2737"/>
                  <a:gd name="T78" fmla="*/ 552 w 766"/>
                  <a:gd name="T79" fmla="*/ 2049 h 2737"/>
                  <a:gd name="T80" fmla="*/ 552 w 766"/>
                  <a:gd name="T81" fmla="*/ 2091 h 2737"/>
                  <a:gd name="T82" fmla="*/ 624 w 766"/>
                  <a:gd name="T83" fmla="*/ 2202 h 2737"/>
                  <a:gd name="T84" fmla="*/ 606 w 766"/>
                  <a:gd name="T85" fmla="*/ 2298 h 2737"/>
                  <a:gd name="T86" fmla="*/ 635 w 766"/>
                  <a:gd name="T87" fmla="*/ 2397 h 2737"/>
                  <a:gd name="T88" fmla="*/ 708 w 766"/>
                  <a:gd name="T89" fmla="*/ 2414 h 2737"/>
                  <a:gd name="T90" fmla="*/ 648 w 766"/>
                  <a:gd name="T91" fmla="*/ 2431 h 2737"/>
                  <a:gd name="T92" fmla="*/ 557 w 766"/>
                  <a:gd name="T93" fmla="*/ 2522 h 2737"/>
                  <a:gd name="T94" fmla="*/ 588 w 766"/>
                  <a:gd name="T95" fmla="*/ 2584 h 2737"/>
                  <a:gd name="T96" fmla="*/ 677 w 766"/>
                  <a:gd name="T97" fmla="*/ 2617 h 2737"/>
                  <a:gd name="T98" fmla="*/ 653 w 766"/>
                  <a:gd name="T99" fmla="*/ 2686 h 2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6" h="2737">
                    <a:moveTo>
                      <a:pt x="34" y="0"/>
                    </a:moveTo>
                    <a:lnTo>
                      <a:pt x="56" y="11"/>
                    </a:lnTo>
                    <a:lnTo>
                      <a:pt x="41" y="43"/>
                    </a:lnTo>
                    <a:lnTo>
                      <a:pt x="23" y="44"/>
                    </a:lnTo>
                    <a:lnTo>
                      <a:pt x="25" y="72"/>
                    </a:lnTo>
                    <a:lnTo>
                      <a:pt x="65" y="145"/>
                    </a:lnTo>
                    <a:lnTo>
                      <a:pt x="41" y="193"/>
                    </a:lnTo>
                    <a:lnTo>
                      <a:pt x="91" y="201"/>
                    </a:lnTo>
                    <a:lnTo>
                      <a:pt x="109" y="207"/>
                    </a:lnTo>
                    <a:lnTo>
                      <a:pt x="109" y="210"/>
                    </a:lnTo>
                    <a:lnTo>
                      <a:pt x="93" y="243"/>
                    </a:lnTo>
                    <a:lnTo>
                      <a:pt x="91" y="245"/>
                    </a:lnTo>
                    <a:lnTo>
                      <a:pt x="91" y="247"/>
                    </a:lnTo>
                    <a:lnTo>
                      <a:pt x="71" y="256"/>
                    </a:lnTo>
                    <a:lnTo>
                      <a:pt x="0" y="261"/>
                    </a:lnTo>
                    <a:lnTo>
                      <a:pt x="69" y="316"/>
                    </a:lnTo>
                    <a:lnTo>
                      <a:pt x="93" y="269"/>
                    </a:lnTo>
                    <a:lnTo>
                      <a:pt x="218" y="210"/>
                    </a:lnTo>
                    <a:lnTo>
                      <a:pt x="219" y="201"/>
                    </a:lnTo>
                    <a:lnTo>
                      <a:pt x="285" y="210"/>
                    </a:lnTo>
                    <a:lnTo>
                      <a:pt x="331" y="155"/>
                    </a:lnTo>
                    <a:lnTo>
                      <a:pt x="413" y="204"/>
                    </a:lnTo>
                    <a:lnTo>
                      <a:pt x="440" y="250"/>
                    </a:lnTo>
                    <a:lnTo>
                      <a:pt x="431" y="273"/>
                    </a:lnTo>
                    <a:lnTo>
                      <a:pt x="471" y="300"/>
                    </a:lnTo>
                    <a:lnTo>
                      <a:pt x="481" y="356"/>
                    </a:lnTo>
                    <a:lnTo>
                      <a:pt x="514" y="361"/>
                    </a:lnTo>
                    <a:lnTo>
                      <a:pt x="530" y="403"/>
                    </a:lnTo>
                    <a:lnTo>
                      <a:pt x="522" y="502"/>
                    </a:lnTo>
                    <a:lnTo>
                      <a:pt x="552" y="502"/>
                    </a:lnTo>
                    <a:lnTo>
                      <a:pt x="566" y="487"/>
                    </a:lnTo>
                    <a:lnTo>
                      <a:pt x="577" y="487"/>
                    </a:lnTo>
                    <a:lnTo>
                      <a:pt x="588" y="527"/>
                    </a:lnTo>
                    <a:lnTo>
                      <a:pt x="577" y="584"/>
                    </a:lnTo>
                    <a:lnTo>
                      <a:pt x="513" y="612"/>
                    </a:lnTo>
                    <a:lnTo>
                      <a:pt x="508" y="673"/>
                    </a:lnTo>
                    <a:lnTo>
                      <a:pt x="544" y="721"/>
                    </a:lnTo>
                    <a:lnTo>
                      <a:pt x="524" y="736"/>
                    </a:lnTo>
                    <a:lnTo>
                      <a:pt x="517" y="807"/>
                    </a:lnTo>
                    <a:lnTo>
                      <a:pt x="566" y="807"/>
                    </a:lnTo>
                    <a:lnTo>
                      <a:pt x="579" y="800"/>
                    </a:lnTo>
                    <a:lnTo>
                      <a:pt x="593" y="809"/>
                    </a:lnTo>
                    <a:lnTo>
                      <a:pt x="562" y="896"/>
                    </a:lnTo>
                    <a:lnTo>
                      <a:pt x="558" y="920"/>
                    </a:lnTo>
                    <a:lnTo>
                      <a:pt x="558" y="922"/>
                    </a:lnTo>
                    <a:lnTo>
                      <a:pt x="588" y="944"/>
                    </a:lnTo>
                    <a:lnTo>
                      <a:pt x="580" y="961"/>
                    </a:lnTo>
                    <a:lnTo>
                      <a:pt x="609" y="968"/>
                    </a:lnTo>
                    <a:lnTo>
                      <a:pt x="580" y="1040"/>
                    </a:lnTo>
                    <a:lnTo>
                      <a:pt x="615" y="1062"/>
                    </a:lnTo>
                    <a:lnTo>
                      <a:pt x="623" y="1044"/>
                    </a:lnTo>
                    <a:lnTo>
                      <a:pt x="697" y="1044"/>
                    </a:lnTo>
                    <a:lnTo>
                      <a:pt x="700" y="1113"/>
                    </a:lnTo>
                    <a:lnTo>
                      <a:pt x="680" y="1143"/>
                    </a:lnTo>
                    <a:lnTo>
                      <a:pt x="678" y="1176"/>
                    </a:lnTo>
                    <a:lnTo>
                      <a:pt x="733" y="1168"/>
                    </a:lnTo>
                    <a:lnTo>
                      <a:pt x="766" y="1237"/>
                    </a:lnTo>
                    <a:lnTo>
                      <a:pt x="724" y="1274"/>
                    </a:lnTo>
                    <a:lnTo>
                      <a:pt x="683" y="1397"/>
                    </a:lnTo>
                    <a:lnTo>
                      <a:pt x="708" y="1405"/>
                    </a:lnTo>
                    <a:lnTo>
                      <a:pt x="766" y="1453"/>
                    </a:lnTo>
                    <a:lnTo>
                      <a:pt x="765" y="1481"/>
                    </a:lnTo>
                    <a:lnTo>
                      <a:pt x="711" y="1508"/>
                    </a:lnTo>
                    <a:lnTo>
                      <a:pt x="678" y="1499"/>
                    </a:lnTo>
                    <a:lnTo>
                      <a:pt x="584" y="1588"/>
                    </a:lnTo>
                    <a:lnTo>
                      <a:pt x="598" y="1594"/>
                    </a:lnTo>
                    <a:lnTo>
                      <a:pt x="604" y="1594"/>
                    </a:lnTo>
                    <a:lnTo>
                      <a:pt x="604" y="1601"/>
                    </a:lnTo>
                    <a:lnTo>
                      <a:pt x="661" y="1687"/>
                    </a:lnTo>
                    <a:lnTo>
                      <a:pt x="624" y="1703"/>
                    </a:lnTo>
                    <a:lnTo>
                      <a:pt x="633" y="1739"/>
                    </a:lnTo>
                    <a:lnTo>
                      <a:pt x="644" y="1747"/>
                    </a:lnTo>
                    <a:lnTo>
                      <a:pt x="656" y="1805"/>
                    </a:lnTo>
                    <a:lnTo>
                      <a:pt x="617" y="1901"/>
                    </a:lnTo>
                    <a:lnTo>
                      <a:pt x="626" y="1921"/>
                    </a:lnTo>
                    <a:lnTo>
                      <a:pt x="655" y="1903"/>
                    </a:lnTo>
                    <a:lnTo>
                      <a:pt x="648" y="1929"/>
                    </a:lnTo>
                    <a:lnTo>
                      <a:pt x="637" y="1929"/>
                    </a:lnTo>
                    <a:lnTo>
                      <a:pt x="580" y="1987"/>
                    </a:lnTo>
                    <a:lnTo>
                      <a:pt x="552" y="2049"/>
                    </a:lnTo>
                    <a:lnTo>
                      <a:pt x="541" y="2060"/>
                    </a:lnTo>
                    <a:lnTo>
                      <a:pt x="552" y="2091"/>
                    </a:lnTo>
                    <a:lnTo>
                      <a:pt x="639" y="2176"/>
                    </a:lnTo>
                    <a:lnTo>
                      <a:pt x="624" y="2202"/>
                    </a:lnTo>
                    <a:lnTo>
                      <a:pt x="613" y="2272"/>
                    </a:lnTo>
                    <a:lnTo>
                      <a:pt x="606" y="2298"/>
                    </a:lnTo>
                    <a:lnTo>
                      <a:pt x="628" y="2353"/>
                    </a:lnTo>
                    <a:lnTo>
                      <a:pt x="635" y="2397"/>
                    </a:lnTo>
                    <a:lnTo>
                      <a:pt x="715" y="2381"/>
                    </a:lnTo>
                    <a:lnTo>
                      <a:pt x="708" y="2414"/>
                    </a:lnTo>
                    <a:lnTo>
                      <a:pt x="694" y="2431"/>
                    </a:lnTo>
                    <a:lnTo>
                      <a:pt x="648" y="2431"/>
                    </a:lnTo>
                    <a:lnTo>
                      <a:pt x="562" y="2480"/>
                    </a:lnTo>
                    <a:lnTo>
                      <a:pt x="557" y="2522"/>
                    </a:lnTo>
                    <a:lnTo>
                      <a:pt x="562" y="2560"/>
                    </a:lnTo>
                    <a:lnTo>
                      <a:pt x="588" y="2584"/>
                    </a:lnTo>
                    <a:lnTo>
                      <a:pt x="650" y="2602"/>
                    </a:lnTo>
                    <a:lnTo>
                      <a:pt x="677" y="2617"/>
                    </a:lnTo>
                    <a:lnTo>
                      <a:pt x="648" y="2670"/>
                    </a:lnTo>
                    <a:lnTo>
                      <a:pt x="653" y="2686"/>
                    </a:lnTo>
                    <a:lnTo>
                      <a:pt x="659" y="273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8" name="Freeform 323">
                <a:extLst>
                  <a:ext uri="{FF2B5EF4-FFF2-40B4-BE49-F238E27FC236}">
                    <a16:creationId xmlns:a16="http://schemas.microsoft.com/office/drawing/2014/main" id="{6E8D98FB-AC2D-CE3D-A9EF-6A8EBB2EC4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7" y="849"/>
                <a:ext cx="8" cy="9"/>
              </a:xfrm>
              <a:custGeom>
                <a:avLst/>
                <a:gdLst>
                  <a:gd name="T0" fmla="*/ 25 w 53"/>
                  <a:gd name="T1" fmla="*/ 0 h 63"/>
                  <a:gd name="T2" fmla="*/ 53 w 53"/>
                  <a:gd name="T3" fmla="*/ 63 h 63"/>
                  <a:gd name="T4" fmla="*/ 0 w 53"/>
                  <a:gd name="T5" fmla="*/ 50 h 63"/>
                  <a:gd name="T6" fmla="*/ 25 w 53"/>
                  <a:gd name="T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63">
                    <a:moveTo>
                      <a:pt x="25" y="0"/>
                    </a:moveTo>
                    <a:lnTo>
                      <a:pt x="53" y="63"/>
                    </a:lnTo>
                    <a:lnTo>
                      <a:pt x="0" y="50"/>
                    </a:lnTo>
                    <a:lnTo>
                      <a:pt x="25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19" name="Freeform 324">
                <a:extLst>
                  <a:ext uri="{FF2B5EF4-FFF2-40B4-BE49-F238E27FC236}">
                    <a16:creationId xmlns:a16="http://schemas.microsoft.com/office/drawing/2014/main" id="{4C6706B3-E601-0F6B-E8BC-794F85CD7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5" y="881"/>
                <a:ext cx="4" cy="6"/>
              </a:xfrm>
              <a:custGeom>
                <a:avLst/>
                <a:gdLst>
                  <a:gd name="T0" fmla="*/ 0 w 29"/>
                  <a:gd name="T1" fmla="*/ 24 h 40"/>
                  <a:gd name="T2" fmla="*/ 29 w 29"/>
                  <a:gd name="T3" fmla="*/ 0 h 40"/>
                  <a:gd name="T4" fmla="*/ 0 w 29"/>
                  <a:gd name="T5" fmla="*/ 40 h 40"/>
                  <a:gd name="T6" fmla="*/ 0 w 29"/>
                  <a:gd name="T7" fmla="*/ 24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0">
                    <a:moveTo>
                      <a:pt x="0" y="24"/>
                    </a:moveTo>
                    <a:lnTo>
                      <a:pt x="29" y="0"/>
                    </a:lnTo>
                    <a:lnTo>
                      <a:pt x="0" y="40"/>
                    </a:lnTo>
                    <a:lnTo>
                      <a:pt x="0" y="24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0" name="Freeform 325">
                <a:extLst>
                  <a:ext uri="{FF2B5EF4-FFF2-40B4-BE49-F238E27FC236}">
                    <a16:creationId xmlns:a16="http://schemas.microsoft.com/office/drawing/2014/main" id="{AF6471D1-DC0E-3E41-3872-7416EF4D53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4" y="895"/>
                <a:ext cx="234" cy="67"/>
              </a:xfrm>
              <a:custGeom>
                <a:avLst/>
                <a:gdLst>
                  <a:gd name="T0" fmla="*/ 0 w 1633"/>
                  <a:gd name="T1" fmla="*/ 0 h 465"/>
                  <a:gd name="T2" fmla="*/ 55 w 1633"/>
                  <a:gd name="T3" fmla="*/ 10 h 465"/>
                  <a:gd name="T4" fmla="*/ 170 w 1633"/>
                  <a:gd name="T5" fmla="*/ 2 h 465"/>
                  <a:gd name="T6" fmla="*/ 257 w 1633"/>
                  <a:gd name="T7" fmla="*/ 8 h 465"/>
                  <a:gd name="T8" fmla="*/ 254 w 1633"/>
                  <a:gd name="T9" fmla="*/ 16 h 465"/>
                  <a:gd name="T10" fmla="*/ 276 w 1633"/>
                  <a:gd name="T11" fmla="*/ 56 h 465"/>
                  <a:gd name="T12" fmla="*/ 298 w 1633"/>
                  <a:gd name="T13" fmla="*/ 43 h 465"/>
                  <a:gd name="T14" fmla="*/ 347 w 1633"/>
                  <a:gd name="T15" fmla="*/ 60 h 465"/>
                  <a:gd name="T16" fmla="*/ 352 w 1633"/>
                  <a:gd name="T17" fmla="*/ 65 h 465"/>
                  <a:gd name="T18" fmla="*/ 445 w 1633"/>
                  <a:gd name="T19" fmla="*/ 139 h 465"/>
                  <a:gd name="T20" fmla="*/ 439 w 1633"/>
                  <a:gd name="T21" fmla="*/ 155 h 465"/>
                  <a:gd name="T22" fmla="*/ 472 w 1633"/>
                  <a:gd name="T23" fmla="*/ 213 h 465"/>
                  <a:gd name="T24" fmla="*/ 552 w 1633"/>
                  <a:gd name="T25" fmla="*/ 238 h 465"/>
                  <a:gd name="T26" fmla="*/ 592 w 1633"/>
                  <a:gd name="T27" fmla="*/ 216 h 465"/>
                  <a:gd name="T28" fmla="*/ 652 w 1633"/>
                  <a:gd name="T29" fmla="*/ 311 h 465"/>
                  <a:gd name="T30" fmla="*/ 652 w 1633"/>
                  <a:gd name="T31" fmla="*/ 316 h 465"/>
                  <a:gd name="T32" fmla="*/ 723 w 1633"/>
                  <a:gd name="T33" fmla="*/ 354 h 465"/>
                  <a:gd name="T34" fmla="*/ 735 w 1633"/>
                  <a:gd name="T35" fmla="*/ 345 h 465"/>
                  <a:gd name="T36" fmla="*/ 789 w 1633"/>
                  <a:gd name="T37" fmla="*/ 333 h 465"/>
                  <a:gd name="T38" fmla="*/ 805 w 1633"/>
                  <a:gd name="T39" fmla="*/ 333 h 465"/>
                  <a:gd name="T40" fmla="*/ 847 w 1633"/>
                  <a:gd name="T41" fmla="*/ 327 h 465"/>
                  <a:gd name="T42" fmla="*/ 920 w 1633"/>
                  <a:gd name="T43" fmla="*/ 289 h 465"/>
                  <a:gd name="T44" fmla="*/ 998 w 1633"/>
                  <a:gd name="T45" fmla="*/ 305 h 465"/>
                  <a:gd name="T46" fmla="*/ 1033 w 1633"/>
                  <a:gd name="T47" fmla="*/ 388 h 465"/>
                  <a:gd name="T48" fmla="*/ 1033 w 1633"/>
                  <a:gd name="T49" fmla="*/ 445 h 465"/>
                  <a:gd name="T50" fmla="*/ 1063 w 1633"/>
                  <a:gd name="T51" fmla="*/ 460 h 465"/>
                  <a:gd name="T52" fmla="*/ 1084 w 1633"/>
                  <a:gd name="T53" fmla="*/ 456 h 465"/>
                  <a:gd name="T54" fmla="*/ 1129 w 1633"/>
                  <a:gd name="T55" fmla="*/ 434 h 465"/>
                  <a:gd name="T56" fmla="*/ 1161 w 1633"/>
                  <a:gd name="T57" fmla="*/ 388 h 465"/>
                  <a:gd name="T58" fmla="*/ 1188 w 1633"/>
                  <a:gd name="T59" fmla="*/ 395 h 465"/>
                  <a:gd name="T60" fmla="*/ 1215 w 1633"/>
                  <a:gd name="T61" fmla="*/ 406 h 465"/>
                  <a:gd name="T62" fmla="*/ 1235 w 1633"/>
                  <a:gd name="T63" fmla="*/ 401 h 465"/>
                  <a:gd name="T64" fmla="*/ 1262 w 1633"/>
                  <a:gd name="T65" fmla="*/ 431 h 465"/>
                  <a:gd name="T66" fmla="*/ 1382 w 1633"/>
                  <a:gd name="T67" fmla="*/ 406 h 465"/>
                  <a:gd name="T68" fmla="*/ 1415 w 1633"/>
                  <a:gd name="T69" fmla="*/ 421 h 465"/>
                  <a:gd name="T70" fmla="*/ 1412 w 1633"/>
                  <a:gd name="T71" fmla="*/ 443 h 465"/>
                  <a:gd name="T72" fmla="*/ 1483 w 1633"/>
                  <a:gd name="T73" fmla="*/ 465 h 465"/>
                  <a:gd name="T74" fmla="*/ 1499 w 1633"/>
                  <a:gd name="T75" fmla="*/ 365 h 465"/>
                  <a:gd name="T76" fmla="*/ 1565 w 1633"/>
                  <a:gd name="T77" fmla="*/ 358 h 465"/>
                  <a:gd name="T78" fmla="*/ 1601 w 1633"/>
                  <a:gd name="T79" fmla="*/ 367 h 465"/>
                  <a:gd name="T80" fmla="*/ 1633 w 1633"/>
                  <a:gd name="T81" fmla="*/ 434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633" h="465">
                    <a:moveTo>
                      <a:pt x="0" y="0"/>
                    </a:moveTo>
                    <a:lnTo>
                      <a:pt x="55" y="10"/>
                    </a:lnTo>
                    <a:lnTo>
                      <a:pt x="170" y="2"/>
                    </a:lnTo>
                    <a:lnTo>
                      <a:pt x="257" y="8"/>
                    </a:lnTo>
                    <a:lnTo>
                      <a:pt x="254" y="16"/>
                    </a:lnTo>
                    <a:lnTo>
                      <a:pt x="276" y="56"/>
                    </a:lnTo>
                    <a:lnTo>
                      <a:pt x="298" y="43"/>
                    </a:lnTo>
                    <a:lnTo>
                      <a:pt x="347" y="60"/>
                    </a:lnTo>
                    <a:lnTo>
                      <a:pt x="352" y="65"/>
                    </a:lnTo>
                    <a:lnTo>
                      <a:pt x="445" y="139"/>
                    </a:lnTo>
                    <a:lnTo>
                      <a:pt x="439" y="155"/>
                    </a:lnTo>
                    <a:lnTo>
                      <a:pt x="472" y="213"/>
                    </a:lnTo>
                    <a:lnTo>
                      <a:pt x="552" y="238"/>
                    </a:lnTo>
                    <a:lnTo>
                      <a:pt x="592" y="216"/>
                    </a:lnTo>
                    <a:lnTo>
                      <a:pt x="652" y="311"/>
                    </a:lnTo>
                    <a:lnTo>
                      <a:pt x="652" y="316"/>
                    </a:lnTo>
                    <a:lnTo>
                      <a:pt x="723" y="354"/>
                    </a:lnTo>
                    <a:lnTo>
                      <a:pt x="735" y="345"/>
                    </a:lnTo>
                    <a:lnTo>
                      <a:pt x="789" y="333"/>
                    </a:lnTo>
                    <a:lnTo>
                      <a:pt x="805" y="333"/>
                    </a:lnTo>
                    <a:lnTo>
                      <a:pt x="847" y="327"/>
                    </a:lnTo>
                    <a:lnTo>
                      <a:pt x="920" y="289"/>
                    </a:lnTo>
                    <a:lnTo>
                      <a:pt x="998" y="305"/>
                    </a:lnTo>
                    <a:lnTo>
                      <a:pt x="1033" y="388"/>
                    </a:lnTo>
                    <a:lnTo>
                      <a:pt x="1033" y="445"/>
                    </a:lnTo>
                    <a:lnTo>
                      <a:pt x="1063" y="460"/>
                    </a:lnTo>
                    <a:lnTo>
                      <a:pt x="1084" y="456"/>
                    </a:lnTo>
                    <a:lnTo>
                      <a:pt x="1129" y="434"/>
                    </a:lnTo>
                    <a:lnTo>
                      <a:pt x="1161" y="388"/>
                    </a:lnTo>
                    <a:lnTo>
                      <a:pt x="1188" y="395"/>
                    </a:lnTo>
                    <a:lnTo>
                      <a:pt x="1215" y="406"/>
                    </a:lnTo>
                    <a:lnTo>
                      <a:pt x="1235" y="401"/>
                    </a:lnTo>
                    <a:lnTo>
                      <a:pt x="1262" y="431"/>
                    </a:lnTo>
                    <a:lnTo>
                      <a:pt x="1382" y="406"/>
                    </a:lnTo>
                    <a:lnTo>
                      <a:pt x="1415" y="421"/>
                    </a:lnTo>
                    <a:lnTo>
                      <a:pt x="1412" y="443"/>
                    </a:lnTo>
                    <a:lnTo>
                      <a:pt x="1483" y="465"/>
                    </a:lnTo>
                    <a:lnTo>
                      <a:pt x="1499" y="365"/>
                    </a:lnTo>
                    <a:lnTo>
                      <a:pt x="1565" y="358"/>
                    </a:lnTo>
                    <a:lnTo>
                      <a:pt x="1601" y="367"/>
                    </a:lnTo>
                    <a:lnTo>
                      <a:pt x="1633" y="434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1" name="Freeform 326">
                <a:extLst>
                  <a:ext uri="{FF2B5EF4-FFF2-40B4-BE49-F238E27FC236}">
                    <a16:creationId xmlns:a16="http://schemas.microsoft.com/office/drawing/2014/main" id="{46C111FB-A95D-0138-2B99-6377416DE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6" y="957"/>
                <a:ext cx="26" cy="100"/>
              </a:xfrm>
              <a:custGeom>
                <a:avLst/>
                <a:gdLst>
                  <a:gd name="T0" fmla="*/ 11 w 183"/>
                  <a:gd name="T1" fmla="*/ 0 h 696"/>
                  <a:gd name="T2" fmla="*/ 88 w 183"/>
                  <a:gd name="T3" fmla="*/ 70 h 696"/>
                  <a:gd name="T4" fmla="*/ 0 w 183"/>
                  <a:gd name="T5" fmla="*/ 139 h 696"/>
                  <a:gd name="T6" fmla="*/ 68 w 183"/>
                  <a:gd name="T7" fmla="*/ 297 h 696"/>
                  <a:gd name="T8" fmla="*/ 82 w 183"/>
                  <a:gd name="T9" fmla="*/ 314 h 696"/>
                  <a:gd name="T10" fmla="*/ 123 w 183"/>
                  <a:gd name="T11" fmla="*/ 485 h 696"/>
                  <a:gd name="T12" fmla="*/ 55 w 183"/>
                  <a:gd name="T13" fmla="*/ 592 h 696"/>
                  <a:gd name="T14" fmla="*/ 60 w 183"/>
                  <a:gd name="T15" fmla="*/ 588 h 696"/>
                  <a:gd name="T16" fmla="*/ 131 w 183"/>
                  <a:gd name="T17" fmla="*/ 554 h 696"/>
                  <a:gd name="T18" fmla="*/ 134 w 183"/>
                  <a:gd name="T19" fmla="*/ 554 h 696"/>
                  <a:gd name="T20" fmla="*/ 140 w 183"/>
                  <a:gd name="T21" fmla="*/ 555 h 696"/>
                  <a:gd name="T22" fmla="*/ 142 w 183"/>
                  <a:gd name="T23" fmla="*/ 555 h 696"/>
                  <a:gd name="T24" fmla="*/ 183 w 183"/>
                  <a:gd name="T25" fmla="*/ 581 h 696"/>
                  <a:gd name="T26" fmla="*/ 175 w 183"/>
                  <a:gd name="T27" fmla="*/ 645 h 696"/>
                  <a:gd name="T28" fmla="*/ 115 w 183"/>
                  <a:gd name="T29" fmla="*/ 696 h 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3" h="696">
                    <a:moveTo>
                      <a:pt x="11" y="0"/>
                    </a:moveTo>
                    <a:lnTo>
                      <a:pt x="88" y="70"/>
                    </a:lnTo>
                    <a:lnTo>
                      <a:pt x="0" y="139"/>
                    </a:lnTo>
                    <a:lnTo>
                      <a:pt x="68" y="297"/>
                    </a:lnTo>
                    <a:lnTo>
                      <a:pt x="82" y="314"/>
                    </a:lnTo>
                    <a:lnTo>
                      <a:pt x="123" y="485"/>
                    </a:lnTo>
                    <a:lnTo>
                      <a:pt x="55" y="592"/>
                    </a:lnTo>
                    <a:lnTo>
                      <a:pt x="60" y="588"/>
                    </a:lnTo>
                    <a:lnTo>
                      <a:pt x="131" y="554"/>
                    </a:lnTo>
                    <a:lnTo>
                      <a:pt x="134" y="554"/>
                    </a:lnTo>
                    <a:lnTo>
                      <a:pt x="140" y="555"/>
                    </a:lnTo>
                    <a:lnTo>
                      <a:pt x="142" y="555"/>
                    </a:lnTo>
                    <a:lnTo>
                      <a:pt x="183" y="581"/>
                    </a:lnTo>
                    <a:lnTo>
                      <a:pt x="175" y="645"/>
                    </a:lnTo>
                    <a:lnTo>
                      <a:pt x="115" y="69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2" name="Freeform 327">
                <a:extLst>
                  <a:ext uri="{FF2B5EF4-FFF2-40B4-BE49-F238E27FC236}">
                    <a16:creationId xmlns:a16="http://schemas.microsoft.com/office/drawing/2014/main" id="{72874C60-C3E8-3819-FF4A-81254CD20D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6" y="1057"/>
                <a:ext cx="37" cy="117"/>
              </a:xfrm>
              <a:custGeom>
                <a:avLst/>
                <a:gdLst>
                  <a:gd name="T0" fmla="*/ 186 w 263"/>
                  <a:gd name="T1" fmla="*/ 0 h 822"/>
                  <a:gd name="T2" fmla="*/ 199 w 263"/>
                  <a:gd name="T3" fmla="*/ 0 h 822"/>
                  <a:gd name="T4" fmla="*/ 246 w 263"/>
                  <a:gd name="T5" fmla="*/ 11 h 822"/>
                  <a:gd name="T6" fmla="*/ 257 w 263"/>
                  <a:gd name="T7" fmla="*/ 16 h 822"/>
                  <a:gd name="T8" fmla="*/ 263 w 263"/>
                  <a:gd name="T9" fmla="*/ 23 h 822"/>
                  <a:gd name="T10" fmla="*/ 246 w 263"/>
                  <a:gd name="T11" fmla="*/ 77 h 822"/>
                  <a:gd name="T12" fmla="*/ 219 w 263"/>
                  <a:gd name="T13" fmla="*/ 104 h 822"/>
                  <a:gd name="T14" fmla="*/ 216 w 263"/>
                  <a:gd name="T15" fmla="*/ 128 h 822"/>
                  <a:gd name="T16" fmla="*/ 112 w 263"/>
                  <a:gd name="T17" fmla="*/ 145 h 822"/>
                  <a:gd name="T18" fmla="*/ 79 w 263"/>
                  <a:gd name="T19" fmla="*/ 171 h 822"/>
                  <a:gd name="T20" fmla="*/ 44 w 263"/>
                  <a:gd name="T21" fmla="*/ 233 h 822"/>
                  <a:gd name="T22" fmla="*/ 50 w 263"/>
                  <a:gd name="T23" fmla="*/ 248 h 822"/>
                  <a:gd name="T24" fmla="*/ 39 w 263"/>
                  <a:gd name="T25" fmla="*/ 309 h 822"/>
                  <a:gd name="T26" fmla="*/ 85 w 263"/>
                  <a:gd name="T27" fmla="*/ 375 h 822"/>
                  <a:gd name="T28" fmla="*/ 82 w 263"/>
                  <a:gd name="T29" fmla="*/ 396 h 822"/>
                  <a:gd name="T30" fmla="*/ 24 w 263"/>
                  <a:gd name="T31" fmla="*/ 433 h 822"/>
                  <a:gd name="T32" fmla="*/ 0 w 263"/>
                  <a:gd name="T33" fmla="*/ 462 h 822"/>
                  <a:gd name="T34" fmla="*/ 8 w 263"/>
                  <a:gd name="T35" fmla="*/ 516 h 822"/>
                  <a:gd name="T36" fmla="*/ 82 w 263"/>
                  <a:gd name="T37" fmla="*/ 535 h 822"/>
                  <a:gd name="T38" fmla="*/ 112 w 263"/>
                  <a:gd name="T39" fmla="*/ 590 h 822"/>
                  <a:gd name="T40" fmla="*/ 121 w 263"/>
                  <a:gd name="T41" fmla="*/ 593 h 822"/>
                  <a:gd name="T42" fmla="*/ 170 w 263"/>
                  <a:gd name="T43" fmla="*/ 648 h 822"/>
                  <a:gd name="T44" fmla="*/ 172 w 263"/>
                  <a:gd name="T45" fmla="*/ 655 h 822"/>
                  <a:gd name="T46" fmla="*/ 222 w 263"/>
                  <a:gd name="T47" fmla="*/ 666 h 822"/>
                  <a:gd name="T48" fmla="*/ 237 w 263"/>
                  <a:gd name="T49" fmla="*/ 753 h 822"/>
                  <a:gd name="T50" fmla="*/ 222 w 263"/>
                  <a:gd name="T51" fmla="*/ 783 h 822"/>
                  <a:gd name="T52" fmla="*/ 189 w 263"/>
                  <a:gd name="T53" fmla="*/ 822 h 8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63" h="822">
                    <a:moveTo>
                      <a:pt x="186" y="0"/>
                    </a:moveTo>
                    <a:lnTo>
                      <a:pt x="199" y="0"/>
                    </a:lnTo>
                    <a:lnTo>
                      <a:pt x="246" y="11"/>
                    </a:lnTo>
                    <a:lnTo>
                      <a:pt x="257" y="16"/>
                    </a:lnTo>
                    <a:lnTo>
                      <a:pt x="263" y="23"/>
                    </a:lnTo>
                    <a:lnTo>
                      <a:pt x="246" y="77"/>
                    </a:lnTo>
                    <a:lnTo>
                      <a:pt x="219" y="104"/>
                    </a:lnTo>
                    <a:lnTo>
                      <a:pt x="216" y="128"/>
                    </a:lnTo>
                    <a:lnTo>
                      <a:pt x="112" y="145"/>
                    </a:lnTo>
                    <a:lnTo>
                      <a:pt x="79" y="171"/>
                    </a:lnTo>
                    <a:lnTo>
                      <a:pt x="44" y="233"/>
                    </a:lnTo>
                    <a:lnTo>
                      <a:pt x="50" y="248"/>
                    </a:lnTo>
                    <a:lnTo>
                      <a:pt x="39" y="309"/>
                    </a:lnTo>
                    <a:lnTo>
                      <a:pt x="85" y="375"/>
                    </a:lnTo>
                    <a:lnTo>
                      <a:pt x="82" y="396"/>
                    </a:lnTo>
                    <a:lnTo>
                      <a:pt x="24" y="433"/>
                    </a:lnTo>
                    <a:lnTo>
                      <a:pt x="0" y="462"/>
                    </a:lnTo>
                    <a:lnTo>
                      <a:pt x="8" y="516"/>
                    </a:lnTo>
                    <a:lnTo>
                      <a:pt x="82" y="535"/>
                    </a:lnTo>
                    <a:lnTo>
                      <a:pt x="112" y="590"/>
                    </a:lnTo>
                    <a:lnTo>
                      <a:pt x="121" y="593"/>
                    </a:lnTo>
                    <a:lnTo>
                      <a:pt x="170" y="648"/>
                    </a:lnTo>
                    <a:lnTo>
                      <a:pt x="172" y="655"/>
                    </a:lnTo>
                    <a:lnTo>
                      <a:pt x="222" y="666"/>
                    </a:lnTo>
                    <a:lnTo>
                      <a:pt x="237" y="753"/>
                    </a:lnTo>
                    <a:lnTo>
                      <a:pt x="222" y="783"/>
                    </a:lnTo>
                    <a:lnTo>
                      <a:pt x="189" y="82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3" name="Line 328">
                <a:extLst>
                  <a:ext uri="{FF2B5EF4-FFF2-40B4-BE49-F238E27FC236}">
                    <a16:creationId xmlns:a16="http://schemas.microsoft.com/office/drawing/2014/main" id="{ABDA65C7-5DB5-C51B-905F-216379C70F1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742" y="1057"/>
                <a:ext cx="0" cy="0"/>
              </a:xfrm>
              <a:prstGeom prst="line">
                <a:avLst/>
              </a:pr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4" name="Freeform 329">
                <a:extLst>
                  <a:ext uri="{FF2B5EF4-FFF2-40B4-BE49-F238E27FC236}">
                    <a16:creationId xmlns:a16="http://schemas.microsoft.com/office/drawing/2014/main" id="{7A7AD1CE-9BA2-F94B-1BF3-6C4C8AAEE8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0" y="1166"/>
                <a:ext cx="291" cy="80"/>
              </a:xfrm>
              <a:custGeom>
                <a:avLst/>
                <a:gdLst>
                  <a:gd name="T0" fmla="*/ 43 w 2039"/>
                  <a:gd name="T1" fmla="*/ 320 h 563"/>
                  <a:gd name="T2" fmla="*/ 89 w 2039"/>
                  <a:gd name="T3" fmla="*/ 408 h 563"/>
                  <a:gd name="T4" fmla="*/ 138 w 2039"/>
                  <a:gd name="T5" fmla="*/ 412 h 563"/>
                  <a:gd name="T6" fmla="*/ 201 w 2039"/>
                  <a:gd name="T7" fmla="*/ 508 h 563"/>
                  <a:gd name="T8" fmla="*/ 324 w 2039"/>
                  <a:gd name="T9" fmla="*/ 504 h 563"/>
                  <a:gd name="T10" fmla="*/ 425 w 2039"/>
                  <a:gd name="T11" fmla="*/ 526 h 563"/>
                  <a:gd name="T12" fmla="*/ 512 w 2039"/>
                  <a:gd name="T13" fmla="*/ 557 h 563"/>
                  <a:gd name="T14" fmla="*/ 557 w 2039"/>
                  <a:gd name="T15" fmla="*/ 484 h 563"/>
                  <a:gd name="T16" fmla="*/ 600 w 2039"/>
                  <a:gd name="T17" fmla="*/ 388 h 563"/>
                  <a:gd name="T18" fmla="*/ 720 w 2039"/>
                  <a:gd name="T19" fmla="*/ 318 h 563"/>
                  <a:gd name="T20" fmla="*/ 775 w 2039"/>
                  <a:gd name="T21" fmla="*/ 244 h 563"/>
                  <a:gd name="T22" fmla="*/ 889 w 2039"/>
                  <a:gd name="T23" fmla="*/ 157 h 563"/>
                  <a:gd name="T24" fmla="*/ 936 w 2039"/>
                  <a:gd name="T25" fmla="*/ 106 h 563"/>
                  <a:gd name="T26" fmla="*/ 930 w 2039"/>
                  <a:gd name="T27" fmla="*/ 100 h 563"/>
                  <a:gd name="T28" fmla="*/ 922 w 2039"/>
                  <a:gd name="T29" fmla="*/ 95 h 563"/>
                  <a:gd name="T30" fmla="*/ 941 w 2039"/>
                  <a:gd name="T31" fmla="*/ 55 h 563"/>
                  <a:gd name="T32" fmla="*/ 1047 w 2039"/>
                  <a:gd name="T33" fmla="*/ 84 h 563"/>
                  <a:gd name="T34" fmla="*/ 1233 w 2039"/>
                  <a:gd name="T35" fmla="*/ 39 h 563"/>
                  <a:gd name="T36" fmla="*/ 1267 w 2039"/>
                  <a:gd name="T37" fmla="*/ 19 h 563"/>
                  <a:gd name="T38" fmla="*/ 1353 w 2039"/>
                  <a:gd name="T39" fmla="*/ 1 h 563"/>
                  <a:gd name="T40" fmla="*/ 1400 w 2039"/>
                  <a:gd name="T41" fmla="*/ 41 h 563"/>
                  <a:gd name="T42" fmla="*/ 1400 w 2039"/>
                  <a:gd name="T43" fmla="*/ 197 h 563"/>
                  <a:gd name="T44" fmla="*/ 1411 w 2039"/>
                  <a:gd name="T45" fmla="*/ 219 h 563"/>
                  <a:gd name="T46" fmla="*/ 1416 w 2039"/>
                  <a:gd name="T47" fmla="*/ 312 h 563"/>
                  <a:gd name="T48" fmla="*/ 1586 w 2039"/>
                  <a:gd name="T49" fmla="*/ 441 h 563"/>
                  <a:gd name="T50" fmla="*/ 1719 w 2039"/>
                  <a:gd name="T51" fmla="*/ 481 h 563"/>
                  <a:gd name="T52" fmla="*/ 1766 w 2039"/>
                  <a:gd name="T53" fmla="*/ 462 h 563"/>
                  <a:gd name="T54" fmla="*/ 1777 w 2039"/>
                  <a:gd name="T55" fmla="*/ 508 h 563"/>
                  <a:gd name="T56" fmla="*/ 1813 w 2039"/>
                  <a:gd name="T57" fmla="*/ 508 h 563"/>
                  <a:gd name="T58" fmla="*/ 1815 w 2039"/>
                  <a:gd name="T59" fmla="*/ 484 h 563"/>
                  <a:gd name="T60" fmla="*/ 1853 w 2039"/>
                  <a:gd name="T61" fmla="*/ 451 h 563"/>
                  <a:gd name="T62" fmla="*/ 1857 w 2039"/>
                  <a:gd name="T63" fmla="*/ 449 h 563"/>
                  <a:gd name="T64" fmla="*/ 1866 w 2039"/>
                  <a:gd name="T65" fmla="*/ 448 h 563"/>
                  <a:gd name="T66" fmla="*/ 1984 w 2039"/>
                  <a:gd name="T67" fmla="*/ 432 h 563"/>
                  <a:gd name="T68" fmla="*/ 2003 w 2039"/>
                  <a:gd name="T69" fmla="*/ 481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39" h="563">
                    <a:moveTo>
                      <a:pt x="0" y="277"/>
                    </a:moveTo>
                    <a:lnTo>
                      <a:pt x="43" y="320"/>
                    </a:lnTo>
                    <a:lnTo>
                      <a:pt x="51" y="373"/>
                    </a:lnTo>
                    <a:lnTo>
                      <a:pt x="89" y="408"/>
                    </a:lnTo>
                    <a:lnTo>
                      <a:pt x="109" y="394"/>
                    </a:lnTo>
                    <a:lnTo>
                      <a:pt x="138" y="412"/>
                    </a:lnTo>
                    <a:lnTo>
                      <a:pt x="162" y="508"/>
                    </a:lnTo>
                    <a:lnTo>
                      <a:pt x="201" y="508"/>
                    </a:lnTo>
                    <a:lnTo>
                      <a:pt x="277" y="514"/>
                    </a:lnTo>
                    <a:lnTo>
                      <a:pt x="324" y="504"/>
                    </a:lnTo>
                    <a:lnTo>
                      <a:pt x="386" y="530"/>
                    </a:lnTo>
                    <a:lnTo>
                      <a:pt x="425" y="526"/>
                    </a:lnTo>
                    <a:lnTo>
                      <a:pt x="496" y="563"/>
                    </a:lnTo>
                    <a:lnTo>
                      <a:pt x="512" y="557"/>
                    </a:lnTo>
                    <a:lnTo>
                      <a:pt x="568" y="484"/>
                    </a:lnTo>
                    <a:lnTo>
                      <a:pt x="557" y="484"/>
                    </a:lnTo>
                    <a:lnTo>
                      <a:pt x="548" y="404"/>
                    </a:lnTo>
                    <a:lnTo>
                      <a:pt x="600" y="388"/>
                    </a:lnTo>
                    <a:lnTo>
                      <a:pt x="644" y="323"/>
                    </a:lnTo>
                    <a:lnTo>
                      <a:pt x="720" y="318"/>
                    </a:lnTo>
                    <a:lnTo>
                      <a:pt x="750" y="244"/>
                    </a:lnTo>
                    <a:lnTo>
                      <a:pt x="775" y="244"/>
                    </a:lnTo>
                    <a:lnTo>
                      <a:pt x="812" y="150"/>
                    </a:lnTo>
                    <a:lnTo>
                      <a:pt x="889" y="157"/>
                    </a:lnTo>
                    <a:lnTo>
                      <a:pt x="916" y="142"/>
                    </a:lnTo>
                    <a:lnTo>
                      <a:pt x="936" y="106"/>
                    </a:lnTo>
                    <a:lnTo>
                      <a:pt x="936" y="100"/>
                    </a:lnTo>
                    <a:lnTo>
                      <a:pt x="930" y="100"/>
                    </a:lnTo>
                    <a:lnTo>
                      <a:pt x="922" y="99"/>
                    </a:lnTo>
                    <a:lnTo>
                      <a:pt x="922" y="95"/>
                    </a:lnTo>
                    <a:lnTo>
                      <a:pt x="941" y="58"/>
                    </a:lnTo>
                    <a:lnTo>
                      <a:pt x="941" y="55"/>
                    </a:lnTo>
                    <a:lnTo>
                      <a:pt x="952" y="45"/>
                    </a:lnTo>
                    <a:lnTo>
                      <a:pt x="1047" y="84"/>
                    </a:lnTo>
                    <a:lnTo>
                      <a:pt x="1094" y="34"/>
                    </a:lnTo>
                    <a:lnTo>
                      <a:pt x="1233" y="39"/>
                    </a:lnTo>
                    <a:lnTo>
                      <a:pt x="1249" y="0"/>
                    </a:lnTo>
                    <a:lnTo>
                      <a:pt x="1267" y="19"/>
                    </a:lnTo>
                    <a:lnTo>
                      <a:pt x="1289" y="28"/>
                    </a:lnTo>
                    <a:lnTo>
                      <a:pt x="1353" y="1"/>
                    </a:lnTo>
                    <a:lnTo>
                      <a:pt x="1380" y="19"/>
                    </a:lnTo>
                    <a:lnTo>
                      <a:pt x="1400" y="41"/>
                    </a:lnTo>
                    <a:lnTo>
                      <a:pt x="1402" y="47"/>
                    </a:lnTo>
                    <a:lnTo>
                      <a:pt x="1400" y="197"/>
                    </a:lnTo>
                    <a:lnTo>
                      <a:pt x="1402" y="202"/>
                    </a:lnTo>
                    <a:lnTo>
                      <a:pt x="1411" y="219"/>
                    </a:lnTo>
                    <a:lnTo>
                      <a:pt x="1386" y="273"/>
                    </a:lnTo>
                    <a:lnTo>
                      <a:pt x="1416" y="312"/>
                    </a:lnTo>
                    <a:lnTo>
                      <a:pt x="1451" y="323"/>
                    </a:lnTo>
                    <a:lnTo>
                      <a:pt x="1586" y="441"/>
                    </a:lnTo>
                    <a:lnTo>
                      <a:pt x="1660" y="456"/>
                    </a:lnTo>
                    <a:lnTo>
                      <a:pt x="1719" y="481"/>
                    </a:lnTo>
                    <a:lnTo>
                      <a:pt x="1747" y="456"/>
                    </a:lnTo>
                    <a:lnTo>
                      <a:pt x="1766" y="462"/>
                    </a:lnTo>
                    <a:lnTo>
                      <a:pt x="1774" y="506"/>
                    </a:lnTo>
                    <a:lnTo>
                      <a:pt x="1777" y="508"/>
                    </a:lnTo>
                    <a:lnTo>
                      <a:pt x="1812" y="515"/>
                    </a:lnTo>
                    <a:lnTo>
                      <a:pt x="1813" y="508"/>
                    </a:lnTo>
                    <a:lnTo>
                      <a:pt x="1813" y="489"/>
                    </a:lnTo>
                    <a:lnTo>
                      <a:pt x="1815" y="484"/>
                    </a:lnTo>
                    <a:lnTo>
                      <a:pt x="1835" y="465"/>
                    </a:lnTo>
                    <a:lnTo>
                      <a:pt x="1853" y="451"/>
                    </a:lnTo>
                    <a:lnTo>
                      <a:pt x="1853" y="449"/>
                    </a:lnTo>
                    <a:lnTo>
                      <a:pt x="1857" y="449"/>
                    </a:lnTo>
                    <a:lnTo>
                      <a:pt x="1864" y="448"/>
                    </a:lnTo>
                    <a:lnTo>
                      <a:pt x="1866" y="448"/>
                    </a:lnTo>
                    <a:lnTo>
                      <a:pt x="1875" y="449"/>
                    </a:lnTo>
                    <a:lnTo>
                      <a:pt x="1984" y="432"/>
                    </a:lnTo>
                    <a:lnTo>
                      <a:pt x="1976" y="460"/>
                    </a:lnTo>
                    <a:lnTo>
                      <a:pt x="2003" y="481"/>
                    </a:lnTo>
                    <a:lnTo>
                      <a:pt x="2039" y="49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5" name="Freeform 330">
                <a:extLst>
                  <a:ext uri="{FF2B5EF4-FFF2-40B4-BE49-F238E27FC236}">
                    <a16:creationId xmlns:a16="http://schemas.microsoft.com/office/drawing/2014/main" id="{819FFA7E-CCE6-3BFD-74B0-703C05F66F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1" y="1236"/>
                <a:ext cx="62" cy="201"/>
              </a:xfrm>
              <a:custGeom>
                <a:avLst/>
                <a:gdLst>
                  <a:gd name="T0" fmla="*/ 167 w 437"/>
                  <a:gd name="T1" fmla="*/ 1408 h 1408"/>
                  <a:gd name="T2" fmla="*/ 200 w 437"/>
                  <a:gd name="T3" fmla="*/ 1335 h 1408"/>
                  <a:gd name="T4" fmla="*/ 82 w 437"/>
                  <a:gd name="T5" fmla="*/ 1252 h 1408"/>
                  <a:gd name="T6" fmla="*/ 77 w 437"/>
                  <a:gd name="T7" fmla="*/ 1245 h 1408"/>
                  <a:gd name="T8" fmla="*/ 140 w 437"/>
                  <a:gd name="T9" fmla="*/ 1225 h 1408"/>
                  <a:gd name="T10" fmla="*/ 167 w 437"/>
                  <a:gd name="T11" fmla="*/ 1201 h 1408"/>
                  <a:gd name="T12" fmla="*/ 213 w 437"/>
                  <a:gd name="T13" fmla="*/ 1131 h 1408"/>
                  <a:gd name="T14" fmla="*/ 314 w 437"/>
                  <a:gd name="T15" fmla="*/ 1158 h 1408"/>
                  <a:gd name="T16" fmla="*/ 402 w 437"/>
                  <a:gd name="T17" fmla="*/ 1167 h 1408"/>
                  <a:gd name="T18" fmla="*/ 399 w 437"/>
                  <a:gd name="T19" fmla="*/ 1135 h 1408"/>
                  <a:gd name="T20" fmla="*/ 391 w 437"/>
                  <a:gd name="T21" fmla="*/ 1102 h 1408"/>
                  <a:gd name="T22" fmla="*/ 427 w 437"/>
                  <a:gd name="T23" fmla="*/ 1066 h 1408"/>
                  <a:gd name="T24" fmla="*/ 420 w 437"/>
                  <a:gd name="T25" fmla="*/ 961 h 1408"/>
                  <a:gd name="T26" fmla="*/ 437 w 437"/>
                  <a:gd name="T27" fmla="*/ 927 h 1408"/>
                  <a:gd name="T28" fmla="*/ 396 w 437"/>
                  <a:gd name="T29" fmla="*/ 845 h 1408"/>
                  <a:gd name="T30" fmla="*/ 415 w 437"/>
                  <a:gd name="T31" fmla="*/ 775 h 1408"/>
                  <a:gd name="T32" fmla="*/ 413 w 437"/>
                  <a:gd name="T33" fmla="*/ 771 h 1408"/>
                  <a:gd name="T34" fmla="*/ 420 w 437"/>
                  <a:gd name="T35" fmla="*/ 640 h 1408"/>
                  <a:gd name="T36" fmla="*/ 374 w 437"/>
                  <a:gd name="T37" fmla="*/ 625 h 1408"/>
                  <a:gd name="T38" fmla="*/ 350 w 437"/>
                  <a:gd name="T39" fmla="*/ 568 h 1408"/>
                  <a:gd name="T40" fmla="*/ 399 w 437"/>
                  <a:gd name="T41" fmla="*/ 523 h 1408"/>
                  <a:gd name="T42" fmla="*/ 240 w 437"/>
                  <a:gd name="T43" fmla="*/ 450 h 1408"/>
                  <a:gd name="T44" fmla="*/ 249 w 437"/>
                  <a:gd name="T45" fmla="*/ 393 h 1408"/>
                  <a:gd name="T46" fmla="*/ 143 w 437"/>
                  <a:gd name="T47" fmla="*/ 381 h 1408"/>
                  <a:gd name="T48" fmla="*/ 153 w 437"/>
                  <a:gd name="T49" fmla="*/ 359 h 1408"/>
                  <a:gd name="T50" fmla="*/ 99 w 437"/>
                  <a:gd name="T51" fmla="*/ 316 h 1408"/>
                  <a:gd name="T52" fmla="*/ 87 w 437"/>
                  <a:gd name="T53" fmla="*/ 240 h 1408"/>
                  <a:gd name="T54" fmla="*/ 14 w 437"/>
                  <a:gd name="T55" fmla="*/ 207 h 1408"/>
                  <a:gd name="T56" fmla="*/ 0 w 437"/>
                  <a:gd name="T57" fmla="*/ 177 h 1408"/>
                  <a:gd name="T58" fmla="*/ 47 w 437"/>
                  <a:gd name="T59" fmla="*/ 168 h 1408"/>
                  <a:gd name="T60" fmla="*/ 66 w 437"/>
                  <a:gd name="T61" fmla="*/ 59 h 1408"/>
                  <a:gd name="T62" fmla="*/ 74 w 437"/>
                  <a:gd name="T63" fmla="*/ 57 h 1408"/>
                  <a:gd name="T64" fmla="*/ 74 w 437"/>
                  <a:gd name="T65" fmla="*/ 0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37" h="1408">
                    <a:moveTo>
                      <a:pt x="167" y="1408"/>
                    </a:moveTo>
                    <a:lnTo>
                      <a:pt x="200" y="1335"/>
                    </a:lnTo>
                    <a:lnTo>
                      <a:pt x="82" y="1252"/>
                    </a:lnTo>
                    <a:lnTo>
                      <a:pt x="77" y="1245"/>
                    </a:lnTo>
                    <a:lnTo>
                      <a:pt x="140" y="1225"/>
                    </a:lnTo>
                    <a:lnTo>
                      <a:pt x="167" y="1201"/>
                    </a:lnTo>
                    <a:lnTo>
                      <a:pt x="213" y="1131"/>
                    </a:lnTo>
                    <a:lnTo>
                      <a:pt x="314" y="1158"/>
                    </a:lnTo>
                    <a:lnTo>
                      <a:pt x="402" y="1167"/>
                    </a:lnTo>
                    <a:lnTo>
                      <a:pt x="399" y="1135"/>
                    </a:lnTo>
                    <a:lnTo>
                      <a:pt x="391" y="1102"/>
                    </a:lnTo>
                    <a:lnTo>
                      <a:pt x="427" y="1066"/>
                    </a:lnTo>
                    <a:lnTo>
                      <a:pt x="420" y="961"/>
                    </a:lnTo>
                    <a:lnTo>
                      <a:pt x="437" y="927"/>
                    </a:lnTo>
                    <a:lnTo>
                      <a:pt x="396" y="845"/>
                    </a:lnTo>
                    <a:lnTo>
                      <a:pt x="415" y="775"/>
                    </a:lnTo>
                    <a:lnTo>
                      <a:pt x="413" y="771"/>
                    </a:lnTo>
                    <a:lnTo>
                      <a:pt x="420" y="640"/>
                    </a:lnTo>
                    <a:lnTo>
                      <a:pt x="374" y="625"/>
                    </a:lnTo>
                    <a:lnTo>
                      <a:pt x="350" y="568"/>
                    </a:lnTo>
                    <a:lnTo>
                      <a:pt x="399" y="523"/>
                    </a:lnTo>
                    <a:lnTo>
                      <a:pt x="240" y="450"/>
                    </a:lnTo>
                    <a:lnTo>
                      <a:pt x="249" y="393"/>
                    </a:lnTo>
                    <a:lnTo>
                      <a:pt x="143" y="381"/>
                    </a:lnTo>
                    <a:lnTo>
                      <a:pt x="153" y="359"/>
                    </a:lnTo>
                    <a:lnTo>
                      <a:pt x="99" y="316"/>
                    </a:lnTo>
                    <a:lnTo>
                      <a:pt x="87" y="240"/>
                    </a:lnTo>
                    <a:lnTo>
                      <a:pt x="14" y="207"/>
                    </a:lnTo>
                    <a:lnTo>
                      <a:pt x="0" y="177"/>
                    </a:lnTo>
                    <a:lnTo>
                      <a:pt x="47" y="168"/>
                    </a:lnTo>
                    <a:lnTo>
                      <a:pt x="66" y="59"/>
                    </a:lnTo>
                    <a:lnTo>
                      <a:pt x="74" y="57"/>
                    </a:lnTo>
                    <a:lnTo>
                      <a:pt x="74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6" name="Freeform 331">
                <a:extLst>
                  <a:ext uri="{FF2B5EF4-FFF2-40B4-BE49-F238E27FC236}">
                    <a16:creationId xmlns:a16="http://schemas.microsoft.com/office/drawing/2014/main" id="{AAC924F6-D4C5-8EE8-2E06-8D6D6A96CF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1" y="1173"/>
                <a:ext cx="82" cy="63"/>
              </a:xfrm>
              <a:custGeom>
                <a:avLst/>
                <a:gdLst>
                  <a:gd name="T0" fmla="*/ 0 w 571"/>
                  <a:gd name="T1" fmla="*/ 443 h 443"/>
                  <a:gd name="T2" fmla="*/ 8 w 571"/>
                  <a:gd name="T3" fmla="*/ 425 h 443"/>
                  <a:gd name="T4" fmla="*/ 101 w 571"/>
                  <a:gd name="T5" fmla="*/ 415 h 443"/>
                  <a:gd name="T6" fmla="*/ 235 w 571"/>
                  <a:gd name="T7" fmla="*/ 443 h 443"/>
                  <a:gd name="T8" fmla="*/ 180 w 571"/>
                  <a:gd name="T9" fmla="*/ 316 h 443"/>
                  <a:gd name="T10" fmla="*/ 286 w 571"/>
                  <a:gd name="T11" fmla="*/ 214 h 443"/>
                  <a:gd name="T12" fmla="*/ 339 w 571"/>
                  <a:gd name="T13" fmla="*/ 205 h 443"/>
                  <a:gd name="T14" fmla="*/ 322 w 571"/>
                  <a:gd name="T15" fmla="*/ 137 h 443"/>
                  <a:gd name="T16" fmla="*/ 300 w 571"/>
                  <a:gd name="T17" fmla="*/ 122 h 443"/>
                  <a:gd name="T18" fmla="*/ 308 w 571"/>
                  <a:gd name="T19" fmla="*/ 111 h 443"/>
                  <a:gd name="T20" fmla="*/ 180 w 571"/>
                  <a:gd name="T21" fmla="*/ 109 h 443"/>
                  <a:gd name="T22" fmla="*/ 178 w 571"/>
                  <a:gd name="T23" fmla="*/ 96 h 443"/>
                  <a:gd name="T24" fmla="*/ 197 w 571"/>
                  <a:gd name="T25" fmla="*/ 56 h 443"/>
                  <a:gd name="T26" fmla="*/ 226 w 571"/>
                  <a:gd name="T27" fmla="*/ 38 h 443"/>
                  <a:gd name="T28" fmla="*/ 264 w 571"/>
                  <a:gd name="T29" fmla="*/ 28 h 443"/>
                  <a:gd name="T30" fmla="*/ 314 w 571"/>
                  <a:gd name="T31" fmla="*/ 50 h 443"/>
                  <a:gd name="T32" fmla="*/ 330 w 571"/>
                  <a:gd name="T33" fmla="*/ 63 h 443"/>
                  <a:gd name="T34" fmla="*/ 352 w 571"/>
                  <a:gd name="T35" fmla="*/ 61 h 443"/>
                  <a:gd name="T36" fmla="*/ 429 w 571"/>
                  <a:gd name="T37" fmla="*/ 0 h 443"/>
                  <a:gd name="T38" fmla="*/ 483 w 571"/>
                  <a:gd name="T39" fmla="*/ 38 h 443"/>
                  <a:gd name="T40" fmla="*/ 488 w 571"/>
                  <a:gd name="T41" fmla="*/ 21 h 443"/>
                  <a:gd name="T42" fmla="*/ 571 w 571"/>
                  <a:gd name="T43" fmla="*/ 8 h 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71" h="443">
                    <a:moveTo>
                      <a:pt x="0" y="443"/>
                    </a:moveTo>
                    <a:lnTo>
                      <a:pt x="8" y="425"/>
                    </a:lnTo>
                    <a:lnTo>
                      <a:pt x="101" y="415"/>
                    </a:lnTo>
                    <a:lnTo>
                      <a:pt x="235" y="443"/>
                    </a:lnTo>
                    <a:lnTo>
                      <a:pt x="180" y="316"/>
                    </a:lnTo>
                    <a:lnTo>
                      <a:pt x="286" y="214"/>
                    </a:lnTo>
                    <a:lnTo>
                      <a:pt x="339" y="205"/>
                    </a:lnTo>
                    <a:lnTo>
                      <a:pt x="322" y="137"/>
                    </a:lnTo>
                    <a:lnTo>
                      <a:pt x="300" y="122"/>
                    </a:lnTo>
                    <a:lnTo>
                      <a:pt x="308" y="111"/>
                    </a:lnTo>
                    <a:lnTo>
                      <a:pt x="180" y="109"/>
                    </a:lnTo>
                    <a:lnTo>
                      <a:pt x="178" y="96"/>
                    </a:lnTo>
                    <a:lnTo>
                      <a:pt x="197" y="56"/>
                    </a:lnTo>
                    <a:lnTo>
                      <a:pt x="226" y="38"/>
                    </a:lnTo>
                    <a:lnTo>
                      <a:pt x="264" y="28"/>
                    </a:lnTo>
                    <a:lnTo>
                      <a:pt x="314" y="50"/>
                    </a:lnTo>
                    <a:lnTo>
                      <a:pt x="330" y="63"/>
                    </a:lnTo>
                    <a:lnTo>
                      <a:pt x="352" y="61"/>
                    </a:lnTo>
                    <a:lnTo>
                      <a:pt x="429" y="0"/>
                    </a:lnTo>
                    <a:lnTo>
                      <a:pt x="483" y="38"/>
                    </a:lnTo>
                    <a:lnTo>
                      <a:pt x="488" y="21"/>
                    </a:lnTo>
                    <a:lnTo>
                      <a:pt x="571" y="8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7" name="Freeform 332">
                <a:extLst>
                  <a:ext uri="{FF2B5EF4-FFF2-40B4-BE49-F238E27FC236}">
                    <a16:creationId xmlns:a16="http://schemas.microsoft.com/office/drawing/2014/main" id="{72A7C38E-26F9-7060-D40D-14A5689B9F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0" y="2489"/>
                <a:ext cx="78" cy="151"/>
              </a:xfrm>
              <a:custGeom>
                <a:avLst/>
                <a:gdLst>
                  <a:gd name="T0" fmla="*/ 26 w 550"/>
                  <a:gd name="T1" fmla="*/ 0 h 1052"/>
                  <a:gd name="T2" fmla="*/ 45 w 550"/>
                  <a:gd name="T3" fmla="*/ 76 h 1052"/>
                  <a:gd name="T4" fmla="*/ 31 w 550"/>
                  <a:gd name="T5" fmla="*/ 72 h 1052"/>
                  <a:gd name="T6" fmla="*/ 10 w 550"/>
                  <a:gd name="T7" fmla="*/ 73 h 1052"/>
                  <a:gd name="T8" fmla="*/ 9 w 550"/>
                  <a:gd name="T9" fmla="*/ 73 h 1052"/>
                  <a:gd name="T10" fmla="*/ 4 w 550"/>
                  <a:gd name="T11" fmla="*/ 76 h 1052"/>
                  <a:gd name="T12" fmla="*/ 0 w 550"/>
                  <a:gd name="T13" fmla="*/ 83 h 1052"/>
                  <a:gd name="T14" fmla="*/ 0 w 550"/>
                  <a:gd name="T15" fmla="*/ 84 h 1052"/>
                  <a:gd name="T16" fmla="*/ 2 w 550"/>
                  <a:gd name="T17" fmla="*/ 87 h 1052"/>
                  <a:gd name="T18" fmla="*/ 18 w 550"/>
                  <a:gd name="T19" fmla="*/ 102 h 1052"/>
                  <a:gd name="T20" fmla="*/ 20 w 550"/>
                  <a:gd name="T21" fmla="*/ 105 h 1052"/>
                  <a:gd name="T22" fmla="*/ 32 w 550"/>
                  <a:gd name="T23" fmla="*/ 110 h 1052"/>
                  <a:gd name="T24" fmla="*/ 43 w 550"/>
                  <a:gd name="T25" fmla="*/ 110 h 1052"/>
                  <a:gd name="T26" fmla="*/ 48 w 550"/>
                  <a:gd name="T27" fmla="*/ 120 h 1052"/>
                  <a:gd name="T28" fmla="*/ 48 w 550"/>
                  <a:gd name="T29" fmla="*/ 121 h 1052"/>
                  <a:gd name="T30" fmla="*/ 29 w 550"/>
                  <a:gd name="T31" fmla="*/ 150 h 1052"/>
                  <a:gd name="T32" fmla="*/ 21 w 550"/>
                  <a:gd name="T33" fmla="*/ 150 h 1052"/>
                  <a:gd name="T34" fmla="*/ 15 w 550"/>
                  <a:gd name="T35" fmla="*/ 149 h 1052"/>
                  <a:gd name="T36" fmla="*/ 80 w 550"/>
                  <a:gd name="T37" fmla="*/ 187 h 1052"/>
                  <a:gd name="T38" fmla="*/ 138 w 550"/>
                  <a:gd name="T39" fmla="*/ 161 h 1052"/>
                  <a:gd name="T40" fmla="*/ 146 w 550"/>
                  <a:gd name="T41" fmla="*/ 236 h 1052"/>
                  <a:gd name="T42" fmla="*/ 185 w 550"/>
                  <a:gd name="T43" fmla="*/ 204 h 1052"/>
                  <a:gd name="T44" fmla="*/ 266 w 550"/>
                  <a:gd name="T45" fmla="*/ 226 h 1052"/>
                  <a:gd name="T46" fmla="*/ 284 w 550"/>
                  <a:gd name="T47" fmla="*/ 368 h 1052"/>
                  <a:gd name="T48" fmla="*/ 291 w 550"/>
                  <a:gd name="T49" fmla="*/ 378 h 1052"/>
                  <a:gd name="T50" fmla="*/ 299 w 550"/>
                  <a:gd name="T51" fmla="*/ 382 h 1052"/>
                  <a:gd name="T52" fmla="*/ 305 w 550"/>
                  <a:gd name="T53" fmla="*/ 382 h 1052"/>
                  <a:gd name="T54" fmla="*/ 357 w 550"/>
                  <a:gd name="T55" fmla="*/ 396 h 1052"/>
                  <a:gd name="T56" fmla="*/ 353 w 550"/>
                  <a:gd name="T57" fmla="*/ 451 h 1052"/>
                  <a:gd name="T58" fmla="*/ 349 w 550"/>
                  <a:gd name="T59" fmla="*/ 455 h 1052"/>
                  <a:gd name="T60" fmla="*/ 337 w 550"/>
                  <a:gd name="T61" fmla="*/ 473 h 1052"/>
                  <a:gd name="T62" fmla="*/ 335 w 550"/>
                  <a:gd name="T63" fmla="*/ 504 h 1052"/>
                  <a:gd name="T64" fmla="*/ 348 w 550"/>
                  <a:gd name="T65" fmla="*/ 549 h 1052"/>
                  <a:gd name="T66" fmla="*/ 373 w 550"/>
                  <a:gd name="T67" fmla="*/ 557 h 1052"/>
                  <a:gd name="T68" fmla="*/ 386 w 550"/>
                  <a:gd name="T69" fmla="*/ 644 h 1052"/>
                  <a:gd name="T70" fmla="*/ 435 w 550"/>
                  <a:gd name="T71" fmla="*/ 648 h 1052"/>
                  <a:gd name="T72" fmla="*/ 532 w 550"/>
                  <a:gd name="T73" fmla="*/ 688 h 1052"/>
                  <a:gd name="T74" fmla="*/ 466 w 550"/>
                  <a:gd name="T75" fmla="*/ 711 h 1052"/>
                  <a:gd name="T76" fmla="*/ 414 w 550"/>
                  <a:gd name="T77" fmla="*/ 680 h 1052"/>
                  <a:gd name="T78" fmla="*/ 384 w 550"/>
                  <a:gd name="T79" fmla="*/ 707 h 1052"/>
                  <a:gd name="T80" fmla="*/ 435 w 550"/>
                  <a:gd name="T81" fmla="*/ 750 h 1052"/>
                  <a:gd name="T82" fmla="*/ 411 w 550"/>
                  <a:gd name="T83" fmla="*/ 805 h 1052"/>
                  <a:gd name="T84" fmla="*/ 408 w 550"/>
                  <a:gd name="T85" fmla="*/ 815 h 1052"/>
                  <a:gd name="T86" fmla="*/ 406 w 550"/>
                  <a:gd name="T87" fmla="*/ 875 h 1052"/>
                  <a:gd name="T88" fmla="*/ 426 w 550"/>
                  <a:gd name="T89" fmla="*/ 908 h 1052"/>
                  <a:gd name="T90" fmla="*/ 485 w 550"/>
                  <a:gd name="T91" fmla="*/ 903 h 1052"/>
                  <a:gd name="T92" fmla="*/ 471 w 550"/>
                  <a:gd name="T93" fmla="*/ 951 h 1052"/>
                  <a:gd name="T94" fmla="*/ 510 w 550"/>
                  <a:gd name="T95" fmla="*/ 943 h 1052"/>
                  <a:gd name="T96" fmla="*/ 550 w 550"/>
                  <a:gd name="T97" fmla="*/ 968 h 1052"/>
                  <a:gd name="T98" fmla="*/ 532 w 550"/>
                  <a:gd name="T99" fmla="*/ 1052 h 10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50" h="1052">
                    <a:moveTo>
                      <a:pt x="26" y="0"/>
                    </a:moveTo>
                    <a:lnTo>
                      <a:pt x="45" y="76"/>
                    </a:lnTo>
                    <a:lnTo>
                      <a:pt x="31" y="72"/>
                    </a:lnTo>
                    <a:lnTo>
                      <a:pt x="10" y="73"/>
                    </a:lnTo>
                    <a:lnTo>
                      <a:pt x="9" y="73"/>
                    </a:lnTo>
                    <a:lnTo>
                      <a:pt x="4" y="76"/>
                    </a:lnTo>
                    <a:lnTo>
                      <a:pt x="0" y="83"/>
                    </a:lnTo>
                    <a:lnTo>
                      <a:pt x="0" y="84"/>
                    </a:lnTo>
                    <a:lnTo>
                      <a:pt x="2" y="87"/>
                    </a:lnTo>
                    <a:lnTo>
                      <a:pt x="18" y="102"/>
                    </a:lnTo>
                    <a:lnTo>
                      <a:pt x="20" y="105"/>
                    </a:lnTo>
                    <a:lnTo>
                      <a:pt x="32" y="110"/>
                    </a:lnTo>
                    <a:lnTo>
                      <a:pt x="43" y="110"/>
                    </a:lnTo>
                    <a:lnTo>
                      <a:pt x="48" y="120"/>
                    </a:lnTo>
                    <a:lnTo>
                      <a:pt x="48" y="121"/>
                    </a:lnTo>
                    <a:lnTo>
                      <a:pt x="29" y="150"/>
                    </a:lnTo>
                    <a:lnTo>
                      <a:pt x="21" y="150"/>
                    </a:lnTo>
                    <a:lnTo>
                      <a:pt x="15" y="149"/>
                    </a:lnTo>
                    <a:lnTo>
                      <a:pt x="80" y="187"/>
                    </a:lnTo>
                    <a:lnTo>
                      <a:pt x="138" y="161"/>
                    </a:lnTo>
                    <a:lnTo>
                      <a:pt x="146" y="236"/>
                    </a:lnTo>
                    <a:lnTo>
                      <a:pt x="185" y="204"/>
                    </a:lnTo>
                    <a:lnTo>
                      <a:pt x="266" y="226"/>
                    </a:lnTo>
                    <a:lnTo>
                      <a:pt x="284" y="368"/>
                    </a:lnTo>
                    <a:lnTo>
                      <a:pt x="291" y="378"/>
                    </a:lnTo>
                    <a:lnTo>
                      <a:pt x="299" y="382"/>
                    </a:lnTo>
                    <a:lnTo>
                      <a:pt x="305" y="382"/>
                    </a:lnTo>
                    <a:lnTo>
                      <a:pt x="357" y="396"/>
                    </a:lnTo>
                    <a:lnTo>
                      <a:pt x="353" y="451"/>
                    </a:lnTo>
                    <a:lnTo>
                      <a:pt x="349" y="455"/>
                    </a:lnTo>
                    <a:lnTo>
                      <a:pt x="337" y="473"/>
                    </a:lnTo>
                    <a:lnTo>
                      <a:pt x="335" y="504"/>
                    </a:lnTo>
                    <a:lnTo>
                      <a:pt x="348" y="549"/>
                    </a:lnTo>
                    <a:lnTo>
                      <a:pt x="373" y="557"/>
                    </a:lnTo>
                    <a:lnTo>
                      <a:pt x="386" y="644"/>
                    </a:lnTo>
                    <a:lnTo>
                      <a:pt x="435" y="648"/>
                    </a:lnTo>
                    <a:lnTo>
                      <a:pt x="532" y="688"/>
                    </a:lnTo>
                    <a:lnTo>
                      <a:pt x="466" y="711"/>
                    </a:lnTo>
                    <a:lnTo>
                      <a:pt x="414" y="680"/>
                    </a:lnTo>
                    <a:lnTo>
                      <a:pt x="384" y="707"/>
                    </a:lnTo>
                    <a:lnTo>
                      <a:pt x="435" y="750"/>
                    </a:lnTo>
                    <a:lnTo>
                      <a:pt x="411" y="805"/>
                    </a:lnTo>
                    <a:lnTo>
                      <a:pt x="408" y="815"/>
                    </a:lnTo>
                    <a:lnTo>
                      <a:pt x="406" y="875"/>
                    </a:lnTo>
                    <a:lnTo>
                      <a:pt x="426" y="908"/>
                    </a:lnTo>
                    <a:lnTo>
                      <a:pt x="485" y="903"/>
                    </a:lnTo>
                    <a:lnTo>
                      <a:pt x="471" y="951"/>
                    </a:lnTo>
                    <a:lnTo>
                      <a:pt x="510" y="943"/>
                    </a:lnTo>
                    <a:lnTo>
                      <a:pt x="550" y="968"/>
                    </a:lnTo>
                    <a:lnTo>
                      <a:pt x="532" y="105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8" name="Freeform 333">
                <a:extLst>
                  <a:ext uri="{FF2B5EF4-FFF2-40B4-BE49-F238E27FC236}">
                    <a16:creationId xmlns:a16="http://schemas.microsoft.com/office/drawing/2014/main" id="{C3FED4DF-D821-FF2A-E8A9-70222B0197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3" y="1174"/>
                <a:ext cx="128" cy="100"/>
              </a:xfrm>
              <a:custGeom>
                <a:avLst/>
                <a:gdLst>
                  <a:gd name="T0" fmla="*/ 0 w 900"/>
                  <a:gd name="T1" fmla="*/ 0 h 701"/>
                  <a:gd name="T2" fmla="*/ 35 w 900"/>
                  <a:gd name="T3" fmla="*/ 11 h 701"/>
                  <a:gd name="T4" fmla="*/ 43 w 900"/>
                  <a:gd name="T5" fmla="*/ 46 h 701"/>
                  <a:gd name="T6" fmla="*/ 10 w 900"/>
                  <a:gd name="T7" fmla="*/ 73 h 701"/>
                  <a:gd name="T8" fmla="*/ 13 w 900"/>
                  <a:gd name="T9" fmla="*/ 107 h 701"/>
                  <a:gd name="T10" fmla="*/ 38 w 900"/>
                  <a:gd name="T11" fmla="*/ 201 h 701"/>
                  <a:gd name="T12" fmla="*/ 87 w 900"/>
                  <a:gd name="T13" fmla="*/ 195 h 701"/>
                  <a:gd name="T14" fmla="*/ 130 w 900"/>
                  <a:gd name="T15" fmla="*/ 140 h 701"/>
                  <a:gd name="T16" fmla="*/ 156 w 900"/>
                  <a:gd name="T17" fmla="*/ 241 h 701"/>
                  <a:gd name="T18" fmla="*/ 245 w 900"/>
                  <a:gd name="T19" fmla="*/ 238 h 701"/>
                  <a:gd name="T20" fmla="*/ 261 w 900"/>
                  <a:gd name="T21" fmla="*/ 282 h 701"/>
                  <a:gd name="T22" fmla="*/ 292 w 900"/>
                  <a:gd name="T23" fmla="*/ 328 h 701"/>
                  <a:gd name="T24" fmla="*/ 330 w 900"/>
                  <a:gd name="T25" fmla="*/ 319 h 701"/>
                  <a:gd name="T26" fmla="*/ 393 w 900"/>
                  <a:gd name="T27" fmla="*/ 369 h 701"/>
                  <a:gd name="T28" fmla="*/ 420 w 900"/>
                  <a:gd name="T29" fmla="*/ 417 h 701"/>
                  <a:gd name="T30" fmla="*/ 562 w 900"/>
                  <a:gd name="T31" fmla="*/ 467 h 701"/>
                  <a:gd name="T32" fmla="*/ 576 w 900"/>
                  <a:gd name="T33" fmla="*/ 470 h 701"/>
                  <a:gd name="T34" fmla="*/ 592 w 900"/>
                  <a:gd name="T35" fmla="*/ 450 h 701"/>
                  <a:gd name="T36" fmla="*/ 677 w 900"/>
                  <a:gd name="T37" fmla="*/ 540 h 701"/>
                  <a:gd name="T38" fmla="*/ 710 w 900"/>
                  <a:gd name="T39" fmla="*/ 555 h 701"/>
                  <a:gd name="T40" fmla="*/ 769 w 900"/>
                  <a:gd name="T41" fmla="*/ 570 h 701"/>
                  <a:gd name="T42" fmla="*/ 852 w 900"/>
                  <a:gd name="T43" fmla="*/ 682 h 701"/>
                  <a:gd name="T44" fmla="*/ 890 w 900"/>
                  <a:gd name="T45" fmla="*/ 688 h 701"/>
                  <a:gd name="T46" fmla="*/ 900 w 900"/>
                  <a:gd name="T47" fmla="*/ 701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00" h="701">
                    <a:moveTo>
                      <a:pt x="0" y="0"/>
                    </a:moveTo>
                    <a:lnTo>
                      <a:pt x="35" y="11"/>
                    </a:lnTo>
                    <a:lnTo>
                      <a:pt x="43" y="46"/>
                    </a:lnTo>
                    <a:lnTo>
                      <a:pt x="10" y="73"/>
                    </a:lnTo>
                    <a:lnTo>
                      <a:pt x="13" y="107"/>
                    </a:lnTo>
                    <a:lnTo>
                      <a:pt x="38" y="201"/>
                    </a:lnTo>
                    <a:lnTo>
                      <a:pt x="87" y="195"/>
                    </a:lnTo>
                    <a:lnTo>
                      <a:pt x="130" y="140"/>
                    </a:lnTo>
                    <a:lnTo>
                      <a:pt x="156" y="241"/>
                    </a:lnTo>
                    <a:lnTo>
                      <a:pt x="245" y="238"/>
                    </a:lnTo>
                    <a:lnTo>
                      <a:pt x="261" y="282"/>
                    </a:lnTo>
                    <a:lnTo>
                      <a:pt x="292" y="328"/>
                    </a:lnTo>
                    <a:lnTo>
                      <a:pt x="330" y="319"/>
                    </a:lnTo>
                    <a:lnTo>
                      <a:pt x="393" y="369"/>
                    </a:lnTo>
                    <a:lnTo>
                      <a:pt x="420" y="417"/>
                    </a:lnTo>
                    <a:lnTo>
                      <a:pt x="562" y="467"/>
                    </a:lnTo>
                    <a:lnTo>
                      <a:pt x="576" y="470"/>
                    </a:lnTo>
                    <a:lnTo>
                      <a:pt x="592" y="450"/>
                    </a:lnTo>
                    <a:lnTo>
                      <a:pt x="677" y="540"/>
                    </a:lnTo>
                    <a:lnTo>
                      <a:pt x="710" y="555"/>
                    </a:lnTo>
                    <a:lnTo>
                      <a:pt x="769" y="570"/>
                    </a:lnTo>
                    <a:lnTo>
                      <a:pt x="852" y="682"/>
                    </a:lnTo>
                    <a:lnTo>
                      <a:pt x="890" y="688"/>
                    </a:lnTo>
                    <a:lnTo>
                      <a:pt x="900" y="701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29" name="Freeform 334">
                <a:extLst>
                  <a:ext uri="{FF2B5EF4-FFF2-40B4-BE49-F238E27FC236}">
                    <a16:creationId xmlns:a16="http://schemas.microsoft.com/office/drawing/2014/main" id="{BB0B93D3-442A-FB55-8A0E-08789F910A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1" y="1242"/>
                <a:ext cx="77" cy="36"/>
              </a:xfrm>
              <a:custGeom>
                <a:avLst/>
                <a:gdLst>
                  <a:gd name="T0" fmla="*/ 0 w 534"/>
                  <a:gd name="T1" fmla="*/ 227 h 251"/>
                  <a:gd name="T2" fmla="*/ 82 w 534"/>
                  <a:gd name="T3" fmla="*/ 251 h 251"/>
                  <a:gd name="T4" fmla="*/ 75 w 534"/>
                  <a:gd name="T5" fmla="*/ 244 h 251"/>
                  <a:gd name="T6" fmla="*/ 73 w 534"/>
                  <a:gd name="T7" fmla="*/ 241 h 251"/>
                  <a:gd name="T8" fmla="*/ 73 w 534"/>
                  <a:gd name="T9" fmla="*/ 238 h 251"/>
                  <a:gd name="T10" fmla="*/ 82 w 534"/>
                  <a:gd name="T11" fmla="*/ 203 h 251"/>
                  <a:gd name="T12" fmla="*/ 82 w 534"/>
                  <a:gd name="T13" fmla="*/ 201 h 251"/>
                  <a:gd name="T14" fmla="*/ 86 w 534"/>
                  <a:gd name="T15" fmla="*/ 195 h 251"/>
                  <a:gd name="T16" fmla="*/ 91 w 534"/>
                  <a:gd name="T17" fmla="*/ 195 h 251"/>
                  <a:gd name="T18" fmla="*/ 93 w 534"/>
                  <a:gd name="T19" fmla="*/ 192 h 251"/>
                  <a:gd name="T20" fmla="*/ 102 w 534"/>
                  <a:gd name="T21" fmla="*/ 190 h 251"/>
                  <a:gd name="T22" fmla="*/ 121 w 534"/>
                  <a:gd name="T23" fmla="*/ 190 h 251"/>
                  <a:gd name="T24" fmla="*/ 135 w 534"/>
                  <a:gd name="T25" fmla="*/ 186 h 251"/>
                  <a:gd name="T26" fmla="*/ 137 w 534"/>
                  <a:gd name="T27" fmla="*/ 186 h 251"/>
                  <a:gd name="T28" fmla="*/ 164 w 534"/>
                  <a:gd name="T29" fmla="*/ 171 h 251"/>
                  <a:gd name="T30" fmla="*/ 164 w 534"/>
                  <a:gd name="T31" fmla="*/ 164 h 251"/>
                  <a:gd name="T32" fmla="*/ 175 w 534"/>
                  <a:gd name="T33" fmla="*/ 186 h 251"/>
                  <a:gd name="T34" fmla="*/ 195 w 534"/>
                  <a:gd name="T35" fmla="*/ 190 h 251"/>
                  <a:gd name="T36" fmla="*/ 266 w 534"/>
                  <a:gd name="T37" fmla="*/ 164 h 251"/>
                  <a:gd name="T38" fmla="*/ 285 w 534"/>
                  <a:gd name="T39" fmla="*/ 140 h 251"/>
                  <a:gd name="T40" fmla="*/ 326 w 534"/>
                  <a:gd name="T41" fmla="*/ 124 h 251"/>
                  <a:gd name="T42" fmla="*/ 313 w 534"/>
                  <a:gd name="T43" fmla="*/ 80 h 251"/>
                  <a:gd name="T44" fmla="*/ 399 w 534"/>
                  <a:gd name="T45" fmla="*/ 88 h 251"/>
                  <a:gd name="T46" fmla="*/ 410 w 534"/>
                  <a:gd name="T47" fmla="*/ 96 h 251"/>
                  <a:gd name="T48" fmla="*/ 492 w 534"/>
                  <a:gd name="T49" fmla="*/ 88 h 251"/>
                  <a:gd name="T50" fmla="*/ 495 w 534"/>
                  <a:gd name="T51" fmla="*/ 64 h 251"/>
                  <a:gd name="T52" fmla="*/ 501 w 534"/>
                  <a:gd name="T53" fmla="*/ 59 h 251"/>
                  <a:gd name="T54" fmla="*/ 534 w 534"/>
                  <a:gd name="T55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34" h="251">
                    <a:moveTo>
                      <a:pt x="0" y="227"/>
                    </a:moveTo>
                    <a:lnTo>
                      <a:pt x="82" y="251"/>
                    </a:lnTo>
                    <a:lnTo>
                      <a:pt x="75" y="244"/>
                    </a:lnTo>
                    <a:lnTo>
                      <a:pt x="73" y="241"/>
                    </a:lnTo>
                    <a:lnTo>
                      <a:pt x="73" y="238"/>
                    </a:lnTo>
                    <a:lnTo>
                      <a:pt x="82" y="203"/>
                    </a:lnTo>
                    <a:lnTo>
                      <a:pt x="82" y="201"/>
                    </a:lnTo>
                    <a:lnTo>
                      <a:pt x="86" y="195"/>
                    </a:lnTo>
                    <a:lnTo>
                      <a:pt x="91" y="195"/>
                    </a:lnTo>
                    <a:lnTo>
                      <a:pt x="93" y="192"/>
                    </a:lnTo>
                    <a:lnTo>
                      <a:pt x="102" y="190"/>
                    </a:lnTo>
                    <a:lnTo>
                      <a:pt x="121" y="190"/>
                    </a:lnTo>
                    <a:lnTo>
                      <a:pt x="135" y="186"/>
                    </a:lnTo>
                    <a:lnTo>
                      <a:pt x="137" y="186"/>
                    </a:lnTo>
                    <a:lnTo>
                      <a:pt x="164" y="171"/>
                    </a:lnTo>
                    <a:lnTo>
                      <a:pt x="164" y="164"/>
                    </a:lnTo>
                    <a:lnTo>
                      <a:pt x="175" y="186"/>
                    </a:lnTo>
                    <a:lnTo>
                      <a:pt x="195" y="190"/>
                    </a:lnTo>
                    <a:lnTo>
                      <a:pt x="266" y="164"/>
                    </a:lnTo>
                    <a:lnTo>
                      <a:pt x="285" y="140"/>
                    </a:lnTo>
                    <a:lnTo>
                      <a:pt x="326" y="124"/>
                    </a:lnTo>
                    <a:lnTo>
                      <a:pt x="313" y="80"/>
                    </a:lnTo>
                    <a:lnTo>
                      <a:pt x="399" y="88"/>
                    </a:lnTo>
                    <a:lnTo>
                      <a:pt x="410" y="96"/>
                    </a:lnTo>
                    <a:lnTo>
                      <a:pt x="492" y="88"/>
                    </a:lnTo>
                    <a:lnTo>
                      <a:pt x="495" y="64"/>
                    </a:lnTo>
                    <a:lnTo>
                      <a:pt x="501" y="59"/>
                    </a:lnTo>
                    <a:lnTo>
                      <a:pt x="534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0" name="Freeform 335">
                <a:extLst>
                  <a:ext uri="{FF2B5EF4-FFF2-40B4-BE49-F238E27FC236}">
                    <a16:creationId xmlns:a16="http://schemas.microsoft.com/office/drawing/2014/main" id="{D2A9D48E-6689-5C08-A927-7B37A19FA7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2" y="1274"/>
                <a:ext cx="135" cy="191"/>
              </a:xfrm>
              <a:custGeom>
                <a:avLst/>
                <a:gdLst>
                  <a:gd name="T0" fmla="*/ 136 w 945"/>
                  <a:gd name="T1" fmla="*/ 0 h 1335"/>
                  <a:gd name="T2" fmla="*/ 31 w 945"/>
                  <a:gd name="T3" fmla="*/ 82 h 1335"/>
                  <a:gd name="T4" fmla="*/ 0 w 945"/>
                  <a:gd name="T5" fmla="*/ 86 h 1335"/>
                  <a:gd name="T6" fmla="*/ 91 w 945"/>
                  <a:gd name="T7" fmla="*/ 116 h 1335"/>
                  <a:gd name="T8" fmla="*/ 47 w 945"/>
                  <a:gd name="T9" fmla="*/ 170 h 1335"/>
                  <a:gd name="T10" fmla="*/ 63 w 945"/>
                  <a:gd name="T11" fmla="*/ 249 h 1335"/>
                  <a:gd name="T12" fmla="*/ 151 w 945"/>
                  <a:gd name="T13" fmla="*/ 182 h 1335"/>
                  <a:gd name="T14" fmla="*/ 249 w 945"/>
                  <a:gd name="T15" fmla="*/ 202 h 1335"/>
                  <a:gd name="T16" fmla="*/ 262 w 945"/>
                  <a:gd name="T17" fmla="*/ 260 h 1335"/>
                  <a:gd name="T18" fmla="*/ 366 w 945"/>
                  <a:gd name="T19" fmla="*/ 399 h 1335"/>
                  <a:gd name="T20" fmla="*/ 407 w 945"/>
                  <a:gd name="T21" fmla="*/ 348 h 1335"/>
                  <a:gd name="T22" fmla="*/ 489 w 945"/>
                  <a:gd name="T23" fmla="*/ 410 h 1335"/>
                  <a:gd name="T24" fmla="*/ 467 w 945"/>
                  <a:gd name="T25" fmla="*/ 481 h 1335"/>
                  <a:gd name="T26" fmla="*/ 533 w 945"/>
                  <a:gd name="T27" fmla="*/ 516 h 1335"/>
                  <a:gd name="T28" fmla="*/ 552 w 945"/>
                  <a:gd name="T29" fmla="*/ 501 h 1335"/>
                  <a:gd name="T30" fmla="*/ 595 w 945"/>
                  <a:gd name="T31" fmla="*/ 538 h 1335"/>
                  <a:gd name="T32" fmla="*/ 624 w 945"/>
                  <a:gd name="T33" fmla="*/ 585 h 1335"/>
                  <a:gd name="T34" fmla="*/ 635 w 945"/>
                  <a:gd name="T35" fmla="*/ 597 h 1335"/>
                  <a:gd name="T36" fmla="*/ 637 w 945"/>
                  <a:gd name="T37" fmla="*/ 621 h 1335"/>
                  <a:gd name="T38" fmla="*/ 547 w 945"/>
                  <a:gd name="T39" fmla="*/ 662 h 1335"/>
                  <a:gd name="T40" fmla="*/ 557 w 945"/>
                  <a:gd name="T41" fmla="*/ 732 h 1335"/>
                  <a:gd name="T42" fmla="*/ 544 w 945"/>
                  <a:gd name="T43" fmla="*/ 771 h 1335"/>
                  <a:gd name="T44" fmla="*/ 517 w 945"/>
                  <a:gd name="T45" fmla="*/ 793 h 1335"/>
                  <a:gd name="T46" fmla="*/ 506 w 945"/>
                  <a:gd name="T47" fmla="*/ 815 h 1335"/>
                  <a:gd name="T48" fmla="*/ 536 w 945"/>
                  <a:gd name="T49" fmla="*/ 847 h 1335"/>
                  <a:gd name="T50" fmla="*/ 495 w 945"/>
                  <a:gd name="T51" fmla="*/ 859 h 1335"/>
                  <a:gd name="T52" fmla="*/ 475 w 945"/>
                  <a:gd name="T53" fmla="*/ 880 h 1335"/>
                  <a:gd name="T54" fmla="*/ 460 w 945"/>
                  <a:gd name="T55" fmla="*/ 916 h 1335"/>
                  <a:gd name="T56" fmla="*/ 495 w 945"/>
                  <a:gd name="T57" fmla="*/ 951 h 1335"/>
                  <a:gd name="T58" fmla="*/ 511 w 945"/>
                  <a:gd name="T59" fmla="*/ 957 h 1335"/>
                  <a:gd name="T60" fmla="*/ 514 w 945"/>
                  <a:gd name="T61" fmla="*/ 957 h 1335"/>
                  <a:gd name="T62" fmla="*/ 519 w 945"/>
                  <a:gd name="T63" fmla="*/ 948 h 1335"/>
                  <a:gd name="T64" fmla="*/ 519 w 945"/>
                  <a:gd name="T65" fmla="*/ 946 h 1335"/>
                  <a:gd name="T66" fmla="*/ 513 w 945"/>
                  <a:gd name="T67" fmla="*/ 937 h 1335"/>
                  <a:gd name="T68" fmla="*/ 506 w 945"/>
                  <a:gd name="T69" fmla="*/ 934 h 1335"/>
                  <a:gd name="T70" fmla="*/ 504 w 945"/>
                  <a:gd name="T71" fmla="*/ 927 h 1335"/>
                  <a:gd name="T72" fmla="*/ 504 w 945"/>
                  <a:gd name="T73" fmla="*/ 916 h 1335"/>
                  <a:gd name="T74" fmla="*/ 511 w 945"/>
                  <a:gd name="T75" fmla="*/ 909 h 1335"/>
                  <a:gd name="T76" fmla="*/ 582 w 945"/>
                  <a:gd name="T77" fmla="*/ 931 h 1335"/>
                  <a:gd name="T78" fmla="*/ 634 w 945"/>
                  <a:gd name="T79" fmla="*/ 1000 h 1335"/>
                  <a:gd name="T80" fmla="*/ 664 w 945"/>
                  <a:gd name="T81" fmla="*/ 1005 h 1335"/>
                  <a:gd name="T82" fmla="*/ 713 w 945"/>
                  <a:gd name="T83" fmla="*/ 1045 h 1335"/>
                  <a:gd name="T84" fmla="*/ 737 w 945"/>
                  <a:gd name="T85" fmla="*/ 1047 h 1335"/>
                  <a:gd name="T86" fmla="*/ 737 w 945"/>
                  <a:gd name="T87" fmla="*/ 1077 h 1335"/>
                  <a:gd name="T88" fmla="*/ 770 w 945"/>
                  <a:gd name="T89" fmla="*/ 1164 h 1335"/>
                  <a:gd name="T90" fmla="*/ 744 w 945"/>
                  <a:gd name="T91" fmla="*/ 1200 h 1335"/>
                  <a:gd name="T92" fmla="*/ 797 w 945"/>
                  <a:gd name="T93" fmla="*/ 1285 h 1335"/>
                  <a:gd name="T94" fmla="*/ 861 w 945"/>
                  <a:gd name="T95" fmla="*/ 1224 h 1335"/>
                  <a:gd name="T96" fmla="*/ 868 w 945"/>
                  <a:gd name="T97" fmla="*/ 1202 h 1335"/>
                  <a:gd name="T98" fmla="*/ 885 w 945"/>
                  <a:gd name="T99" fmla="*/ 1218 h 1335"/>
                  <a:gd name="T100" fmla="*/ 886 w 945"/>
                  <a:gd name="T101" fmla="*/ 1229 h 1335"/>
                  <a:gd name="T102" fmla="*/ 907 w 945"/>
                  <a:gd name="T103" fmla="*/ 1284 h 1335"/>
                  <a:gd name="T104" fmla="*/ 945 w 945"/>
                  <a:gd name="T105" fmla="*/ 1335 h 1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45" h="1335">
                    <a:moveTo>
                      <a:pt x="136" y="0"/>
                    </a:moveTo>
                    <a:lnTo>
                      <a:pt x="31" y="82"/>
                    </a:lnTo>
                    <a:lnTo>
                      <a:pt x="0" y="86"/>
                    </a:lnTo>
                    <a:lnTo>
                      <a:pt x="91" y="116"/>
                    </a:lnTo>
                    <a:lnTo>
                      <a:pt x="47" y="170"/>
                    </a:lnTo>
                    <a:lnTo>
                      <a:pt x="63" y="249"/>
                    </a:lnTo>
                    <a:lnTo>
                      <a:pt x="151" y="182"/>
                    </a:lnTo>
                    <a:lnTo>
                      <a:pt x="249" y="202"/>
                    </a:lnTo>
                    <a:lnTo>
                      <a:pt x="262" y="260"/>
                    </a:lnTo>
                    <a:lnTo>
                      <a:pt x="366" y="399"/>
                    </a:lnTo>
                    <a:lnTo>
                      <a:pt x="407" y="348"/>
                    </a:lnTo>
                    <a:lnTo>
                      <a:pt x="489" y="410"/>
                    </a:lnTo>
                    <a:lnTo>
                      <a:pt x="467" y="481"/>
                    </a:lnTo>
                    <a:lnTo>
                      <a:pt x="533" y="516"/>
                    </a:lnTo>
                    <a:lnTo>
                      <a:pt x="552" y="501"/>
                    </a:lnTo>
                    <a:lnTo>
                      <a:pt x="595" y="538"/>
                    </a:lnTo>
                    <a:lnTo>
                      <a:pt x="624" y="585"/>
                    </a:lnTo>
                    <a:lnTo>
                      <a:pt x="635" y="597"/>
                    </a:lnTo>
                    <a:lnTo>
                      <a:pt x="637" y="621"/>
                    </a:lnTo>
                    <a:lnTo>
                      <a:pt x="547" y="662"/>
                    </a:lnTo>
                    <a:lnTo>
                      <a:pt x="557" y="732"/>
                    </a:lnTo>
                    <a:lnTo>
                      <a:pt x="544" y="771"/>
                    </a:lnTo>
                    <a:lnTo>
                      <a:pt x="517" y="793"/>
                    </a:lnTo>
                    <a:lnTo>
                      <a:pt x="506" y="815"/>
                    </a:lnTo>
                    <a:lnTo>
                      <a:pt x="536" y="847"/>
                    </a:lnTo>
                    <a:lnTo>
                      <a:pt x="495" y="859"/>
                    </a:lnTo>
                    <a:lnTo>
                      <a:pt x="475" y="880"/>
                    </a:lnTo>
                    <a:lnTo>
                      <a:pt x="460" y="916"/>
                    </a:lnTo>
                    <a:lnTo>
                      <a:pt x="495" y="951"/>
                    </a:lnTo>
                    <a:lnTo>
                      <a:pt x="511" y="957"/>
                    </a:lnTo>
                    <a:lnTo>
                      <a:pt x="514" y="957"/>
                    </a:lnTo>
                    <a:lnTo>
                      <a:pt x="519" y="948"/>
                    </a:lnTo>
                    <a:lnTo>
                      <a:pt x="519" y="946"/>
                    </a:lnTo>
                    <a:lnTo>
                      <a:pt x="513" y="937"/>
                    </a:lnTo>
                    <a:lnTo>
                      <a:pt x="506" y="934"/>
                    </a:lnTo>
                    <a:lnTo>
                      <a:pt x="504" y="927"/>
                    </a:lnTo>
                    <a:lnTo>
                      <a:pt x="504" y="916"/>
                    </a:lnTo>
                    <a:lnTo>
                      <a:pt x="511" y="909"/>
                    </a:lnTo>
                    <a:lnTo>
                      <a:pt x="582" y="931"/>
                    </a:lnTo>
                    <a:lnTo>
                      <a:pt x="634" y="1000"/>
                    </a:lnTo>
                    <a:lnTo>
                      <a:pt x="664" y="1005"/>
                    </a:lnTo>
                    <a:lnTo>
                      <a:pt x="713" y="1045"/>
                    </a:lnTo>
                    <a:lnTo>
                      <a:pt x="737" y="1047"/>
                    </a:lnTo>
                    <a:lnTo>
                      <a:pt x="737" y="1077"/>
                    </a:lnTo>
                    <a:lnTo>
                      <a:pt x="770" y="1164"/>
                    </a:lnTo>
                    <a:lnTo>
                      <a:pt x="744" y="1200"/>
                    </a:lnTo>
                    <a:lnTo>
                      <a:pt x="797" y="1285"/>
                    </a:lnTo>
                    <a:lnTo>
                      <a:pt x="861" y="1224"/>
                    </a:lnTo>
                    <a:lnTo>
                      <a:pt x="868" y="1202"/>
                    </a:lnTo>
                    <a:lnTo>
                      <a:pt x="885" y="1218"/>
                    </a:lnTo>
                    <a:lnTo>
                      <a:pt x="886" y="1229"/>
                    </a:lnTo>
                    <a:lnTo>
                      <a:pt x="907" y="1284"/>
                    </a:lnTo>
                    <a:lnTo>
                      <a:pt x="945" y="1335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1" name="Freeform 336">
                <a:extLst>
                  <a:ext uri="{FF2B5EF4-FFF2-40B4-BE49-F238E27FC236}">
                    <a16:creationId xmlns:a16="http://schemas.microsoft.com/office/drawing/2014/main" id="{0F08ADA8-142A-BA27-FFD8-024A14B2F5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0" y="2768"/>
                <a:ext cx="111" cy="186"/>
              </a:xfrm>
              <a:custGeom>
                <a:avLst/>
                <a:gdLst>
                  <a:gd name="T0" fmla="*/ 0 w 775"/>
                  <a:gd name="T1" fmla="*/ 0 h 1303"/>
                  <a:gd name="T2" fmla="*/ 109 w 775"/>
                  <a:gd name="T3" fmla="*/ 135 h 1303"/>
                  <a:gd name="T4" fmla="*/ 186 w 775"/>
                  <a:gd name="T5" fmla="*/ 207 h 1303"/>
                  <a:gd name="T6" fmla="*/ 194 w 775"/>
                  <a:gd name="T7" fmla="*/ 217 h 1303"/>
                  <a:gd name="T8" fmla="*/ 200 w 775"/>
                  <a:gd name="T9" fmla="*/ 232 h 1303"/>
                  <a:gd name="T10" fmla="*/ 200 w 775"/>
                  <a:gd name="T11" fmla="*/ 233 h 1303"/>
                  <a:gd name="T12" fmla="*/ 183 w 775"/>
                  <a:gd name="T13" fmla="*/ 305 h 1303"/>
                  <a:gd name="T14" fmla="*/ 180 w 775"/>
                  <a:gd name="T15" fmla="*/ 310 h 1303"/>
                  <a:gd name="T16" fmla="*/ 180 w 775"/>
                  <a:gd name="T17" fmla="*/ 321 h 1303"/>
                  <a:gd name="T18" fmla="*/ 186 w 775"/>
                  <a:gd name="T19" fmla="*/ 345 h 1303"/>
                  <a:gd name="T20" fmla="*/ 230 w 775"/>
                  <a:gd name="T21" fmla="*/ 452 h 1303"/>
                  <a:gd name="T22" fmla="*/ 265 w 775"/>
                  <a:gd name="T23" fmla="*/ 469 h 1303"/>
                  <a:gd name="T24" fmla="*/ 304 w 775"/>
                  <a:gd name="T25" fmla="*/ 549 h 1303"/>
                  <a:gd name="T26" fmla="*/ 285 w 775"/>
                  <a:gd name="T27" fmla="*/ 633 h 1303"/>
                  <a:gd name="T28" fmla="*/ 307 w 775"/>
                  <a:gd name="T29" fmla="*/ 655 h 1303"/>
                  <a:gd name="T30" fmla="*/ 311 w 775"/>
                  <a:gd name="T31" fmla="*/ 694 h 1303"/>
                  <a:gd name="T32" fmla="*/ 282 w 775"/>
                  <a:gd name="T33" fmla="*/ 727 h 1303"/>
                  <a:gd name="T34" fmla="*/ 276 w 775"/>
                  <a:gd name="T35" fmla="*/ 757 h 1303"/>
                  <a:gd name="T36" fmla="*/ 296 w 775"/>
                  <a:gd name="T37" fmla="*/ 790 h 1303"/>
                  <a:gd name="T38" fmla="*/ 287 w 775"/>
                  <a:gd name="T39" fmla="*/ 812 h 1303"/>
                  <a:gd name="T40" fmla="*/ 287 w 775"/>
                  <a:gd name="T41" fmla="*/ 819 h 1303"/>
                  <a:gd name="T42" fmla="*/ 289 w 775"/>
                  <a:gd name="T43" fmla="*/ 830 h 1303"/>
                  <a:gd name="T44" fmla="*/ 300 w 775"/>
                  <a:gd name="T45" fmla="*/ 856 h 1303"/>
                  <a:gd name="T46" fmla="*/ 318 w 775"/>
                  <a:gd name="T47" fmla="*/ 861 h 1303"/>
                  <a:gd name="T48" fmla="*/ 336 w 775"/>
                  <a:gd name="T49" fmla="*/ 878 h 1303"/>
                  <a:gd name="T50" fmla="*/ 340 w 775"/>
                  <a:gd name="T51" fmla="*/ 921 h 1303"/>
                  <a:gd name="T52" fmla="*/ 298 w 775"/>
                  <a:gd name="T53" fmla="*/ 975 h 1303"/>
                  <a:gd name="T54" fmla="*/ 284 w 775"/>
                  <a:gd name="T55" fmla="*/ 1003 h 1303"/>
                  <a:gd name="T56" fmla="*/ 273 w 775"/>
                  <a:gd name="T57" fmla="*/ 1052 h 1303"/>
                  <a:gd name="T58" fmla="*/ 274 w 775"/>
                  <a:gd name="T59" fmla="*/ 1055 h 1303"/>
                  <a:gd name="T60" fmla="*/ 276 w 775"/>
                  <a:gd name="T61" fmla="*/ 1055 h 1303"/>
                  <a:gd name="T62" fmla="*/ 282 w 775"/>
                  <a:gd name="T63" fmla="*/ 1058 h 1303"/>
                  <a:gd name="T64" fmla="*/ 293 w 775"/>
                  <a:gd name="T65" fmla="*/ 1055 h 1303"/>
                  <a:gd name="T66" fmla="*/ 295 w 775"/>
                  <a:gd name="T67" fmla="*/ 1055 h 1303"/>
                  <a:gd name="T68" fmla="*/ 307 w 775"/>
                  <a:gd name="T69" fmla="*/ 1047 h 1303"/>
                  <a:gd name="T70" fmla="*/ 340 w 775"/>
                  <a:gd name="T71" fmla="*/ 1022 h 1303"/>
                  <a:gd name="T72" fmla="*/ 344 w 775"/>
                  <a:gd name="T73" fmla="*/ 1085 h 1303"/>
                  <a:gd name="T74" fmla="*/ 347 w 775"/>
                  <a:gd name="T75" fmla="*/ 1085 h 1303"/>
                  <a:gd name="T76" fmla="*/ 353 w 775"/>
                  <a:gd name="T77" fmla="*/ 1098 h 1303"/>
                  <a:gd name="T78" fmla="*/ 355 w 775"/>
                  <a:gd name="T79" fmla="*/ 1102 h 1303"/>
                  <a:gd name="T80" fmla="*/ 360 w 775"/>
                  <a:gd name="T81" fmla="*/ 1103 h 1303"/>
                  <a:gd name="T82" fmla="*/ 481 w 775"/>
                  <a:gd name="T83" fmla="*/ 1140 h 1303"/>
                  <a:gd name="T84" fmla="*/ 489 w 775"/>
                  <a:gd name="T85" fmla="*/ 1140 h 1303"/>
                  <a:gd name="T86" fmla="*/ 470 w 775"/>
                  <a:gd name="T87" fmla="*/ 1211 h 1303"/>
                  <a:gd name="T88" fmla="*/ 438 w 775"/>
                  <a:gd name="T89" fmla="*/ 1240 h 1303"/>
                  <a:gd name="T90" fmla="*/ 482 w 775"/>
                  <a:gd name="T91" fmla="*/ 1249 h 1303"/>
                  <a:gd name="T92" fmla="*/ 508 w 775"/>
                  <a:gd name="T93" fmla="*/ 1249 h 1303"/>
                  <a:gd name="T94" fmla="*/ 612 w 775"/>
                  <a:gd name="T95" fmla="*/ 1205 h 1303"/>
                  <a:gd name="T96" fmla="*/ 748 w 775"/>
                  <a:gd name="T97" fmla="*/ 1218 h 1303"/>
                  <a:gd name="T98" fmla="*/ 775 w 775"/>
                  <a:gd name="T99" fmla="*/ 1303 h 1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75" h="1303">
                    <a:moveTo>
                      <a:pt x="0" y="0"/>
                    </a:moveTo>
                    <a:lnTo>
                      <a:pt x="109" y="135"/>
                    </a:lnTo>
                    <a:lnTo>
                      <a:pt x="186" y="207"/>
                    </a:lnTo>
                    <a:lnTo>
                      <a:pt x="194" y="217"/>
                    </a:lnTo>
                    <a:lnTo>
                      <a:pt x="200" y="232"/>
                    </a:lnTo>
                    <a:lnTo>
                      <a:pt x="200" y="233"/>
                    </a:lnTo>
                    <a:lnTo>
                      <a:pt x="183" y="305"/>
                    </a:lnTo>
                    <a:lnTo>
                      <a:pt x="180" y="310"/>
                    </a:lnTo>
                    <a:lnTo>
                      <a:pt x="180" y="321"/>
                    </a:lnTo>
                    <a:lnTo>
                      <a:pt x="186" y="345"/>
                    </a:lnTo>
                    <a:lnTo>
                      <a:pt x="230" y="452"/>
                    </a:lnTo>
                    <a:lnTo>
                      <a:pt x="265" y="469"/>
                    </a:lnTo>
                    <a:lnTo>
                      <a:pt x="304" y="549"/>
                    </a:lnTo>
                    <a:lnTo>
                      <a:pt x="285" y="633"/>
                    </a:lnTo>
                    <a:lnTo>
                      <a:pt x="307" y="655"/>
                    </a:lnTo>
                    <a:lnTo>
                      <a:pt x="311" y="694"/>
                    </a:lnTo>
                    <a:lnTo>
                      <a:pt x="282" y="727"/>
                    </a:lnTo>
                    <a:lnTo>
                      <a:pt x="276" y="757"/>
                    </a:lnTo>
                    <a:lnTo>
                      <a:pt x="296" y="790"/>
                    </a:lnTo>
                    <a:lnTo>
                      <a:pt x="287" y="812"/>
                    </a:lnTo>
                    <a:lnTo>
                      <a:pt x="287" y="819"/>
                    </a:lnTo>
                    <a:lnTo>
                      <a:pt x="289" y="830"/>
                    </a:lnTo>
                    <a:lnTo>
                      <a:pt x="300" y="856"/>
                    </a:lnTo>
                    <a:lnTo>
                      <a:pt x="318" y="861"/>
                    </a:lnTo>
                    <a:lnTo>
                      <a:pt x="336" y="878"/>
                    </a:lnTo>
                    <a:lnTo>
                      <a:pt x="340" y="921"/>
                    </a:lnTo>
                    <a:lnTo>
                      <a:pt x="298" y="975"/>
                    </a:lnTo>
                    <a:lnTo>
                      <a:pt x="284" y="1003"/>
                    </a:lnTo>
                    <a:lnTo>
                      <a:pt x="273" y="1052"/>
                    </a:lnTo>
                    <a:lnTo>
                      <a:pt x="274" y="1055"/>
                    </a:lnTo>
                    <a:lnTo>
                      <a:pt x="276" y="1055"/>
                    </a:lnTo>
                    <a:lnTo>
                      <a:pt x="282" y="1058"/>
                    </a:lnTo>
                    <a:lnTo>
                      <a:pt x="293" y="1055"/>
                    </a:lnTo>
                    <a:lnTo>
                      <a:pt x="295" y="1055"/>
                    </a:lnTo>
                    <a:lnTo>
                      <a:pt x="307" y="1047"/>
                    </a:lnTo>
                    <a:lnTo>
                      <a:pt x="340" y="1022"/>
                    </a:lnTo>
                    <a:lnTo>
                      <a:pt x="344" y="1085"/>
                    </a:lnTo>
                    <a:lnTo>
                      <a:pt x="347" y="1085"/>
                    </a:lnTo>
                    <a:lnTo>
                      <a:pt x="353" y="1098"/>
                    </a:lnTo>
                    <a:lnTo>
                      <a:pt x="355" y="1102"/>
                    </a:lnTo>
                    <a:lnTo>
                      <a:pt x="360" y="1103"/>
                    </a:lnTo>
                    <a:lnTo>
                      <a:pt x="481" y="1140"/>
                    </a:lnTo>
                    <a:lnTo>
                      <a:pt x="489" y="1140"/>
                    </a:lnTo>
                    <a:lnTo>
                      <a:pt x="470" y="1211"/>
                    </a:lnTo>
                    <a:lnTo>
                      <a:pt x="438" y="1240"/>
                    </a:lnTo>
                    <a:lnTo>
                      <a:pt x="482" y="1249"/>
                    </a:lnTo>
                    <a:lnTo>
                      <a:pt x="508" y="1249"/>
                    </a:lnTo>
                    <a:lnTo>
                      <a:pt x="612" y="1205"/>
                    </a:lnTo>
                    <a:lnTo>
                      <a:pt x="748" y="1218"/>
                    </a:lnTo>
                    <a:lnTo>
                      <a:pt x="775" y="130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2" name="Freeform 337">
                <a:extLst>
                  <a:ext uri="{FF2B5EF4-FFF2-40B4-BE49-F238E27FC236}">
                    <a16:creationId xmlns:a16="http://schemas.microsoft.com/office/drawing/2014/main" id="{C20F62BB-ECD0-08B0-1A6A-E53B0ACFDD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5" y="1021"/>
                <a:ext cx="154" cy="70"/>
              </a:xfrm>
              <a:custGeom>
                <a:avLst/>
                <a:gdLst>
                  <a:gd name="T0" fmla="*/ 1065 w 1076"/>
                  <a:gd name="T1" fmla="*/ 489 h 489"/>
                  <a:gd name="T2" fmla="*/ 1063 w 1076"/>
                  <a:gd name="T3" fmla="*/ 417 h 489"/>
                  <a:gd name="T4" fmla="*/ 1076 w 1076"/>
                  <a:gd name="T5" fmla="*/ 402 h 489"/>
                  <a:gd name="T6" fmla="*/ 1076 w 1076"/>
                  <a:gd name="T7" fmla="*/ 377 h 489"/>
                  <a:gd name="T8" fmla="*/ 1018 w 1076"/>
                  <a:gd name="T9" fmla="*/ 367 h 489"/>
                  <a:gd name="T10" fmla="*/ 1027 w 1076"/>
                  <a:gd name="T11" fmla="*/ 350 h 489"/>
                  <a:gd name="T12" fmla="*/ 1027 w 1076"/>
                  <a:gd name="T13" fmla="*/ 339 h 489"/>
                  <a:gd name="T14" fmla="*/ 1005 w 1076"/>
                  <a:gd name="T15" fmla="*/ 290 h 489"/>
                  <a:gd name="T16" fmla="*/ 934 w 1076"/>
                  <a:gd name="T17" fmla="*/ 268 h 489"/>
                  <a:gd name="T18" fmla="*/ 923 w 1076"/>
                  <a:gd name="T19" fmla="*/ 186 h 489"/>
                  <a:gd name="T20" fmla="*/ 858 w 1076"/>
                  <a:gd name="T21" fmla="*/ 197 h 489"/>
                  <a:gd name="T22" fmla="*/ 834 w 1076"/>
                  <a:gd name="T23" fmla="*/ 232 h 489"/>
                  <a:gd name="T24" fmla="*/ 822 w 1076"/>
                  <a:gd name="T25" fmla="*/ 213 h 489"/>
                  <a:gd name="T26" fmla="*/ 746 w 1076"/>
                  <a:gd name="T27" fmla="*/ 240 h 489"/>
                  <a:gd name="T28" fmla="*/ 690 w 1076"/>
                  <a:gd name="T29" fmla="*/ 177 h 489"/>
                  <a:gd name="T30" fmla="*/ 626 w 1076"/>
                  <a:gd name="T31" fmla="*/ 173 h 489"/>
                  <a:gd name="T32" fmla="*/ 625 w 1076"/>
                  <a:gd name="T33" fmla="*/ 166 h 489"/>
                  <a:gd name="T34" fmla="*/ 593 w 1076"/>
                  <a:gd name="T35" fmla="*/ 173 h 489"/>
                  <a:gd name="T36" fmla="*/ 548 w 1076"/>
                  <a:gd name="T37" fmla="*/ 118 h 489"/>
                  <a:gd name="T38" fmla="*/ 550 w 1076"/>
                  <a:gd name="T39" fmla="*/ 105 h 489"/>
                  <a:gd name="T40" fmla="*/ 539 w 1076"/>
                  <a:gd name="T41" fmla="*/ 98 h 489"/>
                  <a:gd name="T42" fmla="*/ 492 w 1076"/>
                  <a:gd name="T43" fmla="*/ 177 h 489"/>
                  <a:gd name="T44" fmla="*/ 453 w 1076"/>
                  <a:gd name="T45" fmla="*/ 192 h 489"/>
                  <a:gd name="T46" fmla="*/ 437 w 1076"/>
                  <a:gd name="T47" fmla="*/ 138 h 489"/>
                  <a:gd name="T48" fmla="*/ 462 w 1076"/>
                  <a:gd name="T49" fmla="*/ 72 h 489"/>
                  <a:gd name="T50" fmla="*/ 418 w 1076"/>
                  <a:gd name="T51" fmla="*/ 53 h 489"/>
                  <a:gd name="T52" fmla="*/ 418 w 1076"/>
                  <a:gd name="T53" fmla="*/ 39 h 489"/>
                  <a:gd name="T54" fmla="*/ 386 w 1076"/>
                  <a:gd name="T55" fmla="*/ 18 h 489"/>
                  <a:gd name="T56" fmla="*/ 374 w 1076"/>
                  <a:gd name="T57" fmla="*/ 20 h 489"/>
                  <a:gd name="T58" fmla="*/ 339 w 1076"/>
                  <a:gd name="T59" fmla="*/ 31 h 489"/>
                  <a:gd name="T60" fmla="*/ 333 w 1076"/>
                  <a:gd name="T61" fmla="*/ 71 h 489"/>
                  <a:gd name="T62" fmla="*/ 324 w 1076"/>
                  <a:gd name="T63" fmla="*/ 71 h 489"/>
                  <a:gd name="T64" fmla="*/ 270 w 1076"/>
                  <a:gd name="T65" fmla="*/ 55 h 489"/>
                  <a:gd name="T66" fmla="*/ 255 w 1076"/>
                  <a:gd name="T67" fmla="*/ 94 h 489"/>
                  <a:gd name="T68" fmla="*/ 226 w 1076"/>
                  <a:gd name="T69" fmla="*/ 94 h 489"/>
                  <a:gd name="T70" fmla="*/ 221 w 1076"/>
                  <a:gd name="T71" fmla="*/ 90 h 489"/>
                  <a:gd name="T72" fmla="*/ 204 w 1076"/>
                  <a:gd name="T73" fmla="*/ 104 h 489"/>
                  <a:gd name="T74" fmla="*/ 153 w 1076"/>
                  <a:gd name="T75" fmla="*/ 71 h 489"/>
                  <a:gd name="T76" fmla="*/ 142 w 1076"/>
                  <a:gd name="T77" fmla="*/ 29 h 489"/>
                  <a:gd name="T78" fmla="*/ 68 w 1076"/>
                  <a:gd name="T79" fmla="*/ 0 h 489"/>
                  <a:gd name="T80" fmla="*/ 19 w 1076"/>
                  <a:gd name="T81" fmla="*/ 20 h 489"/>
                  <a:gd name="T82" fmla="*/ 8 w 1076"/>
                  <a:gd name="T83" fmla="*/ 27 h 489"/>
                  <a:gd name="T84" fmla="*/ 0 w 1076"/>
                  <a:gd name="T85" fmla="*/ 9 h 4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76" h="489">
                    <a:moveTo>
                      <a:pt x="1065" y="489"/>
                    </a:moveTo>
                    <a:lnTo>
                      <a:pt x="1063" y="417"/>
                    </a:lnTo>
                    <a:lnTo>
                      <a:pt x="1076" y="402"/>
                    </a:lnTo>
                    <a:lnTo>
                      <a:pt x="1076" y="377"/>
                    </a:lnTo>
                    <a:lnTo>
                      <a:pt x="1018" y="367"/>
                    </a:lnTo>
                    <a:lnTo>
                      <a:pt x="1027" y="350"/>
                    </a:lnTo>
                    <a:lnTo>
                      <a:pt x="1027" y="339"/>
                    </a:lnTo>
                    <a:lnTo>
                      <a:pt x="1005" y="290"/>
                    </a:lnTo>
                    <a:lnTo>
                      <a:pt x="934" y="268"/>
                    </a:lnTo>
                    <a:lnTo>
                      <a:pt x="923" y="186"/>
                    </a:lnTo>
                    <a:lnTo>
                      <a:pt x="858" y="197"/>
                    </a:lnTo>
                    <a:lnTo>
                      <a:pt x="834" y="232"/>
                    </a:lnTo>
                    <a:lnTo>
                      <a:pt x="822" y="213"/>
                    </a:lnTo>
                    <a:lnTo>
                      <a:pt x="746" y="240"/>
                    </a:lnTo>
                    <a:lnTo>
                      <a:pt x="690" y="177"/>
                    </a:lnTo>
                    <a:lnTo>
                      <a:pt x="626" y="173"/>
                    </a:lnTo>
                    <a:lnTo>
                      <a:pt x="625" y="166"/>
                    </a:lnTo>
                    <a:lnTo>
                      <a:pt x="593" y="173"/>
                    </a:lnTo>
                    <a:lnTo>
                      <a:pt x="548" y="118"/>
                    </a:lnTo>
                    <a:lnTo>
                      <a:pt x="550" y="105"/>
                    </a:lnTo>
                    <a:lnTo>
                      <a:pt x="539" y="98"/>
                    </a:lnTo>
                    <a:lnTo>
                      <a:pt x="492" y="177"/>
                    </a:lnTo>
                    <a:lnTo>
                      <a:pt x="453" y="192"/>
                    </a:lnTo>
                    <a:lnTo>
                      <a:pt x="437" y="138"/>
                    </a:lnTo>
                    <a:lnTo>
                      <a:pt x="462" y="72"/>
                    </a:lnTo>
                    <a:lnTo>
                      <a:pt x="418" y="53"/>
                    </a:lnTo>
                    <a:lnTo>
                      <a:pt x="418" y="39"/>
                    </a:lnTo>
                    <a:lnTo>
                      <a:pt x="386" y="18"/>
                    </a:lnTo>
                    <a:lnTo>
                      <a:pt x="374" y="20"/>
                    </a:lnTo>
                    <a:lnTo>
                      <a:pt x="339" y="31"/>
                    </a:lnTo>
                    <a:lnTo>
                      <a:pt x="333" y="71"/>
                    </a:lnTo>
                    <a:lnTo>
                      <a:pt x="324" y="71"/>
                    </a:lnTo>
                    <a:lnTo>
                      <a:pt x="270" y="55"/>
                    </a:lnTo>
                    <a:lnTo>
                      <a:pt x="255" y="94"/>
                    </a:lnTo>
                    <a:lnTo>
                      <a:pt x="226" y="94"/>
                    </a:lnTo>
                    <a:lnTo>
                      <a:pt x="221" y="90"/>
                    </a:lnTo>
                    <a:lnTo>
                      <a:pt x="204" y="104"/>
                    </a:lnTo>
                    <a:lnTo>
                      <a:pt x="153" y="71"/>
                    </a:lnTo>
                    <a:lnTo>
                      <a:pt x="142" y="29"/>
                    </a:lnTo>
                    <a:lnTo>
                      <a:pt x="68" y="0"/>
                    </a:lnTo>
                    <a:lnTo>
                      <a:pt x="19" y="20"/>
                    </a:lnTo>
                    <a:lnTo>
                      <a:pt x="8" y="27"/>
                    </a:lnTo>
                    <a:lnTo>
                      <a:pt x="0" y="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3" name="Freeform 338">
                <a:extLst>
                  <a:ext uri="{FF2B5EF4-FFF2-40B4-BE49-F238E27FC236}">
                    <a16:creationId xmlns:a16="http://schemas.microsoft.com/office/drawing/2014/main" id="{0C3C03B3-28B2-1986-738E-10863CDAE0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3" y="1091"/>
                <a:ext cx="21" cy="52"/>
              </a:xfrm>
              <a:custGeom>
                <a:avLst/>
                <a:gdLst>
                  <a:gd name="T0" fmla="*/ 145 w 145"/>
                  <a:gd name="T1" fmla="*/ 365 h 365"/>
                  <a:gd name="T2" fmla="*/ 145 w 145"/>
                  <a:gd name="T3" fmla="*/ 350 h 365"/>
                  <a:gd name="T4" fmla="*/ 101 w 145"/>
                  <a:gd name="T5" fmla="*/ 304 h 365"/>
                  <a:gd name="T6" fmla="*/ 66 w 145"/>
                  <a:gd name="T7" fmla="*/ 308 h 365"/>
                  <a:gd name="T8" fmla="*/ 55 w 145"/>
                  <a:gd name="T9" fmla="*/ 260 h 365"/>
                  <a:gd name="T10" fmla="*/ 27 w 145"/>
                  <a:gd name="T11" fmla="*/ 265 h 365"/>
                  <a:gd name="T12" fmla="*/ 8 w 145"/>
                  <a:gd name="T13" fmla="*/ 248 h 365"/>
                  <a:gd name="T14" fmla="*/ 10 w 145"/>
                  <a:gd name="T15" fmla="*/ 241 h 365"/>
                  <a:gd name="T16" fmla="*/ 0 w 145"/>
                  <a:gd name="T17" fmla="*/ 197 h 365"/>
                  <a:gd name="T18" fmla="*/ 25 w 145"/>
                  <a:gd name="T19" fmla="*/ 169 h 365"/>
                  <a:gd name="T20" fmla="*/ 10 w 145"/>
                  <a:gd name="T21" fmla="*/ 103 h 365"/>
                  <a:gd name="T22" fmla="*/ 44 w 145"/>
                  <a:gd name="T23" fmla="*/ 35 h 365"/>
                  <a:gd name="T24" fmla="*/ 54 w 145"/>
                  <a:gd name="T25" fmla="*/ 27 h 365"/>
                  <a:gd name="T26" fmla="*/ 101 w 145"/>
                  <a:gd name="T27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5" h="365">
                    <a:moveTo>
                      <a:pt x="145" y="365"/>
                    </a:moveTo>
                    <a:lnTo>
                      <a:pt x="145" y="350"/>
                    </a:lnTo>
                    <a:lnTo>
                      <a:pt x="101" y="304"/>
                    </a:lnTo>
                    <a:lnTo>
                      <a:pt x="66" y="308"/>
                    </a:lnTo>
                    <a:lnTo>
                      <a:pt x="55" y="260"/>
                    </a:lnTo>
                    <a:lnTo>
                      <a:pt x="27" y="265"/>
                    </a:lnTo>
                    <a:lnTo>
                      <a:pt x="8" y="248"/>
                    </a:lnTo>
                    <a:lnTo>
                      <a:pt x="10" y="241"/>
                    </a:lnTo>
                    <a:lnTo>
                      <a:pt x="0" y="197"/>
                    </a:lnTo>
                    <a:lnTo>
                      <a:pt x="25" y="169"/>
                    </a:lnTo>
                    <a:lnTo>
                      <a:pt x="10" y="103"/>
                    </a:lnTo>
                    <a:lnTo>
                      <a:pt x="44" y="35"/>
                    </a:lnTo>
                    <a:lnTo>
                      <a:pt x="54" y="27"/>
                    </a:lnTo>
                    <a:lnTo>
                      <a:pt x="101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4" name="Freeform 339">
                <a:extLst>
                  <a:ext uri="{FF2B5EF4-FFF2-40B4-BE49-F238E27FC236}">
                    <a16:creationId xmlns:a16="http://schemas.microsoft.com/office/drawing/2014/main" id="{EA143D2A-CCA5-6F46-F92D-64C9BFC6B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8" y="1075"/>
                <a:ext cx="23" cy="16"/>
              </a:xfrm>
              <a:custGeom>
                <a:avLst/>
                <a:gdLst>
                  <a:gd name="T0" fmla="*/ 0 w 166"/>
                  <a:gd name="T1" fmla="*/ 112 h 112"/>
                  <a:gd name="T2" fmla="*/ 85 w 166"/>
                  <a:gd name="T3" fmla="*/ 36 h 112"/>
                  <a:gd name="T4" fmla="*/ 166 w 166"/>
                  <a:gd name="T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6" h="112">
                    <a:moveTo>
                      <a:pt x="0" y="112"/>
                    </a:moveTo>
                    <a:lnTo>
                      <a:pt x="85" y="36"/>
                    </a:lnTo>
                    <a:lnTo>
                      <a:pt x="166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5" name="Freeform 340">
                <a:extLst>
                  <a:ext uri="{FF2B5EF4-FFF2-40B4-BE49-F238E27FC236}">
                    <a16:creationId xmlns:a16="http://schemas.microsoft.com/office/drawing/2014/main" id="{D547F86D-E6E0-0285-A249-E146FDB8D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1" y="1052"/>
                <a:ext cx="68" cy="23"/>
              </a:xfrm>
              <a:custGeom>
                <a:avLst/>
                <a:gdLst>
                  <a:gd name="T0" fmla="*/ 7 w 480"/>
                  <a:gd name="T1" fmla="*/ 161 h 161"/>
                  <a:gd name="T2" fmla="*/ 0 w 480"/>
                  <a:gd name="T3" fmla="*/ 136 h 161"/>
                  <a:gd name="T4" fmla="*/ 18 w 480"/>
                  <a:gd name="T5" fmla="*/ 117 h 161"/>
                  <a:gd name="T6" fmla="*/ 43 w 480"/>
                  <a:gd name="T7" fmla="*/ 129 h 161"/>
                  <a:gd name="T8" fmla="*/ 73 w 480"/>
                  <a:gd name="T9" fmla="*/ 136 h 161"/>
                  <a:gd name="T10" fmla="*/ 81 w 480"/>
                  <a:gd name="T11" fmla="*/ 147 h 161"/>
                  <a:gd name="T12" fmla="*/ 119 w 480"/>
                  <a:gd name="T13" fmla="*/ 121 h 161"/>
                  <a:gd name="T14" fmla="*/ 141 w 480"/>
                  <a:gd name="T15" fmla="*/ 97 h 161"/>
                  <a:gd name="T16" fmla="*/ 157 w 480"/>
                  <a:gd name="T17" fmla="*/ 103 h 161"/>
                  <a:gd name="T18" fmla="*/ 171 w 480"/>
                  <a:gd name="T19" fmla="*/ 106 h 161"/>
                  <a:gd name="T20" fmla="*/ 215 w 480"/>
                  <a:gd name="T21" fmla="*/ 147 h 161"/>
                  <a:gd name="T22" fmla="*/ 237 w 480"/>
                  <a:gd name="T23" fmla="*/ 142 h 161"/>
                  <a:gd name="T24" fmla="*/ 286 w 480"/>
                  <a:gd name="T25" fmla="*/ 150 h 161"/>
                  <a:gd name="T26" fmla="*/ 310 w 480"/>
                  <a:gd name="T27" fmla="*/ 150 h 161"/>
                  <a:gd name="T28" fmla="*/ 384 w 480"/>
                  <a:gd name="T29" fmla="*/ 95 h 161"/>
                  <a:gd name="T30" fmla="*/ 386 w 480"/>
                  <a:gd name="T31" fmla="*/ 86 h 161"/>
                  <a:gd name="T32" fmla="*/ 417 w 480"/>
                  <a:gd name="T33" fmla="*/ 53 h 161"/>
                  <a:gd name="T34" fmla="*/ 441 w 480"/>
                  <a:gd name="T35" fmla="*/ 14 h 161"/>
                  <a:gd name="T36" fmla="*/ 447 w 480"/>
                  <a:gd name="T37" fmla="*/ 9 h 161"/>
                  <a:gd name="T38" fmla="*/ 448 w 480"/>
                  <a:gd name="T39" fmla="*/ 9 h 161"/>
                  <a:gd name="T40" fmla="*/ 480 w 480"/>
                  <a:gd name="T41" fmla="*/ 0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0" h="161">
                    <a:moveTo>
                      <a:pt x="7" y="161"/>
                    </a:moveTo>
                    <a:lnTo>
                      <a:pt x="0" y="136"/>
                    </a:lnTo>
                    <a:lnTo>
                      <a:pt x="18" y="117"/>
                    </a:lnTo>
                    <a:lnTo>
                      <a:pt x="43" y="129"/>
                    </a:lnTo>
                    <a:lnTo>
                      <a:pt x="73" y="136"/>
                    </a:lnTo>
                    <a:lnTo>
                      <a:pt x="81" y="147"/>
                    </a:lnTo>
                    <a:lnTo>
                      <a:pt x="119" y="121"/>
                    </a:lnTo>
                    <a:lnTo>
                      <a:pt x="141" y="97"/>
                    </a:lnTo>
                    <a:lnTo>
                      <a:pt x="157" y="103"/>
                    </a:lnTo>
                    <a:lnTo>
                      <a:pt x="171" y="106"/>
                    </a:lnTo>
                    <a:lnTo>
                      <a:pt x="215" y="147"/>
                    </a:lnTo>
                    <a:lnTo>
                      <a:pt x="237" y="142"/>
                    </a:lnTo>
                    <a:lnTo>
                      <a:pt x="286" y="150"/>
                    </a:lnTo>
                    <a:lnTo>
                      <a:pt x="310" y="150"/>
                    </a:lnTo>
                    <a:lnTo>
                      <a:pt x="384" y="95"/>
                    </a:lnTo>
                    <a:lnTo>
                      <a:pt x="386" y="86"/>
                    </a:lnTo>
                    <a:lnTo>
                      <a:pt x="417" y="53"/>
                    </a:lnTo>
                    <a:lnTo>
                      <a:pt x="441" y="14"/>
                    </a:lnTo>
                    <a:lnTo>
                      <a:pt x="447" y="9"/>
                    </a:lnTo>
                    <a:lnTo>
                      <a:pt x="448" y="9"/>
                    </a:lnTo>
                    <a:lnTo>
                      <a:pt x="480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6" name="Freeform 341">
                <a:extLst>
                  <a:ext uri="{FF2B5EF4-FFF2-40B4-BE49-F238E27FC236}">
                    <a16:creationId xmlns:a16="http://schemas.microsoft.com/office/drawing/2014/main" id="{B0950ACB-CECA-E403-E016-B75EAF23F5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2" y="1075"/>
                <a:ext cx="9" cy="20"/>
              </a:xfrm>
              <a:custGeom>
                <a:avLst/>
                <a:gdLst>
                  <a:gd name="T0" fmla="*/ 47 w 63"/>
                  <a:gd name="T1" fmla="*/ 139 h 139"/>
                  <a:gd name="T2" fmla="*/ 36 w 63"/>
                  <a:gd name="T3" fmla="*/ 99 h 139"/>
                  <a:gd name="T4" fmla="*/ 47 w 63"/>
                  <a:gd name="T5" fmla="*/ 95 h 139"/>
                  <a:gd name="T6" fmla="*/ 52 w 63"/>
                  <a:gd name="T7" fmla="*/ 87 h 139"/>
                  <a:gd name="T8" fmla="*/ 63 w 63"/>
                  <a:gd name="T9" fmla="*/ 76 h 139"/>
                  <a:gd name="T10" fmla="*/ 35 w 63"/>
                  <a:gd name="T11" fmla="*/ 8 h 139"/>
                  <a:gd name="T12" fmla="*/ 0 w 63"/>
                  <a:gd name="T13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39">
                    <a:moveTo>
                      <a:pt x="47" y="139"/>
                    </a:moveTo>
                    <a:lnTo>
                      <a:pt x="36" y="99"/>
                    </a:lnTo>
                    <a:lnTo>
                      <a:pt x="47" y="95"/>
                    </a:lnTo>
                    <a:lnTo>
                      <a:pt x="52" y="87"/>
                    </a:lnTo>
                    <a:lnTo>
                      <a:pt x="63" y="76"/>
                    </a:lnTo>
                    <a:lnTo>
                      <a:pt x="35" y="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7" name="Freeform 342">
                <a:extLst>
                  <a:ext uri="{FF2B5EF4-FFF2-40B4-BE49-F238E27FC236}">
                    <a16:creationId xmlns:a16="http://schemas.microsoft.com/office/drawing/2014/main" id="{8A2B74DE-DA0B-1A4A-6B73-038C87A5FA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5" y="1025"/>
                <a:ext cx="15" cy="27"/>
              </a:xfrm>
              <a:custGeom>
                <a:avLst/>
                <a:gdLst>
                  <a:gd name="T0" fmla="*/ 32 w 108"/>
                  <a:gd name="T1" fmla="*/ 192 h 192"/>
                  <a:gd name="T2" fmla="*/ 0 w 108"/>
                  <a:gd name="T3" fmla="*/ 153 h 192"/>
                  <a:gd name="T4" fmla="*/ 62 w 108"/>
                  <a:gd name="T5" fmla="*/ 109 h 192"/>
                  <a:gd name="T6" fmla="*/ 108 w 108"/>
                  <a:gd name="T7" fmla="*/ 91 h 192"/>
                  <a:gd name="T8" fmla="*/ 100 w 108"/>
                  <a:gd name="T9" fmla="*/ 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192">
                    <a:moveTo>
                      <a:pt x="32" y="192"/>
                    </a:moveTo>
                    <a:lnTo>
                      <a:pt x="0" y="153"/>
                    </a:lnTo>
                    <a:lnTo>
                      <a:pt x="62" y="109"/>
                    </a:lnTo>
                    <a:lnTo>
                      <a:pt x="108" y="91"/>
                    </a:lnTo>
                    <a:lnTo>
                      <a:pt x="100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8" name="Freeform 343">
                <a:extLst>
                  <a:ext uri="{FF2B5EF4-FFF2-40B4-BE49-F238E27FC236}">
                    <a16:creationId xmlns:a16="http://schemas.microsoft.com/office/drawing/2014/main" id="{1243868A-07BE-CFCA-5C73-A67A9A5140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" y="1095"/>
                <a:ext cx="25" cy="20"/>
              </a:xfrm>
              <a:custGeom>
                <a:avLst/>
                <a:gdLst>
                  <a:gd name="T0" fmla="*/ 0 w 175"/>
                  <a:gd name="T1" fmla="*/ 3 h 145"/>
                  <a:gd name="T2" fmla="*/ 21 w 175"/>
                  <a:gd name="T3" fmla="*/ 0 h 145"/>
                  <a:gd name="T4" fmla="*/ 128 w 175"/>
                  <a:gd name="T5" fmla="*/ 0 h 145"/>
                  <a:gd name="T6" fmla="*/ 142 w 175"/>
                  <a:gd name="T7" fmla="*/ 33 h 145"/>
                  <a:gd name="T8" fmla="*/ 164 w 175"/>
                  <a:gd name="T9" fmla="*/ 64 h 145"/>
                  <a:gd name="T10" fmla="*/ 169 w 175"/>
                  <a:gd name="T11" fmla="*/ 79 h 145"/>
                  <a:gd name="T12" fmla="*/ 175 w 175"/>
                  <a:gd name="T1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5" h="145">
                    <a:moveTo>
                      <a:pt x="0" y="3"/>
                    </a:moveTo>
                    <a:lnTo>
                      <a:pt x="21" y="0"/>
                    </a:lnTo>
                    <a:lnTo>
                      <a:pt x="128" y="0"/>
                    </a:lnTo>
                    <a:lnTo>
                      <a:pt x="142" y="33"/>
                    </a:lnTo>
                    <a:lnTo>
                      <a:pt x="164" y="64"/>
                    </a:lnTo>
                    <a:lnTo>
                      <a:pt x="169" y="79"/>
                    </a:lnTo>
                    <a:lnTo>
                      <a:pt x="175" y="145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39" name="Freeform 344">
                <a:extLst>
                  <a:ext uri="{FF2B5EF4-FFF2-40B4-BE49-F238E27FC236}">
                    <a16:creationId xmlns:a16="http://schemas.microsoft.com/office/drawing/2014/main" id="{949D3E06-C18B-D0ED-D064-1F530D0601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9" y="1051"/>
                <a:ext cx="13" cy="81"/>
              </a:xfrm>
              <a:custGeom>
                <a:avLst/>
                <a:gdLst>
                  <a:gd name="T0" fmla="*/ 68 w 88"/>
                  <a:gd name="T1" fmla="*/ 563 h 563"/>
                  <a:gd name="T2" fmla="*/ 76 w 88"/>
                  <a:gd name="T3" fmla="*/ 546 h 563"/>
                  <a:gd name="T4" fmla="*/ 35 w 88"/>
                  <a:gd name="T5" fmla="*/ 437 h 563"/>
                  <a:gd name="T6" fmla="*/ 59 w 88"/>
                  <a:gd name="T7" fmla="*/ 407 h 563"/>
                  <a:gd name="T8" fmla="*/ 24 w 88"/>
                  <a:gd name="T9" fmla="*/ 402 h 563"/>
                  <a:gd name="T10" fmla="*/ 10 w 88"/>
                  <a:gd name="T11" fmla="*/ 349 h 563"/>
                  <a:gd name="T12" fmla="*/ 68 w 88"/>
                  <a:gd name="T13" fmla="*/ 288 h 563"/>
                  <a:gd name="T14" fmla="*/ 70 w 88"/>
                  <a:gd name="T15" fmla="*/ 240 h 563"/>
                  <a:gd name="T16" fmla="*/ 88 w 88"/>
                  <a:gd name="T17" fmla="*/ 227 h 563"/>
                  <a:gd name="T18" fmla="*/ 77 w 88"/>
                  <a:gd name="T19" fmla="*/ 203 h 563"/>
                  <a:gd name="T20" fmla="*/ 68 w 88"/>
                  <a:gd name="T21" fmla="*/ 172 h 563"/>
                  <a:gd name="T22" fmla="*/ 19 w 88"/>
                  <a:gd name="T23" fmla="*/ 94 h 563"/>
                  <a:gd name="T24" fmla="*/ 16 w 88"/>
                  <a:gd name="T25" fmla="*/ 92 h 563"/>
                  <a:gd name="T26" fmla="*/ 19 w 88"/>
                  <a:gd name="T27" fmla="*/ 87 h 563"/>
                  <a:gd name="T28" fmla="*/ 32 w 88"/>
                  <a:gd name="T29" fmla="*/ 87 h 563"/>
                  <a:gd name="T30" fmla="*/ 38 w 88"/>
                  <a:gd name="T31" fmla="*/ 91 h 563"/>
                  <a:gd name="T32" fmla="*/ 43 w 88"/>
                  <a:gd name="T33" fmla="*/ 92 h 563"/>
                  <a:gd name="T34" fmla="*/ 46 w 88"/>
                  <a:gd name="T35" fmla="*/ 92 h 563"/>
                  <a:gd name="T36" fmla="*/ 52 w 88"/>
                  <a:gd name="T37" fmla="*/ 72 h 563"/>
                  <a:gd name="T38" fmla="*/ 41 w 88"/>
                  <a:gd name="T39" fmla="*/ 33 h 563"/>
                  <a:gd name="T40" fmla="*/ 22 w 88"/>
                  <a:gd name="T41" fmla="*/ 0 h 563"/>
                  <a:gd name="T42" fmla="*/ 0 w 88"/>
                  <a:gd name="T43" fmla="*/ 6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8" h="563">
                    <a:moveTo>
                      <a:pt x="68" y="563"/>
                    </a:moveTo>
                    <a:lnTo>
                      <a:pt x="76" y="546"/>
                    </a:lnTo>
                    <a:lnTo>
                      <a:pt x="35" y="437"/>
                    </a:lnTo>
                    <a:lnTo>
                      <a:pt x="59" y="407"/>
                    </a:lnTo>
                    <a:lnTo>
                      <a:pt x="24" y="402"/>
                    </a:lnTo>
                    <a:lnTo>
                      <a:pt x="10" y="349"/>
                    </a:lnTo>
                    <a:lnTo>
                      <a:pt x="68" y="288"/>
                    </a:lnTo>
                    <a:lnTo>
                      <a:pt x="70" y="240"/>
                    </a:lnTo>
                    <a:lnTo>
                      <a:pt x="88" y="227"/>
                    </a:lnTo>
                    <a:lnTo>
                      <a:pt x="77" y="203"/>
                    </a:lnTo>
                    <a:lnTo>
                      <a:pt x="68" y="172"/>
                    </a:lnTo>
                    <a:lnTo>
                      <a:pt x="19" y="94"/>
                    </a:lnTo>
                    <a:lnTo>
                      <a:pt x="16" y="92"/>
                    </a:lnTo>
                    <a:lnTo>
                      <a:pt x="19" y="87"/>
                    </a:lnTo>
                    <a:lnTo>
                      <a:pt x="32" y="87"/>
                    </a:lnTo>
                    <a:lnTo>
                      <a:pt x="38" y="91"/>
                    </a:lnTo>
                    <a:lnTo>
                      <a:pt x="43" y="92"/>
                    </a:lnTo>
                    <a:lnTo>
                      <a:pt x="46" y="92"/>
                    </a:lnTo>
                    <a:lnTo>
                      <a:pt x="52" y="72"/>
                    </a:lnTo>
                    <a:lnTo>
                      <a:pt x="41" y="33"/>
                    </a:lnTo>
                    <a:lnTo>
                      <a:pt x="22" y="0"/>
                    </a:lnTo>
                    <a:lnTo>
                      <a:pt x="0" y="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0" name="Freeform 345">
                <a:extLst>
                  <a:ext uri="{FF2B5EF4-FFF2-40B4-BE49-F238E27FC236}">
                    <a16:creationId xmlns:a16="http://schemas.microsoft.com/office/drawing/2014/main" id="{A9210CB3-B22C-567C-5CDB-248EA202D3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4" y="1095"/>
                <a:ext cx="27" cy="33"/>
              </a:xfrm>
              <a:custGeom>
                <a:avLst/>
                <a:gdLst>
                  <a:gd name="T0" fmla="*/ 195 w 195"/>
                  <a:gd name="T1" fmla="*/ 229 h 229"/>
                  <a:gd name="T2" fmla="*/ 162 w 195"/>
                  <a:gd name="T3" fmla="*/ 214 h 229"/>
                  <a:gd name="T4" fmla="*/ 70 w 195"/>
                  <a:gd name="T5" fmla="*/ 181 h 229"/>
                  <a:gd name="T6" fmla="*/ 0 w 195"/>
                  <a:gd name="T7" fmla="*/ 126 h 229"/>
                  <a:gd name="T8" fmla="*/ 2 w 195"/>
                  <a:gd name="T9" fmla="*/ 112 h 229"/>
                  <a:gd name="T10" fmla="*/ 15 w 195"/>
                  <a:gd name="T11" fmla="*/ 83 h 229"/>
                  <a:gd name="T12" fmla="*/ 40 w 195"/>
                  <a:gd name="T13" fmla="*/ 63 h 229"/>
                  <a:gd name="T14" fmla="*/ 102 w 195"/>
                  <a:gd name="T15" fmla="*/ 59 h 229"/>
                  <a:gd name="T16" fmla="*/ 109 w 195"/>
                  <a:gd name="T17" fmla="*/ 39 h 229"/>
                  <a:gd name="T18" fmla="*/ 174 w 195"/>
                  <a:gd name="T19" fmla="*/ 0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5" h="229">
                    <a:moveTo>
                      <a:pt x="195" y="229"/>
                    </a:moveTo>
                    <a:lnTo>
                      <a:pt x="162" y="214"/>
                    </a:lnTo>
                    <a:lnTo>
                      <a:pt x="70" y="181"/>
                    </a:lnTo>
                    <a:lnTo>
                      <a:pt x="0" y="126"/>
                    </a:lnTo>
                    <a:lnTo>
                      <a:pt x="2" y="112"/>
                    </a:lnTo>
                    <a:lnTo>
                      <a:pt x="15" y="83"/>
                    </a:lnTo>
                    <a:lnTo>
                      <a:pt x="40" y="63"/>
                    </a:lnTo>
                    <a:lnTo>
                      <a:pt x="102" y="59"/>
                    </a:lnTo>
                    <a:lnTo>
                      <a:pt x="109" y="39"/>
                    </a:lnTo>
                    <a:lnTo>
                      <a:pt x="174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1" name="Freeform 346">
                <a:extLst>
                  <a:ext uri="{FF2B5EF4-FFF2-40B4-BE49-F238E27FC236}">
                    <a16:creationId xmlns:a16="http://schemas.microsoft.com/office/drawing/2014/main" id="{039D1394-87C9-0403-1138-0CE420CF4E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3" y="1111"/>
                <a:ext cx="46" cy="21"/>
              </a:xfrm>
              <a:custGeom>
                <a:avLst/>
                <a:gdLst>
                  <a:gd name="T0" fmla="*/ 0 w 319"/>
                  <a:gd name="T1" fmla="*/ 33 h 148"/>
                  <a:gd name="T2" fmla="*/ 55 w 319"/>
                  <a:gd name="T3" fmla="*/ 26 h 148"/>
                  <a:gd name="T4" fmla="*/ 119 w 319"/>
                  <a:gd name="T5" fmla="*/ 0 h 148"/>
                  <a:gd name="T6" fmla="*/ 144 w 319"/>
                  <a:gd name="T7" fmla="*/ 4 h 148"/>
                  <a:gd name="T8" fmla="*/ 152 w 319"/>
                  <a:gd name="T9" fmla="*/ 15 h 148"/>
                  <a:gd name="T10" fmla="*/ 177 w 319"/>
                  <a:gd name="T11" fmla="*/ 30 h 148"/>
                  <a:gd name="T12" fmla="*/ 179 w 319"/>
                  <a:gd name="T13" fmla="*/ 26 h 148"/>
                  <a:gd name="T14" fmla="*/ 275 w 319"/>
                  <a:gd name="T15" fmla="*/ 118 h 148"/>
                  <a:gd name="T16" fmla="*/ 319 w 319"/>
                  <a:gd name="T17" fmla="*/ 148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9" h="148">
                    <a:moveTo>
                      <a:pt x="0" y="33"/>
                    </a:moveTo>
                    <a:lnTo>
                      <a:pt x="55" y="26"/>
                    </a:lnTo>
                    <a:lnTo>
                      <a:pt x="119" y="0"/>
                    </a:lnTo>
                    <a:lnTo>
                      <a:pt x="144" y="4"/>
                    </a:lnTo>
                    <a:lnTo>
                      <a:pt x="152" y="15"/>
                    </a:lnTo>
                    <a:lnTo>
                      <a:pt x="177" y="30"/>
                    </a:lnTo>
                    <a:lnTo>
                      <a:pt x="179" y="26"/>
                    </a:lnTo>
                    <a:lnTo>
                      <a:pt x="275" y="118"/>
                    </a:lnTo>
                    <a:lnTo>
                      <a:pt x="319" y="148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2" name="Freeform 347">
                <a:extLst>
                  <a:ext uri="{FF2B5EF4-FFF2-40B4-BE49-F238E27FC236}">
                    <a16:creationId xmlns:a16="http://schemas.microsoft.com/office/drawing/2014/main" id="{D7B24049-66C2-F1E1-50BF-F29F1B84DA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3" y="1132"/>
                <a:ext cx="12" cy="45"/>
              </a:xfrm>
              <a:custGeom>
                <a:avLst/>
                <a:gdLst>
                  <a:gd name="T0" fmla="*/ 44 w 85"/>
                  <a:gd name="T1" fmla="*/ 0 h 319"/>
                  <a:gd name="T2" fmla="*/ 42 w 85"/>
                  <a:gd name="T3" fmla="*/ 30 h 319"/>
                  <a:gd name="T4" fmla="*/ 85 w 85"/>
                  <a:gd name="T5" fmla="*/ 129 h 319"/>
                  <a:gd name="T6" fmla="*/ 53 w 85"/>
                  <a:gd name="T7" fmla="*/ 129 h 319"/>
                  <a:gd name="T8" fmla="*/ 46 w 85"/>
                  <a:gd name="T9" fmla="*/ 210 h 319"/>
                  <a:gd name="T10" fmla="*/ 0 w 85"/>
                  <a:gd name="T11" fmla="*/ 276 h 319"/>
                  <a:gd name="T12" fmla="*/ 9 w 85"/>
                  <a:gd name="T13" fmla="*/ 295 h 319"/>
                  <a:gd name="T14" fmla="*/ 6 w 85"/>
                  <a:gd name="T15" fmla="*/ 319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5" h="319">
                    <a:moveTo>
                      <a:pt x="44" y="0"/>
                    </a:moveTo>
                    <a:lnTo>
                      <a:pt x="42" y="30"/>
                    </a:lnTo>
                    <a:lnTo>
                      <a:pt x="85" y="129"/>
                    </a:lnTo>
                    <a:lnTo>
                      <a:pt x="53" y="129"/>
                    </a:lnTo>
                    <a:lnTo>
                      <a:pt x="46" y="210"/>
                    </a:lnTo>
                    <a:lnTo>
                      <a:pt x="0" y="276"/>
                    </a:lnTo>
                    <a:lnTo>
                      <a:pt x="9" y="295"/>
                    </a:lnTo>
                    <a:lnTo>
                      <a:pt x="6" y="31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3" name="Freeform 348">
                <a:extLst>
                  <a:ext uri="{FF2B5EF4-FFF2-40B4-BE49-F238E27FC236}">
                    <a16:creationId xmlns:a16="http://schemas.microsoft.com/office/drawing/2014/main" id="{7293FD55-4218-B1BF-FA20-2D343CC89E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1115"/>
                <a:ext cx="36" cy="13"/>
              </a:xfrm>
              <a:custGeom>
                <a:avLst/>
                <a:gdLst>
                  <a:gd name="T0" fmla="*/ 154 w 251"/>
                  <a:gd name="T1" fmla="*/ 0 h 90"/>
                  <a:gd name="T2" fmla="*/ 154 w 251"/>
                  <a:gd name="T3" fmla="*/ 6 h 90"/>
                  <a:gd name="T4" fmla="*/ 175 w 251"/>
                  <a:gd name="T5" fmla="*/ 19 h 90"/>
                  <a:gd name="T6" fmla="*/ 211 w 251"/>
                  <a:gd name="T7" fmla="*/ 14 h 90"/>
                  <a:gd name="T8" fmla="*/ 246 w 251"/>
                  <a:gd name="T9" fmla="*/ 28 h 90"/>
                  <a:gd name="T10" fmla="*/ 251 w 251"/>
                  <a:gd name="T11" fmla="*/ 32 h 90"/>
                  <a:gd name="T12" fmla="*/ 251 w 251"/>
                  <a:gd name="T13" fmla="*/ 41 h 90"/>
                  <a:gd name="T14" fmla="*/ 249 w 251"/>
                  <a:gd name="T15" fmla="*/ 41 h 90"/>
                  <a:gd name="T16" fmla="*/ 249 w 251"/>
                  <a:gd name="T17" fmla="*/ 43 h 90"/>
                  <a:gd name="T18" fmla="*/ 246 w 251"/>
                  <a:gd name="T19" fmla="*/ 43 h 90"/>
                  <a:gd name="T20" fmla="*/ 246 w 251"/>
                  <a:gd name="T21" fmla="*/ 47 h 90"/>
                  <a:gd name="T22" fmla="*/ 244 w 251"/>
                  <a:gd name="T23" fmla="*/ 47 h 90"/>
                  <a:gd name="T24" fmla="*/ 244 w 251"/>
                  <a:gd name="T25" fmla="*/ 48 h 90"/>
                  <a:gd name="T26" fmla="*/ 242 w 251"/>
                  <a:gd name="T27" fmla="*/ 48 h 90"/>
                  <a:gd name="T28" fmla="*/ 242 w 251"/>
                  <a:gd name="T29" fmla="*/ 50 h 90"/>
                  <a:gd name="T30" fmla="*/ 244 w 251"/>
                  <a:gd name="T31" fmla="*/ 63 h 90"/>
                  <a:gd name="T32" fmla="*/ 235 w 251"/>
                  <a:gd name="T33" fmla="*/ 85 h 90"/>
                  <a:gd name="T34" fmla="*/ 159 w 251"/>
                  <a:gd name="T35" fmla="*/ 68 h 90"/>
                  <a:gd name="T36" fmla="*/ 107 w 251"/>
                  <a:gd name="T37" fmla="*/ 63 h 90"/>
                  <a:gd name="T38" fmla="*/ 58 w 251"/>
                  <a:gd name="T39" fmla="*/ 90 h 90"/>
                  <a:gd name="T40" fmla="*/ 22 w 251"/>
                  <a:gd name="T41" fmla="*/ 90 h 90"/>
                  <a:gd name="T42" fmla="*/ 0 w 251"/>
                  <a:gd name="T43" fmla="*/ 87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51" h="90">
                    <a:moveTo>
                      <a:pt x="154" y="0"/>
                    </a:moveTo>
                    <a:lnTo>
                      <a:pt x="154" y="6"/>
                    </a:lnTo>
                    <a:lnTo>
                      <a:pt x="175" y="19"/>
                    </a:lnTo>
                    <a:lnTo>
                      <a:pt x="211" y="14"/>
                    </a:lnTo>
                    <a:lnTo>
                      <a:pt x="246" y="28"/>
                    </a:lnTo>
                    <a:lnTo>
                      <a:pt x="251" y="32"/>
                    </a:lnTo>
                    <a:lnTo>
                      <a:pt x="251" y="41"/>
                    </a:lnTo>
                    <a:lnTo>
                      <a:pt x="249" y="41"/>
                    </a:lnTo>
                    <a:lnTo>
                      <a:pt x="249" y="43"/>
                    </a:lnTo>
                    <a:lnTo>
                      <a:pt x="246" y="43"/>
                    </a:lnTo>
                    <a:lnTo>
                      <a:pt x="246" y="47"/>
                    </a:lnTo>
                    <a:lnTo>
                      <a:pt x="244" y="47"/>
                    </a:lnTo>
                    <a:lnTo>
                      <a:pt x="244" y="48"/>
                    </a:lnTo>
                    <a:lnTo>
                      <a:pt x="242" y="48"/>
                    </a:lnTo>
                    <a:lnTo>
                      <a:pt x="242" y="50"/>
                    </a:lnTo>
                    <a:lnTo>
                      <a:pt x="244" y="63"/>
                    </a:lnTo>
                    <a:lnTo>
                      <a:pt x="235" y="85"/>
                    </a:lnTo>
                    <a:lnTo>
                      <a:pt x="159" y="68"/>
                    </a:lnTo>
                    <a:lnTo>
                      <a:pt x="107" y="63"/>
                    </a:lnTo>
                    <a:lnTo>
                      <a:pt x="58" y="90"/>
                    </a:lnTo>
                    <a:lnTo>
                      <a:pt x="22" y="90"/>
                    </a:lnTo>
                    <a:lnTo>
                      <a:pt x="0" y="8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4" name="Freeform 349">
                <a:extLst>
                  <a:ext uri="{FF2B5EF4-FFF2-40B4-BE49-F238E27FC236}">
                    <a16:creationId xmlns:a16="http://schemas.microsoft.com/office/drawing/2014/main" id="{8F1927D5-4556-37EA-B167-EEE02F92D7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7" y="1128"/>
                <a:ext cx="4" cy="27"/>
              </a:xfrm>
              <a:custGeom>
                <a:avLst/>
                <a:gdLst>
                  <a:gd name="T0" fmla="*/ 10 w 32"/>
                  <a:gd name="T1" fmla="*/ 189 h 189"/>
                  <a:gd name="T2" fmla="*/ 0 w 32"/>
                  <a:gd name="T3" fmla="*/ 138 h 189"/>
                  <a:gd name="T4" fmla="*/ 10 w 32"/>
                  <a:gd name="T5" fmla="*/ 127 h 189"/>
                  <a:gd name="T6" fmla="*/ 21 w 32"/>
                  <a:gd name="T7" fmla="*/ 96 h 189"/>
                  <a:gd name="T8" fmla="*/ 8 w 32"/>
                  <a:gd name="T9" fmla="*/ 80 h 189"/>
                  <a:gd name="T10" fmla="*/ 16 w 32"/>
                  <a:gd name="T11" fmla="*/ 42 h 189"/>
                  <a:gd name="T12" fmla="*/ 8 w 32"/>
                  <a:gd name="T13" fmla="*/ 17 h 189"/>
                  <a:gd name="T14" fmla="*/ 27 w 32"/>
                  <a:gd name="T15" fmla="*/ 9 h 189"/>
                  <a:gd name="T16" fmla="*/ 32 w 32"/>
                  <a:gd name="T17" fmla="*/ 0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2" h="189">
                    <a:moveTo>
                      <a:pt x="10" y="189"/>
                    </a:moveTo>
                    <a:lnTo>
                      <a:pt x="0" y="138"/>
                    </a:lnTo>
                    <a:lnTo>
                      <a:pt x="10" y="127"/>
                    </a:lnTo>
                    <a:lnTo>
                      <a:pt x="21" y="96"/>
                    </a:lnTo>
                    <a:lnTo>
                      <a:pt x="8" y="80"/>
                    </a:lnTo>
                    <a:lnTo>
                      <a:pt x="16" y="42"/>
                    </a:lnTo>
                    <a:lnTo>
                      <a:pt x="8" y="17"/>
                    </a:lnTo>
                    <a:lnTo>
                      <a:pt x="27" y="9"/>
                    </a:lnTo>
                    <a:lnTo>
                      <a:pt x="32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5" name="Freeform 350">
                <a:extLst>
                  <a:ext uri="{FF2B5EF4-FFF2-40B4-BE49-F238E27FC236}">
                    <a16:creationId xmlns:a16="http://schemas.microsoft.com/office/drawing/2014/main" id="{48AEE70C-B712-342D-2E14-00C72C2C13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8" y="1155"/>
                <a:ext cx="66" cy="23"/>
              </a:xfrm>
              <a:custGeom>
                <a:avLst/>
                <a:gdLst>
                  <a:gd name="T0" fmla="*/ 0 w 457"/>
                  <a:gd name="T1" fmla="*/ 0 h 165"/>
                  <a:gd name="T2" fmla="*/ 17 w 457"/>
                  <a:gd name="T3" fmla="*/ 1 h 165"/>
                  <a:gd name="T4" fmla="*/ 58 w 457"/>
                  <a:gd name="T5" fmla="*/ 27 h 165"/>
                  <a:gd name="T6" fmla="*/ 89 w 457"/>
                  <a:gd name="T7" fmla="*/ 8 h 165"/>
                  <a:gd name="T8" fmla="*/ 89 w 457"/>
                  <a:gd name="T9" fmla="*/ 77 h 165"/>
                  <a:gd name="T10" fmla="*/ 164 w 457"/>
                  <a:gd name="T11" fmla="*/ 62 h 165"/>
                  <a:gd name="T12" fmla="*/ 170 w 457"/>
                  <a:gd name="T13" fmla="*/ 87 h 165"/>
                  <a:gd name="T14" fmla="*/ 217 w 457"/>
                  <a:gd name="T15" fmla="*/ 65 h 165"/>
                  <a:gd name="T16" fmla="*/ 222 w 457"/>
                  <a:gd name="T17" fmla="*/ 77 h 165"/>
                  <a:gd name="T18" fmla="*/ 238 w 457"/>
                  <a:gd name="T19" fmla="*/ 93 h 165"/>
                  <a:gd name="T20" fmla="*/ 277 w 457"/>
                  <a:gd name="T21" fmla="*/ 58 h 165"/>
                  <a:gd name="T22" fmla="*/ 296 w 457"/>
                  <a:gd name="T23" fmla="*/ 56 h 165"/>
                  <a:gd name="T24" fmla="*/ 344 w 457"/>
                  <a:gd name="T25" fmla="*/ 40 h 165"/>
                  <a:gd name="T26" fmla="*/ 361 w 457"/>
                  <a:gd name="T27" fmla="*/ 99 h 165"/>
                  <a:gd name="T28" fmla="*/ 380 w 457"/>
                  <a:gd name="T29" fmla="*/ 120 h 165"/>
                  <a:gd name="T30" fmla="*/ 375 w 457"/>
                  <a:gd name="T31" fmla="*/ 123 h 165"/>
                  <a:gd name="T32" fmla="*/ 383 w 457"/>
                  <a:gd name="T33" fmla="*/ 136 h 165"/>
                  <a:gd name="T34" fmla="*/ 406 w 457"/>
                  <a:gd name="T35" fmla="*/ 139 h 165"/>
                  <a:gd name="T36" fmla="*/ 415 w 457"/>
                  <a:gd name="T37" fmla="*/ 165 h 165"/>
                  <a:gd name="T38" fmla="*/ 457 w 457"/>
                  <a:gd name="T39" fmla="*/ 158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7" h="165">
                    <a:moveTo>
                      <a:pt x="0" y="0"/>
                    </a:moveTo>
                    <a:lnTo>
                      <a:pt x="17" y="1"/>
                    </a:lnTo>
                    <a:lnTo>
                      <a:pt x="58" y="27"/>
                    </a:lnTo>
                    <a:lnTo>
                      <a:pt x="89" y="8"/>
                    </a:lnTo>
                    <a:lnTo>
                      <a:pt x="89" y="77"/>
                    </a:lnTo>
                    <a:lnTo>
                      <a:pt x="164" y="62"/>
                    </a:lnTo>
                    <a:lnTo>
                      <a:pt x="170" y="87"/>
                    </a:lnTo>
                    <a:lnTo>
                      <a:pt x="217" y="65"/>
                    </a:lnTo>
                    <a:lnTo>
                      <a:pt x="222" y="77"/>
                    </a:lnTo>
                    <a:lnTo>
                      <a:pt x="238" y="93"/>
                    </a:lnTo>
                    <a:lnTo>
                      <a:pt x="277" y="58"/>
                    </a:lnTo>
                    <a:lnTo>
                      <a:pt x="296" y="56"/>
                    </a:lnTo>
                    <a:lnTo>
                      <a:pt x="344" y="40"/>
                    </a:lnTo>
                    <a:lnTo>
                      <a:pt x="361" y="99"/>
                    </a:lnTo>
                    <a:lnTo>
                      <a:pt x="380" y="120"/>
                    </a:lnTo>
                    <a:lnTo>
                      <a:pt x="375" y="123"/>
                    </a:lnTo>
                    <a:lnTo>
                      <a:pt x="383" y="136"/>
                    </a:lnTo>
                    <a:lnTo>
                      <a:pt x="406" y="139"/>
                    </a:lnTo>
                    <a:lnTo>
                      <a:pt x="415" y="165"/>
                    </a:lnTo>
                    <a:lnTo>
                      <a:pt x="457" y="158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6" name="Freeform 351">
                <a:extLst>
                  <a:ext uri="{FF2B5EF4-FFF2-40B4-BE49-F238E27FC236}">
                    <a16:creationId xmlns:a16="http://schemas.microsoft.com/office/drawing/2014/main" id="{C917DE16-772E-F42B-91E2-D1751448F5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6" y="1177"/>
                <a:ext cx="51" cy="146"/>
              </a:xfrm>
              <a:custGeom>
                <a:avLst/>
                <a:gdLst>
                  <a:gd name="T0" fmla="*/ 335 w 357"/>
                  <a:gd name="T1" fmla="*/ 0 h 1021"/>
                  <a:gd name="T2" fmla="*/ 357 w 357"/>
                  <a:gd name="T3" fmla="*/ 40 h 1021"/>
                  <a:gd name="T4" fmla="*/ 291 w 357"/>
                  <a:gd name="T5" fmla="*/ 55 h 1021"/>
                  <a:gd name="T6" fmla="*/ 264 w 357"/>
                  <a:gd name="T7" fmla="*/ 94 h 1021"/>
                  <a:gd name="T8" fmla="*/ 291 w 357"/>
                  <a:gd name="T9" fmla="*/ 116 h 1021"/>
                  <a:gd name="T10" fmla="*/ 242 w 357"/>
                  <a:gd name="T11" fmla="*/ 164 h 1021"/>
                  <a:gd name="T12" fmla="*/ 280 w 357"/>
                  <a:gd name="T13" fmla="*/ 227 h 1021"/>
                  <a:gd name="T14" fmla="*/ 277 w 357"/>
                  <a:gd name="T15" fmla="*/ 260 h 1021"/>
                  <a:gd name="T16" fmla="*/ 233 w 357"/>
                  <a:gd name="T17" fmla="*/ 301 h 1021"/>
                  <a:gd name="T18" fmla="*/ 240 w 357"/>
                  <a:gd name="T19" fmla="*/ 326 h 1021"/>
                  <a:gd name="T20" fmla="*/ 258 w 357"/>
                  <a:gd name="T21" fmla="*/ 326 h 1021"/>
                  <a:gd name="T22" fmla="*/ 198 w 357"/>
                  <a:gd name="T23" fmla="*/ 410 h 1021"/>
                  <a:gd name="T24" fmla="*/ 196 w 357"/>
                  <a:gd name="T25" fmla="*/ 479 h 1021"/>
                  <a:gd name="T26" fmla="*/ 226 w 357"/>
                  <a:gd name="T27" fmla="*/ 501 h 1021"/>
                  <a:gd name="T28" fmla="*/ 209 w 357"/>
                  <a:gd name="T29" fmla="*/ 634 h 1021"/>
                  <a:gd name="T30" fmla="*/ 198 w 357"/>
                  <a:gd name="T31" fmla="*/ 640 h 1021"/>
                  <a:gd name="T32" fmla="*/ 195 w 357"/>
                  <a:gd name="T33" fmla="*/ 645 h 1021"/>
                  <a:gd name="T34" fmla="*/ 207 w 357"/>
                  <a:gd name="T35" fmla="*/ 672 h 1021"/>
                  <a:gd name="T36" fmla="*/ 207 w 357"/>
                  <a:gd name="T37" fmla="*/ 721 h 1021"/>
                  <a:gd name="T38" fmla="*/ 229 w 357"/>
                  <a:gd name="T39" fmla="*/ 727 h 1021"/>
                  <a:gd name="T40" fmla="*/ 284 w 357"/>
                  <a:gd name="T41" fmla="*/ 800 h 1021"/>
                  <a:gd name="T42" fmla="*/ 151 w 357"/>
                  <a:gd name="T43" fmla="*/ 828 h 1021"/>
                  <a:gd name="T44" fmla="*/ 108 w 357"/>
                  <a:gd name="T45" fmla="*/ 891 h 1021"/>
                  <a:gd name="T46" fmla="*/ 67 w 357"/>
                  <a:gd name="T47" fmla="*/ 907 h 1021"/>
                  <a:gd name="T48" fmla="*/ 76 w 357"/>
                  <a:gd name="T49" fmla="*/ 983 h 1021"/>
                  <a:gd name="T50" fmla="*/ 0 w 357"/>
                  <a:gd name="T51" fmla="*/ 979 h 1021"/>
                  <a:gd name="T52" fmla="*/ 18 w 357"/>
                  <a:gd name="T53" fmla="*/ 1021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57" h="1021">
                    <a:moveTo>
                      <a:pt x="335" y="0"/>
                    </a:moveTo>
                    <a:lnTo>
                      <a:pt x="357" y="40"/>
                    </a:lnTo>
                    <a:lnTo>
                      <a:pt x="291" y="55"/>
                    </a:lnTo>
                    <a:lnTo>
                      <a:pt x="264" y="94"/>
                    </a:lnTo>
                    <a:lnTo>
                      <a:pt x="291" y="116"/>
                    </a:lnTo>
                    <a:lnTo>
                      <a:pt x="242" y="164"/>
                    </a:lnTo>
                    <a:lnTo>
                      <a:pt x="280" y="227"/>
                    </a:lnTo>
                    <a:lnTo>
                      <a:pt x="277" y="260"/>
                    </a:lnTo>
                    <a:lnTo>
                      <a:pt x="233" y="301"/>
                    </a:lnTo>
                    <a:lnTo>
                      <a:pt x="240" y="326"/>
                    </a:lnTo>
                    <a:lnTo>
                      <a:pt x="258" y="326"/>
                    </a:lnTo>
                    <a:lnTo>
                      <a:pt x="198" y="410"/>
                    </a:lnTo>
                    <a:lnTo>
                      <a:pt x="196" y="479"/>
                    </a:lnTo>
                    <a:lnTo>
                      <a:pt x="226" y="501"/>
                    </a:lnTo>
                    <a:lnTo>
                      <a:pt x="209" y="634"/>
                    </a:lnTo>
                    <a:lnTo>
                      <a:pt x="198" y="640"/>
                    </a:lnTo>
                    <a:lnTo>
                      <a:pt x="195" y="645"/>
                    </a:lnTo>
                    <a:lnTo>
                      <a:pt x="207" y="672"/>
                    </a:lnTo>
                    <a:lnTo>
                      <a:pt x="207" y="721"/>
                    </a:lnTo>
                    <a:lnTo>
                      <a:pt x="229" y="727"/>
                    </a:lnTo>
                    <a:lnTo>
                      <a:pt x="284" y="800"/>
                    </a:lnTo>
                    <a:lnTo>
                      <a:pt x="151" y="828"/>
                    </a:lnTo>
                    <a:lnTo>
                      <a:pt x="108" y="891"/>
                    </a:lnTo>
                    <a:lnTo>
                      <a:pt x="67" y="907"/>
                    </a:lnTo>
                    <a:lnTo>
                      <a:pt x="76" y="983"/>
                    </a:lnTo>
                    <a:lnTo>
                      <a:pt x="0" y="979"/>
                    </a:lnTo>
                    <a:lnTo>
                      <a:pt x="18" y="1021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7" name="Freeform 352">
                <a:extLst>
                  <a:ext uri="{FF2B5EF4-FFF2-40B4-BE49-F238E27FC236}">
                    <a16:creationId xmlns:a16="http://schemas.microsoft.com/office/drawing/2014/main" id="{9302EFB1-F634-626A-5843-D5366F378B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" y="1143"/>
                <a:ext cx="81" cy="125"/>
              </a:xfrm>
              <a:custGeom>
                <a:avLst/>
                <a:gdLst>
                  <a:gd name="T0" fmla="*/ 0 w 566"/>
                  <a:gd name="T1" fmla="*/ 872 h 872"/>
                  <a:gd name="T2" fmla="*/ 22 w 566"/>
                  <a:gd name="T3" fmla="*/ 806 h 872"/>
                  <a:gd name="T4" fmla="*/ 25 w 566"/>
                  <a:gd name="T5" fmla="*/ 768 h 872"/>
                  <a:gd name="T6" fmla="*/ 60 w 566"/>
                  <a:gd name="T7" fmla="*/ 692 h 872"/>
                  <a:gd name="T8" fmla="*/ 83 w 566"/>
                  <a:gd name="T9" fmla="*/ 684 h 872"/>
                  <a:gd name="T10" fmla="*/ 27 w 566"/>
                  <a:gd name="T11" fmla="*/ 621 h 872"/>
                  <a:gd name="T12" fmla="*/ 80 w 566"/>
                  <a:gd name="T13" fmla="*/ 590 h 872"/>
                  <a:gd name="T14" fmla="*/ 178 w 566"/>
                  <a:gd name="T15" fmla="*/ 599 h 872"/>
                  <a:gd name="T16" fmla="*/ 213 w 566"/>
                  <a:gd name="T17" fmla="*/ 514 h 872"/>
                  <a:gd name="T18" fmla="*/ 208 w 566"/>
                  <a:gd name="T19" fmla="*/ 487 h 872"/>
                  <a:gd name="T20" fmla="*/ 247 w 566"/>
                  <a:gd name="T21" fmla="*/ 462 h 872"/>
                  <a:gd name="T22" fmla="*/ 225 w 566"/>
                  <a:gd name="T23" fmla="*/ 409 h 872"/>
                  <a:gd name="T24" fmla="*/ 186 w 566"/>
                  <a:gd name="T25" fmla="*/ 367 h 872"/>
                  <a:gd name="T26" fmla="*/ 170 w 566"/>
                  <a:gd name="T27" fmla="*/ 334 h 872"/>
                  <a:gd name="T28" fmla="*/ 202 w 566"/>
                  <a:gd name="T29" fmla="*/ 306 h 872"/>
                  <a:gd name="T30" fmla="*/ 218 w 566"/>
                  <a:gd name="T31" fmla="*/ 262 h 872"/>
                  <a:gd name="T32" fmla="*/ 251 w 566"/>
                  <a:gd name="T33" fmla="*/ 244 h 872"/>
                  <a:gd name="T34" fmla="*/ 271 w 566"/>
                  <a:gd name="T35" fmla="*/ 244 h 872"/>
                  <a:gd name="T36" fmla="*/ 300 w 566"/>
                  <a:gd name="T37" fmla="*/ 247 h 872"/>
                  <a:gd name="T38" fmla="*/ 328 w 566"/>
                  <a:gd name="T39" fmla="*/ 225 h 872"/>
                  <a:gd name="T40" fmla="*/ 353 w 566"/>
                  <a:gd name="T41" fmla="*/ 168 h 872"/>
                  <a:gd name="T42" fmla="*/ 347 w 566"/>
                  <a:gd name="T43" fmla="*/ 160 h 872"/>
                  <a:gd name="T44" fmla="*/ 344 w 566"/>
                  <a:gd name="T45" fmla="*/ 103 h 872"/>
                  <a:gd name="T46" fmla="*/ 399 w 566"/>
                  <a:gd name="T47" fmla="*/ 107 h 872"/>
                  <a:gd name="T48" fmla="*/ 404 w 566"/>
                  <a:gd name="T49" fmla="*/ 91 h 872"/>
                  <a:gd name="T50" fmla="*/ 498 w 566"/>
                  <a:gd name="T51" fmla="*/ 61 h 872"/>
                  <a:gd name="T52" fmla="*/ 500 w 566"/>
                  <a:gd name="T53" fmla="*/ 5 h 872"/>
                  <a:gd name="T54" fmla="*/ 566 w 566"/>
                  <a:gd name="T55" fmla="*/ 0 h 8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66" h="872">
                    <a:moveTo>
                      <a:pt x="0" y="872"/>
                    </a:moveTo>
                    <a:lnTo>
                      <a:pt x="22" y="806"/>
                    </a:lnTo>
                    <a:lnTo>
                      <a:pt x="25" y="768"/>
                    </a:lnTo>
                    <a:lnTo>
                      <a:pt x="60" y="692"/>
                    </a:lnTo>
                    <a:lnTo>
                      <a:pt x="83" y="684"/>
                    </a:lnTo>
                    <a:lnTo>
                      <a:pt x="27" y="621"/>
                    </a:lnTo>
                    <a:lnTo>
                      <a:pt x="80" y="590"/>
                    </a:lnTo>
                    <a:lnTo>
                      <a:pt x="178" y="599"/>
                    </a:lnTo>
                    <a:lnTo>
                      <a:pt x="213" y="514"/>
                    </a:lnTo>
                    <a:lnTo>
                      <a:pt x="208" y="487"/>
                    </a:lnTo>
                    <a:lnTo>
                      <a:pt x="247" y="462"/>
                    </a:lnTo>
                    <a:lnTo>
                      <a:pt x="225" y="409"/>
                    </a:lnTo>
                    <a:lnTo>
                      <a:pt x="186" y="367"/>
                    </a:lnTo>
                    <a:lnTo>
                      <a:pt x="170" y="334"/>
                    </a:lnTo>
                    <a:lnTo>
                      <a:pt x="202" y="306"/>
                    </a:lnTo>
                    <a:lnTo>
                      <a:pt x="218" y="262"/>
                    </a:lnTo>
                    <a:lnTo>
                      <a:pt x="251" y="244"/>
                    </a:lnTo>
                    <a:lnTo>
                      <a:pt x="271" y="244"/>
                    </a:lnTo>
                    <a:lnTo>
                      <a:pt x="300" y="247"/>
                    </a:lnTo>
                    <a:lnTo>
                      <a:pt x="328" y="225"/>
                    </a:lnTo>
                    <a:lnTo>
                      <a:pt x="353" y="168"/>
                    </a:lnTo>
                    <a:lnTo>
                      <a:pt x="347" y="160"/>
                    </a:lnTo>
                    <a:lnTo>
                      <a:pt x="344" y="103"/>
                    </a:lnTo>
                    <a:lnTo>
                      <a:pt x="399" y="107"/>
                    </a:lnTo>
                    <a:lnTo>
                      <a:pt x="404" y="91"/>
                    </a:lnTo>
                    <a:lnTo>
                      <a:pt x="498" y="61"/>
                    </a:lnTo>
                    <a:lnTo>
                      <a:pt x="500" y="5"/>
                    </a:lnTo>
                    <a:lnTo>
                      <a:pt x="566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8" name="Freeform 353">
                <a:extLst>
                  <a:ext uri="{FF2B5EF4-FFF2-40B4-BE49-F238E27FC236}">
                    <a16:creationId xmlns:a16="http://schemas.microsoft.com/office/drawing/2014/main" id="{A1D3543B-4693-5FAC-E6C7-1F747FB0FC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4" y="1143"/>
                <a:ext cx="24" cy="19"/>
              </a:xfrm>
              <a:custGeom>
                <a:avLst/>
                <a:gdLst>
                  <a:gd name="T0" fmla="*/ 0 w 171"/>
                  <a:gd name="T1" fmla="*/ 0 h 131"/>
                  <a:gd name="T2" fmla="*/ 5 w 171"/>
                  <a:gd name="T3" fmla="*/ 5 h 131"/>
                  <a:gd name="T4" fmla="*/ 11 w 171"/>
                  <a:gd name="T5" fmla="*/ 29 h 131"/>
                  <a:gd name="T6" fmla="*/ 89 w 171"/>
                  <a:gd name="T7" fmla="*/ 55 h 131"/>
                  <a:gd name="T8" fmla="*/ 85 w 171"/>
                  <a:gd name="T9" fmla="*/ 99 h 131"/>
                  <a:gd name="T10" fmla="*/ 140 w 171"/>
                  <a:gd name="T11" fmla="*/ 131 h 131"/>
                  <a:gd name="T12" fmla="*/ 171 w 171"/>
                  <a:gd name="T13" fmla="*/ 8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1" h="131">
                    <a:moveTo>
                      <a:pt x="0" y="0"/>
                    </a:moveTo>
                    <a:lnTo>
                      <a:pt x="5" y="5"/>
                    </a:lnTo>
                    <a:lnTo>
                      <a:pt x="11" y="29"/>
                    </a:lnTo>
                    <a:lnTo>
                      <a:pt x="89" y="55"/>
                    </a:lnTo>
                    <a:lnTo>
                      <a:pt x="85" y="99"/>
                    </a:lnTo>
                    <a:lnTo>
                      <a:pt x="140" y="131"/>
                    </a:lnTo>
                    <a:lnTo>
                      <a:pt x="171" y="8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49" name="Freeform 354">
                <a:extLst>
                  <a:ext uri="{FF2B5EF4-FFF2-40B4-BE49-F238E27FC236}">
                    <a16:creationId xmlns:a16="http://schemas.microsoft.com/office/drawing/2014/main" id="{1D11FB4A-4806-EEBC-47B3-5CDDEDF03A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31" y="2839"/>
                <a:ext cx="175" cy="135"/>
              </a:xfrm>
              <a:custGeom>
                <a:avLst/>
                <a:gdLst>
                  <a:gd name="T0" fmla="*/ 0 w 1227"/>
                  <a:gd name="T1" fmla="*/ 808 h 942"/>
                  <a:gd name="T2" fmla="*/ 20 w 1227"/>
                  <a:gd name="T3" fmla="*/ 808 h 942"/>
                  <a:gd name="T4" fmla="*/ 44 w 1227"/>
                  <a:gd name="T5" fmla="*/ 814 h 942"/>
                  <a:gd name="T6" fmla="*/ 113 w 1227"/>
                  <a:gd name="T7" fmla="*/ 870 h 942"/>
                  <a:gd name="T8" fmla="*/ 115 w 1227"/>
                  <a:gd name="T9" fmla="*/ 873 h 942"/>
                  <a:gd name="T10" fmla="*/ 115 w 1227"/>
                  <a:gd name="T11" fmla="*/ 874 h 942"/>
                  <a:gd name="T12" fmla="*/ 129 w 1227"/>
                  <a:gd name="T13" fmla="*/ 918 h 942"/>
                  <a:gd name="T14" fmla="*/ 515 w 1227"/>
                  <a:gd name="T15" fmla="*/ 942 h 942"/>
                  <a:gd name="T16" fmla="*/ 541 w 1227"/>
                  <a:gd name="T17" fmla="*/ 870 h 942"/>
                  <a:gd name="T18" fmla="*/ 508 w 1227"/>
                  <a:gd name="T19" fmla="*/ 840 h 942"/>
                  <a:gd name="T20" fmla="*/ 525 w 1227"/>
                  <a:gd name="T21" fmla="*/ 792 h 942"/>
                  <a:gd name="T22" fmla="*/ 536 w 1227"/>
                  <a:gd name="T23" fmla="*/ 781 h 942"/>
                  <a:gd name="T24" fmla="*/ 537 w 1227"/>
                  <a:gd name="T25" fmla="*/ 778 h 942"/>
                  <a:gd name="T26" fmla="*/ 539 w 1227"/>
                  <a:gd name="T27" fmla="*/ 778 h 942"/>
                  <a:gd name="T28" fmla="*/ 547 w 1227"/>
                  <a:gd name="T29" fmla="*/ 776 h 942"/>
                  <a:gd name="T30" fmla="*/ 615 w 1227"/>
                  <a:gd name="T31" fmla="*/ 770 h 942"/>
                  <a:gd name="T32" fmla="*/ 755 w 1227"/>
                  <a:gd name="T33" fmla="*/ 855 h 942"/>
                  <a:gd name="T34" fmla="*/ 839 w 1227"/>
                  <a:gd name="T35" fmla="*/ 920 h 942"/>
                  <a:gd name="T36" fmla="*/ 867 w 1227"/>
                  <a:gd name="T37" fmla="*/ 917 h 942"/>
                  <a:gd name="T38" fmla="*/ 908 w 1227"/>
                  <a:gd name="T39" fmla="*/ 892 h 942"/>
                  <a:gd name="T40" fmla="*/ 956 w 1227"/>
                  <a:gd name="T41" fmla="*/ 912 h 942"/>
                  <a:gd name="T42" fmla="*/ 996 w 1227"/>
                  <a:gd name="T43" fmla="*/ 917 h 942"/>
                  <a:gd name="T44" fmla="*/ 1066 w 1227"/>
                  <a:gd name="T45" fmla="*/ 826 h 942"/>
                  <a:gd name="T46" fmla="*/ 1189 w 1227"/>
                  <a:gd name="T47" fmla="*/ 815 h 942"/>
                  <a:gd name="T48" fmla="*/ 1173 w 1227"/>
                  <a:gd name="T49" fmla="*/ 797 h 942"/>
                  <a:gd name="T50" fmla="*/ 1137 w 1227"/>
                  <a:gd name="T51" fmla="*/ 673 h 942"/>
                  <a:gd name="T52" fmla="*/ 1142 w 1227"/>
                  <a:gd name="T53" fmla="*/ 672 h 942"/>
                  <a:gd name="T54" fmla="*/ 1149 w 1227"/>
                  <a:gd name="T55" fmla="*/ 579 h 942"/>
                  <a:gd name="T56" fmla="*/ 1181 w 1227"/>
                  <a:gd name="T57" fmla="*/ 578 h 942"/>
                  <a:gd name="T58" fmla="*/ 1131 w 1227"/>
                  <a:gd name="T59" fmla="*/ 535 h 942"/>
                  <a:gd name="T60" fmla="*/ 1118 w 1227"/>
                  <a:gd name="T61" fmla="*/ 488 h 942"/>
                  <a:gd name="T62" fmla="*/ 1087 w 1227"/>
                  <a:gd name="T63" fmla="*/ 440 h 942"/>
                  <a:gd name="T64" fmla="*/ 1083 w 1227"/>
                  <a:gd name="T65" fmla="*/ 429 h 942"/>
                  <a:gd name="T66" fmla="*/ 1134 w 1227"/>
                  <a:gd name="T67" fmla="*/ 377 h 942"/>
                  <a:gd name="T68" fmla="*/ 1060 w 1227"/>
                  <a:gd name="T69" fmla="*/ 251 h 942"/>
                  <a:gd name="T70" fmla="*/ 1007 w 1227"/>
                  <a:gd name="T71" fmla="*/ 203 h 942"/>
                  <a:gd name="T72" fmla="*/ 1014 w 1227"/>
                  <a:gd name="T73" fmla="*/ 186 h 942"/>
                  <a:gd name="T74" fmla="*/ 1038 w 1227"/>
                  <a:gd name="T75" fmla="*/ 188 h 942"/>
                  <a:gd name="T76" fmla="*/ 1071 w 1227"/>
                  <a:gd name="T77" fmla="*/ 153 h 942"/>
                  <a:gd name="T78" fmla="*/ 1123 w 1227"/>
                  <a:gd name="T79" fmla="*/ 167 h 942"/>
                  <a:gd name="T80" fmla="*/ 1129 w 1227"/>
                  <a:gd name="T81" fmla="*/ 167 h 942"/>
                  <a:gd name="T82" fmla="*/ 1140 w 1227"/>
                  <a:gd name="T83" fmla="*/ 163 h 942"/>
                  <a:gd name="T84" fmla="*/ 1227 w 1227"/>
                  <a:gd name="T85" fmla="*/ 0 h 9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27" h="942">
                    <a:moveTo>
                      <a:pt x="0" y="808"/>
                    </a:moveTo>
                    <a:lnTo>
                      <a:pt x="20" y="808"/>
                    </a:lnTo>
                    <a:lnTo>
                      <a:pt x="44" y="814"/>
                    </a:lnTo>
                    <a:lnTo>
                      <a:pt x="113" y="870"/>
                    </a:lnTo>
                    <a:lnTo>
                      <a:pt x="115" y="873"/>
                    </a:lnTo>
                    <a:lnTo>
                      <a:pt x="115" y="874"/>
                    </a:lnTo>
                    <a:lnTo>
                      <a:pt x="129" y="918"/>
                    </a:lnTo>
                    <a:lnTo>
                      <a:pt x="515" y="942"/>
                    </a:lnTo>
                    <a:lnTo>
                      <a:pt x="541" y="870"/>
                    </a:lnTo>
                    <a:lnTo>
                      <a:pt x="508" y="840"/>
                    </a:lnTo>
                    <a:lnTo>
                      <a:pt x="525" y="792"/>
                    </a:lnTo>
                    <a:lnTo>
                      <a:pt x="536" y="781"/>
                    </a:lnTo>
                    <a:lnTo>
                      <a:pt x="537" y="778"/>
                    </a:lnTo>
                    <a:lnTo>
                      <a:pt x="539" y="778"/>
                    </a:lnTo>
                    <a:lnTo>
                      <a:pt x="547" y="776"/>
                    </a:lnTo>
                    <a:lnTo>
                      <a:pt x="615" y="770"/>
                    </a:lnTo>
                    <a:lnTo>
                      <a:pt x="755" y="855"/>
                    </a:lnTo>
                    <a:lnTo>
                      <a:pt x="839" y="920"/>
                    </a:lnTo>
                    <a:lnTo>
                      <a:pt x="867" y="917"/>
                    </a:lnTo>
                    <a:lnTo>
                      <a:pt x="908" y="892"/>
                    </a:lnTo>
                    <a:lnTo>
                      <a:pt x="956" y="912"/>
                    </a:lnTo>
                    <a:lnTo>
                      <a:pt x="996" y="917"/>
                    </a:lnTo>
                    <a:lnTo>
                      <a:pt x="1066" y="826"/>
                    </a:lnTo>
                    <a:lnTo>
                      <a:pt x="1189" y="815"/>
                    </a:lnTo>
                    <a:lnTo>
                      <a:pt x="1173" y="797"/>
                    </a:lnTo>
                    <a:lnTo>
                      <a:pt x="1137" y="673"/>
                    </a:lnTo>
                    <a:lnTo>
                      <a:pt x="1142" y="672"/>
                    </a:lnTo>
                    <a:lnTo>
                      <a:pt x="1149" y="579"/>
                    </a:lnTo>
                    <a:lnTo>
                      <a:pt x="1181" y="578"/>
                    </a:lnTo>
                    <a:lnTo>
                      <a:pt x="1131" y="535"/>
                    </a:lnTo>
                    <a:lnTo>
                      <a:pt x="1118" y="488"/>
                    </a:lnTo>
                    <a:lnTo>
                      <a:pt x="1087" y="440"/>
                    </a:lnTo>
                    <a:lnTo>
                      <a:pt x="1083" y="429"/>
                    </a:lnTo>
                    <a:lnTo>
                      <a:pt x="1134" y="377"/>
                    </a:lnTo>
                    <a:lnTo>
                      <a:pt x="1060" y="251"/>
                    </a:lnTo>
                    <a:lnTo>
                      <a:pt x="1007" y="203"/>
                    </a:lnTo>
                    <a:lnTo>
                      <a:pt x="1014" y="186"/>
                    </a:lnTo>
                    <a:lnTo>
                      <a:pt x="1038" y="188"/>
                    </a:lnTo>
                    <a:lnTo>
                      <a:pt x="1071" y="153"/>
                    </a:lnTo>
                    <a:lnTo>
                      <a:pt x="1123" y="167"/>
                    </a:lnTo>
                    <a:lnTo>
                      <a:pt x="1129" y="167"/>
                    </a:lnTo>
                    <a:lnTo>
                      <a:pt x="1140" y="163"/>
                    </a:lnTo>
                    <a:lnTo>
                      <a:pt x="1227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0" name="Freeform 355">
                <a:extLst>
                  <a:ext uri="{FF2B5EF4-FFF2-40B4-BE49-F238E27FC236}">
                    <a16:creationId xmlns:a16="http://schemas.microsoft.com/office/drawing/2014/main" id="{11BB11BC-B9AA-AF7B-84AD-2EE6CA74CF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4" y="1335"/>
                <a:ext cx="127" cy="118"/>
              </a:xfrm>
              <a:custGeom>
                <a:avLst/>
                <a:gdLst>
                  <a:gd name="T0" fmla="*/ 6 w 891"/>
                  <a:gd name="T1" fmla="*/ 823 h 823"/>
                  <a:gd name="T2" fmla="*/ 0 w 891"/>
                  <a:gd name="T3" fmla="*/ 742 h 823"/>
                  <a:gd name="T4" fmla="*/ 55 w 891"/>
                  <a:gd name="T5" fmla="*/ 653 h 823"/>
                  <a:gd name="T6" fmla="*/ 129 w 891"/>
                  <a:gd name="T7" fmla="*/ 694 h 823"/>
                  <a:gd name="T8" fmla="*/ 193 w 891"/>
                  <a:gd name="T9" fmla="*/ 647 h 823"/>
                  <a:gd name="T10" fmla="*/ 195 w 891"/>
                  <a:gd name="T11" fmla="*/ 603 h 823"/>
                  <a:gd name="T12" fmla="*/ 301 w 891"/>
                  <a:gd name="T13" fmla="*/ 598 h 823"/>
                  <a:gd name="T14" fmla="*/ 323 w 891"/>
                  <a:gd name="T15" fmla="*/ 565 h 823"/>
                  <a:gd name="T16" fmla="*/ 356 w 891"/>
                  <a:gd name="T17" fmla="*/ 598 h 823"/>
                  <a:gd name="T18" fmla="*/ 473 w 891"/>
                  <a:gd name="T19" fmla="*/ 589 h 823"/>
                  <a:gd name="T20" fmla="*/ 525 w 891"/>
                  <a:gd name="T21" fmla="*/ 552 h 823"/>
                  <a:gd name="T22" fmla="*/ 531 w 891"/>
                  <a:gd name="T23" fmla="*/ 539 h 823"/>
                  <a:gd name="T24" fmla="*/ 596 w 891"/>
                  <a:gd name="T25" fmla="*/ 563 h 823"/>
                  <a:gd name="T26" fmla="*/ 645 w 891"/>
                  <a:gd name="T27" fmla="*/ 524 h 823"/>
                  <a:gd name="T28" fmla="*/ 694 w 891"/>
                  <a:gd name="T29" fmla="*/ 495 h 823"/>
                  <a:gd name="T30" fmla="*/ 710 w 891"/>
                  <a:gd name="T31" fmla="*/ 434 h 823"/>
                  <a:gd name="T32" fmla="*/ 735 w 891"/>
                  <a:gd name="T33" fmla="*/ 432 h 823"/>
                  <a:gd name="T34" fmla="*/ 750 w 891"/>
                  <a:gd name="T35" fmla="*/ 385 h 823"/>
                  <a:gd name="T36" fmla="*/ 728 w 891"/>
                  <a:gd name="T37" fmla="*/ 349 h 823"/>
                  <a:gd name="T38" fmla="*/ 759 w 891"/>
                  <a:gd name="T39" fmla="*/ 309 h 823"/>
                  <a:gd name="T40" fmla="*/ 839 w 891"/>
                  <a:gd name="T41" fmla="*/ 316 h 823"/>
                  <a:gd name="T42" fmla="*/ 845 w 891"/>
                  <a:gd name="T43" fmla="*/ 299 h 823"/>
                  <a:gd name="T44" fmla="*/ 830 w 891"/>
                  <a:gd name="T45" fmla="*/ 178 h 823"/>
                  <a:gd name="T46" fmla="*/ 837 w 891"/>
                  <a:gd name="T47" fmla="*/ 142 h 823"/>
                  <a:gd name="T48" fmla="*/ 830 w 891"/>
                  <a:gd name="T49" fmla="*/ 113 h 823"/>
                  <a:gd name="T50" fmla="*/ 880 w 891"/>
                  <a:gd name="T51" fmla="*/ 50 h 823"/>
                  <a:gd name="T52" fmla="*/ 891 w 891"/>
                  <a:gd name="T53" fmla="*/ 0 h 8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891" h="823">
                    <a:moveTo>
                      <a:pt x="6" y="823"/>
                    </a:moveTo>
                    <a:lnTo>
                      <a:pt x="0" y="742"/>
                    </a:lnTo>
                    <a:lnTo>
                      <a:pt x="55" y="653"/>
                    </a:lnTo>
                    <a:lnTo>
                      <a:pt x="129" y="694"/>
                    </a:lnTo>
                    <a:lnTo>
                      <a:pt x="193" y="647"/>
                    </a:lnTo>
                    <a:lnTo>
                      <a:pt x="195" y="603"/>
                    </a:lnTo>
                    <a:lnTo>
                      <a:pt x="301" y="598"/>
                    </a:lnTo>
                    <a:lnTo>
                      <a:pt x="323" y="565"/>
                    </a:lnTo>
                    <a:lnTo>
                      <a:pt x="356" y="598"/>
                    </a:lnTo>
                    <a:lnTo>
                      <a:pt x="473" y="589"/>
                    </a:lnTo>
                    <a:lnTo>
                      <a:pt x="525" y="552"/>
                    </a:lnTo>
                    <a:lnTo>
                      <a:pt x="531" y="539"/>
                    </a:lnTo>
                    <a:lnTo>
                      <a:pt x="596" y="563"/>
                    </a:lnTo>
                    <a:lnTo>
                      <a:pt x="645" y="524"/>
                    </a:lnTo>
                    <a:lnTo>
                      <a:pt x="694" y="495"/>
                    </a:lnTo>
                    <a:lnTo>
                      <a:pt x="710" y="434"/>
                    </a:lnTo>
                    <a:lnTo>
                      <a:pt x="735" y="432"/>
                    </a:lnTo>
                    <a:lnTo>
                      <a:pt x="750" y="385"/>
                    </a:lnTo>
                    <a:lnTo>
                      <a:pt x="728" y="349"/>
                    </a:lnTo>
                    <a:lnTo>
                      <a:pt x="759" y="309"/>
                    </a:lnTo>
                    <a:lnTo>
                      <a:pt x="839" y="316"/>
                    </a:lnTo>
                    <a:lnTo>
                      <a:pt x="845" y="299"/>
                    </a:lnTo>
                    <a:lnTo>
                      <a:pt x="830" y="178"/>
                    </a:lnTo>
                    <a:lnTo>
                      <a:pt x="837" y="142"/>
                    </a:lnTo>
                    <a:lnTo>
                      <a:pt x="830" y="113"/>
                    </a:lnTo>
                    <a:lnTo>
                      <a:pt x="880" y="50"/>
                    </a:lnTo>
                    <a:lnTo>
                      <a:pt x="891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1" name="Freeform 356">
                <a:extLst>
                  <a:ext uri="{FF2B5EF4-FFF2-40B4-BE49-F238E27FC236}">
                    <a16:creationId xmlns:a16="http://schemas.microsoft.com/office/drawing/2014/main" id="{54D0A10A-B0DE-DEA5-EBD6-5AA599FE2C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9" y="2941"/>
                <a:ext cx="267" cy="201"/>
              </a:xfrm>
              <a:custGeom>
                <a:avLst/>
                <a:gdLst>
                  <a:gd name="T0" fmla="*/ 27 w 1871"/>
                  <a:gd name="T1" fmla="*/ 134 h 1402"/>
                  <a:gd name="T2" fmla="*/ 154 w 1871"/>
                  <a:gd name="T3" fmla="*/ 26 h 1402"/>
                  <a:gd name="T4" fmla="*/ 249 w 1871"/>
                  <a:gd name="T5" fmla="*/ 14 h 1402"/>
                  <a:gd name="T6" fmla="*/ 333 w 1871"/>
                  <a:gd name="T7" fmla="*/ 59 h 1402"/>
                  <a:gd name="T8" fmla="*/ 369 w 1871"/>
                  <a:gd name="T9" fmla="*/ 55 h 1402"/>
                  <a:gd name="T10" fmla="*/ 380 w 1871"/>
                  <a:gd name="T11" fmla="*/ 61 h 1402"/>
                  <a:gd name="T12" fmla="*/ 382 w 1871"/>
                  <a:gd name="T13" fmla="*/ 75 h 1402"/>
                  <a:gd name="T14" fmla="*/ 377 w 1871"/>
                  <a:gd name="T15" fmla="*/ 80 h 1402"/>
                  <a:gd name="T16" fmla="*/ 396 w 1871"/>
                  <a:gd name="T17" fmla="*/ 105 h 1402"/>
                  <a:gd name="T18" fmla="*/ 405 w 1871"/>
                  <a:gd name="T19" fmla="*/ 108 h 1402"/>
                  <a:gd name="T20" fmla="*/ 427 w 1871"/>
                  <a:gd name="T21" fmla="*/ 86 h 1402"/>
                  <a:gd name="T22" fmla="*/ 393 w 1871"/>
                  <a:gd name="T23" fmla="*/ 175 h 1402"/>
                  <a:gd name="T24" fmla="*/ 609 w 1871"/>
                  <a:gd name="T25" fmla="*/ 181 h 1402"/>
                  <a:gd name="T26" fmla="*/ 726 w 1871"/>
                  <a:gd name="T27" fmla="*/ 277 h 1402"/>
                  <a:gd name="T28" fmla="*/ 830 w 1871"/>
                  <a:gd name="T29" fmla="*/ 404 h 1402"/>
                  <a:gd name="T30" fmla="*/ 950 w 1871"/>
                  <a:gd name="T31" fmla="*/ 476 h 1402"/>
                  <a:gd name="T32" fmla="*/ 992 w 1871"/>
                  <a:gd name="T33" fmla="*/ 549 h 1402"/>
                  <a:gd name="T34" fmla="*/ 1052 w 1871"/>
                  <a:gd name="T35" fmla="*/ 632 h 1402"/>
                  <a:gd name="T36" fmla="*/ 1016 w 1871"/>
                  <a:gd name="T37" fmla="*/ 684 h 1402"/>
                  <a:gd name="T38" fmla="*/ 1081 w 1871"/>
                  <a:gd name="T39" fmla="*/ 741 h 1402"/>
                  <a:gd name="T40" fmla="*/ 1106 w 1871"/>
                  <a:gd name="T41" fmla="*/ 830 h 1402"/>
                  <a:gd name="T42" fmla="*/ 1134 w 1871"/>
                  <a:gd name="T43" fmla="*/ 935 h 1402"/>
                  <a:gd name="T44" fmla="*/ 1128 w 1871"/>
                  <a:gd name="T45" fmla="*/ 983 h 1402"/>
                  <a:gd name="T46" fmla="*/ 1196 w 1871"/>
                  <a:gd name="T47" fmla="*/ 1059 h 1402"/>
                  <a:gd name="T48" fmla="*/ 1261 w 1871"/>
                  <a:gd name="T49" fmla="*/ 1164 h 1402"/>
                  <a:gd name="T50" fmla="*/ 1392 w 1871"/>
                  <a:gd name="T51" fmla="*/ 1267 h 1402"/>
                  <a:gd name="T52" fmla="*/ 1565 w 1871"/>
                  <a:gd name="T53" fmla="*/ 1284 h 1402"/>
                  <a:gd name="T54" fmla="*/ 1567 w 1871"/>
                  <a:gd name="T55" fmla="*/ 1266 h 1402"/>
                  <a:gd name="T56" fmla="*/ 1576 w 1871"/>
                  <a:gd name="T57" fmla="*/ 1244 h 1402"/>
                  <a:gd name="T58" fmla="*/ 1617 w 1871"/>
                  <a:gd name="T59" fmla="*/ 1222 h 1402"/>
                  <a:gd name="T60" fmla="*/ 1631 w 1871"/>
                  <a:gd name="T61" fmla="*/ 1217 h 1402"/>
                  <a:gd name="T62" fmla="*/ 1650 w 1871"/>
                  <a:gd name="T63" fmla="*/ 1217 h 1402"/>
                  <a:gd name="T64" fmla="*/ 1652 w 1871"/>
                  <a:gd name="T65" fmla="*/ 1222 h 1402"/>
                  <a:gd name="T66" fmla="*/ 1655 w 1871"/>
                  <a:gd name="T67" fmla="*/ 1226 h 1402"/>
                  <a:gd name="T68" fmla="*/ 1665 w 1871"/>
                  <a:gd name="T69" fmla="*/ 1244 h 1402"/>
                  <a:gd name="T70" fmla="*/ 1718 w 1871"/>
                  <a:gd name="T71" fmla="*/ 1252 h 1402"/>
                  <a:gd name="T72" fmla="*/ 1846 w 1871"/>
                  <a:gd name="T73" fmla="*/ 1289 h 1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871" h="1402">
                    <a:moveTo>
                      <a:pt x="0" y="138"/>
                    </a:moveTo>
                    <a:lnTo>
                      <a:pt x="27" y="134"/>
                    </a:lnTo>
                    <a:lnTo>
                      <a:pt x="136" y="76"/>
                    </a:lnTo>
                    <a:lnTo>
                      <a:pt x="154" y="26"/>
                    </a:lnTo>
                    <a:lnTo>
                      <a:pt x="232" y="48"/>
                    </a:lnTo>
                    <a:lnTo>
                      <a:pt x="249" y="14"/>
                    </a:lnTo>
                    <a:lnTo>
                      <a:pt x="316" y="0"/>
                    </a:lnTo>
                    <a:lnTo>
                      <a:pt x="333" y="59"/>
                    </a:lnTo>
                    <a:lnTo>
                      <a:pt x="363" y="55"/>
                    </a:lnTo>
                    <a:lnTo>
                      <a:pt x="369" y="55"/>
                    </a:lnTo>
                    <a:lnTo>
                      <a:pt x="377" y="61"/>
                    </a:lnTo>
                    <a:lnTo>
                      <a:pt x="380" y="61"/>
                    </a:lnTo>
                    <a:lnTo>
                      <a:pt x="383" y="65"/>
                    </a:lnTo>
                    <a:lnTo>
                      <a:pt x="382" y="75"/>
                    </a:lnTo>
                    <a:lnTo>
                      <a:pt x="382" y="76"/>
                    </a:lnTo>
                    <a:lnTo>
                      <a:pt x="377" y="80"/>
                    </a:lnTo>
                    <a:lnTo>
                      <a:pt x="377" y="83"/>
                    </a:lnTo>
                    <a:lnTo>
                      <a:pt x="396" y="105"/>
                    </a:lnTo>
                    <a:lnTo>
                      <a:pt x="398" y="108"/>
                    </a:lnTo>
                    <a:lnTo>
                      <a:pt x="405" y="108"/>
                    </a:lnTo>
                    <a:lnTo>
                      <a:pt x="409" y="105"/>
                    </a:lnTo>
                    <a:lnTo>
                      <a:pt x="427" y="86"/>
                    </a:lnTo>
                    <a:lnTo>
                      <a:pt x="491" y="119"/>
                    </a:lnTo>
                    <a:lnTo>
                      <a:pt x="393" y="175"/>
                    </a:lnTo>
                    <a:lnTo>
                      <a:pt x="584" y="156"/>
                    </a:lnTo>
                    <a:lnTo>
                      <a:pt x="609" y="181"/>
                    </a:lnTo>
                    <a:lnTo>
                      <a:pt x="678" y="217"/>
                    </a:lnTo>
                    <a:lnTo>
                      <a:pt x="726" y="277"/>
                    </a:lnTo>
                    <a:lnTo>
                      <a:pt x="789" y="298"/>
                    </a:lnTo>
                    <a:lnTo>
                      <a:pt x="830" y="404"/>
                    </a:lnTo>
                    <a:lnTo>
                      <a:pt x="929" y="419"/>
                    </a:lnTo>
                    <a:lnTo>
                      <a:pt x="950" y="476"/>
                    </a:lnTo>
                    <a:lnTo>
                      <a:pt x="997" y="527"/>
                    </a:lnTo>
                    <a:lnTo>
                      <a:pt x="992" y="549"/>
                    </a:lnTo>
                    <a:lnTo>
                      <a:pt x="997" y="571"/>
                    </a:lnTo>
                    <a:lnTo>
                      <a:pt x="1052" y="632"/>
                    </a:lnTo>
                    <a:lnTo>
                      <a:pt x="1048" y="662"/>
                    </a:lnTo>
                    <a:lnTo>
                      <a:pt x="1016" y="684"/>
                    </a:lnTo>
                    <a:lnTo>
                      <a:pt x="1005" y="710"/>
                    </a:lnTo>
                    <a:lnTo>
                      <a:pt x="1081" y="741"/>
                    </a:lnTo>
                    <a:lnTo>
                      <a:pt x="1112" y="812"/>
                    </a:lnTo>
                    <a:lnTo>
                      <a:pt x="1106" y="830"/>
                    </a:lnTo>
                    <a:lnTo>
                      <a:pt x="1163" y="900"/>
                    </a:lnTo>
                    <a:lnTo>
                      <a:pt x="1134" y="935"/>
                    </a:lnTo>
                    <a:lnTo>
                      <a:pt x="1134" y="971"/>
                    </a:lnTo>
                    <a:lnTo>
                      <a:pt x="1128" y="983"/>
                    </a:lnTo>
                    <a:lnTo>
                      <a:pt x="1185" y="1059"/>
                    </a:lnTo>
                    <a:lnTo>
                      <a:pt x="1196" y="1059"/>
                    </a:lnTo>
                    <a:lnTo>
                      <a:pt x="1202" y="1064"/>
                    </a:lnTo>
                    <a:lnTo>
                      <a:pt x="1261" y="1164"/>
                    </a:lnTo>
                    <a:lnTo>
                      <a:pt x="1366" y="1267"/>
                    </a:lnTo>
                    <a:lnTo>
                      <a:pt x="1392" y="1267"/>
                    </a:lnTo>
                    <a:lnTo>
                      <a:pt x="1483" y="1306"/>
                    </a:lnTo>
                    <a:lnTo>
                      <a:pt x="1565" y="1284"/>
                    </a:lnTo>
                    <a:lnTo>
                      <a:pt x="1567" y="1267"/>
                    </a:lnTo>
                    <a:lnTo>
                      <a:pt x="1567" y="1266"/>
                    </a:lnTo>
                    <a:lnTo>
                      <a:pt x="1574" y="1252"/>
                    </a:lnTo>
                    <a:lnTo>
                      <a:pt x="1576" y="1244"/>
                    </a:lnTo>
                    <a:lnTo>
                      <a:pt x="1578" y="1244"/>
                    </a:lnTo>
                    <a:lnTo>
                      <a:pt x="1617" y="1222"/>
                    </a:lnTo>
                    <a:lnTo>
                      <a:pt x="1628" y="1219"/>
                    </a:lnTo>
                    <a:lnTo>
                      <a:pt x="1631" y="1217"/>
                    </a:lnTo>
                    <a:lnTo>
                      <a:pt x="1649" y="1215"/>
                    </a:lnTo>
                    <a:lnTo>
                      <a:pt x="1650" y="1217"/>
                    </a:lnTo>
                    <a:lnTo>
                      <a:pt x="1650" y="1219"/>
                    </a:lnTo>
                    <a:lnTo>
                      <a:pt x="1652" y="1222"/>
                    </a:lnTo>
                    <a:lnTo>
                      <a:pt x="1652" y="1223"/>
                    </a:lnTo>
                    <a:lnTo>
                      <a:pt x="1655" y="1226"/>
                    </a:lnTo>
                    <a:lnTo>
                      <a:pt x="1655" y="1234"/>
                    </a:lnTo>
                    <a:lnTo>
                      <a:pt x="1665" y="1244"/>
                    </a:lnTo>
                    <a:lnTo>
                      <a:pt x="1680" y="1252"/>
                    </a:lnTo>
                    <a:lnTo>
                      <a:pt x="1718" y="1252"/>
                    </a:lnTo>
                    <a:lnTo>
                      <a:pt x="1808" y="1271"/>
                    </a:lnTo>
                    <a:lnTo>
                      <a:pt x="1846" y="1289"/>
                    </a:lnTo>
                    <a:lnTo>
                      <a:pt x="1871" y="140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2" name="Freeform 357">
                <a:extLst>
                  <a:ext uri="{FF2B5EF4-FFF2-40B4-BE49-F238E27FC236}">
                    <a16:creationId xmlns:a16="http://schemas.microsoft.com/office/drawing/2014/main" id="{1A5C63B0-C7A5-F101-A51E-D56F026579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7" y="3233"/>
                <a:ext cx="153" cy="30"/>
              </a:xfrm>
              <a:custGeom>
                <a:avLst/>
                <a:gdLst>
                  <a:gd name="T0" fmla="*/ 0 w 1074"/>
                  <a:gd name="T1" fmla="*/ 59 h 212"/>
                  <a:gd name="T2" fmla="*/ 45 w 1074"/>
                  <a:gd name="T3" fmla="*/ 78 h 212"/>
                  <a:gd name="T4" fmla="*/ 85 w 1074"/>
                  <a:gd name="T5" fmla="*/ 172 h 212"/>
                  <a:gd name="T6" fmla="*/ 122 w 1074"/>
                  <a:gd name="T7" fmla="*/ 179 h 212"/>
                  <a:gd name="T8" fmla="*/ 156 w 1074"/>
                  <a:gd name="T9" fmla="*/ 176 h 212"/>
                  <a:gd name="T10" fmla="*/ 162 w 1074"/>
                  <a:gd name="T11" fmla="*/ 172 h 212"/>
                  <a:gd name="T12" fmla="*/ 208 w 1074"/>
                  <a:gd name="T13" fmla="*/ 153 h 212"/>
                  <a:gd name="T14" fmla="*/ 260 w 1074"/>
                  <a:gd name="T15" fmla="*/ 120 h 212"/>
                  <a:gd name="T16" fmla="*/ 282 w 1074"/>
                  <a:gd name="T17" fmla="*/ 117 h 212"/>
                  <a:gd name="T18" fmla="*/ 290 w 1074"/>
                  <a:gd name="T19" fmla="*/ 128 h 212"/>
                  <a:gd name="T20" fmla="*/ 290 w 1074"/>
                  <a:gd name="T21" fmla="*/ 131 h 212"/>
                  <a:gd name="T22" fmla="*/ 301 w 1074"/>
                  <a:gd name="T23" fmla="*/ 161 h 212"/>
                  <a:gd name="T24" fmla="*/ 304 w 1074"/>
                  <a:gd name="T25" fmla="*/ 164 h 212"/>
                  <a:gd name="T26" fmla="*/ 306 w 1074"/>
                  <a:gd name="T27" fmla="*/ 165 h 212"/>
                  <a:gd name="T28" fmla="*/ 317 w 1074"/>
                  <a:gd name="T29" fmla="*/ 180 h 212"/>
                  <a:gd name="T30" fmla="*/ 353 w 1074"/>
                  <a:gd name="T31" fmla="*/ 208 h 212"/>
                  <a:gd name="T32" fmla="*/ 372 w 1074"/>
                  <a:gd name="T33" fmla="*/ 212 h 212"/>
                  <a:gd name="T34" fmla="*/ 395 w 1074"/>
                  <a:gd name="T35" fmla="*/ 176 h 212"/>
                  <a:gd name="T36" fmla="*/ 402 w 1074"/>
                  <a:gd name="T37" fmla="*/ 137 h 212"/>
                  <a:gd name="T38" fmla="*/ 397 w 1074"/>
                  <a:gd name="T39" fmla="*/ 78 h 212"/>
                  <a:gd name="T40" fmla="*/ 421 w 1074"/>
                  <a:gd name="T41" fmla="*/ 55 h 212"/>
                  <a:gd name="T42" fmla="*/ 426 w 1074"/>
                  <a:gd name="T43" fmla="*/ 48 h 212"/>
                  <a:gd name="T44" fmla="*/ 460 w 1074"/>
                  <a:gd name="T45" fmla="*/ 0 h 212"/>
                  <a:gd name="T46" fmla="*/ 473 w 1074"/>
                  <a:gd name="T47" fmla="*/ 19 h 212"/>
                  <a:gd name="T48" fmla="*/ 506 w 1074"/>
                  <a:gd name="T49" fmla="*/ 51 h 212"/>
                  <a:gd name="T50" fmla="*/ 541 w 1074"/>
                  <a:gd name="T51" fmla="*/ 37 h 212"/>
                  <a:gd name="T52" fmla="*/ 639 w 1074"/>
                  <a:gd name="T53" fmla="*/ 77 h 212"/>
                  <a:gd name="T54" fmla="*/ 678 w 1074"/>
                  <a:gd name="T55" fmla="*/ 103 h 212"/>
                  <a:gd name="T56" fmla="*/ 692 w 1074"/>
                  <a:gd name="T57" fmla="*/ 104 h 212"/>
                  <a:gd name="T58" fmla="*/ 755 w 1074"/>
                  <a:gd name="T59" fmla="*/ 115 h 212"/>
                  <a:gd name="T60" fmla="*/ 891 w 1074"/>
                  <a:gd name="T61" fmla="*/ 70 h 212"/>
                  <a:gd name="T62" fmla="*/ 932 w 1074"/>
                  <a:gd name="T63" fmla="*/ 67 h 212"/>
                  <a:gd name="T64" fmla="*/ 983 w 1074"/>
                  <a:gd name="T65" fmla="*/ 104 h 212"/>
                  <a:gd name="T66" fmla="*/ 1074 w 1074"/>
                  <a:gd name="T67" fmla="*/ 106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74" h="212">
                    <a:moveTo>
                      <a:pt x="0" y="59"/>
                    </a:moveTo>
                    <a:lnTo>
                      <a:pt x="45" y="78"/>
                    </a:lnTo>
                    <a:lnTo>
                      <a:pt x="85" y="172"/>
                    </a:lnTo>
                    <a:lnTo>
                      <a:pt x="122" y="179"/>
                    </a:lnTo>
                    <a:lnTo>
                      <a:pt x="156" y="176"/>
                    </a:lnTo>
                    <a:lnTo>
                      <a:pt x="162" y="172"/>
                    </a:lnTo>
                    <a:lnTo>
                      <a:pt x="208" y="153"/>
                    </a:lnTo>
                    <a:lnTo>
                      <a:pt x="260" y="120"/>
                    </a:lnTo>
                    <a:lnTo>
                      <a:pt x="282" y="117"/>
                    </a:lnTo>
                    <a:lnTo>
                      <a:pt x="290" y="128"/>
                    </a:lnTo>
                    <a:lnTo>
                      <a:pt x="290" y="131"/>
                    </a:lnTo>
                    <a:lnTo>
                      <a:pt x="301" y="161"/>
                    </a:lnTo>
                    <a:lnTo>
                      <a:pt x="304" y="164"/>
                    </a:lnTo>
                    <a:lnTo>
                      <a:pt x="306" y="165"/>
                    </a:lnTo>
                    <a:lnTo>
                      <a:pt x="317" y="180"/>
                    </a:lnTo>
                    <a:lnTo>
                      <a:pt x="353" y="208"/>
                    </a:lnTo>
                    <a:lnTo>
                      <a:pt x="372" y="212"/>
                    </a:lnTo>
                    <a:lnTo>
                      <a:pt x="395" y="176"/>
                    </a:lnTo>
                    <a:lnTo>
                      <a:pt x="402" y="137"/>
                    </a:lnTo>
                    <a:lnTo>
                      <a:pt x="397" y="78"/>
                    </a:lnTo>
                    <a:lnTo>
                      <a:pt x="421" y="55"/>
                    </a:lnTo>
                    <a:lnTo>
                      <a:pt x="426" y="48"/>
                    </a:lnTo>
                    <a:lnTo>
                      <a:pt x="460" y="0"/>
                    </a:lnTo>
                    <a:lnTo>
                      <a:pt x="473" y="19"/>
                    </a:lnTo>
                    <a:lnTo>
                      <a:pt x="506" y="51"/>
                    </a:lnTo>
                    <a:lnTo>
                      <a:pt x="541" y="37"/>
                    </a:lnTo>
                    <a:lnTo>
                      <a:pt x="639" y="77"/>
                    </a:lnTo>
                    <a:lnTo>
                      <a:pt x="678" y="103"/>
                    </a:lnTo>
                    <a:lnTo>
                      <a:pt x="692" y="104"/>
                    </a:lnTo>
                    <a:lnTo>
                      <a:pt x="755" y="115"/>
                    </a:lnTo>
                    <a:lnTo>
                      <a:pt x="891" y="70"/>
                    </a:lnTo>
                    <a:lnTo>
                      <a:pt x="932" y="67"/>
                    </a:lnTo>
                    <a:lnTo>
                      <a:pt x="983" y="104"/>
                    </a:lnTo>
                    <a:lnTo>
                      <a:pt x="1074" y="10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3" name="Freeform 358">
                <a:extLst>
                  <a:ext uri="{FF2B5EF4-FFF2-40B4-BE49-F238E27FC236}">
                    <a16:creationId xmlns:a16="http://schemas.microsoft.com/office/drawing/2014/main" id="{1BB41D4A-2C79-0B23-5A1F-1C6945EA5D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0" y="3142"/>
                <a:ext cx="106" cy="106"/>
              </a:xfrm>
              <a:custGeom>
                <a:avLst/>
                <a:gdLst>
                  <a:gd name="T0" fmla="*/ 0 w 743"/>
                  <a:gd name="T1" fmla="*/ 745 h 745"/>
                  <a:gd name="T2" fmla="*/ 74 w 743"/>
                  <a:gd name="T3" fmla="*/ 723 h 745"/>
                  <a:gd name="T4" fmla="*/ 87 w 743"/>
                  <a:gd name="T5" fmla="*/ 698 h 745"/>
                  <a:gd name="T6" fmla="*/ 208 w 743"/>
                  <a:gd name="T7" fmla="*/ 617 h 745"/>
                  <a:gd name="T8" fmla="*/ 191 w 743"/>
                  <a:gd name="T9" fmla="*/ 487 h 745"/>
                  <a:gd name="T10" fmla="*/ 224 w 743"/>
                  <a:gd name="T11" fmla="*/ 498 h 745"/>
                  <a:gd name="T12" fmla="*/ 106 w 743"/>
                  <a:gd name="T13" fmla="*/ 355 h 745"/>
                  <a:gd name="T14" fmla="*/ 117 w 743"/>
                  <a:gd name="T15" fmla="*/ 280 h 745"/>
                  <a:gd name="T16" fmla="*/ 117 w 743"/>
                  <a:gd name="T17" fmla="*/ 243 h 745"/>
                  <a:gd name="T18" fmla="*/ 137 w 743"/>
                  <a:gd name="T19" fmla="*/ 203 h 745"/>
                  <a:gd name="T20" fmla="*/ 142 w 743"/>
                  <a:gd name="T21" fmla="*/ 188 h 745"/>
                  <a:gd name="T22" fmla="*/ 164 w 743"/>
                  <a:gd name="T23" fmla="*/ 101 h 745"/>
                  <a:gd name="T24" fmla="*/ 164 w 743"/>
                  <a:gd name="T25" fmla="*/ 93 h 745"/>
                  <a:gd name="T26" fmla="*/ 243 w 743"/>
                  <a:gd name="T27" fmla="*/ 112 h 745"/>
                  <a:gd name="T28" fmla="*/ 243 w 743"/>
                  <a:gd name="T29" fmla="*/ 119 h 745"/>
                  <a:gd name="T30" fmla="*/ 246 w 743"/>
                  <a:gd name="T31" fmla="*/ 119 h 745"/>
                  <a:gd name="T32" fmla="*/ 293 w 743"/>
                  <a:gd name="T33" fmla="*/ 133 h 745"/>
                  <a:gd name="T34" fmla="*/ 314 w 743"/>
                  <a:gd name="T35" fmla="*/ 133 h 745"/>
                  <a:gd name="T36" fmla="*/ 315 w 743"/>
                  <a:gd name="T37" fmla="*/ 137 h 745"/>
                  <a:gd name="T38" fmla="*/ 317 w 743"/>
                  <a:gd name="T39" fmla="*/ 138 h 745"/>
                  <a:gd name="T40" fmla="*/ 350 w 743"/>
                  <a:gd name="T41" fmla="*/ 174 h 745"/>
                  <a:gd name="T42" fmla="*/ 382 w 743"/>
                  <a:gd name="T43" fmla="*/ 221 h 745"/>
                  <a:gd name="T44" fmla="*/ 530 w 743"/>
                  <a:gd name="T45" fmla="*/ 159 h 745"/>
                  <a:gd name="T46" fmla="*/ 563 w 743"/>
                  <a:gd name="T47" fmla="*/ 137 h 745"/>
                  <a:gd name="T48" fmla="*/ 630 w 743"/>
                  <a:gd name="T49" fmla="*/ 109 h 745"/>
                  <a:gd name="T50" fmla="*/ 688 w 743"/>
                  <a:gd name="T51" fmla="*/ 112 h 745"/>
                  <a:gd name="T52" fmla="*/ 743 w 743"/>
                  <a:gd name="T53" fmla="*/ 0 h 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43" h="745">
                    <a:moveTo>
                      <a:pt x="0" y="745"/>
                    </a:moveTo>
                    <a:lnTo>
                      <a:pt x="74" y="723"/>
                    </a:lnTo>
                    <a:lnTo>
                      <a:pt x="87" y="698"/>
                    </a:lnTo>
                    <a:lnTo>
                      <a:pt x="208" y="617"/>
                    </a:lnTo>
                    <a:lnTo>
                      <a:pt x="191" y="487"/>
                    </a:lnTo>
                    <a:lnTo>
                      <a:pt x="224" y="498"/>
                    </a:lnTo>
                    <a:lnTo>
                      <a:pt x="106" y="355"/>
                    </a:lnTo>
                    <a:lnTo>
                      <a:pt x="117" y="280"/>
                    </a:lnTo>
                    <a:lnTo>
                      <a:pt x="117" y="243"/>
                    </a:lnTo>
                    <a:lnTo>
                      <a:pt x="137" y="203"/>
                    </a:lnTo>
                    <a:lnTo>
                      <a:pt x="142" y="188"/>
                    </a:lnTo>
                    <a:lnTo>
                      <a:pt x="164" y="101"/>
                    </a:lnTo>
                    <a:lnTo>
                      <a:pt x="164" y="93"/>
                    </a:lnTo>
                    <a:lnTo>
                      <a:pt x="243" y="112"/>
                    </a:lnTo>
                    <a:lnTo>
                      <a:pt x="243" y="119"/>
                    </a:lnTo>
                    <a:lnTo>
                      <a:pt x="246" y="119"/>
                    </a:lnTo>
                    <a:lnTo>
                      <a:pt x="293" y="133"/>
                    </a:lnTo>
                    <a:lnTo>
                      <a:pt x="314" y="133"/>
                    </a:lnTo>
                    <a:lnTo>
                      <a:pt x="315" y="137"/>
                    </a:lnTo>
                    <a:lnTo>
                      <a:pt x="317" y="138"/>
                    </a:lnTo>
                    <a:lnTo>
                      <a:pt x="350" y="174"/>
                    </a:lnTo>
                    <a:lnTo>
                      <a:pt x="382" y="221"/>
                    </a:lnTo>
                    <a:lnTo>
                      <a:pt x="530" y="159"/>
                    </a:lnTo>
                    <a:lnTo>
                      <a:pt x="563" y="137"/>
                    </a:lnTo>
                    <a:lnTo>
                      <a:pt x="630" y="109"/>
                    </a:lnTo>
                    <a:lnTo>
                      <a:pt x="688" y="112"/>
                    </a:lnTo>
                    <a:lnTo>
                      <a:pt x="743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4" name="Freeform 359">
                <a:extLst>
                  <a:ext uri="{FF2B5EF4-FFF2-40B4-BE49-F238E27FC236}">
                    <a16:creationId xmlns:a16="http://schemas.microsoft.com/office/drawing/2014/main" id="{771B5FAA-FA11-2A96-411C-679282A4A1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" y="1614"/>
                <a:ext cx="301" cy="100"/>
              </a:xfrm>
              <a:custGeom>
                <a:avLst/>
                <a:gdLst>
                  <a:gd name="T0" fmla="*/ 0 w 2113"/>
                  <a:gd name="T1" fmla="*/ 38 h 706"/>
                  <a:gd name="T2" fmla="*/ 103 w 2113"/>
                  <a:gd name="T3" fmla="*/ 62 h 706"/>
                  <a:gd name="T4" fmla="*/ 179 w 2113"/>
                  <a:gd name="T5" fmla="*/ 11 h 706"/>
                  <a:gd name="T6" fmla="*/ 253 w 2113"/>
                  <a:gd name="T7" fmla="*/ 0 h 706"/>
                  <a:gd name="T8" fmla="*/ 270 w 2113"/>
                  <a:gd name="T9" fmla="*/ 12 h 706"/>
                  <a:gd name="T10" fmla="*/ 273 w 2113"/>
                  <a:gd name="T11" fmla="*/ 121 h 706"/>
                  <a:gd name="T12" fmla="*/ 352 w 2113"/>
                  <a:gd name="T13" fmla="*/ 182 h 706"/>
                  <a:gd name="T14" fmla="*/ 426 w 2113"/>
                  <a:gd name="T15" fmla="*/ 165 h 706"/>
                  <a:gd name="T16" fmla="*/ 483 w 2113"/>
                  <a:gd name="T17" fmla="*/ 256 h 706"/>
                  <a:gd name="T18" fmla="*/ 578 w 2113"/>
                  <a:gd name="T19" fmla="*/ 218 h 706"/>
                  <a:gd name="T20" fmla="*/ 690 w 2113"/>
                  <a:gd name="T21" fmla="*/ 311 h 706"/>
                  <a:gd name="T22" fmla="*/ 800 w 2113"/>
                  <a:gd name="T23" fmla="*/ 204 h 706"/>
                  <a:gd name="T24" fmla="*/ 955 w 2113"/>
                  <a:gd name="T25" fmla="*/ 243 h 706"/>
                  <a:gd name="T26" fmla="*/ 961 w 2113"/>
                  <a:gd name="T27" fmla="*/ 62 h 706"/>
                  <a:gd name="T28" fmla="*/ 974 w 2113"/>
                  <a:gd name="T29" fmla="*/ 60 h 706"/>
                  <a:gd name="T30" fmla="*/ 985 w 2113"/>
                  <a:gd name="T31" fmla="*/ 66 h 706"/>
                  <a:gd name="T32" fmla="*/ 996 w 2113"/>
                  <a:gd name="T33" fmla="*/ 87 h 706"/>
                  <a:gd name="T34" fmla="*/ 998 w 2113"/>
                  <a:gd name="T35" fmla="*/ 125 h 706"/>
                  <a:gd name="T36" fmla="*/ 1026 w 2113"/>
                  <a:gd name="T37" fmla="*/ 167 h 706"/>
                  <a:gd name="T38" fmla="*/ 1119 w 2113"/>
                  <a:gd name="T39" fmla="*/ 230 h 706"/>
                  <a:gd name="T40" fmla="*/ 1119 w 2113"/>
                  <a:gd name="T41" fmla="*/ 274 h 706"/>
                  <a:gd name="T42" fmla="*/ 1135 w 2113"/>
                  <a:gd name="T43" fmla="*/ 331 h 706"/>
                  <a:gd name="T44" fmla="*/ 1173 w 2113"/>
                  <a:gd name="T45" fmla="*/ 318 h 706"/>
                  <a:gd name="T46" fmla="*/ 1217 w 2113"/>
                  <a:gd name="T47" fmla="*/ 350 h 706"/>
                  <a:gd name="T48" fmla="*/ 1228 w 2113"/>
                  <a:gd name="T49" fmla="*/ 346 h 706"/>
                  <a:gd name="T50" fmla="*/ 1310 w 2113"/>
                  <a:gd name="T51" fmla="*/ 371 h 706"/>
                  <a:gd name="T52" fmla="*/ 1322 w 2113"/>
                  <a:gd name="T53" fmla="*/ 405 h 706"/>
                  <a:gd name="T54" fmla="*/ 1375 w 2113"/>
                  <a:gd name="T55" fmla="*/ 459 h 706"/>
                  <a:gd name="T56" fmla="*/ 1381 w 2113"/>
                  <a:gd name="T57" fmla="*/ 480 h 706"/>
                  <a:gd name="T58" fmla="*/ 1493 w 2113"/>
                  <a:gd name="T59" fmla="*/ 481 h 706"/>
                  <a:gd name="T60" fmla="*/ 1512 w 2113"/>
                  <a:gd name="T61" fmla="*/ 524 h 706"/>
                  <a:gd name="T62" fmla="*/ 1594 w 2113"/>
                  <a:gd name="T63" fmla="*/ 546 h 706"/>
                  <a:gd name="T64" fmla="*/ 1635 w 2113"/>
                  <a:gd name="T65" fmla="*/ 420 h 706"/>
                  <a:gd name="T66" fmla="*/ 1635 w 2113"/>
                  <a:gd name="T67" fmla="*/ 398 h 706"/>
                  <a:gd name="T68" fmla="*/ 1687 w 2113"/>
                  <a:gd name="T69" fmla="*/ 415 h 706"/>
                  <a:gd name="T70" fmla="*/ 1714 w 2113"/>
                  <a:gd name="T71" fmla="*/ 466 h 706"/>
                  <a:gd name="T72" fmla="*/ 1674 w 2113"/>
                  <a:gd name="T73" fmla="*/ 586 h 706"/>
                  <a:gd name="T74" fmla="*/ 1704 w 2113"/>
                  <a:gd name="T75" fmla="*/ 590 h 706"/>
                  <a:gd name="T76" fmla="*/ 1745 w 2113"/>
                  <a:gd name="T77" fmla="*/ 546 h 706"/>
                  <a:gd name="T78" fmla="*/ 1777 w 2113"/>
                  <a:gd name="T79" fmla="*/ 546 h 706"/>
                  <a:gd name="T80" fmla="*/ 1813 w 2113"/>
                  <a:gd name="T81" fmla="*/ 521 h 706"/>
                  <a:gd name="T82" fmla="*/ 1840 w 2113"/>
                  <a:gd name="T83" fmla="*/ 532 h 706"/>
                  <a:gd name="T84" fmla="*/ 1845 w 2113"/>
                  <a:gd name="T85" fmla="*/ 547 h 706"/>
                  <a:gd name="T86" fmla="*/ 1857 w 2113"/>
                  <a:gd name="T87" fmla="*/ 645 h 706"/>
                  <a:gd name="T88" fmla="*/ 1867 w 2113"/>
                  <a:gd name="T89" fmla="*/ 682 h 706"/>
                  <a:gd name="T90" fmla="*/ 1883 w 2113"/>
                  <a:gd name="T91" fmla="*/ 706 h 706"/>
                  <a:gd name="T92" fmla="*/ 1990 w 2113"/>
                  <a:gd name="T93" fmla="*/ 691 h 706"/>
                  <a:gd name="T94" fmla="*/ 2058 w 2113"/>
                  <a:gd name="T95" fmla="*/ 655 h 706"/>
                  <a:gd name="T96" fmla="*/ 2113 w 2113"/>
                  <a:gd name="T97" fmla="*/ 656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113" h="706">
                    <a:moveTo>
                      <a:pt x="0" y="38"/>
                    </a:moveTo>
                    <a:lnTo>
                      <a:pt x="103" y="62"/>
                    </a:lnTo>
                    <a:lnTo>
                      <a:pt x="179" y="11"/>
                    </a:lnTo>
                    <a:lnTo>
                      <a:pt x="253" y="0"/>
                    </a:lnTo>
                    <a:lnTo>
                      <a:pt x="270" y="12"/>
                    </a:lnTo>
                    <a:lnTo>
                      <a:pt x="273" y="121"/>
                    </a:lnTo>
                    <a:lnTo>
                      <a:pt x="352" y="182"/>
                    </a:lnTo>
                    <a:lnTo>
                      <a:pt x="426" y="165"/>
                    </a:lnTo>
                    <a:lnTo>
                      <a:pt x="483" y="256"/>
                    </a:lnTo>
                    <a:lnTo>
                      <a:pt x="578" y="218"/>
                    </a:lnTo>
                    <a:lnTo>
                      <a:pt x="690" y="311"/>
                    </a:lnTo>
                    <a:lnTo>
                      <a:pt x="800" y="204"/>
                    </a:lnTo>
                    <a:lnTo>
                      <a:pt x="955" y="243"/>
                    </a:lnTo>
                    <a:lnTo>
                      <a:pt x="961" y="62"/>
                    </a:lnTo>
                    <a:lnTo>
                      <a:pt x="974" y="60"/>
                    </a:lnTo>
                    <a:lnTo>
                      <a:pt x="985" y="66"/>
                    </a:lnTo>
                    <a:lnTo>
                      <a:pt x="996" y="87"/>
                    </a:lnTo>
                    <a:lnTo>
                      <a:pt x="998" y="125"/>
                    </a:lnTo>
                    <a:lnTo>
                      <a:pt x="1026" y="167"/>
                    </a:lnTo>
                    <a:lnTo>
                      <a:pt x="1119" y="230"/>
                    </a:lnTo>
                    <a:lnTo>
                      <a:pt x="1119" y="274"/>
                    </a:lnTo>
                    <a:lnTo>
                      <a:pt x="1135" y="331"/>
                    </a:lnTo>
                    <a:lnTo>
                      <a:pt x="1173" y="318"/>
                    </a:lnTo>
                    <a:lnTo>
                      <a:pt x="1217" y="350"/>
                    </a:lnTo>
                    <a:lnTo>
                      <a:pt x="1228" y="346"/>
                    </a:lnTo>
                    <a:lnTo>
                      <a:pt x="1310" y="371"/>
                    </a:lnTo>
                    <a:lnTo>
                      <a:pt x="1322" y="405"/>
                    </a:lnTo>
                    <a:lnTo>
                      <a:pt x="1375" y="459"/>
                    </a:lnTo>
                    <a:lnTo>
                      <a:pt x="1381" y="480"/>
                    </a:lnTo>
                    <a:lnTo>
                      <a:pt x="1493" y="481"/>
                    </a:lnTo>
                    <a:lnTo>
                      <a:pt x="1512" y="524"/>
                    </a:lnTo>
                    <a:lnTo>
                      <a:pt x="1594" y="546"/>
                    </a:lnTo>
                    <a:lnTo>
                      <a:pt x="1635" y="420"/>
                    </a:lnTo>
                    <a:lnTo>
                      <a:pt x="1635" y="398"/>
                    </a:lnTo>
                    <a:lnTo>
                      <a:pt x="1687" y="415"/>
                    </a:lnTo>
                    <a:lnTo>
                      <a:pt x="1714" y="466"/>
                    </a:lnTo>
                    <a:lnTo>
                      <a:pt x="1674" y="586"/>
                    </a:lnTo>
                    <a:lnTo>
                      <a:pt x="1704" y="590"/>
                    </a:lnTo>
                    <a:lnTo>
                      <a:pt x="1745" y="546"/>
                    </a:lnTo>
                    <a:lnTo>
                      <a:pt x="1777" y="546"/>
                    </a:lnTo>
                    <a:lnTo>
                      <a:pt x="1813" y="521"/>
                    </a:lnTo>
                    <a:lnTo>
                      <a:pt x="1840" y="532"/>
                    </a:lnTo>
                    <a:lnTo>
                      <a:pt x="1845" y="547"/>
                    </a:lnTo>
                    <a:lnTo>
                      <a:pt x="1857" y="645"/>
                    </a:lnTo>
                    <a:lnTo>
                      <a:pt x="1867" y="682"/>
                    </a:lnTo>
                    <a:lnTo>
                      <a:pt x="1883" y="706"/>
                    </a:lnTo>
                    <a:lnTo>
                      <a:pt x="1990" y="691"/>
                    </a:lnTo>
                    <a:lnTo>
                      <a:pt x="2058" y="655"/>
                    </a:lnTo>
                    <a:lnTo>
                      <a:pt x="2113" y="65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5" name="Freeform 360">
                <a:extLst>
                  <a:ext uri="{FF2B5EF4-FFF2-40B4-BE49-F238E27FC236}">
                    <a16:creationId xmlns:a16="http://schemas.microsoft.com/office/drawing/2014/main" id="{2FFE6D9E-9A3E-ECEA-C341-FAEC297007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3" y="1595"/>
                <a:ext cx="169" cy="58"/>
              </a:xfrm>
              <a:custGeom>
                <a:avLst/>
                <a:gdLst>
                  <a:gd name="T0" fmla="*/ 0 w 1180"/>
                  <a:gd name="T1" fmla="*/ 22 h 405"/>
                  <a:gd name="T2" fmla="*/ 91 w 1180"/>
                  <a:gd name="T3" fmla="*/ 0 h 405"/>
                  <a:gd name="T4" fmla="*/ 124 w 1180"/>
                  <a:gd name="T5" fmla="*/ 33 h 405"/>
                  <a:gd name="T6" fmla="*/ 246 w 1180"/>
                  <a:gd name="T7" fmla="*/ 121 h 405"/>
                  <a:gd name="T8" fmla="*/ 366 w 1180"/>
                  <a:gd name="T9" fmla="*/ 55 h 405"/>
                  <a:gd name="T10" fmla="*/ 467 w 1180"/>
                  <a:gd name="T11" fmla="*/ 169 h 405"/>
                  <a:gd name="T12" fmla="*/ 609 w 1180"/>
                  <a:gd name="T13" fmla="*/ 169 h 405"/>
                  <a:gd name="T14" fmla="*/ 681 w 1180"/>
                  <a:gd name="T15" fmla="*/ 224 h 405"/>
                  <a:gd name="T16" fmla="*/ 691 w 1180"/>
                  <a:gd name="T17" fmla="*/ 285 h 405"/>
                  <a:gd name="T18" fmla="*/ 773 w 1180"/>
                  <a:gd name="T19" fmla="*/ 331 h 405"/>
                  <a:gd name="T20" fmla="*/ 798 w 1180"/>
                  <a:gd name="T21" fmla="*/ 401 h 405"/>
                  <a:gd name="T22" fmla="*/ 827 w 1180"/>
                  <a:gd name="T23" fmla="*/ 405 h 405"/>
                  <a:gd name="T24" fmla="*/ 904 w 1180"/>
                  <a:gd name="T25" fmla="*/ 361 h 405"/>
                  <a:gd name="T26" fmla="*/ 904 w 1180"/>
                  <a:gd name="T27" fmla="*/ 262 h 405"/>
                  <a:gd name="T28" fmla="*/ 915 w 1180"/>
                  <a:gd name="T29" fmla="*/ 254 h 405"/>
                  <a:gd name="T30" fmla="*/ 926 w 1180"/>
                  <a:gd name="T31" fmla="*/ 280 h 405"/>
                  <a:gd name="T32" fmla="*/ 940 w 1180"/>
                  <a:gd name="T33" fmla="*/ 291 h 405"/>
                  <a:gd name="T34" fmla="*/ 943 w 1180"/>
                  <a:gd name="T35" fmla="*/ 295 h 405"/>
                  <a:gd name="T36" fmla="*/ 958 w 1180"/>
                  <a:gd name="T37" fmla="*/ 295 h 405"/>
                  <a:gd name="T38" fmla="*/ 962 w 1180"/>
                  <a:gd name="T39" fmla="*/ 291 h 405"/>
                  <a:gd name="T40" fmla="*/ 965 w 1180"/>
                  <a:gd name="T41" fmla="*/ 289 h 405"/>
                  <a:gd name="T42" fmla="*/ 967 w 1180"/>
                  <a:gd name="T43" fmla="*/ 289 h 405"/>
                  <a:gd name="T44" fmla="*/ 980 w 1180"/>
                  <a:gd name="T45" fmla="*/ 291 h 405"/>
                  <a:gd name="T46" fmla="*/ 1013 w 1180"/>
                  <a:gd name="T47" fmla="*/ 316 h 405"/>
                  <a:gd name="T48" fmla="*/ 1052 w 1180"/>
                  <a:gd name="T49" fmla="*/ 377 h 405"/>
                  <a:gd name="T50" fmla="*/ 1180 w 1180"/>
                  <a:gd name="T51" fmla="*/ 306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80" h="405">
                    <a:moveTo>
                      <a:pt x="0" y="22"/>
                    </a:moveTo>
                    <a:lnTo>
                      <a:pt x="91" y="0"/>
                    </a:lnTo>
                    <a:lnTo>
                      <a:pt x="124" y="33"/>
                    </a:lnTo>
                    <a:lnTo>
                      <a:pt x="246" y="121"/>
                    </a:lnTo>
                    <a:lnTo>
                      <a:pt x="366" y="55"/>
                    </a:lnTo>
                    <a:lnTo>
                      <a:pt x="467" y="169"/>
                    </a:lnTo>
                    <a:lnTo>
                      <a:pt x="609" y="169"/>
                    </a:lnTo>
                    <a:lnTo>
                      <a:pt x="681" y="224"/>
                    </a:lnTo>
                    <a:lnTo>
                      <a:pt x="691" y="285"/>
                    </a:lnTo>
                    <a:lnTo>
                      <a:pt x="773" y="331"/>
                    </a:lnTo>
                    <a:lnTo>
                      <a:pt x="798" y="401"/>
                    </a:lnTo>
                    <a:lnTo>
                      <a:pt x="827" y="405"/>
                    </a:lnTo>
                    <a:lnTo>
                      <a:pt x="904" y="361"/>
                    </a:lnTo>
                    <a:lnTo>
                      <a:pt x="904" y="262"/>
                    </a:lnTo>
                    <a:lnTo>
                      <a:pt x="915" y="254"/>
                    </a:lnTo>
                    <a:lnTo>
                      <a:pt x="926" y="280"/>
                    </a:lnTo>
                    <a:lnTo>
                      <a:pt x="940" y="291"/>
                    </a:lnTo>
                    <a:lnTo>
                      <a:pt x="943" y="295"/>
                    </a:lnTo>
                    <a:lnTo>
                      <a:pt x="958" y="295"/>
                    </a:lnTo>
                    <a:lnTo>
                      <a:pt x="962" y="291"/>
                    </a:lnTo>
                    <a:lnTo>
                      <a:pt x="965" y="289"/>
                    </a:lnTo>
                    <a:lnTo>
                      <a:pt x="967" y="289"/>
                    </a:lnTo>
                    <a:lnTo>
                      <a:pt x="980" y="291"/>
                    </a:lnTo>
                    <a:lnTo>
                      <a:pt x="1013" y="316"/>
                    </a:lnTo>
                    <a:lnTo>
                      <a:pt x="1052" y="377"/>
                    </a:lnTo>
                    <a:lnTo>
                      <a:pt x="1180" y="30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6" name="Freeform 361">
                <a:extLst>
                  <a:ext uri="{FF2B5EF4-FFF2-40B4-BE49-F238E27FC236}">
                    <a16:creationId xmlns:a16="http://schemas.microsoft.com/office/drawing/2014/main" id="{99E6ACB5-5ADE-5DB2-4E83-308B143691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" y="1451"/>
                <a:ext cx="188" cy="147"/>
              </a:xfrm>
              <a:custGeom>
                <a:avLst/>
                <a:gdLst>
                  <a:gd name="T0" fmla="*/ 0 w 1322"/>
                  <a:gd name="T1" fmla="*/ 17 h 1032"/>
                  <a:gd name="T2" fmla="*/ 82 w 1322"/>
                  <a:gd name="T3" fmla="*/ 0 h 1032"/>
                  <a:gd name="T4" fmla="*/ 63 w 1322"/>
                  <a:gd name="T5" fmla="*/ 93 h 1032"/>
                  <a:gd name="T6" fmla="*/ 5 w 1322"/>
                  <a:gd name="T7" fmla="*/ 163 h 1032"/>
                  <a:gd name="T8" fmla="*/ 104 w 1322"/>
                  <a:gd name="T9" fmla="*/ 238 h 1032"/>
                  <a:gd name="T10" fmla="*/ 107 w 1322"/>
                  <a:gd name="T11" fmla="*/ 242 h 1032"/>
                  <a:gd name="T12" fmla="*/ 110 w 1322"/>
                  <a:gd name="T13" fmla="*/ 264 h 1032"/>
                  <a:gd name="T14" fmla="*/ 101 w 1322"/>
                  <a:gd name="T15" fmla="*/ 278 h 1032"/>
                  <a:gd name="T16" fmla="*/ 110 w 1322"/>
                  <a:gd name="T17" fmla="*/ 334 h 1032"/>
                  <a:gd name="T18" fmla="*/ 11 w 1322"/>
                  <a:gd name="T19" fmla="*/ 442 h 1032"/>
                  <a:gd name="T20" fmla="*/ 1 w 1322"/>
                  <a:gd name="T21" fmla="*/ 467 h 1032"/>
                  <a:gd name="T22" fmla="*/ 82 w 1322"/>
                  <a:gd name="T23" fmla="*/ 530 h 1032"/>
                  <a:gd name="T24" fmla="*/ 82 w 1322"/>
                  <a:gd name="T25" fmla="*/ 557 h 1032"/>
                  <a:gd name="T26" fmla="*/ 38 w 1322"/>
                  <a:gd name="T27" fmla="*/ 606 h 1032"/>
                  <a:gd name="T28" fmla="*/ 101 w 1322"/>
                  <a:gd name="T29" fmla="*/ 715 h 1032"/>
                  <a:gd name="T30" fmla="*/ 101 w 1322"/>
                  <a:gd name="T31" fmla="*/ 723 h 1032"/>
                  <a:gd name="T32" fmla="*/ 185 w 1322"/>
                  <a:gd name="T33" fmla="*/ 631 h 1032"/>
                  <a:gd name="T34" fmla="*/ 238 w 1322"/>
                  <a:gd name="T35" fmla="*/ 671 h 1032"/>
                  <a:gd name="T36" fmla="*/ 344 w 1322"/>
                  <a:gd name="T37" fmla="*/ 720 h 1032"/>
                  <a:gd name="T38" fmla="*/ 342 w 1322"/>
                  <a:gd name="T39" fmla="*/ 740 h 1032"/>
                  <a:gd name="T40" fmla="*/ 369 w 1322"/>
                  <a:gd name="T41" fmla="*/ 799 h 1032"/>
                  <a:gd name="T42" fmla="*/ 353 w 1322"/>
                  <a:gd name="T43" fmla="*/ 813 h 1032"/>
                  <a:gd name="T44" fmla="*/ 404 w 1322"/>
                  <a:gd name="T45" fmla="*/ 922 h 1032"/>
                  <a:gd name="T46" fmla="*/ 491 w 1322"/>
                  <a:gd name="T47" fmla="*/ 978 h 1032"/>
                  <a:gd name="T48" fmla="*/ 584 w 1322"/>
                  <a:gd name="T49" fmla="*/ 895 h 1032"/>
                  <a:gd name="T50" fmla="*/ 584 w 1322"/>
                  <a:gd name="T51" fmla="*/ 840 h 1032"/>
                  <a:gd name="T52" fmla="*/ 602 w 1322"/>
                  <a:gd name="T53" fmla="*/ 835 h 1032"/>
                  <a:gd name="T54" fmla="*/ 792 w 1322"/>
                  <a:gd name="T55" fmla="*/ 913 h 1032"/>
                  <a:gd name="T56" fmla="*/ 841 w 1322"/>
                  <a:gd name="T57" fmla="*/ 902 h 1032"/>
                  <a:gd name="T58" fmla="*/ 866 w 1322"/>
                  <a:gd name="T59" fmla="*/ 906 h 1032"/>
                  <a:gd name="T60" fmla="*/ 994 w 1322"/>
                  <a:gd name="T61" fmla="*/ 880 h 1032"/>
                  <a:gd name="T62" fmla="*/ 1013 w 1322"/>
                  <a:gd name="T63" fmla="*/ 858 h 1032"/>
                  <a:gd name="T64" fmla="*/ 1082 w 1322"/>
                  <a:gd name="T65" fmla="*/ 893 h 1032"/>
                  <a:gd name="T66" fmla="*/ 1087 w 1322"/>
                  <a:gd name="T67" fmla="*/ 882 h 1032"/>
                  <a:gd name="T68" fmla="*/ 1090 w 1322"/>
                  <a:gd name="T69" fmla="*/ 880 h 1032"/>
                  <a:gd name="T70" fmla="*/ 1114 w 1322"/>
                  <a:gd name="T71" fmla="*/ 869 h 1032"/>
                  <a:gd name="T72" fmla="*/ 1125 w 1322"/>
                  <a:gd name="T73" fmla="*/ 869 h 1032"/>
                  <a:gd name="T74" fmla="*/ 1136 w 1322"/>
                  <a:gd name="T75" fmla="*/ 873 h 1032"/>
                  <a:gd name="T76" fmla="*/ 1139 w 1322"/>
                  <a:gd name="T77" fmla="*/ 882 h 1032"/>
                  <a:gd name="T78" fmla="*/ 1139 w 1322"/>
                  <a:gd name="T79" fmla="*/ 886 h 1032"/>
                  <a:gd name="T80" fmla="*/ 1150 w 1322"/>
                  <a:gd name="T81" fmla="*/ 893 h 1032"/>
                  <a:gd name="T82" fmla="*/ 1188 w 1322"/>
                  <a:gd name="T83" fmla="*/ 891 h 1032"/>
                  <a:gd name="T84" fmla="*/ 1251 w 1322"/>
                  <a:gd name="T85" fmla="*/ 873 h 1032"/>
                  <a:gd name="T86" fmla="*/ 1257 w 1322"/>
                  <a:gd name="T87" fmla="*/ 879 h 1032"/>
                  <a:gd name="T88" fmla="*/ 1322 w 1322"/>
                  <a:gd name="T89" fmla="*/ 974 h 1032"/>
                  <a:gd name="T90" fmla="*/ 1319 w 1322"/>
                  <a:gd name="T91" fmla="*/ 1032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22" h="1032">
                    <a:moveTo>
                      <a:pt x="0" y="17"/>
                    </a:moveTo>
                    <a:lnTo>
                      <a:pt x="82" y="0"/>
                    </a:lnTo>
                    <a:lnTo>
                      <a:pt x="63" y="93"/>
                    </a:lnTo>
                    <a:lnTo>
                      <a:pt x="5" y="163"/>
                    </a:lnTo>
                    <a:lnTo>
                      <a:pt x="104" y="238"/>
                    </a:lnTo>
                    <a:lnTo>
                      <a:pt x="107" y="242"/>
                    </a:lnTo>
                    <a:lnTo>
                      <a:pt x="110" y="264"/>
                    </a:lnTo>
                    <a:lnTo>
                      <a:pt x="101" y="278"/>
                    </a:lnTo>
                    <a:lnTo>
                      <a:pt x="110" y="334"/>
                    </a:lnTo>
                    <a:lnTo>
                      <a:pt x="11" y="442"/>
                    </a:lnTo>
                    <a:lnTo>
                      <a:pt x="1" y="467"/>
                    </a:lnTo>
                    <a:lnTo>
                      <a:pt x="82" y="530"/>
                    </a:lnTo>
                    <a:lnTo>
                      <a:pt x="82" y="557"/>
                    </a:lnTo>
                    <a:lnTo>
                      <a:pt x="38" y="606"/>
                    </a:lnTo>
                    <a:lnTo>
                      <a:pt x="101" y="715"/>
                    </a:lnTo>
                    <a:lnTo>
                      <a:pt x="101" y="723"/>
                    </a:lnTo>
                    <a:lnTo>
                      <a:pt x="185" y="631"/>
                    </a:lnTo>
                    <a:lnTo>
                      <a:pt x="238" y="671"/>
                    </a:lnTo>
                    <a:lnTo>
                      <a:pt x="344" y="720"/>
                    </a:lnTo>
                    <a:lnTo>
                      <a:pt x="342" y="740"/>
                    </a:lnTo>
                    <a:lnTo>
                      <a:pt x="369" y="799"/>
                    </a:lnTo>
                    <a:lnTo>
                      <a:pt x="353" y="813"/>
                    </a:lnTo>
                    <a:lnTo>
                      <a:pt x="404" y="922"/>
                    </a:lnTo>
                    <a:lnTo>
                      <a:pt x="491" y="978"/>
                    </a:lnTo>
                    <a:lnTo>
                      <a:pt x="584" y="895"/>
                    </a:lnTo>
                    <a:lnTo>
                      <a:pt x="584" y="840"/>
                    </a:lnTo>
                    <a:lnTo>
                      <a:pt x="602" y="835"/>
                    </a:lnTo>
                    <a:lnTo>
                      <a:pt x="792" y="913"/>
                    </a:lnTo>
                    <a:lnTo>
                      <a:pt x="841" y="902"/>
                    </a:lnTo>
                    <a:lnTo>
                      <a:pt x="866" y="906"/>
                    </a:lnTo>
                    <a:lnTo>
                      <a:pt x="994" y="880"/>
                    </a:lnTo>
                    <a:lnTo>
                      <a:pt x="1013" y="858"/>
                    </a:lnTo>
                    <a:lnTo>
                      <a:pt x="1082" y="893"/>
                    </a:lnTo>
                    <a:lnTo>
                      <a:pt x="1087" y="882"/>
                    </a:lnTo>
                    <a:lnTo>
                      <a:pt x="1090" y="880"/>
                    </a:lnTo>
                    <a:lnTo>
                      <a:pt x="1114" y="869"/>
                    </a:lnTo>
                    <a:lnTo>
                      <a:pt x="1125" y="869"/>
                    </a:lnTo>
                    <a:lnTo>
                      <a:pt x="1136" y="873"/>
                    </a:lnTo>
                    <a:lnTo>
                      <a:pt x="1139" y="882"/>
                    </a:lnTo>
                    <a:lnTo>
                      <a:pt x="1139" y="886"/>
                    </a:lnTo>
                    <a:lnTo>
                      <a:pt x="1150" y="893"/>
                    </a:lnTo>
                    <a:lnTo>
                      <a:pt x="1188" y="891"/>
                    </a:lnTo>
                    <a:lnTo>
                      <a:pt x="1251" y="873"/>
                    </a:lnTo>
                    <a:lnTo>
                      <a:pt x="1257" y="879"/>
                    </a:lnTo>
                    <a:lnTo>
                      <a:pt x="1322" y="974"/>
                    </a:lnTo>
                    <a:lnTo>
                      <a:pt x="1319" y="103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7" name="Freeform 362">
                <a:extLst>
                  <a:ext uri="{FF2B5EF4-FFF2-40B4-BE49-F238E27FC236}">
                    <a16:creationId xmlns:a16="http://schemas.microsoft.com/office/drawing/2014/main" id="{3C1FE274-1CE0-0839-1AFB-064C591BED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4" y="1598"/>
                <a:ext cx="110" cy="162"/>
              </a:xfrm>
              <a:custGeom>
                <a:avLst/>
                <a:gdLst>
                  <a:gd name="T0" fmla="*/ 0 w 770"/>
                  <a:gd name="T1" fmla="*/ 1095 h 1135"/>
                  <a:gd name="T2" fmla="*/ 23 w 770"/>
                  <a:gd name="T3" fmla="*/ 1086 h 1135"/>
                  <a:gd name="T4" fmla="*/ 54 w 770"/>
                  <a:gd name="T5" fmla="*/ 1114 h 1135"/>
                  <a:gd name="T6" fmla="*/ 56 w 770"/>
                  <a:gd name="T7" fmla="*/ 1117 h 1135"/>
                  <a:gd name="T8" fmla="*/ 56 w 770"/>
                  <a:gd name="T9" fmla="*/ 1119 h 1135"/>
                  <a:gd name="T10" fmla="*/ 58 w 770"/>
                  <a:gd name="T11" fmla="*/ 1126 h 1135"/>
                  <a:gd name="T12" fmla="*/ 63 w 770"/>
                  <a:gd name="T13" fmla="*/ 1135 h 1135"/>
                  <a:gd name="T14" fmla="*/ 110 w 770"/>
                  <a:gd name="T15" fmla="*/ 1110 h 1135"/>
                  <a:gd name="T16" fmla="*/ 121 w 770"/>
                  <a:gd name="T17" fmla="*/ 1108 h 1135"/>
                  <a:gd name="T18" fmla="*/ 131 w 770"/>
                  <a:gd name="T19" fmla="*/ 1093 h 1135"/>
                  <a:gd name="T20" fmla="*/ 132 w 770"/>
                  <a:gd name="T21" fmla="*/ 1029 h 1135"/>
                  <a:gd name="T22" fmla="*/ 107 w 770"/>
                  <a:gd name="T23" fmla="*/ 999 h 1135"/>
                  <a:gd name="T24" fmla="*/ 125 w 770"/>
                  <a:gd name="T25" fmla="*/ 993 h 1135"/>
                  <a:gd name="T26" fmla="*/ 162 w 770"/>
                  <a:gd name="T27" fmla="*/ 973 h 1135"/>
                  <a:gd name="T28" fmla="*/ 162 w 770"/>
                  <a:gd name="T29" fmla="*/ 962 h 1135"/>
                  <a:gd name="T30" fmla="*/ 156 w 770"/>
                  <a:gd name="T31" fmla="*/ 961 h 1135"/>
                  <a:gd name="T32" fmla="*/ 154 w 770"/>
                  <a:gd name="T33" fmla="*/ 955 h 1135"/>
                  <a:gd name="T34" fmla="*/ 162 w 770"/>
                  <a:gd name="T35" fmla="*/ 946 h 1135"/>
                  <a:gd name="T36" fmla="*/ 194 w 770"/>
                  <a:gd name="T37" fmla="*/ 903 h 1135"/>
                  <a:gd name="T38" fmla="*/ 196 w 770"/>
                  <a:gd name="T39" fmla="*/ 901 h 1135"/>
                  <a:gd name="T40" fmla="*/ 257 w 770"/>
                  <a:gd name="T41" fmla="*/ 942 h 1135"/>
                  <a:gd name="T42" fmla="*/ 349 w 770"/>
                  <a:gd name="T43" fmla="*/ 973 h 1135"/>
                  <a:gd name="T44" fmla="*/ 481 w 770"/>
                  <a:gd name="T45" fmla="*/ 920 h 1135"/>
                  <a:gd name="T46" fmla="*/ 517 w 770"/>
                  <a:gd name="T47" fmla="*/ 936 h 1135"/>
                  <a:gd name="T48" fmla="*/ 552 w 770"/>
                  <a:gd name="T49" fmla="*/ 931 h 1135"/>
                  <a:gd name="T50" fmla="*/ 598 w 770"/>
                  <a:gd name="T51" fmla="*/ 879 h 1135"/>
                  <a:gd name="T52" fmla="*/ 527 w 770"/>
                  <a:gd name="T53" fmla="*/ 787 h 1135"/>
                  <a:gd name="T54" fmla="*/ 489 w 770"/>
                  <a:gd name="T55" fmla="*/ 695 h 1135"/>
                  <a:gd name="T56" fmla="*/ 508 w 770"/>
                  <a:gd name="T57" fmla="*/ 612 h 1135"/>
                  <a:gd name="T58" fmla="*/ 525 w 770"/>
                  <a:gd name="T59" fmla="*/ 578 h 1135"/>
                  <a:gd name="T60" fmla="*/ 524 w 770"/>
                  <a:gd name="T61" fmla="*/ 546 h 1135"/>
                  <a:gd name="T62" fmla="*/ 562 w 770"/>
                  <a:gd name="T63" fmla="*/ 589 h 1135"/>
                  <a:gd name="T64" fmla="*/ 566 w 770"/>
                  <a:gd name="T65" fmla="*/ 589 h 1135"/>
                  <a:gd name="T66" fmla="*/ 626 w 770"/>
                  <a:gd name="T67" fmla="*/ 535 h 1135"/>
                  <a:gd name="T68" fmla="*/ 688 w 770"/>
                  <a:gd name="T69" fmla="*/ 580 h 1135"/>
                  <a:gd name="T70" fmla="*/ 737 w 770"/>
                  <a:gd name="T71" fmla="*/ 586 h 1135"/>
                  <a:gd name="T72" fmla="*/ 765 w 770"/>
                  <a:gd name="T73" fmla="*/ 568 h 1135"/>
                  <a:gd name="T74" fmla="*/ 770 w 770"/>
                  <a:gd name="T75" fmla="*/ 492 h 1135"/>
                  <a:gd name="T76" fmla="*/ 768 w 770"/>
                  <a:gd name="T77" fmla="*/ 436 h 1135"/>
                  <a:gd name="T78" fmla="*/ 765 w 770"/>
                  <a:gd name="T79" fmla="*/ 427 h 1135"/>
                  <a:gd name="T80" fmla="*/ 762 w 770"/>
                  <a:gd name="T81" fmla="*/ 427 h 1135"/>
                  <a:gd name="T82" fmla="*/ 759 w 770"/>
                  <a:gd name="T83" fmla="*/ 422 h 1135"/>
                  <a:gd name="T84" fmla="*/ 755 w 770"/>
                  <a:gd name="T85" fmla="*/ 407 h 1135"/>
                  <a:gd name="T86" fmla="*/ 762 w 770"/>
                  <a:gd name="T87" fmla="*/ 374 h 1135"/>
                  <a:gd name="T88" fmla="*/ 765 w 770"/>
                  <a:gd name="T89" fmla="*/ 371 h 1135"/>
                  <a:gd name="T90" fmla="*/ 770 w 770"/>
                  <a:gd name="T91" fmla="*/ 360 h 1135"/>
                  <a:gd name="T92" fmla="*/ 748 w 770"/>
                  <a:gd name="T93" fmla="*/ 341 h 1135"/>
                  <a:gd name="T94" fmla="*/ 677 w 770"/>
                  <a:gd name="T95" fmla="*/ 363 h 1135"/>
                  <a:gd name="T96" fmla="*/ 688 w 770"/>
                  <a:gd name="T97" fmla="*/ 350 h 1135"/>
                  <a:gd name="T98" fmla="*/ 710 w 770"/>
                  <a:gd name="T99" fmla="*/ 296 h 1135"/>
                  <a:gd name="T100" fmla="*/ 713 w 770"/>
                  <a:gd name="T101" fmla="*/ 273 h 1135"/>
                  <a:gd name="T102" fmla="*/ 678 w 770"/>
                  <a:gd name="T103" fmla="*/ 197 h 1135"/>
                  <a:gd name="T104" fmla="*/ 677 w 770"/>
                  <a:gd name="T105" fmla="*/ 197 h 1135"/>
                  <a:gd name="T106" fmla="*/ 558 w 770"/>
                  <a:gd name="T107" fmla="*/ 191 h 1135"/>
                  <a:gd name="T108" fmla="*/ 557 w 770"/>
                  <a:gd name="T109" fmla="*/ 191 h 1135"/>
                  <a:gd name="T110" fmla="*/ 555 w 770"/>
                  <a:gd name="T111" fmla="*/ 189 h 1135"/>
                  <a:gd name="T112" fmla="*/ 552 w 770"/>
                  <a:gd name="T113" fmla="*/ 189 h 1135"/>
                  <a:gd name="T114" fmla="*/ 544 w 770"/>
                  <a:gd name="T115" fmla="*/ 171 h 1135"/>
                  <a:gd name="T116" fmla="*/ 544 w 770"/>
                  <a:gd name="T117" fmla="*/ 169 h 1135"/>
                  <a:gd name="T118" fmla="*/ 536 w 770"/>
                  <a:gd name="T119" fmla="*/ 101 h 1135"/>
                  <a:gd name="T120" fmla="*/ 762 w 770"/>
                  <a:gd name="T121" fmla="*/ 0 h 1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70" h="1135">
                    <a:moveTo>
                      <a:pt x="0" y="1095"/>
                    </a:moveTo>
                    <a:lnTo>
                      <a:pt x="23" y="1086"/>
                    </a:lnTo>
                    <a:lnTo>
                      <a:pt x="54" y="1114"/>
                    </a:lnTo>
                    <a:lnTo>
                      <a:pt x="56" y="1117"/>
                    </a:lnTo>
                    <a:lnTo>
                      <a:pt x="56" y="1119"/>
                    </a:lnTo>
                    <a:lnTo>
                      <a:pt x="58" y="1126"/>
                    </a:lnTo>
                    <a:lnTo>
                      <a:pt x="63" y="1135"/>
                    </a:lnTo>
                    <a:lnTo>
                      <a:pt x="110" y="1110"/>
                    </a:lnTo>
                    <a:lnTo>
                      <a:pt x="121" y="1108"/>
                    </a:lnTo>
                    <a:lnTo>
                      <a:pt x="131" y="1093"/>
                    </a:lnTo>
                    <a:lnTo>
                      <a:pt x="132" y="1029"/>
                    </a:lnTo>
                    <a:lnTo>
                      <a:pt x="107" y="999"/>
                    </a:lnTo>
                    <a:lnTo>
                      <a:pt x="125" y="993"/>
                    </a:lnTo>
                    <a:lnTo>
                      <a:pt x="162" y="973"/>
                    </a:lnTo>
                    <a:lnTo>
                      <a:pt x="162" y="962"/>
                    </a:lnTo>
                    <a:lnTo>
                      <a:pt x="156" y="961"/>
                    </a:lnTo>
                    <a:lnTo>
                      <a:pt x="154" y="955"/>
                    </a:lnTo>
                    <a:lnTo>
                      <a:pt x="162" y="946"/>
                    </a:lnTo>
                    <a:lnTo>
                      <a:pt x="194" y="903"/>
                    </a:lnTo>
                    <a:lnTo>
                      <a:pt x="196" y="901"/>
                    </a:lnTo>
                    <a:lnTo>
                      <a:pt x="257" y="942"/>
                    </a:lnTo>
                    <a:lnTo>
                      <a:pt x="349" y="973"/>
                    </a:lnTo>
                    <a:lnTo>
                      <a:pt x="481" y="920"/>
                    </a:lnTo>
                    <a:lnTo>
                      <a:pt x="517" y="936"/>
                    </a:lnTo>
                    <a:lnTo>
                      <a:pt x="552" y="931"/>
                    </a:lnTo>
                    <a:lnTo>
                      <a:pt x="598" y="879"/>
                    </a:lnTo>
                    <a:lnTo>
                      <a:pt x="527" y="787"/>
                    </a:lnTo>
                    <a:lnTo>
                      <a:pt x="489" y="695"/>
                    </a:lnTo>
                    <a:lnTo>
                      <a:pt x="508" y="612"/>
                    </a:lnTo>
                    <a:lnTo>
                      <a:pt x="525" y="578"/>
                    </a:lnTo>
                    <a:lnTo>
                      <a:pt x="524" y="546"/>
                    </a:lnTo>
                    <a:lnTo>
                      <a:pt x="562" y="589"/>
                    </a:lnTo>
                    <a:lnTo>
                      <a:pt x="566" y="589"/>
                    </a:lnTo>
                    <a:lnTo>
                      <a:pt x="626" y="535"/>
                    </a:lnTo>
                    <a:lnTo>
                      <a:pt x="688" y="580"/>
                    </a:lnTo>
                    <a:lnTo>
                      <a:pt x="737" y="586"/>
                    </a:lnTo>
                    <a:lnTo>
                      <a:pt x="765" y="568"/>
                    </a:lnTo>
                    <a:lnTo>
                      <a:pt x="770" y="492"/>
                    </a:lnTo>
                    <a:lnTo>
                      <a:pt x="768" y="436"/>
                    </a:lnTo>
                    <a:lnTo>
                      <a:pt x="765" y="427"/>
                    </a:lnTo>
                    <a:lnTo>
                      <a:pt x="762" y="427"/>
                    </a:lnTo>
                    <a:lnTo>
                      <a:pt x="759" y="422"/>
                    </a:lnTo>
                    <a:lnTo>
                      <a:pt x="755" y="407"/>
                    </a:lnTo>
                    <a:lnTo>
                      <a:pt x="762" y="374"/>
                    </a:lnTo>
                    <a:lnTo>
                      <a:pt x="765" y="371"/>
                    </a:lnTo>
                    <a:lnTo>
                      <a:pt x="770" y="360"/>
                    </a:lnTo>
                    <a:lnTo>
                      <a:pt x="748" y="341"/>
                    </a:lnTo>
                    <a:lnTo>
                      <a:pt x="677" y="363"/>
                    </a:lnTo>
                    <a:lnTo>
                      <a:pt x="688" y="350"/>
                    </a:lnTo>
                    <a:lnTo>
                      <a:pt x="710" y="296"/>
                    </a:lnTo>
                    <a:lnTo>
                      <a:pt x="713" y="273"/>
                    </a:lnTo>
                    <a:lnTo>
                      <a:pt x="678" y="197"/>
                    </a:lnTo>
                    <a:lnTo>
                      <a:pt x="677" y="197"/>
                    </a:lnTo>
                    <a:lnTo>
                      <a:pt x="558" y="191"/>
                    </a:lnTo>
                    <a:lnTo>
                      <a:pt x="557" y="191"/>
                    </a:lnTo>
                    <a:lnTo>
                      <a:pt x="555" y="189"/>
                    </a:lnTo>
                    <a:lnTo>
                      <a:pt x="552" y="189"/>
                    </a:lnTo>
                    <a:lnTo>
                      <a:pt x="544" y="171"/>
                    </a:lnTo>
                    <a:lnTo>
                      <a:pt x="544" y="169"/>
                    </a:lnTo>
                    <a:lnTo>
                      <a:pt x="536" y="101"/>
                    </a:lnTo>
                    <a:lnTo>
                      <a:pt x="762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8" name="Freeform 363">
                <a:extLst>
                  <a:ext uri="{FF2B5EF4-FFF2-40B4-BE49-F238E27FC236}">
                    <a16:creationId xmlns:a16="http://schemas.microsoft.com/office/drawing/2014/main" id="{801FF77A-0659-35E9-79FA-4125128ACF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6" y="1754"/>
                <a:ext cx="112" cy="314"/>
              </a:xfrm>
              <a:custGeom>
                <a:avLst/>
                <a:gdLst>
                  <a:gd name="T0" fmla="*/ 126 w 782"/>
                  <a:gd name="T1" fmla="*/ 0 h 2196"/>
                  <a:gd name="T2" fmla="*/ 129 w 782"/>
                  <a:gd name="T3" fmla="*/ 114 h 2196"/>
                  <a:gd name="T4" fmla="*/ 77 w 782"/>
                  <a:gd name="T5" fmla="*/ 144 h 2196"/>
                  <a:gd name="T6" fmla="*/ 71 w 782"/>
                  <a:gd name="T7" fmla="*/ 153 h 2196"/>
                  <a:gd name="T8" fmla="*/ 0 w 782"/>
                  <a:gd name="T9" fmla="*/ 242 h 2196"/>
                  <a:gd name="T10" fmla="*/ 203 w 782"/>
                  <a:gd name="T11" fmla="*/ 328 h 2196"/>
                  <a:gd name="T12" fmla="*/ 213 w 782"/>
                  <a:gd name="T13" fmla="*/ 315 h 2196"/>
                  <a:gd name="T14" fmla="*/ 306 w 782"/>
                  <a:gd name="T15" fmla="*/ 303 h 2196"/>
                  <a:gd name="T16" fmla="*/ 324 w 782"/>
                  <a:gd name="T17" fmla="*/ 284 h 2196"/>
                  <a:gd name="T18" fmla="*/ 419 w 782"/>
                  <a:gd name="T19" fmla="*/ 259 h 2196"/>
                  <a:gd name="T20" fmla="*/ 422 w 782"/>
                  <a:gd name="T21" fmla="*/ 293 h 2196"/>
                  <a:gd name="T22" fmla="*/ 522 w 782"/>
                  <a:gd name="T23" fmla="*/ 330 h 2196"/>
                  <a:gd name="T24" fmla="*/ 495 w 782"/>
                  <a:gd name="T25" fmla="*/ 448 h 2196"/>
                  <a:gd name="T26" fmla="*/ 481 w 782"/>
                  <a:gd name="T27" fmla="*/ 491 h 2196"/>
                  <a:gd name="T28" fmla="*/ 520 w 782"/>
                  <a:gd name="T29" fmla="*/ 502 h 2196"/>
                  <a:gd name="T30" fmla="*/ 577 w 782"/>
                  <a:gd name="T31" fmla="*/ 557 h 2196"/>
                  <a:gd name="T32" fmla="*/ 601 w 782"/>
                  <a:gd name="T33" fmla="*/ 576 h 2196"/>
                  <a:gd name="T34" fmla="*/ 626 w 782"/>
                  <a:gd name="T35" fmla="*/ 616 h 2196"/>
                  <a:gd name="T36" fmla="*/ 597 w 782"/>
                  <a:gd name="T37" fmla="*/ 663 h 2196"/>
                  <a:gd name="T38" fmla="*/ 577 w 782"/>
                  <a:gd name="T39" fmla="*/ 723 h 2196"/>
                  <a:gd name="T40" fmla="*/ 572 w 782"/>
                  <a:gd name="T41" fmla="*/ 728 h 2196"/>
                  <a:gd name="T42" fmla="*/ 552 w 782"/>
                  <a:gd name="T43" fmla="*/ 734 h 2196"/>
                  <a:gd name="T44" fmla="*/ 550 w 782"/>
                  <a:gd name="T45" fmla="*/ 789 h 2196"/>
                  <a:gd name="T46" fmla="*/ 552 w 782"/>
                  <a:gd name="T47" fmla="*/ 791 h 2196"/>
                  <a:gd name="T48" fmla="*/ 596 w 782"/>
                  <a:gd name="T49" fmla="*/ 828 h 2196"/>
                  <a:gd name="T50" fmla="*/ 626 w 782"/>
                  <a:gd name="T51" fmla="*/ 849 h 2196"/>
                  <a:gd name="T52" fmla="*/ 708 w 782"/>
                  <a:gd name="T53" fmla="*/ 853 h 2196"/>
                  <a:gd name="T54" fmla="*/ 653 w 782"/>
                  <a:gd name="T55" fmla="*/ 940 h 2196"/>
                  <a:gd name="T56" fmla="*/ 629 w 782"/>
                  <a:gd name="T57" fmla="*/ 940 h 2196"/>
                  <a:gd name="T58" fmla="*/ 586 w 782"/>
                  <a:gd name="T59" fmla="*/ 991 h 2196"/>
                  <a:gd name="T60" fmla="*/ 593 w 782"/>
                  <a:gd name="T61" fmla="*/ 998 h 2196"/>
                  <a:gd name="T62" fmla="*/ 597 w 782"/>
                  <a:gd name="T63" fmla="*/ 1007 h 2196"/>
                  <a:gd name="T64" fmla="*/ 596 w 782"/>
                  <a:gd name="T65" fmla="*/ 1009 h 2196"/>
                  <a:gd name="T66" fmla="*/ 561 w 782"/>
                  <a:gd name="T67" fmla="*/ 1056 h 2196"/>
                  <a:gd name="T68" fmla="*/ 552 w 782"/>
                  <a:gd name="T69" fmla="*/ 1056 h 2196"/>
                  <a:gd name="T70" fmla="*/ 506 w 782"/>
                  <a:gd name="T71" fmla="*/ 1071 h 2196"/>
                  <a:gd name="T72" fmla="*/ 610 w 782"/>
                  <a:gd name="T73" fmla="*/ 1177 h 2196"/>
                  <a:gd name="T74" fmla="*/ 629 w 782"/>
                  <a:gd name="T75" fmla="*/ 1206 h 2196"/>
                  <a:gd name="T76" fmla="*/ 632 w 782"/>
                  <a:gd name="T77" fmla="*/ 1217 h 2196"/>
                  <a:gd name="T78" fmla="*/ 632 w 782"/>
                  <a:gd name="T79" fmla="*/ 1225 h 2196"/>
                  <a:gd name="T80" fmla="*/ 629 w 782"/>
                  <a:gd name="T81" fmla="*/ 1232 h 2196"/>
                  <a:gd name="T82" fmla="*/ 593 w 782"/>
                  <a:gd name="T83" fmla="*/ 1282 h 2196"/>
                  <a:gd name="T84" fmla="*/ 590 w 782"/>
                  <a:gd name="T85" fmla="*/ 1282 h 2196"/>
                  <a:gd name="T86" fmla="*/ 536 w 782"/>
                  <a:gd name="T87" fmla="*/ 1318 h 2196"/>
                  <a:gd name="T88" fmla="*/ 575 w 782"/>
                  <a:gd name="T89" fmla="*/ 1400 h 2196"/>
                  <a:gd name="T90" fmla="*/ 705 w 782"/>
                  <a:gd name="T91" fmla="*/ 1457 h 2196"/>
                  <a:gd name="T92" fmla="*/ 695 w 782"/>
                  <a:gd name="T93" fmla="*/ 1548 h 2196"/>
                  <a:gd name="T94" fmla="*/ 765 w 782"/>
                  <a:gd name="T95" fmla="*/ 1596 h 2196"/>
                  <a:gd name="T96" fmla="*/ 761 w 782"/>
                  <a:gd name="T97" fmla="*/ 1668 h 2196"/>
                  <a:gd name="T98" fmla="*/ 749 w 782"/>
                  <a:gd name="T99" fmla="*/ 1711 h 2196"/>
                  <a:gd name="T100" fmla="*/ 721 w 782"/>
                  <a:gd name="T101" fmla="*/ 1741 h 2196"/>
                  <a:gd name="T102" fmla="*/ 706 w 782"/>
                  <a:gd name="T103" fmla="*/ 1828 h 2196"/>
                  <a:gd name="T104" fmla="*/ 750 w 782"/>
                  <a:gd name="T105" fmla="*/ 1948 h 2196"/>
                  <a:gd name="T106" fmla="*/ 771 w 782"/>
                  <a:gd name="T107" fmla="*/ 1968 h 2196"/>
                  <a:gd name="T108" fmla="*/ 782 w 782"/>
                  <a:gd name="T109" fmla="*/ 2040 h 2196"/>
                  <a:gd name="T110" fmla="*/ 688 w 782"/>
                  <a:gd name="T111" fmla="*/ 2101 h 2196"/>
                  <a:gd name="T112" fmla="*/ 719 w 782"/>
                  <a:gd name="T113" fmla="*/ 2196 h 2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82" h="2196">
                    <a:moveTo>
                      <a:pt x="126" y="0"/>
                    </a:moveTo>
                    <a:lnTo>
                      <a:pt x="129" y="114"/>
                    </a:lnTo>
                    <a:lnTo>
                      <a:pt x="77" y="144"/>
                    </a:lnTo>
                    <a:lnTo>
                      <a:pt x="71" y="153"/>
                    </a:lnTo>
                    <a:lnTo>
                      <a:pt x="0" y="242"/>
                    </a:lnTo>
                    <a:lnTo>
                      <a:pt x="203" y="328"/>
                    </a:lnTo>
                    <a:lnTo>
                      <a:pt x="213" y="315"/>
                    </a:lnTo>
                    <a:lnTo>
                      <a:pt x="306" y="303"/>
                    </a:lnTo>
                    <a:lnTo>
                      <a:pt x="324" y="284"/>
                    </a:lnTo>
                    <a:lnTo>
                      <a:pt x="419" y="259"/>
                    </a:lnTo>
                    <a:lnTo>
                      <a:pt x="422" y="293"/>
                    </a:lnTo>
                    <a:lnTo>
                      <a:pt x="522" y="330"/>
                    </a:lnTo>
                    <a:lnTo>
                      <a:pt x="495" y="448"/>
                    </a:lnTo>
                    <a:lnTo>
                      <a:pt x="481" y="491"/>
                    </a:lnTo>
                    <a:lnTo>
                      <a:pt x="520" y="502"/>
                    </a:lnTo>
                    <a:lnTo>
                      <a:pt x="577" y="557"/>
                    </a:lnTo>
                    <a:lnTo>
                      <a:pt x="601" y="576"/>
                    </a:lnTo>
                    <a:lnTo>
                      <a:pt x="626" y="616"/>
                    </a:lnTo>
                    <a:lnTo>
                      <a:pt x="597" y="663"/>
                    </a:lnTo>
                    <a:lnTo>
                      <a:pt x="577" y="723"/>
                    </a:lnTo>
                    <a:lnTo>
                      <a:pt x="572" y="728"/>
                    </a:lnTo>
                    <a:lnTo>
                      <a:pt x="552" y="734"/>
                    </a:lnTo>
                    <a:lnTo>
                      <a:pt x="550" y="789"/>
                    </a:lnTo>
                    <a:lnTo>
                      <a:pt x="552" y="791"/>
                    </a:lnTo>
                    <a:lnTo>
                      <a:pt x="596" y="828"/>
                    </a:lnTo>
                    <a:lnTo>
                      <a:pt x="626" y="849"/>
                    </a:lnTo>
                    <a:lnTo>
                      <a:pt x="708" y="853"/>
                    </a:lnTo>
                    <a:lnTo>
                      <a:pt x="653" y="940"/>
                    </a:lnTo>
                    <a:lnTo>
                      <a:pt x="629" y="940"/>
                    </a:lnTo>
                    <a:lnTo>
                      <a:pt x="586" y="991"/>
                    </a:lnTo>
                    <a:lnTo>
                      <a:pt x="593" y="998"/>
                    </a:lnTo>
                    <a:lnTo>
                      <a:pt x="597" y="1007"/>
                    </a:lnTo>
                    <a:lnTo>
                      <a:pt x="596" y="1009"/>
                    </a:lnTo>
                    <a:lnTo>
                      <a:pt x="561" y="1056"/>
                    </a:lnTo>
                    <a:lnTo>
                      <a:pt x="552" y="1056"/>
                    </a:lnTo>
                    <a:lnTo>
                      <a:pt x="506" y="1071"/>
                    </a:lnTo>
                    <a:lnTo>
                      <a:pt x="610" y="1177"/>
                    </a:lnTo>
                    <a:lnTo>
                      <a:pt x="629" y="1206"/>
                    </a:lnTo>
                    <a:lnTo>
                      <a:pt x="632" y="1217"/>
                    </a:lnTo>
                    <a:lnTo>
                      <a:pt x="632" y="1225"/>
                    </a:lnTo>
                    <a:lnTo>
                      <a:pt x="629" y="1232"/>
                    </a:lnTo>
                    <a:lnTo>
                      <a:pt x="593" y="1282"/>
                    </a:lnTo>
                    <a:lnTo>
                      <a:pt x="590" y="1282"/>
                    </a:lnTo>
                    <a:lnTo>
                      <a:pt x="536" y="1318"/>
                    </a:lnTo>
                    <a:lnTo>
                      <a:pt x="575" y="1400"/>
                    </a:lnTo>
                    <a:lnTo>
                      <a:pt x="705" y="1457"/>
                    </a:lnTo>
                    <a:lnTo>
                      <a:pt x="695" y="1548"/>
                    </a:lnTo>
                    <a:lnTo>
                      <a:pt x="765" y="1596"/>
                    </a:lnTo>
                    <a:lnTo>
                      <a:pt x="761" y="1668"/>
                    </a:lnTo>
                    <a:lnTo>
                      <a:pt x="749" y="1711"/>
                    </a:lnTo>
                    <a:lnTo>
                      <a:pt x="721" y="1741"/>
                    </a:lnTo>
                    <a:lnTo>
                      <a:pt x="706" y="1828"/>
                    </a:lnTo>
                    <a:lnTo>
                      <a:pt x="750" y="1948"/>
                    </a:lnTo>
                    <a:lnTo>
                      <a:pt x="771" y="1968"/>
                    </a:lnTo>
                    <a:lnTo>
                      <a:pt x="782" y="2040"/>
                    </a:lnTo>
                    <a:lnTo>
                      <a:pt x="688" y="2101"/>
                    </a:lnTo>
                    <a:lnTo>
                      <a:pt x="719" y="219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59" name="Freeform 364">
                <a:extLst>
                  <a:ext uri="{FF2B5EF4-FFF2-40B4-BE49-F238E27FC236}">
                    <a16:creationId xmlns:a16="http://schemas.microsoft.com/office/drawing/2014/main" id="{86E40C98-413E-4D73-85C5-A2F6993F4F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3" y="3248"/>
                <a:ext cx="202" cy="85"/>
              </a:xfrm>
              <a:custGeom>
                <a:avLst/>
                <a:gdLst>
                  <a:gd name="T0" fmla="*/ 52 w 1418"/>
                  <a:gd name="T1" fmla="*/ 0 h 594"/>
                  <a:gd name="T2" fmla="*/ 68 w 1418"/>
                  <a:gd name="T3" fmla="*/ 66 h 594"/>
                  <a:gd name="T4" fmla="*/ 54 w 1418"/>
                  <a:gd name="T5" fmla="*/ 70 h 594"/>
                  <a:gd name="T6" fmla="*/ 41 w 1418"/>
                  <a:gd name="T7" fmla="*/ 81 h 594"/>
                  <a:gd name="T8" fmla="*/ 32 w 1418"/>
                  <a:gd name="T9" fmla="*/ 96 h 594"/>
                  <a:gd name="T10" fmla="*/ 25 w 1418"/>
                  <a:gd name="T11" fmla="*/ 123 h 594"/>
                  <a:gd name="T12" fmla="*/ 25 w 1418"/>
                  <a:gd name="T13" fmla="*/ 128 h 594"/>
                  <a:gd name="T14" fmla="*/ 28 w 1418"/>
                  <a:gd name="T15" fmla="*/ 139 h 594"/>
                  <a:gd name="T16" fmla="*/ 30 w 1418"/>
                  <a:gd name="T17" fmla="*/ 157 h 594"/>
                  <a:gd name="T18" fmla="*/ 8 w 1418"/>
                  <a:gd name="T19" fmla="*/ 205 h 594"/>
                  <a:gd name="T20" fmla="*/ 6 w 1418"/>
                  <a:gd name="T21" fmla="*/ 208 h 594"/>
                  <a:gd name="T22" fmla="*/ 0 w 1418"/>
                  <a:gd name="T23" fmla="*/ 212 h 594"/>
                  <a:gd name="T24" fmla="*/ 120 w 1418"/>
                  <a:gd name="T25" fmla="*/ 303 h 594"/>
                  <a:gd name="T26" fmla="*/ 123 w 1418"/>
                  <a:gd name="T27" fmla="*/ 343 h 594"/>
                  <a:gd name="T28" fmla="*/ 156 w 1418"/>
                  <a:gd name="T29" fmla="*/ 382 h 594"/>
                  <a:gd name="T30" fmla="*/ 207 w 1418"/>
                  <a:gd name="T31" fmla="*/ 354 h 594"/>
                  <a:gd name="T32" fmla="*/ 240 w 1418"/>
                  <a:gd name="T33" fmla="*/ 358 h 594"/>
                  <a:gd name="T34" fmla="*/ 298 w 1418"/>
                  <a:gd name="T35" fmla="*/ 277 h 594"/>
                  <a:gd name="T36" fmla="*/ 320 w 1418"/>
                  <a:gd name="T37" fmla="*/ 317 h 594"/>
                  <a:gd name="T38" fmla="*/ 327 w 1418"/>
                  <a:gd name="T39" fmla="*/ 404 h 594"/>
                  <a:gd name="T40" fmla="*/ 338 w 1418"/>
                  <a:gd name="T41" fmla="*/ 413 h 594"/>
                  <a:gd name="T42" fmla="*/ 402 w 1418"/>
                  <a:gd name="T43" fmla="*/ 437 h 594"/>
                  <a:gd name="T44" fmla="*/ 426 w 1418"/>
                  <a:gd name="T45" fmla="*/ 466 h 594"/>
                  <a:gd name="T46" fmla="*/ 465 w 1418"/>
                  <a:gd name="T47" fmla="*/ 457 h 594"/>
                  <a:gd name="T48" fmla="*/ 497 w 1418"/>
                  <a:gd name="T49" fmla="*/ 412 h 594"/>
                  <a:gd name="T50" fmla="*/ 527 w 1418"/>
                  <a:gd name="T51" fmla="*/ 342 h 594"/>
                  <a:gd name="T52" fmla="*/ 541 w 1418"/>
                  <a:gd name="T53" fmla="*/ 331 h 594"/>
                  <a:gd name="T54" fmla="*/ 560 w 1418"/>
                  <a:gd name="T55" fmla="*/ 276 h 594"/>
                  <a:gd name="T56" fmla="*/ 636 w 1418"/>
                  <a:gd name="T57" fmla="*/ 267 h 594"/>
                  <a:gd name="T58" fmla="*/ 640 w 1418"/>
                  <a:gd name="T59" fmla="*/ 267 h 594"/>
                  <a:gd name="T60" fmla="*/ 647 w 1418"/>
                  <a:gd name="T61" fmla="*/ 265 h 594"/>
                  <a:gd name="T62" fmla="*/ 653 w 1418"/>
                  <a:gd name="T63" fmla="*/ 262 h 594"/>
                  <a:gd name="T64" fmla="*/ 660 w 1418"/>
                  <a:gd name="T65" fmla="*/ 260 h 594"/>
                  <a:gd name="T66" fmla="*/ 662 w 1418"/>
                  <a:gd name="T67" fmla="*/ 259 h 594"/>
                  <a:gd name="T68" fmla="*/ 669 w 1418"/>
                  <a:gd name="T69" fmla="*/ 234 h 594"/>
                  <a:gd name="T70" fmla="*/ 669 w 1418"/>
                  <a:gd name="T71" fmla="*/ 212 h 594"/>
                  <a:gd name="T72" fmla="*/ 658 w 1418"/>
                  <a:gd name="T73" fmla="*/ 178 h 594"/>
                  <a:gd name="T74" fmla="*/ 633 w 1418"/>
                  <a:gd name="T75" fmla="*/ 139 h 594"/>
                  <a:gd name="T76" fmla="*/ 662 w 1418"/>
                  <a:gd name="T77" fmla="*/ 113 h 594"/>
                  <a:gd name="T78" fmla="*/ 664 w 1418"/>
                  <a:gd name="T79" fmla="*/ 118 h 594"/>
                  <a:gd name="T80" fmla="*/ 704 w 1418"/>
                  <a:gd name="T81" fmla="*/ 184 h 594"/>
                  <a:gd name="T82" fmla="*/ 704 w 1418"/>
                  <a:gd name="T83" fmla="*/ 200 h 594"/>
                  <a:gd name="T84" fmla="*/ 715 w 1418"/>
                  <a:gd name="T85" fmla="*/ 270 h 594"/>
                  <a:gd name="T86" fmla="*/ 768 w 1418"/>
                  <a:gd name="T87" fmla="*/ 270 h 594"/>
                  <a:gd name="T88" fmla="*/ 817 w 1418"/>
                  <a:gd name="T89" fmla="*/ 309 h 594"/>
                  <a:gd name="T90" fmla="*/ 839 w 1418"/>
                  <a:gd name="T91" fmla="*/ 306 h 594"/>
                  <a:gd name="T92" fmla="*/ 906 w 1418"/>
                  <a:gd name="T93" fmla="*/ 288 h 594"/>
                  <a:gd name="T94" fmla="*/ 937 w 1418"/>
                  <a:gd name="T95" fmla="*/ 342 h 594"/>
                  <a:gd name="T96" fmla="*/ 948 w 1418"/>
                  <a:gd name="T97" fmla="*/ 397 h 594"/>
                  <a:gd name="T98" fmla="*/ 1033 w 1418"/>
                  <a:gd name="T99" fmla="*/ 397 h 594"/>
                  <a:gd name="T100" fmla="*/ 1120 w 1418"/>
                  <a:gd name="T101" fmla="*/ 457 h 594"/>
                  <a:gd name="T102" fmla="*/ 1210 w 1418"/>
                  <a:gd name="T103" fmla="*/ 452 h 594"/>
                  <a:gd name="T104" fmla="*/ 1314 w 1418"/>
                  <a:gd name="T105" fmla="*/ 477 h 594"/>
                  <a:gd name="T106" fmla="*/ 1418 w 1418"/>
                  <a:gd name="T107" fmla="*/ 594 h 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418" h="594">
                    <a:moveTo>
                      <a:pt x="52" y="0"/>
                    </a:moveTo>
                    <a:lnTo>
                      <a:pt x="68" y="66"/>
                    </a:lnTo>
                    <a:lnTo>
                      <a:pt x="54" y="70"/>
                    </a:lnTo>
                    <a:lnTo>
                      <a:pt x="41" y="81"/>
                    </a:lnTo>
                    <a:lnTo>
                      <a:pt x="32" y="96"/>
                    </a:lnTo>
                    <a:lnTo>
                      <a:pt x="25" y="123"/>
                    </a:lnTo>
                    <a:lnTo>
                      <a:pt x="25" y="128"/>
                    </a:lnTo>
                    <a:lnTo>
                      <a:pt x="28" y="139"/>
                    </a:lnTo>
                    <a:lnTo>
                      <a:pt x="30" y="157"/>
                    </a:lnTo>
                    <a:lnTo>
                      <a:pt x="8" y="205"/>
                    </a:lnTo>
                    <a:lnTo>
                      <a:pt x="6" y="208"/>
                    </a:lnTo>
                    <a:lnTo>
                      <a:pt x="0" y="212"/>
                    </a:lnTo>
                    <a:lnTo>
                      <a:pt x="120" y="303"/>
                    </a:lnTo>
                    <a:lnTo>
                      <a:pt x="123" y="343"/>
                    </a:lnTo>
                    <a:lnTo>
                      <a:pt x="156" y="382"/>
                    </a:lnTo>
                    <a:lnTo>
                      <a:pt x="207" y="354"/>
                    </a:lnTo>
                    <a:lnTo>
                      <a:pt x="240" y="358"/>
                    </a:lnTo>
                    <a:lnTo>
                      <a:pt x="298" y="277"/>
                    </a:lnTo>
                    <a:lnTo>
                      <a:pt x="320" y="317"/>
                    </a:lnTo>
                    <a:lnTo>
                      <a:pt x="327" y="404"/>
                    </a:lnTo>
                    <a:lnTo>
                      <a:pt x="338" y="413"/>
                    </a:lnTo>
                    <a:lnTo>
                      <a:pt x="402" y="437"/>
                    </a:lnTo>
                    <a:lnTo>
                      <a:pt x="426" y="466"/>
                    </a:lnTo>
                    <a:lnTo>
                      <a:pt x="465" y="457"/>
                    </a:lnTo>
                    <a:lnTo>
                      <a:pt x="497" y="412"/>
                    </a:lnTo>
                    <a:lnTo>
                      <a:pt x="527" y="342"/>
                    </a:lnTo>
                    <a:lnTo>
                      <a:pt x="541" y="331"/>
                    </a:lnTo>
                    <a:lnTo>
                      <a:pt x="560" y="276"/>
                    </a:lnTo>
                    <a:lnTo>
                      <a:pt x="636" y="267"/>
                    </a:lnTo>
                    <a:lnTo>
                      <a:pt x="640" y="267"/>
                    </a:lnTo>
                    <a:lnTo>
                      <a:pt x="647" y="265"/>
                    </a:lnTo>
                    <a:lnTo>
                      <a:pt x="653" y="262"/>
                    </a:lnTo>
                    <a:lnTo>
                      <a:pt x="660" y="260"/>
                    </a:lnTo>
                    <a:lnTo>
                      <a:pt x="662" y="259"/>
                    </a:lnTo>
                    <a:lnTo>
                      <a:pt x="669" y="234"/>
                    </a:lnTo>
                    <a:lnTo>
                      <a:pt x="669" y="212"/>
                    </a:lnTo>
                    <a:lnTo>
                      <a:pt x="658" y="178"/>
                    </a:lnTo>
                    <a:lnTo>
                      <a:pt x="633" y="139"/>
                    </a:lnTo>
                    <a:lnTo>
                      <a:pt x="662" y="113"/>
                    </a:lnTo>
                    <a:lnTo>
                      <a:pt x="664" y="118"/>
                    </a:lnTo>
                    <a:lnTo>
                      <a:pt x="704" y="184"/>
                    </a:lnTo>
                    <a:lnTo>
                      <a:pt x="704" y="200"/>
                    </a:lnTo>
                    <a:lnTo>
                      <a:pt x="715" y="270"/>
                    </a:lnTo>
                    <a:lnTo>
                      <a:pt x="768" y="270"/>
                    </a:lnTo>
                    <a:lnTo>
                      <a:pt x="817" y="309"/>
                    </a:lnTo>
                    <a:lnTo>
                      <a:pt x="839" y="306"/>
                    </a:lnTo>
                    <a:lnTo>
                      <a:pt x="906" y="288"/>
                    </a:lnTo>
                    <a:lnTo>
                      <a:pt x="937" y="342"/>
                    </a:lnTo>
                    <a:lnTo>
                      <a:pt x="948" y="397"/>
                    </a:lnTo>
                    <a:lnTo>
                      <a:pt x="1033" y="397"/>
                    </a:lnTo>
                    <a:lnTo>
                      <a:pt x="1120" y="457"/>
                    </a:lnTo>
                    <a:lnTo>
                      <a:pt x="1210" y="452"/>
                    </a:lnTo>
                    <a:lnTo>
                      <a:pt x="1314" y="477"/>
                    </a:lnTo>
                    <a:lnTo>
                      <a:pt x="1418" y="594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0" name="Freeform 365">
                <a:extLst>
                  <a:ext uri="{FF2B5EF4-FFF2-40B4-BE49-F238E27FC236}">
                    <a16:creationId xmlns:a16="http://schemas.microsoft.com/office/drawing/2014/main" id="{B0A75E10-BDD6-3913-ADFC-A101D40710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0" y="2954"/>
                <a:ext cx="53" cy="101"/>
              </a:xfrm>
              <a:custGeom>
                <a:avLst/>
                <a:gdLst>
                  <a:gd name="T0" fmla="*/ 191 w 372"/>
                  <a:gd name="T1" fmla="*/ 706 h 706"/>
                  <a:gd name="T2" fmla="*/ 176 w 372"/>
                  <a:gd name="T3" fmla="*/ 641 h 706"/>
                  <a:gd name="T4" fmla="*/ 284 w 372"/>
                  <a:gd name="T5" fmla="*/ 552 h 706"/>
                  <a:gd name="T6" fmla="*/ 284 w 372"/>
                  <a:gd name="T7" fmla="*/ 546 h 706"/>
                  <a:gd name="T8" fmla="*/ 307 w 372"/>
                  <a:gd name="T9" fmla="*/ 488 h 706"/>
                  <a:gd name="T10" fmla="*/ 309 w 372"/>
                  <a:gd name="T11" fmla="*/ 488 h 706"/>
                  <a:gd name="T12" fmla="*/ 311 w 372"/>
                  <a:gd name="T13" fmla="*/ 483 h 706"/>
                  <a:gd name="T14" fmla="*/ 322 w 372"/>
                  <a:gd name="T15" fmla="*/ 483 h 706"/>
                  <a:gd name="T16" fmla="*/ 350 w 372"/>
                  <a:gd name="T17" fmla="*/ 472 h 706"/>
                  <a:gd name="T18" fmla="*/ 351 w 372"/>
                  <a:gd name="T19" fmla="*/ 472 h 706"/>
                  <a:gd name="T20" fmla="*/ 364 w 372"/>
                  <a:gd name="T21" fmla="*/ 458 h 706"/>
                  <a:gd name="T22" fmla="*/ 371 w 372"/>
                  <a:gd name="T23" fmla="*/ 436 h 706"/>
                  <a:gd name="T24" fmla="*/ 372 w 372"/>
                  <a:gd name="T25" fmla="*/ 407 h 706"/>
                  <a:gd name="T26" fmla="*/ 362 w 372"/>
                  <a:gd name="T27" fmla="*/ 400 h 706"/>
                  <a:gd name="T28" fmla="*/ 307 w 372"/>
                  <a:gd name="T29" fmla="*/ 356 h 706"/>
                  <a:gd name="T30" fmla="*/ 296 w 372"/>
                  <a:gd name="T31" fmla="*/ 356 h 706"/>
                  <a:gd name="T32" fmla="*/ 296 w 372"/>
                  <a:gd name="T33" fmla="*/ 357 h 706"/>
                  <a:gd name="T34" fmla="*/ 295 w 372"/>
                  <a:gd name="T35" fmla="*/ 357 h 706"/>
                  <a:gd name="T36" fmla="*/ 293 w 372"/>
                  <a:gd name="T37" fmla="*/ 356 h 706"/>
                  <a:gd name="T38" fmla="*/ 287 w 372"/>
                  <a:gd name="T39" fmla="*/ 356 h 706"/>
                  <a:gd name="T40" fmla="*/ 273 w 372"/>
                  <a:gd name="T41" fmla="*/ 350 h 706"/>
                  <a:gd name="T42" fmla="*/ 216 w 372"/>
                  <a:gd name="T43" fmla="*/ 316 h 706"/>
                  <a:gd name="T44" fmla="*/ 208 w 372"/>
                  <a:gd name="T45" fmla="*/ 309 h 706"/>
                  <a:gd name="T46" fmla="*/ 167 w 372"/>
                  <a:gd name="T47" fmla="*/ 324 h 706"/>
                  <a:gd name="T48" fmla="*/ 131 w 372"/>
                  <a:gd name="T49" fmla="*/ 252 h 706"/>
                  <a:gd name="T50" fmla="*/ 120 w 372"/>
                  <a:gd name="T51" fmla="*/ 251 h 706"/>
                  <a:gd name="T52" fmla="*/ 88 w 372"/>
                  <a:gd name="T53" fmla="*/ 276 h 706"/>
                  <a:gd name="T54" fmla="*/ 80 w 372"/>
                  <a:gd name="T55" fmla="*/ 279 h 706"/>
                  <a:gd name="T56" fmla="*/ 74 w 372"/>
                  <a:gd name="T57" fmla="*/ 280 h 706"/>
                  <a:gd name="T58" fmla="*/ 56 w 372"/>
                  <a:gd name="T59" fmla="*/ 273 h 706"/>
                  <a:gd name="T60" fmla="*/ 5 w 372"/>
                  <a:gd name="T61" fmla="*/ 225 h 706"/>
                  <a:gd name="T62" fmla="*/ 3 w 372"/>
                  <a:gd name="T63" fmla="*/ 221 h 706"/>
                  <a:gd name="T64" fmla="*/ 0 w 372"/>
                  <a:gd name="T65" fmla="*/ 215 h 706"/>
                  <a:gd name="T66" fmla="*/ 120 w 372"/>
                  <a:gd name="T67" fmla="*/ 170 h 706"/>
                  <a:gd name="T68" fmla="*/ 120 w 372"/>
                  <a:gd name="T69" fmla="*/ 121 h 706"/>
                  <a:gd name="T70" fmla="*/ 132 w 372"/>
                  <a:gd name="T71" fmla="*/ 79 h 706"/>
                  <a:gd name="T72" fmla="*/ 218 w 372"/>
                  <a:gd name="T73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72" h="706">
                    <a:moveTo>
                      <a:pt x="191" y="706"/>
                    </a:moveTo>
                    <a:lnTo>
                      <a:pt x="176" y="641"/>
                    </a:lnTo>
                    <a:lnTo>
                      <a:pt x="284" y="552"/>
                    </a:lnTo>
                    <a:lnTo>
                      <a:pt x="284" y="546"/>
                    </a:lnTo>
                    <a:lnTo>
                      <a:pt x="307" y="488"/>
                    </a:lnTo>
                    <a:lnTo>
                      <a:pt x="309" y="488"/>
                    </a:lnTo>
                    <a:lnTo>
                      <a:pt x="311" y="483"/>
                    </a:lnTo>
                    <a:lnTo>
                      <a:pt x="322" y="483"/>
                    </a:lnTo>
                    <a:lnTo>
                      <a:pt x="350" y="472"/>
                    </a:lnTo>
                    <a:lnTo>
                      <a:pt x="351" y="472"/>
                    </a:lnTo>
                    <a:lnTo>
                      <a:pt x="364" y="458"/>
                    </a:lnTo>
                    <a:lnTo>
                      <a:pt x="371" y="436"/>
                    </a:lnTo>
                    <a:lnTo>
                      <a:pt x="372" y="407"/>
                    </a:lnTo>
                    <a:lnTo>
                      <a:pt x="362" y="400"/>
                    </a:lnTo>
                    <a:lnTo>
                      <a:pt x="307" y="356"/>
                    </a:lnTo>
                    <a:lnTo>
                      <a:pt x="296" y="356"/>
                    </a:lnTo>
                    <a:lnTo>
                      <a:pt x="296" y="357"/>
                    </a:lnTo>
                    <a:lnTo>
                      <a:pt x="295" y="357"/>
                    </a:lnTo>
                    <a:lnTo>
                      <a:pt x="293" y="356"/>
                    </a:lnTo>
                    <a:lnTo>
                      <a:pt x="287" y="356"/>
                    </a:lnTo>
                    <a:lnTo>
                      <a:pt x="273" y="350"/>
                    </a:lnTo>
                    <a:lnTo>
                      <a:pt x="216" y="316"/>
                    </a:lnTo>
                    <a:lnTo>
                      <a:pt x="208" y="309"/>
                    </a:lnTo>
                    <a:lnTo>
                      <a:pt x="167" y="324"/>
                    </a:lnTo>
                    <a:lnTo>
                      <a:pt x="131" y="252"/>
                    </a:lnTo>
                    <a:lnTo>
                      <a:pt x="120" y="251"/>
                    </a:lnTo>
                    <a:lnTo>
                      <a:pt x="88" y="276"/>
                    </a:lnTo>
                    <a:lnTo>
                      <a:pt x="80" y="279"/>
                    </a:lnTo>
                    <a:lnTo>
                      <a:pt x="74" y="280"/>
                    </a:lnTo>
                    <a:lnTo>
                      <a:pt x="56" y="273"/>
                    </a:lnTo>
                    <a:lnTo>
                      <a:pt x="5" y="225"/>
                    </a:lnTo>
                    <a:lnTo>
                      <a:pt x="3" y="221"/>
                    </a:lnTo>
                    <a:lnTo>
                      <a:pt x="0" y="215"/>
                    </a:lnTo>
                    <a:lnTo>
                      <a:pt x="120" y="170"/>
                    </a:lnTo>
                    <a:lnTo>
                      <a:pt x="120" y="121"/>
                    </a:lnTo>
                    <a:lnTo>
                      <a:pt x="132" y="79"/>
                    </a:lnTo>
                    <a:lnTo>
                      <a:pt x="218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1" name="Freeform 366">
                <a:extLst>
                  <a:ext uri="{FF2B5EF4-FFF2-40B4-BE49-F238E27FC236}">
                    <a16:creationId xmlns:a16="http://schemas.microsoft.com/office/drawing/2014/main" id="{D4B3ED9D-7663-8501-F44B-15DEDD02B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5" y="1791"/>
                <a:ext cx="129" cy="168"/>
              </a:xfrm>
              <a:custGeom>
                <a:avLst/>
                <a:gdLst>
                  <a:gd name="T0" fmla="*/ 0 w 907"/>
                  <a:gd name="T1" fmla="*/ 1045 h 1173"/>
                  <a:gd name="T2" fmla="*/ 35 w 907"/>
                  <a:gd name="T3" fmla="*/ 1064 h 1173"/>
                  <a:gd name="T4" fmla="*/ 142 w 907"/>
                  <a:gd name="T5" fmla="*/ 1049 h 1173"/>
                  <a:gd name="T6" fmla="*/ 201 w 907"/>
                  <a:gd name="T7" fmla="*/ 1034 h 1173"/>
                  <a:gd name="T8" fmla="*/ 208 w 907"/>
                  <a:gd name="T9" fmla="*/ 1034 h 1173"/>
                  <a:gd name="T10" fmla="*/ 294 w 907"/>
                  <a:gd name="T11" fmla="*/ 1078 h 1173"/>
                  <a:gd name="T12" fmla="*/ 316 w 907"/>
                  <a:gd name="T13" fmla="*/ 1173 h 1173"/>
                  <a:gd name="T14" fmla="*/ 374 w 907"/>
                  <a:gd name="T15" fmla="*/ 1165 h 1173"/>
                  <a:gd name="T16" fmla="*/ 425 w 907"/>
                  <a:gd name="T17" fmla="*/ 1107 h 1173"/>
                  <a:gd name="T18" fmla="*/ 469 w 907"/>
                  <a:gd name="T19" fmla="*/ 1087 h 1173"/>
                  <a:gd name="T20" fmla="*/ 492 w 907"/>
                  <a:gd name="T21" fmla="*/ 1097 h 1173"/>
                  <a:gd name="T22" fmla="*/ 549 w 907"/>
                  <a:gd name="T23" fmla="*/ 1070 h 1173"/>
                  <a:gd name="T24" fmla="*/ 620 w 907"/>
                  <a:gd name="T25" fmla="*/ 1021 h 1173"/>
                  <a:gd name="T26" fmla="*/ 622 w 907"/>
                  <a:gd name="T27" fmla="*/ 1021 h 1173"/>
                  <a:gd name="T28" fmla="*/ 631 w 907"/>
                  <a:gd name="T29" fmla="*/ 998 h 1173"/>
                  <a:gd name="T30" fmla="*/ 633 w 907"/>
                  <a:gd name="T31" fmla="*/ 994 h 1173"/>
                  <a:gd name="T32" fmla="*/ 638 w 907"/>
                  <a:gd name="T33" fmla="*/ 995 h 1173"/>
                  <a:gd name="T34" fmla="*/ 700 w 907"/>
                  <a:gd name="T35" fmla="*/ 961 h 1173"/>
                  <a:gd name="T36" fmla="*/ 787 w 907"/>
                  <a:gd name="T37" fmla="*/ 958 h 1173"/>
                  <a:gd name="T38" fmla="*/ 819 w 907"/>
                  <a:gd name="T39" fmla="*/ 918 h 1173"/>
                  <a:gd name="T40" fmla="*/ 809 w 907"/>
                  <a:gd name="T41" fmla="*/ 853 h 1173"/>
                  <a:gd name="T42" fmla="*/ 786 w 907"/>
                  <a:gd name="T43" fmla="*/ 812 h 1173"/>
                  <a:gd name="T44" fmla="*/ 789 w 907"/>
                  <a:gd name="T45" fmla="*/ 792 h 1173"/>
                  <a:gd name="T46" fmla="*/ 887 w 907"/>
                  <a:gd name="T47" fmla="*/ 733 h 1173"/>
                  <a:gd name="T48" fmla="*/ 838 w 907"/>
                  <a:gd name="T49" fmla="*/ 644 h 1173"/>
                  <a:gd name="T50" fmla="*/ 780 w 907"/>
                  <a:gd name="T51" fmla="*/ 619 h 1173"/>
                  <a:gd name="T52" fmla="*/ 765 w 907"/>
                  <a:gd name="T53" fmla="*/ 569 h 1173"/>
                  <a:gd name="T54" fmla="*/ 800 w 907"/>
                  <a:gd name="T55" fmla="*/ 466 h 1173"/>
                  <a:gd name="T56" fmla="*/ 798 w 907"/>
                  <a:gd name="T57" fmla="*/ 464 h 1173"/>
                  <a:gd name="T58" fmla="*/ 767 w 907"/>
                  <a:gd name="T59" fmla="*/ 388 h 1173"/>
                  <a:gd name="T60" fmla="*/ 764 w 907"/>
                  <a:gd name="T61" fmla="*/ 386 h 1173"/>
                  <a:gd name="T62" fmla="*/ 759 w 907"/>
                  <a:gd name="T63" fmla="*/ 388 h 1173"/>
                  <a:gd name="T64" fmla="*/ 756 w 907"/>
                  <a:gd name="T65" fmla="*/ 388 h 1173"/>
                  <a:gd name="T66" fmla="*/ 754 w 907"/>
                  <a:gd name="T67" fmla="*/ 390 h 1173"/>
                  <a:gd name="T68" fmla="*/ 751 w 907"/>
                  <a:gd name="T69" fmla="*/ 390 h 1173"/>
                  <a:gd name="T70" fmla="*/ 740 w 907"/>
                  <a:gd name="T71" fmla="*/ 401 h 1173"/>
                  <a:gd name="T72" fmla="*/ 734 w 907"/>
                  <a:gd name="T73" fmla="*/ 404 h 1173"/>
                  <a:gd name="T74" fmla="*/ 729 w 907"/>
                  <a:gd name="T75" fmla="*/ 412 h 1173"/>
                  <a:gd name="T76" fmla="*/ 726 w 907"/>
                  <a:gd name="T77" fmla="*/ 415 h 1173"/>
                  <a:gd name="T78" fmla="*/ 726 w 907"/>
                  <a:gd name="T79" fmla="*/ 420 h 1173"/>
                  <a:gd name="T80" fmla="*/ 724 w 907"/>
                  <a:gd name="T81" fmla="*/ 422 h 1173"/>
                  <a:gd name="T82" fmla="*/ 713 w 907"/>
                  <a:gd name="T83" fmla="*/ 427 h 1173"/>
                  <a:gd name="T84" fmla="*/ 688 w 907"/>
                  <a:gd name="T85" fmla="*/ 420 h 1173"/>
                  <a:gd name="T86" fmla="*/ 685 w 907"/>
                  <a:gd name="T87" fmla="*/ 416 h 1173"/>
                  <a:gd name="T88" fmla="*/ 682 w 907"/>
                  <a:gd name="T89" fmla="*/ 405 h 1173"/>
                  <a:gd name="T90" fmla="*/ 685 w 907"/>
                  <a:gd name="T91" fmla="*/ 388 h 1173"/>
                  <a:gd name="T92" fmla="*/ 762 w 907"/>
                  <a:gd name="T93" fmla="*/ 342 h 1173"/>
                  <a:gd name="T94" fmla="*/ 800 w 907"/>
                  <a:gd name="T95" fmla="*/ 254 h 1173"/>
                  <a:gd name="T96" fmla="*/ 798 w 907"/>
                  <a:gd name="T97" fmla="*/ 246 h 1173"/>
                  <a:gd name="T98" fmla="*/ 798 w 907"/>
                  <a:gd name="T99" fmla="*/ 240 h 1173"/>
                  <a:gd name="T100" fmla="*/ 830 w 907"/>
                  <a:gd name="T101" fmla="*/ 196 h 1173"/>
                  <a:gd name="T102" fmla="*/ 830 w 907"/>
                  <a:gd name="T103" fmla="*/ 191 h 1173"/>
                  <a:gd name="T104" fmla="*/ 822 w 907"/>
                  <a:gd name="T105" fmla="*/ 182 h 1173"/>
                  <a:gd name="T106" fmla="*/ 764 w 907"/>
                  <a:gd name="T107" fmla="*/ 128 h 1173"/>
                  <a:gd name="T108" fmla="*/ 791 w 907"/>
                  <a:gd name="T109" fmla="*/ 29 h 1173"/>
                  <a:gd name="T110" fmla="*/ 863 w 907"/>
                  <a:gd name="T111" fmla="*/ 0 h 1173"/>
                  <a:gd name="T112" fmla="*/ 904 w 907"/>
                  <a:gd name="T113" fmla="*/ 18 h 1173"/>
                  <a:gd name="T114" fmla="*/ 907 w 907"/>
                  <a:gd name="T115" fmla="*/ 5 h 1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7" h="1173">
                    <a:moveTo>
                      <a:pt x="0" y="1045"/>
                    </a:moveTo>
                    <a:lnTo>
                      <a:pt x="35" y="1064"/>
                    </a:lnTo>
                    <a:lnTo>
                      <a:pt x="142" y="1049"/>
                    </a:lnTo>
                    <a:lnTo>
                      <a:pt x="201" y="1034"/>
                    </a:lnTo>
                    <a:lnTo>
                      <a:pt x="208" y="1034"/>
                    </a:lnTo>
                    <a:lnTo>
                      <a:pt x="294" y="1078"/>
                    </a:lnTo>
                    <a:lnTo>
                      <a:pt x="316" y="1173"/>
                    </a:lnTo>
                    <a:lnTo>
                      <a:pt x="374" y="1165"/>
                    </a:lnTo>
                    <a:lnTo>
                      <a:pt x="425" y="1107"/>
                    </a:lnTo>
                    <a:lnTo>
                      <a:pt x="469" y="1087"/>
                    </a:lnTo>
                    <a:lnTo>
                      <a:pt x="492" y="1097"/>
                    </a:lnTo>
                    <a:lnTo>
                      <a:pt x="549" y="1070"/>
                    </a:lnTo>
                    <a:lnTo>
                      <a:pt x="620" y="1021"/>
                    </a:lnTo>
                    <a:lnTo>
                      <a:pt x="622" y="1021"/>
                    </a:lnTo>
                    <a:lnTo>
                      <a:pt x="631" y="998"/>
                    </a:lnTo>
                    <a:lnTo>
                      <a:pt x="633" y="994"/>
                    </a:lnTo>
                    <a:lnTo>
                      <a:pt x="638" y="995"/>
                    </a:lnTo>
                    <a:lnTo>
                      <a:pt x="700" y="961"/>
                    </a:lnTo>
                    <a:lnTo>
                      <a:pt x="787" y="958"/>
                    </a:lnTo>
                    <a:lnTo>
                      <a:pt x="819" y="918"/>
                    </a:lnTo>
                    <a:lnTo>
                      <a:pt x="809" y="853"/>
                    </a:lnTo>
                    <a:lnTo>
                      <a:pt x="786" y="812"/>
                    </a:lnTo>
                    <a:lnTo>
                      <a:pt x="789" y="792"/>
                    </a:lnTo>
                    <a:lnTo>
                      <a:pt x="887" y="733"/>
                    </a:lnTo>
                    <a:lnTo>
                      <a:pt x="838" y="644"/>
                    </a:lnTo>
                    <a:lnTo>
                      <a:pt x="780" y="619"/>
                    </a:lnTo>
                    <a:lnTo>
                      <a:pt x="765" y="569"/>
                    </a:lnTo>
                    <a:lnTo>
                      <a:pt x="800" y="466"/>
                    </a:lnTo>
                    <a:lnTo>
                      <a:pt x="798" y="464"/>
                    </a:lnTo>
                    <a:lnTo>
                      <a:pt x="767" y="388"/>
                    </a:lnTo>
                    <a:lnTo>
                      <a:pt x="764" y="386"/>
                    </a:lnTo>
                    <a:lnTo>
                      <a:pt x="759" y="388"/>
                    </a:lnTo>
                    <a:lnTo>
                      <a:pt x="756" y="388"/>
                    </a:lnTo>
                    <a:lnTo>
                      <a:pt x="754" y="390"/>
                    </a:lnTo>
                    <a:lnTo>
                      <a:pt x="751" y="390"/>
                    </a:lnTo>
                    <a:lnTo>
                      <a:pt x="740" y="401"/>
                    </a:lnTo>
                    <a:lnTo>
                      <a:pt x="734" y="404"/>
                    </a:lnTo>
                    <a:lnTo>
                      <a:pt x="729" y="412"/>
                    </a:lnTo>
                    <a:lnTo>
                      <a:pt x="726" y="415"/>
                    </a:lnTo>
                    <a:lnTo>
                      <a:pt x="726" y="420"/>
                    </a:lnTo>
                    <a:lnTo>
                      <a:pt x="724" y="422"/>
                    </a:lnTo>
                    <a:lnTo>
                      <a:pt x="713" y="427"/>
                    </a:lnTo>
                    <a:lnTo>
                      <a:pt x="688" y="420"/>
                    </a:lnTo>
                    <a:lnTo>
                      <a:pt x="685" y="416"/>
                    </a:lnTo>
                    <a:lnTo>
                      <a:pt x="682" y="405"/>
                    </a:lnTo>
                    <a:lnTo>
                      <a:pt x="685" y="388"/>
                    </a:lnTo>
                    <a:lnTo>
                      <a:pt x="762" y="342"/>
                    </a:lnTo>
                    <a:lnTo>
                      <a:pt x="800" y="254"/>
                    </a:lnTo>
                    <a:lnTo>
                      <a:pt x="798" y="246"/>
                    </a:lnTo>
                    <a:lnTo>
                      <a:pt x="798" y="240"/>
                    </a:lnTo>
                    <a:lnTo>
                      <a:pt x="830" y="196"/>
                    </a:lnTo>
                    <a:lnTo>
                      <a:pt x="830" y="191"/>
                    </a:lnTo>
                    <a:lnTo>
                      <a:pt x="822" y="182"/>
                    </a:lnTo>
                    <a:lnTo>
                      <a:pt x="764" y="128"/>
                    </a:lnTo>
                    <a:lnTo>
                      <a:pt x="791" y="29"/>
                    </a:lnTo>
                    <a:lnTo>
                      <a:pt x="863" y="0"/>
                    </a:lnTo>
                    <a:lnTo>
                      <a:pt x="904" y="18"/>
                    </a:lnTo>
                    <a:lnTo>
                      <a:pt x="907" y="5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2" name="Freeform 367">
                <a:extLst>
                  <a:ext uri="{FF2B5EF4-FFF2-40B4-BE49-F238E27FC236}">
                    <a16:creationId xmlns:a16="http://schemas.microsoft.com/office/drawing/2014/main" id="{BD3F96BD-8306-5E04-4139-1A436375A7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6" y="1584"/>
                <a:ext cx="42" cy="129"/>
              </a:xfrm>
              <a:custGeom>
                <a:avLst/>
                <a:gdLst>
                  <a:gd name="T0" fmla="*/ 0 w 294"/>
                  <a:gd name="T1" fmla="*/ 80 h 897"/>
                  <a:gd name="T2" fmla="*/ 27 w 294"/>
                  <a:gd name="T3" fmla="*/ 106 h 897"/>
                  <a:gd name="T4" fmla="*/ 47 w 294"/>
                  <a:gd name="T5" fmla="*/ 98 h 897"/>
                  <a:gd name="T6" fmla="*/ 90 w 294"/>
                  <a:gd name="T7" fmla="*/ 0 h 897"/>
                  <a:gd name="T8" fmla="*/ 178 w 294"/>
                  <a:gd name="T9" fmla="*/ 63 h 897"/>
                  <a:gd name="T10" fmla="*/ 231 w 294"/>
                  <a:gd name="T11" fmla="*/ 231 h 897"/>
                  <a:gd name="T12" fmla="*/ 213 w 294"/>
                  <a:gd name="T13" fmla="*/ 286 h 897"/>
                  <a:gd name="T14" fmla="*/ 187 w 294"/>
                  <a:gd name="T15" fmla="*/ 286 h 897"/>
                  <a:gd name="T16" fmla="*/ 155 w 294"/>
                  <a:gd name="T17" fmla="*/ 343 h 897"/>
                  <a:gd name="T18" fmla="*/ 144 w 294"/>
                  <a:gd name="T19" fmla="*/ 373 h 897"/>
                  <a:gd name="T20" fmla="*/ 123 w 294"/>
                  <a:gd name="T21" fmla="*/ 391 h 897"/>
                  <a:gd name="T22" fmla="*/ 54 w 294"/>
                  <a:gd name="T23" fmla="*/ 369 h 897"/>
                  <a:gd name="T24" fmla="*/ 32 w 294"/>
                  <a:gd name="T25" fmla="*/ 417 h 897"/>
                  <a:gd name="T26" fmla="*/ 71 w 294"/>
                  <a:gd name="T27" fmla="*/ 428 h 897"/>
                  <a:gd name="T28" fmla="*/ 18 w 294"/>
                  <a:gd name="T29" fmla="*/ 458 h 897"/>
                  <a:gd name="T30" fmla="*/ 21 w 294"/>
                  <a:gd name="T31" fmla="*/ 502 h 897"/>
                  <a:gd name="T32" fmla="*/ 84 w 294"/>
                  <a:gd name="T33" fmla="*/ 474 h 897"/>
                  <a:gd name="T34" fmla="*/ 125 w 294"/>
                  <a:gd name="T35" fmla="*/ 500 h 897"/>
                  <a:gd name="T36" fmla="*/ 131 w 294"/>
                  <a:gd name="T37" fmla="*/ 517 h 897"/>
                  <a:gd name="T38" fmla="*/ 120 w 294"/>
                  <a:gd name="T39" fmla="*/ 581 h 897"/>
                  <a:gd name="T40" fmla="*/ 144 w 294"/>
                  <a:gd name="T41" fmla="*/ 619 h 897"/>
                  <a:gd name="T42" fmla="*/ 125 w 294"/>
                  <a:gd name="T43" fmla="*/ 659 h 897"/>
                  <a:gd name="T44" fmla="*/ 160 w 294"/>
                  <a:gd name="T45" fmla="*/ 681 h 897"/>
                  <a:gd name="T46" fmla="*/ 245 w 294"/>
                  <a:gd name="T47" fmla="*/ 666 h 897"/>
                  <a:gd name="T48" fmla="*/ 232 w 294"/>
                  <a:gd name="T49" fmla="*/ 758 h 897"/>
                  <a:gd name="T50" fmla="*/ 207 w 294"/>
                  <a:gd name="T51" fmla="*/ 845 h 897"/>
                  <a:gd name="T52" fmla="*/ 294 w 294"/>
                  <a:gd name="T53" fmla="*/ 897 h 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94" h="897">
                    <a:moveTo>
                      <a:pt x="0" y="80"/>
                    </a:moveTo>
                    <a:lnTo>
                      <a:pt x="27" y="106"/>
                    </a:lnTo>
                    <a:lnTo>
                      <a:pt x="47" y="98"/>
                    </a:lnTo>
                    <a:lnTo>
                      <a:pt x="90" y="0"/>
                    </a:lnTo>
                    <a:lnTo>
                      <a:pt x="178" y="63"/>
                    </a:lnTo>
                    <a:lnTo>
                      <a:pt x="231" y="231"/>
                    </a:lnTo>
                    <a:lnTo>
                      <a:pt x="213" y="286"/>
                    </a:lnTo>
                    <a:lnTo>
                      <a:pt x="187" y="286"/>
                    </a:lnTo>
                    <a:lnTo>
                      <a:pt x="155" y="343"/>
                    </a:lnTo>
                    <a:lnTo>
                      <a:pt x="144" y="373"/>
                    </a:lnTo>
                    <a:lnTo>
                      <a:pt x="123" y="391"/>
                    </a:lnTo>
                    <a:lnTo>
                      <a:pt x="54" y="369"/>
                    </a:lnTo>
                    <a:lnTo>
                      <a:pt x="32" y="417"/>
                    </a:lnTo>
                    <a:lnTo>
                      <a:pt x="71" y="428"/>
                    </a:lnTo>
                    <a:lnTo>
                      <a:pt x="18" y="458"/>
                    </a:lnTo>
                    <a:lnTo>
                      <a:pt x="21" y="502"/>
                    </a:lnTo>
                    <a:lnTo>
                      <a:pt x="84" y="474"/>
                    </a:lnTo>
                    <a:lnTo>
                      <a:pt x="125" y="500"/>
                    </a:lnTo>
                    <a:lnTo>
                      <a:pt x="131" y="517"/>
                    </a:lnTo>
                    <a:lnTo>
                      <a:pt x="120" y="581"/>
                    </a:lnTo>
                    <a:lnTo>
                      <a:pt x="144" y="619"/>
                    </a:lnTo>
                    <a:lnTo>
                      <a:pt x="125" y="659"/>
                    </a:lnTo>
                    <a:lnTo>
                      <a:pt x="160" y="681"/>
                    </a:lnTo>
                    <a:lnTo>
                      <a:pt x="245" y="666"/>
                    </a:lnTo>
                    <a:lnTo>
                      <a:pt x="232" y="758"/>
                    </a:lnTo>
                    <a:lnTo>
                      <a:pt x="207" y="845"/>
                    </a:lnTo>
                    <a:lnTo>
                      <a:pt x="294" y="89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3" name="Freeform 368">
                <a:extLst>
                  <a:ext uri="{FF2B5EF4-FFF2-40B4-BE49-F238E27FC236}">
                    <a16:creationId xmlns:a16="http://schemas.microsoft.com/office/drawing/2014/main" id="{2BC89581-1B1A-8342-FF0F-54492E01E1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2" y="1713"/>
                <a:ext cx="66" cy="129"/>
              </a:xfrm>
              <a:custGeom>
                <a:avLst/>
                <a:gdLst>
                  <a:gd name="T0" fmla="*/ 0 w 467"/>
                  <a:gd name="T1" fmla="*/ 907 h 907"/>
                  <a:gd name="T2" fmla="*/ 31 w 467"/>
                  <a:gd name="T3" fmla="*/ 879 h 907"/>
                  <a:gd name="T4" fmla="*/ 44 w 467"/>
                  <a:gd name="T5" fmla="*/ 852 h 907"/>
                  <a:gd name="T6" fmla="*/ 115 w 467"/>
                  <a:gd name="T7" fmla="*/ 814 h 907"/>
                  <a:gd name="T8" fmla="*/ 33 w 467"/>
                  <a:gd name="T9" fmla="*/ 776 h 907"/>
                  <a:gd name="T10" fmla="*/ 74 w 467"/>
                  <a:gd name="T11" fmla="*/ 688 h 907"/>
                  <a:gd name="T12" fmla="*/ 80 w 467"/>
                  <a:gd name="T13" fmla="*/ 683 h 907"/>
                  <a:gd name="T14" fmla="*/ 136 w 467"/>
                  <a:gd name="T15" fmla="*/ 636 h 907"/>
                  <a:gd name="T16" fmla="*/ 162 w 467"/>
                  <a:gd name="T17" fmla="*/ 636 h 907"/>
                  <a:gd name="T18" fmla="*/ 187 w 467"/>
                  <a:gd name="T19" fmla="*/ 623 h 907"/>
                  <a:gd name="T20" fmla="*/ 194 w 467"/>
                  <a:gd name="T21" fmla="*/ 629 h 907"/>
                  <a:gd name="T22" fmla="*/ 220 w 467"/>
                  <a:gd name="T23" fmla="*/ 628 h 907"/>
                  <a:gd name="T24" fmla="*/ 246 w 467"/>
                  <a:gd name="T25" fmla="*/ 597 h 907"/>
                  <a:gd name="T26" fmla="*/ 262 w 467"/>
                  <a:gd name="T27" fmla="*/ 546 h 907"/>
                  <a:gd name="T28" fmla="*/ 284 w 467"/>
                  <a:gd name="T29" fmla="*/ 514 h 907"/>
                  <a:gd name="T30" fmla="*/ 285 w 467"/>
                  <a:gd name="T31" fmla="*/ 476 h 907"/>
                  <a:gd name="T32" fmla="*/ 311 w 467"/>
                  <a:gd name="T33" fmla="*/ 466 h 907"/>
                  <a:gd name="T34" fmla="*/ 329 w 467"/>
                  <a:gd name="T35" fmla="*/ 424 h 907"/>
                  <a:gd name="T36" fmla="*/ 347 w 467"/>
                  <a:gd name="T37" fmla="*/ 402 h 907"/>
                  <a:gd name="T38" fmla="*/ 353 w 467"/>
                  <a:gd name="T39" fmla="*/ 383 h 907"/>
                  <a:gd name="T40" fmla="*/ 351 w 467"/>
                  <a:gd name="T41" fmla="*/ 308 h 907"/>
                  <a:gd name="T42" fmla="*/ 344 w 467"/>
                  <a:gd name="T43" fmla="*/ 282 h 907"/>
                  <a:gd name="T44" fmla="*/ 391 w 467"/>
                  <a:gd name="T45" fmla="*/ 254 h 907"/>
                  <a:gd name="T46" fmla="*/ 399 w 467"/>
                  <a:gd name="T47" fmla="*/ 186 h 907"/>
                  <a:gd name="T48" fmla="*/ 407 w 467"/>
                  <a:gd name="T49" fmla="*/ 184 h 907"/>
                  <a:gd name="T50" fmla="*/ 404 w 467"/>
                  <a:gd name="T51" fmla="*/ 123 h 907"/>
                  <a:gd name="T52" fmla="*/ 413 w 467"/>
                  <a:gd name="T53" fmla="*/ 55 h 907"/>
                  <a:gd name="T54" fmla="*/ 442 w 467"/>
                  <a:gd name="T55" fmla="*/ 55 h 907"/>
                  <a:gd name="T56" fmla="*/ 467 w 467"/>
                  <a:gd name="T57" fmla="*/ 0 h 9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67" h="907">
                    <a:moveTo>
                      <a:pt x="0" y="907"/>
                    </a:moveTo>
                    <a:lnTo>
                      <a:pt x="31" y="879"/>
                    </a:lnTo>
                    <a:lnTo>
                      <a:pt x="44" y="852"/>
                    </a:lnTo>
                    <a:lnTo>
                      <a:pt x="115" y="814"/>
                    </a:lnTo>
                    <a:lnTo>
                      <a:pt x="33" y="776"/>
                    </a:lnTo>
                    <a:lnTo>
                      <a:pt x="74" y="688"/>
                    </a:lnTo>
                    <a:lnTo>
                      <a:pt x="80" y="683"/>
                    </a:lnTo>
                    <a:lnTo>
                      <a:pt x="136" y="636"/>
                    </a:lnTo>
                    <a:lnTo>
                      <a:pt x="162" y="636"/>
                    </a:lnTo>
                    <a:lnTo>
                      <a:pt x="187" y="623"/>
                    </a:lnTo>
                    <a:lnTo>
                      <a:pt x="194" y="629"/>
                    </a:lnTo>
                    <a:lnTo>
                      <a:pt x="220" y="628"/>
                    </a:lnTo>
                    <a:lnTo>
                      <a:pt x="246" y="597"/>
                    </a:lnTo>
                    <a:lnTo>
                      <a:pt x="262" y="546"/>
                    </a:lnTo>
                    <a:lnTo>
                      <a:pt x="284" y="514"/>
                    </a:lnTo>
                    <a:lnTo>
                      <a:pt x="285" y="476"/>
                    </a:lnTo>
                    <a:lnTo>
                      <a:pt x="311" y="466"/>
                    </a:lnTo>
                    <a:lnTo>
                      <a:pt x="329" y="424"/>
                    </a:lnTo>
                    <a:lnTo>
                      <a:pt x="347" y="402"/>
                    </a:lnTo>
                    <a:lnTo>
                      <a:pt x="353" y="383"/>
                    </a:lnTo>
                    <a:lnTo>
                      <a:pt x="351" y="308"/>
                    </a:lnTo>
                    <a:lnTo>
                      <a:pt x="344" y="282"/>
                    </a:lnTo>
                    <a:lnTo>
                      <a:pt x="391" y="254"/>
                    </a:lnTo>
                    <a:lnTo>
                      <a:pt x="399" y="186"/>
                    </a:lnTo>
                    <a:lnTo>
                      <a:pt x="407" y="184"/>
                    </a:lnTo>
                    <a:lnTo>
                      <a:pt x="404" y="123"/>
                    </a:lnTo>
                    <a:lnTo>
                      <a:pt x="413" y="55"/>
                    </a:lnTo>
                    <a:lnTo>
                      <a:pt x="442" y="55"/>
                    </a:lnTo>
                    <a:lnTo>
                      <a:pt x="467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4" name="Freeform 369">
                <a:extLst>
                  <a:ext uri="{FF2B5EF4-FFF2-40B4-BE49-F238E27FC236}">
                    <a16:creationId xmlns:a16="http://schemas.microsoft.com/office/drawing/2014/main" id="{9B925A2A-8851-DDC4-88F9-AA67EDEC2A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8" y="1712"/>
                <a:ext cx="49" cy="19"/>
              </a:xfrm>
              <a:custGeom>
                <a:avLst/>
                <a:gdLst>
                  <a:gd name="T0" fmla="*/ 0 w 339"/>
                  <a:gd name="T1" fmla="*/ 4 h 135"/>
                  <a:gd name="T2" fmla="*/ 6 w 339"/>
                  <a:gd name="T3" fmla="*/ 0 h 135"/>
                  <a:gd name="T4" fmla="*/ 22 w 339"/>
                  <a:gd name="T5" fmla="*/ 26 h 135"/>
                  <a:gd name="T6" fmla="*/ 74 w 339"/>
                  <a:gd name="T7" fmla="*/ 83 h 135"/>
                  <a:gd name="T8" fmla="*/ 69 w 339"/>
                  <a:gd name="T9" fmla="*/ 98 h 135"/>
                  <a:gd name="T10" fmla="*/ 104 w 339"/>
                  <a:gd name="T11" fmla="*/ 119 h 135"/>
                  <a:gd name="T12" fmla="*/ 126 w 339"/>
                  <a:gd name="T13" fmla="*/ 135 h 135"/>
                  <a:gd name="T14" fmla="*/ 175 w 339"/>
                  <a:gd name="T15" fmla="*/ 122 h 135"/>
                  <a:gd name="T16" fmla="*/ 235 w 339"/>
                  <a:gd name="T17" fmla="*/ 130 h 135"/>
                  <a:gd name="T18" fmla="*/ 255 w 339"/>
                  <a:gd name="T19" fmla="*/ 103 h 135"/>
                  <a:gd name="T20" fmla="*/ 298 w 339"/>
                  <a:gd name="T21" fmla="*/ 72 h 135"/>
                  <a:gd name="T22" fmla="*/ 339 w 339"/>
                  <a:gd name="T23" fmla="*/ 10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39" h="135">
                    <a:moveTo>
                      <a:pt x="0" y="4"/>
                    </a:moveTo>
                    <a:lnTo>
                      <a:pt x="6" y="0"/>
                    </a:lnTo>
                    <a:lnTo>
                      <a:pt x="22" y="26"/>
                    </a:lnTo>
                    <a:lnTo>
                      <a:pt x="74" y="83"/>
                    </a:lnTo>
                    <a:lnTo>
                      <a:pt x="69" y="98"/>
                    </a:lnTo>
                    <a:lnTo>
                      <a:pt x="104" y="119"/>
                    </a:lnTo>
                    <a:lnTo>
                      <a:pt x="126" y="135"/>
                    </a:lnTo>
                    <a:lnTo>
                      <a:pt x="175" y="122"/>
                    </a:lnTo>
                    <a:lnTo>
                      <a:pt x="235" y="130"/>
                    </a:lnTo>
                    <a:lnTo>
                      <a:pt x="255" y="103"/>
                    </a:lnTo>
                    <a:lnTo>
                      <a:pt x="298" y="72"/>
                    </a:lnTo>
                    <a:lnTo>
                      <a:pt x="339" y="10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5" name="Freeform 370">
                <a:extLst>
                  <a:ext uri="{FF2B5EF4-FFF2-40B4-BE49-F238E27FC236}">
                    <a16:creationId xmlns:a16="http://schemas.microsoft.com/office/drawing/2014/main" id="{9AEDF7A5-99BD-6A37-1285-4310E6251B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9" y="1476"/>
                <a:ext cx="71" cy="231"/>
              </a:xfrm>
              <a:custGeom>
                <a:avLst/>
                <a:gdLst>
                  <a:gd name="T0" fmla="*/ 79 w 497"/>
                  <a:gd name="T1" fmla="*/ 1616 h 1616"/>
                  <a:gd name="T2" fmla="*/ 79 w 497"/>
                  <a:gd name="T3" fmla="*/ 1517 h 1616"/>
                  <a:gd name="T4" fmla="*/ 62 w 497"/>
                  <a:gd name="T5" fmla="*/ 1528 h 1616"/>
                  <a:gd name="T6" fmla="*/ 44 w 497"/>
                  <a:gd name="T7" fmla="*/ 1528 h 1616"/>
                  <a:gd name="T8" fmla="*/ 40 w 497"/>
                  <a:gd name="T9" fmla="*/ 1524 h 1616"/>
                  <a:gd name="T10" fmla="*/ 30 w 497"/>
                  <a:gd name="T11" fmla="*/ 1517 h 1616"/>
                  <a:gd name="T12" fmla="*/ 24 w 497"/>
                  <a:gd name="T13" fmla="*/ 1509 h 1616"/>
                  <a:gd name="T14" fmla="*/ 24 w 497"/>
                  <a:gd name="T15" fmla="*/ 1506 h 1616"/>
                  <a:gd name="T16" fmla="*/ 22 w 497"/>
                  <a:gd name="T17" fmla="*/ 1503 h 1616"/>
                  <a:gd name="T18" fmla="*/ 22 w 497"/>
                  <a:gd name="T19" fmla="*/ 1496 h 1616"/>
                  <a:gd name="T20" fmla="*/ 31 w 497"/>
                  <a:gd name="T21" fmla="*/ 1484 h 1616"/>
                  <a:gd name="T22" fmla="*/ 0 w 497"/>
                  <a:gd name="T23" fmla="*/ 1431 h 1616"/>
                  <a:gd name="T24" fmla="*/ 35 w 497"/>
                  <a:gd name="T25" fmla="*/ 1397 h 1616"/>
                  <a:gd name="T26" fmla="*/ 33 w 497"/>
                  <a:gd name="T27" fmla="*/ 1358 h 1616"/>
                  <a:gd name="T28" fmla="*/ 62 w 497"/>
                  <a:gd name="T29" fmla="*/ 1367 h 1616"/>
                  <a:gd name="T30" fmla="*/ 101 w 497"/>
                  <a:gd name="T31" fmla="*/ 1331 h 1616"/>
                  <a:gd name="T32" fmla="*/ 93 w 497"/>
                  <a:gd name="T33" fmla="*/ 1182 h 1616"/>
                  <a:gd name="T34" fmla="*/ 85 w 497"/>
                  <a:gd name="T35" fmla="*/ 1167 h 1616"/>
                  <a:gd name="T36" fmla="*/ 90 w 497"/>
                  <a:gd name="T37" fmla="*/ 1135 h 1616"/>
                  <a:gd name="T38" fmla="*/ 139 w 497"/>
                  <a:gd name="T39" fmla="*/ 1103 h 1616"/>
                  <a:gd name="T40" fmla="*/ 155 w 497"/>
                  <a:gd name="T41" fmla="*/ 1083 h 1616"/>
                  <a:gd name="T42" fmla="*/ 148 w 497"/>
                  <a:gd name="T43" fmla="*/ 1064 h 1616"/>
                  <a:gd name="T44" fmla="*/ 221 w 497"/>
                  <a:gd name="T45" fmla="*/ 978 h 1616"/>
                  <a:gd name="T46" fmla="*/ 219 w 497"/>
                  <a:gd name="T47" fmla="*/ 949 h 1616"/>
                  <a:gd name="T48" fmla="*/ 273 w 497"/>
                  <a:gd name="T49" fmla="*/ 895 h 1616"/>
                  <a:gd name="T50" fmla="*/ 271 w 497"/>
                  <a:gd name="T51" fmla="*/ 812 h 1616"/>
                  <a:gd name="T52" fmla="*/ 293 w 497"/>
                  <a:gd name="T53" fmla="*/ 785 h 1616"/>
                  <a:gd name="T54" fmla="*/ 292 w 497"/>
                  <a:gd name="T55" fmla="*/ 681 h 1616"/>
                  <a:gd name="T56" fmla="*/ 399 w 497"/>
                  <a:gd name="T57" fmla="*/ 668 h 1616"/>
                  <a:gd name="T58" fmla="*/ 357 w 497"/>
                  <a:gd name="T59" fmla="*/ 635 h 1616"/>
                  <a:gd name="T60" fmla="*/ 314 w 497"/>
                  <a:gd name="T61" fmla="*/ 572 h 1616"/>
                  <a:gd name="T62" fmla="*/ 314 w 497"/>
                  <a:gd name="T63" fmla="*/ 556 h 1616"/>
                  <a:gd name="T64" fmla="*/ 350 w 497"/>
                  <a:gd name="T65" fmla="*/ 504 h 1616"/>
                  <a:gd name="T66" fmla="*/ 357 w 497"/>
                  <a:gd name="T67" fmla="*/ 504 h 1616"/>
                  <a:gd name="T68" fmla="*/ 380 w 497"/>
                  <a:gd name="T69" fmla="*/ 512 h 1616"/>
                  <a:gd name="T70" fmla="*/ 382 w 497"/>
                  <a:gd name="T71" fmla="*/ 513 h 1616"/>
                  <a:gd name="T72" fmla="*/ 390 w 497"/>
                  <a:gd name="T73" fmla="*/ 515 h 1616"/>
                  <a:gd name="T74" fmla="*/ 412 w 497"/>
                  <a:gd name="T75" fmla="*/ 528 h 1616"/>
                  <a:gd name="T76" fmla="*/ 442 w 497"/>
                  <a:gd name="T77" fmla="*/ 474 h 1616"/>
                  <a:gd name="T78" fmla="*/ 488 w 497"/>
                  <a:gd name="T79" fmla="*/ 415 h 1616"/>
                  <a:gd name="T80" fmla="*/ 472 w 497"/>
                  <a:gd name="T81" fmla="*/ 382 h 1616"/>
                  <a:gd name="T82" fmla="*/ 497 w 497"/>
                  <a:gd name="T83" fmla="*/ 343 h 1616"/>
                  <a:gd name="T84" fmla="*/ 457 w 497"/>
                  <a:gd name="T85" fmla="*/ 312 h 1616"/>
                  <a:gd name="T86" fmla="*/ 466 w 497"/>
                  <a:gd name="T87" fmla="*/ 214 h 1616"/>
                  <a:gd name="T88" fmla="*/ 410 w 497"/>
                  <a:gd name="T89" fmla="*/ 217 h 1616"/>
                  <a:gd name="T90" fmla="*/ 379 w 497"/>
                  <a:gd name="T91" fmla="*/ 231 h 1616"/>
                  <a:gd name="T92" fmla="*/ 346 w 497"/>
                  <a:gd name="T93" fmla="*/ 217 h 1616"/>
                  <a:gd name="T94" fmla="*/ 350 w 497"/>
                  <a:gd name="T95" fmla="*/ 111 h 1616"/>
                  <a:gd name="T96" fmla="*/ 369 w 497"/>
                  <a:gd name="T97" fmla="*/ 81 h 1616"/>
                  <a:gd name="T98" fmla="*/ 417 w 497"/>
                  <a:gd name="T99" fmla="*/ 65 h 1616"/>
                  <a:gd name="T100" fmla="*/ 439 w 497"/>
                  <a:gd name="T101" fmla="*/ 54 h 1616"/>
                  <a:gd name="T102" fmla="*/ 404 w 497"/>
                  <a:gd name="T103" fmla="*/ 0 h 1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7" h="1616">
                    <a:moveTo>
                      <a:pt x="79" y="1616"/>
                    </a:moveTo>
                    <a:lnTo>
                      <a:pt x="79" y="1517"/>
                    </a:lnTo>
                    <a:lnTo>
                      <a:pt x="62" y="1528"/>
                    </a:lnTo>
                    <a:lnTo>
                      <a:pt x="44" y="1528"/>
                    </a:lnTo>
                    <a:lnTo>
                      <a:pt x="40" y="1524"/>
                    </a:lnTo>
                    <a:lnTo>
                      <a:pt x="30" y="1517"/>
                    </a:lnTo>
                    <a:lnTo>
                      <a:pt x="24" y="1509"/>
                    </a:lnTo>
                    <a:lnTo>
                      <a:pt x="24" y="1506"/>
                    </a:lnTo>
                    <a:lnTo>
                      <a:pt x="22" y="1503"/>
                    </a:lnTo>
                    <a:lnTo>
                      <a:pt x="22" y="1496"/>
                    </a:lnTo>
                    <a:lnTo>
                      <a:pt x="31" y="1484"/>
                    </a:lnTo>
                    <a:lnTo>
                      <a:pt x="0" y="1431"/>
                    </a:lnTo>
                    <a:lnTo>
                      <a:pt x="35" y="1397"/>
                    </a:lnTo>
                    <a:lnTo>
                      <a:pt x="33" y="1358"/>
                    </a:lnTo>
                    <a:lnTo>
                      <a:pt x="62" y="1367"/>
                    </a:lnTo>
                    <a:lnTo>
                      <a:pt x="101" y="1331"/>
                    </a:lnTo>
                    <a:lnTo>
                      <a:pt x="93" y="1182"/>
                    </a:lnTo>
                    <a:lnTo>
                      <a:pt x="85" y="1167"/>
                    </a:lnTo>
                    <a:lnTo>
                      <a:pt x="90" y="1135"/>
                    </a:lnTo>
                    <a:lnTo>
                      <a:pt x="139" y="1103"/>
                    </a:lnTo>
                    <a:lnTo>
                      <a:pt x="155" y="1083"/>
                    </a:lnTo>
                    <a:lnTo>
                      <a:pt x="148" y="1064"/>
                    </a:lnTo>
                    <a:lnTo>
                      <a:pt x="221" y="978"/>
                    </a:lnTo>
                    <a:lnTo>
                      <a:pt x="219" y="949"/>
                    </a:lnTo>
                    <a:lnTo>
                      <a:pt x="273" y="895"/>
                    </a:lnTo>
                    <a:lnTo>
                      <a:pt x="271" y="812"/>
                    </a:lnTo>
                    <a:lnTo>
                      <a:pt x="293" y="785"/>
                    </a:lnTo>
                    <a:lnTo>
                      <a:pt x="292" y="681"/>
                    </a:lnTo>
                    <a:lnTo>
                      <a:pt x="399" y="668"/>
                    </a:lnTo>
                    <a:lnTo>
                      <a:pt x="357" y="635"/>
                    </a:lnTo>
                    <a:lnTo>
                      <a:pt x="314" y="572"/>
                    </a:lnTo>
                    <a:lnTo>
                      <a:pt x="314" y="556"/>
                    </a:lnTo>
                    <a:lnTo>
                      <a:pt x="350" y="504"/>
                    </a:lnTo>
                    <a:lnTo>
                      <a:pt x="357" y="504"/>
                    </a:lnTo>
                    <a:lnTo>
                      <a:pt x="380" y="512"/>
                    </a:lnTo>
                    <a:lnTo>
                      <a:pt x="382" y="513"/>
                    </a:lnTo>
                    <a:lnTo>
                      <a:pt x="390" y="515"/>
                    </a:lnTo>
                    <a:lnTo>
                      <a:pt x="412" y="528"/>
                    </a:lnTo>
                    <a:lnTo>
                      <a:pt x="442" y="474"/>
                    </a:lnTo>
                    <a:lnTo>
                      <a:pt x="488" y="415"/>
                    </a:lnTo>
                    <a:lnTo>
                      <a:pt x="472" y="382"/>
                    </a:lnTo>
                    <a:lnTo>
                      <a:pt x="497" y="343"/>
                    </a:lnTo>
                    <a:lnTo>
                      <a:pt x="457" y="312"/>
                    </a:lnTo>
                    <a:lnTo>
                      <a:pt x="466" y="214"/>
                    </a:lnTo>
                    <a:lnTo>
                      <a:pt x="410" y="217"/>
                    </a:lnTo>
                    <a:lnTo>
                      <a:pt x="379" y="231"/>
                    </a:lnTo>
                    <a:lnTo>
                      <a:pt x="346" y="217"/>
                    </a:lnTo>
                    <a:lnTo>
                      <a:pt x="350" y="111"/>
                    </a:lnTo>
                    <a:lnTo>
                      <a:pt x="369" y="81"/>
                    </a:lnTo>
                    <a:lnTo>
                      <a:pt x="417" y="65"/>
                    </a:lnTo>
                    <a:lnTo>
                      <a:pt x="439" y="54"/>
                    </a:lnTo>
                    <a:lnTo>
                      <a:pt x="404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6" name="Freeform 371">
                <a:extLst>
                  <a:ext uri="{FF2B5EF4-FFF2-40B4-BE49-F238E27FC236}">
                    <a16:creationId xmlns:a16="http://schemas.microsoft.com/office/drawing/2014/main" id="{BE3619ED-9D2C-8814-7368-46D934572B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0" y="1701"/>
                <a:ext cx="34" cy="78"/>
              </a:xfrm>
              <a:custGeom>
                <a:avLst/>
                <a:gdLst>
                  <a:gd name="T0" fmla="*/ 203 w 236"/>
                  <a:gd name="T1" fmla="*/ 546 h 546"/>
                  <a:gd name="T2" fmla="*/ 202 w 236"/>
                  <a:gd name="T3" fmla="*/ 511 h 546"/>
                  <a:gd name="T4" fmla="*/ 236 w 236"/>
                  <a:gd name="T5" fmla="*/ 411 h 546"/>
                  <a:gd name="T6" fmla="*/ 156 w 236"/>
                  <a:gd name="T7" fmla="*/ 299 h 546"/>
                  <a:gd name="T8" fmla="*/ 60 w 236"/>
                  <a:gd name="T9" fmla="*/ 324 h 546"/>
                  <a:gd name="T10" fmla="*/ 17 w 236"/>
                  <a:gd name="T11" fmla="*/ 171 h 546"/>
                  <a:gd name="T12" fmla="*/ 50 w 236"/>
                  <a:gd name="T13" fmla="*/ 129 h 546"/>
                  <a:gd name="T14" fmla="*/ 47 w 236"/>
                  <a:gd name="T15" fmla="*/ 95 h 546"/>
                  <a:gd name="T16" fmla="*/ 71 w 236"/>
                  <a:gd name="T17" fmla="*/ 0 h 546"/>
                  <a:gd name="T18" fmla="*/ 0 w 236"/>
                  <a:gd name="T19" fmla="*/ 41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6" h="546">
                    <a:moveTo>
                      <a:pt x="203" y="546"/>
                    </a:moveTo>
                    <a:lnTo>
                      <a:pt x="202" y="511"/>
                    </a:lnTo>
                    <a:lnTo>
                      <a:pt x="236" y="411"/>
                    </a:lnTo>
                    <a:lnTo>
                      <a:pt x="156" y="299"/>
                    </a:lnTo>
                    <a:lnTo>
                      <a:pt x="60" y="324"/>
                    </a:lnTo>
                    <a:lnTo>
                      <a:pt x="17" y="171"/>
                    </a:lnTo>
                    <a:lnTo>
                      <a:pt x="50" y="129"/>
                    </a:lnTo>
                    <a:lnTo>
                      <a:pt x="47" y="95"/>
                    </a:lnTo>
                    <a:lnTo>
                      <a:pt x="71" y="0"/>
                    </a:lnTo>
                    <a:lnTo>
                      <a:pt x="0" y="41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7" name="Freeform 372">
                <a:extLst>
                  <a:ext uri="{FF2B5EF4-FFF2-40B4-BE49-F238E27FC236}">
                    <a16:creationId xmlns:a16="http://schemas.microsoft.com/office/drawing/2014/main" id="{980D136B-A42E-2DB7-A2AF-7DBF91279A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9" y="1779"/>
                <a:ext cx="283" cy="98"/>
              </a:xfrm>
              <a:custGeom>
                <a:avLst/>
                <a:gdLst>
                  <a:gd name="T0" fmla="*/ 1976 w 1976"/>
                  <a:gd name="T1" fmla="*/ 439 h 685"/>
                  <a:gd name="T2" fmla="*/ 1911 w 1976"/>
                  <a:gd name="T3" fmla="*/ 417 h 685"/>
                  <a:gd name="T4" fmla="*/ 1894 w 1976"/>
                  <a:gd name="T5" fmla="*/ 441 h 685"/>
                  <a:gd name="T6" fmla="*/ 1872 w 1976"/>
                  <a:gd name="T7" fmla="*/ 433 h 685"/>
                  <a:gd name="T8" fmla="*/ 1837 w 1976"/>
                  <a:gd name="T9" fmla="*/ 456 h 685"/>
                  <a:gd name="T10" fmla="*/ 1779 w 1976"/>
                  <a:gd name="T11" fmla="*/ 481 h 685"/>
                  <a:gd name="T12" fmla="*/ 1723 w 1976"/>
                  <a:gd name="T13" fmla="*/ 492 h 685"/>
                  <a:gd name="T14" fmla="*/ 1692 w 1976"/>
                  <a:gd name="T15" fmla="*/ 533 h 685"/>
                  <a:gd name="T16" fmla="*/ 1681 w 1976"/>
                  <a:gd name="T17" fmla="*/ 544 h 685"/>
                  <a:gd name="T18" fmla="*/ 1619 w 1976"/>
                  <a:gd name="T19" fmla="*/ 485 h 685"/>
                  <a:gd name="T20" fmla="*/ 1586 w 1976"/>
                  <a:gd name="T21" fmla="*/ 445 h 685"/>
                  <a:gd name="T22" fmla="*/ 1501 w 1976"/>
                  <a:gd name="T23" fmla="*/ 474 h 685"/>
                  <a:gd name="T24" fmla="*/ 1506 w 1976"/>
                  <a:gd name="T25" fmla="*/ 510 h 685"/>
                  <a:gd name="T26" fmla="*/ 1411 w 1976"/>
                  <a:gd name="T27" fmla="*/ 500 h 685"/>
                  <a:gd name="T28" fmla="*/ 1406 w 1976"/>
                  <a:gd name="T29" fmla="*/ 493 h 685"/>
                  <a:gd name="T30" fmla="*/ 1335 w 1976"/>
                  <a:gd name="T31" fmla="*/ 489 h 685"/>
                  <a:gd name="T32" fmla="*/ 1253 w 1976"/>
                  <a:gd name="T33" fmla="*/ 544 h 685"/>
                  <a:gd name="T34" fmla="*/ 1151 w 1976"/>
                  <a:gd name="T35" fmla="*/ 581 h 685"/>
                  <a:gd name="T36" fmla="*/ 1136 w 1976"/>
                  <a:gd name="T37" fmla="*/ 597 h 685"/>
                  <a:gd name="T38" fmla="*/ 1100 w 1976"/>
                  <a:gd name="T39" fmla="*/ 592 h 685"/>
                  <a:gd name="T40" fmla="*/ 1081 w 1976"/>
                  <a:gd name="T41" fmla="*/ 630 h 685"/>
                  <a:gd name="T42" fmla="*/ 1067 w 1976"/>
                  <a:gd name="T43" fmla="*/ 634 h 685"/>
                  <a:gd name="T44" fmla="*/ 1016 w 1976"/>
                  <a:gd name="T45" fmla="*/ 616 h 685"/>
                  <a:gd name="T46" fmla="*/ 985 w 1976"/>
                  <a:gd name="T47" fmla="*/ 630 h 685"/>
                  <a:gd name="T48" fmla="*/ 969 w 1976"/>
                  <a:gd name="T49" fmla="*/ 630 h 685"/>
                  <a:gd name="T50" fmla="*/ 960 w 1976"/>
                  <a:gd name="T51" fmla="*/ 667 h 685"/>
                  <a:gd name="T52" fmla="*/ 907 w 1976"/>
                  <a:gd name="T53" fmla="*/ 685 h 685"/>
                  <a:gd name="T54" fmla="*/ 870 w 1976"/>
                  <a:gd name="T55" fmla="*/ 653 h 685"/>
                  <a:gd name="T56" fmla="*/ 895 w 1976"/>
                  <a:gd name="T57" fmla="*/ 609 h 685"/>
                  <a:gd name="T58" fmla="*/ 841 w 1976"/>
                  <a:gd name="T59" fmla="*/ 581 h 685"/>
                  <a:gd name="T60" fmla="*/ 838 w 1976"/>
                  <a:gd name="T61" fmla="*/ 572 h 685"/>
                  <a:gd name="T62" fmla="*/ 772 w 1976"/>
                  <a:gd name="T63" fmla="*/ 572 h 685"/>
                  <a:gd name="T64" fmla="*/ 734 w 1976"/>
                  <a:gd name="T65" fmla="*/ 547 h 685"/>
                  <a:gd name="T66" fmla="*/ 692 w 1976"/>
                  <a:gd name="T67" fmla="*/ 488 h 685"/>
                  <a:gd name="T68" fmla="*/ 679 w 1976"/>
                  <a:gd name="T69" fmla="*/ 463 h 685"/>
                  <a:gd name="T70" fmla="*/ 654 w 1976"/>
                  <a:gd name="T71" fmla="*/ 360 h 685"/>
                  <a:gd name="T72" fmla="*/ 561 w 1976"/>
                  <a:gd name="T73" fmla="*/ 373 h 685"/>
                  <a:gd name="T74" fmla="*/ 548 w 1976"/>
                  <a:gd name="T75" fmla="*/ 347 h 685"/>
                  <a:gd name="T76" fmla="*/ 496 w 1976"/>
                  <a:gd name="T77" fmla="*/ 335 h 685"/>
                  <a:gd name="T78" fmla="*/ 466 w 1976"/>
                  <a:gd name="T79" fmla="*/ 303 h 685"/>
                  <a:gd name="T80" fmla="*/ 404 w 1976"/>
                  <a:gd name="T81" fmla="*/ 297 h 685"/>
                  <a:gd name="T82" fmla="*/ 373 w 1976"/>
                  <a:gd name="T83" fmla="*/ 284 h 685"/>
                  <a:gd name="T84" fmla="*/ 390 w 1976"/>
                  <a:gd name="T85" fmla="*/ 205 h 685"/>
                  <a:gd name="T86" fmla="*/ 370 w 1976"/>
                  <a:gd name="T87" fmla="*/ 194 h 685"/>
                  <a:gd name="T88" fmla="*/ 359 w 1976"/>
                  <a:gd name="T89" fmla="*/ 193 h 685"/>
                  <a:gd name="T90" fmla="*/ 328 w 1976"/>
                  <a:gd name="T91" fmla="*/ 193 h 685"/>
                  <a:gd name="T92" fmla="*/ 324 w 1976"/>
                  <a:gd name="T93" fmla="*/ 194 h 685"/>
                  <a:gd name="T94" fmla="*/ 305 w 1976"/>
                  <a:gd name="T95" fmla="*/ 204 h 685"/>
                  <a:gd name="T96" fmla="*/ 305 w 1976"/>
                  <a:gd name="T97" fmla="*/ 216 h 685"/>
                  <a:gd name="T98" fmla="*/ 295 w 1976"/>
                  <a:gd name="T99" fmla="*/ 238 h 685"/>
                  <a:gd name="T100" fmla="*/ 295 w 1976"/>
                  <a:gd name="T101" fmla="*/ 240 h 685"/>
                  <a:gd name="T102" fmla="*/ 284 w 1976"/>
                  <a:gd name="T103" fmla="*/ 251 h 685"/>
                  <a:gd name="T104" fmla="*/ 283 w 1976"/>
                  <a:gd name="T105" fmla="*/ 251 h 685"/>
                  <a:gd name="T106" fmla="*/ 275 w 1976"/>
                  <a:gd name="T107" fmla="*/ 248 h 685"/>
                  <a:gd name="T108" fmla="*/ 273 w 1976"/>
                  <a:gd name="T109" fmla="*/ 248 h 685"/>
                  <a:gd name="T110" fmla="*/ 272 w 1976"/>
                  <a:gd name="T111" fmla="*/ 242 h 685"/>
                  <a:gd name="T112" fmla="*/ 255 w 1976"/>
                  <a:gd name="T113" fmla="*/ 223 h 685"/>
                  <a:gd name="T114" fmla="*/ 264 w 1976"/>
                  <a:gd name="T115" fmla="*/ 155 h 685"/>
                  <a:gd name="T116" fmla="*/ 175 w 1976"/>
                  <a:gd name="T117" fmla="*/ 129 h 685"/>
                  <a:gd name="T118" fmla="*/ 168 w 1976"/>
                  <a:gd name="T119" fmla="*/ 117 h 685"/>
                  <a:gd name="T120" fmla="*/ 95 w 1976"/>
                  <a:gd name="T121" fmla="*/ 111 h 685"/>
                  <a:gd name="T122" fmla="*/ 59 w 1976"/>
                  <a:gd name="T123" fmla="*/ 18 h 685"/>
                  <a:gd name="T124" fmla="*/ 0 w 1976"/>
                  <a:gd name="T125" fmla="*/ 0 h 6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976" h="685">
                    <a:moveTo>
                      <a:pt x="1976" y="439"/>
                    </a:moveTo>
                    <a:lnTo>
                      <a:pt x="1911" y="417"/>
                    </a:lnTo>
                    <a:lnTo>
                      <a:pt x="1894" y="441"/>
                    </a:lnTo>
                    <a:lnTo>
                      <a:pt x="1872" y="433"/>
                    </a:lnTo>
                    <a:lnTo>
                      <a:pt x="1837" y="456"/>
                    </a:lnTo>
                    <a:lnTo>
                      <a:pt x="1779" y="481"/>
                    </a:lnTo>
                    <a:lnTo>
                      <a:pt x="1723" y="492"/>
                    </a:lnTo>
                    <a:lnTo>
                      <a:pt x="1692" y="533"/>
                    </a:lnTo>
                    <a:lnTo>
                      <a:pt x="1681" y="544"/>
                    </a:lnTo>
                    <a:lnTo>
                      <a:pt x="1619" y="485"/>
                    </a:lnTo>
                    <a:lnTo>
                      <a:pt x="1586" y="445"/>
                    </a:lnTo>
                    <a:lnTo>
                      <a:pt x="1501" y="474"/>
                    </a:lnTo>
                    <a:lnTo>
                      <a:pt x="1506" y="510"/>
                    </a:lnTo>
                    <a:lnTo>
                      <a:pt x="1411" y="500"/>
                    </a:lnTo>
                    <a:lnTo>
                      <a:pt x="1406" y="493"/>
                    </a:lnTo>
                    <a:lnTo>
                      <a:pt x="1335" y="489"/>
                    </a:lnTo>
                    <a:lnTo>
                      <a:pt x="1253" y="544"/>
                    </a:lnTo>
                    <a:lnTo>
                      <a:pt x="1151" y="581"/>
                    </a:lnTo>
                    <a:lnTo>
                      <a:pt x="1136" y="597"/>
                    </a:lnTo>
                    <a:lnTo>
                      <a:pt x="1100" y="592"/>
                    </a:lnTo>
                    <a:lnTo>
                      <a:pt x="1081" y="630"/>
                    </a:lnTo>
                    <a:lnTo>
                      <a:pt x="1067" y="634"/>
                    </a:lnTo>
                    <a:lnTo>
                      <a:pt x="1016" y="616"/>
                    </a:lnTo>
                    <a:lnTo>
                      <a:pt x="985" y="630"/>
                    </a:lnTo>
                    <a:lnTo>
                      <a:pt x="969" y="630"/>
                    </a:lnTo>
                    <a:lnTo>
                      <a:pt x="960" y="667"/>
                    </a:lnTo>
                    <a:lnTo>
                      <a:pt x="907" y="685"/>
                    </a:lnTo>
                    <a:lnTo>
                      <a:pt x="870" y="653"/>
                    </a:lnTo>
                    <a:lnTo>
                      <a:pt x="895" y="609"/>
                    </a:lnTo>
                    <a:lnTo>
                      <a:pt x="841" y="581"/>
                    </a:lnTo>
                    <a:lnTo>
                      <a:pt x="838" y="572"/>
                    </a:lnTo>
                    <a:lnTo>
                      <a:pt x="772" y="572"/>
                    </a:lnTo>
                    <a:lnTo>
                      <a:pt x="734" y="547"/>
                    </a:lnTo>
                    <a:lnTo>
                      <a:pt x="692" y="488"/>
                    </a:lnTo>
                    <a:lnTo>
                      <a:pt x="679" y="463"/>
                    </a:lnTo>
                    <a:lnTo>
                      <a:pt x="654" y="360"/>
                    </a:lnTo>
                    <a:lnTo>
                      <a:pt x="561" y="373"/>
                    </a:lnTo>
                    <a:lnTo>
                      <a:pt x="548" y="347"/>
                    </a:lnTo>
                    <a:lnTo>
                      <a:pt x="496" y="335"/>
                    </a:lnTo>
                    <a:lnTo>
                      <a:pt x="466" y="303"/>
                    </a:lnTo>
                    <a:lnTo>
                      <a:pt x="404" y="297"/>
                    </a:lnTo>
                    <a:lnTo>
                      <a:pt x="373" y="284"/>
                    </a:lnTo>
                    <a:lnTo>
                      <a:pt x="390" y="205"/>
                    </a:lnTo>
                    <a:lnTo>
                      <a:pt x="370" y="194"/>
                    </a:lnTo>
                    <a:lnTo>
                      <a:pt x="359" y="193"/>
                    </a:lnTo>
                    <a:lnTo>
                      <a:pt x="328" y="193"/>
                    </a:lnTo>
                    <a:lnTo>
                      <a:pt x="324" y="194"/>
                    </a:lnTo>
                    <a:lnTo>
                      <a:pt x="305" y="204"/>
                    </a:lnTo>
                    <a:lnTo>
                      <a:pt x="305" y="216"/>
                    </a:lnTo>
                    <a:lnTo>
                      <a:pt x="295" y="238"/>
                    </a:lnTo>
                    <a:lnTo>
                      <a:pt x="295" y="240"/>
                    </a:lnTo>
                    <a:lnTo>
                      <a:pt x="284" y="251"/>
                    </a:lnTo>
                    <a:lnTo>
                      <a:pt x="283" y="251"/>
                    </a:lnTo>
                    <a:lnTo>
                      <a:pt x="275" y="248"/>
                    </a:lnTo>
                    <a:lnTo>
                      <a:pt x="273" y="248"/>
                    </a:lnTo>
                    <a:lnTo>
                      <a:pt x="272" y="242"/>
                    </a:lnTo>
                    <a:lnTo>
                      <a:pt x="255" y="223"/>
                    </a:lnTo>
                    <a:lnTo>
                      <a:pt x="264" y="155"/>
                    </a:lnTo>
                    <a:lnTo>
                      <a:pt x="175" y="129"/>
                    </a:lnTo>
                    <a:lnTo>
                      <a:pt x="168" y="117"/>
                    </a:lnTo>
                    <a:lnTo>
                      <a:pt x="95" y="111"/>
                    </a:lnTo>
                    <a:lnTo>
                      <a:pt x="59" y="18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8" name="Freeform 373">
                <a:extLst>
                  <a:ext uri="{FF2B5EF4-FFF2-40B4-BE49-F238E27FC236}">
                    <a16:creationId xmlns:a16="http://schemas.microsoft.com/office/drawing/2014/main" id="{F2B74C17-7DAC-028F-B244-855789F916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4" y="1781"/>
                <a:ext cx="18" cy="14"/>
              </a:xfrm>
              <a:custGeom>
                <a:avLst/>
                <a:gdLst>
                  <a:gd name="T0" fmla="*/ 122 w 122"/>
                  <a:gd name="T1" fmla="*/ 0 h 93"/>
                  <a:gd name="T2" fmla="*/ 97 w 122"/>
                  <a:gd name="T3" fmla="*/ 93 h 93"/>
                  <a:gd name="T4" fmla="*/ 0 w 122"/>
                  <a:gd name="T5" fmla="*/ 76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2" h="93">
                    <a:moveTo>
                      <a:pt x="122" y="0"/>
                    </a:moveTo>
                    <a:lnTo>
                      <a:pt x="97" y="93"/>
                    </a:lnTo>
                    <a:lnTo>
                      <a:pt x="0" y="7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69" name="Freeform 374">
                <a:extLst>
                  <a:ext uri="{FF2B5EF4-FFF2-40B4-BE49-F238E27FC236}">
                    <a16:creationId xmlns:a16="http://schemas.microsoft.com/office/drawing/2014/main" id="{6FD92B69-FF1F-F3F2-4157-67A9E3AC89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4" y="1781"/>
                <a:ext cx="18" cy="11"/>
              </a:xfrm>
              <a:custGeom>
                <a:avLst/>
                <a:gdLst>
                  <a:gd name="T0" fmla="*/ 3 w 125"/>
                  <a:gd name="T1" fmla="*/ 76 h 76"/>
                  <a:gd name="T2" fmla="*/ 0 w 125"/>
                  <a:gd name="T3" fmla="*/ 16 h 76"/>
                  <a:gd name="T4" fmla="*/ 125 w 125"/>
                  <a:gd name="T5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5" h="76">
                    <a:moveTo>
                      <a:pt x="3" y="76"/>
                    </a:moveTo>
                    <a:lnTo>
                      <a:pt x="0" y="16"/>
                    </a:lnTo>
                    <a:lnTo>
                      <a:pt x="125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0" name="Line 375">
                <a:extLst>
                  <a:ext uri="{FF2B5EF4-FFF2-40B4-BE49-F238E27FC236}">
                    <a16:creationId xmlns:a16="http://schemas.microsoft.com/office/drawing/2014/main" id="{413438C0-E19F-6B2E-A078-9E6C7AFB35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542" y="1779"/>
                <a:ext cx="7" cy="2"/>
              </a:xfrm>
              <a:prstGeom prst="line">
                <a:avLst/>
              </a:pr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1" name="Freeform 376">
                <a:extLst>
                  <a:ext uri="{FF2B5EF4-FFF2-40B4-BE49-F238E27FC236}">
                    <a16:creationId xmlns:a16="http://schemas.microsoft.com/office/drawing/2014/main" id="{7E4BC08F-C8B5-DCF5-82C6-2138579DB1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7" y="3033"/>
                <a:ext cx="239" cy="162"/>
              </a:xfrm>
              <a:custGeom>
                <a:avLst/>
                <a:gdLst>
                  <a:gd name="T0" fmla="*/ 1491 w 1675"/>
                  <a:gd name="T1" fmla="*/ 1128 h 1128"/>
                  <a:gd name="T2" fmla="*/ 1505 w 1675"/>
                  <a:gd name="T3" fmla="*/ 1088 h 1128"/>
                  <a:gd name="T4" fmla="*/ 1438 w 1675"/>
                  <a:gd name="T5" fmla="*/ 1037 h 1128"/>
                  <a:gd name="T6" fmla="*/ 1590 w 1675"/>
                  <a:gd name="T7" fmla="*/ 1041 h 1128"/>
                  <a:gd name="T8" fmla="*/ 1666 w 1675"/>
                  <a:gd name="T9" fmla="*/ 899 h 1128"/>
                  <a:gd name="T10" fmla="*/ 1675 w 1675"/>
                  <a:gd name="T11" fmla="*/ 859 h 1128"/>
                  <a:gd name="T12" fmla="*/ 1611 w 1675"/>
                  <a:gd name="T13" fmla="*/ 754 h 1128"/>
                  <a:gd name="T14" fmla="*/ 1612 w 1675"/>
                  <a:gd name="T15" fmla="*/ 746 h 1128"/>
                  <a:gd name="T16" fmla="*/ 1573 w 1675"/>
                  <a:gd name="T17" fmla="*/ 638 h 1128"/>
                  <a:gd name="T18" fmla="*/ 1505 w 1675"/>
                  <a:gd name="T19" fmla="*/ 618 h 1128"/>
                  <a:gd name="T20" fmla="*/ 1480 w 1675"/>
                  <a:gd name="T21" fmla="*/ 593 h 1128"/>
                  <a:gd name="T22" fmla="*/ 1416 w 1675"/>
                  <a:gd name="T23" fmla="*/ 553 h 1128"/>
                  <a:gd name="T24" fmla="*/ 1385 w 1675"/>
                  <a:gd name="T25" fmla="*/ 525 h 1128"/>
                  <a:gd name="T26" fmla="*/ 1385 w 1675"/>
                  <a:gd name="T27" fmla="*/ 514 h 1128"/>
                  <a:gd name="T28" fmla="*/ 1387 w 1675"/>
                  <a:gd name="T29" fmla="*/ 495 h 1128"/>
                  <a:gd name="T30" fmla="*/ 1344 w 1675"/>
                  <a:gd name="T31" fmla="*/ 458 h 1128"/>
                  <a:gd name="T32" fmla="*/ 1284 w 1675"/>
                  <a:gd name="T33" fmla="*/ 420 h 1128"/>
                  <a:gd name="T34" fmla="*/ 1273 w 1675"/>
                  <a:gd name="T35" fmla="*/ 429 h 1128"/>
                  <a:gd name="T36" fmla="*/ 1230 w 1675"/>
                  <a:gd name="T37" fmla="*/ 452 h 1128"/>
                  <a:gd name="T38" fmla="*/ 1200 w 1675"/>
                  <a:gd name="T39" fmla="*/ 444 h 1128"/>
                  <a:gd name="T40" fmla="*/ 1240 w 1675"/>
                  <a:gd name="T41" fmla="*/ 338 h 1128"/>
                  <a:gd name="T42" fmla="*/ 1196 w 1675"/>
                  <a:gd name="T43" fmla="*/ 309 h 1128"/>
                  <a:gd name="T44" fmla="*/ 1154 w 1675"/>
                  <a:gd name="T45" fmla="*/ 309 h 1128"/>
                  <a:gd name="T46" fmla="*/ 1123 w 1675"/>
                  <a:gd name="T47" fmla="*/ 298 h 1128"/>
                  <a:gd name="T48" fmla="*/ 1118 w 1675"/>
                  <a:gd name="T49" fmla="*/ 234 h 1128"/>
                  <a:gd name="T50" fmla="*/ 1085 w 1675"/>
                  <a:gd name="T51" fmla="*/ 241 h 1128"/>
                  <a:gd name="T52" fmla="*/ 992 w 1675"/>
                  <a:gd name="T53" fmla="*/ 247 h 1128"/>
                  <a:gd name="T54" fmla="*/ 948 w 1675"/>
                  <a:gd name="T55" fmla="*/ 269 h 1128"/>
                  <a:gd name="T56" fmla="*/ 943 w 1675"/>
                  <a:gd name="T57" fmla="*/ 277 h 1128"/>
                  <a:gd name="T58" fmla="*/ 880 w 1675"/>
                  <a:gd name="T59" fmla="*/ 211 h 1128"/>
                  <a:gd name="T60" fmla="*/ 926 w 1675"/>
                  <a:gd name="T61" fmla="*/ 135 h 1128"/>
                  <a:gd name="T62" fmla="*/ 918 w 1675"/>
                  <a:gd name="T63" fmla="*/ 69 h 1128"/>
                  <a:gd name="T64" fmla="*/ 869 w 1675"/>
                  <a:gd name="T65" fmla="*/ 69 h 1128"/>
                  <a:gd name="T66" fmla="*/ 852 w 1675"/>
                  <a:gd name="T67" fmla="*/ 0 h 1128"/>
                  <a:gd name="T68" fmla="*/ 713 w 1675"/>
                  <a:gd name="T69" fmla="*/ 18 h 1128"/>
                  <a:gd name="T70" fmla="*/ 677 w 1675"/>
                  <a:gd name="T71" fmla="*/ 29 h 1128"/>
                  <a:gd name="T72" fmla="*/ 659 w 1675"/>
                  <a:gd name="T73" fmla="*/ 77 h 1128"/>
                  <a:gd name="T74" fmla="*/ 648 w 1675"/>
                  <a:gd name="T75" fmla="*/ 76 h 1128"/>
                  <a:gd name="T76" fmla="*/ 606 w 1675"/>
                  <a:gd name="T77" fmla="*/ 156 h 1128"/>
                  <a:gd name="T78" fmla="*/ 528 w 1675"/>
                  <a:gd name="T79" fmla="*/ 141 h 1128"/>
                  <a:gd name="T80" fmla="*/ 446 w 1675"/>
                  <a:gd name="T81" fmla="*/ 255 h 1128"/>
                  <a:gd name="T82" fmla="*/ 433 w 1675"/>
                  <a:gd name="T83" fmla="*/ 284 h 1128"/>
                  <a:gd name="T84" fmla="*/ 448 w 1675"/>
                  <a:gd name="T85" fmla="*/ 302 h 1128"/>
                  <a:gd name="T86" fmla="*/ 451 w 1675"/>
                  <a:gd name="T87" fmla="*/ 302 h 1128"/>
                  <a:gd name="T88" fmla="*/ 481 w 1675"/>
                  <a:gd name="T89" fmla="*/ 317 h 1128"/>
                  <a:gd name="T90" fmla="*/ 440 w 1675"/>
                  <a:gd name="T91" fmla="*/ 343 h 1128"/>
                  <a:gd name="T92" fmla="*/ 344 w 1675"/>
                  <a:gd name="T93" fmla="*/ 313 h 1128"/>
                  <a:gd name="T94" fmla="*/ 334 w 1675"/>
                  <a:gd name="T95" fmla="*/ 302 h 1128"/>
                  <a:gd name="T96" fmla="*/ 326 w 1675"/>
                  <a:gd name="T97" fmla="*/ 266 h 1128"/>
                  <a:gd name="T98" fmla="*/ 328 w 1675"/>
                  <a:gd name="T99" fmla="*/ 229 h 1128"/>
                  <a:gd name="T100" fmla="*/ 266 w 1675"/>
                  <a:gd name="T101" fmla="*/ 214 h 1128"/>
                  <a:gd name="T102" fmla="*/ 153 w 1675"/>
                  <a:gd name="T103" fmla="*/ 294 h 1128"/>
                  <a:gd name="T104" fmla="*/ 126 w 1675"/>
                  <a:gd name="T105" fmla="*/ 267 h 1128"/>
                  <a:gd name="T106" fmla="*/ 131 w 1675"/>
                  <a:gd name="T107" fmla="*/ 160 h 1128"/>
                  <a:gd name="T108" fmla="*/ 0 w 1675"/>
                  <a:gd name="T109" fmla="*/ 153 h 1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675" h="1128">
                    <a:moveTo>
                      <a:pt x="1491" y="1128"/>
                    </a:moveTo>
                    <a:lnTo>
                      <a:pt x="1505" y="1088"/>
                    </a:lnTo>
                    <a:lnTo>
                      <a:pt x="1438" y="1037"/>
                    </a:lnTo>
                    <a:lnTo>
                      <a:pt x="1590" y="1041"/>
                    </a:lnTo>
                    <a:lnTo>
                      <a:pt x="1666" y="899"/>
                    </a:lnTo>
                    <a:lnTo>
                      <a:pt x="1675" y="859"/>
                    </a:lnTo>
                    <a:lnTo>
                      <a:pt x="1611" y="754"/>
                    </a:lnTo>
                    <a:lnTo>
                      <a:pt x="1612" y="746"/>
                    </a:lnTo>
                    <a:lnTo>
                      <a:pt x="1573" y="638"/>
                    </a:lnTo>
                    <a:lnTo>
                      <a:pt x="1505" y="618"/>
                    </a:lnTo>
                    <a:lnTo>
                      <a:pt x="1480" y="593"/>
                    </a:lnTo>
                    <a:lnTo>
                      <a:pt x="1416" y="553"/>
                    </a:lnTo>
                    <a:lnTo>
                      <a:pt x="1385" y="525"/>
                    </a:lnTo>
                    <a:lnTo>
                      <a:pt x="1385" y="514"/>
                    </a:lnTo>
                    <a:lnTo>
                      <a:pt x="1387" y="495"/>
                    </a:lnTo>
                    <a:lnTo>
                      <a:pt x="1344" y="458"/>
                    </a:lnTo>
                    <a:lnTo>
                      <a:pt x="1284" y="420"/>
                    </a:lnTo>
                    <a:lnTo>
                      <a:pt x="1273" y="429"/>
                    </a:lnTo>
                    <a:lnTo>
                      <a:pt x="1230" y="452"/>
                    </a:lnTo>
                    <a:lnTo>
                      <a:pt x="1200" y="444"/>
                    </a:lnTo>
                    <a:lnTo>
                      <a:pt x="1240" y="338"/>
                    </a:lnTo>
                    <a:lnTo>
                      <a:pt x="1196" y="309"/>
                    </a:lnTo>
                    <a:lnTo>
                      <a:pt x="1154" y="309"/>
                    </a:lnTo>
                    <a:lnTo>
                      <a:pt x="1123" y="298"/>
                    </a:lnTo>
                    <a:lnTo>
                      <a:pt x="1118" y="234"/>
                    </a:lnTo>
                    <a:lnTo>
                      <a:pt x="1085" y="241"/>
                    </a:lnTo>
                    <a:lnTo>
                      <a:pt x="992" y="247"/>
                    </a:lnTo>
                    <a:lnTo>
                      <a:pt x="948" y="269"/>
                    </a:lnTo>
                    <a:lnTo>
                      <a:pt x="943" y="277"/>
                    </a:lnTo>
                    <a:lnTo>
                      <a:pt x="880" y="211"/>
                    </a:lnTo>
                    <a:lnTo>
                      <a:pt x="926" y="135"/>
                    </a:lnTo>
                    <a:lnTo>
                      <a:pt x="918" y="69"/>
                    </a:lnTo>
                    <a:lnTo>
                      <a:pt x="869" y="69"/>
                    </a:lnTo>
                    <a:lnTo>
                      <a:pt x="852" y="0"/>
                    </a:lnTo>
                    <a:lnTo>
                      <a:pt x="713" y="18"/>
                    </a:lnTo>
                    <a:lnTo>
                      <a:pt x="677" y="29"/>
                    </a:lnTo>
                    <a:lnTo>
                      <a:pt x="659" y="77"/>
                    </a:lnTo>
                    <a:lnTo>
                      <a:pt x="648" y="76"/>
                    </a:lnTo>
                    <a:lnTo>
                      <a:pt x="606" y="156"/>
                    </a:lnTo>
                    <a:lnTo>
                      <a:pt x="528" y="141"/>
                    </a:lnTo>
                    <a:lnTo>
                      <a:pt x="446" y="255"/>
                    </a:lnTo>
                    <a:lnTo>
                      <a:pt x="433" y="284"/>
                    </a:lnTo>
                    <a:lnTo>
                      <a:pt x="448" y="302"/>
                    </a:lnTo>
                    <a:lnTo>
                      <a:pt x="451" y="302"/>
                    </a:lnTo>
                    <a:lnTo>
                      <a:pt x="481" y="317"/>
                    </a:lnTo>
                    <a:lnTo>
                      <a:pt x="440" y="343"/>
                    </a:lnTo>
                    <a:lnTo>
                      <a:pt x="344" y="313"/>
                    </a:lnTo>
                    <a:lnTo>
                      <a:pt x="334" y="302"/>
                    </a:lnTo>
                    <a:lnTo>
                      <a:pt x="326" y="266"/>
                    </a:lnTo>
                    <a:lnTo>
                      <a:pt x="328" y="229"/>
                    </a:lnTo>
                    <a:lnTo>
                      <a:pt x="266" y="214"/>
                    </a:lnTo>
                    <a:lnTo>
                      <a:pt x="153" y="294"/>
                    </a:lnTo>
                    <a:lnTo>
                      <a:pt x="126" y="267"/>
                    </a:lnTo>
                    <a:lnTo>
                      <a:pt x="131" y="160"/>
                    </a:lnTo>
                    <a:lnTo>
                      <a:pt x="0" y="15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2" name="Freeform 377">
                <a:extLst>
                  <a:ext uri="{FF2B5EF4-FFF2-40B4-BE49-F238E27FC236}">
                    <a16:creationId xmlns:a16="http://schemas.microsoft.com/office/drawing/2014/main" id="{DC2B3947-D74D-0A6B-EA67-61FBC338A5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7" y="998"/>
                <a:ext cx="176" cy="216"/>
              </a:xfrm>
              <a:custGeom>
                <a:avLst/>
                <a:gdLst>
                  <a:gd name="T0" fmla="*/ 1222 w 1234"/>
                  <a:gd name="T1" fmla="*/ 69 h 1510"/>
                  <a:gd name="T2" fmla="*/ 1154 w 1234"/>
                  <a:gd name="T3" fmla="*/ 259 h 1510"/>
                  <a:gd name="T4" fmla="*/ 1113 w 1234"/>
                  <a:gd name="T5" fmla="*/ 342 h 1510"/>
                  <a:gd name="T6" fmla="*/ 982 w 1234"/>
                  <a:gd name="T7" fmla="*/ 314 h 1510"/>
                  <a:gd name="T8" fmla="*/ 810 w 1234"/>
                  <a:gd name="T9" fmla="*/ 316 h 1510"/>
                  <a:gd name="T10" fmla="*/ 767 w 1234"/>
                  <a:gd name="T11" fmla="*/ 316 h 1510"/>
                  <a:gd name="T12" fmla="*/ 693 w 1234"/>
                  <a:gd name="T13" fmla="*/ 347 h 1510"/>
                  <a:gd name="T14" fmla="*/ 666 w 1234"/>
                  <a:gd name="T15" fmla="*/ 332 h 1510"/>
                  <a:gd name="T16" fmla="*/ 654 w 1234"/>
                  <a:gd name="T17" fmla="*/ 323 h 1510"/>
                  <a:gd name="T18" fmla="*/ 628 w 1234"/>
                  <a:gd name="T19" fmla="*/ 314 h 1510"/>
                  <a:gd name="T20" fmla="*/ 630 w 1234"/>
                  <a:gd name="T21" fmla="*/ 270 h 1510"/>
                  <a:gd name="T22" fmla="*/ 526 w 1234"/>
                  <a:gd name="T23" fmla="*/ 233 h 1510"/>
                  <a:gd name="T24" fmla="*/ 475 w 1234"/>
                  <a:gd name="T25" fmla="*/ 257 h 1510"/>
                  <a:gd name="T26" fmla="*/ 406 w 1234"/>
                  <a:gd name="T27" fmla="*/ 190 h 1510"/>
                  <a:gd name="T28" fmla="*/ 311 w 1234"/>
                  <a:gd name="T29" fmla="*/ 148 h 1510"/>
                  <a:gd name="T30" fmla="*/ 278 w 1234"/>
                  <a:gd name="T31" fmla="*/ 90 h 1510"/>
                  <a:gd name="T32" fmla="*/ 262 w 1234"/>
                  <a:gd name="T33" fmla="*/ 0 h 1510"/>
                  <a:gd name="T34" fmla="*/ 228 w 1234"/>
                  <a:gd name="T35" fmla="*/ 79 h 1510"/>
                  <a:gd name="T36" fmla="*/ 185 w 1234"/>
                  <a:gd name="T37" fmla="*/ 194 h 1510"/>
                  <a:gd name="T38" fmla="*/ 158 w 1234"/>
                  <a:gd name="T39" fmla="*/ 341 h 1510"/>
                  <a:gd name="T40" fmla="*/ 133 w 1234"/>
                  <a:gd name="T41" fmla="*/ 338 h 1510"/>
                  <a:gd name="T42" fmla="*/ 67 w 1234"/>
                  <a:gd name="T43" fmla="*/ 385 h 1510"/>
                  <a:gd name="T44" fmla="*/ 0 w 1234"/>
                  <a:gd name="T45" fmla="*/ 441 h 1510"/>
                  <a:gd name="T46" fmla="*/ 64 w 1234"/>
                  <a:gd name="T47" fmla="*/ 528 h 1510"/>
                  <a:gd name="T48" fmla="*/ 213 w 1234"/>
                  <a:gd name="T49" fmla="*/ 589 h 1510"/>
                  <a:gd name="T50" fmla="*/ 283 w 1234"/>
                  <a:gd name="T51" fmla="*/ 593 h 1510"/>
                  <a:gd name="T52" fmla="*/ 261 w 1234"/>
                  <a:gd name="T53" fmla="*/ 636 h 1510"/>
                  <a:gd name="T54" fmla="*/ 224 w 1234"/>
                  <a:gd name="T55" fmla="*/ 638 h 1510"/>
                  <a:gd name="T56" fmla="*/ 209 w 1234"/>
                  <a:gd name="T57" fmla="*/ 638 h 1510"/>
                  <a:gd name="T58" fmla="*/ 215 w 1234"/>
                  <a:gd name="T59" fmla="*/ 670 h 1510"/>
                  <a:gd name="T60" fmla="*/ 215 w 1234"/>
                  <a:gd name="T61" fmla="*/ 727 h 1510"/>
                  <a:gd name="T62" fmla="*/ 242 w 1234"/>
                  <a:gd name="T63" fmla="*/ 768 h 1510"/>
                  <a:gd name="T64" fmla="*/ 313 w 1234"/>
                  <a:gd name="T65" fmla="*/ 773 h 1510"/>
                  <a:gd name="T66" fmla="*/ 371 w 1234"/>
                  <a:gd name="T67" fmla="*/ 713 h 1510"/>
                  <a:gd name="T68" fmla="*/ 431 w 1234"/>
                  <a:gd name="T69" fmla="*/ 642 h 1510"/>
                  <a:gd name="T70" fmla="*/ 486 w 1234"/>
                  <a:gd name="T71" fmla="*/ 681 h 1510"/>
                  <a:gd name="T72" fmla="*/ 512 w 1234"/>
                  <a:gd name="T73" fmla="*/ 674 h 1510"/>
                  <a:gd name="T74" fmla="*/ 597 w 1234"/>
                  <a:gd name="T75" fmla="*/ 696 h 1510"/>
                  <a:gd name="T76" fmla="*/ 595 w 1234"/>
                  <a:gd name="T77" fmla="*/ 756 h 1510"/>
                  <a:gd name="T78" fmla="*/ 652 w 1234"/>
                  <a:gd name="T79" fmla="*/ 762 h 1510"/>
                  <a:gd name="T80" fmla="*/ 696 w 1234"/>
                  <a:gd name="T81" fmla="*/ 834 h 1510"/>
                  <a:gd name="T82" fmla="*/ 578 w 1234"/>
                  <a:gd name="T83" fmla="*/ 1046 h 1510"/>
                  <a:gd name="T84" fmla="*/ 632 w 1234"/>
                  <a:gd name="T85" fmla="*/ 1128 h 1510"/>
                  <a:gd name="T86" fmla="*/ 621 w 1234"/>
                  <a:gd name="T87" fmla="*/ 1292 h 1510"/>
                  <a:gd name="T88" fmla="*/ 633 w 1234"/>
                  <a:gd name="T89" fmla="*/ 1321 h 1510"/>
                  <a:gd name="T90" fmla="*/ 557 w 1234"/>
                  <a:gd name="T91" fmla="*/ 1428 h 1510"/>
                  <a:gd name="T92" fmla="*/ 499 w 1234"/>
                  <a:gd name="T93" fmla="*/ 1478 h 1510"/>
                  <a:gd name="T94" fmla="*/ 392 w 1234"/>
                  <a:gd name="T95" fmla="*/ 1500 h 1510"/>
                  <a:gd name="T96" fmla="*/ 319 w 1234"/>
                  <a:gd name="T97" fmla="*/ 1504 h 1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234" h="1510">
                    <a:moveTo>
                      <a:pt x="1234" y="14"/>
                    </a:moveTo>
                    <a:lnTo>
                      <a:pt x="1222" y="69"/>
                    </a:lnTo>
                    <a:lnTo>
                      <a:pt x="1187" y="109"/>
                    </a:lnTo>
                    <a:lnTo>
                      <a:pt x="1154" y="259"/>
                    </a:lnTo>
                    <a:lnTo>
                      <a:pt x="1149" y="273"/>
                    </a:lnTo>
                    <a:lnTo>
                      <a:pt x="1113" y="342"/>
                    </a:lnTo>
                    <a:lnTo>
                      <a:pt x="1032" y="330"/>
                    </a:lnTo>
                    <a:lnTo>
                      <a:pt x="982" y="314"/>
                    </a:lnTo>
                    <a:lnTo>
                      <a:pt x="916" y="268"/>
                    </a:lnTo>
                    <a:lnTo>
                      <a:pt x="810" y="316"/>
                    </a:lnTo>
                    <a:lnTo>
                      <a:pt x="786" y="321"/>
                    </a:lnTo>
                    <a:lnTo>
                      <a:pt x="767" y="316"/>
                    </a:lnTo>
                    <a:lnTo>
                      <a:pt x="743" y="314"/>
                    </a:lnTo>
                    <a:lnTo>
                      <a:pt x="693" y="347"/>
                    </a:lnTo>
                    <a:lnTo>
                      <a:pt x="672" y="334"/>
                    </a:lnTo>
                    <a:lnTo>
                      <a:pt x="666" y="332"/>
                    </a:lnTo>
                    <a:lnTo>
                      <a:pt x="665" y="330"/>
                    </a:lnTo>
                    <a:lnTo>
                      <a:pt x="654" y="323"/>
                    </a:lnTo>
                    <a:lnTo>
                      <a:pt x="654" y="314"/>
                    </a:lnTo>
                    <a:lnTo>
                      <a:pt x="628" y="314"/>
                    </a:lnTo>
                    <a:lnTo>
                      <a:pt x="622" y="287"/>
                    </a:lnTo>
                    <a:lnTo>
                      <a:pt x="630" y="270"/>
                    </a:lnTo>
                    <a:lnTo>
                      <a:pt x="537" y="235"/>
                    </a:lnTo>
                    <a:lnTo>
                      <a:pt x="526" y="233"/>
                    </a:lnTo>
                    <a:lnTo>
                      <a:pt x="523" y="235"/>
                    </a:lnTo>
                    <a:lnTo>
                      <a:pt x="475" y="257"/>
                    </a:lnTo>
                    <a:lnTo>
                      <a:pt x="431" y="222"/>
                    </a:lnTo>
                    <a:lnTo>
                      <a:pt x="406" y="190"/>
                    </a:lnTo>
                    <a:lnTo>
                      <a:pt x="384" y="203"/>
                    </a:lnTo>
                    <a:lnTo>
                      <a:pt x="311" y="148"/>
                    </a:lnTo>
                    <a:lnTo>
                      <a:pt x="304" y="112"/>
                    </a:lnTo>
                    <a:lnTo>
                      <a:pt x="278" y="90"/>
                    </a:lnTo>
                    <a:lnTo>
                      <a:pt x="289" y="36"/>
                    </a:lnTo>
                    <a:lnTo>
                      <a:pt x="262" y="0"/>
                    </a:lnTo>
                    <a:lnTo>
                      <a:pt x="215" y="59"/>
                    </a:lnTo>
                    <a:lnTo>
                      <a:pt x="228" y="79"/>
                    </a:lnTo>
                    <a:lnTo>
                      <a:pt x="188" y="135"/>
                    </a:lnTo>
                    <a:lnTo>
                      <a:pt x="185" y="194"/>
                    </a:lnTo>
                    <a:lnTo>
                      <a:pt x="177" y="221"/>
                    </a:lnTo>
                    <a:lnTo>
                      <a:pt x="158" y="341"/>
                    </a:lnTo>
                    <a:lnTo>
                      <a:pt x="147" y="342"/>
                    </a:lnTo>
                    <a:lnTo>
                      <a:pt x="133" y="338"/>
                    </a:lnTo>
                    <a:lnTo>
                      <a:pt x="86" y="332"/>
                    </a:lnTo>
                    <a:lnTo>
                      <a:pt x="67" y="385"/>
                    </a:lnTo>
                    <a:lnTo>
                      <a:pt x="2" y="408"/>
                    </a:lnTo>
                    <a:lnTo>
                      <a:pt x="0" y="441"/>
                    </a:lnTo>
                    <a:lnTo>
                      <a:pt x="27" y="519"/>
                    </a:lnTo>
                    <a:lnTo>
                      <a:pt x="64" y="528"/>
                    </a:lnTo>
                    <a:lnTo>
                      <a:pt x="86" y="524"/>
                    </a:lnTo>
                    <a:lnTo>
                      <a:pt x="213" y="589"/>
                    </a:lnTo>
                    <a:lnTo>
                      <a:pt x="206" y="607"/>
                    </a:lnTo>
                    <a:lnTo>
                      <a:pt x="283" y="593"/>
                    </a:lnTo>
                    <a:lnTo>
                      <a:pt x="273" y="633"/>
                    </a:lnTo>
                    <a:lnTo>
                      <a:pt x="261" y="636"/>
                    </a:lnTo>
                    <a:lnTo>
                      <a:pt x="239" y="636"/>
                    </a:lnTo>
                    <a:lnTo>
                      <a:pt x="224" y="638"/>
                    </a:lnTo>
                    <a:lnTo>
                      <a:pt x="213" y="638"/>
                    </a:lnTo>
                    <a:lnTo>
                      <a:pt x="209" y="638"/>
                    </a:lnTo>
                    <a:lnTo>
                      <a:pt x="209" y="640"/>
                    </a:lnTo>
                    <a:lnTo>
                      <a:pt x="215" y="670"/>
                    </a:lnTo>
                    <a:lnTo>
                      <a:pt x="204" y="713"/>
                    </a:lnTo>
                    <a:lnTo>
                      <a:pt x="215" y="727"/>
                    </a:lnTo>
                    <a:lnTo>
                      <a:pt x="273" y="735"/>
                    </a:lnTo>
                    <a:lnTo>
                      <a:pt x="242" y="768"/>
                    </a:lnTo>
                    <a:lnTo>
                      <a:pt x="267" y="803"/>
                    </a:lnTo>
                    <a:lnTo>
                      <a:pt x="313" y="773"/>
                    </a:lnTo>
                    <a:lnTo>
                      <a:pt x="349" y="757"/>
                    </a:lnTo>
                    <a:lnTo>
                      <a:pt x="371" y="713"/>
                    </a:lnTo>
                    <a:lnTo>
                      <a:pt x="384" y="637"/>
                    </a:lnTo>
                    <a:lnTo>
                      <a:pt x="431" y="642"/>
                    </a:lnTo>
                    <a:lnTo>
                      <a:pt x="450" y="618"/>
                    </a:lnTo>
                    <a:lnTo>
                      <a:pt x="486" y="681"/>
                    </a:lnTo>
                    <a:lnTo>
                      <a:pt x="519" y="702"/>
                    </a:lnTo>
                    <a:lnTo>
                      <a:pt x="512" y="674"/>
                    </a:lnTo>
                    <a:lnTo>
                      <a:pt x="586" y="688"/>
                    </a:lnTo>
                    <a:lnTo>
                      <a:pt x="597" y="696"/>
                    </a:lnTo>
                    <a:lnTo>
                      <a:pt x="564" y="724"/>
                    </a:lnTo>
                    <a:lnTo>
                      <a:pt x="595" y="756"/>
                    </a:lnTo>
                    <a:lnTo>
                      <a:pt x="611" y="740"/>
                    </a:lnTo>
                    <a:lnTo>
                      <a:pt x="652" y="762"/>
                    </a:lnTo>
                    <a:lnTo>
                      <a:pt x="652" y="784"/>
                    </a:lnTo>
                    <a:lnTo>
                      <a:pt x="696" y="834"/>
                    </a:lnTo>
                    <a:lnTo>
                      <a:pt x="617" y="1022"/>
                    </a:lnTo>
                    <a:lnTo>
                      <a:pt x="578" y="1046"/>
                    </a:lnTo>
                    <a:lnTo>
                      <a:pt x="603" y="1100"/>
                    </a:lnTo>
                    <a:lnTo>
                      <a:pt x="632" y="1128"/>
                    </a:lnTo>
                    <a:lnTo>
                      <a:pt x="696" y="1129"/>
                    </a:lnTo>
                    <a:lnTo>
                      <a:pt x="621" y="1292"/>
                    </a:lnTo>
                    <a:lnTo>
                      <a:pt x="621" y="1310"/>
                    </a:lnTo>
                    <a:lnTo>
                      <a:pt x="633" y="1321"/>
                    </a:lnTo>
                    <a:lnTo>
                      <a:pt x="617" y="1330"/>
                    </a:lnTo>
                    <a:lnTo>
                      <a:pt x="557" y="1428"/>
                    </a:lnTo>
                    <a:lnTo>
                      <a:pt x="523" y="1435"/>
                    </a:lnTo>
                    <a:lnTo>
                      <a:pt x="499" y="1478"/>
                    </a:lnTo>
                    <a:lnTo>
                      <a:pt x="468" y="1504"/>
                    </a:lnTo>
                    <a:lnTo>
                      <a:pt x="392" y="1500"/>
                    </a:lnTo>
                    <a:lnTo>
                      <a:pt x="326" y="1510"/>
                    </a:lnTo>
                    <a:lnTo>
                      <a:pt x="319" y="1504"/>
                    </a:lnTo>
                    <a:lnTo>
                      <a:pt x="302" y="148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3" name="Freeform 378">
                <a:extLst>
                  <a:ext uri="{FF2B5EF4-FFF2-40B4-BE49-F238E27FC236}">
                    <a16:creationId xmlns:a16="http://schemas.microsoft.com/office/drawing/2014/main" id="{DBADE577-3E5F-123C-40BC-BAAB8B3970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7" y="847"/>
                <a:ext cx="323" cy="364"/>
              </a:xfrm>
              <a:custGeom>
                <a:avLst/>
                <a:gdLst>
                  <a:gd name="T0" fmla="*/ 2221 w 2261"/>
                  <a:gd name="T1" fmla="*/ 2545 h 2549"/>
                  <a:gd name="T2" fmla="*/ 2176 w 2261"/>
                  <a:gd name="T3" fmla="*/ 2451 h 2549"/>
                  <a:gd name="T4" fmla="*/ 2174 w 2261"/>
                  <a:gd name="T5" fmla="*/ 2444 h 2549"/>
                  <a:gd name="T6" fmla="*/ 2121 w 2261"/>
                  <a:gd name="T7" fmla="*/ 2352 h 2549"/>
                  <a:gd name="T8" fmla="*/ 2035 w 2261"/>
                  <a:gd name="T9" fmla="*/ 2364 h 2549"/>
                  <a:gd name="T10" fmla="*/ 1975 w 2261"/>
                  <a:gd name="T11" fmla="*/ 2291 h 2549"/>
                  <a:gd name="T12" fmla="*/ 1910 w 2261"/>
                  <a:gd name="T13" fmla="*/ 2324 h 2549"/>
                  <a:gd name="T14" fmla="*/ 1811 w 2261"/>
                  <a:gd name="T15" fmla="*/ 2294 h 2549"/>
                  <a:gd name="T16" fmla="*/ 1671 w 2261"/>
                  <a:gd name="T17" fmla="*/ 2261 h 2549"/>
                  <a:gd name="T18" fmla="*/ 1652 w 2261"/>
                  <a:gd name="T19" fmla="*/ 2213 h 2549"/>
                  <a:gd name="T20" fmla="*/ 1568 w 2261"/>
                  <a:gd name="T21" fmla="*/ 2213 h 2549"/>
                  <a:gd name="T22" fmla="*/ 1489 w 2261"/>
                  <a:gd name="T23" fmla="*/ 2217 h 2549"/>
                  <a:gd name="T24" fmla="*/ 1442 w 2261"/>
                  <a:gd name="T25" fmla="*/ 2134 h 2549"/>
                  <a:gd name="T26" fmla="*/ 1360 w 2261"/>
                  <a:gd name="T27" fmla="*/ 2100 h 2549"/>
                  <a:gd name="T28" fmla="*/ 1289 w 2261"/>
                  <a:gd name="T29" fmla="*/ 1992 h 2549"/>
                  <a:gd name="T30" fmla="*/ 1248 w 2261"/>
                  <a:gd name="T31" fmla="*/ 2008 h 2549"/>
                  <a:gd name="T32" fmla="*/ 1160 w 2261"/>
                  <a:gd name="T33" fmla="*/ 1973 h 2549"/>
                  <a:gd name="T34" fmla="*/ 1090 w 2261"/>
                  <a:gd name="T35" fmla="*/ 1975 h 2549"/>
                  <a:gd name="T36" fmla="*/ 983 w 2261"/>
                  <a:gd name="T37" fmla="*/ 1955 h 2549"/>
                  <a:gd name="T38" fmla="*/ 940 w 2261"/>
                  <a:gd name="T39" fmla="*/ 1929 h 2549"/>
                  <a:gd name="T40" fmla="*/ 910 w 2261"/>
                  <a:gd name="T41" fmla="*/ 1860 h 2549"/>
                  <a:gd name="T42" fmla="*/ 866 w 2261"/>
                  <a:gd name="T43" fmla="*/ 1833 h 2549"/>
                  <a:gd name="T44" fmla="*/ 808 w 2261"/>
                  <a:gd name="T45" fmla="*/ 1824 h 2549"/>
                  <a:gd name="T46" fmla="*/ 858 w 2261"/>
                  <a:gd name="T47" fmla="*/ 1791 h 2549"/>
                  <a:gd name="T48" fmla="*/ 776 w 2261"/>
                  <a:gd name="T49" fmla="*/ 1756 h 2549"/>
                  <a:gd name="T50" fmla="*/ 794 w 2261"/>
                  <a:gd name="T51" fmla="*/ 1708 h 2549"/>
                  <a:gd name="T52" fmla="*/ 792 w 2261"/>
                  <a:gd name="T53" fmla="*/ 1665 h 2549"/>
                  <a:gd name="T54" fmla="*/ 845 w 2261"/>
                  <a:gd name="T55" fmla="*/ 1601 h 2549"/>
                  <a:gd name="T56" fmla="*/ 772 w 2261"/>
                  <a:gd name="T57" fmla="*/ 1573 h 2549"/>
                  <a:gd name="T58" fmla="*/ 751 w 2261"/>
                  <a:gd name="T59" fmla="*/ 1543 h 2549"/>
                  <a:gd name="T60" fmla="*/ 724 w 2261"/>
                  <a:gd name="T61" fmla="*/ 1527 h 2549"/>
                  <a:gd name="T62" fmla="*/ 623 w 2261"/>
                  <a:gd name="T63" fmla="*/ 1516 h 2549"/>
                  <a:gd name="T64" fmla="*/ 519 w 2261"/>
                  <a:gd name="T65" fmla="*/ 1536 h 2549"/>
                  <a:gd name="T66" fmla="*/ 426 w 2261"/>
                  <a:gd name="T67" fmla="*/ 1442 h 2549"/>
                  <a:gd name="T68" fmla="*/ 388 w 2261"/>
                  <a:gd name="T69" fmla="*/ 1456 h 2549"/>
                  <a:gd name="T70" fmla="*/ 322 w 2261"/>
                  <a:gd name="T71" fmla="*/ 1423 h 2549"/>
                  <a:gd name="T72" fmla="*/ 322 w 2261"/>
                  <a:gd name="T73" fmla="*/ 1336 h 2549"/>
                  <a:gd name="T74" fmla="*/ 246 w 2261"/>
                  <a:gd name="T75" fmla="*/ 1267 h 2549"/>
                  <a:gd name="T76" fmla="*/ 158 w 2261"/>
                  <a:gd name="T77" fmla="*/ 1234 h 2549"/>
                  <a:gd name="T78" fmla="*/ 115 w 2261"/>
                  <a:gd name="T79" fmla="*/ 1172 h 2549"/>
                  <a:gd name="T80" fmla="*/ 106 w 2261"/>
                  <a:gd name="T81" fmla="*/ 1068 h 2549"/>
                  <a:gd name="T82" fmla="*/ 237 w 2261"/>
                  <a:gd name="T83" fmla="*/ 1049 h 2549"/>
                  <a:gd name="T84" fmla="*/ 197 w 2261"/>
                  <a:gd name="T85" fmla="*/ 975 h 2549"/>
                  <a:gd name="T86" fmla="*/ 246 w 2261"/>
                  <a:gd name="T87" fmla="*/ 939 h 2549"/>
                  <a:gd name="T88" fmla="*/ 197 w 2261"/>
                  <a:gd name="T89" fmla="*/ 855 h 2549"/>
                  <a:gd name="T90" fmla="*/ 183 w 2261"/>
                  <a:gd name="T91" fmla="*/ 828 h 2549"/>
                  <a:gd name="T92" fmla="*/ 226 w 2261"/>
                  <a:gd name="T93" fmla="*/ 790 h 2549"/>
                  <a:gd name="T94" fmla="*/ 270 w 2261"/>
                  <a:gd name="T95" fmla="*/ 724 h 2549"/>
                  <a:gd name="T96" fmla="*/ 232 w 2261"/>
                  <a:gd name="T97" fmla="*/ 615 h 2549"/>
                  <a:gd name="T98" fmla="*/ 202 w 2261"/>
                  <a:gd name="T99" fmla="*/ 498 h 2549"/>
                  <a:gd name="T100" fmla="*/ 104 w 2261"/>
                  <a:gd name="T101" fmla="*/ 430 h 2549"/>
                  <a:gd name="T102" fmla="*/ 124 w 2261"/>
                  <a:gd name="T103" fmla="*/ 372 h 2549"/>
                  <a:gd name="T104" fmla="*/ 71 w 2261"/>
                  <a:gd name="T105" fmla="*/ 262 h 2549"/>
                  <a:gd name="T106" fmla="*/ 51 w 2261"/>
                  <a:gd name="T107" fmla="*/ 219 h 2549"/>
                  <a:gd name="T108" fmla="*/ 69 w 2261"/>
                  <a:gd name="T109" fmla="*/ 138 h 2549"/>
                  <a:gd name="T110" fmla="*/ 66 w 2261"/>
                  <a:gd name="T111" fmla="*/ 31 h 2549"/>
                  <a:gd name="T112" fmla="*/ 6 w 2261"/>
                  <a:gd name="T113" fmla="*/ 47 h 2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261" h="2549">
                    <a:moveTo>
                      <a:pt x="2261" y="2549"/>
                    </a:moveTo>
                    <a:lnTo>
                      <a:pt x="2221" y="2545"/>
                    </a:lnTo>
                    <a:lnTo>
                      <a:pt x="2212" y="2510"/>
                    </a:lnTo>
                    <a:lnTo>
                      <a:pt x="2176" y="2451"/>
                    </a:lnTo>
                    <a:lnTo>
                      <a:pt x="2176" y="2450"/>
                    </a:lnTo>
                    <a:lnTo>
                      <a:pt x="2174" y="2444"/>
                    </a:lnTo>
                    <a:lnTo>
                      <a:pt x="2174" y="2433"/>
                    </a:lnTo>
                    <a:lnTo>
                      <a:pt x="2121" y="2352"/>
                    </a:lnTo>
                    <a:lnTo>
                      <a:pt x="2095" y="2357"/>
                    </a:lnTo>
                    <a:lnTo>
                      <a:pt x="2035" y="2364"/>
                    </a:lnTo>
                    <a:lnTo>
                      <a:pt x="1997" y="2346"/>
                    </a:lnTo>
                    <a:lnTo>
                      <a:pt x="1975" y="2291"/>
                    </a:lnTo>
                    <a:lnTo>
                      <a:pt x="1934" y="2337"/>
                    </a:lnTo>
                    <a:lnTo>
                      <a:pt x="1910" y="2324"/>
                    </a:lnTo>
                    <a:lnTo>
                      <a:pt x="1817" y="2315"/>
                    </a:lnTo>
                    <a:lnTo>
                      <a:pt x="1811" y="2294"/>
                    </a:lnTo>
                    <a:lnTo>
                      <a:pt x="1706" y="2286"/>
                    </a:lnTo>
                    <a:lnTo>
                      <a:pt x="1671" y="2261"/>
                    </a:lnTo>
                    <a:lnTo>
                      <a:pt x="1669" y="2253"/>
                    </a:lnTo>
                    <a:lnTo>
                      <a:pt x="1652" y="2213"/>
                    </a:lnTo>
                    <a:lnTo>
                      <a:pt x="1598" y="2231"/>
                    </a:lnTo>
                    <a:lnTo>
                      <a:pt x="1568" y="2213"/>
                    </a:lnTo>
                    <a:lnTo>
                      <a:pt x="1497" y="2228"/>
                    </a:lnTo>
                    <a:lnTo>
                      <a:pt x="1489" y="2217"/>
                    </a:lnTo>
                    <a:lnTo>
                      <a:pt x="1477" y="2122"/>
                    </a:lnTo>
                    <a:lnTo>
                      <a:pt x="1442" y="2134"/>
                    </a:lnTo>
                    <a:lnTo>
                      <a:pt x="1393" y="2101"/>
                    </a:lnTo>
                    <a:lnTo>
                      <a:pt x="1360" y="2100"/>
                    </a:lnTo>
                    <a:lnTo>
                      <a:pt x="1342" y="2057"/>
                    </a:lnTo>
                    <a:lnTo>
                      <a:pt x="1289" y="1992"/>
                    </a:lnTo>
                    <a:lnTo>
                      <a:pt x="1262" y="1997"/>
                    </a:lnTo>
                    <a:lnTo>
                      <a:pt x="1248" y="2008"/>
                    </a:lnTo>
                    <a:lnTo>
                      <a:pt x="1200" y="2016"/>
                    </a:lnTo>
                    <a:lnTo>
                      <a:pt x="1160" y="1973"/>
                    </a:lnTo>
                    <a:lnTo>
                      <a:pt x="1106" y="1969"/>
                    </a:lnTo>
                    <a:lnTo>
                      <a:pt x="1090" y="1975"/>
                    </a:lnTo>
                    <a:lnTo>
                      <a:pt x="1051" y="1911"/>
                    </a:lnTo>
                    <a:lnTo>
                      <a:pt x="983" y="1955"/>
                    </a:lnTo>
                    <a:lnTo>
                      <a:pt x="972" y="1940"/>
                    </a:lnTo>
                    <a:lnTo>
                      <a:pt x="940" y="1929"/>
                    </a:lnTo>
                    <a:lnTo>
                      <a:pt x="909" y="1909"/>
                    </a:lnTo>
                    <a:lnTo>
                      <a:pt x="910" y="1860"/>
                    </a:lnTo>
                    <a:lnTo>
                      <a:pt x="877" y="1860"/>
                    </a:lnTo>
                    <a:lnTo>
                      <a:pt x="866" y="1833"/>
                    </a:lnTo>
                    <a:lnTo>
                      <a:pt x="822" y="1833"/>
                    </a:lnTo>
                    <a:lnTo>
                      <a:pt x="808" y="1824"/>
                    </a:lnTo>
                    <a:lnTo>
                      <a:pt x="876" y="1798"/>
                    </a:lnTo>
                    <a:lnTo>
                      <a:pt x="858" y="1791"/>
                    </a:lnTo>
                    <a:lnTo>
                      <a:pt x="832" y="1789"/>
                    </a:lnTo>
                    <a:lnTo>
                      <a:pt x="776" y="1756"/>
                    </a:lnTo>
                    <a:lnTo>
                      <a:pt x="801" y="1748"/>
                    </a:lnTo>
                    <a:lnTo>
                      <a:pt x="794" y="1708"/>
                    </a:lnTo>
                    <a:lnTo>
                      <a:pt x="812" y="1685"/>
                    </a:lnTo>
                    <a:lnTo>
                      <a:pt x="792" y="1665"/>
                    </a:lnTo>
                    <a:lnTo>
                      <a:pt x="843" y="1625"/>
                    </a:lnTo>
                    <a:lnTo>
                      <a:pt x="845" y="1601"/>
                    </a:lnTo>
                    <a:lnTo>
                      <a:pt x="814" y="1558"/>
                    </a:lnTo>
                    <a:lnTo>
                      <a:pt x="772" y="1573"/>
                    </a:lnTo>
                    <a:lnTo>
                      <a:pt x="770" y="1543"/>
                    </a:lnTo>
                    <a:lnTo>
                      <a:pt x="751" y="1543"/>
                    </a:lnTo>
                    <a:lnTo>
                      <a:pt x="740" y="1527"/>
                    </a:lnTo>
                    <a:lnTo>
                      <a:pt x="724" y="1527"/>
                    </a:lnTo>
                    <a:lnTo>
                      <a:pt x="680" y="1554"/>
                    </a:lnTo>
                    <a:lnTo>
                      <a:pt x="623" y="1516"/>
                    </a:lnTo>
                    <a:lnTo>
                      <a:pt x="546" y="1512"/>
                    </a:lnTo>
                    <a:lnTo>
                      <a:pt x="519" y="1536"/>
                    </a:lnTo>
                    <a:lnTo>
                      <a:pt x="514" y="1538"/>
                    </a:lnTo>
                    <a:lnTo>
                      <a:pt x="426" y="1442"/>
                    </a:lnTo>
                    <a:lnTo>
                      <a:pt x="393" y="1459"/>
                    </a:lnTo>
                    <a:lnTo>
                      <a:pt x="388" y="1456"/>
                    </a:lnTo>
                    <a:lnTo>
                      <a:pt x="361" y="1412"/>
                    </a:lnTo>
                    <a:lnTo>
                      <a:pt x="322" y="1423"/>
                    </a:lnTo>
                    <a:lnTo>
                      <a:pt x="319" y="1354"/>
                    </a:lnTo>
                    <a:lnTo>
                      <a:pt x="322" y="1336"/>
                    </a:lnTo>
                    <a:lnTo>
                      <a:pt x="259" y="1260"/>
                    </a:lnTo>
                    <a:lnTo>
                      <a:pt x="246" y="1267"/>
                    </a:lnTo>
                    <a:lnTo>
                      <a:pt x="211" y="1248"/>
                    </a:lnTo>
                    <a:lnTo>
                      <a:pt x="158" y="1234"/>
                    </a:lnTo>
                    <a:lnTo>
                      <a:pt x="148" y="1197"/>
                    </a:lnTo>
                    <a:lnTo>
                      <a:pt x="115" y="1172"/>
                    </a:lnTo>
                    <a:lnTo>
                      <a:pt x="101" y="1096"/>
                    </a:lnTo>
                    <a:lnTo>
                      <a:pt x="106" y="1068"/>
                    </a:lnTo>
                    <a:lnTo>
                      <a:pt x="180" y="1068"/>
                    </a:lnTo>
                    <a:lnTo>
                      <a:pt x="237" y="1049"/>
                    </a:lnTo>
                    <a:lnTo>
                      <a:pt x="233" y="1042"/>
                    </a:lnTo>
                    <a:lnTo>
                      <a:pt x="197" y="975"/>
                    </a:lnTo>
                    <a:lnTo>
                      <a:pt x="224" y="935"/>
                    </a:lnTo>
                    <a:lnTo>
                      <a:pt x="246" y="939"/>
                    </a:lnTo>
                    <a:lnTo>
                      <a:pt x="279" y="900"/>
                    </a:lnTo>
                    <a:lnTo>
                      <a:pt x="197" y="855"/>
                    </a:lnTo>
                    <a:lnTo>
                      <a:pt x="183" y="835"/>
                    </a:lnTo>
                    <a:lnTo>
                      <a:pt x="183" y="828"/>
                    </a:lnTo>
                    <a:lnTo>
                      <a:pt x="197" y="787"/>
                    </a:lnTo>
                    <a:lnTo>
                      <a:pt x="226" y="790"/>
                    </a:lnTo>
                    <a:lnTo>
                      <a:pt x="235" y="752"/>
                    </a:lnTo>
                    <a:lnTo>
                      <a:pt x="270" y="724"/>
                    </a:lnTo>
                    <a:lnTo>
                      <a:pt x="232" y="631"/>
                    </a:lnTo>
                    <a:lnTo>
                      <a:pt x="232" y="615"/>
                    </a:lnTo>
                    <a:lnTo>
                      <a:pt x="215" y="568"/>
                    </a:lnTo>
                    <a:lnTo>
                      <a:pt x="202" y="498"/>
                    </a:lnTo>
                    <a:lnTo>
                      <a:pt x="183" y="524"/>
                    </a:lnTo>
                    <a:lnTo>
                      <a:pt x="104" y="430"/>
                    </a:lnTo>
                    <a:lnTo>
                      <a:pt x="166" y="415"/>
                    </a:lnTo>
                    <a:lnTo>
                      <a:pt x="124" y="372"/>
                    </a:lnTo>
                    <a:lnTo>
                      <a:pt x="68" y="342"/>
                    </a:lnTo>
                    <a:lnTo>
                      <a:pt x="71" y="262"/>
                    </a:lnTo>
                    <a:lnTo>
                      <a:pt x="41" y="247"/>
                    </a:lnTo>
                    <a:lnTo>
                      <a:pt x="51" y="219"/>
                    </a:lnTo>
                    <a:lnTo>
                      <a:pt x="91" y="181"/>
                    </a:lnTo>
                    <a:lnTo>
                      <a:pt x="69" y="138"/>
                    </a:lnTo>
                    <a:lnTo>
                      <a:pt x="84" y="53"/>
                    </a:lnTo>
                    <a:lnTo>
                      <a:pt x="66" y="31"/>
                    </a:lnTo>
                    <a:lnTo>
                      <a:pt x="44" y="42"/>
                    </a:lnTo>
                    <a:lnTo>
                      <a:pt x="6" y="4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4" name="Freeform 379">
                <a:extLst>
                  <a:ext uri="{FF2B5EF4-FFF2-40B4-BE49-F238E27FC236}">
                    <a16:creationId xmlns:a16="http://schemas.microsoft.com/office/drawing/2014/main" id="{7070D3B7-182D-D1E0-6B28-083496B18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1220"/>
                <a:ext cx="354" cy="78"/>
              </a:xfrm>
              <a:custGeom>
                <a:avLst/>
                <a:gdLst>
                  <a:gd name="T0" fmla="*/ 27 w 2479"/>
                  <a:gd name="T1" fmla="*/ 184 h 546"/>
                  <a:gd name="T2" fmla="*/ 84 w 2479"/>
                  <a:gd name="T3" fmla="*/ 149 h 546"/>
                  <a:gd name="T4" fmla="*/ 133 w 2479"/>
                  <a:gd name="T5" fmla="*/ 129 h 546"/>
                  <a:gd name="T6" fmla="*/ 258 w 2479"/>
                  <a:gd name="T7" fmla="*/ 151 h 546"/>
                  <a:gd name="T8" fmla="*/ 256 w 2479"/>
                  <a:gd name="T9" fmla="*/ 184 h 546"/>
                  <a:gd name="T10" fmla="*/ 182 w 2479"/>
                  <a:gd name="T11" fmla="*/ 369 h 546"/>
                  <a:gd name="T12" fmla="*/ 202 w 2479"/>
                  <a:gd name="T13" fmla="*/ 399 h 546"/>
                  <a:gd name="T14" fmla="*/ 213 w 2479"/>
                  <a:gd name="T15" fmla="*/ 406 h 546"/>
                  <a:gd name="T16" fmla="*/ 256 w 2479"/>
                  <a:gd name="T17" fmla="*/ 389 h 546"/>
                  <a:gd name="T18" fmla="*/ 264 w 2479"/>
                  <a:gd name="T19" fmla="*/ 358 h 546"/>
                  <a:gd name="T20" fmla="*/ 262 w 2479"/>
                  <a:gd name="T21" fmla="*/ 326 h 546"/>
                  <a:gd name="T22" fmla="*/ 311 w 2479"/>
                  <a:gd name="T23" fmla="*/ 317 h 546"/>
                  <a:gd name="T24" fmla="*/ 308 w 2479"/>
                  <a:gd name="T25" fmla="*/ 428 h 546"/>
                  <a:gd name="T26" fmla="*/ 347 w 2479"/>
                  <a:gd name="T27" fmla="*/ 421 h 546"/>
                  <a:gd name="T28" fmla="*/ 340 w 2479"/>
                  <a:gd name="T29" fmla="*/ 476 h 546"/>
                  <a:gd name="T30" fmla="*/ 362 w 2479"/>
                  <a:gd name="T31" fmla="*/ 530 h 546"/>
                  <a:gd name="T32" fmla="*/ 431 w 2479"/>
                  <a:gd name="T33" fmla="*/ 533 h 546"/>
                  <a:gd name="T34" fmla="*/ 489 w 2479"/>
                  <a:gd name="T35" fmla="*/ 522 h 546"/>
                  <a:gd name="T36" fmla="*/ 557 w 2479"/>
                  <a:gd name="T37" fmla="*/ 513 h 546"/>
                  <a:gd name="T38" fmla="*/ 589 w 2479"/>
                  <a:gd name="T39" fmla="*/ 500 h 546"/>
                  <a:gd name="T40" fmla="*/ 609 w 2479"/>
                  <a:gd name="T41" fmla="*/ 448 h 546"/>
                  <a:gd name="T42" fmla="*/ 660 w 2479"/>
                  <a:gd name="T43" fmla="*/ 524 h 546"/>
                  <a:gd name="T44" fmla="*/ 686 w 2479"/>
                  <a:gd name="T45" fmla="*/ 498 h 546"/>
                  <a:gd name="T46" fmla="*/ 710 w 2479"/>
                  <a:gd name="T47" fmla="*/ 374 h 546"/>
                  <a:gd name="T48" fmla="*/ 766 w 2479"/>
                  <a:gd name="T49" fmla="*/ 400 h 546"/>
                  <a:gd name="T50" fmla="*/ 868 w 2479"/>
                  <a:gd name="T51" fmla="*/ 399 h 546"/>
                  <a:gd name="T52" fmla="*/ 934 w 2479"/>
                  <a:gd name="T53" fmla="*/ 315 h 546"/>
                  <a:gd name="T54" fmla="*/ 1056 w 2479"/>
                  <a:gd name="T55" fmla="*/ 369 h 546"/>
                  <a:gd name="T56" fmla="*/ 1106 w 2479"/>
                  <a:gd name="T57" fmla="*/ 358 h 546"/>
                  <a:gd name="T58" fmla="*/ 1144 w 2479"/>
                  <a:gd name="T59" fmla="*/ 393 h 546"/>
                  <a:gd name="T60" fmla="*/ 1259 w 2479"/>
                  <a:gd name="T61" fmla="*/ 334 h 546"/>
                  <a:gd name="T62" fmla="*/ 1330 w 2479"/>
                  <a:gd name="T63" fmla="*/ 326 h 546"/>
                  <a:gd name="T64" fmla="*/ 1416 w 2479"/>
                  <a:gd name="T65" fmla="*/ 280 h 546"/>
                  <a:gd name="T66" fmla="*/ 1507 w 2479"/>
                  <a:gd name="T67" fmla="*/ 315 h 546"/>
                  <a:gd name="T68" fmla="*/ 1482 w 2479"/>
                  <a:gd name="T69" fmla="*/ 247 h 546"/>
                  <a:gd name="T70" fmla="*/ 1502 w 2479"/>
                  <a:gd name="T71" fmla="*/ 199 h 546"/>
                  <a:gd name="T72" fmla="*/ 1521 w 2479"/>
                  <a:gd name="T73" fmla="*/ 191 h 546"/>
                  <a:gd name="T74" fmla="*/ 1594 w 2479"/>
                  <a:gd name="T75" fmla="*/ 164 h 546"/>
                  <a:gd name="T76" fmla="*/ 1663 w 2479"/>
                  <a:gd name="T77" fmla="*/ 282 h 546"/>
                  <a:gd name="T78" fmla="*/ 1689 w 2479"/>
                  <a:gd name="T79" fmla="*/ 286 h 546"/>
                  <a:gd name="T80" fmla="*/ 1791 w 2479"/>
                  <a:gd name="T81" fmla="*/ 306 h 546"/>
                  <a:gd name="T82" fmla="*/ 1933 w 2479"/>
                  <a:gd name="T83" fmla="*/ 356 h 546"/>
                  <a:gd name="T84" fmla="*/ 2002 w 2479"/>
                  <a:gd name="T85" fmla="*/ 247 h 546"/>
                  <a:gd name="T86" fmla="*/ 2046 w 2479"/>
                  <a:gd name="T87" fmla="*/ 291 h 546"/>
                  <a:gd name="T88" fmla="*/ 2072 w 2479"/>
                  <a:gd name="T89" fmla="*/ 286 h 546"/>
                  <a:gd name="T90" fmla="*/ 2108 w 2479"/>
                  <a:gd name="T91" fmla="*/ 247 h 546"/>
                  <a:gd name="T92" fmla="*/ 2228 w 2479"/>
                  <a:gd name="T93" fmla="*/ 112 h 546"/>
                  <a:gd name="T94" fmla="*/ 2399 w 2479"/>
                  <a:gd name="T95" fmla="*/ 22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479" h="546">
                    <a:moveTo>
                      <a:pt x="0" y="155"/>
                    </a:moveTo>
                    <a:lnTo>
                      <a:pt x="27" y="184"/>
                    </a:lnTo>
                    <a:lnTo>
                      <a:pt x="41" y="192"/>
                    </a:lnTo>
                    <a:lnTo>
                      <a:pt x="84" y="149"/>
                    </a:lnTo>
                    <a:lnTo>
                      <a:pt x="128" y="140"/>
                    </a:lnTo>
                    <a:lnTo>
                      <a:pt x="133" y="129"/>
                    </a:lnTo>
                    <a:lnTo>
                      <a:pt x="183" y="129"/>
                    </a:lnTo>
                    <a:lnTo>
                      <a:pt x="258" y="151"/>
                    </a:lnTo>
                    <a:lnTo>
                      <a:pt x="248" y="180"/>
                    </a:lnTo>
                    <a:lnTo>
                      <a:pt x="256" y="184"/>
                    </a:lnTo>
                    <a:lnTo>
                      <a:pt x="227" y="311"/>
                    </a:lnTo>
                    <a:lnTo>
                      <a:pt x="182" y="369"/>
                    </a:lnTo>
                    <a:lnTo>
                      <a:pt x="172" y="391"/>
                    </a:lnTo>
                    <a:lnTo>
                      <a:pt x="202" y="399"/>
                    </a:lnTo>
                    <a:lnTo>
                      <a:pt x="207" y="406"/>
                    </a:lnTo>
                    <a:lnTo>
                      <a:pt x="213" y="406"/>
                    </a:lnTo>
                    <a:lnTo>
                      <a:pt x="248" y="399"/>
                    </a:lnTo>
                    <a:lnTo>
                      <a:pt x="256" y="389"/>
                    </a:lnTo>
                    <a:lnTo>
                      <a:pt x="264" y="361"/>
                    </a:lnTo>
                    <a:lnTo>
                      <a:pt x="264" y="358"/>
                    </a:lnTo>
                    <a:lnTo>
                      <a:pt x="269" y="334"/>
                    </a:lnTo>
                    <a:lnTo>
                      <a:pt x="262" y="326"/>
                    </a:lnTo>
                    <a:lnTo>
                      <a:pt x="249" y="315"/>
                    </a:lnTo>
                    <a:lnTo>
                      <a:pt x="311" y="317"/>
                    </a:lnTo>
                    <a:lnTo>
                      <a:pt x="294" y="410"/>
                    </a:lnTo>
                    <a:lnTo>
                      <a:pt x="308" y="428"/>
                    </a:lnTo>
                    <a:lnTo>
                      <a:pt x="333" y="410"/>
                    </a:lnTo>
                    <a:lnTo>
                      <a:pt x="347" y="421"/>
                    </a:lnTo>
                    <a:lnTo>
                      <a:pt x="358" y="444"/>
                    </a:lnTo>
                    <a:lnTo>
                      <a:pt x="340" y="476"/>
                    </a:lnTo>
                    <a:lnTo>
                      <a:pt x="362" y="498"/>
                    </a:lnTo>
                    <a:lnTo>
                      <a:pt x="362" y="530"/>
                    </a:lnTo>
                    <a:lnTo>
                      <a:pt x="380" y="546"/>
                    </a:lnTo>
                    <a:lnTo>
                      <a:pt x="431" y="533"/>
                    </a:lnTo>
                    <a:lnTo>
                      <a:pt x="480" y="511"/>
                    </a:lnTo>
                    <a:lnTo>
                      <a:pt x="489" y="522"/>
                    </a:lnTo>
                    <a:lnTo>
                      <a:pt x="532" y="498"/>
                    </a:lnTo>
                    <a:lnTo>
                      <a:pt x="557" y="513"/>
                    </a:lnTo>
                    <a:lnTo>
                      <a:pt x="575" y="511"/>
                    </a:lnTo>
                    <a:lnTo>
                      <a:pt x="589" y="500"/>
                    </a:lnTo>
                    <a:lnTo>
                      <a:pt x="584" y="457"/>
                    </a:lnTo>
                    <a:lnTo>
                      <a:pt x="609" y="448"/>
                    </a:lnTo>
                    <a:lnTo>
                      <a:pt x="617" y="498"/>
                    </a:lnTo>
                    <a:lnTo>
                      <a:pt x="660" y="524"/>
                    </a:lnTo>
                    <a:lnTo>
                      <a:pt x="674" y="487"/>
                    </a:lnTo>
                    <a:lnTo>
                      <a:pt x="686" y="498"/>
                    </a:lnTo>
                    <a:lnTo>
                      <a:pt x="721" y="446"/>
                    </a:lnTo>
                    <a:lnTo>
                      <a:pt x="710" y="374"/>
                    </a:lnTo>
                    <a:lnTo>
                      <a:pt x="766" y="366"/>
                    </a:lnTo>
                    <a:lnTo>
                      <a:pt x="766" y="400"/>
                    </a:lnTo>
                    <a:lnTo>
                      <a:pt x="865" y="389"/>
                    </a:lnTo>
                    <a:lnTo>
                      <a:pt x="868" y="399"/>
                    </a:lnTo>
                    <a:lnTo>
                      <a:pt x="915" y="369"/>
                    </a:lnTo>
                    <a:lnTo>
                      <a:pt x="934" y="315"/>
                    </a:lnTo>
                    <a:lnTo>
                      <a:pt x="991" y="306"/>
                    </a:lnTo>
                    <a:lnTo>
                      <a:pt x="1056" y="369"/>
                    </a:lnTo>
                    <a:lnTo>
                      <a:pt x="1089" y="369"/>
                    </a:lnTo>
                    <a:lnTo>
                      <a:pt x="1106" y="358"/>
                    </a:lnTo>
                    <a:lnTo>
                      <a:pt x="1143" y="378"/>
                    </a:lnTo>
                    <a:lnTo>
                      <a:pt x="1144" y="393"/>
                    </a:lnTo>
                    <a:lnTo>
                      <a:pt x="1176" y="389"/>
                    </a:lnTo>
                    <a:lnTo>
                      <a:pt x="1259" y="334"/>
                    </a:lnTo>
                    <a:lnTo>
                      <a:pt x="1303" y="345"/>
                    </a:lnTo>
                    <a:lnTo>
                      <a:pt x="1330" y="326"/>
                    </a:lnTo>
                    <a:lnTo>
                      <a:pt x="1357" y="328"/>
                    </a:lnTo>
                    <a:lnTo>
                      <a:pt x="1416" y="280"/>
                    </a:lnTo>
                    <a:lnTo>
                      <a:pt x="1499" y="319"/>
                    </a:lnTo>
                    <a:lnTo>
                      <a:pt x="1507" y="315"/>
                    </a:lnTo>
                    <a:lnTo>
                      <a:pt x="1483" y="271"/>
                    </a:lnTo>
                    <a:lnTo>
                      <a:pt x="1482" y="247"/>
                    </a:lnTo>
                    <a:lnTo>
                      <a:pt x="1496" y="206"/>
                    </a:lnTo>
                    <a:lnTo>
                      <a:pt x="1502" y="199"/>
                    </a:lnTo>
                    <a:lnTo>
                      <a:pt x="1504" y="195"/>
                    </a:lnTo>
                    <a:lnTo>
                      <a:pt x="1521" y="191"/>
                    </a:lnTo>
                    <a:lnTo>
                      <a:pt x="1526" y="177"/>
                    </a:lnTo>
                    <a:lnTo>
                      <a:pt x="1594" y="164"/>
                    </a:lnTo>
                    <a:lnTo>
                      <a:pt x="1616" y="279"/>
                    </a:lnTo>
                    <a:lnTo>
                      <a:pt x="1663" y="282"/>
                    </a:lnTo>
                    <a:lnTo>
                      <a:pt x="1682" y="295"/>
                    </a:lnTo>
                    <a:lnTo>
                      <a:pt x="1689" y="286"/>
                    </a:lnTo>
                    <a:lnTo>
                      <a:pt x="1720" y="315"/>
                    </a:lnTo>
                    <a:lnTo>
                      <a:pt x="1791" y="306"/>
                    </a:lnTo>
                    <a:lnTo>
                      <a:pt x="1867" y="339"/>
                    </a:lnTo>
                    <a:lnTo>
                      <a:pt x="1933" y="356"/>
                    </a:lnTo>
                    <a:lnTo>
                      <a:pt x="1953" y="297"/>
                    </a:lnTo>
                    <a:lnTo>
                      <a:pt x="2002" y="247"/>
                    </a:lnTo>
                    <a:lnTo>
                      <a:pt x="2031" y="282"/>
                    </a:lnTo>
                    <a:lnTo>
                      <a:pt x="2046" y="291"/>
                    </a:lnTo>
                    <a:lnTo>
                      <a:pt x="2051" y="291"/>
                    </a:lnTo>
                    <a:lnTo>
                      <a:pt x="2072" y="286"/>
                    </a:lnTo>
                    <a:lnTo>
                      <a:pt x="2073" y="284"/>
                    </a:lnTo>
                    <a:lnTo>
                      <a:pt x="2108" y="247"/>
                    </a:lnTo>
                    <a:lnTo>
                      <a:pt x="2198" y="131"/>
                    </a:lnTo>
                    <a:lnTo>
                      <a:pt x="2228" y="112"/>
                    </a:lnTo>
                    <a:lnTo>
                      <a:pt x="2357" y="53"/>
                    </a:lnTo>
                    <a:lnTo>
                      <a:pt x="2399" y="22"/>
                    </a:lnTo>
                    <a:lnTo>
                      <a:pt x="2479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5" name="Freeform 380">
                <a:extLst>
                  <a:ext uri="{FF2B5EF4-FFF2-40B4-BE49-F238E27FC236}">
                    <a16:creationId xmlns:a16="http://schemas.microsoft.com/office/drawing/2014/main" id="{B7EB9773-8E0A-AACA-D63C-B4A9F7B91A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7" y="1211"/>
                <a:ext cx="15" cy="10"/>
              </a:xfrm>
              <a:custGeom>
                <a:avLst/>
                <a:gdLst>
                  <a:gd name="T0" fmla="*/ 106 w 106"/>
                  <a:gd name="T1" fmla="*/ 59 h 68"/>
                  <a:gd name="T2" fmla="*/ 30 w 106"/>
                  <a:gd name="T3" fmla="*/ 68 h 68"/>
                  <a:gd name="T4" fmla="*/ 24 w 106"/>
                  <a:gd name="T5" fmla="*/ 57 h 68"/>
                  <a:gd name="T6" fmla="*/ 0 w 106"/>
                  <a:gd name="T7" fmla="*/ 35 h 68"/>
                  <a:gd name="T8" fmla="*/ 24 w 106"/>
                  <a:gd name="T9" fmla="*/ 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68">
                    <a:moveTo>
                      <a:pt x="106" y="59"/>
                    </a:moveTo>
                    <a:lnTo>
                      <a:pt x="30" y="68"/>
                    </a:lnTo>
                    <a:lnTo>
                      <a:pt x="24" y="57"/>
                    </a:lnTo>
                    <a:lnTo>
                      <a:pt x="0" y="35"/>
                    </a:lnTo>
                    <a:lnTo>
                      <a:pt x="24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6" name="Freeform 381">
                <a:extLst>
                  <a:ext uri="{FF2B5EF4-FFF2-40B4-BE49-F238E27FC236}">
                    <a16:creationId xmlns:a16="http://schemas.microsoft.com/office/drawing/2014/main" id="{D3502D64-B0BA-BB74-A5B5-21F4AF489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93" y="1220"/>
                <a:ext cx="33" cy="79"/>
              </a:xfrm>
              <a:custGeom>
                <a:avLst/>
                <a:gdLst>
                  <a:gd name="T0" fmla="*/ 232 w 232"/>
                  <a:gd name="T1" fmla="*/ 553 h 553"/>
                  <a:gd name="T2" fmla="*/ 175 w 232"/>
                  <a:gd name="T3" fmla="*/ 468 h 553"/>
                  <a:gd name="T4" fmla="*/ 135 w 232"/>
                  <a:gd name="T5" fmla="*/ 494 h 553"/>
                  <a:gd name="T6" fmla="*/ 124 w 232"/>
                  <a:gd name="T7" fmla="*/ 498 h 553"/>
                  <a:gd name="T8" fmla="*/ 0 w 232"/>
                  <a:gd name="T9" fmla="*/ 448 h 553"/>
                  <a:gd name="T10" fmla="*/ 44 w 232"/>
                  <a:gd name="T11" fmla="*/ 388 h 553"/>
                  <a:gd name="T12" fmla="*/ 51 w 232"/>
                  <a:gd name="T13" fmla="*/ 380 h 553"/>
                  <a:gd name="T14" fmla="*/ 26 w 232"/>
                  <a:gd name="T15" fmla="*/ 333 h 553"/>
                  <a:gd name="T16" fmla="*/ 11 w 232"/>
                  <a:gd name="T17" fmla="*/ 323 h 553"/>
                  <a:gd name="T18" fmla="*/ 27 w 232"/>
                  <a:gd name="T19" fmla="*/ 302 h 553"/>
                  <a:gd name="T20" fmla="*/ 26 w 232"/>
                  <a:gd name="T21" fmla="*/ 243 h 553"/>
                  <a:gd name="T22" fmla="*/ 48 w 232"/>
                  <a:gd name="T23" fmla="*/ 203 h 553"/>
                  <a:gd name="T24" fmla="*/ 44 w 232"/>
                  <a:gd name="T25" fmla="*/ 195 h 553"/>
                  <a:gd name="T26" fmla="*/ 60 w 232"/>
                  <a:gd name="T27" fmla="*/ 83 h 553"/>
                  <a:gd name="T28" fmla="*/ 15 w 232"/>
                  <a:gd name="T29" fmla="*/ 71 h 553"/>
                  <a:gd name="T30" fmla="*/ 13 w 232"/>
                  <a:gd name="T31" fmla="*/ 24 h 553"/>
                  <a:gd name="T32" fmla="*/ 62 w 232"/>
                  <a:gd name="T33" fmla="*/ 0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32" h="553">
                    <a:moveTo>
                      <a:pt x="232" y="553"/>
                    </a:moveTo>
                    <a:lnTo>
                      <a:pt x="175" y="468"/>
                    </a:lnTo>
                    <a:lnTo>
                      <a:pt x="135" y="494"/>
                    </a:lnTo>
                    <a:lnTo>
                      <a:pt x="124" y="498"/>
                    </a:lnTo>
                    <a:lnTo>
                      <a:pt x="0" y="448"/>
                    </a:lnTo>
                    <a:lnTo>
                      <a:pt x="44" y="388"/>
                    </a:lnTo>
                    <a:lnTo>
                      <a:pt x="51" y="380"/>
                    </a:lnTo>
                    <a:lnTo>
                      <a:pt x="26" y="333"/>
                    </a:lnTo>
                    <a:lnTo>
                      <a:pt x="11" y="323"/>
                    </a:lnTo>
                    <a:lnTo>
                      <a:pt x="27" y="302"/>
                    </a:lnTo>
                    <a:lnTo>
                      <a:pt x="26" y="243"/>
                    </a:lnTo>
                    <a:lnTo>
                      <a:pt x="48" y="203"/>
                    </a:lnTo>
                    <a:lnTo>
                      <a:pt x="44" y="195"/>
                    </a:lnTo>
                    <a:lnTo>
                      <a:pt x="60" y="83"/>
                    </a:lnTo>
                    <a:lnTo>
                      <a:pt x="15" y="71"/>
                    </a:lnTo>
                    <a:lnTo>
                      <a:pt x="13" y="24"/>
                    </a:lnTo>
                    <a:lnTo>
                      <a:pt x="62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7" name="Freeform 382">
                <a:extLst>
                  <a:ext uri="{FF2B5EF4-FFF2-40B4-BE49-F238E27FC236}">
                    <a16:creationId xmlns:a16="http://schemas.microsoft.com/office/drawing/2014/main" id="{465B04C3-5486-0D86-8445-60E1BCD841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3" y="1299"/>
                <a:ext cx="83" cy="196"/>
              </a:xfrm>
              <a:custGeom>
                <a:avLst/>
                <a:gdLst>
                  <a:gd name="T0" fmla="*/ 0 w 582"/>
                  <a:gd name="T1" fmla="*/ 1372 h 1372"/>
                  <a:gd name="T2" fmla="*/ 92 w 582"/>
                  <a:gd name="T3" fmla="*/ 1342 h 1372"/>
                  <a:gd name="T4" fmla="*/ 93 w 582"/>
                  <a:gd name="T5" fmla="*/ 1334 h 1372"/>
                  <a:gd name="T6" fmla="*/ 134 w 582"/>
                  <a:gd name="T7" fmla="*/ 1291 h 1372"/>
                  <a:gd name="T8" fmla="*/ 131 w 582"/>
                  <a:gd name="T9" fmla="*/ 1269 h 1372"/>
                  <a:gd name="T10" fmla="*/ 106 w 582"/>
                  <a:gd name="T11" fmla="*/ 1234 h 1372"/>
                  <a:gd name="T12" fmla="*/ 125 w 582"/>
                  <a:gd name="T13" fmla="*/ 1157 h 1372"/>
                  <a:gd name="T14" fmla="*/ 110 w 582"/>
                  <a:gd name="T15" fmla="*/ 1103 h 1372"/>
                  <a:gd name="T16" fmla="*/ 128 w 582"/>
                  <a:gd name="T17" fmla="*/ 993 h 1372"/>
                  <a:gd name="T18" fmla="*/ 159 w 582"/>
                  <a:gd name="T19" fmla="*/ 930 h 1372"/>
                  <a:gd name="T20" fmla="*/ 158 w 582"/>
                  <a:gd name="T21" fmla="*/ 900 h 1372"/>
                  <a:gd name="T22" fmla="*/ 224 w 582"/>
                  <a:gd name="T23" fmla="*/ 847 h 1372"/>
                  <a:gd name="T24" fmla="*/ 284 w 582"/>
                  <a:gd name="T25" fmla="*/ 769 h 1372"/>
                  <a:gd name="T26" fmla="*/ 273 w 582"/>
                  <a:gd name="T27" fmla="*/ 753 h 1372"/>
                  <a:gd name="T28" fmla="*/ 287 w 582"/>
                  <a:gd name="T29" fmla="*/ 720 h 1372"/>
                  <a:gd name="T30" fmla="*/ 344 w 582"/>
                  <a:gd name="T31" fmla="*/ 640 h 1372"/>
                  <a:gd name="T32" fmla="*/ 376 w 582"/>
                  <a:gd name="T33" fmla="*/ 572 h 1372"/>
                  <a:gd name="T34" fmla="*/ 387 w 582"/>
                  <a:gd name="T35" fmla="*/ 567 h 1372"/>
                  <a:gd name="T36" fmla="*/ 398 w 582"/>
                  <a:gd name="T37" fmla="*/ 509 h 1372"/>
                  <a:gd name="T38" fmla="*/ 372 w 582"/>
                  <a:gd name="T39" fmla="*/ 509 h 1372"/>
                  <a:gd name="T40" fmla="*/ 347 w 582"/>
                  <a:gd name="T41" fmla="*/ 487 h 1372"/>
                  <a:gd name="T42" fmla="*/ 347 w 582"/>
                  <a:gd name="T43" fmla="*/ 483 h 1372"/>
                  <a:gd name="T44" fmla="*/ 352 w 582"/>
                  <a:gd name="T45" fmla="*/ 469 h 1372"/>
                  <a:gd name="T46" fmla="*/ 355 w 582"/>
                  <a:gd name="T47" fmla="*/ 469 h 1372"/>
                  <a:gd name="T48" fmla="*/ 358 w 582"/>
                  <a:gd name="T49" fmla="*/ 468 h 1372"/>
                  <a:gd name="T50" fmla="*/ 385 w 582"/>
                  <a:gd name="T51" fmla="*/ 410 h 1372"/>
                  <a:gd name="T52" fmla="*/ 385 w 582"/>
                  <a:gd name="T53" fmla="*/ 408 h 1372"/>
                  <a:gd name="T54" fmla="*/ 383 w 582"/>
                  <a:gd name="T55" fmla="*/ 403 h 1372"/>
                  <a:gd name="T56" fmla="*/ 377 w 582"/>
                  <a:gd name="T57" fmla="*/ 395 h 1372"/>
                  <a:gd name="T58" fmla="*/ 388 w 582"/>
                  <a:gd name="T59" fmla="*/ 375 h 1372"/>
                  <a:gd name="T60" fmla="*/ 429 w 582"/>
                  <a:gd name="T61" fmla="*/ 327 h 1372"/>
                  <a:gd name="T62" fmla="*/ 426 w 582"/>
                  <a:gd name="T63" fmla="*/ 310 h 1372"/>
                  <a:gd name="T64" fmla="*/ 461 w 582"/>
                  <a:gd name="T65" fmla="*/ 242 h 1372"/>
                  <a:gd name="T66" fmla="*/ 470 w 582"/>
                  <a:gd name="T67" fmla="*/ 192 h 1372"/>
                  <a:gd name="T68" fmla="*/ 514 w 582"/>
                  <a:gd name="T69" fmla="*/ 120 h 1372"/>
                  <a:gd name="T70" fmla="*/ 536 w 582"/>
                  <a:gd name="T71" fmla="*/ 37 h 1372"/>
                  <a:gd name="T72" fmla="*/ 573 w 582"/>
                  <a:gd name="T73" fmla="*/ 24 h 1372"/>
                  <a:gd name="T74" fmla="*/ 582 w 582"/>
                  <a:gd name="T75" fmla="*/ 0 h 1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2" h="1372">
                    <a:moveTo>
                      <a:pt x="0" y="1372"/>
                    </a:moveTo>
                    <a:lnTo>
                      <a:pt x="92" y="1342"/>
                    </a:lnTo>
                    <a:lnTo>
                      <a:pt x="93" y="1334"/>
                    </a:lnTo>
                    <a:lnTo>
                      <a:pt x="134" y="1291"/>
                    </a:lnTo>
                    <a:lnTo>
                      <a:pt x="131" y="1269"/>
                    </a:lnTo>
                    <a:lnTo>
                      <a:pt x="106" y="1234"/>
                    </a:lnTo>
                    <a:lnTo>
                      <a:pt x="125" y="1157"/>
                    </a:lnTo>
                    <a:lnTo>
                      <a:pt x="110" y="1103"/>
                    </a:lnTo>
                    <a:lnTo>
                      <a:pt x="128" y="993"/>
                    </a:lnTo>
                    <a:lnTo>
                      <a:pt x="159" y="930"/>
                    </a:lnTo>
                    <a:lnTo>
                      <a:pt x="158" y="900"/>
                    </a:lnTo>
                    <a:lnTo>
                      <a:pt x="224" y="847"/>
                    </a:lnTo>
                    <a:lnTo>
                      <a:pt x="284" y="769"/>
                    </a:lnTo>
                    <a:lnTo>
                      <a:pt x="273" y="753"/>
                    </a:lnTo>
                    <a:lnTo>
                      <a:pt x="287" y="720"/>
                    </a:lnTo>
                    <a:lnTo>
                      <a:pt x="344" y="640"/>
                    </a:lnTo>
                    <a:lnTo>
                      <a:pt x="376" y="572"/>
                    </a:lnTo>
                    <a:lnTo>
                      <a:pt x="387" y="567"/>
                    </a:lnTo>
                    <a:lnTo>
                      <a:pt x="398" y="509"/>
                    </a:lnTo>
                    <a:lnTo>
                      <a:pt x="372" y="509"/>
                    </a:lnTo>
                    <a:lnTo>
                      <a:pt x="347" y="487"/>
                    </a:lnTo>
                    <a:lnTo>
                      <a:pt x="347" y="483"/>
                    </a:lnTo>
                    <a:lnTo>
                      <a:pt x="352" y="469"/>
                    </a:lnTo>
                    <a:lnTo>
                      <a:pt x="355" y="469"/>
                    </a:lnTo>
                    <a:lnTo>
                      <a:pt x="358" y="468"/>
                    </a:lnTo>
                    <a:lnTo>
                      <a:pt x="385" y="410"/>
                    </a:lnTo>
                    <a:lnTo>
                      <a:pt x="385" y="408"/>
                    </a:lnTo>
                    <a:lnTo>
                      <a:pt x="383" y="403"/>
                    </a:lnTo>
                    <a:lnTo>
                      <a:pt x="377" y="395"/>
                    </a:lnTo>
                    <a:lnTo>
                      <a:pt x="388" y="375"/>
                    </a:lnTo>
                    <a:lnTo>
                      <a:pt x="429" y="327"/>
                    </a:lnTo>
                    <a:lnTo>
                      <a:pt x="426" y="310"/>
                    </a:lnTo>
                    <a:lnTo>
                      <a:pt x="461" y="242"/>
                    </a:lnTo>
                    <a:lnTo>
                      <a:pt x="470" y="192"/>
                    </a:lnTo>
                    <a:lnTo>
                      <a:pt x="514" y="120"/>
                    </a:lnTo>
                    <a:lnTo>
                      <a:pt x="536" y="37"/>
                    </a:lnTo>
                    <a:lnTo>
                      <a:pt x="573" y="24"/>
                    </a:lnTo>
                    <a:lnTo>
                      <a:pt x="582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8" name="Freeform 383">
                <a:extLst>
                  <a:ext uri="{FF2B5EF4-FFF2-40B4-BE49-F238E27FC236}">
                    <a16:creationId xmlns:a16="http://schemas.microsoft.com/office/drawing/2014/main" id="{AE94D253-080D-2769-9243-870802071F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6" y="1299"/>
                <a:ext cx="104" cy="69"/>
              </a:xfrm>
              <a:custGeom>
                <a:avLst/>
                <a:gdLst>
                  <a:gd name="T0" fmla="*/ 0 w 724"/>
                  <a:gd name="T1" fmla="*/ 0 h 485"/>
                  <a:gd name="T2" fmla="*/ 111 w 724"/>
                  <a:gd name="T3" fmla="*/ 10 h 485"/>
                  <a:gd name="T4" fmla="*/ 172 w 724"/>
                  <a:gd name="T5" fmla="*/ 37 h 485"/>
                  <a:gd name="T6" fmla="*/ 169 w 724"/>
                  <a:gd name="T7" fmla="*/ 43 h 485"/>
                  <a:gd name="T8" fmla="*/ 253 w 724"/>
                  <a:gd name="T9" fmla="*/ 89 h 485"/>
                  <a:gd name="T10" fmla="*/ 251 w 724"/>
                  <a:gd name="T11" fmla="*/ 98 h 485"/>
                  <a:gd name="T12" fmla="*/ 218 w 724"/>
                  <a:gd name="T13" fmla="*/ 120 h 485"/>
                  <a:gd name="T14" fmla="*/ 253 w 724"/>
                  <a:gd name="T15" fmla="*/ 164 h 485"/>
                  <a:gd name="T16" fmla="*/ 292 w 724"/>
                  <a:gd name="T17" fmla="*/ 155 h 485"/>
                  <a:gd name="T18" fmla="*/ 526 w 724"/>
                  <a:gd name="T19" fmla="*/ 266 h 485"/>
                  <a:gd name="T20" fmla="*/ 522 w 724"/>
                  <a:gd name="T21" fmla="*/ 283 h 485"/>
                  <a:gd name="T22" fmla="*/ 522 w 724"/>
                  <a:gd name="T23" fmla="*/ 384 h 485"/>
                  <a:gd name="T24" fmla="*/ 615 w 724"/>
                  <a:gd name="T25" fmla="*/ 408 h 485"/>
                  <a:gd name="T26" fmla="*/ 609 w 724"/>
                  <a:gd name="T27" fmla="*/ 454 h 485"/>
                  <a:gd name="T28" fmla="*/ 615 w 724"/>
                  <a:gd name="T29" fmla="*/ 469 h 485"/>
                  <a:gd name="T30" fmla="*/ 724 w 724"/>
                  <a:gd name="T31" fmla="*/ 485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24" h="485">
                    <a:moveTo>
                      <a:pt x="0" y="0"/>
                    </a:moveTo>
                    <a:lnTo>
                      <a:pt x="111" y="10"/>
                    </a:lnTo>
                    <a:lnTo>
                      <a:pt x="172" y="37"/>
                    </a:lnTo>
                    <a:lnTo>
                      <a:pt x="169" y="43"/>
                    </a:lnTo>
                    <a:lnTo>
                      <a:pt x="253" y="89"/>
                    </a:lnTo>
                    <a:lnTo>
                      <a:pt x="251" y="98"/>
                    </a:lnTo>
                    <a:lnTo>
                      <a:pt x="218" y="120"/>
                    </a:lnTo>
                    <a:lnTo>
                      <a:pt x="253" y="164"/>
                    </a:lnTo>
                    <a:lnTo>
                      <a:pt x="292" y="155"/>
                    </a:lnTo>
                    <a:lnTo>
                      <a:pt x="526" y="266"/>
                    </a:lnTo>
                    <a:lnTo>
                      <a:pt x="522" y="283"/>
                    </a:lnTo>
                    <a:lnTo>
                      <a:pt x="522" y="384"/>
                    </a:lnTo>
                    <a:lnTo>
                      <a:pt x="615" y="408"/>
                    </a:lnTo>
                    <a:lnTo>
                      <a:pt x="609" y="454"/>
                    </a:lnTo>
                    <a:lnTo>
                      <a:pt x="615" y="469"/>
                    </a:lnTo>
                    <a:lnTo>
                      <a:pt x="724" y="485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79" name="Freeform 384">
                <a:extLst>
                  <a:ext uri="{FF2B5EF4-FFF2-40B4-BE49-F238E27FC236}">
                    <a16:creationId xmlns:a16="http://schemas.microsoft.com/office/drawing/2014/main" id="{78E32A3B-92B5-E0B1-A2B2-CBB0885E30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1" y="1499"/>
                <a:ext cx="20" cy="98"/>
              </a:xfrm>
              <a:custGeom>
                <a:avLst/>
                <a:gdLst>
                  <a:gd name="T0" fmla="*/ 118 w 145"/>
                  <a:gd name="T1" fmla="*/ 688 h 688"/>
                  <a:gd name="T2" fmla="*/ 145 w 145"/>
                  <a:gd name="T3" fmla="*/ 658 h 688"/>
                  <a:gd name="T4" fmla="*/ 84 w 145"/>
                  <a:gd name="T5" fmla="*/ 599 h 688"/>
                  <a:gd name="T6" fmla="*/ 88 w 145"/>
                  <a:gd name="T7" fmla="*/ 590 h 688"/>
                  <a:gd name="T8" fmla="*/ 80 w 145"/>
                  <a:gd name="T9" fmla="*/ 575 h 688"/>
                  <a:gd name="T10" fmla="*/ 60 w 145"/>
                  <a:gd name="T11" fmla="*/ 520 h 688"/>
                  <a:gd name="T12" fmla="*/ 80 w 145"/>
                  <a:gd name="T13" fmla="*/ 513 h 688"/>
                  <a:gd name="T14" fmla="*/ 77 w 145"/>
                  <a:gd name="T15" fmla="*/ 457 h 688"/>
                  <a:gd name="T16" fmla="*/ 71 w 145"/>
                  <a:gd name="T17" fmla="*/ 446 h 688"/>
                  <a:gd name="T18" fmla="*/ 52 w 145"/>
                  <a:gd name="T19" fmla="*/ 380 h 688"/>
                  <a:gd name="T20" fmla="*/ 52 w 145"/>
                  <a:gd name="T21" fmla="*/ 341 h 688"/>
                  <a:gd name="T22" fmla="*/ 31 w 145"/>
                  <a:gd name="T23" fmla="*/ 306 h 688"/>
                  <a:gd name="T24" fmla="*/ 33 w 145"/>
                  <a:gd name="T25" fmla="*/ 280 h 688"/>
                  <a:gd name="T26" fmla="*/ 0 w 145"/>
                  <a:gd name="T27" fmla="*/ 186 h 688"/>
                  <a:gd name="T28" fmla="*/ 62 w 145"/>
                  <a:gd name="T29" fmla="*/ 79 h 688"/>
                  <a:gd name="T30" fmla="*/ 95 w 145"/>
                  <a:gd name="T31" fmla="*/ 53 h 688"/>
                  <a:gd name="T32" fmla="*/ 118 w 145"/>
                  <a:gd name="T33" fmla="*/ 11 h 688"/>
                  <a:gd name="T34" fmla="*/ 118 w 145"/>
                  <a:gd name="T35" fmla="*/ 9 h 688"/>
                  <a:gd name="T36" fmla="*/ 117 w 145"/>
                  <a:gd name="T37" fmla="*/ 0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45" h="688">
                    <a:moveTo>
                      <a:pt x="118" y="688"/>
                    </a:moveTo>
                    <a:lnTo>
                      <a:pt x="145" y="658"/>
                    </a:lnTo>
                    <a:lnTo>
                      <a:pt x="84" y="599"/>
                    </a:lnTo>
                    <a:lnTo>
                      <a:pt x="88" y="590"/>
                    </a:lnTo>
                    <a:lnTo>
                      <a:pt x="80" y="575"/>
                    </a:lnTo>
                    <a:lnTo>
                      <a:pt x="60" y="520"/>
                    </a:lnTo>
                    <a:lnTo>
                      <a:pt x="80" y="513"/>
                    </a:lnTo>
                    <a:lnTo>
                      <a:pt x="77" y="457"/>
                    </a:lnTo>
                    <a:lnTo>
                      <a:pt x="71" y="446"/>
                    </a:lnTo>
                    <a:lnTo>
                      <a:pt x="52" y="380"/>
                    </a:lnTo>
                    <a:lnTo>
                      <a:pt x="52" y="341"/>
                    </a:lnTo>
                    <a:lnTo>
                      <a:pt x="31" y="306"/>
                    </a:lnTo>
                    <a:lnTo>
                      <a:pt x="33" y="280"/>
                    </a:lnTo>
                    <a:lnTo>
                      <a:pt x="0" y="186"/>
                    </a:lnTo>
                    <a:lnTo>
                      <a:pt x="62" y="79"/>
                    </a:lnTo>
                    <a:lnTo>
                      <a:pt x="95" y="53"/>
                    </a:lnTo>
                    <a:lnTo>
                      <a:pt x="118" y="11"/>
                    </a:lnTo>
                    <a:lnTo>
                      <a:pt x="118" y="9"/>
                    </a:lnTo>
                    <a:lnTo>
                      <a:pt x="117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0" name="Freeform 385">
                <a:extLst>
                  <a:ext uri="{FF2B5EF4-FFF2-40B4-BE49-F238E27FC236}">
                    <a16:creationId xmlns:a16="http://schemas.microsoft.com/office/drawing/2014/main" id="{E297DA2D-FC2B-8F23-0184-4AE0999B3D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8" y="1597"/>
                <a:ext cx="39" cy="49"/>
              </a:xfrm>
              <a:custGeom>
                <a:avLst/>
                <a:gdLst>
                  <a:gd name="T0" fmla="*/ 0 w 275"/>
                  <a:gd name="T1" fmla="*/ 0 h 344"/>
                  <a:gd name="T2" fmla="*/ 21 w 275"/>
                  <a:gd name="T3" fmla="*/ 39 h 344"/>
                  <a:gd name="T4" fmla="*/ 46 w 275"/>
                  <a:gd name="T5" fmla="*/ 44 h 344"/>
                  <a:gd name="T6" fmla="*/ 93 w 275"/>
                  <a:gd name="T7" fmla="*/ 38 h 344"/>
                  <a:gd name="T8" fmla="*/ 101 w 275"/>
                  <a:gd name="T9" fmla="*/ 38 h 344"/>
                  <a:gd name="T10" fmla="*/ 142 w 275"/>
                  <a:gd name="T11" fmla="*/ 17 h 344"/>
                  <a:gd name="T12" fmla="*/ 155 w 275"/>
                  <a:gd name="T13" fmla="*/ 29 h 344"/>
                  <a:gd name="T14" fmla="*/ 188 w 275"/>
                  <a:gd name="T15" fmla="*/ 49 h 344"/>
                  <a:gd name="T16" fmla="*/ 194 w 275"/>
                  <a:gd name="T17" fmla="*/ 90 h 344"/>
                  <a:gd name="T18" fmla="*/ 226 w 275"/>
                  <a:gd name="T19" fmla="*/ 109 h 344"/>
                  <a:gd name="T20" fmla="*/ 243 w 275"/>
                  <a:gd name="T21" fmla="*/ 115 h 344"/>
                  <a:gd name="T22" fmla="*/ 250 w 275"/>
                  <a:gd name="T23" fmla="*/ 115 h 344"/>
                  <a:gd name="T24" fmla="*/ 262 w 275"/>
                  <a:gd name="T25" fmla="*/ 126 h 344"/>
                  <a:gd name="T26" fmla="*/ 275 w 275"/>
                  <a:gd name="T27" fmla="*/ 199 h 344"/>
                  <a:gd name="T28" fmla="*/ 262 w 275"/>
                  <a:gd name="T29" fmla="*/ 203 h 344"/>
                  <a:gd name="T30" fmla="*/ 224 w 275"/>
                  <a:gd name="T31" fmla="*/ 162 h 344"/>
                  <a:gd name="T32" fmla="*/ 197 w 275"/>
                  <a:gd name="T33" fmla="*/ 180 h 344"/>
                  <a:gd name="T34" fmla="*/ 213 w 275"/>
                  <a:gd name="T35" fmla="*/ 224 h 344"/>
                  <a:gd name="T36" fmla="*/ 199 w 275"/>
                  <a:gd name="T37" fmla="*/ 238 h 344"/>
                  <a:gd name="T38" fmla="*/ 248 w 275"/>
                  <a:gd name="T39" fmla="*/ 282 h 344"/>
                  <a:gd name="T40" fmla="*/ 254 w 275"/>
                  <a:gd name="T41" fmla="*/ 306 h 344"/>
                  <a:gd name="T42" fmla="*/ 268 w 275"/>
                  <a:gd name="T43" fmla="*/ 344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75" h="344">
                    <a:moveTo>
                      <a:pt x="0" y="0"/>
                    </a:moveTo>
                    <a:lnTo>
                      <a:pt x="21" y="39"/>
                    </a:lnTo>
                    <a:lnTo>
                      <a:pt x="46" y="44"/>
                    </a:lnTo>
                    <a:lnTo>
                      <a:pt x="93" y="38"/>
                    </a:lnTo>
                    <a:lnTo>
                      <a:pt x="101" y="38"/>
                    </a:lnTo>
                    <a:lnTo>
                      <a:pt x="142" y="17"/>
                    </a:lnTo>
                    <a:lnTo>
                      <a:pt x="155" y="29"/>
                    </a:lnTo>
                    <a:lnTo>
                      <a:pt x="188" y="49"/>
                    </a:lnTo>
                    <a:lnTo>
                      <a:pt x="194" y="90"/>
                    </a:lnTo>
                    <a:lnTo>
                      <a:pt x="226" y="109"/>
                    </a:lnTo>
                    <a:lnTo>
                      <a:pt x="243" y="115"/>
                    </a:lnTo>
                    <a:lnTo>
                      <a:pt x="250" y="115"/>
                    </a:lnTo>
                    <a:lnTo>
                      <a:pt x="262" y="126"/>
                    </a:lnTo>
                    <a:lnTo>
                      <a:pt x="275" y="199"/>
                    </a:lnTo>
                    <a:lnTo>
                      <a:pt x="262" y="203"/>
                    </a:lnTo>
                    <a:lnTo>
                      <a:pt x="224" y="162"/>
                    </a:lnTo>
                    <a:lnTo>
                      <a:pt x="197" y="180"/>
                    </a:lnTo>
                    <a:lnTo>
                      <a:pt x="213" y="224"/>
                    </a:lnTo>
                    <a:lnTo>
                      <a:pt x="199" y="238"/>
                    </a:lnTo>
                    <a:lnTo>
                      <a:pt x="248" y="282"/>
                    </a:lnTo>
                    <a:lnTo>
                      <a:pt x="254" y="306"/>
                    </a:lnTo>
                    <a:lnTo>
                      <a:pt x="268" y="344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1" name="Freeform 386">
                <a:extLst>
                  <a:ext uri="{FF2B5EF4-FFF2-40B4-BE49-F238E27FC236}">
                    <a16:creationId xmlns:a16="http://schemas.microsoft.com/office/drawing/2014/main" id="{DB84C170-B57A-AF00-D803-DB6AE38D70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1592"/>
                <a:ext cx="291" cy="135"/>
              </a:xfrm>
              <a:custGeom>
                <a:avLst/>
                <a:gdLst>
                  <a:gd name="T0" fmla="*/ 24 w 2035"/>
                  <a:gd name="T1" fmla="*/ 920 h 940"/>
                  <a:gd name="T2" fmla="*/ 104 w 2035"/>
                  <a:gd name="T3" fmla="*/ 912 h 940"/>
                  <a:gd name="T4" fmla="*/ 142 w 2035"/>
                  <a:gd name="T5" fmla="*/ 892 h 940"/>
                  <a:gd name="T6" fmla="*/ 270 w 2035"/>
                  <a:gd name="T7" fmla="*/ 828 h 940"/>
                  <a:gd name="T8" fmla="*/ 339 w 2035"/>
                  <a:gd name="T9" fmla="*/ 770 h 940"/>
                  <a:gd name="T10" fmla="*/ 364 w 2035"/>
                  <a:gd name="T11" fmla="*/ 748 h 940"/>
                  <a:gd name="T12" fmla="*/ 418 w 2035"/>
                  <a:gd name="T13" fmla="*/ 705 h 940"/>
                  <a:gd name="T14" fmla="*/ 538 w 2035"/>
                  <a:gd name="T15" fmla="*/ 748 h 940"/>
                  <a:gd name="T16" fmla="*/ 576 w 2035"/>
                  <a:gd name="T17" fmla="*/ 730 h 940"/>
                  <a:gd name="T18" fmla="*/ 614 w 2035"/>
                  <a:gd name="T19" fmla="*/ 716 h 940"/>
                  <a:gd name="T20" fmla="*/ 652 w 2035"/>
                  <a:gd name="T21" fmla="*/ 673 h 940"/>
                  <a:gd name="T22" fmla="*/ 663 w 2035"/>
                  <a:gd name="T23" fmla="*/ 680 h 940"/>
                  <a:gd name="T24" fmla="*/ 707 w 2035"/>
                  <a:gd name="T25" fmla="*/ 619 h 940"/>
                  <a:gd name="T26" fmla="*/ 778 w 2035"/>
                  <a:gd name="T27" fmla="*/ 625 h 940"/>
                  <a:gd name="T28" fmla="*/ 761 w 2035"/>
                  <a:gd name="T29" fmla="*/ 597 h 940"/>
                  <a:gd name="T30" fmla="*/ 836 w 2035"/>
                  <a:gd name="T31" fmla="*/ 574 h 940"/>
                  <a:gd name="T32" fmla="*/ 903 w 2035"/>
                  <a:gd name="T33" fmla="*/ 519 h 940"/>
                  <a:gd name="T34" fmla="*/ 866 w 2035"/>
                  <a:gd name="T35" fmla="*/ 501 h 940"/>
                  <a:gd name="T36" fmla="*/ 910 w 2035"/>
                  <a:gd name="T37" fmla="*/ 483 h 940"/>
                  <a:gd name="T38" fmla="*/ 934 w 2035"/>
                  <a:gd name="T39" fmla="*/ 450 h 940"/>
                  <a:gd name="T40" fmla="*/ 1000 w 2035"/>
                  <a:gd name="T41" fmla="*/ 498 h 940"/>
                  <a:gd name="T42" fmla="*/ 1016 w 2035"/>
                  <a:gd name="T43" fmla="*/ 459 h 940"/>
                  <a:gd name="T44" fmla="*/ 1038 w 2035"/>
                  <a:gd name="T45" fmla="*/ 400 h 940"/>
                  <a:gd name="T46" fmla="*/ 1085 w 2035"/>
                  <a:gd name="T47" fmla="*/ 394 h 940"/>
                  <a:gd name="T48" fmla="*/ 1092 w 2035"/>
                  <a:gd name="T49" fmla="*/ 344 h 940"/>
                  <a:gd name="T50" fmla="*/ 1123 w 2035"/>
                  <a:gd name="T51" fmla="*/ 280 h 940"/>
                  <a:gd name="T52" fmla="*/ 1158 w 2035"/>
                  <a:gd name="T53" fmla="*/ 236 h 940"/>
                  <a:gd name="T54" fmla="*/ 1226 w 2035"/>
                  <a:gd name="T55" fmla="*/ 206 h 940"/>
                  <a:gd name="T56" fmla="*/ 1265 w 2035"/>
                  <a:gd name="T57" fmla="*/ 225 h 940"/>
                  <a:gd name="T58" fmla="*/ 1313 w 2035"/>
                  <a:gd name="T59" fmla="*/ 182 h 940"/>
                  <a:gd name="T60" fmla="*/ 1396 w 2035"/>
                  <a:gd name="T61" fmla="*/ 202 h 940"/>
                  <a:gd name="T62" fmla="*/ 1473 w 2035"/>
                  <a:gd name="T63" fmla="*/ 204 h 940"/>
                  <a:gd name="T64" fmla="*/ 1532 w 2035"/>
                  <a:gd name="T65" fmla="*/ 213 h 940"/>
                  <a:gd name="T66" fmla="*/ 1609 w 2035"/>
                  <a:gd name="T67" fmla="*/ 238 h 940"/>
                  <a:gd name="T68" fmla="*/ 1617 w 2035"/>
                  <a:gd name="T69" fmla="*/ 155 h 940"/>
                  <a:gd name="T70" fmla="*/ 1617 w 2035"/>
                  <a:gd name="T71" fmla="*/ 105 h 940"/>
                  <a:gd name="T72" fmla="*/ 1686 w 2035"/>
                  <a:gd name="T73" fmla="*/ 138 h 940"/>
                  <a:gd name="T74" fmla="*/ 1783 w 2035"/>
                  <a:gd name="T75" fmla="*/ 60 h 940"/>
                  <a:gd name="T76" fmla="*/ 1759 w 2035"/>
                  <a:gd name="T77" fmla="*/ 0 h 940"/>
                  <a:gd name="T78" fmla="*/ 1808 w 2035"/>
                  <a:gd name="T79" fmla="*/ 44 h 940"/>
                  <a:gd name="T80" fmla="*/ 1879 w 2035"/>
                  <a:gd name="T81" fmla="*/ 51 h 940"/>
                  <a:gd name="T82" fmla="*/ 1928 w 2035"/>
                  <a:gd name="T83" fmla="*/ 79 h 940"/>
                  <a:gd name="T84" fmla="*/ 1969 w 2035"/>
                  <a:gd name="T85" fmla="*/ 105 h 940"/>
                  <a:gd name="T86" fmla="*/ 2024 w 2035"/>
                  <a:gd name="T87" fmla="*/ 35 h 9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035" h="940">
                    <a:moveTo>
                      <a:pt x="0" y="937"/>
                    </a:moveTo>
                    <a:lnTo>
                      <a:pt x="24" y="920"/>
                    </a:lnTo>
                    <a:lnTo>
                      <a:pt x="69" y="940"/>
                    </a:lnTo>
                    <a:lnTo>
                      <a:pt x="104" y="912"/>
                    </a:lnTo>
                    <a:lnTo>
                      <a:pt x="109" y="902"/>
                    </a:lnTo>
                    <a:lnTo>
                      <a:pt x="142" y="892"/>
                    </a:lnTo>
                    <a:lnTo>
                      <a:pt x="178" y="863"/>
                    </a:lnTo>
                    <a:lnTo>
                      <a:pt x="270" y="828"/>
                    </a:lnTo>
                    <a:lnTo>
                      <a:pt x="286" y="800"/>
                    </a:lnTo>
                    <a:lnTo>
                      <a:pt x="339" y="770"/>
                    </a:lnTo>
                    <a:lnTo>
                      <a:pt x="375" y="787"/>
                    </a:lnTo>
                    <a:lnTo>
                      <a:pt x="364" y="748"/>
                    </a:lnTo>
                    <a:lnTo>
                      <a:pt x="421" y="752"/>
                    </a:lnTo>
                    <a:lnTo>
                      <a:pt x="418" y="705"/>
                    </a:lnTo>
                    <a:lnTo>
                      <a:pt x="448" y="705"/>
                    </a:lnTo>
                    <a:lnTo>
                      <a:pt x="538" y="748"/>
                    </a:lnTo>
                    <a:lnTo>
                      <a:pt x="550" y="712"/>
                    </a:lnTo>
                    <a:lnTo>
                      <a:pt x="576" y="730"/>
                    </a:lnTo>
                    <a:lnTo>
                      <a:pt x="601" y="730"/>
                    </a:lnTo>
                    <a:lnTo>
                      <a:pt x="614" y="716"/>
                    </a:lnTo>
                    <a:lnTo>
                      <a:pt x="650" y="684"/>
                    </a:lnTo>
                    <a:lnTo>
                      <a:pt x="652" y="673"/>
                    </a:lnTo>
                    <a:lnTo>
                      <a:pt x="659" y="675"/>
                    </a:lnTo>
                    <a:lnTo>
                      <a:pt x="663" y="680"/>
                    </a:lnTo>
                    <a:lnTo>
                      <a:pt x="707" y="647"/>
                    </a:lnTo>
                    <a:lnTo>
                      <a:pt x="707" y="619"/>
                    </a:lnTo>
                    <a:lnTo>
                      <a:pt x="746" y="645"/>
                    </a:lnTo>
                    <a:lnTo>
                      <a:pt x="778" y="625"/>
                    </a:lnTo>
                    <a:lnTo>
                      <a:pt x="751" y="601"/>
                    </a:lnTo>
                    <a:lnTo>
                      <a:pt x="761" y="597"/>
                    </a:lnTo>
                    <a:lnTo>
                      <a:pt x="768" y="557"/>
                    </a:lnTo>
                    <a:lnTo>
                      <a:pt x="836" y="574"/>
                    </a:lnTo>
                    <a:lnTo>
                      <a:pt x="843" y="563"/>
                    </a:lnTo>
                    <a:lnTo>
                      <a:pt x="903" y="519"/>
                    </a:lnTo>
                    <a:lnTo>
                      <a:pt x="882" y="514"/>
                    </a:lnTo>
                    <a:lnTo>
                      <a:pt x="866" y="501"/>
                    </a:lnTo>
                    <a:lnTo>
                      <a:pt x="898" y="494"/>
                    </a:lnTo>
                    <a:lnTo>
                      <a:pt x="910" y="483"/>
                    </a:lnTo>
                    <a:lnTo>
                      <a:pt x="932" y="446"/>
                    </a:lnTo>
                    <a:lnTo>
                      <a:pt x="934" y="450"/>
                    </a:lnTo>
                    <a:lnTo>
                      <a:pt x="943" y="459"/>
                    </a:lnTo>
                    <a:lnTo>
                      <a:pt x="1000" y="498"/>
                    </a:lnTo>
                    <a:lnTo>
                      <a:pt x="985" y="444"/>
                    </a:lnTo>
                    <a:lnTo>
                      <a:pt x="1016" y="459"/>
                    </a:lnTo>
                    <a:lnTo>
                      <a:pt x="1036" y="424"/>
                    </a:lnTo>
                    <a:lnTo>
                      <a:pt x="1038" y="400"/>
                    </a:lnTo>
                    <a:lnTo>
                      <a:pt x="1068" y="404"/>
                    </a:lnTo>
                    <a:lnTo>
                      <a:pt x="1085" y="394"/>
                    </a:lnTo>
                    <a:lnTo>
                      <a:pt x="1073" y="383"/>
                    </a:lnTo>
                    <a:lnTo>
                      <a:pt x="1092" y="344"/>
                    </a:lnTo>
                    <a:lnTo>
                      <a:pt x="1106" y="271"/>
                    </a:lnTo>
                    <a:lnTo>
                      <a:pt x="1123" y="280"/>
                    </a:lnTo>
                    <a:lnTo>
                      <a:pt x="1138" y="282"/>
                    </a:lnTo>
                    <a:lnTo>
                      <a:pt x="1158" y="236"/>
                    </a:lnTo>
                    <a:lnTo>
                      <a:pt x="1189" y="230"/>
                    </a:lnTo>
                    <a:lnTo>
                      <a:pt x="1226" y="206"/>
                    </a:lnTo>
                    <a:lnTo>
                      <a:pt x="1245" y="213"/>
                    </a:lnTo>
                    <a:lnTo>
                      <a:pt x="1265" y="225"/>
                    </a:lnTo>
                    <a:lnTo>
                      <a:pt x="1311" y="186"/>
                    </a:lnTo>
                    <a:lnTo>
                      <a:pt x="1313" y="182"/>
                    </a:lnTo>
                    <a:lnTo>
                      <a:pt x="1336" y="193"/>
                    </a:lnTo>
                    <a:lnTo>
                      <a:pt x="1396" y="202"/>
                    </a:lnTo>
                    <a:lnTo>
                      <a:pt x="1420" y="271"/>
                    </a:lnTo>
                    <a:lnTo>
                      <a:pt x="1473" y="204"/>
                    </a:lnTo>
                    <a:lnTo>
                      <a:pt x="1513" y="238"/>
                    </a:lnTo>
                    <a:lnTo>
                      <a:pt x="1532" y="213"/>
                    </a:lnTo>
                    <a:lnTo>
                      <a:pt x="1573" y="257"/>
                    </a:lnTo>
                    <a:lnTo>
                      <a:pt x="1609" y="238"/>
                    </a:lnTo>
                    <a:lnTo>
                      <a:pt x="1628" y="197"/>
                    </a:lnTo>
                    <a:lnTo>
                      <a:pt x="1617" y="155"/>
                    </a:lnTo>
                    <a:lnTo>
                      <a:pt x="1619" y="148"/>
                    </a:lnTo>
                    <a:lnTo>
                      <a:pt x="1617" y="105"/>
                    </a:lnTo>
                    <a:lnTo>
                      <a:pt x="1666" y="123"/>
                    </a:lnTo>
                    <a:lnTo>
                      <a:pt x="1686" y="138"/>
                    </a:lnTo>
                    <a:lnTo>
                      <a:pt x="1742" y="121"/>
                    </a:lnTo>
                    <a:lnTo>
                      <a:pt x="1783" y="60"/>
                    </a:lnTo>
                    <a:lnTo>
                      <a:pt x="1750" y="24"/>
                    </a:lnTo>
                    <a:lnTo>
                      <a:pt x="1759" y="0"/>
                    </a:lnTo>
                    <a:lnTo>
                      <a:pt x="1816" y="22"/>
                    </a:lnTo>
                    <a:lnTo>
                      <a:pt x="1808" y="44"/>
                    </a:lnTo>
                    <a:lnTo>
                      <a:pt x="1873" y="71"/>
                    </a:lnTo>
                    <a:lnTo>
                      <a:pt x="1879" y="51"/>
                    </a:lnTo>
                    <a:lnTo>
                      <a:pt x="1884" y="50"/>
                    </a:lnTo>
                    <a:lnTo>
                      <a:pt x="1928" y="79"/>
                    </a:lnTo>
                    <a:lnTo>
                      <a:pt x="1948" y="96"/>
                    </a:lnTo>
                    <a:lnTo>
                      <a:pt x="1969" y="105"/>
                    </a:lnTo>
                    <a:lnTo>
                      <a:pt x="1990" y="107"/>
                    </a:lnTo>
                    <a:lnTo>
                      <a:pt x="2024" y="35"/>
                    </a:lnTo>
                    <a:lnTo>
                      <a:pt x="2035" y="3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2" name="Freeform 387">
                <a:extLst>
                  <a:ext uri="{FF2B5EF4-FFF2-40B4-BE49-F238E27FC236}">
                    <a16:creationId xmlns:a16="http://schemas.microsoft.com/office/drawing/2014/main" id="{6FB578EE-41DE-0AB2-CAB3-6E9E06A727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7" y="1726"/>
                <a:ext cx="143" cy="276"/>
              </a:xfrm>
              <a:custGeom>
                <a:avLst/>
                <a:gdLst>
                  <a:gd name="T0" fmla="*/ 38 w 1000"/>
                  <a:gd name="T1" fmla="*/ 74 h 1927"/>
                  <a:gd name="T2" fmla="*/ 46 w 1000"/>
                  <a:gd name="T3" fmla="*/ 117 h 1927"/>
                  <a:gd name="T4" fmla="*/ 80 w 1000"/>
                  <a:gd name="T5" fmla="*/ 173 h 1927"/>
                  <a:gd name="T6" fmla="*/ 124 w 1000"/>
                  <a:gd name="T7" fmla="*/ 190 h 1927"/>
                  <a:gd name="T8" fmla="*/ 172 w 1000"/>
                  <a:gd name="T9" fmla="*/ 254 h 1927"/>
                  <a:gd name="T10" fmla="*/ 226 w 1000"/>
                  <a:gd name="T11" fmla="*/ 308 h 1927"/>
                  <a:gd name="T12" fmla="*/ 188 w 1000"/>
                  <a:gd name="T13" fmla="*/ 442 h 1927"/>
                  <a:gd name="T14" fmla="*/ 183 w 1000"/>
                  <a:gd name="T15" fmla="*/ 573 h 1927"/>
                  <a:gd name="T16" fmla="*/ 109 w 1000"/>
                  <a:gd name="T17" fmla="*/ 568 h 1927"/>
                  <a:gd name="T18" fmla="*/ 91 w 1000"/>
                  <a:gd name="T19" fmla="*/ 590 h 1927"/>
                  <a:gd name="T20" fmla="*/ 104 w 1000"/>
                  <a:gd name="T21" fmla="*/ 652 h 1927"/>
                  <a:gd name="T22" fmla="*/ 148 w 1000"/>
                  <a:gd name="T23" fmla="*/ 691 h 1927"/>
                  <a:gd name="T24" fmla="*/ 213 w 1000"/>
                  <a:gd name="T25" fmla="*/ 599 h 1927"/>
                  <a:gd name="T26" fmla="*/ 244 w 1000"/>
                  <a:gd name="T27" fmla="*/ 660 h 1927"/>
                  <a:gd name="T28" fmla="*/ 292 w 1000"/>
                  <a:gd name="T29" fmla="*/ 697 h 1927"/>
                  <a:gd name="T30" fmla="*/ 368 w 1000"/>
                  <a:gd name="T31" fmla="*/ 704 h 1927"/>
                  <a:gd name="T32" fmla="*/ 437 w 1000"/>
                  <a:gd name="T33" fmla="*/ 675 h 1927"/>
                  <a:gd name="T34" fmla="*/ 434 w 1000"/>
                  <a:gd name="T35" fmla="*/ 751 h 1927"/>
                  <a:gd name="T36" fmla="*/ 492 w 1000"/>
                  <a:gd name="T37" fmla="*/ 769 h 1927"/>
                  <a:gd name="T38" fmla="*/ 548 w 1000"/>
                  <a:gd name="T39" fmla="*/ 783 h 1927"/>
                  <a:gd name="T40" fmla="*/ 516 w 1000"/>
                  <a:gd name="T41" fmla="*/ 853 h 1927"/>
                  <a:gd name="T42" fmla="*/ 593 w 1000"/>
                  <a:gd name="T43" fmla="*/ 893 h 1927"/>
                  <a:gd name="T44" fmla="*/ 666 w 1000"/>
                  <a:gd name="T45" fmla="*/ 1061 h 1927"/>
                  <a:gd name="T46" fmla="*/ 656 w 1000"/>
                  <a:gd name="T47" fmla="*/ 1101 h 1927"/>
                  <a:gd name="T48" fmla="*/ 743 w 1000"/>
                  <a:gd name="T49" fmla="*/ 1097 h 1927"/>
                  <a:gd name="T50" fmla="*/ 801 w 1000"/>
                  <a:gd name="T51" fmla="*/ 1128 h 1927"/>
                  <a:gd name="T52" fmla="*/ 898 w 1000"/>
                  <a:gd name="T53" fmla="*/ 1193 h 1927"/>
                  <a:gd name="T54" fmla="*/ 985 w 1000"/>
                  <a:gd name="T55" fmla="*/ 1298 h 1927"/>
                  <a:gd name="T56" fmla="*/ 958 w 1000"/>
                  <a:gd name="T57" fmla="*/ 1406 h 1927"/>
                  <a:gd name="T58" fmla="*/ 914 w 1000"/>
                  <a:gd name="T59" fmla="*/ 1435 h 1927"/>
                  <a:gd name="T60" fmla="*/ 836 w 1000"/>
                  <a:gd name="T61" fmla="*/ 1504 h 1927"/>
                  <a:gd name="T62" fmla="*/ 759 w 1000"/>
                  <a:gd name="T63" fmla="*/ 1563 h 1927"/>
                  <a:gd name="T64" fmla="*/ 827 w 1000"/>
                  <a:gd name="T65" fmla="*/ 1662 h 1927"/>
                  <a:gd name="T66" fmla="*/ 819 w 1000"/>
                  <a:gd name="T67" fmla="*/ 1683 h 1927"/>
                  <a:gd name="T68" fmla="*/ 783 w 1000"/>
                  <a:gd name="T69" fmla="*/ 1702 h 1927"/>
                  <a:gd name="T70" fmla="*/ 734 w 1000"/>
                  <a:gd name="T71" fmla="*/ 1767 h 1927"/>
                  <a:gd name="T72" fmla="*/ 887 w 1000"/>
                  <a:gd name="T73" fmla="*/ 1927 h 1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00" h="1927">
                    <a:moveTo>
                      <a:pt x="0" y="0"/>
                    </a:moveTo>
                    <a:lnTo>
                      <a:pt x="38" y="74"/>
                    </a:lnTo>
                    <a:lnTo>
                      <a:pt x="33" y="79"/>
                    </a:lnTo>
                    <a:lnTo>
                      <a:pt x="46" y="117"/>
                    </a:lnTo>
                    <a:lnTo>
                      <a:pt x="58" y="129"/>
                    </a:lnTo>
                    <a:lnTo>
                      <a:pt x="80" y="173"/>
                    </a:lnTo>
                    <a:lnTo>
                      <a:pt x="115" y="184"/>
                    </a:lnTo>
                    <a:lnTo>
                      <a:pt x="124" y="190"/>
                    </a:lnTo>
                    <a:lnTo>
                      <a:pt x="169" y="206"/>
                    </a:lnTo>
                    <a:lnTo>
                      <a:pt x="172" y="254"/>
                    </a:lnTo>
                    <a:lnTo>
                      <a:pt x="221" y="256"/>
                    </a:lnTo>
                    <a:lnTo>
                      <a:pt x="226" y="308"/>
                    </a:lnTo>
                    <a:lnTo>
                      <a:pt x="255" y="332"/>
                    </a:lnTo>
                    <a:lnTo>
                      <a:pt x="188" y="442"/>
                    </a:lnTo>
                    <a:lnTo>
                      <a:pt x="169" y="518"/>
                    </a:lnTo>
                    <a:lnTo>
                      <a:pt x="183" y="573"/>
                    </a:lnTo>
                    <a:lnTo>
                      <a:pt x="156" y="588"/>
                    </a:lnTo>
                    <a:lnTo>
                      <a:pt x="109" y="568"/>
                    </a:lnTo>
                    <a:lnTo>
                      <a:pt x="91" y="576"/>
                    </a:lnTo>
                    <a:lnTo>
                      <a:pt x="91" y="590"/>
                    </a:lnTo>
                    <a:lnTo>
                      <a:pt x="104" y="649"/>
                    </a:lnTo>
                    <a:lnTo>
                      <a:pt x="104" y="652"/>
                    </a:lnTo>
                    <a:lnTo>
                      <a:pt x="115" y="675"/>
                    </a:lnTo>
                    <a:lnTo>
                      <a:pt x="148" y="691"/>
                    </a:lnTo>
                    <a:lnTo>
                      <a:pt x="199" y="660"/>
                    </a:lnTo>
                    <a:lnTo>
                      <a:pt x="213" y="599"/>
                    </a:lnTo>
                    <a:lnTo>
                      <a:pt x="232" y="592"/>
                    </a:lnTo>
                    <a:lnTo>
                      <a:pt x="244" y="660"/>
                    </a:lnTo>
                    <a:lnTo>
                      <a:pt x="287" y="678"/>
                    </a:lnTo>
                    <a:lnTo>
                      <a:pt x="292" y="697"/>
                    </a:lnTo>
                    <a:lnTo>
                      <a:pt x="306" y="710"/>
                    </a:lnTo>
                    <a:lnTo>
                      <a:pt x="368" y="704"/>
                    </a:lnTo>
                    <a:lnTo>
                      <a:pt x="375" y="721"/>
                    </a:lnTo>
                    <a:lnTo>
                      <a:pt x="437" y="675"/>
                    </a:lnTo>
                    <a:lnTo>
                      <a:pt x="443" y="675"/>
                    </a:lnTo>
                    <a:lnTo>
                      <a:pt x="434" y="751"/>
                    </a:lnTo>
                    <a:lnTo>
                      <a:pt x="488" y="743"/>
                    </a:lnTo>
                    <a:lnTo>
                      <a:pt x="492" y="769"/>
                    </a:lnTo>
                    <a:lnTo>
                      <a:pt x="508" y="763"/>
                    </a:lnTo>
                    <a:lnTo>
                      <a:pt x="548" y="783"/>
                    </a:lnTo>
                    <a:lnTo>
                      <a:pt x="557" y="811"/>
                    </a:lnTo>
                    <a:lnTo>
                      <a:pt x="516" y="853"/>
                    </a:lnTo>
                    <a:lnTo>
                      <a:pt x="532" y="857"/>
                    </a:lnTo>
                    <a:lnTo>
                      <a:pt x="593" y="893"/>
                    </a:lnTo>
                    <a:lnTo>
                      <a:pt x="570" y="927"/>
                    </a:lnTo>
                    <a:lnTo>
                      <a:pt x="666" y="1061"/>
                    </a:lnTo>
                    <a:lnTo>
                      <a:pt x="661" y="1090"/>
                    </a:lnTo>
                    <a:lnTo>
                      <a:pt x="656" y="1101"/>
                    </a:lnTo>
                    <a:lnTo>
                      <a:pt x="699" y="1130"/>
                    </a:lnTo>
                    <a:lnTo>
                      <a:pt x="743" y="1097"/>
                    </a:lnTo>
                    <a:lnTo>
                      <a:pt x="787" y="1137"/>
                    </a:lnTo>
                    <a:lnTo>
                      <a:pt x="801" y="1128"/>
                    </a:lnTo>
                    <a:lnTo>
                      <a:pt x="808" y="1126"/>
                    </a:lnTo>
                    <a:lnTo>
                      <a:pt x="898" y="1193"/>
                    </a:lnTo>
                    <a:lnTo>
                      <a:pt x="893" y="1204"/>
                    </a:lnTo>
                    <a:lnTo>
                      <a:pt x="985" y="1298"/>
                    </a:lnTo>
                    <a:lnTo>
                      <a:pt x="1000" y="1319"/>
                    </a:lnTo>
                    <a:lnTo>
                      <a:pt x="958" y="1406"/>
                    </a:lnTo>
                    <a:lnTo>
                      <a:pt x="931" y="1428"/>
                    </a:lnTo>
                    <a:lnTo>
                      <a:pt x="914" y="1435"/>
                    </a:lnTo>
                    <a:lnTo>
                      <a:pt x="882" y="1457"/>
                    </a:lnTo>
                    <a:lnTo>
                      <a:pt x="836" y="1504"/>
                    </a:lnTo>
                    <a:lnTo>
                      <a:pt x="756" y="1559"/>
                    </a:lnTo>
                    <a:lnTo>
                      <a:pt x="759" y="1563"/>
                    </a:lnTo>
                    <a:lnTo>
                      <a:pt x="759" y="1564"/>
                    </a:lnTo>
                    <a:lnTo>
                      <a:pt x="827" y="1662"/>
                    </a:lnTo>
                    <a:lnTo>
                      <a:pt x="827" y="1663"/>
                    </a:lnTo>
                    <a:lnTo>
                      <a:pt x="819" y="1683"/>
                    </a:lnTo>
                    <a:lnTo>
                      <a:pt x="816" y="1684"/>
                    </a:lnTo>
                    <a:lnTo>
                      <a:pt x="783" y="1702"/>
                    </a:lnTo>
                    <a:lnTo>
                      <a:pt x="743" y="1735"/>
                    </a:lnTo>
                    <a:lnTo>
                      <a:pt x="734" y="1767"/>
                    </a:lnTo>
                    <a:lnTo>
                      <a:pt x="724" y="1783"/>
                    </a:lnTo>
                    <a:lnTo>
                      <a:pt x="887" y="1927"/>
                    </a:lnTo>
                    <a:lnTo>
                      <a:pt x="901" y="1914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3" name="Freeform 388">
                <a:extLst>
                  <a:ext uri="{FF2B5EF4-FFF2-40B4-BE49-F238E27FC236}">
                    <a16:creationId xmlns:a16="http://schemas.microsoft.com/office/drawing/2014/main" id="{9028C4BE-F060-15B8-2BA5-5D505D115A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06" y="3055"/>
                <a:ext cx="121" cy="88"/>
              </a:xfrm>
              <a:custGeom>
                <a:avLst/>
                <a:gdLst>
                  <a:gd name="T0" fmla="*/ 0 w 843"/>
                  <a:gd name="T1" fmla="*/ 605 h 611"/>
                  <a:gd name="T2" fmla="*/ 76 w 843"/>
                  <a:gd name="T3" fmla="*/ 578 h 611"/>
                  <a:gd name="T4" fmla="*/ 166 w 843"/>
                  <a:gd name="T5" fmla="*/ 601 h 611"/>
                  <a:gd name="T6" fmla="*/ 251 w 843"/>
                  <a:gd name="T7" fmla="*/ 611 h 611"/>
                  <a:gd name="T8" fmla="*/ 270 w 843"/>
                  <a:gd name="T9" fmla="*/ 571 h 611"/>
                  <a:gd name="T10" fmla="*/ 238 w 843"/>
                  <a:gd name="T11" fmla="*/ 550 h 611"/>
                  <a:gd name="T12" fmla="*/ 238 w 843"/>
                  <a:gd name="T13" fmla="*/ 546 h 611"/>
                  <a:gd name="T14" fmla="*/ 237 w 843"/>
                  <a:gd name="T15" fmla="*/ 546 h 611"/>
                  <a:gd name="T16" fmla="*/ 235 w 843"/>
                  <a:gd name="T17" fmla="*/ 465 h 611"/>
                  <a:gd name="T18" fmla="*/ 242 w 843"/>
                  <a:gd name="T19" fmla="*/ 440 h 611"/>
                  <a:gd name="T20" fmla="*/ 242 w 843"/>
                  <a:gd name="T21" fmla="*/ 364 h 611"/>
                  <a:gd name="T22" fmla="*/ 227 w 843"/>
                  <a:gd name="T23" fmla="*/ 310 h 611"/>
                  <a:gd name="T24" fmla="*/ 240 w 843"/>
                  <a:gd name="T25" fmla="*/ 294 h 611"/>
                  <a:gd name="T26" fmla="*/ 248 w 843"/>
                  <a:gd name="T27" fmla="*/ 230 h 611"/>
                  <a:gd name="T28" fmla="*/ 260 w 843"/>
                  <a:gd name="T29" fmla="*/ 218 h 611"/>
                  <a:gd name="T30" fmla="*/ 302 w 843"/>
                  <a:gd name="T31" fmla="*/ 218 h 611"/>
                  <a:gd name="T32" fmla="*/ 344 w 843"/>
                  <a:gd name="T33" fmla="*/ 236 h 611"/>
                  <a:gd name="T34" fmla="*/ 360 w 843"/>
                  <a:gd name="T35" fmla="*/ 247 h 611"/>
                  <a:gd name="T36" fmla="*/ 371 w 843"/>
                  <a:gd name="T37" fmla="*/ 258 h 611"/>
                  <a:gd name="T38" fmla="*/ 373 w 843"/>
                  <a:gd name="T39" fmla="*/ 261 h 611"/>
                  <a:gd name="T40" fmla="*/ 377 w 843"/>
                  <a:gd name="T41" fmla="*/ 262 h 611"/>
                  <a:gd name="T42" fmla="*/ 379 w 843"/>
                  <a:gd name="T43" fmla="*/ 266 h 611"/>
                  <a:gd name="T44" fmla="*/ 388 w 843"/>
                  <a:gd name="T45" fmla="*/ 269 h 611"/>
                  <a:gd name="T46" fmla="*/ 393 w 843"/>
                  <a:gd name="T47" fmla="*/ 272 h 611"/>
                  <a:gd name="T48" fmla="*/ 431 w 843"/>
                  <a:gd name="T49" fmla="*/ 273 h 611"/>
                  <a:gd name="T50" fmla="*/ 576 w 843"/>
                  <a:gd name="T51" fmla="*/ 266 h 611"/>
                  <a:gd name="T52" fmla="*/ 601 w 843"/>
                  <a:gd name="T53" fmla="*/ 239 h 611"/>
                  <a:gd name="T54" fmla="*/ 625 w 843"/>
                  <a:gd name="T55" fmla="*/ 233 h 611"/>
                  <a:gd name="T56" fmla="*/ 598 w 843"/>
                  <a:gd name="T57" fmla="*/ 164 h 611"/>
                  <a:gd name="T58" fmla="*/ 597 w 843"/>
                  <a:gd name="T59" fmla="*/ 156 h 611"/>
                  <a:gd name="T60" fmla="*/ 597 w 843"/>
                  <a:gd name="T61" fmla="*/ 152 h 611"/>
                  <a:gd name="T62" fmla="*/ 601 w 843"/>
                  <a:gd name="T63" fmla="*/ 127 h 611"/>
                  <a:gd name="T64" fmla="*/ 603 w 843"/>
                  <a:gd name="T65" fmla="*/ 120 h 611"/>
                  <a:gd name="T66" fmla="*/ 653 w 843"/>
                  <a:gd name="T67" fmla="*/ 65 h 611"/>
                  <a:gd name="T68" fmla="*/ 683 w 843"/>
                  <a:gd name="T69" fmla="*/ 48 h 611"/>
                  <a:gd name="T70" fmla="*/ 814 w 843"/>
                  <a:gd name="T71" fmla="*/ 55 h 611"/>
                  <a:gd name="T72" fmla="*/ 843 w 843"/>
                  <a:gd name="T73" fmla="*/ 0 h 6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3" h="611">
                    <a:moveTo>
                      <a:pt x="0" y="605"/>
                    </a:moveTo>
                    <a:lnTo>
                      <a:pt x="76" y="578"/>
                    </a:lnTo>
                    <a:lnTo>
                      <a:pt x="166" y="601"/>
                    </a:lnTo>
                    <a:lnTo>
                      <a:pt x="251" y="611"/>
                    </a:lnTo>
                    <a:lnTo>
                      <a:pt x="270" y="571"/>
                    </a:lnTo>
                    <a:lnTo>
                      <a:pt x="238" y="550"/>
                    </a:lnTo>
                    <a:lnTo>
                      <a:pt x="238" y="546"/>
                    </a:lnTo>
                    <a:lnTo>
                      <a:pt x="237" y="546"/>
                    </a:lnTo>
                    <a:lnTo>
                      <a:pt x="235" y="465"/>
                    </a:lnTo>
                    <a:lnTo>
                      <a:pt x="242" y="440"/>
                    </a:lnTo>
                    <a:lnTo>
                      <a:pt x="242" y="364"/>
                    </a:lnTo>
                    <a:lnTo>
                      <a:pt x="227" y="310"/>
                    </a:lnTo>
                    <a:lnTo>
                      <a:pt x="240" y="294"/>
                    </a:lnTo>
                    <a:lnTo>
                      <a:pt x="248" y="230"/>
                    </a:lnTo>
                    <a:lnTo>
                      <a:pt x="260" y="218"/>
                    </a:lnTo>
                    <a:lnTo>
                      <a:pt x="302" y="218"/>
                    </a:lnTo>
                    <a:lnTo>
                      <a:pt x="344" y="236"/>
                    </a:lnTo>
                    <a:lnTo>
                      <a:pt x="360" y="247"/>
                    </a:lnTo>
                    <a:lnTo>
                      <a:pt x="371" y="258"/>
                    </a:lnTo>
                    <a:lnTo>
                      <a:pt x="373" y="261"/>
                    </a:lnTo>
                    <a:lnTo>
                      <a:pt x="377" y="262"/>
                    </a:lnTo>
                    <a:lnTo>
                      <a:pt x="379" y="266"/>
                    </a:lnTo>
                    <a:lnTo>
                      <a:pt x="388" y="269"/>
                    </a:lnTo>
                    <a:lnTo>
                      <a:pt x="393" y="272"/>
                    </a:lnTo>
                    <a:lnTo>
                      <a:pt x="431" y="273"/>
                    </a:lnTo>
                    <a:lnTo>
                      <a:pt x="576" y="266"/>
                    </a:lnTo>
                    <a:lnTo>
                      <a:pt x="601" y="239"/>
                    </a:lnTo>
                    <a:lnTo>
                      <a:pt x="625" y="233"/>
                    </a:lnTo>
                    <a:lnTo>
                      <a:pt x="598" y="164"/>
                    </a:lnTo>
                    <a:lnTo>
                      <a:pt x="597" y="156"/>
                    </a:lnTo>
                    <a:lnTo>
                      <a:pt x="597" y="152"/>
                    </a:lnTo>
                    <a:lnTo>
                      <a:pt x="601" y="127"/>
                    </a:lnTo>
                    <a:lnTo>
                      <a:pt x="603" y="120"/>
                    </a:lnTo>
                    <a:lnTo>
                      <a:pt x="653" y="65"/>
                    </a:lnTo>
                    <a:lnTo>
                      <a:pt x="683" y="48"/>
                    </a:lnTo>
                    <a:lnTo>
                      <a:pt x="814" y="55"/>
                    </a:lnTo>
                    <a:lnTo>
                      <a:pt x="843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4" name="Freeform 389">
                <a:extLst>
                  <a:ext uri="{FF2B5EF4-FFF2-40B4-BE49-F238E27FC236}">
                    <a16:creationId xmlns:a16="http://schemas.microsoft.com/office/drawing/2014/main" id="{4F2E5B4D-580D-C824-9191-E8DB4893D5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89" y="2440"/>
                <a:ext cx="165" cy="76"/>
              </a:xfrm>
              <a:custGeom>
                <a:avLst/>
                <a:gdLst>
                  <a:gd name="T0" fmla="*/ 0 w 1149"/>
                  <a:gd name="T1" fmla="*/ 0 h 532"/>
                  <a:gd name="T2" fmla="*/ 67 w 1149"/>
                  <a:gd name="T3" fmla="*/ 0 h 532"/>
                  <a:gd name="T4" fmla="*/ 51 w 1149"/>
                  <a:gd name="T5" fmla="*/ 59 h 532"/>
                  <a:gd name="T6" fmla="*/ 109 w 1149"/>
                  <a:gd name="T7" fmla="*/ 40 h 532"/>
                  <a:gd name="T8" fmla="*/ 120 w 1149"/>
                  <a:gd name="T9" fmla="*/ 62 h 532"/>
                  <a:gd name="T10" fmla="*/ 144 w 1149"/>
                  <a:gd name="T11" fmla="*/ 81 h 532"/>
                  <a:gd name="T12" fmla="*/ 147 w 1149"/>
                  <a:gd name="T13" fmla="*/ 81 h 532"/>
                  <a:gd name="T14" fmla="*/ 149 w 1149"/>
                  <a:gd name="T15" fmla="*/ 84 h 532"/>
                  <a:gd name="T16" fmla="*/ 182 w 1149"/>
                  <a:gd name="T17" fmla="*/ 81 h 532"/>
                  <a:gd name="T18" fmla="*/ 204 w 1149"/>
                  <a:gd name="T19" fmla="*/ 52 h 532"/>
                  <a:gd name="T20" fmla="*/ 207 w 1149"/>
                  <a:gd name="T21" fmla="*/ 44 h 532"/>
                  <a:gd name="T22" fmla="*/ 209 w 1149"/>
                  <a:gd name="T23" fmla="*/ 33 h 532"/>
                  <a:gd name="T24" fmla="*/ 209 w 1149"/>
                  <a:gd name="T25" fmla="*/ 30 h 532"/>
                  <a:gd name="T26" fmla="*/ 207 w 1149"/>
                  <a:gd name="T27" fmla="*/ 29 h 532"/>
                  <a:gd name="T28" fmla="*/ 207 w 1149"/>
                  <a:gd name="T29" fmla="*/ 26 h 532"/>
                  <a:gd name="T30" fmla="*/ 213 w 1149"/>
                  <a:gd name="T31" fmla="*/ 26 h 532"/>
                  <a:gd name="T32" fmla="*/ 218 w 1149"/>
                  <a:gd name="T33" fmla="*/ 30 h 532"/>
                  <a:gd name="T34" fmla="*/ 220 w 1149"/>
                  <a:gd name="T35" fmla="*/ 37 h 532"/>
                  <a:gd name="T36" fmla="*/ 224 w 1149"/>
                  <a:gd name="T37" fmla="*/ 98 h 532"/>
                  <a:gd name="T38" fmla="*/ 273 w 1149"/>
                  <a:gd name="T39" fmla="*/ 101 h 532"/>
                  <a:gd name="T40" fmla="*/ 346 w 1149"/>
                  <a:gd name="T41" fmla="*/ 117 h 532"/>
                  <a:gd name="T42" fmla="*/ 327 w 1149"/>
                  <a:gd name="T43" fmla="*/ 157 h 532"/>
                  <a:gd name="T44" fmla="*/ 395 w 1149"/>
                  <a:gd name="T45" fmla="*/ 271 h 532"/>
                  <a:gd name="T46" fmla="*/ 466 w 1149"/>
                  <a:gd name="T47" fmla="*/ 243 h 532"/>
                  <a:gd name="T48" fmla="*/ 533 w 1149"/>
                  <a:gd name="T49" fmla="*/ 262 h 532"/>
                  <a:gd name="T50" fmla="*/ 533 w 1149"/>
                  <a:gd name="T51" fmla="*/ 249 h 532"/>
                  <a:gd name="T52" fmla="*/ 586 w 1149"/>
                  <a:gd name="T53" fmla="*/ 216 h 532"/>
                  <a:gd name="T54" fmla="*/ 587 w 1149"/>
                  <a:gd name="T55" fmla="*/ 216 h 532"/>
                  <a:gd name="T56" fmla="*/ 603 w 1149"/>
                  <a:gd name="T57" fmla="*/ 218 h 532"/>
                  <a:gd name="T58" fmla="*/ 664 w 1149"/>
                  <a:gd name="T59" fmla="*/ 243 h 532"/>
                  <a:gd name="T60" fmla="*/ 704 w 1149"/>
                  <a:gd name="T61" fmla="*/ 288 h 532"/>
                  <a:gd name="T62" fmla="*/ 740 w 1149"/>
                  <a:gd name="T63" fmla="*/ 277 h 532"/>
                  <a:gd name="T64" fmla="*/ 799 w 1149"/>
                  <a:gd name="T65" fmla="*/ 309 h 532"/>
                  <a:gd name="T66" fmla="*/ 805 w 1149"/>
                  <a:gd name="T67" fmla="*/ 358 h 532"/>
                  <a:gd name="T68" fmla="*/ 802 w 1149"/>
                  <a:gd name="T69" fmla="*/ 368 h 532"/>
                  <a:gd name="T70" fmla="*/ 849 w 1149"/>
                  <a:gd name="T71" fmla="*/ 469 h 532"/>
                  <a:gd name="T72" fmla="*/ 857 w 1149"/>
                  <a:gd name="T73" fmla="*/ 467 h 532"/>
                  <a:gd name="T74" fmla="*/ 859 w 1149"/>
                  <a:gd name="T75" fmla="*/ 467 h 532"/>
                  <a:gd name="T76" fmla="*/ 887 w 1149"/>
                  <a:gd name="T77" fmla="*/ 477 h 532"/>
                  <a:gd name="T78" fmla="*/ 985 w 1149"/>
                  <a:gd name="T79" fmla="*/ 532 h 532"/>
                  <a:gd name="T80" fmla="*/ 1021 w 1149"/>
                  <a:gd name="T81" fmla="*/ 500 h 532"/>
                  <a:gd name="T82" fmla="*/ 1065 w 1149"/>
                  <a:gd name="T83" fmla="*/ 477 h 532"/>
                  <a:gd name="T84" fmla="*/ 1057 w 1149"/>
                  <a:gd name="T85" fmla="*/ 466 h 532"/>
                  <a:gd name="T86" fmla="*/ 1068 w 1149"/>
                  <a:gd name="T87" fmla="*/ 412 h 532"/>
                  <a:gd name="T88" fmla="*/ 1083 w 1149"/>
                  <a:gd name="T89" fmla="*/ 396 h 532"/>
                  <a:gd name="T90" fmla="*/ 1136 w 1149"/>
                  <a:gd name="T91" fmla="*/ 353 h 532"/>
                  <a:gd name="T92" fmla="*/ 1149 w 1149"/>
                  <a:gd name="T93" fmla="*/ 346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49" h="532">
                    <a:moveTo>
                      <a:pt x="0" y="0"/>
                    </a:moveTo>
                    <a:lnTo>
                      <a:pt x="67" y="0"/>
                    </a:lnTo>
                    <a:lnTo>
                      <a:pt x="51" y="59"/>
                    </a:lnTo>
                    <a:lnTo>
                      <a:pt x="109" y="40"/>
                    </a:lnTo>
                    <a:lnTo>
                      <a:pt x="120" y="62"/>
                    </a:lnTo>
                    <a:lnTo>
                      <a:pt x="144" y="81"/>
                    </a:lnTo>
                    <a:lnTo>
                      <a:pt x="147" y="81"/>
                    </a:lnTo>
                    <a:lnTo>
                      <a:pt x="149" y="84"/>
                    </a:lnTo>
                    <a:lnTo>
                      <a:pt x="182" y="81"/>
                    </a:lnTo>
                    <a:lnTo>
                      <a:pt x="204" y="52"/>
                    </a:lnTo>
                    <a:lnTo>
                      <a:pt x="207" y="44"/>
                    </a:lnTo>
                    <a:lnTo>
                      <a:pt x="209" y="33"/>
                    </a:lnTo>
                    <a:lnTo>
                      <a:pt x="209" y="30"/>
                    </a:lnTo>
                    <a:lnTo>
                      <a:pt x="207" y="29"/>
                    </a:lnTo>
                    <a:lnTo>
                      <a:pt x="207" y="26"/>
                    </a:lnTo>
                    <a:lnTo>
                      <a:pt x="213" y="26"/>
                    </a:lnTo>
                    <a:lnTo>
                      <a:pt x="218" y="30"/>
                    </a:lnTo>
                    <a:lnTo>
                      <a:pt x="220" y="37"/>
                    </a:lnTo>
                    <a:lnTo>
                      <a:pt x="224" y="98"/>
                    </a:lnTo>
                    <a:lnTo>
                      <a:pt x="273" y="101"/>
                    </a:lnTo>
                    <a:lnTo>
                      <a:pt x="346" y="117"/>
                    </a:lnTo>
                    <a:lnTo>
                      <a:pt x="327" y="157"/>
                    </a:lnTo>
                    <a:lnTo>
                      <a:pt x="395" y="271"/>
                    </a:lnTo>
                    <a:lnTo>
                      <a:pt x="466" y="243"/>
                    </a:lnTo>
                    <a:lnTo>
                      <a:pt x="533" y="262"/>
                    </a:lnTo>
                    <a:lnTo>
                      <a:pt x="533" y="249"/>
                    </a:lnTo>
                    <a:lnTo>
                      <a:pt x="586" y="216"/>
                    </a:lnTo>
                    <a:lnTo>
                      <a:pt x="587" y="216"/>
                    </a:lnTo>
                    <a:lnTo>
                      <a:pt x="603" y="218"/>
                    </a:lnTo>
                    <a:lnTo>
                      <a:pt x="664" y="243"/>
                    </a:lnTo>
                    <a:lnTo>
                      <a:pt x="704" y="288"/>
                    </a:lnTo>
                    <a:lnTo>
                      <a:pt x="740" y="277"/>
                    </a:lnTo>
                    <a:lnTo>
                      <a:pt x="799" y="309"/>
                    </a:lnTo>
                    <a:lnTo>
                      <a:pt x="805" y="358"/>
                    </a:lnTo>
                    <a:lnTo>
                      <a:pt x="802" y="368"/>
                    </a:lnTo>
                    <a:lnTo>
                      <a:pt x="849" y="469"/>
                    </a:lnTo>
                    <a:lnTo>
                      <a:pt x="857" y="467"/>
                    </a:lnTo>
                    <a:lnTo>
                      <a:pt x="859" y="467"/>
                    </a:lnTo>
                    <a:lnTo>
                      <a:pt x="887" y="477"/>
                    </a:lnTo>
                    <a:lnTo>
                      <a:pt x="985" y="532"/>
                    </a:lnTo>
                    <a:lnTo>
                      <a:pt x="1021" y="500"/>
                    </a:lnTo>
                    <a:lnTo>
                      <a:pt x="1065" y="477"/>
                    </a:lnTo>
                    <a:lnTo>
                      <a:pt x="1057" y="466"/>
                    </a:lnTo>
                    <a:lnTo>
                      <a:pt x="1068" y="412"/>
                    </a:lnTo>
                    <a:lnTo>
                      <a:pt x="1083" y="396"/>
                    </a:lnTo>
                    <a:lnTo>
                      <a:pt x="1136" y="353"/>
                    </a:lnTo>
                    <a:lnTo>
                      <a:pt x="1149" y="34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5" name="Freeform 390">
                <a:extLst>
                  <a:ext uri="{FF2B5EF4-FFF2-40B4-BE49-F238E27FC236}">
                    <a16:creationId xmlns:a16="http://schemas.microsoft.com/office/drawing/2014/main" id="{73536DCB-76D7-B002-23A9-942C52C09D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2" y="2328"/>
                <a:ext cx="163" cy="37"/>
              </a:xfrm>
              <a:custGeom>
                <a:avLst/>
                <a:gdLst>
                  <a:gd name="T0" fmla="*/ 0 w 1142"/>
                  <a:gd name="T1" fmla="*/ 169 h 259"/>
                  <a:gd name="T2" fmla="*/ 33 w 1142"/>
                  <a:gd name="T3" fmla="*/ 132 h 259"/>
                  <a:gd name="T4" fmla="*/ 111 w 1142"/>
                  <a:gd name="T5" fmla="*/ 98 h 259"/>
                  <a:gd name="T6" fmla="*/ 155 w 1142"/>
                  <a:gd name="T7" fmla="*/ 98 h 259"/>
                  <a:gd name="T8" fmla="*/ 155 w 1142"/>
                  <a:gd name="T9" fmla="*/ 99 h 259"/>
                  <a:gd name="T10" fmla="*/ 157 w 1142"/>
                  <a:gd name="T11" fmla="*/ 99 h 259"/>
                  <a:gd name="T12" fmla="*/ 164 w 1142"/>
                  <a:gd name="T13" fmla="*/ 109 h 259"/>
                  <a:gd name="T14" fmla="*/ 198 w 1142"/>
                  <a:gd name="T15" fmla="*/ 33 h 259"/>
                  <a:gd name="T16" fmla="*/ 228 w 1142"/>
                  <a:gd name="T17" fmla="*/ 15 h 259"/>
                  <a:gd name="T18" fmla="*/ 282 w 1142"/>
                  <a:gd name="T19" fmla="*/ 0 h 259"/>
                  <a:gd name="T20" fmla="*/ 359 w 1142"/>
                  <a:gd name="T21" fmla="*/ 43 h 259"/>
                  <a:gd name="T22" fmla="*/ 361 w 1142"/>
                  <a:gd name="T23" fmla="*/ 51 h 259"/>
                  <a:gd name="T24" fmla="*/ 359 w 1142"/>
                  <a:gd name="T25" fmla="*/ 70 h 259"/>
                  <a:gd name="T26" fmla="*/ 359 w 1142"/>
                  <a:gd name="T27" fmla="*/ 92 h 259"/>
                  <a:gd name="T28" fmla="*/ 373 w 1142"/>
                  <a:gd name="T29" fmla="*/ 82 h 259"/>
                  <a:gd name="T30" fmla="*/ 452 w 1142"/>
                  <a:gd name="T31" fmla="*/ 71 h 259"/>
                  <a:gd name="T32" fmla="*/ 454 w 1142"/>
                  <a:gd name="T33" fmla="*/ 73 h 259"/>
                  <a:gd name="T34" fmla="*/ 498 w 1142"/>
                  <a:gd name="T35" fmla="*/ 110 h 259"/>
                  <a:gd name="T36" fmla="*/ 504 w 1142"/>
                  <a:gd name="T37" fmla="*/ 71 h 259"/>
                  <a:gd name="T38" fmla="*/ 536 w 1142"/>
                  <a:gd name="T39" fmla="*/ 84 h 259"/>
                  <a:gd name="T40" fmla="*/ 569 w 1142"/>
                  <a:gd name="T41" fmla="*/ 120 h 259"/>
                  <a:gd name="T42" fmla="*/ 577 w 1142"/>
                  <a:gd name="T43" fmla="*/ 136 h 259"/>
                  <a:gd name="T44" fmla="*/ 563 w 1142"/>
                  <a:gd name="T45" fmla="*/ 165 h 259"/>
                  <a:gd name="T46" fmla="*/ 563 w 1142"/>
                  <a:gd name="T47" fmla="*/ 169 h 259"/>
                  <a:gd name="T48" fmla="*/ 566 w 1142"/>
                  <a:gd name="T49" fmla="*/ 169 h 259"/>
                  <a:gd name="T50" fmla="*/ 569 w 1142"/>
                  <a:gd name="T51" fmla="*/ 175 h 259"/>
                  <a:gd name="T52" fmla="*/ 590 w 1142"/>
                  <a:gd name="T53" fmla="*/ 175 h 259"/>
                  <a:gd name="T54" fmla="*/ 601 w 1142"/>
                  <a:gd name="T55" fmla="*/ 165 h 259"/>
                  <a:gd name="T56" fmla="*/ 602 w 1142"/>
                  <a:gd name="T57" fmla="*/ 165 h 259"/>
                  <a:gd name="T58" fmla="*/ 605 w 1142"/>
                  <a:gd name="T59" fmla="*/ 160 h 259"/>
                  <a:gd name="T60" fmla="*/ 605 w 1142"/>
                  <a:gd name="T61" fmla="*/ 135 h 259"/>
                  <a:gd name="T62" fmla="*/ 654 w 1142"/>
                  <a:gd name="T63" fmla="*/ 191 h 259"/>
                  <a:gd name="T64" fmla="*/ 716 w 1142"/>
                  <a:gd name="T65" fmla="*/ 196 h 259"/>
                  <a:gd name="T66" fmla="*/ 768 w 1142"/>
                  <a:gd name="T67" fmla="*/ 251 h 259"/>
                  <a:gd name="T68" fmla="*/ 812 w 1142"/>
                  <a:gd name="T69" fmla="*/ 259 h 259"/>
                  <a:gd name="T70" fmla="*/ 823 w 1142"/>
                  <a:gd name="T71" fmla="*/ 252 h 259"/>
                  <a:gd name="T72" fmla="*/ 853 w 1142"/>
                  <a:gd name="T73" fmla="*/ 219 h 259"/>
                  <a:gd name="T74" fmla="*/ 853 w 1142"/>
                  <a:gd name="T75" fmla="*/ 218 h 259"/>
                  <a:gd name="T76" fmla="*/ 865 w 1142"/>
                  <a:gd name="T77" fmla="*/ 175 h 259"/>
                  <a:gd name="T78" fmla="*/ 867 w 1142"/>
                  <a:gd name="T79" fmla="*/ 147 h 259"/>
                  <a:gd name="T80" fmla="*/ 905 w 1142"/>
                  <a:gd name="T81" fmla="*/ 136 h 259"/>
                  <a:gd name="T82" fmla="*/ 916 w 1142"/>
                  <a:gd name="T83" fmla="*/ 138 h 259"/>
                  <a:gd name="T84" fmla="*/ 1036 w 1142"/>
                  <a:gd name="T85" fmla="*/ 176 h 259"/>
                  <a:gd name="T86" fmla="*/ 1142 w 1142"/>
                  <a:gd name="T87" fmla="*/ 71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42" h="259">
                    <a:moveTo>
                      <a:pt x="0" y="169"/>
                    </a:moveTo>
                    <a:lnTo>
                      <a:pt x="33" y="132"/>
                    </a:lnTo>
                    <a:lnTo>
                      <a:pt x="111" y="98"/>
                    </a:lnTo>
                    <a:lnTo>
                      <a:pt x="155" y="98"/>
                    </a:lnTo>
                    <a:lnTo>
                      <a:pt x="155" y="99"/>
                    </a:lnTo>
                    <a:lnTo>
                      <a:pt x="157" y="99"/>
                    </a:lnTo>
                    <a:lnTo>
                      <a:pt x="164" y="109"/>
                    </a:lnTo>
                    <a:lnTo>
                      <a:pt x="198" y="33"/>
                    </a:lnTo>
                    <a:lnTo>
                      <a:pt x="228" y="15"/>
                    </a:lnTo>
                    <a:lnTo>
                      <a:pt x="282" y="0"/>
                    </a:lnTo>
                    <a:lnTo>
                      <a:pt x="359" y="43"/>
                    </a:lnTo>
                    <a:lnTo>
                      <a:pt x="361" y="51"/>
                    </a:lnTo>
                    <a:lnTo>
                      <a:pt x="359" y="70"/>
                    </a:lnTo>
                    <a:lnTo>
                      <a:pt x="359" y="92"/>
                    </a:lnTo>
                    <a:lnTo>
                      <a:pt x="373" y="82"/>
                    </a:lnTo>
                    <a:lnTo>
                      <a:pt x="452" y="71"/>
                    </a:lnTo>
                    <a:lnTo>
                      <a:pt x="454" y="73"/>
                    </a:lnTo>
                    <a:lnTo>
                      <a:pt x="498" y="110"/>
                    </a:lnTo>
                    <a:lnTo>
                      <a:pt x="504" y="71"/>
                    </a:lnTo>
                    <a:lnTo>
                      <a:pt x="536" y="84"/>
                    </a:lnTo>
                    <a:lnTo>
                      <a:pt x="569" y="120"/>
                    </a:lnTo>
                    <a:lnTo>
                      <a:pt x="577" y="136"/>
                    </a:lnTo>
                    <a:lnTo>
                      <a:pt x="563" y="165"/>
                    </a:lnTo>
                    <a:lnTo>
                      <a:pt x="563" y="169"/>
                    </a:lnTo>
                    <a:lnTo>
                      <a:pt x="566" y="169"/>
                    </a:lnTo>
                    <a:lnTo>
                      <a:pt x="569" y="175"/>
                    </a:lnTo>
                    <a:lnTo>
                      <a:pt x="590" y="175"/>
                    </a:lnTo>
                    <a:lnTo>
                      <a:pt x="601" y="165"/>
                    </a:lnTo>
                    <a:lnTo>
                      <a:pt x="602" y="165"/>
                    </a:lnTo>
                    <a:lnTo>
                      <a:pt x="605" y="160"/>
                    </a:lnTo>
                    <a:lnTo>
                      <a:pt x="605" y="135"/>
                    </a:lnTo>
                    <a:lnTo>
                      <a:pt x="654" y="191"/>
                    </a:lnTo>
                    <a:lnTo>
                      <a:pt x="716" y="196"/>
                    </a:lnTo>
                    <a:lnTo>
                      <a:pt x="768" y="251"/>
                    </a:lnTo>
                    <a:lnTo>
                      <a:pt x="812" y="259"/>
                    </a:lnTo>
                    <a:lnTo>
                      <a:pt x="823" y="252"/>
                    </a:lnTo>
                    <a:lnTo>
                      <a:pt x="853" y="219"/>
                    </a:lnTo>
                    <a:lnTo>
                      <a:pt x="853" y="218"/>
                    </a:lnTo>
                    <a:lnTo>
                      <a:pt x="865" y="175"/>
                    </a:lnTo>
                    <a:lnTo>
                      <a:pt x="867" y="147"/>
                    </a:lnTo>
                    <a:lnTo>
                      <a:pt x="905" y="136"/>
                    </a:lnTo>
                    <a:lnTo>
                      <a:pt x="916" y="138"/>
                    </a:lnTo>
                    <a:lnTo>
                      <a:pt x="1036" y="176"/>
                    </a:lnTo>
                    <a:lnTo>
                      <a:pt x="1142" y="71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6" name="Freeform 391">
                <a:extLst>
                  <a:ext uri="{FF2B5EF4-FFF2-40B4-BE49-F238E27FC236}">
                    <a16:creationId xmlns:a16="http://schemas.microsoft.com/office/drawing/2014/main" id="{EF312B31-0E80-47D0-C34E-4F65AEFB2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6" y="779"/>
                <a:ext cx="52" cy="231"/>
              </a:xfrm>
              <a:custGeom>
                <a:avLst/>
                <a:gdLst>
                  <a:gd name="T0" fmla="*/ 293 w 363"/>
                  <a:gd name="T1" fmla="*/ 99 h 1620"/>
                  <a:gd name="T2" fmla="*/ 237 w 363"/>
                  <a:gd name="T3" fmla="*/ 153 h 1620"/>
                  <a:gd name="T4" fmla="*/ 235 w 363"/>
                  <a:gd name="T5" fmla="*/ 230 h 1620"/>
                  <a:gd name="T6" fmla="*/ 284 w 363"/>
                  <a:gd name="T7" fmla="*/ 285 h 1620"/>
                  <a:gd name="T8" fmla="*/ 312 w 363"/>
                  <a:gd name="T9" fmla="*/ 349 h 1620"/>
                  <a:gd name="T10" fmla="*/ 301 w 363"/>
                  <a:gd name="T11" fmla="*/ 448 h 1620"/>
                  <a:gd name="T12" fmla="*/ 239 w 363"/>
                  <a:gd name="T13" fmla="*/ 516 h 1620"/>
                  <a:gd name="T14" fmla="*/ 282 w 363"/>
                  <a:gd name="T15" fmla="*/ 584 h 1620"/>
                  <a:gd name="T16" fmla="*/ 344 w 363"/>
                  <a:gd name="T17" fmla="*/ 693 h 1620"/>
                  <a:gd name="T18" fmla="*/ 361 w 363"/>
                  <a:gd name="T19" fmla="*/ 728 h 1620"/>
                  <a:gd name="T20" fmla="*/ 235 w 363"/>
                  <a:gd name="T21" fmla="*/ 775 h 1620"/>
                  <a:gd name="T22" fmla="*/ 237 w 363"/>
                  <a:gd name="T23" fmla="*/ 849 h 1620"/>
                  <a:gd name="T24" fmla="*/ 210 w 363"/>
                  <a:gd name="T25" fmla="*/ 912 h 1620"/>
                  <a:gd name="T26" fmla="*/ 188 w 363"/>
                  <a:gd name="T27" fmla="*/ 988 h 1620"/>
                  <a:gd name="T28" fmla="*/ 88 w 363"/>
                  <a:gd name="T29" fmla="*/ 1016 h 1620"/>
                  <a:gd name="T30" fmla="*/ 0 w 363"/>
                  <a:gd name="T31" fmla="*/ 1059 h 1620"/>
                  <a:gd name="T32" fmla="*/ 11 w 363"/>
                  <a:gd name="T33" fmla="*/ 1111 h 1620"/>
                  <a:gd name="T34" fmla="*/ 115 w 363"/>
                  <a:gd name="T35" fmla="*/ 1196 h 1620"/>
                  <a:gd name="T36" fmla="*/ 126 w 363"/>
                  <a:gd name="T37" fmla="*/ 1272 h 1620"/>
                  <a:gd name="T38" fmla="*/ 139 w 363"/>
                  <a:gd name="T39" fmla="*/ 1307 h 1620"/>
                  <a:gd name="T40" fmla="*/ 137 w 363"/>
                  <a:gd name="T41" fmla="*/ 1322 h 1620"/>
                  <a:gd name="T42" fmla="*/ 104 w 363"/>
                  <a:gd name="T43" fmla="*/ 1349 h 1620"/>
                  <a:gd name="T44" fmla="*/ 71 w 363"/>
                  <a:gd name="T45" fmla="*/ 1333 h 1620"/>
                  <a:gd name="T46" fmla="*/ 75 w 363"/>
                  <a:gd name="T47" fmla="*/ 1327 h 1620"/>
                  <a:gd name="T48" fmla="*/ 95 w 363"/>
                  <a:gd name="T49" fmla="*/ 1310 h 1620"/>
                  <a:gd name="T50" fmla="*/ 68 w 363"/>
                  <a:gd name="T51" fmla="*/ 1294 h 1620"/>
                  <a:gd name="T52" fmla="*/ 14 w 363"/>
                  <a:gd name="T53" fmla="*/ 1427 h 1620"/>
                  <a:gd name="T54" fmla="*/ 44 w 363"/>
                  <a:gd name="T55" fmla="*/ 1425 h 1620"/>
                  <a:gd name="T56" fmla="*/ 106 w 363"/>
                  <a:gd name="T57" fmla="*/ 1474 h 1620"/>
                  <a:gd name="T58" fmla="*/ 128 w 363"/>
                  <a:gd name="T59" fmla="*/ 1438 h 1620"/>
                  <a:gd name="T60" fmla="*/ 68 w 363"/>
                  <a:gd name="T61" fmla="*/ 1425 h 1620"/>
                  <a:gd name="T62" fmla="*/ 64 w 363"/>
                  <a:gd name="T63" fmla="*/ 1355 h 1620"/>
                  <a:gd name="T64" fmla="*/ 75 w 363"/>
                  <a:gd name="T65" fmla="*/ 1351 h 1620"/>
                  <a:gd name="T66" fmla="*/ 90 w 363"/>
                  <a:gd name="T67" fmla="*/ 1347 h 1620"/>
                  <a:gd name="T68" fmla="*/ 118 w 363"/>
                  <a:gd name="T69" fmla="*/ 1355 h 1620"/>
                  <a:gd name="T70" fmla="*/ 123 w 363"/>
                  <a:gd name="T71" fmla="*/ 1362 h 1620"/>
                  <a:gd name="T72" fmla="*/ 159 w 363"/>
                  <a:gd name="T73" fmla="*/ 1376 h 1620"/>
                  <a:gd name="T74" fmla="*/ 216 w 363"/>
                  <a:gd name="T75" fmla="*/ 1496 h 1620"/>
                  <a:gd name="T76" fmla="*/ 276 w 363"/>
                  <a:gd name="T77" fmla="*/ 1421 h 1620"/>
                  <a:gd name="T78" fmla="*/ 292 w 363"/>
                  <a:gd name="T79" fmla="*/ 1534 h 1620"/>
                  <a:gd name="T80" fmla="*/ 254 w 363"/>
                  <a:gd name="T81" fmla="*/ 1537 h 1620"/>
                  <a:gd name="T82" fmla="*/ 235 w 363"/>
                  <a:gd name="T83" fmla="*/ 1552 h 1620"/>
                  <a:gd name="T84" fmla="*/ 195 w 363"/>
                  <a:gd name="T85" fmla="*/ 1620 h 1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63" h="1620">
                    <a:moveTo>
                      <a:pt x="276" y="0"/>
                    </a:moveTo>
                    <a:lnTo>
                      <a:pt x="293" y="99"/>
                    </a:lnTo>
                    <a:lnTo>
                      <a:pt x="259" y="112"/>
                    </a:lnTo>
                    <a:lnTo>
                      <a:pt x="237" y="153"/>
                    </a:lnTo>
                    <a:lnTo>
                      <a:pt x="268" y="204"/>
                    </a:lnTo>
                    <a:lnTo>
                      <a:pt x="235" y="230"/>
                    </a:lnTo>
                    <a:lnTo>
                      <a:pt x="248" y="248"/>
                    </a:lnTo>
                    <a:lnTo>
                      <a:pt x="284" y="285"/>
                    </a:lnTo>
                    <a:lnTo>
                      <a:pt x="287" y="300"/>
                    </a:lnTo>
                    <a:lnTo>
                      <a:pt x="312" y="349"/>
                    </a:lnTo>
                    <a:lnTo>
                      <a:pt x="293" y="366"/>
                    </a:lnTo>
                    <a:lnTo>
                      <a:pt x="301" y="448"/>
                    </a:lnTo>
                    <a:lnTo>
                      <a:pt x="292" y="451"/>
                    </a:lnTo>
                    <a:lnTo>
                      <a:pt x="239" y="516"/>
                    </a:lnTo>
                    <a:lnTo>
                      <a:pt x="259" y="557"/>
                    </a:lnTo>
                    <a:lnTo>
                      <a:pt x="282" y="584"/>
                    </a:lnTo>
                    <a:lnTo>
                      <a:pt x="257" y="655"/>
                    </a:lnTo>
                    <a:lnTo>
                      <a:pt x="344" y="693"/>
                    </a:lnTo>
                    <a:lnTo>
                      <a:pt x="363" y="713"/>
                    </a:lnTo>
                    <a:lnTo>
                      <a:pt x="361" y="728"/>
                    </a:lnTo>
                    <a:lnTo>
                      <a:pt x="246" y="733"/>
                    </a:lnTo>
                    <a:lnTo>
                      <a:pt x="235" y="775"/>
                    </a:lnTo>
                    <a:lnTo>
                      <a:pt x="237" y="783"/>
                    </a:lnTo>
                    <a:lnTo>
                      <a:pt x="237" y="849"/>
                    </a:lnTo>
                    <a:lnTo>
                      <a:pt x="228" y="846"/>
                    </a:lnTo>
                    <a:lnTo>
                      <a:pt x="210" y="912"/>
                    </a:lnTo>
                    <a:lnTo>
                      <a:pt x="205" y="964"/>
                    </a:lnTo>
                    <a:lnTo>
                      <a:pt x="188" y="988"/>
                    </a:lnTo>
                    <a:lnTo>
                      <a:pt x="129" y="1048"/>
                    </a:lnTo>
                    <a:lnTo>
                      <a:pt x="88" y="1016"/>
                    </a:lnTo>
                    <a:lnTo>
                      <a:pt x="68" y="1008"/>
                    </a:lnTo>
                    <a:lnTo>
                      <a:pt x="0" y="1059"/>
                    </a:lnTo>
                    <a:lnTo>
                      <a:pt x="17" y="1104"/>
                    </a:lnTo>
                    <a:lnTo>
                      <a:pt x="11" y="1111"/>
                    </a:lnTo>
                    <a:lnTo>
                      <a:pt x="90" y="1168"/>
                    </a:lnTo>
                    <a:lnTo>
                      <a:pt x="115" y="1196"/>
                    </a:lnTo>
                    <a:lnTo>
                      <a:pt x="121" y="1209"/>
                    </a:lnTo>
                    <a:lnTo>
                      <a:pt x="126" y="1272"/>
                    </a:lnTo>
                    <a:lnTo>
                      <a:pt x="139" y="1303"/>
                    </a:lnTo>
                    <a:lnTo>
                      <a:pt x="139" y="1307"/>
                    </a:lnTo>
                    <a:lnTo>
                      <a:pt x="137" y="1321"/>
                    </a:lnTo>
                    <a:lnTo>
                      <a:pt x="137" y="1322"/>
                    </a:lnTo>
                    <a:lnTo>
                      <a:pt x="131" y="1332"/>
                    </a:lnTo>
                    <a:lnTo>
                      <a:pt x="104" y="1349"/>
                    </a:lnTo>
                    <a:lnTo>
                      <a:pt x="75" y="1336"/>
                    </a:lnTo>
                    <a:lnTo>
                      <a:pt x="71" y="1333"/>
                    </a:lnTo>
                    <a:lnTo>
                      <a:pt x="71" y="1327"/>
                    </a:lnTo>
                    <a:lnTo>
                      <a:pt x="75" y="1327"/>
                    </a:lnTo>
                    <a:lnTo>
                      <a:pt x="88" y="1314"/>
                    </a:lnTo>
                    <a:lnTo>
                      <a:pt x="95" y="1310"/>
                    </a:lnTo>
                    <a:lnTo>
                      <a:pt x="88" y="1305"/>
                    </a:lnTo>
                    <a:lnTo>
                      <a:pt x="68" y="1294"/>
                    </a:lnTo>
                    <a:lnTo>
                      <a:pt x="0" y="1305"/>
                    </a:lnTo>
                    <a:lnTo>
                      <a:pt x="14" y="1427"/>
                    </a:lnTo>
                    <a:lnTo>
                      <a:pt x="31" y="1436"/>
                    </a:lnTo>
                    <a:lnTo>
                      <a:pt x="44" y="1425"/>
                    </a:lnTo>
                    <a:lnTo>
                      <a:pt x="57" y="1431"/>
                    </a:lnTo>
                    <a:lnTo>
                      <a:pt x="106" y="1474"/>
                    </a:lnTo>
                    <a:lnTo>
                      <a:pt x="131" y="1478"/>
                    </a:lnTo>
                    <a:lnTo>
                      <a:pt x="128" y="1438"/>
                    </a:lnTo>
                    <a:lnTo>
                      <a:pt x="79" y="1436"/>
                    </a:lnTo>
                    <a:lnTo>
                      <a:pt x="68" y="1425"/>
                    </a:lnTo>
                    <a:lnTo>
                      <a:pt x="55" y="1366"/>
                    </a:lnTo>
                    <a:lnTo>
                      <a:pt x="64" y="1355"/>
                    </a:lnTo>
                    <a:lnTo>
                      <a:pt x="66" y="1355"/>
                    </a:lnTo>
                    <a:lnTo>
                      <a:pt x="75" y="1351"/>
                    </a:lnTo>
                    <a:lnTo>
                      <a:pt x="79" y="1351"/>
                    </a:lnTo>
                    <a:lnTo>
                      <a:pt x="90" y="1347"/>
                    </a:lnTo>
                    <a:lnTo>
                      <a:pt x="99" y="1347"/>
                    </a:lnTo>
                    <a:lnTo>
                      <a:pt x="118" y="1355"/>
                    </a:lnTo>
                    <a:lnTo>
                      <a:pt x="121" y="1357"/>
                    </a:lnTo>
                    <a:lnTo>
                      <a:pt x="123" y="1362"/>
                    </a:lnTo>
                    <a:lnTo>
                      <a:pt x="128" y="1376"/>
                    </a:lnTo>
                    <a:lnTo>
                      <a:pt x="159" y="1376"/>
                    </a:lnTo>
                    <a:lnTo>
                      <a:pt x="181" y="1412"/>
                    </a:lnTo>
                    <a:lnTo>
                      <a:pt x="216" y="1496"/>
                    </a:lnTo>
                    <a:lnTo>
                      <a:pt x="252" y="1401"/>
                    </a:lnTo>
                    <a:lnTo>
                      <a:pt x="276" y="1421"/>
                    </a:lnTo>
                    <a:lnTo>
                      <a:pt x="276" y="1458"/>
                    </a:lnTo>
                    <a:lnTo>
                      <a:pt x="292" y="1534"/>
                    </a:lnTo>
                    <a:lnTo>
                      <a:pt x="293" y="1545"/>
                    </a:lnTo>
                    <a:lnTo>
                      <a:pt x="254" y="1537"/>
                    </a:lnTo>
                    <a:lnTo>
                      <a:pt x="276" y="1562"/>
                    </a:lnTo>
                    <a:lnTo>
                      <a:pt x="235" y="1552"/>
                    </a:lnTo>
                    <a:lnTo>
                      <a:pt x="205" y="1609"/>
                    </a:lnTo>
                    <a:lnTo>
                      <a:pt x="195" y="162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7" name="Freeform 392">
                <a:extLst>
                  <a:ext uri="{FF2B5EF4-FFF2-40B4-BE49-F238E27FC236}">
                    <a16:creationId xmlns:a16="http://schemas.microsoft.com/office/drawing/2014/main" id="{CAF17CE3-178E-9A69-590E-BB95089E8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6" y="2135"/>
                <a:ext cx="309" cy="127"/>
              </a:xfrm>
              <a:custGeom>
                <a:avLst/>
                <a:gdLst>
                  <a:gd name="T0" fmla="*/ 0 w 2162"/>
                  <a:gd name="T1" fmla="*/ 310 h 891"/>
                  <a:gd name="T2" fmla="*/ 51 w 2162"/>
                  <a:gd name="T3" fmla="*/ 356 h 891"/>
                  <a:gd name="T4" fmla="*/ 69 w 2162"/>
                  <a:gd name="T5" fmla="*/ 345 h 891"/>
                  <a:gd name="T6" fmla="*/ 111 w 2162"/>
                  <a:gd name="T7" fmla="*/ 367 h 891"/>
                  <a:gd name="T8" fmla="*/ 184 w 2162"/>
                  <a:gd name="T9" fmla="*/ 326 h 891"/>
                  <a:gd name="T10" fmla="*/ 229 w 2162"/>
                  <a:gd name="T11" fmla="*/ 222 h 891"/>
                  <a:gd name="T12" fmla="*/ 262 w 2162"/>
                  <a:gd name="T13" fmla="*/ 207 h 891"/>
                  <a:gd name="T14" fmla="*/ 302 w 2162"/>
                  <a:gd name="T15" fmla="*/ 206 h 891"/>
                  <a:gd name="T16" fmla="*/ 321 w 2162"/>
                  <a:gd name="T17" fmla="*/ 91 h 891"/>
                  <a:gd name="T18" fmla="*/ 424 w 2162"/>
                  <a:gd name="T19" fmla="*/ 159 h 891"/>
                  <a:gd name="T20" fmla="*/ 468 w 2162"/>
                  <a:gd name="T21" fmla="*/ 167 h 891"/>
                  <a:gd name="T22" fmla="*/ 493 w 2162"/>
                  <a:gd name="T23" fmla="*/ 101 h 891"/>
                  <a:gd name="T24" fmla="*/ 485 w 2162"/>
                  <a:gd name="T25" fmla="*/ 42 h 891"/>
                  <a:gd name="T26" fmla="*/ 564 w 2162"/>
                  <a:gd name="T27" fmla="*/ 0 h 891"/>
                  <a:gd name="T28" fmla="*/ 690 w 2162"/>
                  <a:gd name="T29" fmla="*/ 21 h 891"/>
                  <a:gd name="T30" fmla="*/ 728 w 2162"/>
                  <a:gd name="T31" fmla="*/ 42 h 891"/>
                  <a:gd name="T32" fmla="*/ 710 w 2162"/>
                  <a:gd name="T33" fmla="*/ 98 h 891"/>
                  <a:gd name="T34" fmla="*/ 687 w 2162"/>
                  <a:gd name="T35" fmla="*/ 109 h 891"/>
                  <a:gd name="T36" fmla="*/ 670 w 2162"/>
                  <a:gd name="T37" fmla="*/ 163 h 891"/>
                  <a:gd name="T38" fmla="*/ 679 w 2162"/>
                  <a:gd name="T39" fmla="*/ 181 h 891"/>
                  <a:gd name="T40" fmla="*/ 679 w 2162"/>
                  <a:gd name="T41" fmla="*/ 201 h 891"/>
                  <a:gd name="T42" fmla="*/ 665 w 2162"/>
                  <a:gd name="T43" fmla="*/ 218 h 891"/>
                  <a:gd name="T44" fmla="*/ 670 w 2162"/>
                  <a:gd name="T45" fmla="*/ 228 h 891"/>
                  <a:gd name="T46" fmla="*/ 739 w 2162"/>
                  <a:gd name="T47" fmla="*/ 236 h 891"/>
                  <a:gd name="T48" fmla="*/ 763 w 2162"/>
                  <a:gd name="T49" fmla="*/ 352 h 891"/>
                  <a:gd name="T50" fmla="*/ 777 w 2162"/>
                  <a:gd name="T51" fmla="*/ 371 h 891"/>
                  <a:gd name="T52" fmla="*/ 881 w 2162"/>
                  <a:gd name="T53" fmla="*/ 424 h 891"/>
                  <a:gd name="T54" fmla="*/ 906 w 2162"/>
                  <a:gd name="T55" fmla="*/ 410 h 891"/>
                  <a:gd name="T56" fmla="*/ 922 w 2162"/>
                  <a:gd name="T57" fmla="*/ 430 h 891"/>
                  <a:gd name="T58" fmla="*/ 925 w 2162"/>
                  <a:gd name="T59" fmla="*/ 430 h 891"/>
                  <a:gd name="T60" fmla="*/ 952 w 2162"/>
                  <a:gd name="T61" fmla="*/ 424 h 891"/>
                  <a:gd name="T62" fmla="*/ 1001 w 2162"/>
                  <a:gd name="T63" fmla="*/ 393 h 891"/>
                  <a:gd name="T64" fmla="*/ 1005 w 2162"/>
                  <a:gd name="T65" fmla="*/ 392 h 891"/>
                  <a:gd name="T66" fmla="*/ 1005 w 2162"/>
                  <a:gd name="T67" fmla="*/ 393 h 891"/>
                  <a:gd name="T68" fmla="*/ 1025 w 2162"/>
                  <a:gd name="T69" fmla="*/ 451 h 891"/>
                  <a:gd name="T70" fmla="*/ 1025 w 2162"/>
                  <a:gd name="T71" fmla="*/ 480 h 891"/>
                  <a:gd name="T72" fmla="*/ 1047 w 2162"/>
                  <a:gd name="T73" fmla="*/ 483 h 891"/>
                  <a:gd name="T74" fmla="*/ 1058 w 2162"/>
                  <a:gd name="T75" fmla="*/ 491 h 891"/>
                  <a:gd name="T76" fmla="*/ 1074 w 2162"/>
                  <a:gd name="T77" fmla="*/ 509 h 891"/>
                  <a:gd name="T78" fmla="*/ 1176 w 2162"/>
                  <a:gd name="T79" fmla="*/ 524 h 891"/>
                  <a:gd name="T80" fmla="*/ 1176 w 2162"/>
                  <a:gd name="T81" fmla="*/ 505 h 891"/>
                  <a:gd name="T82" fmla="*/ 1242 w 2162"/>
                  <a:gd name="T83" fmla="*/ 501 h 891"/>
                  <a:gd name="T84" fmla="*/ 1277 w 2162"/>
                  <a:gd name="T85" fmla="*/ 516 h 891"/>
                  <a:gd name="T86" fmla="*/ 1296 w 2162"/>
                  <a:gd name="T87" fmla="*/ 534 h 891"/>
                  <a:gd name="T88" fmla="*/ 1321 w 2162"/>
                  <a:gd name="T89" fmla="*/ 524 h 891"/>
                  <a:gd name="T90" fmla="*/ 1409 w 2162"/>
                  <a:gd name="T91" fmla="*/ 524 h 891"/>
                  <a:gd name="T92" fmla="*/ 1438 w 2162"/>
                  <a:gd name="T93" fmla="*/ 545 h 891"/>
                  <a:gd name="T94" fmla="*/ 1466 w 2162"/>
                  <a:gd name="T95" fmla="*/ 583 h 891"/>
                  <a:gd name="T96" fmla="*/ 1635 w 2162"/>
                  <a:gd name="T97" fmla="*/ 501 h 891"/>
                  <a:gd name="T98" fmla="*/ 1700 w 2162"/>
                  <a:gd name="T99" fmla="*/ 528 h 891"/>
                  <a:gd name="T100" fmla="*/ 1735 w 2162"/>
                  <a:gd name="T101" fmla="*/ 593 h 891"/>
                  <a:gd name="T102" fmla="*/ 1722 w 2162"/>
                  <a:gd name="T103" fmla="*/ 681 h 891"/>
                  <a:gd name="T104" fmla="*/ 1828 w 2162"/>
                  <a:gd name="T105" fmla="*/ 647 h 891"/>
                  <a:gd name="T106" fmla="*/ 1883 w 2162"/>
                  <a:gd name="T107" fmla="*/ 659 h 891"/>
                  <a:gd name="T108" fmla="*/ 1892 w 2162"/>
                  <a:gd name="T109" fmla="*/ 659 h 891"/>
                  <a:gd name="T110" fmla="*/ 1957 w 2162"/>
                  <a:gd name="T111" fmla="*/ 636 h 891"/>
                  <a:gd name="T112" fmla="*/ 2008 w 2162"/>
                  <a:gd name="T113" fmla="*/ 708 h 891"/>
                  <a:gd name="T114" fmla="*/ 2042 w 2162"/>
                  <a:gd name="T115" fmla="*/ 808 h 891"/>
                  <a:gd name="T116" fmla="*/ 2110 w 2162"/>
                  <a:gd name="T117" fmla="*/ 808 h 891"/>
                  <a:gd name="T118" fmla="*/ 2141 w 2162"/>
                  <a:gd name="T119" fmla="*/ 866 h 891"/>
                  <a:gd name="T120" fmla="*/ 2162 w 2162"/>
                  <a:gd name="T121" fmla="*/ 891 h 8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162" h="891">
                    <a:moveTo>
                      <a:pt x="0" y="310"/>
                    </a:moveTo>
                    <a:lnTo>
                      <a:pt x="51" y="356"/>
                    </a:lnTo>
                    <a:lnTo>
                      <a:pt x="69" y="345"/>
                    </a:lnTo>
                    <a:lnTo>
                      <a:pt x="111" y="367"/>
                    </a:lnTo>
                    <a:lnTo>
                      <a:pt x="184" y="326"/>
                    </a:lnTo>
                    <a:lnTo>
                      <a:pt x="229" y="222"/>
                    </a:lnTo>
                    <a:lnTo>
                      <a:pt x="262" y="207"/>
                    </a:lnTo>
                    <a:lnTo>
                      <a:pt x="302" y="206"/>
                    </a:lnTo>
                    <a:lnTo>
                      <a:pt x="321" y="91"/>
                    </a:lnTo>
                    <a:lnTo>
                      <a:pt x="424" y="159"/>
                    </a:lnTo>
                    <a:lnTo>
                      <a:pt x="468" y="167"/>
                    </a:lnTo>
                    <a:lnTo>
                      <a:pt x="493" y="101"/>
                    </a:lnTo>
                    <a:lnTo>
                      <a:pt x="485" y="42"/>
                    </a:lnTo>
                    <a:lnTo>
                      <a:pt x="564" y="0"/>
                    </a:lnTo>
                    <a:lnTo>
                      <a:pt x="690" y="21"/>
                    </a:lnTo>
                    <a:lnTo>
                      <a:pt x="728" y="42"/>
                    </a:lnTo>
                    <a:lnTo>
                      <a:pt x="710" y="98"/>
                    </a:lnTo>
                    <a:lnTo>
                      <a:pt x="687" y="109"/>
                    </a:lnTo>
                    <a:lnTo>
                      <a:pt x="670" y="163"/>
                    </a:lnTo>
                    <a:lnTo>
                      <a:pt x="679" y="181"/>
                    </a:lnTo>
                    <a:lnTo>
                      <a:pt x="679" y="201"/>
                    </a:lnTo>
                    <a:lnTo>
                      <a:pt x="665" y="218"/>
                    </a:lnTo>
                    <a:lnTo>
                      <a:pt x="670" y="228"/>
                    </a:lnTo>
                    <a:lnTo>
                      <a:pt x="739" y="236"/>
                    </a:lnTo>
                    <a:lnTo>
                      <a:pt x="763" y="352"/>
                    </a:lnTo>
                    <a:lnTo>
                      <a:pt x="777" y="371"/>
                    </a:lnTo>
                    <a:lnTo>
                      <a:pt x="881" y="424"/>
                    </a:lnTo>
                    <a:lnTo>
                      <a:pt x="906" y="410"/>
                    </a:lnTo>
                    <a:lnTo>
                      <a:pt x="922" y="430"/>
                    </a:lnTo>
                    <a:lnTo>
                      <a:pt x="925" y="430"/>
                    </a:lnTo>
                    <a:lnTo>
                      <a:pt x="952" y="424"/>
                    </a:lnTo>
                    <a:lnTo>
                      <a:pt x="1001" y="393"/>
                    </a:lnTo>
                    <a:lnTo>
                      <a:pt x="1005" y="392"/>
                    </a:lnTo>
                    <a:lnTo>
                      <a:pt x="1005" y="393"/>
                    </a:lnTo>
                    <a:lnTo>
                      <a:pt x="1025" y="451"/>
                    </a:lnTo>
                    <a:lnTo>
                      <a:pt x="1025" y="480"/>
                    </a:lnTo>
                    <a:lnTo>
                      <a:pt x="1047" y="483"/>
                    </a:lnTo>
                    <a:lnTo>
                      <a:pt x="1058" y="491"/>
                    </a:lnTo>
                    <a:lnTo>
                      <a:pt x="1074" y="509"/>
                    </a:lnTo>
                    <a:lnTo>
                      <a:pt x="1176" y="524"/>
                    </a:lnTo>
                    <a:lnTo>
                      <a:pt x="1176" y="505"/>
                    </a:lnTo>
                    <a:lnTo>
                      <a:pt x="1242" y="501"/>
                    </a:lnTo>
                    <a:lnTo>
                      <a:pt x="1277" y="516"/>
                    </a:lnTo>
                    <a:lnTo>
                      <a:pt x="1296" y="534"/>
                    </a:lnTo>
                    <a:lnTo>
                      <a:pt x="1321" y="524"/>
                    </a:lnTo>
                    <a:lnTo>
                      <a:pt x="1409" y="524"/>
                    </a:lnTo>
                    <a:lnTo>
                      <a:pt x="1438" y="545"/>
                    </a:lnTo>
                    <a:lnTo>
                      <a:pt x="1466" y="583"/>
                    </a:lnTo>
                    <a:lnTo>
                      <a:pt x="1635" y="501"/>
                    </a:lnTo>
                    <a:lnTo>
                      <a:pt x="1700" y="528"/>
                    </a:lnTo>
                    <a:lnTo>
                      <a:pt x="1735" y="593"/>
                    </a:lnTo>
                    <a:lnTo>
                      <a:pt x="1722" y="681"/>
                    </a:lnTo>
                    <a:lnTo>
                      <a:pt x="1828" y="647"/>
                    </a:lnTo>
                    <a:lnTo>
                      <a:pt x="1883" y="659"/>
                    </a:lnTo>
                    <a:lnTo>
                      <a:pt x="1892" y="659"/>
                    </a:lnTo>
                    <a:lnTo>
                      <a:pt x="1957" y="636"/>
                    </a:lnTo>
                    <a:lnTo>
                      <a:pt x="2008" y="708"/>
                    </a:lnTo>
                    <a:lnTo>
                      <a:pt x="2042" y="808"/>
                    </a:lnTo>
                    <a:lnTo>
                      <a:pt x="2110" y="808"/>
                    </a:lnTo>
                    <a:lnTo>
                      <a:pt x="2141" y="866"/>
                    </a:lnTo>
                    <a:lnTo>
                      <a:pt x="2162" y="891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8" name="Freeform 393">
                <a:extLst>
                  <a:ext uri="{FF2B5EF4-FFF2-40B4-BE49-F238E27FC236}">
                    <a16:creationId xmlns:a16="http://schemas.microsoft.com/office/drawing/2014/main" id="{97E572D6-CA97-AE4E-8258-444BA2AEBD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0" y="1118"/>
                <a:ext cx="29" cy="187"/>
              </a:xfrm>
              <a:custGeom>
                <a:avLst/>
                <a:gdLst>
                  <a:gd name="T0" fmla="*/ 24 w 199"/>
                  <a:gd name="T1" fmla="*/ 0 h 1313"/>
                  <a:gd name="T2" fmla="*/ 0 w 199"/>
                  <a:gd name="T3" fmla="*/ 13 h 1313"/>
                  <a:gd name="T4" fmla="*/ 9 w 199"/>
                  <a:gd name="T5" fmla="*/ 116 h 1313"/>
                  <a:gd name="T6" fmla="*/ 28 w 199"/>
                  <a:gd name="T7" fmla="*/ 175 h 1313"/>
                  <a:gd name="T8" fmla="*/ 33 w 199"/>
                  <a:gd name="T9" fmla="*/ 185 h 1313"/>
                  <a:gd name="T10" fmla="*/ 39 w 199"/>
                  <a:gd name="T11" fmla="*/ 188 h 1313"/>
                  <a:gd name="T12" fmla="*/ 44 w 199"/>
                  <a:gd name="T13" fmla="*/ 195 h 1313"/>
                  <a:gd name="T14" fmla="*/ 44 w 199"/>
                  <a:gd name="T15" fmla="*/ 197 h 1313"/>
                  <a:gd name="T16" fmla="*/ 46 w 199"/>
                  <a:gd name="T17" fmla="*/ 199 h 1313"/>
                  <a:gd name="T18" fmla="*/ 46 w 199"/>
                  <a:gd name="T19" fmla="*/ 201 h 1313"/>
                  <a:gd name="T20" fmla="*/ 55 w 199"/>
                  <a:gd name="T21" fmla="*/ 201 h 1313"/>
                  <a:gd name="T22" fmla="*/ 55 w 199"/>
                  <a:gd name="T23" fmla="*/ 199 h 1313"/>
                  <a:gd name="T24" fmla="*/ 60 w 199"/>
                  <a:gd name="T25" fmla="*/ 197 h 1313"/>
                  <a:gd name="T26" fmla="*/ 61 w 199"/>
                  <a:gd name="T27" fmla="*/ 197 h 1313"/>
                  <a:gd name="T28" fmla="*/ 66 w 199"/>
                  <a:gd name="T29" fmla="*/ 195 h 1313"/>
                  <a:gd name="T30" fmla="*/ 68 w 199"/>
                  <a:gd name="T31" fmla="*/ 195 h 1313"/>
                  <a:gd name="T32" fmla="*/ 72 w 199"/>
                  <a:gd name="T33" fmla="*/ 197 h 1313"/>
                  <a:gd name="T34" fmla="*/ 94 w 199"/>
                  <a:gd name="T35" fmla="*/ 212 h 1313"/>
                  <a:gd name="T36" fmla="*/ 109 w 199"/>
                  <a:gd name="T37" fmla="*/ 210 h 1313"/>
                  <a:gd name="T38" fmla="*/ 94 w 199"/>
                  <a:gd name="T39" fmla="*/ 284 h 1313"/>
                  <a:gd name="T40" fmla="*/ 199 w 199"/>
                  <a:gd name="T41" fmla="*/ 349 h 1313"/>
                  <a:gd name="T42" fmla="*/ 192 w 199"/>
                  <a:gd name="T43" fmla="*/ 352 h 1313"/>
                  <a:gd name="T44" fmla="*/ 191 w 199"/>
                  <a:gd name="T45" fmla="*/ 354 h 1313"/>
                  <a:gd name="T46" fmla="*/ 162 w 199"/>
                  <a:gd name="T47" fmla="*/ 373 h 1313"/>
                  <a:gd name="T48" fmla="*/ 85 w 199"/>
                  <a:gd name="T49" fmla="*/ 450 h 1313"/>
                  <a:gd name="T50" fmla="*/ 74 w 199"/>
                  <a:gd name="T51" fmla="*/ 526 h 1313"/>
                  <a:gd name="T52" fmla="*/ 109 w 199"/>
                  <a:gd name="T53" fmla="*/ 550 h 1313"/>
                  <a:gd name="T54" fmla="*/ 158 w 199"/>
                  <a:gd name="T55" fmla="*/ 600 h 1313"/>
                  <a:gd name="T56" fmla="*/ 131 w 199"/>
                  <a:gd name="T57" fmla="*/ 618 h 1313"/>
                  <a:gd name="T58" fmla="*/ 90 w 199"/>
                  <a:gd name="T59" fmla="*/ 632 h 1313"/>
                  <a:gd name="T60" fmla="*/ 66 w 199"/>
                  <a:gd name="T61" fmla="*/ 655 h 1313"/>
                  <a:gd name="T62" fmla="*/ 63 w 199"/>
                  <a:gd name="T63" fmla="*/ 655 h 1313"/>
                  <a:gd name="T64" fmla="*/ 57 w 199"/>
                  <a:gd name="T65" fmla="*/ 670 h 1313"/>
                  <a:gd name="T66" fmla="*/ 57 w 199"/>
                  <a:gd name="T67" fmla="*/ 714 h 1313"/>
                  <a:gd name="T68" fmla="*/ 50 w 199"/>
                  <a:gd name="T69" fmla="*/ 720 h 1313"/>
                  <a:gd name="T70" fmla="*/ 42 w 199"/>
                  <a:gd name="T71" fmla="*/ 749 h 1313"/>
                  <a:gd name="T72" fmla="*/ 83 w 199"/>
                  <a:gd name="T73" fmla="*/ 771 h 1313"/>
                  <a:gd name="T74" fmla="*/ 118 w 199"/>
                  <a:gd name="T75" fmla="*/ 782 h 1313"/>
                  <a:gd name="T76" fmla="*/ 129 w 199"/>
                  <a:gd name="T77" fmla="*/ 782 h 1313"/>
                  <a:gd name="T78" fmla="*/ 137 w 199"/>
                  <a:gd name="T79" fmla="*/ 785 h 1313"/>
                  <a:gd name="T80" fmla="*/ 137 w 199"/>
                  <a:gd name="T81" fmla="*/ 804 h 1313"/>
                  <a:gd name="T82" fmla="*/ 115 w 199"/>
                  <a:gd name="T83" fmla="*/ 869 h 1313"/>
                  <a:gd name="T84" fmla="*/ 126 w 199"/>
                  <a:gd name="T85" fmla="*/ 880 h 1313"/>
                  <a:gd name="T86" fmla="*/ 133 w 199"/>
                  <a:gd name="T87" fmla="*/ 941 h 1313"/>
                  <a:gd name="T88" fmla="*/ 186 w 199"/>
                  <a:gd name="T89" fmla="*/ 954 h 1313"/>
                  <a:gd name="T90" fmla="*/ 120 w 199"/>
                  <a:gd name="T91" fmla="*/ 1004 h 1313"/>
                  <a:gd name="T92" fmla="*/ 181 w 199"/>
                  <a:gd name="T93" fmla="*/ 1055 h 1313"/>
                  <a:gd name="T94" fmla="*/ 166 w 199"/>
                  <a:gd name="T95" fmla="*/ 1129 h 1313"/>
                  <a:gd name="T96" fmla="*/ 131 w 199"/>
                  <a:gd name="T97" fmla="*/ 1131 h 1313"/>
                  <a:gd name="T98" fmla="*/ 101 w 199"/>
                  <a:gd name="T99" fmla="*/ 1160 h 1313"/>
                  <a:gd name="T100" fmla="*/ 94 w 199"/>
                  <a:gd name="T101" fmla="*/ 1195 h 1313"/>
                  <a:gd name="T102" fmla="*/ 94 w 199"/>
                  <a:gd name="T103" fmla="*/ 1197 h 1313"/>
                  <a:gd name="T104" fmla="*/ 101 w 199"/>
                  <a:gd name="T105" fmla="*/ 1219 h 1313"/>
                  <a:gd name="T106" fmla="*/ 126 w 199"/>
                  <a:gd name="T107" fmla="*/ 1258 h 1313"/>
                  <a:gd name="T108" fmla="*/ 153 w 199"/>
                  <a:gd name="T109" fmla="*/ 1289 h 1313"/>
                  <a:gd name="T110" fmla="*/ 71 w 199"/>
                  <a:gd name="T111" fmla="*/ 1300 h 1313"/>
                  <a:gd name="T112" fmla="*/ 72 w 199"/>
                  <a:gd name="T113" fmla="*/ 1313 h 1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99" h="1313">
                    <a:moveTo>
                      <a:pt x="24" y="0"/>
                    </a:moveTo>
                    <a:lnTo>
                      <a:pt x="0" y="13"/>
                    </a:lnTo>
                    <a:lnTo>
                      <a:pt x="9" y="116"/>
                    </a:lnTo>
                    <a:lnTo>
                      <a:pt x="28" y="175"/>
                    </a:lnTo>
                    <a:lnTo>
                      <a:pt x="33" y="185"/>
                    </a:lnTo>
                    <a:lnTo>
                      <a:pt x="39" y="188"/>
                    </a:lnTo>
                    <a:lnTo>
                      <a:pt x="44" y="195"/>
                    </a:lnTo>
                    <a:lnTo>
                      <a:pt x="44" y="197"/>
                    </a:lnTo>
                    <a:lnTo>
                      <a:pt x="46" y="199"/>
                    </a:lnTo>
                    <a:lnTo>
                      <a:pt x="46" y="201"/>
                    </a:lnTo>
                    <a:lnTo>
                      <a:pt x="55" y="201"/>
                    </a:lnTo>
                    <a:lnTo>
                      <a:pt x="55" y="199"/>
                    </a:lnTo>
                    <a:lnTo>
                      <a:pt x="60" y="197"/>
                    </a:lnTo>
                    <a:lnTo>
                      <a:pt x="61" y="197"/>
                    </a:lnTo>
                    <a:lnTo>
                      <a:pt x="66" y="195"/>
                    </a:lnTo>
                    <a:lnTo>
                      <a:pt x="68" y="195"/>
                    </a:lnTo>
                    <a:lnTo>
                      <a:pt x="72" y="197"/>
                    </a:lnTo>
                    <a:lnTo>
                      <a:pt x="94" y="212"/>
                    </a:lnTo>
                    <a:lnTo>
                      <a:pt x="109" y="210"/>
                    </a:lnTo>
                    <a:lnTo>
                      <a:pt x="94" y="284"/>
                    </a:lnTo>
                    <a:lnTo>
                      <a:pt x="199" y="349"/>
                    </a:lnTo>
                    <a:lnTo>
                      <a:pt x="192" y="352"/>
                    </a:lnTo>
                    <a:lnTo>
                      <a:pt x="191" y="354"/>
                    </a:lnTo>
                    <a:lnTo>
                      <a:pt x="162" y="373"/>
                    </a:lnTo>
                    <a:lnTo>
                      <a:pt x="85" y="450"/>
                    </a:lnTo>
                    <a:lnTo>
                      <a:pt x="74" y="526"/>
                    </a:lnTo>
                    <a:lnTo>
                      <a:pt x="109" y="550"/>
                    </a:lnTo>
                    <a:lnTo>
                      <a:pt x="158" y="600"/>
                    </a:lnTo>
                    <a:lnTo>
                      <a:pt x="131" y="618"/>
                    </a:lnTo>
                    <a:lnTo>
                      <a:pt x="90" y="632"/>
                    </a:lnTo>
                    <a:lnTo>
                      <a:pt x="66" y="655"/>
                    </a:lnTo>
                    <a:lnTo>
                      <a:pt x="63" y="655"/>
                    </a:lnTo>
                    <a:lnTo>
                      <a:pt x="57" y="670"/>
                    </a:lnTo>
                    <a:lnTo>
                      <a:pt x="57" y="714"/>
                    </a:lnTo>
                    <a:lnTo>
                      <a:pt x="50" y="720"/>
                    </a:lnTo>
                    <a:lnTo>
                      <a:pt x="42" y="749"/>
                    </a:lnTo>
                    <a:lnTo>
                      <a:pt x="83" y="771"/>
                    </a:lnTo>
                    <a:lnTo>
                      <a:pt x="118" y="782"/>
                    </a:lnTo>
                    <a:lnTo>
                      <a:pt x="129" y="782"/>
                    </a:lnTo>
                    <a:lnTo>
                      <a:pt x="137" y="785"/>
                    </a:lnTo>
                    <a:lnTo>
                      <a:pt x="137" y="804"/>
                    </a:lnTo>
                    <a:lnTo>
                      <a:pt x="115" y="869"/>
                    </a:lnTo>
                    <a:lnTo>
                      <a:pt x="126" y="880"/>
                    </a:lnTo>
                    <a:lnTo>
                      <a:pt x="133" y="941"/>
                    </a:lnTo>
                    <a:lnTo>
                      <a:pt x="186" y="954"/>
                    </a:lnTo>
                    <a:lnTo>
                      <a:pt x="120" y="1004"/>
                    </a:lnTo>
                    <a:lnTo>
                      <a:pt x="181" y="1055"/>
                    </a:lnTo>
                    <a:lnTo>
                      <a:pt x="166" y="1129"/>
                    </a:lnTo>
                    <a:lnTo>
                      <a:pt x="131" y="1131"/>
                    </a:lnTo>
                    <a:lnTo>
                      <a:pt x="101" y="1160"/>
                    </a:lnTo>
                    <a:lnTo>
                      <a:pt x="94" y="1195"/>
                    </a:lnTo>
                    <a:lnTo>
                      <a:pt x="94" y="1197"/>
                    </a:lnTo>
                    <a:lnTo>
                      <a:pt x="101" y="1219"/>
                    </a:lnTo>
                    <a:lnTo>
                      <a:pt x="126" y="1258"/>
                    </a:lnTo>
                    <a:lnTo>
                      <a:pt x="153" y="1289"/>
                    </a:lnTo>
                    <a:lnTo>
                      <a:pt x="71" y="1300"/>
                    </a:lnTo>
                    <a:lnTo>
                      <a:pt x="72" y="131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89" name="Freeform 394">
                <a:extLst>
                  <a:ext uri="{FF2B5EF4-FFF2-40B4-BE49-F238E27FC236}">
                    <a16:creationId xmlns:a16="http://schemas.microsoft.com/office/drawing/2014/main" id="{C6804816-A51E-917C-8493-3641C3B74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53" y="1305"/>
                <a:ext cx="86" cy="144"/>
              </a:xfrm>
              <a:custGeom>
                <a:avLst/>
                <a:gdLst>
                  <a:gd name="T0" fmla="*/ 334 w 598"/>
                  <a:gd name="T1" fmla="*/ 950 h 1004"/>
                  <a:gd name="T2" fmla="*/ 334 w 598"/>
                  <a:gd name="T3" fmla="*/ 957 h 1004"/>
                  <a:gd name="T4" fmla="*/ 347 w 598"/>
                  <a:gd name="T5" fmla="*/ 979 h 1004"/>
                  <a:gd name="T6" fmla="*/ 350 w 598"/>
                  <a:gd name="T7" fmla="*/ 980 h 1004"/>
                  <a:gd name="T8" fmla="*/ 388 w 598"/>
                  <a:gd name="T9" fmla="*/ 1004 h 1004"/>
                  <a:gd name="T10" fmla="*/ 395 w 598"/>
                  <a:gd name="T11" fmla="*/ 1002 h 1004"/>
                  <a:gd name="T12" fmla="*/ 395 w 598"/>
                  <a:gd name="T13" fmla="*/ 998 h 1004"/>
                  <a:gd name="T14" fmla="*/ 415 w 598"/>
                  <a:gd name="T15" fmla="*/ 974 h 1004"/>
                  <a:gd name="T16" fmla="*/ 421 w 598"/>
                  <a:gd name="T17" fmla="*/ 972 h 1004"/>
                  <a:gd name="T18" fmla="*/ 429 w 598"/>
                  <a:gd name="T19" fmla="*/ 969 h 1004"/>
                  <a:gd name="T20" fmla="*/ 441 w 598"/>
                  <a:gd name="T21" fmla="*/ 969 h 1004"/>
                  <a:gd name="T22" fmla="*/ 448 w 598"/>
                  <a:gd name="T23" fmla="*/ 974 h 1004"/>
                  <a:gd name="T24" fmla="*/ 467 w 598"/>
                  <a:gd name="T25" fmla="*/ 906 h 1004"/>
                  <a:gd name="T26" fmla="*/ 563 w 598"/>
                  <a:gd name="T27" fmla="*/ 911 h 1004"/>
                  <a:gd name="T28" fmla="*/ 561 w 598"/>
                  <a:gd name="T29" fmla="*/ 761 h 1004"/>
                  <a:gd name="T30" fmla="*/ 585 w 598"/>
                  <a:gd name="T31" fmla="*/ 762 h 1004"/>
                  <a:gd name="T32" fmla="*/ 585 w 598"/>
                  <a:gd name="T33" fmla="*/ 761 h 1004"/>
                  <a:gd name="T34" fmla="*/ 598 w 598"/>
                  <a:gd name="T35" fmla="*/ 740 h 1004"/>
                  <a:gd name="T36" fmla="*/ 598 w 598"/>
                  <a:gd name="T37" fmla="*/ 734 h 1004"/>
                  <a:gd name="T38" fmla="*/ 596 w 598"/>
                  <a:gd name="T39" fmla="*/ 729 h 1004"/>
                  <a:gd name="T40" fmla="*/ 594 w 598"/>
                  <a:gd name="T41" fmla="*/ 728 h 1004"/>
                  <a:gd name="T42" fmla="*/ 594 w 598"/>
                  <a:gd name="T43" fmla="*/ 723 h 1004"/>
                  <a:gd name="T44" fmla="*/ 579 w 598"/>
                  <a:gd name="T45" fmla="*/ 714 h 1004"/>
                  <a:gd name="T46" fmla="*/ 574 w 598"/>
                  <a:gd name="T47" fmla="*/ 690 h 1004"/>
                  <a:gd name="T48" fmla="*/ 576 w 598"/>
                  <a:gd name="T49" fmla="*/ 686 h 1004"/>
                  <a:gd name="T50" fmla="*/ 576 w 598"/>
                  <a:gd name="T51" fmla="*/ 684 h 1004"/>
                  <a:gd name="T52" fmla="*/ 585 w 598"/>
                  <a:gd name="T53" fmla="*/ 675 h 1004"/>
                  <a:gd name="T54" fmla="*/ 591 w 598"/>
                  <a:gd name="T55" fmla="*/ 670 h 1004"/>
                  <a:gd name="T56" fmla="*/ 576 w 598"/>
                  <a:gd name="T57" fmla="*/ 624 h 1004"/>
                  <a:gd name="T58" fmla="*/ 454 w 598"/>
                  <a:gd name="T59" fmla="*/ 674 h 1004"/>
                  <a:gd name="T60" fmla="*/ 406 w 598"/>
                  <a:gd name="T61" fmla="*/ 583 h 1004"/>
                  <a:gd name="T62" fmla="*/ 377 w 598"/>
                  <a:gd name="T63" fmla="*/ 587 h 1004"/>
                  <a:gd name="T64" fmla="*/ 373 w 598"/>
                  <a:gd name="T65" fmla="*/ 586 h 1004"/>
                  <a:gd name="T66" fmla="*/ 362 w 598"/>
                  <a:gd name="T67" fmla="*/ 579 h 1004"/>
                  <a:gd name="T68" fmla="*/ 355 w 598"/>
                  <a:gd name="T69" fmla="*/ 575 h 1004"/>
                  <a:gd name="T70" fmla="*/ 347 w 598"/>
                  <a:gd name="T71" fmla="*/ 550 h 1004"/>
                  <a:gd name="T72" fmla="*/ 340 w 598"/>
                  <a:gd name="T73" fmla="*/ 546 h 1004"/>
                  <a:gd name="T74" fmla="*/ 295 w 598"/>
                  <a:gd name="T75" fmla="*/ 528 h 1004"/>
                  <a:gd name="T76" fmla="*/ 194 w 598"/>
                  <a:gd name="T77" fmla="*/ 542 h 1004"/>
                  <a:gd name="T78" fmla="*/ 143 w 598"/>
                  <a:gd name="T79" fmla="*/ 535 h 1004"/>
                  <a:gd name="T80" fmla="*/ 143 w 598"/>
                  <a:gd name="T81" fmla="*/ 521 h 1004"/>
                  <a:gd name="T82" fmla="*/ 113 w 598"/>
                  <a:gd name="T83" fmla="*/ 393 h 1004"/>
                  <a:gd name="T84" fmla="*/ 99 w 598"/>
                  <a:gd name="T85" fmla="*/ 357 h 1004"/>
                  <a:gd name="T86" fmla="*/ 71 w 598"/>
                  <a:gd name="T87" fmla="*/ 325 h 1004"/>
                  <a:gd name="T88" fmla="*/ 55 w 598"/>
                  <a:gd name="T89" fmla="*/ 316 h 1004"/>
                  <a:gd name="T90" fmla="*/ 50 w 598"/>
                  <a:gd name="T91" fmla="*/ 314 h 1004"/>
                  <a:gd name="T92" fmla="*/ 36 w 598"/>
                  <a:gd name="T93" fmla="*/ 303 h 1004"/>
                  <a:gd name="T94" fmla="*/ 39 w 598"/>
                  <a:gd name="T95" fmla="*/ 297 h 1004"/>
                  <a:gd name="T96" fmla="*/ 50 w 598"/>
                  <a:gd name="T97" fmla="*/ 249 h 1004"/>
                  <a:gd name="T98" fmla="*/ 69 w 598"/>
                  <a:gd name="T99" fmla="*/ 233 h 1004"/>
                  <a:gd name="T100" fmla="*/ 0 w 598"/>
                  <a:gd name="T101" fmla="*/ 218 h 1004"/>
                  <a:gd name="T102" fmla="*/ 23 w 598"/>
                  <a:gd name="T103" fmla="*/ 142 h 1004"/>
                  <a:gd name="T104" fmla="*/ 80 w 598"/>
                  <a:gd name="T105" fmla="*/ 73 h 1004"/>
                  <a:gd name="T106" fmla="*/ 124 w 598"/>
                  <a:gd name="T107" fmla="*/ 76 h 1004"/>
                  <a:gd name="T108" fmla="*/ 224 w 598"/>
                  <a:gd name="T109" fmla="*/ 30 h 1004"/>
                  <a:gd name="T110" fmla="*/ 329 w 598"/>
                  <a:gd name="T111" fmla="*/ 0 h 10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98" h="1004">
                    <a:moveTo>
                      <a:pt x="334" y="950"/>
                    </a:moveTo>
                    <a:lnTo>
                      <a:pt x="334" y="957"/>
                    </a:lnTo>
                    <a:lnTo>
                      <a:pt x="347" y="979"/>
                    </a:lnTo>
                    <a:lnTo>
                      <a:pt x="350" y="980"/>
                    </a:lnTo>
                    <a:lnTo>
                      <a:pt x="388" y="1004"/>
                    </a:lnTo>
                    <a:lnTo>
                      <a:pt x="395" y="1002"/>
                    </a:lnTo>
                    <a:lnTo>
                      <a:pt x="395" y="998"/>
                    </a:lnTo>
                    <a:lnTo>
                      <a:pt x="415" y="974"/>
                    </a:lnTo>
                    <a:lnTo>
                      <a:pt x="421" y="972"/>
                    </a:lnTo>
                    <a:lnTo>
                      <a:pt x="429" y="969"/>
                    </a:lnTo>
                    <a:lnTo>
                      <a:pt x="441" y="969"/>
                    </a:lnTo>
                    <a:lnTo>
                      <a:pt x="448" y="974"/>
                    </a:lnTo>
                    <a:lnTo>
                      <a:pt x="467" y="906"/>
                    </a:lnTo>
                    <a:lnTo>
                      <a:pt x="563" y="911"/>
                    </a:lnTo>
                    <a:lnTo>
                      <a:pt x="561" y="761"/>
                    </a:lnTo>
                    <a:lnTo>
                      <a:pt x="585" y="762"/>
                    </a:lnTo>
                    <a:lnTo>
                      <a:pt x="585" y="761"/>
                    </a:lnTo>
                    <a:lnTo>
                      <a:pt x="598" y="740"/>
                    </a:lnTo>
                    <a:lnTo>
                      <a:pt x="598" y="734"/>
                    </a:lnTo>
                    <a:lnTo>
                      <a:pt x="596" y="729"/>
                    </a:lnTo>
                    <a:lnTo>
                      <a:pt x="594" y="728"/>
                    </a:lnTo>
                    <a:lnTo>
                      <a:pt x="594" y="723"/>
                    </a:lnTo>
                    <a:lnTo>
                      <a:pt x="579" y="714"/>
                    </a:lnTo>
                    <a:lnTo>
                      <a:pt x="574" y="690"/>
                    </a:lnTo>
                    <a:lnTo>
                      <a:pt x="576" y="686"/>
                    </a:lnTo>
                    <a:lnTo>
                      <a:pt x="576" y="684"/>
                    </a:lnTo>
                    <a:lnTo>
                      <a:pt x="585" y="675"/>
                    </a:lnTo>
                    <a:lnTo>
                      <a:pt x="591" y="670"/>
                    </a:lnTo>
                    <a:lnTo>
                      <a:pt x="576" y="624"/>
                    </a:lnTo>
                    <a:lnTo>
                      <a:pt x="454" y="674"/>
                    </a:lnTo>
                    <a:lnTo>
                      <a:pt x="406" y="583"/>
                    </a:lnTo>
                    <a:lnTo>
                      <a:pt x="377" y="587"/>
                    </a:lnTo>
                    <a:lnTo>
                      <a:pt x="373" y="586"/>
                    </a:lnTo>
                    <a:lnTo>
                      <a:pt x="362" y="579"/>
                    </a:lnTo>
                    <a:lnTo>
                      <a:pt x="355" y="575"/>
                    </a:lnTo>
                    <a:lnTo>
                      <a:pt x="347" y="550"/>
                    </a:lnTo>
                    <a:lnTo>
                      <a:pt x="340" y="546"/>
                    </a:lnTo>
                    <a:lnTo>
                      <a:pt x="295" y="528"/>
                    </a:lnTo>
                    <a:lnTo>
                      <a:pt x="194" y="542"/>
                    </a:lnTo>
                    <a:lnTo>
                      <a:pt x="143" y="535"/>
                    </a:lnTo>
                    <a:lnTo>
                      <a:pt x="143" y="521"/>
                    </a:lnTo>
                    <a:lnTo>
                      <a:pt x="113" y="393"/>
                    </a:lnTo>
                    <a:lnTo>
                      <a:pt x="99" y="357"/>
                    </a:lnTo>
                    <a:lnTo>
                      <a:pt x="71" y="325"/>
                    </a:lnTo>
                    <a:lnTo>
                      <a:pt x="55" y="316"/>
                    </a:lnTo>
                    <a:lnTo>
                      <a:pt x="50" y="314"/>
                    </a:lnTo>
                    <a:lnTo>
                      <a:pt x="36" y="303"/>
                    </a:lnTo>
                    <a:lnTo>
                      <a:pt x="39" y="297"/>
                    </a:lnTo>
                    <a:lnTo>
                      <a:pt x="50" y="249"/>
                    </a:lnTo>
                    <a:lnTo>
                      <a:pt x="69" y="233"/>
                    </a:lnTo>
                    <a:lnTo>
                      <a:pt x="0" y="218"/>
                    </a:lnTo>
                    <a:lnTo>
                      <a:pt x="23" y="142"/>
                    </a:lnTo>
                    <a:lnTo>
                      <a:pt x="80" y="73"/>
                    </a:lnTo>
                    <a:lnTo>
                      <a:pt x="124" y="76"/>
                    </a:lnTo>
                    <a:lnTo>
                      <a:pt x="224" y="30"/>
                    </a:lnTo>
                    <a:lnTo>
                      <a:pt x="329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0" name="Freeform 395">
                <a:extLst>
                  <a:ext uri="{FF2B5EF4-FFF2-40B4-BE49-F238E27FC236}">
                    <a16:creationId xmlns:a16="http://schemas.microsoft.com/office/drawing/2014/main" id="{F5118E9C-02BC-F2B3-F39F-573C8E76A6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00" y="1305"/>
                <a:ext cx="334" cy="79"/>
              </a:xfrm>
              <a:custGeom>
                <a:avLst/>
                <a:gdLst>
                  <a:gd name="T0" fmla="*/ 22 w 2337"/>
                  <a:gd name="T1" fmla="*/ 18 h 550"/>
                  <a:gd name="T2" fmla="*/ 155 w 2337"/>
                  <a:gd name="T3" fmla="*/ 11 h 550"/>
                  <a:gd name="T4" fmla="*/ 261 w 2337"/>
                  <a:gd name="T5" fmla="*/ 62 h 550"/>
                  <a:gd name="T6" fmla="*/ 261 w 2337"/>
                  <a:gd name="T7" fmla="*/ 133 h 550"/>
                  <a:gd name="T8" fmla="*/ 393 w 2337"/>
                  <a:gd name="T9" fmla="*/ 85 h 550"/>
                  <a:gd name="T10" fmla="*/ 444 w 2337"/>
                  <a:gd name="T11" fmla="*/ 138 h 550"/>
                  <a:gd name="T12" fmla="*/ 466 w 2337"/>
                  <a:gd name="T13" fmla="*/ 120 h 550"/>
                  <a:gd name="T14" fmla="*/ 503 w 2337"/>
                  <a:gd name="T15" fmla="*/ 157 h 550"/>
                  <a:gd name="T16" fmla="*/ 529 w 2337"/>
                  <a:gd name="T17" fmla="*/ 168 h 550"/>
                  <a:gd name="T18" fmla="*/ 638 w 2337"/>
                  <a:gd name="T19" fmla="*/ 172 h 550"/>
                  <a:gd name="T20" fmla="*/ 797 w 2337"/>
                  <a:gd name="T21" fmla="*/ 89 h 550"/>
                  <a:gd name="T22" fmla="*/ 865 w 2337"/>
                  <a:gd name="T23" fmla="*/ 22 h 550"/>
                  <a:gd name="T24" fmla="*/ 1010 w 2337"/>
                  <a:gd name="T25" fmla="*/ 46 h 550"/>
                  <a:gd name="T26" fmla="*/ 1070 w 2337"/>
                  <a:gd name="T27" fmla="*/ 153 h 550"/>
                  <a:gd name="T28" fmla="*/ 1157 w 2337"/>
                  <a:gd name="T29" fmla="*/ 139 h 550"/>
                  <a:gd name="T30" fmla="*/ 1233 w 2337"/>
                  <a:gd name="T31" fmla="*/ 155 h 550"/>
                  <a:gd name="T32" fmla="*/ 1302 w 2337"/>
                  <a:gd name="T33" fmla="*/ 226 h 550"/>
                  <a:gd name="T34" fmla="*/ 1419 w 2337"/>
                  <a:gd name="T35" fmla="*/ 286 h 550"/>
                  <a:gd name="T36" fmla="*/ 1430 w 2337"/>
                  <a:gd name="T37" fmla="*/ 384 h 550"/>
                  <a:gd name="T38" fmla="*/ 1567 w 2337"/>
                  <a:gd name="T39" fmla="*/ 324 h 550"/>
                  <a:gd name="T40" fmla="*/ 1663 w 2337"/>
                  <a:gd name="T41" fmla="*/ 310 h 550"/>
                  <a:gd name="T42" fmla="*/ 1616 w 2337"/>
                  <a:gd name="T43" fmla="*/ 499 h 550"/>
                  <a:gd name="T44" fmla="*/ 1639 w 2337"/>
                  <a:gd name="T45" fmla="*/ 550 h 550"/>
                  <a:gd name="T46" fmla="*/ 1747 w 2337"/>
                  <a:gd name="T47" fmla="*/ 510 h 550"/>
                  <a:gd name="T48" fmla="*/ 1763 w 2337"/>
                  <a:gd name="T49" fmla="*/ 495 h 550"/>
                  <a:gd name="T50" fmla="*/ 1781 w 2337"/>
                  <a:gd name="T51" fmla="*/ 471 h 550"/>
                  <a:gd name="T52" fmla="*/ 1853 w 2337"/>
                  <a:gd name="T53" fmla="*/ 375 h 550"/>
                  <a:gd name="T54" fmla="*/ 1886 w 2337"/>
                  <a:gd name="T55" fmla="*/ 226 h 550"/>
                  <a:gd name="T56" fmla="*/ 1971 w 2337"/>
                  <a:gd name="T57" fmla="*/ 212 h 550"/>
                  <a:gd name="T58" fmla="*/ 2049 w 2337"/>
                  <a:gd name="T59" fmla="*/ 193 h 550"/>
                  <a:gd name="T60" fmla="*/ 2089 w 2337"/>
                  <a:gd name="T61" fmla="*/ 193 h 550"/>
                  <a:gd name="T62" fmla="*/ 2100 w 2337"/>
                  <a:gd name="T63" fmla="*/ 194 h 550"/>
                  <a:gd name="T64" fmla="*/ 2107 w 2337"/>
                  <a:gd name="T65" fmla="*/ 196 h 550"/>
                  <a:gd name="T66" fmla="*/ 2126 w 2337"/>
                  <a:gd name="T67" fmla="*/ 220 h 550"/>
                  <a:gd name="T68" fmla="*/ 2129 w 2337"/>
                  <a:gd name="T69" fmla="*/ 226 h 550"/>
                  <a:gd name="T70" fmla="*/ 2126 w 2337"/>
                  <a:gd name="T71" fmla="*/ 231 h 550"/>
                  <a:gd name="T72" fmla="*/ 2132 w 2337"/>
                  <a:gd name="T73" fmla="*/ 249 h 550"/>
                  <a:gd name="T74" fmla="*/ 2174 w 2337"/>
                  <a:gd name="T75" fmla="*/ 316 h 550"/>
                  <a:gd name="T76" fmla="*/ 2202 w 2337"/>
                  <a:gd name="T77" fmla="*/ 371 h 550"/>
                  <a:gd name="T78" fmla="*/ 2274 w 2337"/>
                  <a:gd name="T79" fmla="*/ 316 h 550"/>
                  <a:gd name="T80" fmla="*/ 2282 w 2337"/>
                  <a:gd name="T81" fmla="*/ 313 h 550"/>
                  <a:gd name="T82" fmla="*/ 2301 w 2337"/>
                  <a:gd name="T83" fmla="*/ 308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337" h="550">
                    <a:moveTo>
                      <a:pt x="0" y="0"/>
                    </a:moveTo>
                    <a:lnTo>
                      <a:pt x="22" y="18"/>
                    </a:lnTo>
                    <a:lnTo>
                      <a:pt x="125" y="18"/>
                    </a:lnTo>
                    <a:lnTo>
                      <a:pt x="155" y="11"/>
                    </a:lnTo>
                    <a:lnTo>
                      <a:pt x="221" y="15"/>
                    </a:lnTo>
                    <a:lnTo>
                      <a:pt x="261" y="62"/>
                    </a:lnTo>
                    <a:lnTo>
                      <a:pt x="245" y="113"/>
                    </a:lnTo>
                    <a:lnTo>
                      <a:pt x="261" y="133"/>
                    </a:lnTo>
                    <a:lnTo>
                      <a:pt x="334" y="100"/>
                    </a:lnTo>
                    <a:lnTo>
                      <a:pt x="393" y="85"/>
                    </a:lnTo>
                    <a:lnTo>
                      <a:pt x="415" y="73"/>
                    </a:lnTo>
                    <a:lnTo>
                      <a:pt x="444" y="138"/>
                    </a:lnTo>
                    <a:lnTo>
                      <a:pt x="450" y="120"/>
                    </a:lnTo>
                    <a:lnTo>
                      <a:pt x="466" y="120"/>
                    </a:lnTo>
                    <a:lnTo>
                      <a:pt x="483" y="122"/>
                    </a:lnTo>
                    <a:lnTo>
                      <a:pt x="503" y="157"/>
                    </a:lnTo>
                    <a:lnTo>
                      <a:pt x="509" y="163"/>
                    </a:lnTo>
                    <a:lnTo>
                      <a:pt x="529" y="168"/>
                    </a:lnTo>
                    <a:lnTo>
                      <a:pt x="567" y="146"/>
                    </a:lnTo>
                    <a:lnTo>
                      <a:pt x="638" y="172"/>
                    </a:lnTo>
                    <a:lnTo>
                      <a:pt x="704" y="124"/>
                    </a:lnTo>
                    <a:lnTo>
                      <a:pt x="797" y="89"/>
                    </a:lnTo>
                    <a:lnTo>
                      <a:pt x="830" y="8"/>
                    </a:lnTo>
                    <a:lnTo>
                      <a:pt x="865" y="22"/>
                    </a:lnTo>
                    <a:lnTo>
                      <a:pt x="900" y="4"/>
                    </a:lnTo>
                    <a:lnTo>
                      <a:pt x="1010" y="46"/>
                    </a:lnTo>
                    <a:lnTo>
                      <a:pt x="1031" y="150"/>
                    </a:lnTo>
                    <a:lnTo>
                      <a:pt x="1070" y="153"/>
                    </a:lnTo>
                    <a:lnTo>
                      <a:pt x="1099" y="133"/>
                    </a:lnTo>
                    <a:lnTo>
                      <a:pt x="1157" y="139"/>
                    </a:lnTo>
                    <a:lnTo>
                      <a:pt x="1212" y="160"/>
                    </a:lnTo>
                    <a:lnTo>
                      <a:pt x="1233" y="155"/>
                    </a:lnTo>
                    <a:lnTo>
                      <a:pt x="1255" y="194"/>
                    </a:lnTo>
                    <a:lnTo>
                      <a:pt x="1302" y="226"/>
                    </a:lnTo>
                    <a:lnTo>
                      <a:pt x="1377" y="216"/>
                    </a:lnTo>
                    <a:lnTo>
                      <a:pt x="1419" y="286"/>
                    </a:lnTo>
                    <a:lnTo>
                      <a:pt x="1419" y="316"/>
                    </a:lnTo>
                    <a:lnTo>
                      <a:pt x="1430" y="384"/>
                    </a:lnTo>
                    <a:lnTo>
                      <a:pt x="1479" y="305"/>
                    </a:lnTo>
                    <a:lnTo>
                      <a:pt x="1567" y="324"/>
                    </a:lnTo>
                    <a:lnTo>
                      <a:pt x="1621" y="275"/>
                    </a:lnTo>
                    <a:lnTo>
                      <a:pt x="1663" y="310"/>
                    </a:lnTo>
                    <a:lnTo>
                      <a:pt x="1661" y="336"/>
                    </a:lnTo>
                    <a:lnTo>
                      <a:pt x="1616" y="499"/>
                    </a:lnTo>
                    <a:lnTo>
                      <a:pt x="1634" y="515"/>
                    </a:lnTo>
                    <a:lnTo>
                      <a:pt x="1639" y="550"/>
                    </a:lnTo>
                    <a:lnTo>
                      <a:pt x="1709" y="532"/>
                    </a:lnTo>
                    <a:lnTo>
                      <a:pt x="1747" y="510"/>
                    </a:lnTo>
                    <a:lnTo>
                      <a:pt x="1755" y="502"/>
                    </a:lnTo>
                    <a:lnTo>
                      <a:pt x="1763" y="495"/>
                    </a:lnTo>
                    <a:lnTo>
                      <a:pt x="1765" y="493"/>
                    </a:lnTo>
                    <a:lnTo>
                      <a:pt x="1781" y="471"/>
                    </a:lnTo>
                    <a:lnTo>
                      <a:pt x="1845" y="444"/>
                    </a:lnTo>
                    <a:lnTo>
                      <a:pt x="1853" y="375"/>
                    </a:lnTo>
                    <a:lnTo>
                      <a:pt x="1903" y="321"/>
                    </a:lnTo>
                    <a:lnTo>
                      <a:pt x="1886" y="226"/>
                    </a:lnTo>
                    <a:lnTo>
                      <a:pt x="1897" y="220"/>
                    </a:lnTo>
                    <a:lnTo>
                      <a:pt x="1971" y="212"/>
                    </a:lnTo>
                    <a:lnTo>
                      <a:pt x="2036" y="216"/>
                    </a:lnTo>
                    <a:lnTo>
                      <a:pt x="2049" y="193"/>
                    </a:lnTo>
                    <a:lnTo>
                      <a:pt x="2089" y="190"/>
                    </a:lnTo>
                    <a:lnTo>
                      <a:pt x="2089" y="193"/>
                    </a:lnTo>
                    <a:lnTo>
                      <a:pt x="2096" y="193"/>
                    </a:lnTo>
                    <a:lnTo>
                      <a:pt x="2100" y="194"/>
                    </a:lnTo>
                    <a:lnTo>
                      <a:pt x="2102" y="196"/>
                    </a:lnTo>
                    <a:lnTo>
                      <a:pt x="2107" y="196"/>
                    </a:lnTo>
                    <a:lnTo>
                      <a:pt x="2124" y="209"/>
                    </a:lnTo>
                    <a:lnTo>
                      <a:pt x="2126" y="220"/>
                    </a:lnTo>
                    <a:lnTo>
                      <a:pt x="2126" y="222"/>
                    </a:lnTo>
                    <a:lnTo>
                      <a:pt x="2129" y="226"/>
                    </a:lnTo>
                    <a:lnTo>
                      <a:pt x="2126" y="229"/>
                    </a:lnTo>
                    <a:lnTo>
                      <a:pt x="2126" y="231"/>
                    </a:lnTo>
                    <a:lnTo>
                      <a:pt x="2130" y="244"/>
                    </a:lnTo>
                    <a:lnTo>
                      <a:pt x="2132" y="249"/>
                    </a:lnTo>
                    <a:lnTo>
                      <a:pt x="2174" y="286"/>
                    </a:lnTo>
                    <a:lnTo>
                      <a:pt x="2174" y="316"/>
                    </a:lnTo>
                    <a:lnTo>
                      <a:pt x="2195" y="364"/>
                    </a:lnTo>
                    <a:lnTo>
                      <a:pt x="2202" y="371"/>
                    </a:lnTo>
                    <a:lnTo>
                      <a:pt x="2213" y="357"/>
                    </a:lnTo>
                    <a:lnTo>
                      <a:pt x="2274" y="316"/>
                    </a:lnTo>
                    <a:lnTo>
                      <a:pt x="2277" y="314"/>
                    </a:lnTo>
                    <a:lnTo>
                      <a:pt x="2282" y="313"/>
                    </a:lnTo>
                    <a:lnTo>
                      <a:pt x="2299" y="308"/>
                    </a:lnTo>
                    <a:lnTo>
                      <a:pt x="2301" y="308"/>
                    </a:lnTo>
                    <a:lnTo>
                      <a:pt x="2337" y="31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1" name="Freeform 396">
                <a:extLst>
                  <a:ext uri="{FF2B5EF4-FFF2-40B4-BE49-F238E27FC236}">
                    <a16:creationId xmlns:a16="http://schemas.microsoft.com/office/drawing/2014/main" id="{C8A360A3-F3A7-0903-9FB8-7E6379F29E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8" y="1169"/>
                <a:ext cx="31" cy="26"/>
              </a:xfrm>
              <a:custGeom>
                <a:avLst/>
                <a:gdLst>
                  <a:gd name="T0" fmla="*/ 6 w 212"/>
                  <a:gd name="T1" fmla="*/ 0 h 180"/>
                  <a:gd name="T2" fmla="*/ 0 w 212"/>
                  <a:gd name="T3" fmla="*/ 19 h 180"/>
                  <a:gd name="T4" fmla="*/ 0 w 212"/>
                  <a:gd name="T5" fmla="*/ 30 h 180"/>
                  <a:gd name="T6" fmla="*/ 148 w 212"/>
                  <a:gd name="T7" fmla="*/ 180 h 180"/>
                  <a:gd name="T8" fmla="*/ 185 w 212"/>
                  <a:gd name="T9" fmla="*/ 137 h 180"/>
                  <a:gd name="T10" fmla="*/ 212 w 212"/>
                  <a:gd name="T11" fmla="*/ 117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180">
                    <a:moveTo>
                      <a:pt x="6" y="0"/>
                    </a:moveTo>
                    <a:lnTo>
                      <a:pt x="0" y="19"/>
                    </a:lnTo>
                    <a:lnTo>
                      <a:pt x="0" y="30"/>
                    </a:lnTo>
                    <a:lnTo>
                      <a:pt x="148" y="180"/>
                    </a:lnTo>
                    <a:lnTo>
                      <a:pt x="185" y="137"/>
                    </a:lnTo>
                    <a:lnTo>
                      <a:pt x="212" y="11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2" name="Freeform 397">
                <a:extLst>
                  <a:ext uri="{FF2B5EF4-FFF2-40B4-BE49-F238E27FC236}">
                    <a16:creationId xmlns:a16="http://schemas.microsoft.com/office/drawing/2014/main" id="{6006F729-CD51-7F00-5501-A3BF3E33D0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4" y="1193"/>
                <a:ext cx="108" cy="158"/>
              </a:xfrm>
              <a:custGeom>
                <a:avLst/>
                <a:gdLst>
                  <a:gd name="T0" fmla="*/ 0 w 757"/>
                  <a:gd name="T1" fmla="*/ 1103 h 1103"/>
                  <a:gd name="T2" fmla="*/ 7 w 757"/>
                  <a:gd name="T3" fmla="*/ 1072 h 1103"/>
                  <a:gd name="T4" fmla="*/ 98 w 757"/>
                  <a:gd name="T5" fmla="*/ 1068 h 1103"/>
                  <a:gd name="T6" fmla="*/ 121 w 757"/>
                  <a:gd name="T7" fmla="*/ 1010 h 1103"/>
                  <a:gd name="T8" fmla="*/ 123 w 757"/>
                  <a:gd name="T9" fmla="*/ 897 h 1103"/>
                  <a:gd name="T10" fmla="*/ 204 w 757"/>
                  <a:gd name="T11" fmla="*/ 893 h 1103"/>
                  <a:gd name="T12" fmla="*/ 221 w 757"/>
                  <a:gd name="T13" fmla="*/ 795 h 1103"/>
                  <a:gd name="T14" fmla="*/ 270 w 757"/>
                  <a:gd name="T15" fmla="*/ 766 h 1103"/>
                  <a:gd name="T16" fmla="*/ 353 w 757"/>
                  <a:gd name="T17" fmla="*/ 802 h 1103"/>
                  <a:gd name="T18" fmla="*/ 350 w 757"/>
                  <a:gd name="T19" fmla="*/ 737 h 1103"/>
                  <a:gd name="T20" fmla="*/ 396 w 757"/>
                  <a:gd name="T21" fmla="*/ 738 h 1103"/>
                  <a:gd name="T22" fmla="*/ 405 w 757"/>
                  <a:gd name="T23" fmla="*/ 733 h 1103"/>
                  <a:gd name="T24" fmla="*/ 416 w 757"/>
                  <a:gd name="T25" fmla="*/ 715 h 1103"/>
                  <a:gd name="T26" fmla="*/ 437 w 757"/>
                  <a:gd name="T27" fmla="*/ 690 h 1103"/>
                  <a:gd name="T28" fmla="*/ 459 w 757"/>
                  <a:gd name="T29" fmla="*/ 679 h 1103"/>
                  <a:gd name="T30" fmla="*/ 527 w 757"/>
                  <a:gd name="T31" fmla="*/ 737 h 1103"/>
                  <a:gd name="T32" fmla="*/ 630 w 757"/>
                  <a:gd name="T33" fmla="*/ 704 h 1103"/>
                  <a:gd name="T34" fmla="*/ 641 w 757"/>
                  <a:gd name="T35" fmla="*/ 633 h 1103"/>
                  <a:gd name="T36" fmla="*/ 623 w 757"/>
                  <a:gd name="T37" fmla="*/ 567 h 1103"/>
                  <a:gd name="T38" fmla="*/ 689 w 757"/>
                  <a:gd name="T39" fmla="*/ 540 h 1103"/>
                  <a:gd name="T40" fmla="*/ 680 w 757"/>
                  <a:gd name="T41" fmla="*/ 453 h 1103"/>
                  <a:gd name="T42" fmla="*/ 700 w 757"/>
                  <a:gd name="T43" fmla="*/ 431 h 1103"/>
                  <a:gd name="T44" fmla="*/ 682 w 757"/>
                  <a:gd name="T45" fmla="*/ 384 h 1103"/>
                  <a:gd name="T46" fmla="*/ 674 w 757"/>
                  <a:gd name="T47" fmla="*/ 283 h 1103"/>
                  <a:gd name="T48" fmla="*/ 693 w 757"/>
                  <a:gd name="T49" fmla="*/ 283 h 1103"/>
                  <a:gd name="T50" fmla="*/ 721 w 757"/>
                  <a:gd name="T51" fmla="*/ 203 h 1103"/>
                  <a:gd name="T52" fmla="*/ 755 w 757"/>
                  <a:gd name="T53" fmla="*/ 192 h 1103"/>
                  <a:gd name="T54" fmla="*/ 746 w 757"/>
                  <a:gd name="T55" fmla="*/ 166 h 1103"/>
                  <a:gd name="T56" fmla="*/ 757 w 757"/>
                  <a:gd name="T57" fmla="*/ 100 h 1103"/>
                  <a:gd name="T58" fmla="*/ 757 w 757"/>
                  <a:gd name="T59" fmla="*/ 93 h 1103"/>
                  <a:gd name="T60" fmla="*/ 735 w 757"/>
                  <a:gd name="T61" fmla="*/ 16 h 1103"/>
                  <a:gd name="T62" fmla="*/ 724 w 757"/>
                  <a:gd name="T63" fmla="*/ 0 h 1103"/>
                  <a:gd name="T64" fmla="*/ 693 w 757"/>
                  <a:gd name="T65" fmla="*/ 34 h 1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757" h="1103">
                    <a:moveTo>
                      <a:pt x="0" y="1103"/>
                    </a:moveTo>
                    <a:lnTo>
                      <a:pt x="7" y="1072"/>
                    </a:lnTo>
                    <a:lnTo>
                      <a:pt x="98" y="1068"/>
                    </a:lnTo>
                    <a:lnTo>
                      <a:pt x="121" y="1010"/>
                    </a:lnTo>
                    <a:lnTo>
                      <a:pt x="123" y="897"/>
                    </a:lnTo>
                    <a:lnTo>
                      <a:pt x="204" y="893"/>
                    </a:lnTo>
                    <a:lnTo>
                      <a:pt x="221" y="795"/>
                    </a:lnTo>
                    <a:lnTo>
                      <a:pt x="270" y="766"/>
                    </a:lnTo>
                    <a:lnTo>
                      <a:pt x="353" y="802"/>
                    </a:lnTo>
                    <a:lnTo>
                      <a:pt x="350" y="737"/>
                    </a:lnTo>
                    <a:lnTo>
                      <a:pt x="396" y="738"/>
                    </a:lnTo>
                    <a:lnTo>
                      <a:pt x="405" y="733"/>
                    </a:lnTo>
                    <a:lnTo>
                      <a:pt x="416" y="715"/>
                    </a:lnTo>
                    <a:lnTo>
                      <a:pt x="437" y="690"/>
                    </a:lnTo>
                    <a:lnTo>
                      <a:pt x="459" y="679"/>
                    </a:lnTo>
                    <a:lnTo>
                      <a:pt x="527" y="737"/>
                    </a:lnTo>
                    <a:lnTo>
                      <a:pt x="630" y="704"/>
                    </a:lnTo>
                    <a:lnTo>
                      <a:pt x="641" y="633"/>
                    </a:lnTo>
                    <a:lnTo>
                      <a:pt x="623" y="567"/>
                    </a:lnTo>
                    <a:lnTo>
                      <a:pt x="689" y="540"/>
                    </a:lnTo>
                    <a:lnTo>
                      <a:pt x="680" y="453"/>
                    </a:lnTo>
                    <a:lnTo>
                      <a:pt x="700" y="431"/>
                    </a:lnTo>
                    <a:lnTo>
                      <a:pt x="682" y="384"/>
                    </a:lnTo>
                    <a:lnTo>
                      <a:pt x="674" y="283"/>
                    </a:lnTo>
                    <a:lnTo>
                      <a:pt x="693" y="283"/>
                    </a:lnTo>
                    <a:lnTo>
                      <a:pt x="721" y="203"/>
                    </a:lnTo>
                    <a:lnTo>
                      <a:pt x="755" y="192"/>
                    </a:lnTo>
                    <a:lnTo>
                      <a:pt x="746" y="166"/>
                    </a:lnTo>
                    <a:lnTo>
                      <a:pt x="757" y="100"/>
                    </a:lnTo>
                    <a:lnTo>
                      <a:pt x="757" y="93"/>
                    </a:lnTo>
                    <a:lnTo>
                      <a:pt x="735" y="16"/>
                    </a:lnTo>
                    <a:lnTo>
                      <a:pt x="724" y="0"/>
                    </a:lnTo>
                    <a:lnTo>
                      <a:pt x="693" y="34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3" name="Freeform 398">
                <a:extLst>
                  <a:ext uri="{FF2B5EF4-FFF2-40B4-BE49-F238E27FC236}">
                    <a16:creationId xmlns:a16="http://schemas.microsoft.com/office/drawing/2014/main" id="{ACDB7595-E207-28C2-0F20-1023409457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0" y="1351"/>
                <a:ext cx="63" cy="200"/>
              </a:xfrm>
              <a:custGeom>
                <a:avLst/>
                <a:gdLst>
                  <a:gd name="T0" fmla="*/ 28 w 437"/>
                  <a:gd name="T1" fmla="*/ 0 h 1403"/>
                  <a:gd name="T2" fmla="*/ 77 w 437"/>
                  <a:gd name="T3" fmla="*/ 104 h 1403"/>
                  <a:gd name="T4" fmla="*/ 82 w 437"/>
                  <a:gd name="T5" fmla="*/ 125 h 1403"/>
                  <a:gd name="T6" fmla="*/ 71 w 437"/>
                  <a:gd name="T7" fmla="*/ 198 h 1403"/>
                  <a:gd name="T8" fmla="*/ 210 w 437"/>
                  <a:gd name="T9" fmla="*/ 152 h 1403"/>
                  <a:gd name="T10" fmla="*/ 235 w 437"/>
                  <a:gd name="T11" fmla="*/ 172 h 1403"/>
                  <a:gd name="T12" fmla="*/ 230 w 437"/>
                  <a:gd name="T13" fmla="*/ 207 h 1403"/>
                  <a:gd name="T14" fmla="*/ 228 w 437"/>
                  <a:gd name="T15" fmla="*/ 207 h 1403"/>
                  <a:gd name="T16" fmla="*/ 195 w 437"/>
                  <a:gd name="T17" fmla="*/ 231 h 1403"/>
                  <a:gd name="T18" fmla="*/ 171 w 437"/>
                  <a:gd name="T19" fmla="*/ 235 h 1403"/>
                  <a:gd name="T20" fmla="*/ 82 w 437"/>
                  <a:gd name="T21" fmla="*/ 240 h 1403"/>
                  <a:gd name="T22" fmla="*/ 33 w 437"/>
                  <a:gd name="T23" fmla="*/ 284 h 1403"/>
                  <a:gd name="T24" fmla="*/ 18 w 437"/>
                  <a:gd name="T25" fmla="*/ 311 h 1403"/>
                  <a:gd name="T26" fmla="*/ 0 w 437"/>
                  <a:gd name="T27" fmla="*/ 391 h 1403"/>
                  <a:gd name="T28" fmla="*/ 137 w 437"/>
                  <a:gd name="T29" fmla="*/ 395 h 1403"/>
                  <a:gd name="T30" fmla="*/ 274 w 437"/>
                  <a:gd name="T31" fmla="*/ 442 h 1403"/>
                  <a:gd name="T32" fmla="*/ 304 w 437"/>
                  <a:gd name="T33" fmla="*/ 496 h 1403"/>
                  <a:gd name="T34" fmla="*/ 330 w 437"/>
                  <a:gd name="T35" fmla="*/ 522 h 1403"/>
                  <a:gd name="T36" fmla="*/ 372 w 437"/>
                  <a:gd name="T37" fmla="*/ 613 h 1403"/>
                  <a:gd name="T38" fmla="*/ 363 w 437"/>
                  <a:gd name="T39" fmla="*/ 642 h 1403"/>
                  <a:gd name="T40" fmla="*/ 341 w 437"/>
                  <a:gd name="T41" fmla="*/ 660 h 1403"/>
                  <a:gd name="T42" fmla="*/ 335 w 437"/>
                  <a:gd name="T43" fmla="*/ 661 h 1403"/>
                  <a:gd name="T44" fmla="*/ 312 w 437"/>
                  <a:gd name="T45" fmla="*/ 679 h 1403"/>
                  <a:gd name="T46" fmla="*/ 301 w 437"/>
                  <a:gd name="T47" fmla="*/ 693 h 1403"/>
                  <a:gd name="T48" fmla="*/ 295 w 437"/>
                  <a:gd name="T49" fmla="*/ 716 h 1403"/>
                  <a:gd name="T50" fmla="*/ 295 w 437"/>
                  <a:gd name="T51" fmla="*/ 718 h 1403"/>
                  <a:gd name="T52" fmla="*/ 298 w 437"/>
                  <a:gd name="T53" fmla="*/ 726 h 1403"/>
                  <a:gd name="T54" fmla="*/ 312 w 437"/>
                  <a:gd name="T55" fmla="*/ 742 h 1403"/>
                  <a:gd name="T56" fmla="*/ 315 w 437"/>
                  <a:gd name="T57" fmla="*/ 749 h 1403"/>
                  <a:gd name="T58" fmla="*/ 319 w 437"/>
                  <a:gd name="T59" fmla="*/ 775 h 1403"/>
                  <a:gd name="T60" fmla="*/ 304 w 437"/>
                  <a:gd name="T61" fmla="*/ 803 h 1403"/>
                  <a:gd name="T62" fmla="*/ 326 w 437"/>
                  <a:gd name="T63" fmla="*/ 819 h 1403"/>
                  <a:gd name="T64" fmla="*/ 407 w 437"/>
                  <a:gd name="T65" fmla="*/ 755 h 1403"/>
                  <a:gd name="T66" fmla="*/ 413 w 437"/>
                  <a:gd name="T67" fmla="*/ 788 h 1403"/>
                  <a:gd name="T68" fmla="*/ 437 w 437"/>
                  <a:gd name="T69" fmla="*/ 857 h 1403"/>
                  <a:gd name="T70" fmla="*/ 413 w 437"/>
                  <a:gd name="T71" fmla="*/ 893 h 1403"/>
                  <a:gd name="T72" fmla="*/ 370 w 437"/>
                  <a:gd name="T73" fmla="*/ 912 h 1403"/>
                  <a:gd name="T74" fmla="*/ 363 w 437"/>
                  <a:gd name="T75" fmla="*/ 945 h 1403"/>
                  <a:gd name="T76" fmla="*/ 290 w 437"/>
                  <a:gd name="T77" fmla="*/ 996 h 1403"/>
                  <a:gd name="T78" fmla="*/ 252 w 437"/>
                  <a:gd name="T79" fmla="*/ 1043 h 1403"/>
                  <a:gd name="T80" fmla="*/ 374 w 437"/>
                  <a:gd name="T81" fmla="*/ 1076 h 1403"/>
                  <a:gd name="T82" fmla="*/ 282 w 437"/>
                  <a:gd name="T83" fmla="*/ 1114 h 1403"/>
                  <a:gd name="T84" fmla="*/ 243 w 437"/>
                  <a:gd name="T85" fmla="*/ 1163 h 1403"/>
                  <a:gd name="T86" fmla="*/ 249 w 437"/>
                  <a:gd name="T87" fmla="*/ 1258 h 1403"/>
                  <a:gd name="T88" fmla="*/ 282 w 437"/>
                  <a:gd name="T89" fmla="*/ 1277 h 1403"/>
                  <a:gd name="T90" fmla="*/ 265 w 437"/>
                  <a:gd name="T91" fmla="*/ 1330 h 1403"/>
                  <a:gd name="T92" fmla="*/ 276 w 437"/>
                  <a:gd name="T93" fmla="*/ 1393 h 1403"/>
                  <a:gd name="T94" fmla="*/ 287 w 437"/>
                  <a:gd name="T95" fmla="*/ 1403 h 1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37" h="1403">
                    <a:moveTo>
                      <a:pt x="28" y="0"/>
                    </a:moveTo>
                    <a:lnTo>
                      <a:pt x="77" y="104"/>
                    </a:lnTo>
                    <a:lnTo>
                      <a:pt x="82" y="125"/>
                    </a:lnTo>
                    <a:lnTo>
                      <a:pt x="71" y="198"/>
                    </a:lnTo>
                    <a:lnTo>
                      <a:pt x="210" y="152"/>
                    </a:lnTo>
                    <a:lnTo>
                      <a:pt x="235" y="172"/>
                    </a:lnTo>
                    <a:lnTo>
                      <a:pt x="230" y="207"/>
                    </a:lnTo>
                    <a:lnTo>
                      <a:pt x="228" y="207"/>
                    </a:lnTo>
                    <a:lnTo>
                      <a:pt x="195" y="231"/>
                    </a:lnTo>
                    <a:lnTo>
                      <a:pt x="171" y="235"/>
                    </a:lnTo>
                    <a:lnTo>
                      <a:pt x="82" y="240"/>
                    </a:lnTo>
                    <a:lnTo>
                      <a:pt x="33" y="284"/>
                    </a:lnTo>
                    <a:lnTo>
                      <a:pt x="18" y="311"/>
                    </a:lnTo>
                    <a:lnTo>
                      <a:pt x="0" y="391"/>
                    </a:lnTo>
                    <a:lnTo>
                      <a:pt x="137" y="395"/>
                    </a:lnTo>
                    <a:lnTo>
                      <a:pt x="274" y="442"/>
                    </a:lnTo>
                    <a:lnTo>
                      <a:pt x="304" y="496"/>
                    </a:lnTo>
                    <a:lnTo>
                      <a:pt x="330" y="522"/>
                    </a:lnTo>
                    <a:lnTo>
                      <a:pt x="372" y="613"/>
                    </a:lnTo>
                    <a:lnTo>
                      <a:pt x="363" y="642"/>
                    </a:lnTo>
                    <a:lnTo>
                      <a:pt x="341" y="660"/>
                    </a:lnTo>
                    <a:lnTo>
                      <a:pt x="335" y="661"/>
                    </a:lnTo>
                    <a:lnTo>
                      <a:pt x="312" y="679"/>
                    </a:lnTo>
                    <a:lnTo>
                      <a:pt x="301" y="693"/>
                    </a:lnTo>
                    <a:lnTo>
                      <a:pt x="295" y="716"/>
                    </a:lnTo>
                    <a:lnTo>
                      <a:pt x="295" y="718"/>
                    </a:lnTo>
                    <a:lnTo>
                      <a:pt x="298" y="726"/>
                    </a:lnTo>
                    <a:lnTo>
                      <a:pt x="312" y="742"/>
                    </a:lnTo>
                    <a:lnTo>
                      <a:pt x="315" y="749"/>
                    </a:lnTo>
                    <a:lnTo>
                      <a:pt x="319" y="775"/>
                    </a:lnTo>
                    <a:lnTo>
                      <a:pt x="304" y="803"/>
                    </a:lnTo>
                    <a:lnTo>
                      <a:pt x="326" y="819"/>
                    </a:lnTo>
                    <a:lnTo>
                      <a:pt x="407" y="755"/>
                    </a:lnTo>
                    <a:lnTo>
                      <a:pt x="413" y="788"/>
                    </a:lnTo>
                    <a:lnTo>
                      <a:pt x="437" y="857"/>
                    </a:lnTo>
                    <a:lnTo>
                      <a:pt x="413" y="893"/>
                    </a:lnTo>
                    <a:lnTo>
                      <a:pt x="370" y="912"/>
                    </a:lnTo>
                    <a:lnTo>
                      <a:pt x="363" y="945"/>
                    </a:lnTo>
                    <a:lnTo>
                      <a:pt x="290" y="996"/>
                    </a:lnTo>
                    <a:lnTo>
                      <a:pt x="252" y="1043"/>
                    </a:lnTo>
                    <a:lnTo>
                      <a:pt x="374" y="1076"/>
                    </a:lnTo>
                    <a:lnTo>
                      <a:pt x="282" y="1114"/>
                    </a:lnTo>
                    <a:lnTo>
                      <a:pt x="243" y="1163"/>
                    </a:lnTo>
                    <a:lnTo>
                      <a:pt x="249" y="1258"/>
                    </a:lnTo>
                    <a:lnTo>
                      <a:pt x="282" y="1277"/>
                    </a:lnTo>
                    <a:lnTo>
                      <a:pt x="265" y="1330"/>
                    </a:lnTo>
                    <a:lnTo>
                      <a:pt x="276" y="1393"/>
                    </a:lnTo>
                    <a:lnTo>
                      <a:pt x="287" y="140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4" name="Freeform 399">
                <a:extLst>
                  <a:ext uri="{FF2B5EF4-FFF2-40B4-BE49-F238E27FC236}">
                    <a16:creationId xmlns:a16="http://schemas.microsoft.com/office/drawing/2014/main" id="{02BF6B34-4625-5222-670F-D7396E73FC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9" y="2506"/>
                <a:ext cx="63" cy="381"/>
              </a:xfrm>
              <a:custGeom>
                <a:avLst/>
                <a:gdLst>
                  <a:gd name="T0" fmla="*/ 243 w 437"/>
                  <a:gd name="T1" fmla="*/ 0 h 2669"/>
                  <a:gd name="T2" fmla="*/ 262 w 437"/>
                  <a:gd name="T3" fmla="*/ 27 h 2669"/>
                  <a:gd name="T4" fmla="*/ 265 w 437"/>
                  <a:gd name="T5" fmla="*/ 87 h 2669"/>
                  <a:gd name="T6" fmla="*/ 254 w 437"/>
                  <a:gd name="T7" fmla="*/ 197 h 2669"/>
                  <a:gd name="T8" fmla="*/ 273 w 437"/>
                  <a:gd name="T9" fmla="*/ 255 h 2669"/>
                  <a:gd name="T10" fmla="*/ 262 w 437"/>
                  <a:gd name="T11" fmla="*/ 291 h 2669"/>
                  <a:gd name="T12" fmla="*/ 270 w 437"/>
                  <a:gd name="T13" fmla="*/ 338 h 2669"/>
                  <a:gd name="T14" fmla="*/ 309 w 437"/>
                  <a:gd name="T15" fmla="*/ 388 h 2669"/>
                  <a:gd name="T16" fmla="*/ 308 w 437"/>
                  <a:gd name="T17" fmla="*/ 393 h 2669"/>
                  <a:gd name="T18" fmla="*/ 262 w 437"/>
                  <a:gd name="T19" fmla="*/ 458 h 2669"/>
                  <a:gd name="T20" fmla="*/ 262 w 437"/>
                  <a:gd name="T21" fmla="*/ 464 h 2669"/>
                  <a:gd name="T22" fmla="*/ 284 w 437"/>
                  <a:gd name="T23" fmla="*/ 513 h 2669"/>
                  <a:gd name="T24" fmla="*/ 306 w 437"/>
                  <a:gd name="T25" fmla="*/ 532 h 2669"/>
                  <a:gd name="T26" fmla="*/ 313 w 437"/>
                  <a:gd name="T27" fmla="*/ 547 h 2669"/>
                  <a:gd name="T28" fmla="*/ 316 w 437"/>
                  <a:gd name="T29" fmla="*/ 586 h 2669"/>
                  <a:gd name="T30" fmla="*/ 311 w 437"/>
                  <a:gd name="T31" fmla="*/ 602 h 2669"/>
                  <a:gd name="T32" fmla="*/ 313 w 437"/>
                  <a:gd name="T33" fmla="*/ 617 h 2669"/>
                  <a:gd name="T34" fmla="*/ 377 w 437"/>
                  <a:gd name="T35" fmla="*/ 663 h 2669"/>
                  <a:gd name="T36" fmla="*/ 363 w 437"/>
                  <a:gd name="T37" fmla="*/ 689 h 2669"/>
                  <a:gd name="T38" fmla="*/ 342 w 437"/>
                  <a:gd name="T39" fmla="*/ 714 h 2669"/>
                  <a:gd name="T40" fmla="*/ 346 w 437"/>
                  <a:gd name="T41" fmla="*/ 753 h 2669"/>
                  <a:gd name="T42" fmla="*/ 344 w 437"/>
                  <a:gd name="T43" fmla="*/ 812 h 2669"/>
                  <a:gd name="T44" fmla="*/ 366 w 437"/>
                  <a:gd name="T45" fmla="*/ 874 h 2669"/>
                  <a:gd name="T46" fmla="*/ 409 w 437"/>
                  <a:gd name="T47" fmla="*/ 934 h 2669"/>
                  <a:gd name="T48" fmla="*/ 437 w 437"/>
                  <a:gd name="T49" fmla="*/ 988 h 2669"/>
                  <a:gd name="T50" fmla="*/ 374 w 437"/>
                  <a:gd name="T51" fmla="*/ 1100 h 2669"/>
                  <a:gd name="T52" fmla="*/ 382 w 437"/>
                  <a:gd name="T53" fmla="*/ 1174 h 2669"/>
                  <a:gd name="T54" fmla="*/ 368 w 437"/>
                  <a:gd name="T55" fmla="*/ 1190 h 2669"/>
                  <a:gd name="T56" fmla="*/ 346 w 437"/>
                  <a:gd name="T57" fmla="*/ 1252 h 2669"/>
                  <a:gd name="T58" fmla="*/ 311 w 437"/>
                  <a:gd name="T59" fmla="*/ 1285 h 2669"/>
                  <a:gd name="T60" fmla="*/ 276 w 437"/>
                  <a:gd name="T61" fmla="*/ 1351 h 2669"/>
                  <a:gd name="T62" fmla="*/ 211 w 437"/>
                  <a:gd name="T63" fmla="*/ 1427 h 2669"/>
                  <a:gd name="T64" fmla="*/ 202 w 437"/>
                  <a:gd name="T65" fmla="*/ 1443 h 2669"/>
                  <a:gd name="T66" fmla="*/ 200 w 437"/>
                  <a:gd name="T67" fmla="*/ 1449 h 2669"/>
                  <a:gd name="T68" fmla="*/ 209 w 437"/>
                  <a:gd name="T69" fmla="*/ 1556 h 2669"/>
                  <a:gd name="T70" fmla="*/ 209 w 437"/>
                  <a:gd name="T71" fmla="*/ 1566 h 2669"/>
                  <a:gd name="T72" fmla="*/ 245 w 437"/>
                  <a:gd name="T73" fmla="*/ 1700 h 2669"/>
                  <a:gd name="T74" fmla="*/ 242 w 437"/>
                  <a:gd name="T75" fmla="*/ 1769 h 2669"/>
                  <a:gd name="T76" fmla="*/ 202 w 437"/>
                  <a:gd name="T77" fmla="*/ 1836 h 2669"/>
                  <a:gd name="T78" fmla="*/ 193 w 437"/>
                  <a:gd name="T79" fmla="*/ 1868 h 2669"/>
                  <a:gd name="T80" fmla="*/ 169 w 437"/>
                  <a:gd name="T81" fmla="*/ 1915 h 2669"/>
                  <a:gd name="T82" fmla="*/ 171 w 437"/>
                  <a:gd name="T83" fmla="*/ 1951 h 2669"/>
                  <a:gd name="T84" fmla="*/ 103 w 437"/>
                  <a:gd name="T85" fmla="*/ 1989 h 2669"/>
                  <a:gd name="T86" fmla="*/ 84 w 437"/>
                  <a:gd name="T87" fmla="*/ 2025 h 2669"/>
                  <a:gd name="T88" fmla="*/ 100 w 437"/>
                  <a:gd name="T89" fmla="*/ 2098 h 2669"/>
                  <a:gd name="T90" fmla="*/ 101 w 437"/>
                  <a:gd name="T91" fmla="*/ 2131 h 2669"/>
                  <a:gd name="T92" fmla="*/ 93 w 437"/>
                  <a:gd name="T93" fmla="*/ 2135 h 2669"/>
                  <a:gd name="T94" fmla="*/ 87 w 437"/>
                  <a:gd name="T95" fmla="*/ 2145 h 2669"/>
                  <a:gd name="T96" fmla="*/ 84 w 437"/>
                  <a:gd name="T97" fmla="*/ 2148 h 2669"/>
                  <a:gd name="T98" fmla="*/ 82 w 437"/>
                  <a:gd name="T99" fmla="*/ 2152 h 2669"/>
                  <a:gd name="T100" fmla="*/ 73 w 437"/>
                  <a:gd name="T101" fmla="*/ 2184 h 2669"/>
                  <a:gd name="T102" fmla="*/ 73 w 437"/>
                  <a:gd name="T103" fmla="*/ 2210 h 2669"/>
                  <a:gd name="T104" fmla="*/ 100 w 437"/>
                  <a:gd name="T105" fmla="*/ 2282 h 2669"/>
                  <a:gd name="T106" fmla="*/ 54 w 437"/>
                  <a:gd name="T107" fmla="*/ 2374 h 2669"/>
                  <a:gd name="T108" fmla="*/ 29 w 437"/>
                  <a:gd name="T109" fmla="*/ 2454 h 2669"/>
                  <a:gd name="T110" fmla="*/ 32 w 437"/>
                  <a:gd name="T111" fmla="*/ 2479 h 2669"/>
                  <a:gd name="T112" fmla="*/ 5 w 437"/>
                  <a:gd name="T113" fmla="*/ 2539 h 2669"/>
                  <a:gd name="T114" fmla="*/ 3 w 437"/>
                  <a:gd name="T115" fmla="*/ 2549 h 2669"/>
                  <a:gd name="T116" fmla="*/ 0 w 437"/>
                  <a:gd name="T117" fmla="*/ 2618 h 2669"/>
                  <a:gd name="T118" fmla="*/ 2 w 437"/>
                  <a:gd name="T119" fmla="*/ 2621 h 2669"/>
                  <a:gd name="T120" fmla="*/ 5 w 437"/>
                  <a:gd name="T121" fmla="*/ 2655 h 2669"/>
                  <a:gd name="T122" fmla="*/ 11 w 437"/>
                  <a:gd name="T123" fmla="*/ 2669 h 2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37" h="2669">
                    <a:moveTo>
                      <a:pt x="243" y="0"/>
                    </a:moveTo>
                    <a:lnTo>
                      <a:pt x="262" y="27"/>
                    </a:lnTo>
                    <a:lnTo>
                      <a:pt x="265" y="87"/>
                    </a:lnTo>
                    <a:lnTo>
                      <a:pt x="254" y="197"/>
                    </a:lnTo>
                    <a:lnTo>
                      <a:pt x="273" y="255"/>
                    </a:lnTo>
                    <a:lnTo>
                      <a:pt x="262" y="291"/>
                    </a:lnTo>
                    <a:lnTo>
                      <a:pt x="270" y="338"/>
                    </a:lnTo>
                    <a:lnTo>
                      <a:pt x="309" y="388"/>
                    </a:lnTo>
                    <a:lnTo>
                      <a:pt x="308" y="393"/>
                    </a:lnTo>
                    <a:lnTo>
                      <a:pt x="262" y="458"/>
                    </a:lnTo>
                    <a:lnTo>
                      <a:pt x="262" y="464"/>
                    </a:lnTo>
                    <a:lnTo>
                      <a:pt x="284" y="513"/>
                    </a:lnTo>
                    <a:lnTo>
                      <a:pt x="306" y="532"/>
                    </a:lnTo>
                    <a:lnTo>
                      <a:pt x="313" y="547"/>
                    </a:lnTo>
                    <a:lnTo>
                      <a:pt x="316" y="586"/>
                    </a:lnTo>
                    <a:lnTo>
                      <a:pt x="311" y="602"/>
                    </a:lnTo>
                    <a:lnTo>
                      <a:pt x="313" y="617"/>
                    </a:lnTo>
                    <a:lnTo>
                      <a:pt x="377" y="663"/>
                    </a:lnTo>
                    <a:lnTo>
                      <a:pt x="363" y="689"/>
                    </a:lnTo>
                    <a:lnTo>
                      <a:pt x="342" y="714"/>
                    </a:lnTo>
                    <a:lnTo>
                      <a:pt x="346" y="753"/>
                    </a:lnTo>
                    <a:lnTo>
                      <a:pt x="344" y="812"/>
                    </a:lnTo>
                    <a:lnTo>
                      <a:pt x="366" y="874"/>
                    </a:lnTo>
                    <a:lnTo>
                      <a:pt x="409" y="934"/>
                    </a:lnTo>
                    <a:lnTo>
                      <a:pt x="437" y="988"/>
                    </a:lnTo>
                    <a:lnTo>
                      <a:pt x="374" y="1100"/>
                    </a:lnTo>
                    <a:lnTo>
                      <a:pt x="382" y="1174"/>
                    </a:lnTo>
                    <a:lnTo>
                      <a:pt x="368" y="1190"/>
                    </a:lnTo>
                    <a:lnTo>
                      <a:pt x="346" y="1252"/>
                    </a:lnTo>
                    <a:lnTo>
                      <a:pt x="311" y="1285"/>
                    </a:lnTo>
                    <a:lnTo>
                      <a:pt x="276" y="1351"/>
                    </a:lnTo>
                    <a:lnTo>
                      <a:pt x="211" y="1427"/>
                    </a:lnTo>
                    <a:lnTo>
                      <a:pt x="202" y="1443"/>
                    </a:lnTo>
                    <a:lnTo>
                      <a:pt x="200" y="1449"/>
                    </a:lnTo>
                    <a:lnTo>
                      <a:pt x="209" y="1556"/>
                    </a:lnTo>
                    <a:lnTo>
                      <a:pt x="209" y="1566"/>
                    </a:lnTo>
                    <a:lnTo>
                      <a:pt x="245" y="1700"/>
                    </a:lnTo>
                    <a:lnTo>
                      <a:pt x="242" y="1769"/>
                    </a:lnTo>
                    <a:lnTo>
                      <a:pt x="202" y="1836"/>
                    </a:lnTo>
                    <a:lnTo>
                      <a:pt x="193" y="1868"/>
                    </a:lnTo>
                    <a:lnTo>
                      <a:pt x="169" y="1915"/>
                    </a:lnTo>
                    <a:lnTo>
                      <a:pt x="171" y="1951"/>
                    </a:lnTo>
                    <a:lnTo>
                      <a:pt x="103" y="1989"/>
                    </a:lnTo>
                    <a:lnTo>
                      <a:pt x="84" y="2025"/>
                    </a:lnTo>
                    <a:lnTo>
                      <a:pt x="100" y="2098"/>
                    </a:lnTo>
                    <a:lnTo>
                      <a:pt x="101" y="2131"/>
                    </a:lnTo>
                    <a:lnTo>
                      <a:pt x="93" y="2135"/>
                    </a:lnTo>
                    <a:lnTo>
                      <a:pt x="87" y="2145"/>
                    </a:lnTo>
                    <a:lnTo>
                      <a:pt x="84" y="2148"/>
                    </a:lnTo>
                    <a:lnTo>
                      <a:pt x="82" y="2152"/>
                    </a:lnTo>
                    <a:lnTo>
                      <a:pt x="73" y="2184"/>
                    </a:lnTo>
                    <a:lnTo>
                      <a:pt x="73" y="2210"/>
                    </a:lnTo>
                    <a:lnTo>
                      <a:pt x="100" y="2282"/>
                    </a:lnTo>
                    <a:lnTo>
                      <a:pt x="54" y="2374"/>
                    </a:lnTo>
                    <a:lnTo>
                      <a:pt x="29" y="2454"/>
                    </a:lnTo>
                    <a:lnTo>
                      <a:pt x="32" y="2479"/>
                    </a:lnTo>
                    <a:lnTo>
                      <a:pt x="5" y="2539"/>
                    </a:lnTo>
                    <a:lnTo>
                      <a:pt x="3" y="2549"/>
                    </a:lnTo>
                    <a:lnTo>
                      <a:pt x="0" y="2618"/>
                    </a:lnTo>
                    <a:lnTo>
                      <a:pt x="2" y="2621"/>
                    </a:lnTo>
                    <a:lnTo>
                      <a:pt x="5" y="2655"/>
                    </a:lnTo>
                    <a:lnTo>
                      <a:pt x="11" y="266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5" name="Freeform 400">
                <a:extLst>
                  <a:ext uri="{FF2B5EF4-FFF2-40B4-BE49-F238E27FC236}">
                    <a16:creationId xmlns:a16="http://schemas.microsoft.com/office/drawing/2014/main" id="{0AD6591F-4B5E-2485-41AF-C23E5216CE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4" y="2487"/>
                <a:ext cx="168" cy="116"/>
              </a:xfrm>
              <a:custGeom>
                <a:avLst/>
                <a:gdLst>
                  <a:gd name="T0" fmla="*/ 0 w 1177"/>
                  <a:gd name="T1" fmla="*/ 131 h 812"/>
                  <a:gd name="T2" fmla="*/ 19 w 1177"/>
                  <a:gd name="T3" fmla="*/ 121 h 812"/>
                  <a:gd name="T4" fmla="*/ 114 w 1177"/>
                  <a:gd name="T5" fmla="*/ 98 h 812"/>
                  <a:gd name="T6" fmla="*/ 114 w 1177"/>
                  <a:gd name="T7" fmla="*/ 125 h 812"/>
                  <a:gd name="T8" fmla="*/ 199 w 1177"/>
                  <a:gd name="T9" fmla="*/ 91 h 812"/>
                  <a:gd name="T10" fmla="*/ 248 w 1177"/>
                  <a:gd name="T11" fmla="*/ 55 h 812"/>
                  <a:gd name="T12" fmla="*/ 343 w 1177"/>
                  <a:gd name="T13" fmla="*/ 12 h 812"/>
                  <a:gd name="T14" fmla="*/ 404 w 1177"/>
                  <a:gd name="T15" fmla="*/ 0 h 812"/>
                  <a:gd name="T16" fmla="*/ 426 w 1177"/>
                  <a:gd name="T17" fmla="*/ 62 h 812"/>
                  <a:gd name="T18" fmla="*/ 503 w 1177"/>
                  <a:gd name="T19" fmla="*/ 76 h 812"/>
                  <a:gd name="T20" fmla="*/ 532 w 1177"/>
                  <a:gd name="T21" fmla="*/ 158 h 812"/>
                  <a:gd name="T22" fmla="*/ 536 w 1177"/>
                  <a:gd name="T23" fmla="*/ 160 h 812"/>
                  <a:gd name="T24" fmla="*/ 652 w 1177"/>
                  <a:gd name="T25" fmla="*/ 113 h 812"/>
                  <a:gd name="T26" fmla="*/ 658 w 1177"/>
                  <a:gd name="T27" fmla="*/ 120 h 812"/>
                  <a:gd name="T28" fmla="*/ 631 w 1177"/>
                  <a:gd name="T29" fmla="*/ 259 h 812"/>
                  <a:gd name="T30" fmla="*/ 688 w 1177"/>
                  <a:gd name="T31" fmla="*/ 229 h 812"/>
                  <a:gd name="T32" fmla="*/ 734 w 1177"/>
                  <a:gd name="T33" fmla="*/ 248 h 812"/>
                  <a:gd name="T34" fmla="*/ 786 w 1177"/>
                  <a:gd name="T35" fmla="*/ 333 h 812"/>
                  <a:gd name="T36" fmla="*/ 720 w 1177"/>
                  <a:gd name="T37" fmla="*/ 354 h 812"/>
                  <a:gd name="T38" fmla="*/ 726 w 1177"/>
                  <a:gd name="T39" fmla="*/ 397 h 812"/>
                  <a:gd name="T40" fmla="*/ 765 w 1177"/>
                  <a:gd name="T41" fmla="*/ 480 h 812"/>
                  <a:gd name="T42" fmla="*/ 767 w 1177"/>
                  <a:gd name="T43" fmla="*/ 579 h 812"/>
                  <a:gd name="T44" fmla="*/ 765 w 1177"/>
                  <a:gd name="T45" fmla="*/ 600 h 812"/>
                  <a:gd name="T46" fmla="*/ 667 w 1177"/>
                  <a:gd name="T47" fmla="*/ 728 h 812"/>
                  <a:gd name="T48" fmla="*/ 721 w 1177"/>
                  <a:gd name="T49" fmla="*/ 750 h 812"/>
                  <a:gd name="T50" fmla="*/ 820 w 1177"/>
                  <a:gd name="T51" fmla="*/ 703 h 812"/>
                  <a:gd name="T52" fmla="*/ 840 w 1177"/>
                  <a:gd name="T53" fmla="*/ 710 h 812"/>
                  <a:gd name="T54" fmla="*/ 846 w 1177"/>
                  <a:gd name="T55" fmla="*/ 715 h 812"/>
                  <a:gd name="T56" fmla="*/ 926 w 1177"/>
                  <a:gd name="T57" fmla="*/ 772 h 812"/>
                  <a:gd name="T58" fmla="*/ 940 w 1177"/>
                  <a:gd name="T59" fmla="*/ 770 h 812"/>
                  <a:gd name="T60" fmla="*/ 973 w 1177"/>
                  <a:gd name="T61" fmla="*/ 750 h 812"/>
                  <a:gd name="T62" fmla="*/ 1002 w 1177"/>
                  <a:gd name="T63" fmla="*/ 772 h 812"/>
                  <a:gd name="T64" fmla="*/ 1029 w 1177"/>
                  <a:gd name="T65" fmla="*/ 781 h 812"/>
                  <a:gd name="T66" fmla="*/ 1057 w 1177"/>
                  <a:gd name="T67" fmla="*/ 758 h 812"/>
                  <a:gd name="T68" fmla="*/ 1093 w 1177"/>
                  <a:gd name="T69" fmla="*/ 792 h 812"/>
                  <a:gd name="T70" fmla="*/ 1177 w 1177"/>
                  <a:gd name="T71" fmla="*/ 812 h 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77" h="812">
                    <a:moveTo>
                      <a:pt x="0" y="131"/>
                    </a:moveTo>
                    <a:lnTo>
                      <a:pt x="19" y="121"/>
                    </a:lnTo>
                    <a:lnTo>
                      <a:pt x="114" y="98"/>
                    </a:lnTo>
                    <a:lnTo>
                      <a:pt x="114" y="125"/>
                    </a:lnTo>
                    <a:lnTo>
                      <a:pt x="199" y="91"/>
                    </a:lnTo>
                    <a:lnTo>
                      <a:pt x="248" y="55"/>
                    </a:lnTo>
                    <a:lnTo>
                      <a:pt x="343" y="12"/>
                    </a:lnTo>
                    <a:lnTo>
                      <a:pt x="404" y="0"/>
                    </a:lnTo>
                    <a:lnTo>
                      <a:pt x="426" y="62"/>
                    </a:lnTo>
                    <a:lnTo>
                      <a:pt x="503" y="76"/>
                    </a:lnTo>
                    <a:lnTo>
                      <a:pt x="532" y="158"/>
                    </a:lnTo>
                    <a:lnTo>
                      <a:pt x="536" y="160"/>
                    </a:lnTo>
                    <a:lnTo>
                      <a:pt x="652" y="113"/>
                    </a:lnTo>
                    <a:lnTo>
                      <a:pt x="658" y="120"/>
                    </a:lnTo>
                    <a:lnTo>
                      <a:pt x="631" y="259"/>
                    </a:lnTo>
                    <a:lnTo>
                      <a:pt x="688" y="229"/>
                    </a:lnTo>
                    <a:lnTo>
                      <a:pt x="734" y="248"/>
                    </a:lnTo>
                    <a:lnTo>
                      <a:pt x="786" y="333"/>
                    </a:lnTo>
                    <a:lnTo>
                      <a:pt x="720" y="354"/>
                    </a:lnTo>
                    <a:lnTo>
                      <a:pt x="726" y="397"/>
                    </a:lnTo>
                    <a:lnTo>
                      <a:pt x="765" y="480"/>
                    </a:lnTo>
                    <a:lnTo>
                      <a:pt x="767" y="579"/>
                    </a:lnTo>
                    <a:lnTo>
                      <a:pt x="765" y="600"/>
                    </a:lnTo>
                    <a:lnTo>
                      <a:pt x="667" y="728"/>
                    </a:lnTo>
                    <a:lnTo>
                      <a:pt x="721" y="750"/>
                    </a:lnTo>
                    <a:lnTo>
                      <a:pt x="820" y="703"/>
                    </a:lnTo>
                    <a:lnTo>
                      <a:pt x="840" y="710"/>
                    </a:lnTo>
                    <a:lnTo>
                      <a:pt x="846" y="715"/>
                    </a:lnTo>
                    <a:lnTo>
                      <a:pt x="926" y="772"/>
                    </a:lnTo>
                    <a:lnTo>
                      <a:pt x="940" y="770"/>
                    </a:lnTo>
                    <a:lnTo>
                      <a:pt x="973" y="750"/>
                    </a:lnTo>
                    <a:lnTo>
                      <a:pt x="1002" y="772"/>
                    </a:lnTo>
                    <a:lnTo>
                      <a:pt x="1029" y="781"/>
                    </a:lnTo>
                    <a:lnTo>
                      <a:pt x="1057" y="758"/>
                    </a:lnTo>
                    <a:lnTo>
                      <a:pt x="1093" y="792"/>
                    </a:lnTo>
                    <a:lnTo>
                      <a:pt x="1177" y="81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6" name="Freeform 401">
                <a:extLst>
                  <a:ext uri="{FF2B5EF4-FFF2-40B4-BE49-F238E27FC236}">
                    <a16:creationId xmlns:a16="http://schemas.microsoft.com/office/drawing/2014/main" id="{918C57B3-D071-3CEF-0C7A-4F90C90F2B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2" y="2480"/>
                <a:ext cx="12" cy="26"/>
              </a:xfrm>
              <a:custGeom>
                <a:avLst/>
                <a:gdLst>
                  <a:gd name="T0" fmla="*/ 0 w 88"/>
                  <a:gd name="T1" fmla="*/ 0 h 185"/>
                  <a:gd name="T2" fmla="*/ 34 w 88"/>
                  <a:gd name="T3" fmla="*/ 32 h 185"/>
                  <a:gd name="T4" fmla="*/ 11 w 88"/>
                  <a:gd name="T5" fmla="*/ 76 h 185"/>
                  <a:gd name="T6" fmla="*/ 11 w 88"/>
                  <a:gd name="T7" fmla="*/ 81 h 185"/>
                  <a:gd name="T8" fmla="*/ 52 w 88"/>
                  <a:gd name="T9" fmla="*/ 152 h 185"/>
                  <a:gd name="T10" fmla="*/ 88 w 88"/>
                  <a:gd name="T11" fmla="*/ 185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8" h="185">
                    <a:moveTo>
                      <a:pt x="0" y="0"/>
                    </a:moveTo>
                    <a:lnTo>
                      <a:pt x="34" y="32"/>
                    </a:lnTo>
                    <a:lnTo>
                      <a:pt x="11" y="76"/>
                    </a:lnTo>
                    <a:lnTo>
                      <a:pt x="11" y="81"/>
                    </a:lnTo>
                    <a:lnTo>
                      <a:pt x="52" y="152"/>
                    </a:lnTo>
                    <a:lnTo>
                      <a:pt x="88" y="185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7" name="Freeform 402">
                <a:extLst>
                  <a:ext uri="{FF2B5EF4-FFF2-40B4-BE49-F238E27FC236}">
                    <a16:creationId xmlns:a16="http://schemas.microsoft.com/office/drawing/2014/main" id="{544A6D74-5BD9-E99D-2F9E-B77B91DBA0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8" y="2444"/>
                <a:ext cx="4" cy="36"/>
              </a:xfrm>
              <a:custGeom>
                <a:avLst/>
                <a:gdLst>
                  <a:gd name="T0" fmla="*/ 18 w 25"/>
                  <a:gd name="T1" fmla="*/ 0 h 247"/>
                  <a:gd name="T2" fmla="*/ 14 w 25"/>
                  <a:gd name="T3" fmla="*/ 11 h 247"/>
                  <a:gd name="T4" fmla="*/ 16 w 25"/>
                  <a:gd name="T5" fmla="*/ 22 h 247"/>
                  <a:gd name="T6" fmla="*/ 25 w 25"/>
                  <a:gd name="T7" fmla="*/ 46 h 247"/>
                  <a:gd name="T8" fmla="*/ 25 w 25"/>
                  <a:gd name="T9" fmla="*/ 65 h 247"/>
                  <a:gd name="T10" fmla="*/ 0 w 25"/>
                  <a:gd name="T11" fmla="*/ 131 h 247"/>
                  <a:gd name="T12" fmla="*/ 18 w 25"/>
                  <a:gd name="T13" fmla="*/ 159 h 247"/>
                  <a:gd name="T14" fmla="*/ 24 w 25"/>
                  <a:gd name="T15" fmla="*/ 247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47">
                    <a:moveTo>
                      <a:pt x="18" y="0"/>
                    </a:moveTo>
                    <a:lnTo>
                      <a:pt x="14" y="11"/>
                    </a:lnTo>
                    <a:lnTo>
                      <a:pt x="16" y="22"/>
                    </a:lnTo>
                    <a:lnTo>
                      <a:pt x="25" y="46"/>
                    </a:lnTo>
                    <a:lnTo>
                      <a:pt x="25" y="65"/>
                    </a:lnTo>
                    <a:lnTo>
                      <a:pt x="0" y="131"/>
                    </a:lnTo>
                    <a:lnTo>
                      <a:pt x="18" y="159"/>
                    </a:lnTo>
                    <a:lnTo>
                      <a:pt x="24" y="24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8" name="Freeform 403">
                <a:extLst>
                  <a:ext uri="{FF2B5EF4-FFF2-40B4-BE49-F238E27FC236}">
                    <a16:creationId xmlns:a16="http://schemas.microsoft.com/office/drawing/2014/main" id="{75729821-0AA6-B8EB-9D64-2C141C3160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" y="2532"/>
                <a:ext cx="170" cy="196"/>
              </a:xfrm>
              <a:custGeom>
                <a:avLst/>
                <a:gdLst>
                  <a:gd name="T0" fmla="*/ 121 w 1192"/>
                  <a:gd name="T1" fmla="*/ 1300 h 1373"/>
                  <a:gd name="T2" fmla="*/ 107 w 1192"/>
                  <a:gd name="T3" fmla="*/ 1276 h 1373"/>
                  <a:gd name="T4" fmla="*/ 132 w 1192"/>
                  <a:gd name="T5" fmla="*/ 1232 h 1373"/>
                  <a:gd name="T6" fmla="*/ 142 w 1192"/>
                  <a:gd name="T7" fmla="*/ 1231 h 1373"/>
                  <a:gd name="T8" fmla="*/ 145 w 1192"/>
                  <a:gd name="T9" fmla="*/ 1228 h 1373"/>
                  <a:gd name="T10" fmla="*/ 158 w 1192"/>
                  <a:gd name="T11" fmla="*/ 1158 h 1373"/>
                  <a:gd name="T12" fmla="*/ 232 w 1192"/>
                  <a:gd name="T13" fmla="*/ 1183 h 1373"/>
                  <a:gd name="T14" fmla="*/ 243 w 1192"/>
                  <a:gd name="T15" fmla="*/ 1183 h 1373"/>
                  <a:gd name="T16" fmla="*/ 243 w 1192"/>
                  <a:gd name="T17" fmla="*/ 1173 h 1373"/>
                  <a:gd name="T18" fmla="*/ 232 w 1192"/>
                  <a:gd name="T19" fmla="*/ 1150 h 1373"/>
                  <a:gd name="T20" fmla="*/ 229 w 1192"/>
                  <a:gd name="T21" fmla="*/ 1147 h 1373"/>
                  <a:gd name="T22" fmla="*/ 227 w 1192"/>
                  <a:gd name="T23" fmla="*/ 1140 h 1373"/>
                  <a:gd name="T24" fmla="*/ 229 w 1192"/>
                  <a:gd name="T25" fmla="*/ 1129 h 1373"/>
                  <a:gd name="T26" fmla="*/ 249 w 1192"/>
                  <a:gd name="T27" fmla="*/ 1122 h 1373"/>
                  <a:gd name="T28" fmla="*/ 257 w 1192"/>
                  <a:gd name="T29" fmla="*/ 1140 h 1373"/>
                  <a:gd name="T30" fmla="*/ 260 w 1192"/>
                  <a:gd name="T31" fmla="*/ 1156 h 1373"/>
                  <a:gd name="T32" fmla="*/ 267 w 1192"/>
                  <a:gd name="T33" fmla="*/ 1161 h 1373"/>
                  <a:gd name="T34" fmla="*/ 278 w 1192"/>
                  <a:gd name="T35" fmla="*/ 1139 h 1373"/>
                  <a:gd name="T36" fmla="*/ 282 w 1192"/>
                  <a:gd name="T37" fmla="*/ 1133 h 1373"/>
                  <a:gd name="T38" fmla="*/ 278 w 1192"/>
                  <a:gd name="T39" fmla="*/ 1128 h 1373"/>
                  <a:gd name="T40" fmla="*/ 273 w 1192"/>
                  <a:gd name="T41" fmla="*/ 1114 h 1373"/>
                  <a:gd name="T42" fmla="*/ 282 w 1192"/>
                  <a:gd name="T43" fmla="*/ 1111 h 1373"/>
                  <a:gd name="T44" fmla="*/ 284 w 1192"/>
                  <a:gd name="T45" fmla="*/ 1112 h 1373"/>
                  <a:gd name="T46" fmla="*/ 289 w 1192"/>
                  <a:gd name="T47" fmla="*/ 1111 h 1373"/>
                  <a:gd name="T48" fmla="*/ 296 w 1192"/>
                  <a:gd name="T49" fmla="*/ 1119 h 1373"/>
                  <a:gd name="T50" fmla="*/ 295 w 1192"/>
                  <a:gd name="T51" fmla="*/ 1125 h 1373"/>
                  <a:gd name="T52" fmla="*/ 303 w 1192"/>
                  <a:gd name="T53" fmla="*/ 1133 h 1373"/>
                  <a:gd name="T54" fmla="*/ 322 w 1192"/>
                  <a:gd name="T55" fmla="*/ 1119 h 1373"/>
                  <a:gd name="T56" fmla="*/ 322 w 1192"/>
                  <a:gd name="T57" fmla="*/ 1031 h 1373"/>
                  <a:gd name="T58" fmla="*/ 495 w 1192"/>
                  <a:gd name="T59" fmla="*/ 997 h 1373"/>
                  <a:gd name="T60" fmla="*/ 634 w 1192"/>
                  <a:gd name="T61" fmla="*/ 896 h 1373"/>
                  <a:gd name="T62" fmla="*/ 699 w 1192"/>
                  <a:gd name="T63" fmla="*/ 761 h 1373"/>
                  <a:gd name="T64" fmla="*/ 835 w 1192"/>
                  <a:gd name="T65" fmla="*/ 747 h 1373"/>
                  <a:gd name="T66" fmla="*/ 863 w 1192"/>
                  <a:gd name="T67" fmla="*/ 693 h 1373"/>
                  <a:gd name="T68" fmla="*/ 945 w 1192"/>
                  <a:gd name="T69" fmla="*/ 577 h 1373"/>
                  <a:gd name="T70" fmla="*/ 1005 w 1192"/>
                  <a:gd name="T71" fmla="*/ 540 h 1373"/>
                  <a:gd name="T72" fmla="*/ 1003 w 1192"/>
                  <a:gd name="T73" fmla="*/ 529 h 1373"/>
                  <a:gd name="T74" fmla="*/ 999 w 1192"/>
                  <a:gd name="T75" fmla="*/ 513 h 1373"/>
                  <a:gd name="T76" fmla="*/ 995 w 1192"/>
                  <a:gd name="T77" fmla="*/ 503 h 1373"/>
                  <a:gd name="T78" fmla="*/ 983 w 1192"/>
                  <a:gd name="T79" fmla="*/ 499 h 1373"/>
                  <a:gd name="T80" fmla="*/ 973 w 1192"/>
                  <a:gd name="T81" fmla="*/ 500 h 1373"/>
                  <a:gd name="T82" fmla="*/ 967 w 1192"/>
                  <a:gd name="T83" fmla="*/ 506 h 1373"/>
                  <a:gd name="T84" fmla="*/ 959 w 1192"/>
                  <a:gd name="T85" fmla="*/ 499 h 1373"/>
                  <a:gd name="T86" fmla="*/ 934 w 1192"/>
                  <a:gd name="T87" fmla="*/ 448 h 1373"/>
                  <a:gd name="T88" fmla="*/ 1006 w 1192"/>
                  <a:gd name="T89" fmla="*/ 375 h 1373"/>
                  <a:gd name="T90" fmla="*/ 1038 w 1192"/>
                  <a:gd name="T91" fmla="*/ 358 h 1373"/>
                  <a:gd name="T92" fmla="*/ 1016 w 1192"/>
                  <a:gd name="T93" fmla="*/ 315 h 1373"/>
                  <a:gd name="T94" fmla="*/ 988 w 1192"/>
                  <a:gd name="T95" fmla="*/ 310 h 1373"/>
                  <a:gd name="T96" fmla="*/ 983 w 1192"/>
                  <a:gd name="T97" fmla="*/ 262 h 1373"/>
                  <a:gd name="T98" fmla="*/ 1057 w 1192"/>
                  <a:gd name="T99" fmla="*/ 266 h 1373"/>
                  <a:gd name="T100" fmla="*/ 1148 w 1192"/>
                  <a:gd name="T101" fmla="*/ 325 h 1373"/>
                  <a:gd name="T102" fmla="*/ 1147 w 1192"/>
                  <a:gd name="T103" fmla="*/ 186 h 1373"/>
                  <a:gd name="T104" fmla="*/ 1192 w 1192"/>
                  <a:gd name="T105" fmla="*/ 0 h 13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192" h="1373">
                    <a:moveTo>
                      <a:pt x="0" y="1373"/>
                    </a:moveTo>
                    <a:lnTo>
                      <a:pt x="121" y="1300"/>
                    </a:lnTo>
                    <a:lnTo>
                      <a:pt x="107" y="1281"/>
                    </a:lnTo>
                    <a:lnTo>
                      <a:pt x="107" y="1276"/>
                    </a:lnTo>
                    <a:lnTo>
                      <a:pt x="125" y="1238"/>
                    </a:lnTo>
                    <a:lnTo>
                      <a:pt x="132" y="1232"/>
                    </a:lnTo>
                    <a:lnTo>
                      <a:pt x="140" y="1232"/>
                    </a:lnTo>
                    <a:lnTo>
                      <a:pt x="142" y="1231"/>
                    </a:lnTo>
                    <a:lnTo>
                      <a:pt x="143" y="1231"/>
                    </a:lnTo>
                    <a:lnTo>
                      <a:pt x="145" y="1228"/>
                    </a:lnTo>
                    <a:lnTo>
                      <a:pt x="145" y="1227"/>
                    </a:lnTo>
                    <a:lnTo>
                      <a:pt x="158" y="1158"/>
                    </a:lnTo>
                    <a:lnTo>
                      <a:pt x="194" y="1134"/>
                    </a:lnTo>
                    <a:lnTo>
                      <a:pt x="232" y="1183"/>
                    </a:lnTo>
                    <a:lnTo>
                      <a:pt x="241" y="1184"/>
                    </a:lnTo>
                    <a:lnTo>
                      <a:pt x="243" y="1183"/>
                    </a:lnTo>
                    <a:lnTo>
                      <a:pt x="246" y="1173"/>
                    </a:lnTo>
                    <a:lnTo>
                      <a:pt x="243" y="1173"/>
                    </a:lnTo>
                    <a:lnTo>
                      <a:pt x="238" y="1155"/>
                    </a:lnTo>
                    <a:lnTo>
                      <a:pt x="232" y="1150"/>
                    </a:lnTo>
                    <a:lnTo>
                      <a:pt x="232" y="1147"/>
                    </a:lnTo>
                    <a:lnTo>
                      <a:pt x="229" y="1147"/>
                    </a:lnTo>
                    <a:lnTo>
                      <a:pt x="229" y="1145"/>
                    </a:lnTo>
                    <a:lnTo>
                      <a:pt x="227" y="1140"/>
                    </a:lnTo>
                    <a:lnTo>
                      <a:pt x="227" y="1129"/>
                    </a:lnTo>
                    <a:lnTo>
                      <a:pt x="229" y="1129"/>
                    </a:lnTo>
                    <a:lnTo>
                      <a:pt x="230" y="1125"/>
                    </a:lnTo>
                    <a:lnTo>
                      <a:pt x="249" y="1122"/>
                    </a:lnTo>
                    <a:lnTo>
                      <a:pt x="252" y="1125"/>
                    </a:lnTo>
                    <a:lnTo>
                      <a:pt x="257" y="1140"/>
                    </a:lnTo>
                    <a:lnTo>
                      <a:pt x="257" y="1156"/>
                    </a:lnTo>
                    <a:lnTo>
                      <a:pt x="260" y="1156"/>
                    </a:lnTo>
                    <a:lnTo>
                      <a:pt x="263" y="1161"/>
                    </a:lnTo>
                    <a:lnTo>
                      <a:pt x="267" y="1161"/>
                    </a:lnTo>
                    <a:lnTo>
                      <a:pt x="276" y="1140"/>
                    </a:lnTo>
                    <a:lnTo>
                      <a:pt x="278" y="1139"/>
                    </a:lnTo>
                    <a:lnTo>
                      <a:pt x="278" y="1134"/>
                    </a:lnTo>
                    <a:lnTo>
                      <a:pt x="282" y="1133"/>
                    </a:lnTo>
                    <a:lnTo>
                      <a:pt x="282" y="1129"/>
                    </a:lnTo>
                    <a:lnTo>
                      <a:pt x="278" y="1128"/>
                    </a:lnTo>
                    <a:lnTo>
                      <a:pt x="274" y="1123"/>
                    </a:lnTo>
                    <a:lnTo>
                      <a:pt x="273" y="1114"/>
                    </a:lnTo>
                    <a:lnTo>
                      <a:pt x="276" y="1111"/>
                    </a:lnTo>
                    <a:lnTo>
                      <a:pt x="282" y="1111"/>
                    </a:lnTo>
                    <a:lnTo>
                      <a:pt x="282" y="1112"/>
                    </a:lnTo>
                    <a:lnTo>
                      <a:pt x="284" y="1112"/>
                    </a:lnTo>
                    <a:lnTo>
                      <a:pt x="284" y="1111"/>
                    </a:lnTo>
                    <a:lnTo>
                      <a:pt x="289" y="1111"/>
                    </a:lnTo>
                    <a:lnTo>
                      <a:pt x="295" y="1114"/>
                    </a:lnTo>
                    <a:lnTo>
                      <a:pt x="296" y="1119"/>
                    </a:lnTo>
                    <a:lnTo>
                      <a:pt x="296" y="1123"/>
                    </a:lnTo>
                    <a:lnTo>
                      <a:pt x="295" y="1125"/>
                    </a:lnTo>
                    <a:lnTo>
                      <a:pt x="298" y="1129"/>
                    </a:lnTo>
                    <a:lnTo>
                      <a:pt x="303" y="1133"/>
                    </a:lnTo>
                    <a:lnTo>
                      <a:pt x="306" y="1133"/>
                    </a:lnTo>
                    <a:lnTo>
                      <a:pt x="322" y="1119"/>
                    </a:lnTo>
                    <a:lnTo>
                      <a:pt x="306" y="1089"/>
                    </a:lnTo>
                    <a:lnTo>
                      <a:pt x="322" y="1031"/>
                    </a:lnTo>
                    <a:lnTo>
                      <a:pt x="437" y="1019"/>
                    </a:lnTo>
                    <a:lnTo>
                      <a:pt x="495" y="997"/>
                    </a:lnTo>
                    <a:lnTo>
                      <a:pt x="615" y="970"/>
                    </a:lnTo>
                    <a:lnTo>
                      <a:pt x="634" y="896"/>
                    </a:lnTo>
                    <a:lnTo>
                      <a:pt x="688" y="841"/>
                    </a:lnTo>
                    <a:lnTo>
                      <a:pt x="699" y="761"/>
                    </a:lnTo>
                    <a:lnTo>
                      <a:pt x="721" y="746"/>
                    </a:lnTo>
                    <a:lnTo>
                      <a:pt x="835" y="747"/>
                    </a:lnTo>
                    <a:lnTo>
                      <a:pt x="874" y="713"/>
                    </a:lnTo>
                    <a:lnTo>
                      <a:pt x="863" y="693"/>
                    </a:lnTo>
                    <a:lnTo>
                      <a:pt x="844" y="601"/>
                    </a:lnTo>
                    <a:lnTo>
                      <a:pt x="945" y="577"/>
                    </a:lnTo>
                    <a:lnTo>
                      <a:pt x="997" y="554"/>
                    </a:lnTo>
                    <a:lnTo>
                      <a:pt x="1005" y="540"/>
                    </a:lnTo>
                    <a:lnTo>
                      <a:pt x="1005" y="535"/>
                    </a:lnTo>
                    <a:lnTo>
                      <a:pt x="1003" y="529"/>
                    </a:lnTo>
                    <a:lnTo>
                      <a:pt x="1003" y="518"/>
                    </a:lnTo>
                    <a:lnTo>
                      <a:pt x="999" y="513"/>
                    </a:lnTo>
                    <a:lnTo>
                      <a:pt x="997" y="506"/>
                    </a:lnTo>
                    <a:lnTo>
                      <a:pt x="995" y="503"/>
                    </a:lnTo>
                    <a:lnTo>
                      <a:pt x="995" y="500"/>
                    </a:lnTo>
                    <a:lnTo>
                      <a:pt x="983" y="499"/>
                    </a:lnTo>
                    <a:lnTo>
                      <a:pt x="977" y="500"/>
                    </a:lnTo>
                    <a:lnTo>
                      <a:pt x="973" y="500"/>
                    </a:lnTo>
                    <a:lnTo>
                      <a:pt x="970" y="503"/>
                    </a:lnTo>
                    <a:lnTo>
                      <a:pt x="967" y="506"/>
                    </a:lnTo>
                    <a:lnTo>
                      <a:pt x="961" y="500"/>
                    </a:lnTo>
                    <a:lnTo>
                      <a:pt x="959" y="499"/>
                    </a:lnTo>
                    <a:lnTo>
                      <a:pt x="939" y="477"/>
                    </a:lnTo>
                    <a:lnTo>
                      <a:pt x="934" y="448"/>
                    </a:lnTo>
                    <a:lnTo>
                      <a:pt x="959" y="380"/>
                    </a:lnTo>
                    <a:lnTo>
                      <a:pt x="1006" y="375"/>
                    </a:lnTo>
                    <a:lnTo>
                      <a:pt x="1035" y="365"/>
                    </a:lnTo>
                    <a:lnTo>
                      <a:pt x="1038" y="358"/>
                    </a:lnTo>
                    <a:lnTo>
                      <a:pt x="1038" y="326"/>
                    </a:lnTo>
                    <a:lnTo>
                      <a:pt x="1016" y="315"/>
                    </a:lnTo>
                    <a:lnTo>
                      <a:pt x="997" y="315"/>
                    </a:lnTo>
                    <a:lnTo>
                      <a:pt x="988" y="310"/>
                    </a:lnTo>
                    <a:lnTo>
                      <a:pt x="975" y="299"/>
                    </a:lnTo>
                    <a:lnTo>
                      <a:pt x="983" y="262"/>
                    </a:lnTo>
                    <a:lnTo>
                      <a:pt x="988" y="256"/>
                    </a:lnTo>
                    <a:lnTo>
                      <a:pt x="1057" y="266"/>
                    </a:lnTo>
                    <a:lnTo>
                      <a:pt x="1106" y="353"/>
                    </a:lnTo>
                    <a:lnTo>
                      <a:pt x="1148" y="325"/>
                    </a:lnTo>
                    <a:lnTo>
                      <a:pt x="1119" y="260"/>
                    </a:lnTo>
                    <a:lnTo>
                      <a:pt x="1147" y="186"/>
                    </a:lnTo>
                    <a:lnTo>
                      <a:pt x="1188" y="113"/>
                    </a:lnTo>
                    <a:lnTo>
                      <a:pt x="1192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499" name="Freeform 404">
                <a:extLst>
                  <a:ext uri="{FF2B5EF4-FFF2-40B4-BE49-F238E27FC236}">
                    <a16:creationId xmlns:a16="http://schemas.microsoft.com/office/drawing/2014/main" id="{34E2E0E0-0423-5FA5-9BAA-6AB6A0F9DE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7" y="2480"/>
                <a:ext cx="75" cy="54"/>
              </a:xfrm>
              <a:custGeom>
                <a:avLst/>
                <a:gdLst>
                  <a:gd name="T0" fmla="*/ 0 w 523"/>
                  <a:gd name="T1" fmla="*/ 367 h 378"/>
                  <a:gd name="T2" fmla="*/ 9 w 523"/>
                  <a:gd name="T3" fmla="*/ 378 h 378"/>
                  <a:gd name="T4" fmla="*/ 48 w 523"/>
                  <a:gd name="T5" fmla="*/ 378 h 378"/>
                  <a:gd name="T6" fmla="*/ 111 w 523"/>
                  <a:gd name="T7" fmla="*/ 367 h 378"/>
                  <a:gd name="T8" fmla="*/ 113 w 523"/>
                  <a:gd name="T9" fmla="*/ 364 h 378"/>
                  <a:gd name="T10" fmla="*/ 113 w 523"/>
                  <a:gd name="T11" fmla="*/ 361 h 378"/>
                  <a:gd name="T12" fmla="*/ 111 w 523"/>
                  <a:gd name="T13" fmla="*/ 360 h 378"/>
                  <a:gd name="T14" fmla="*/ 111 w 523"/>
                  <a:gd name="T15" fmla="*/ 356 h 378"/>
                  <a:gd name="T16" fmla="*/ 108 w 523"/>
                  <a:gd name="T17" fmla="*/ 349 h 378"/>
                  <a:gd name="T18" fmla="*/ 108 w 523"/>
                  <a:gd name="T19" fmla="*/ 345 h 378"/>
                  <a:gd name="T20" fmla="*/ 111 w 523"/>
                  <a:gd name="T21" fmla="*/ 343 h 378"/>
                  <a:gd name="T22" fmla="*/ 149 w 523"/>
                  <a:gd name="T23" fmla="*/ 332 h 378"/>
                  <a:gd name="T24" fmla="*/ 160 w 523"/>
                  <a:gd name="T25" fmla="*/ 331 h 378"/>
                  <a:gd name="T26" fmla="*/ 162 w 523"/>
                  <a:gd name="T27" fmla="*/ 331 h 378"/>
                  <a:gd name="T28" fmla="*/ 196 w 523"/>
                  <a:gd name="T29" fmla="*/ 342 h 378"/>
                  <a:gd name="T30" fmla="*/ 237 w 523"/>
                  <a:gd name="T31" fmla="*/ 287 h 378"/>
                  <a:gd name="T32" fmla="*/ 222 w 523"/>
                  <a:gd name="T33" fmla="*/ 272 h 378"/>
                  <a:gd name="T34" fmla="*/ 220 w 523"/>
                  <a:gd name="T35" fmla="*/ 218 h 378"/>
                  <a:gd name="T36" fmla="*/ 248 w 523"/>
                  <a:gd name="T37" fmla="*/ 208 h 378"/>
                  <a:gd name="T38" fmla="*/ 288 w 523"/>
                  <a:gd name="T39" fmla="*/ 145 h 378"/>
                  <a:gd name="T40" fmla="*/ 305 w 523"/>
                  <a:gd name="T41" fmla="*/ 135 h 378"/>
                  <a:gd name="T42" fmla="*/ 297 w 523"/>
                  <a:gd name="T43" fmla="*/ 114 h 378"/>
                  <a:gd name="T44" fmla="*/ 375 w 523"/>
                  <a:gd name="T45" fmla="*/ 58 h 378"/>
                  <a:gd name="T46" fmla="*/ 411 w 523"/>
                  <a:gd name="T47" fmla="*/ 59 h 378"/>
                  <a:gd name="T48" fmla="*/ 422 w 523"/>
                  <a:gd name="T49" fmla="*/ 47 h 378"/>
                  <a:gd name="T50" fmla="*/ 458 w 523"/>
                  <a:gd name="T51" fmla="*/ 32 h 378"/>
                  <a:gd name="T52" fmla="*/ 463 w 523"/>
                  <a:gd name="T53" fmla="*/ 11 h 378"/>
                  <a:gd name="T54" fmla="*/ 523 w 523"/>
                  <a:gd name="T55" fmla="*/ 0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23" h="378">
                    <a:moveTo>
                      <a:pt x="0" y="367"/>
                    </a:moveTo>
                    <a:lnTo>
                      <a:pt x="9" y="378"/>
                    </a:lnTo>
                    <a:lnTo>
                      <a:pt x="48" y="378"/>
                    </a:lnTo>
                    <a:lnTo>
                      <a:pt x="111" y="367"/>
                    </a:lnTo>
                    <a:lnTo>
                      <a:pt x="113" y="364"/>
                    </a:lnTo>
                    <a:lnTo>
                      <a:pt x="113" y="361"/>
                    </a:lnTo>
                    <a:lnTo>
                      <a:pt x="111" y="360"/>
                    </a:lnTo>
                    <a:lnTo>
                      <a:pt x="111" y="356"/>
                    </a:lnTo>
                    <a:lnTo>
                      <a:pt x="108" y="349"/>
                    </a:lnTo>
                    <a:lnTo>
                      <a:pt x="108" y="345"/>
                    </a:lnTo>
                    <a:lnTo>
                      <a:pt x="111" y="343"/>
                    </a:lnTo>
                    <a:lnTo>
                      <a:pt x="149" y="332"/>
                    </a:lnTo>
                    <a:lnTo>
                      <a:pt x="160" y="331"/>
                    </a:lnTo>
                    <a:lnTo>
                      <a:pt x="162" y="331"/>
                    </a:lnTo>
                    <a:lnTo>
                      <a:pt x="196" y="342"/>
                    </a:lnTo>
                    <a:lnTo>
                      <a:pt x="237" y="287"/>
                    </a:lnTo>
                    <a:lnTo>
                      <a:pt x="222" y="272"/>
                    </a:lnTo>
                    <a:lnTo>
                      <a:pt x="220" y="218"/>
                    </a:lnTo>
                    <a:lnTo>
                      <a:pt x="248" y="208"/>
                    </a:lnTo>
                    <a:lnTo>
                      <a:pt x="288" y="145"/>
                    </a:lnTo>
                    <a:lnTo>
                      <a:pt x="305" y="135"/>
                    </a:lnTo>
                    <a:lnTo>
                      <a:pt x="297" y="114"/>
                    </a:lnTo>
                    <a:lnTo>
                      <a:pt x="375" y="58"/>
                    </a:lnTo>
                    <a:lnTo>
                      <a:pt x="411" y="59"/>
                    </a:lnTo>
                    <a:lnTo>
                      <a:pt x="422" y="47"/>
                    </a:lnTo>
                    <a:lnTo>
                      <a:pt x="458" y="32"/>
                    </a:lnTo>
                    <a:lnTo>
                      <a:pt x="463" y="11"/>
                    </a:lnTo>
                    <a:lnTo>
                      <a:pt x="523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00" name="Freeform 405">
                <a:extLst>
                  <a:ext uri="{FF2B5EF4-FFF2-40B4-BE49-F238E27FC236}">
                    <a16:creationId xmlns:a16="http://schemas.microsoft.com/office/drawing/2014/main" id="{4ECB2BEE-9394-E36F-D717-C8D18F6B57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" y="2460"/>
                <a:ext cx="220" cy="31"/>
              </a:xfrm>
              <a:custGeom>
                <a:avLst/>
                <a:gdLst>
                  <a:gd name="T0" fmla="*/ 1540 w 1540"/>
                  <a:gd name="T1" fmla="*/ 185 h 216"/>
                  <a:gd name="T2" fmla="*/ 1423 w 1540"/>
                  <a:gd name="T3" fmla="*/ 161 h 216"/>
                  <a:gd name="T4" fmla="*/ 1420 w 1540"/>
                  <a:gd name="T5" fmla="*/ 117 h 216"/>
                  <a:gd name="T6" fmla="*/ 1336 w 1540"/>
                  <a:gd name="T7" fmla="*/ 112 h 216"/>
                  <a:gd name="T8" fmla="*/ 1314 w 1540"/>
                  <a:gd name="T9" fmla="*/ 204 h 216"/>
                  <a:gd name="T10" fmla="*/ 1265 w 1540"/>
                  <a:gd name="T11" fmla="*/ 200 h 216"/>
                  <a:gd name="T12" fmla="*/ 1194 w 1540"/>
                  <a:gd name="T13" fmla="*/ 179 h 216"/>
                  <a:gd name="T14" fmla="*/ 1172 w 1540"/>
                  <a:gd name="T15" fmla="*/ 179 h 216"/>
                  <a:gd name="T16" fmla="*/ 1128 w 1540"/>
                  <a:gd name="T17" fmla="*/ 128 h 216"/>
                  <a:gd name="T18" fmla="*/ 1092 w 1540"/>
                  <a:gd name="T19" fmla="*/ 139 h 216"/>
                  <a:gd name="T20" fmla="*/ 1043 w 1540"/>
                  <a:gd name="T21" fmla="*/ 216 h 216"/>
                  <a:gd name="T22" fmla="*/ 946 w 1540"/>
                  <a:gd name="T23" fmla="*/ 193 h 216"/>
                  <a:gd name="T24" fmla="*/ 939 w 1540"/>
                  <a:gd name="T25" fmla="*/ 146 h 216"/>
                  <a:gd name="T26" fmla="*/ 926 w 1540"/>
                  <a:gd name="T27" fmla="*/ 123 h 216"/>
                  <a:gd name="T28" fmla="*/ 902 w 1540"/>
                  <a:gd name="T29" fmla="*/ 69 h 216"/>
                  <a:gd name="T30" fmla="*/ 811 w 1540"/>
                  <a:gd name="T31" fmla="*/ 70 h 216"/>
                  <a:gd name="T32" fmla="*/ 771 w 1540"/>
                  <a:gd name="T33" fmla="*/ 0 h 216"/>
                  <a:gd name="T34" fmla="*/ 684 w 1540"/>
                  <a:gd name="T35" fmla="*/ 74 h 216"/>
                  <a:gd name="T36" fmla="*/ 615 w 1540"/>
                  <a:gd name="T37" fmla="*/ 84 h 216"/>
                  <a:gd name="T38" fmla="*/ 587 w 1540"/>
                  <a:gd name="T39" fmla="*/ 69 h 216"/>
                  <a:gd name="T40" fmla="*/ 511 w 1540"/>
                  <a:gd name="T41" fmla="*/ 47 h 216"/>
                  <a:gd name="T42" fmla="*/ 489 w 1540"/>
                  <a:gd name="T43" fmla="*/ 15 h 216"/>
                  <a:gd name="T44" fmla="*/ 459 w 1540"/>
                  <a:gd name="T45" fmla="*/ 19 h 216"/>
                  <a:gd name="T46" fmla="*/ 440 w 1540"/>
                  <a:gd name="T47" fmla="*/ 85 h 216"/>
                  <a:gd name="T48" fmla="*/ 371 w 1540"/>
                  <a:gd name="T49" fmla="*/ 26 h 216"/>
                  <a:gd name="T50" fmla="*/ 366 w 1540"/>
                  <a:gd name="T51" fmla="*/ 65 h 216"/>
                  <a:gd name="T52" fmla="*/ 356 w 1540"/>
                  <a:gd name="T53" fmla="*/ 80 h 216"/>
                  <a:gd name="T54" fmla="*/ 303 w 1540"/>
                  <a:gd name="T55" fmla="*/ 102 h 216"/>
                  <a:gd name="T56" fmla="*/ 258 w 1540"/>
                  <a:gd name="T57" fmla="*/ 92 h 216"/>
                  <a:gd name="T58" fmla="*/ 224 w 1540"/>
                  <a:gd name="T59" fmla="*/ 161 h 216"/>
                  <a:gd name="T60" fmla="*/ 218 w 1540"/>
                  <a:gd name="T61" fmla="*/ 160 h 216"/>
                  <a:gd name="T62" fmla="*/ 211 w 1540"/>
                  <a:gd name="T63" fmla="*/ 168 h 216"/>
                  <a:gd name="T64" fmla="*/ 150 w 1540"/>
                  <a:gd name="T65" fmla="*/ 211 h 216"/>
                  <a:gd name="T66" fmla="*/ 0 w 1540"/>
                  <a:gd name="T67" fmla="*/ 204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40" h="216">
                    <a:moveTo>
                      <a:pt x="1540" y="185"/>
                    </a:moveTo>
                    <a:lnTo>
                      <a:pt x="1423" y="161"/>
                    </a:lnTo>
                    <a:lnTo>
                      <a:pt x="1420" y="117"/>
                    </a:lnTo>
                    <a:lnTo>
                      <a:pt x="1336" y="112"/>
                    </a:lnTo>
                    <a:lnTo>
                      <a:pt x="1314" y="204"/>
                    </a:lnTo>
                    <a:lnTo>
                      <a:pt x="1265" y="200"/>
                    </a:lnTo>
                    <a:lnTo>
                      <a:pt x="1194" y="179"/>
                    </a:lnTo>
                    <a:lnTo>
                      <a:pt x="1172" y="179"/>
                    </a:lnTo>
                    <a:lnTo>
                      <a:pt x="1128" y="128"/>
                    </a:lnTo>
                    <a:lnTo>
                      <a:pt x="1092" y="139"/>
                    </a:lnTo>
                    <a:lnTo>
                      <a:pt x="1043" y="216"/>
                    </a:lnTo>
                    <a:lnTo>
                      <a:pt x="946" y="193"/>
                    </a:lnTo>
                    <a:lnTo>
                      <a:pt x="939" y="146"/>
                    </a:lnTo>
                    <a:lnTo>
                      <a:pt x="926" y="123"/>
                    </a:lnTo>
                    <a:lnTo>
                      <a:pt x="902" y="69"/>
                    </a:lnTo>
                    <a:lnTo>
                      <a:pt x="811" y="70"/>
                    </a:lnTo>
                    <a:lnTo>
                      <a:pt x="771" y="0"/>
                    </a:lnTo>
                    <a:lnTo>
                      <a:pt x="684" y="74"/>
                    </a:lnTo>
                    <a:lnTo>
                      <a:pt x="615" y="84"/>
                    </a:lnTo>
                    <a:lnTo>
                      <a:pt x="587" y="69"/>
                    </a:lnTo>
                    <a:lnTo>
                      <a:pt x="511" y="47"/>
                    </a:lnTo>
                    <a:lnTo>
                      <a:pt x="489" y="15"/>
                    </a:lnTo>
                    <a:lnTo>
                      <a:pt x="459" y="19"/>
                    </a:lnTo>
                    <a:lnTo>
                      <a:pt x="440" y="85"/>
                    </a:lnTo>
                    <a:lnTo>
                      <a:pt x="371" y="26"/>
                    </a:lnTo>
                    <a:lnTo>
                      <a:pt x="366" y="65"/>
                    </a:lnTo>
                    <a:lnTo>
                      <a:pt x="356" y="80"/>
                    </a:lnTo>
                    <a:lnTo>
                      <a:pt x="303" y="102"/>
                    </a:lnTo>
                    <a:lnTo>
                      <a:pt x="258" y="92"/>
                    </a:lnTo>
                    <a:lnTo>
                      <a:pt x="224" y="161"/>
                    </a:lnTo>
                    <a:lnTo>
                      <a:pt x="218" y="160"/>
                    </a:lnTo>
                    <a:lnTo>
                      <a:pt x="211" y="168"/>
                    </a:lnTo>
                    <a:lnTo>
                      <a:pt x="150" y="211"/>
                    </a:lnTo>
                    <a:lnTo>
                      <a:pt x="0" y="204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grpSp>
          <p:nvGrpSpPr>
            <p:cNvPr id="8" name="Group 607">
              <a:extLst>
                <a:ext uri="{FF2B5EF4-FFF2-40B4-BE49-F238E27FC236}">
                  <a16:creationId xmlns:a16="http://schemas.microsoft.com/office/drawing/2014/main" id="{FB375A5C-A81E-A253-F37F-CDF501CF80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00" y="0"/>
              <a:ext cx="3480" cy="4153"/>
              <a:chOff x="2100" y="0"/>
              <a:chExt cx="3480" cy="4153"/>
            </a:xfrm>
          </p:grpSpPr>
          <p:sp>
            <p:nvSpPr>
              <p:cNvPr id="101" name="Freeform 407">
                <a:extLst>
                  <a:ext uri="{FF2B5EF4-FFF2-40B4-BE49-F238E27FC236}">
                    <a16:creationId xmlns:a16="http://schemas.microsoft.com/office/drawing/2014/main" id="{323850AF-1E54-86B2-853F-4D32B4111D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4" y="2473"/>
                <a:ext cx="163" cy="59"/>
              </a:xfrm>
              <a:custGeom>
                <a:avLst/>
                <a:gdLst>
                  <a:gd name="T0" fmla="*/ 0 w 1143"/>
                  <a:gd name="T1" fmla="*/ 98 h 413"/>
                  <a:gd name="T2" fmla="*/ 11 w 1143"/>
                  <a:gd name="T3" fmla="*/ 151 h 413"/>
                  <a:gd name="T4" fmla="*/ 17 w 1143"/>
                  <a:gd name="T5" fmla="*/ 164 h 413"/>
                  <a:gd name="T6" fmla="*/ 41 w 1143"/>
                  <a:gd name="T7" fmla="*/ 140 h 413"/>
                  <a:gd name="T8" fmla="*/ 33 w 1143"/>
                  <a:gd name="T9" fmla="*/ 114 h 413"/>
                  <a:gd name="T10" fmla="*/ 33 w 1143"/>
                  <a:gd name="T11" fmla="*/ 107 h 413"/>
                  <a:gd name="T12" fmla="*/ 74 w 1143"/>
                  <a:gd name="T13" fmla="*/ 62 h 413"/>
                  <a:gd name="T14" fmla="*/ 98 w 1143"/>
                  <a:gd name="T15" fmla="*/ 44 h 413"/>
                  <a:gd name="T16" fmla="*/ 156 w 1143"/>
                  <a:gd name="T17" fmla="*/ 47 h 413"/>
                  <a:gd name="T18" fmla="*/ 203 w 1143"/>
                  <a:gd name="T19" fmla="*/ 102 h 413"/>
                  <a:gd name="T20" fmla="*/ 227 w 1143"/>
                  <a:gd name="T21" fmla="*/ 162 h 413"/>
                  <a:gd name="T22" fmla="*/ 240 w 1143"/>
                  <a:gd name="T23" fmla="*/ 175 h 413"/>
                  <a:gd name="T24" fmla="*/ 269 w 1143"/>
                  <a:gd name="T25" fmla="*/ 106 h 413"/>
                  <a:gd name="T26" fmla="*/ 336 w 1143"/>
                  <a:gd name="T27" fmla="*/ 153 h 413"/>
                  <a:gd name="T28" fmla="*/ 391 w 1143"/>
                  <a:gd name="T29" fmla="*/ 88 h 413"/>
                  <a:gd name="T30" fmla="*/ 410 w 1143"/>
                  <a:gd name="T31" fmla="*/ 102 h 413"/>
                  <a:gd name="T32" fmla="*/ 410 w 1143"/>
                  <a:gd name="T33" fmla="*/ 81 h 413"/>
                  <a:gd name="T34" fmla="*/ 411 w 1143"/>
                  <a:gd name="T35" fmla="*/ 77 h 413"/>
                  <a:gd name="T36" fmla="*/ 411 w 1143"/>
                  <a:gd name="T37" fmla="*/ 74 h 413"/>
                  <a:gd name="T38" fmla="*/ 422 w 1143"/>
                  <a:gd name="T39" fmla="*/ 64 h 413"/>
                  <a:gd name="T40" fmla="*/ 431 w 1143"/>
                  <a:gd name="T41" fmla="*/ 62 h 413"/>
                  <a:gd name="T42" fmla="*/ 498 w 1143"/>
                  <a:gd name="T43" fmla="*/ 73 h 413"/>
                  <a:gd name="T44" fmla="*/ 498 w 1143"/>
                  <a:gd name="T45" fmla="*/ 70 h 413"/>
                  <a:gd name="T46" fmla="*/ 508 w 1143"/>
                  <a:gd name="T47" fmla="*/ 52 h 413"/>
                  <a:gd name="T48" fmla="*/ 478 w 1143"/>
                  <a:gd name="T49" fmla="*/ 20 h 413"/>
                  <a:gd name="T50" fmla="*/ 511 w 1143"/>
                  <a:gd name="T51" fmla="*/ 5 h 413"/>
                  <a:gd name="T52" fmla="*/ 639 w 1143"/>
                  <a:gd name="T53" fmla="*/ 0 h 413"/>
                  <a:gd name="T54" fmla="*/ 662 w 1143"/>
                  <a:gd name="T55" fmla="*/ 14 h 413"/>
                  <a:gd name="T56" fmla="*/ 673 w 1143"/>
                  <a:gd name="T57" fmla="*/ 14 h 413"/>
                  <a:gd name="T58" fmla="*/ 724 w 1143"/>
                  <a:gd name="T59" fmla="*/ 41 h 413"/>
                  <a:gd name="T60" fmla="*/ 726 w 1143"/>
                  <a:gd name="T61" fmla="*/ 81 h 413"/>
                  <a:gd name="T62" fmla="*/ 795 w 1143"/>
                  <a:gd name="T63" fmla="*/ 52 h 413"/>
                  <a:gd name="T64" fmla="*/ 852 w 1143"/>
                  <a:gd name="T65" fmla="*/ 64 h 413"/>
                  <a:gd name="T66" fmla="*/ 913 w 1143"/>
                  <a:gd name="T67" fmla="*/ 140 h 413"/>
                  <a:gd name="T68" fmla="*/ 844 w 1143"/>
                  <a:gd name="T69" fmla="*/ 193 h 413"/>
                  <a:gd name="T70" fmla="*/ 912 w 1143"/>
                  <a:gd name="T71" fmla="*/ 240 h 413"/>
                  <a:gd name="T72" fmla="*/ 902 w 1143"/>
                  <a:gd name="T73" fmla="*/ 267 h 413"/>
                  <a:gd name="T74" fmla="*/ 924 w 1143"/>
                  <a:gd name="T75" fmla="*/ 354 h 413"/>
                  <a:gd name="T76" fmla="*/ 1016 w 1143"/>
                  <a:gd name="T77" fmla="*/ 310 h 413"/>
                  <a:gd name="T78" fmla="*/ 1134 w 1143"/>
                  <a:gd name="T79" fmla="*/ 412 h 413"/>
                  <a:gd name="T80" fmla="*/ 1143 w 1143"/>
                  <a:gd name="T81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43" h="413">
                    <a:moveTo>
                      <a:pt x="0" y="98"/>
                    </a:moveTo>
                    <a:lnTo>
                      <a:pt x="11" y="151"/>
                    </a:lnTo>
                    <a:lnTo>
                      <a:pt x="17" y="164"/>
                    </a:lnTo>
                    <a:lnTo>
                      <a:pt x="41" y="140"/>
                    </a:lnTo>
                    <a:lnTo>
                      <a:pt x="33" y="114"/>
                    </a:lnTo>
                    <a:lnTo>
                      <a:pt x="33" y="107"/>
                    </a:lnTo>
                    <a:lnTo>
                      <a:pt x="74" y="62"/>
                    </a:lnTo>
                    <a:lnTo>
                      <a:pt x="98" y="44"/>
                    </a:lnTo>
                    <a:lnTo>
                      <a:pt x="156" y="47"/>
                    </a:lnTo>
                    <a:lnTo>
                      <a:pt x="203" y="102"/>
                    </a:lnTo>
                    <a:lnTo>
                      <a:pt x="227" y="162"/>
                    </a:lnTo>
                    <a:lnTo>
                      <a:pt x="240" y="175"/>
                    </a:lnTo>
                    <a:lnTo>
                      <a:pt x="269" y="106"/>
                    </a:lnTo>
                    <a:lnTo>
                      <a:pt x="336" y="153"/>
                    </a:lnTo>
                    <a:lnTo>
                      <a:pt x="391" y="88"/>
                    </a:lnTo>
                    <a:lnTo>
                      <a:pt x="410" y="102"/>
                    </a:lnTo>
                    <a:lnTo>
                      <a:pt x="410" y="81"/>
                    </a:lnTo>
                    <a:lnTo>
                      <a:pt x="411" y="77"/>
                    </a:lnTo>
                    <a:lnTo>
                      <a:pt x="411" y="74"/>
                    </a:lnTo>
                    <a:lnTo>
                      <a:pt x="422" y="64"/>
                    </a:lnTo>
                    <a:lnTo>
                      <a:pt x="431" y="62"/>
                    </a:lnTo>
                    <a:lnTo>
                      <a:pt x="498" y="73"/>
                    </a:lnTo>
                    <a:lnTo>
                      <a:pt x="498" y="70"/>
                    </a:lnTo>
                    <a:lnTo>
                      <a:pt x="508" y="52"/>
                    </a:lnTo>
                    <a:lnTo>
                      <a:pt x="478" y="20"/>
                    </a:lnTo>
                    <a:lnTo>
                      <a:pt x="511" y="5"/>
                    </a:lnTo>
                    <a:lnTo>
                      <a:pt x="639" y="0"/>
                    </a:lnTo>
                    <a:lnTo>
                      <a:pt x="662" y="14"/>
                    </a:lnTo>
                    <a:lnTo>
                      <a:pt x="673" y="14"/>
                    </a:lnTo>
                    <a:lnTo>
                      <a:pt x="724" y="41"/>
                    </a:lnTo>
                    <a:lnTo>
                      <a:pt x="726" y="81"/>
                    </a:lnTo>
                    <a:lnTo>
                      <a:pt x="795" y="52"/>
                    </a:lnTo>
                    <a:lnTo>
                      <a:pt x="852" y="64"/>
                    </a:lnTo>
                    <a:lnTo>
                      <a:pt x="913" y="140"/>
                    </a:lnTo>
                    <a:lnTo>
                      <a:pt x="844" y="193"/>
                    </a:lnTo>
                    <a:lnTo>
                      <a:pt x="912" y="240"/>
                    </a:lnTo>
                    <a:lnTo>
                      <a:pt x="902" y="267"/>
                    </a:lnTo>
                    <a:lnTo>
                      <a:pt x="924" y="354"/>
                    </a:lnTo>
                    <a:lnTo>
                      <a:pt x="1016" y="310"/>
                    </a:lnTo>
                    <a:lnTo>
                      <a:pt x="1134" y="412"/>
                    </a:lnTo>
                    <a:lnTo>
                      <a:pt x="1143" y="41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2" name="Freeform 408">
                <a:extLst>
                  <a:ext uri="{FF2B5EF4-FFF2-40B4-BE49-F238E27FC236}">
                    <a16:creationId xmlns:a16="http://schemas.microsoft.com/office/drawing/2014/main" id="{B00E5441-64A9-A7AE-39D5-552CB00A9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2262"/>
                <a:ext cx="82" cy="225"/>
              </a:xfrm>
              <a:custGeom>
                <a:avLst/>
                <a:gdLst>
                  <a:gd name="T0" fmla="*/ 3 w 579"/>
                  <a:gd name="T1" fmla="*/ 0 h 1572"/>
                  <a:gd name="T2" fmla="*/ 71 w 579"/>
                  <a:gd name="T3" fmla="*/ 47 h 1572"/>
                  <a:gd name="T4" fmla="*/ 120 w 579"/>
                  <a:gd name="T5" fmla="*/ 123 h 1572"/>
                  <a:gd name="T6" fmla="*/ 47 w 579"/>
                  <a:gd name="T7" fmla="*/ 167 h 1572"/>
                  <a:gd name="T8" fmla="*/ 71 w 579"/>
                  <a:gd name="T9" fmla="*/ 185 h 1572"/>
                  <a:gd name="T10" fmla="*/ 55 w 579"/>
                  <a:gd name="T11" fmla="*/ 222 h 1572"/>
                  <a:gd name="T12" fmla="*/ 44 w 579"/>
                  <a:gd name="T13" fmla="*/ 357 h 1572"/>
                  <a:gd name="T14" fmla="*/ 13 w 579"/>
                  <a:gd name="T15" fmla="*/ 371 h 1572"/>
                  <a:gd name="T16" fmla="*/ 8 w 579"/>
                  <a:gd name="T17" fmla="*/ 374 h 1572"/>
                  <a:gd name="T18" fmla="*/ 0 w 579"/>
                  <a:gd name="T19" fmla="*/ 382 h 1572"/>
                  <a:gd name="T20" fmla="*/ 3 w 579"/>
                  <a:gd name="T21" fmla="*/ 385 h 1572"/>
                  <a:gd name="T22" fmla="*/ 22 w 579"/>
                  <a:gd name="T23" fmla="*/ 412 h 1572"/>
                  <a:gd name="T24" fmla="*/ 35 w 579"/>
                  <a:gd name="T25" fmla="*/ 408 h 1572"/>
                  <a:gd name="T26" fmla="*/ 38 w 579"/>
                  <a:gd name="T27" fmla="*/ 407 h 1572"/>
                  <a:gd name="T28" fmla="*/ 80 w 579"/>
                  <a:gd name="T29" fmla="*/ 429 h 1572"/>
                  <a:gd name="T30" fmla="*/ 93 w 579"/>
                  <a:gd name="T31" fmla="*/ 448 h 1572"/>
                  <a:gd name="T32" fmla="*/ 93 w 579"/>
                  <a:gd name="T33" fmla="*/ 452 h 1572"/>
                  <a:gd name="T34" fmla="*/ 91 w 579"/>
                  <a:gd name="T35" fmla="*/ 456 h 1572"/>
                  <a:gd name="T36" fmla="*/ 79 w 579"/>
                  <a:gd name="T37" fmla="*/ 467 h 1572"/>
                  <a:gd name="T38" fmla="*/ 71 w 579"/>
                  <a:gd name="T39" fmla="*/ 480 h 1572"/>
                  <a:gd name="T40" fmla="*/ 109 w 579"/>
                  <a:gd name="T41" fmla="*/ 521 h 1572"/>
                  <a:gd name="T42" fmla="*/ 177 w 579"/>
                  <a:gd name="T43" fmla="*/ 566 h 1572"/>
                  <a:gd name="T44" fmla="*/ 178 w 579"/>
                  <a:gd name="T45" fmla="*/ 600 h 1572"/>
                  <a:gd name="T46" fmla="*/ 169 w 579"/>
                  <a:gd name="T47" fmla="*/ 659 h 1572"/>
                  <a:gd name="T48" fmla="*/ 204 w 579"/>
                  <a:gd name="T49" fmla="*/ 706 h 1572"/>
                  <a:gd name="T50" fmla="*/ 262 w 579"/>
                  <a:gd name="T51" fmla="*/ 819 h 1572"/>
                  <a:gd name="T52" fmla="*/ 333 w 579"/>
                  <a:gd name="T53" fmla="*/ 863 h 1572"/>
                  <a:gd name="T54" fmla="*/ 350 w 579"/>
                  <a:gd name="T55" fmla="*/ 870 h 1572"/>
                  <a:gd name="T56" fmla="*/ 426 w 579"/>
                  <a:gd name="T57" fmla="*/ 915 h 1572"/>
                  <a:gd name="T58" fmla="*/ 473 w 579"/>
                  <a:gd name="T59" fmla="*/ 961 h 1572"/>
                  <a:gd name="T60" fmla="*/ 517 w 579"/>
                  <a:gd name="T61" fmla="*/ 1026 h 1572"/>
                  <a:gd name="T62" fmla="*/ 527 w 579"/>
                  <a:gd name="T63" fmla="*/ 1140 h 1572"/>
                  <a:gd name="T64" fmla="*/ 538 w 579"/>
                  <a:gd name="T65" fmla="*/ 1172 h 1572"/>
                  <a:gd name="T66" fmla="*/ 554 w 579"/>
                  <a:gd name="T67" fmla="*/ 1179 h 1572"/>
                  <a:gd name="T68" fmla="*/ 579 w 579"/>
                  <a:gd name="T69" fmla="*/ 1216 h 1572"/>
                  <a:gd name="T70" fmla="*/ 543 w 579"/>
                  <a:gd name="T71" fmla="*/ 1256 h 1572"/>
                  <a:gd name="T72" fmla="*/ 561 w 579"/>
                  <a:gd name="T73" fmla="*/ 1321 h 1572"/>
                  <a:gd name="T74" fmla="*/ 530 w 579"/>
                  <a:gd name="T75" fmla="*/ 1335 h 1572"/>
                  <a:gd name="T76" fmla="*/ 538 w 579"/>
                  <a:gd name="T77" fmla="*/ 1354 h 1572"/>
                  <a:gd name="T78" fmla="*/ 443 w 579"/>
                  <a:gd name="T79" fmla="*/ 1394 h 1572"/>
                  <a:gd name="T80" fmla="*/ 412 w 579"/>
                  <a:gd name="T81" fmla="*/ 1428 h 1572"/>
                  <a:gd name="T82" fmla="*/ 412 w 579"/>
                  <a:gd name="T83" fmla="*/ 1572 h 1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79" h="1572">
                    <a:moveTo>
                      <a:pt x="3" y="0"/>
                    </a:moveTo>
                    <a:lnTo>
                      <a:pt x="71" y="47"/>
                    </a:lnTo>
                    <a:lnTo>
                      <a:pt x="120" y="123"/>
                    </a:lnTo>
                    <a:lnTo>
                      <a:pt x="47" y="167"/>
                    </a:lnTo>
                    <a:lnTo>
                      <a:pt x="71" y="185"/>
                    </a:lnTo>
                    <a:lnTo>
                      <a:pt x="55" y="222"/>
                    </a:lnTo>
                    <a:lnTo>
                      <a:pt x="44" y="357"/>
                    </a:lnTo>
                    <a:lnTo>
                      <a:pt x="13" y="371"/>
                    </a:lnTo>
                    <a:lnTo>
                      <a:pt x="8" y="374"/>
                    </a:lnTo>
                    <a:lnTo>
                      <a:pt x="0" y="382"/>
                    </a:lnTo>
                    <a:lnTo>
                      <a:pt x="3" y="385"/>
                    </a:lnTo>
                    <a:lnTo>
                      <a:pt x="22" y="412"/>
                    </a:lnTo>
                    <a:lnTo>
                      <a:pt x="35" y="408"/>
                    </a:lnTo>
                    <a:lnTo>
                      <a:pt x="38" y="407"/>
                    </a:lnTo>
                    <a:lnTo>
                      <a:pt x="80" y="429"/>
                    </a:lnTo>
                    <a:lnTo>
                      <a:pt x="93" y="448"/>
                    </a:lnTo>
                    <a:lnTo>
                      <a:pt x="93" y="452"/>
                    </a:lnTo>
                    <a:lnTo>
                      <a:pt x="91" y="456"/>
                    </a:lnTo>
                    <a:lnTo>
                      <a:pt x="79" y="467"/>
                    </a:lnTo>
                    <a:lnTo>
                      <a:pt x="71" y="480"/>
                    </a:lnTo>
                    <a:lnTo>
                      <a:pt x="109" y="521"/>
                    </a:lnTo>
                    <a:lnTo>
                      <a:pt x="177" y="566"/>
                    </a:lnTo>
                    <a:lnTo>
                      <a:pt x="178" y="600"/>
                    </a:lnTo>
                    <a:lnTo>
                      <a:pt x="169" y="659"/>
                    </a:lnTo>
                    <a:lnTo>
                      <a:pt x="204" y="706"/>
                    </a:lnTo>
                    <a:lnTo>
                      <a:pt x="262" y="819"/>
                    </a:lnTo>
                    <a:lnTo>
                      <a:pt x="333" y="863"/>
                    </a:lnTo>
                    <a:lnTo>
                      <a:pt x="350" y="870"/>
                    </a:lnTo>
                    <a:lnTo>
                      <a:pt x="426" y="915"/>
                    </a:lnTo>
                    <a:lnTo>
                      <a:pt x="473" y="961"/>
                    </a:lnTo>
                    <a:lnTo>
                      <a:pt x="517" y="1026"/>
                    </a:lnTo>
                    <a:lnTo>
                      <a:pt x="527" y="1140"/>
                    </a:lnTo>
                    <a:lnTo>
                      <a:pt x="538" y="1172"/>
                    </a:lnTo>
                    <a:lnTo>
                      <a:pt x="554" y="1179"/>
                    </a:lnTo>
                    <a:lnTo>
                      <a:pt x="579" y="1216"/>
                    </a:lnTo>
                    <a:lnTo>
                      <a:pt x="543" y="1256"/>
                    </a:lnTo>
                    <a:lnTo>
                      <a:pt x="561" y="1321"/>
                    </a:lnTo>
                    <a:lnTo>
                      <a:pt x="530" y="1335"/>
                    </a:lnTo>
                    <a:lnTo>
                      <a:pt x="538" y="1354"/>
                    </a:lnTo>
                    <a:lnTo>
                      <a:pt x="443" y="1394"/>
                    </a:lnTo>
                    <a:lnTo>
                      <a:pt x="412" y="1428"/>
                    </a:lnTo>
                    <a:lnTo>
                      <a:pt x="412" y="157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3" name="Freeform 409">
                <a:extLst>
                  <a:ext uri="{FF2B5EF4-FFF2-40B4-BE49-F238E27FC236}">
                    <a16:creationId xmlns:a16="http://schemas.microsoft.com/office/drawing/2014/main" id="{49633725-184A-7915-43CA-5A26BEB606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5" y="2126"/>
                <a:ext cx="55" cy="136"/>
              </a:xfrm>
              <a:custGeom>
                <a:avLst/>
                <a:gdLst>
                  <a:gd name="T0" fmla="*/ 0 w 383"/>
                  <a:gd name="T1" fmla="*/ 953 h 953"/>
                  <a:gd name="T2" fmla="*/ 30 w 383"/>
                  <a:gd name="T3" fmla="*/ 833 h 953"/>
                  <a:gd name="T4" fmla="*/ 70 w 383"/>
                  <a:gd name="T5" fmla="*/ 847 h 953"/>
                  <a:gd name="T6" fmla="*/ 177 w 383"/>
                  <a:gd name="T7" fmla="*/ 836 h 953"/>
                  <a:gd name="T8" fmla="*/ 180 w 383"/>
                  <a:gd name="T9" fmla="*/ 836 h 953"/>
                  <a:gd name="T10" fmla="*/ 221 w 383"/>
                  <a:gd name="T11" fmla="*/ 803 h 953"/>
                  <a:gd name="T12" fmla="*/ 263 w 383"/>
                  <a:gd name="T13" fmla="*/ 761 h 953"/>
                  <a:gd name="T14" fmla="*/ 251 w 383"/>
                  <a:gd name="T15" fmla="*/ 742 h 953"/>
                  <a:gd name="T16" fmla="*/ 212 w 383"/>
                  <a:gd name="T17" fmla="*/ 614 h 953"/>
                  <a:gd name="T18" fmla="*/ 241 w 383"/>
                  <a:gd name="T19" fmla="*/ 513 h 953"/>
                  <a:gd name="T20" fmla="*/ 186 w 383"/>
                  <a:gd name="T21" fmla="*/ 454 h 953"/>
                  <a:gd name="T22" fmla="*/ 183 w 383"/>
                  <a:gd name="T23" fmla="*/ 330 h 953"/>
                  <a:gd name="T24" fmla="*/ 212 w 383"/>
                  <a:gd name="T25" fmla="*/ 316 h 953"/>
                  <a:gd name="T26" fmla="*/ 196 w 383"/>
                  <a:gd name="T27" fmla="*/ 279 h 953"/>
                  <a:gd name="T28" fmla="*/ 180 w 383"/>
                  <a:gd name="T29" fmla="*/ 204 h 953"/>
                  <a:gd name="T30" fmla="*/ 180 w 383"/>
                  <a:gd name="T31" fmla="*/ 182 h 953"/>
                  <a:gd name="T32" fmla="*/ 169 w 383"/>
                  <a:gd name="T33" fmla="*/ 153 h 953"/>
                  <a:gd name="T34" fmla="*/ 166 w 383"/>
                  <a:gd name="T35" fmla="*/ 153 h 953"/>
                  <a:gd name="T36" fmla="*/ 152 w 383"/>
                  <a:gd name="T37" fmla="*/ 138 h 953"/>
                  <a:gd name="T38" fmla="*/ 145 w 383"/>
                  <a:gd name="T39" fmla="*/ 137 h 953"/>
                  <a:gd name="T40" fmla="*/ 153 w 383"/>
                  <a:gd name="T41" fmla="*/ 93 h 953"/>
                  <a:gd name="T42" fmla="*/ 199 w 383"/>
                  <a:gd name="T43" fmla="*/ 105 h 953"/>
                  <a:gd name="T44" fmla="*/ 292 w 383"/>
                  <a:gd name="T45" fmla="*/ 40 h 953"/>
                  <a:gd name="T46" fmla="*/ 361 w 383"/>
                  <a:gd name="T47" fmla="*/ 6 h 953"/>
                  <a:gd name="T48" fmla="*/ 383 w 383"/>
                  <a:gd name="T49" fmla="*/ 0 h 9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83" h="953">
                    <a:moveTo>
                      <a:pt x="0" y="953"/>
                    </a:moveTo>
                    <a:lnTo>
                      <a:pt x="30" y="833"/>
                    </a:lnTo>
                    <a:lnTo>
                      <a:pt x="70" y="847"/>
                    </a:lnTo>
                    <a:lnTo>
                      <a:pt x="177" y="836"/>
                    </a:lnTo>
                    <a:lnTo>
                      <a:pt x="180" y="836"/>
                    </a:lnTo>
                    <a:lnTo>
                      <a:pt x="221" y="803"/>
                    </a:lnTo>
                    <a:lnTo>
                      <a:pt x="263" y="761"/>
                    </a:lnTo>
                    <a:lnTo>
                      <a:pt x="251" y="742"/>
                    </a:lnTo>
                    <a:lnTo>
                      <a:pt x="212" y="614"/>
                    </a:lnTo>
                    <a:lnTo>
                      <a:pt x="241" y="513"/>
                    </a:lnTo>
                    <a:lnTo>
                      <a:pt x="186" y="454"/>
                    </a:lnTo>
                    <a:lnTo>
                      <a:pt x="183" y="330"/>
                    </a:lnTo>
                    <a:lnTo>
                      <a:pt x="212" y="316"/>
                    </a:lnTo>
                    <a:lnTo>
                      <a:pt x="196" y="279"/>
                    </a:lnTo>
                    <a:lnTo>
                      <a:pt x="180" y="204"/>
                    </a:lnTo>
                    <a:lnTo>
                      <a:pt x="180" y="182"/>
                    </a:lnTo>
                    <a:lnTo>
                      <a:pt x="169" y="153"/>
                    </a:lnTo>
                    <a:lnTo>
                      <a:pt x="166" y="153"/>
                    </a:lnTo>
                    <a:lnTo>
                      <a:pt x="152" y="138"/>
                    </a:lnTo>
                    <a:lnTo>
                      <a:pt x="145" y="137"/>
                    </a:lnTo>
                    <a:lnTo>
                      <a:pt x="153" y="93"/>
                    </a:lnTo>
                    <a:lnTo>
                      <a:pt x="199" y="105"/>
                    </a:lnTo>
                    <a:lnTo>
                      <a:pt x="292" y="40"/>
                    </a:lnTo>
                    <a:lnTo>
                      <a:pt x="361" y="6"/>
                    </a:lnTo>
                    <a:lnTo>
                      <a:pt x="383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4" name="Freeform 410">
                <a:extLst>
                  <a:ext uri="{FF2B5EF4-FFF2-40B4-BE49-F238E27FC236}">
                    <a16:creationId xmlns:a16="http://schemas.microsoft.com/office/drawing/2014/main" id="{287217AE-9AF3-7395-A5E0-4B45DA0665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6" y="2146"/>
                <a:ext cx="145" cy="298"/>
              </a:xfrm>
              <a:custGeom>
                <a:avLst/>
                <a:gdLst>
                  <a:gd name="T0" fmla="*/ 979 w 1016"/>
                  <a:gd name="T1" fmla="*/ 2039 h 2087"/>
                  <a:gd name="T2" fmla="*/ 870 w 1016"/>
                  <a:gd name="T3" fmla="*/ 2024 h 2087"/>
                  <a:gd name="T4" fmla="*/ 809 w 1016"/>
                  <a:gd name="T5" fmla="*/ 1977 h 2087"/>
                  <a:gd name="T6" fmla="*/ 872 w 1016"/>
                  <a:gd name="T7" fmla="*/ 1817 h 2087"/>
                  <a:gd name="T8" fmla="*/ 820 w 1016"/>
                  <a:gd name="T9" fmla="*/ 1793 h 2087"/>
                  <a:gd name="T10" fmla="*/ 823 w 1016"/>
                  <a:gd name="T11" fmla="*/ 1849 h 2087"/>
                  <a:gd name="T12" fmla="*/ 792 w 1016"/>
                  <a:gd name="T13" fmla="*/ 1853 h 2087"/>
                  <a:gd name="T14" fmla="*/ 714 w 1016"/>
                  <a:gd name="T15" fmla="*/ 1777 h 2087"/>
                  <a:gd name="T16" fmla="*/ 650 w 1016"/>
                  <a:gd name="T17" fmla="*/ 1748 h 2087"/>
                  <a:gd name="T18" fmla="*/ 452 w 1016"/>
                  <a:gd name="T19" fmla="*/ 1740 h 2087"/>
                  <a:gd name="T20" fmla="*/ 435 w 1016"/>
                  <a:gd name="T21" fmla="*/ 1700 h 2087"/>
                  <a:gd name="T22" fmla="*/ 361 w 1016"/>
                  <a:gd name="T23" fmla="*/ 1623 h 2087"/>
                  <a:gd name="T24" fmla="*/ 334 w 1016"/>
                  <a:gd name="T25" fmla="*/ 1601 h 2087"/>
                  <a:gd name="T26" fmla="*/ 302 w 1016"/>
                  <a:gd name="T27" fmla="*/ 1530 h 2087"/>
                  <a:gd name="T28" fmla="*/ 263 w 1016"/>
                  <a:gd name="T29" fmla="*/ 1454 h 2087"/>
                  <a:gd name="T30" fmla="*/ 317 w 1016"/>
                  <a:gd name="T31" fmla="*/ 1308 h 2087"/>
                  <a:gd name="T32" fmla="*/ 233 w 1016"/>
                  <a:gd name="T33" fmla="*/ 1289 h 2087"/>
                  <a:gd name="T34" fmla="*/ 244 w 1016"/>
                  <a:gd name="T35" fmla="*/ 1209 h 2087"/>
                  <a:gd name="T36" fmla="*/ 284 w 1016"/>
                  <a:gd name="T37" fmla="*/ 1147 h 2087"/>
                  <a:gd name="T38" fmla="*/ 290 w 1016"/>
                  <a:gd name="T39" fmla="*/ 1050 h 2087"/>
                  <a:gd name="T40" fmla="*/ 295 w 1016"/>
                  <a:gd name="T41" fmla="*/ 973 h 2087"/>
                  <a:gd name="T42" fmla="*/ 157 w 1016"/>
                  <a:gd name="T43" fmla="*/ 871 h 2087"/>
                  <a:gd name="T44" fmla="*/ 200 w 1016"/>
                  <a:gd name="T45" fmla="*/ 799 h 2087"/>
                  <a:gd name="T46" fmla="*/ 62 w 1016"/>
                  <a:gd name="T47" fmla="*/ 668 h 2087"/>
                  <a:gd name="T48" fmla="*/ 0 w 1016"/>
                  <a:gd name="T49" fmla="*/ 615 h 2087"/>
                  <a:gd name="T50" fmla="*/ 127 w 1016"/>
                  <a:gd name="T51" fmla="*/ 586 h 2087"/>
                  <a:gd name="T52" fmla="*/ 69 w 1016"/>
                  <a:gd name="T53" fmla="*/ 548 h 2087"/>
                  <a:gd name="T54" fmla="*/ 17 w 1016"/>
                  <a:gd name="T55" fmla="*/ 466 h 2087"/>
                  <a:gd name="T56" fmla="*/ 105 w 1016"/>
                  <a:gd name="T57" fmla="*/ 390 h 2087"/>
                  <a:gd name="T58" fmla="*/ 121 w 1016"/>
                  <a:gd name="T59" fmla="*/ 306 h 2087"/>
                  <a:gd name="T60" fmla="*/ 164 w 1016"/>
                  <a:gd name="T61" fmla="*/ 233 h 2087"/>
                  <a:gd name="T62" fmla="*/ 257 w 1016"/>
                  <a:gd name="T63" fmla="*/ 194 h 2087"/>
                  <a:gd name="T64" fmla="*/ 366 w 1016"/>
                  <a:gd name="T65" fmla="*/ 139 h 2087"/>
                  <a:gd name="T66" fmla="*/ 334 w 1016"/>
                  <a:gd name="T67" fmla="*/ 44 h 2087"/>
                  <a:gd name="T68" fmla="*/ 266 w 1016"/>
                  <a:gd name="T69" fmla="*/ 0 h 20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016" h="2087">
                    <a:moveTo>
                      <a:pt x="1016" y="2087"/>
                    </a:moveTo>
                    <a:lnTo>
                      <a:pt x="979" y="2039"/>
                    </a:lnTo>
                    <a:lnTo>
                      <a:pt x="946" y="1980"/>
                    </a:lnTo>
                    <a:lnTo>
                      <a:pt x="870" y="2024"/>
                    </a:lnTo>
                    <a:lnTo>
                      <a:pt x="834" y="2005"/>
                    </a:lnTo>
                    <a:lnTo>
                      <a:pt x="809" y="1977"/>
                    </a:lnTo>
                    <a:lnTo>
                      <a:pt x="836" y="1849"/>
                    </a:lnTo>
                    <a:lnTo>
                      <a:pt x="872" y="1817"/>
                    </a:lnTo>
                    <a:lnTo>
                      <a:pt x="878" y="1809"/>
                    </a:lnTo>
                    <a:lnTo>
                      <a:pt x="820" y="1793"/>
                    </a:lnTo>
                    <a:lnTo>
                      <a:pt x="803" y="1791"/>
                    </a:lnTo>
                    <a:lnTo>
                      <a:pt x="823" y="1849"/>
                    </a:lnTo>
                    <a:lnTo>
                      <a:pt x="794" y="1858"/>
                    </a:lnTo>
                    <a:lnTo>
                      <a:pt x="792" y="1853"/>
                    </a:lnTo>
                    <a:lnTo>
                      <a:pt x="736" y="1762"/>
                    </a:lnTo>
                    <a:lnTo>
                      <a:pt x="714" y="1777"/>
                    </a:lnTo>
                    <a:lnTo>
                      <a:pt x="683" y="1777"/>
                    </a:lnTo>
                    <a:lnTo>
                      <a:pt x="650" y="1748"/>
                    </a:lnTo>
                    <a:lnTo>
                      <a:pt x="523" y="1765"/>
                    </a:lnTo>
                    <a:lnTo>
                      <a:pt x="452" y="1740"/>
                    </a:lnTo>
                    <a:lnTo>
                      <a:pt x="465" y="1715"/>
                    </a:lnTo>
                    <a:lnTo>
                      <a:pt x="435" y="1700"/>
                    </a:lnTo>
                    <a:lnTo>
                      <a:pt x="399" y="1639"/>
                    </a:lnTo>
                    <a:lnTo>
                      <a:pt x="361" y="1623"/>
                    </a:lnTo>
                    <a:lnTo>
                      <a:pt x="337" y="1617"/>
                    </a:lnTo>
                    <a:lnTo>
                      <a:pt x="334" y="1601"/>
                    </a:lnTo>
                    <a:lnTo>
                      <a:pt x="302" y="1558"/>
                    </a:lnTo>
                    <a:lnTo>
                      <a:pt x="302" y="1530"/>
                    </a:lnTo>
                    <a:lnTo>
                      <a:pt x="250" y="1509"/>
                    </a:lnTo>
                    <a:lnTo>
                      <a:pt x="263" y="1454"/>
                    </a:lnTo>
                    <a:lnTo>
                      <a:pt x="247" y="1434"/>
                    </a:lnTo>
                    <a:lnTo>
                      <a:pt x="317" y="1308"/>
                    </a:lnTo>
                    <a:lnTo>
                      <a:pt x="293" y="1278"/>
                    </a:lnTo>
                    <a:lnTo>
                      <a:pt x="233" y="1289"/>
                    </a:lnTo>
                    <a:lnTo>
                      <a:pt x="213" y="1236"/>
                    </a:lnTo>
                    <a:lnTo>
                      <a:pt x="244" y="1209"/>
                    </a:lnTo>
                    <a:lnTo>
                      <a:pt x="258" y="1165"/>
                    </a:lnTo>
                    <a:lnTo>
                      <a:pt x="284" y="1147"/>
                    </a:lnTo>
                    <a:lnTo>
                      <a:pt x="260" y="1085"/>
                    </a:lnTo>
                    <a:lnTo>
                      <a:pt x="290" y="1050"/>
                    </a:lnTo>
                    <a:lnTo>
                      <a:pt x="301" y="990"/>
                    </a:lnTo>
                    <a:lnTo>
                      <a:pt x="295" y="973"/>
                    </a:lnTo>
                    <a:lnTo>
                      <a:pt x="195" y="943"/>
                    </a:lnTo>
                    <a:lnTo>
                      <a:pt x="157" y="871"/>
                    </a:lnTo>
                    <a:lnTo>
                      <a:pt x="200" y="838"/>
                    </a:lnTo>
                    <a:lnTo>
                      <a:pt x="200" y="799"/>
                    </a:lnTo>
                    <a:lnTo>
                      <a:pt x="99" y="735"/>
                    </a:lnTo>
                    <a:lnTo>
                      <a:pt x="62" y="668"/>
                    </a:lnTo>
                    <a:lnTo>
                      <a:pt x="9" y="645"/>
                    </a:lnTo>
                    <a:lnTo>
                      <a:pt x="0" y="615"/>
                    </a:lnTo>
                    <a:lnTo>
                      <a:pt x="108" y="637"/>
                    </a:lnTo>
                    <a:lnTo>
                      <a:pt x="127" y="586"/>
                    </a:lnTo>
                    <a:lnTo>
                      <a:pt x="118" y="548"/>
                    </a:lnTo>
                    <a:lnTo>
                      <a:pt x="69" y="548"/>
                    </a:lnTo>
                    <a:lnTo>
                      <a:pt x="31" y="506"/>
                    </a:lnTo>
                    <a:lnTo>
                      <a:pt x="17" y="466"/>
                    </a:lnTo>
                    <a:lnTo>
                      <a:pt x="99" y="433"/>
                    </a:lnTo>
                    <a:lnTo>
                      <a:pt x="105" y="390"/>
                    </a:lnTo>
                    <a:lnTo>
                      <a:pt x="126" y="383"/>
                    </a:lnTo>
                    <a:lnTo>
                      <a:pt x="121" y="306"/>
                    </a:lnTo>
                    <a:lnTo>
                      <a:pt x="146" y="248"/>
                    </a:lnTo>
                    <a:lnTo>
                      <a:pt x="164" y="233"/>
                    </a:lnTo>
                    <a:lnTo>
                      <a:pt x="219" y="225"/>
                    </a:lnTo>
                    <a:lnTo>
                      <a:pt x="257" y="194"/>
                    </a:lnTo>
                    <a:lnTo>
                      <a:pt x="326" y="230"/>
                    </a:lnTo>
                    <a:lnTo>
                      <a:pt x="366" y="139"/>
                    </a:lnTo>
                    <a:lnTo>
                      <a:pt x="302" y="102"/>
                    </a:lnTo>
                    <a:lnTo>
                      <a:pt x="334" y="44"/>
                    </a:lnTo>
                    <a:lnTo>
                      <a:pt x="331" y="34"/>
                    </a:lnTo>
                    <a:lnTo>
                      <a:pt x="266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5" name="Freeform 411">
                <a:extLst>
                  <a:ext uri="{FF2B5EF4-FFF2-40B4-BE49-F238E27FC236}">
                    <a16:creationId xmlns:a16="http://schemas.microsoft.com/office/drawing/2014/main" id="{54392ABB-9566-C4D2-DE26-FB97A8E906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1" y="2302"/>
                <a:ext cx="108" cy="143"/>
              </a:xfrm>
              <a:custGeom>
                <a:avLst/>
                <a:gdLst>
                  <a:gd name="T0" fmla="*/ 640 w 761"/>
                  <a:gd name="T1" fmla="*/ 0 h 1002"/>
                  <a:gd name="T2" fmla="*/ 640 w 761"/>
                  <a:gd name="T3" fmla="*/ 6 h 1002"/>
                  <a:gd name="T4" fmla="*/ 632 w 761"/>
                  <a:gd name="T5" fmla="*/ 38 h 1002"/>
                  <a:gd name="T6" fmla="*/ 632 w 761"/>
                  <a:gd name="T7" fmla="*/ 41 h 1002"/>
                  <a:gd name="T8" fmla="*/ 621 w 761"/>
                  <a:gd name="T9" fmla="*/ 78 h 1002"/>
                  <a:gd name="T10" fmla="*/ 615 w 761"/>
                  <a:gd name="T11" fmla="*/ 78 h 1002"/>
                  <a:gd name="T12" fmla="*/ 610 w 761"/>
                  <a:gd name="T13" fmla="*/ 77 h 1002"/>
                  <a:gd name="T14" fmla="*/ 607 w 761"/>
                  <a:gd name="T15" fmla="*/ 73 h 1002"/>
                  <a:gd name="T16" fmla="*/ 563 w 761"/>
                  <a:gd name="T17" fmla="*/ 60 h 1002"/>
                  <a:gd name="T18" fmla="*/ 563 w 761"/>
                  <a:gd name="T19" fmla="*/ 87 h 1002"/>
                  <a:gd name="T20" fmla="*/ 630 w 761"/>
                  <a:gd name="T21" fmla="*/ 131 h 1002"/>
                  <a:gd name="T22" fmla="*/ 634 w 761"/>
                  <a:gd name="T23" fmla="*/ 202 h 1002"/>
                  <a:gd name="T24" fmla="*/ 708 w 761"/>
                  <a:gd name="T25" fmla="*/ 219 h 1002"/>
                  <a:gd name="T26" fmla="*/ 761 w 761"/>
                  <a:gd name="T27" fmla="*/ 267 h 1002"/>
                  <a:gd name="T28" fmla="*/ 752 w 761"/>
                  <a:gd name="T29" fmla="*/ 310 h 1002"/>
                  <a:gd name="T30" fmla="*/ 656 w 761"/>
                  <a:gd name="T31" fmla="*/ 317 h 1002"/>
                  <a:gd name="T32" fmla="*/ 628 w 761"/>
                  <a:gd name="T33" fmla="*/ 376 h 1002"/>
                  <a:gd name="T34" fmla="*/ 563 w 761"/>
                  <a:gd name="T35" fmla="*/ 423 h 1002"/>
                  <a:gd name="T36" fmla="*/ 568 w 761"/>
                  <a:gd name="T37" fmla="*/ 441 h 1002"/>
                  <a:gd name="T38" fmla="*/ 544 w 761"/>
                  <a:gd name="T39" fmla="*/ 530 h 1002"/>
                  <a:gd name="T40" fmla="*/ 512 w 761"/>
                  <a:gd name="T41" fmla="*/ 543 h 1002"/>
                  <a:gd name="T42" fmla="*/ 470 w 761"/>
                  <a:gd name="T43" fmla="*/ 525 h 1002"/>
                  <a:gd name="T44" fmla="*/ 468 w 761"/>
                  <a:gd name="T45" fmla="*/ 525 h 1002"/>
                  <a:gd name="T46" fmla="*/ 465 w 761"/>
                  <a:gd name="T47" fmla="*/ 530 h 1002"/>
                  <a:gd name="T48" fmla="*/ 441 w 761"/>
                  <a:gd name="T49" fmla="*/ 540 h 1002"/>
                  <a:gd name="T50" fmla="*/ 457 w 761"/>
                  <a:gd name="T51" fmla="*/ 583 h 1002"/>
                  <a:gd name="T52" fmla="*/ 331 w 761"/>
                  <a:gd name="T53" fmla="*/ 573 h 1002"/>
                  <a:gd name="T54" fmla="*/ 320 w 761"/>
                  <a:gd name="T55" fmla="*/ 579 h 1002"/>
                  <a:gd name="T56" fmla="*/ 252 w 761"/>
                  <a:gd name="T57" fmla="*/ 591 h 1002"/>
                  <a:gd name="T58" fmla="*/ 244 w 761"/>
                  <a:gd name="T59" fmla="*/ 591 h 1002"/>
                  <a:gd name="T60" fmla="*/ 192 w 761"/>
                  <a:gd name="T61" fmla="*/ 623 h 1002"/>
                  <a:gd name="T62" fmla="*/ 189 w 761"/>
                  <a:gd name="T63" fmla="*/ 661 h 1002"/>
                  <a:gd name="T64" fmla="*/ 171 w 761"/>
                  <a:gd name="T65" fmla="*/ 652 h 1002"/>
                  <a:gd name="T66" fmla="*/ 96 w 761"/>
                  <a:gd name="T67" fmla="*/ 628 h 1002"/>
                  <a:gd name="T68" fmla="*/ 31 w 761"/>
                  <a:gd name="T69" fmla="*/ 635 h 1002"/>
                  <a:gd name="T70" fmla="*/ 93 w 761"/>
                  <a:gd name="T71" fmla="*/ 674 h 1002"/>
                  <a:gd name="T72" fmla="*/ 107 w 761"/>
                  <a:gd name="T73" fmla="*/ 693 h 1002"/>
                  <a:gd name="T74" fmla="*/ 116 w 761"/>
                  <a:gd name="T75" fmla="*/ 714 h 1002"/>
                  <a:gd name="T76" fmla="*/ 149 w 761"/>
                  <a:gd name="T77" fmla="*/ 750 h 1002"/>
                  <a:gd name="T78" fmla="*/ 219 w 761"/>
                  <a:gd name="T79" fmla="*/ 797 h 1002"/>
                  <a:gd name="T80" fmla="*/ 162 w 761"/>
                  <a:gd name="T81" fmla="*/ 871 h 1002"/>
                  <a:gd name="T82" fmla="*/ 44 w 761"/>
                  <a:gd name="T83" fmla="*/ 961 h 1002"/>
                  <a:gd name="T84" fmla="*/ 50 w 761"/>
                  <a:gd name="T85" fmla="*/ 991 h 1002"/>
                  <a:gd name="T86" fmla="*/ 44 w 761"/>
                  <a:gd name="T87" fmla="*/ 999 h 1002"/>
                  <a:gd name="T88" fmla="*/ 39 w 761"/>
                  <a:gd name="T89" fmla="*/ 1002 h 1002"/>
                  <a:gd name="T90" fmla="*/ 0 w 761"/>
                  <a:gd name="T91" fmla="*/ 999 h 10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761" h="1002">
                    <a:moveTo>
                      <a:pt x="640" y="0"/>
                    </a:moveTo>
                    <a:lnTo>
                      <a:pt x="640" y="6"/>
                    </a:lnTo>
                    <a:lnTo>
                      <a:pt x="632" y="38"/>
                    </a:lnTo>
                    <a:lnTo>
                      <a:pt x="632" y="41"/>
                    </a:lnTo>
                    <a:lnTo>
                      <a:pt x="621" y="78"/>
                    </a:lnTo>
                    <a:lnTo>
                      <a:pt x="615" y="78"/>
                    </a:lnTo>
                    <a:lnTo>
                      <a:pt x="610" y="77"/>
                    </a:lnTo>
                    <a:lnTo>
                      <a:pt x="607" y="73"/>
                    </a:lnTo>
                    <a:lnTo>
                      <a:pt x="563" y="60"/>
                    </a:lnTo>
                    <a:lnTo>
                      <a:pt x="563" y="87"/>
                    </a:lnTo>
                    <a:lnTo>
                      <a:pt x="630" y="131"/>
                    </a:lnTo>
                    <a:lnTo>
                      <a:pt x="634" y="202"/>
                    </a:lnTo>
                    <a:lnTo>
                      <a:pt x="708" y="219"/>
                    </a:lnTo>
                    <a:lnTo>
                      <a:pt x="761" y="267"/>
                    </a:lnTo>
                    <a:lnTo>
                      <a:pt x="752" y="310"/>
                    </a:lnTo>
                    <a:lnTo>
                      <a:pt x="656" y="317"/>
                    </a:lnTo>
                    <a:lnTo>
                      <a:pt x="628" y="376"/>
                    </a:lnTo>
                    <a:lnTo>
                      <a:pt x="563" y="423"/>
                    </a:lnTo>
                    <a:lnTo>
                      <a:pt x="568" y="441"/>
                    </a:lnTo>
                    <a:lnTo>
                      <a:pt x="544" y="530"/>
                    </a:lnTo>
                    <a:lnTo>
                      <a:pt x="512" y="543"/>
                    </a:lnTo>
                    <a:lnTo>
                      <a:pt x="470" y="525"/>
                    </a:lnTo>
                    <a:lnTo>
                      <a:pt x="468" y="525"/>
                    </a:lnTo>
                    <a:lnTo>
                      <a:pt x="465" y="530"/>
                    </a:lnTo>
                    <a:lnTo>
                      <a:pt x="441" y="540"/>
                    </a:lnTo>
                    <a:lnTo>
                      <a:pt x="457" y="583"/>
                    </a:lnTo>
                    <a:lnTo>
                      <a:pt x="331" y="573"/>
                    </a:lnTo>
                    <a:lnTo>
                      <a:pt x="320" y="579"/>
                    </a:lnTo>
                    <a:lnTo>
                      <a:pt x="252" y="591"/>
                    </a:lnTo>
                    <a:lnTo>
                      <a:pt x="244" y="591"/>
                    </a:lnTo>
                    <a:lnTo>
                      <a:pt x="192" y="623"/>
                    </a:lnTo>
                    <a:lnTo>
                      <a:pt x="189" y="661"/>
                    </a:lnTo>
                    <a:lnTo>
                      <a:pt x="171" y="652"/>
                    </a:lnTo>
                    <a:lnTo>
                      <a:pt x="96" y="628"/>
                    </a:lnTo>
                    <a:lnTo>
                      <a:pt x="31" y="635"/>
                    </a:lnTo>
                    <a:lnTo>
                      <a:pt x="93" y="674"/>
                    </a:lnTo>
                    <a:lnTo>
                      <a:pt x="107" y="693"/>
                    </a:lnTo>
                    <a:lnTo>
                      <a:pt x="116" y="714"/>
                    </a:lnTo>
                    <a:lnTo>
                      <a:pt x="149" y="750"/>
                    </a:lnTo>
                    <a:lnTo>
                      <a:pt x="219" y="797"/>
                    </a:lnTo>
                    <a:lnTo>
                      <a:pt x="162" y="871"/>
                    </a:lnTo>
                    <a:lnTo>
                      <a:pt x="44" y="961"/>
                    </a:lnTo>
                    <a:lnTo>
                      <a:pt x="50" y="991"/>
                    </a:lnTo>
                    <a:lnTo>
                      <a:pt x="44" y="999"/>
                    </a:lnTo>
                    <a:lnTo>
                      <a:pt x="39" y="1002"/>
                    </a:lnTo>
                    <a:lnTo>
                      <a:pt x="0" y="99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6" name="Freeform 412">
                <a:extLst>
                  <a:ext uri="{FF2B5EF4-FFF2-40B4-BE49-F238E27FC236}">
                    <a16:creationId xmlns:a16="http://schemas.microsoft.com/office/drawing/2014/main" id="{2F476D39-5C63-15F7-4C26-6AFCE0B5A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0" y="2161"/>
                <a:ext cx="102" cy="145"/>
              </a:xfrm>
              <a:custGeom>
                <a:avLst/>
                <a:gdLst>
                  <a:gd name="T0" fmla="*/ 78 w 718"/>
                  <a:gd name="T1" fmla="*/ 0 h 1020"/>
                  <a:gd name="T2" fmla="*/ 84 w 718"/>
                  <a:gd name="T3" fmla="*/ 15 h 1020"/>
                  <a:gd name="T4" fmla="*/ 122 w 718"/>
                  <a:gd name="T5" fmla="*/ 58 h 1020"/>
                  <a:gd name="T6" fmla="*/ 111 w 718"/>
                  <a:gd name="T7" fmla="*/ 103 h 1020"/>
                  <a:gd name="T8" fmla="*/ 67 w 718"/>
                  <a:gd name="T9" fmla="*/ 164 h 1020"/>
                  <a:gd name="T10" fmla="*/ 60 w 718"/>
                  <a:gd name="T11" fmla="*/ 194 h 1020"/>
                  <a:gd name="T12" fmla="*/ 46 w 718"/>
                  <a:gd name="T13" fmla="*/ 212 h 1020"/>
                  <a:gd name="T14" fmla="*/ 27 w 718"/>
                  <a:gd name="T15" fmla="*/ 260 h 1020"/>
                  <a:gd name="T16" fmla="*/ 51 w 718"/>
                  <a:gd name="T17" fmla="*/ 302 h 1020"/>
                  <a:gd name="T18" fmla="*/ 22 w 718"/>
                  <a:gd name="T19" fmla="*/ 391 h 1020"/>
                  <a:gd name="T20" fmla="*/ 35 w 718"/>
                  <a:gd name="T21" fmla="*/ 586 h 1020"/>
                  <a:gd name="T22" fmla="*/ 30 w 718"/>
                  <a:gd name="T23" fmla="*/ 593 h 1020"/>
                  <a:gd name="T24" fmla="*/ 0 w 718"/>
                  <a:gd name="T25" fmla="*/ 652 h 1020"/>
                  <a:gd name="T26" fmla="*/ 57 w 718"/>
                  <a:gd name="T27" fmla="*/ 666 h 1020"/>
                  <a:gd name="T28" fmla="*/ 111 w 718"/>
                  <a:gd name="T29" fmla="*/ 697 h 1020"/>
                  <a:gd name="T30" fmla="*/ 149 w 718"/>
                  <a:gd name="T31" fmla="*/ 703 h 1020"/>
                  <a:gd name="T32" fmla="*/ 155 w 718"/>
                  <a:gd name="T33" fmla="*/ 735 h 1020"/>
                  <a:gd name="T34" fmla="*/ 142 w 718"/>
                  <a:gd name="T35" fmla="*/ 768 h 1020"/>
                  <a:gd name="T36" fmla="*/ 144 w 718"/>
                  <a:gd name="T37" fmla="*/ 772 h 1020"/>
                  <a:gd name="T38" fmla="*/ 227 w 718"/>
                  <a:gd name="T39" fmla="*/ 724 h 1020"/>
                  <a:gd name="T40" fmla="*/ 273 w 718"/>
                  <a:gd name="T41" fmla="*/ 775 h 1020"/>
                  <a:gd name="T42" fmla="*/ 291 w 718"/>
                  <a:gd name="T43" fmla="*/ 764 h 1020"/>
                  <a:gd name="T44" fmla="*/ 297 w 718"/>
                  <a:gd name="T45" fmla="*/ 812 h 1020"/>
                  <a:gd name="T46" fmla="*/ 346 w 718"/>
                  <a:gd name="T47" fmla="*/ 828 h 1020"/>
                  <a:gd name="T48" fmla="*/ 330 w 718"/>
                  <a:gd name="T49" fmla="*/ 874 h 1020"/>
                  <a:gd name="T50" fmla="*/ 371 w 718"/>
                  <a:gd name="T51" fmla="*/ 939 h 1020"/>
                  <a:gd name="T52" fmla="*/ 379 w 718"/>
                  <a:gd name="T53" fmla="*/ 1020 h 1020"/>
                  <a:gd name="T54" fmla="*/ 433 w 718"/>
                  <a:gd name="T55" fmla="*/ 1005 h 1020"/>
                  <a:gd name="T56" fmla="*/ 467 w 718"/>
                  <a:gd name="T57" fmla="*/ 1008 h 1020"/>
                  <a:gd name="T58" fmla="*/ 488 w 718"/>
                  <a:gd name="T59" fmla="*/ 1012 h 1020"/>
                  <a:gd name="T60" fmla="*/ 526 w 718"/>
                  <a:gd name="T61" fmla="*/ 998 h 1020"/>
                  <a:gd name="T62" fmla="*/ 557 w 718"/>
                  <a:gd name="T63" fmla="*/ 1012 h 1020"/>
                  <a:gd name="T64" fmla="*/ 597 w 718"/>
                  <a:gd name="T65" fmla="*/ 1002 h 1020"/>
                  <a:gd name="T66" fmla="*/ 704 w 718"/>
                  <a:gd name="T67" fmla="*/ 990 h 1020"/>
                  <a:gd name="T68" fmla="*/ 718 w 718"/>
                  <a:gd name="T69" fmla="*/ 986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718" h="1020">
                    <a:moveTo>
                      <a:pt x="78" y="0"/>
                    </a:moveTo>
                    <a:lnTo>
                      <a:pt x="84" y="15"/>
                    </a:lnTo>
                    <a:lnTo>
                      <a:pt x="122" y="58"/>
                    </a:lnTo>
                    <a:lnTo>
                      <a:pt x="111" y="103"/>
                    </a:lnTo>
                    <a:lnTo>
                      <a:pt x="67" y="164"/>
                    </a:lnTo>
                    <a:lnTo>
                      <a:pt x="60" y="194"/>
                    </a:lnTo>
                    <a:lnTo>
                      <a:pt x="46" y="212"/>
                    </a:lnTo>
                    <a:lnTo>
                      <a:pt x="27" y="260"/>
                    </a:lnTo>
                    <a:lnTo>
                      <a:pt x="51" y="302"/>
                    </a:lnTo>
                    <a:lnTo>
                      <a:pt x="22" y="391"/>
                    </a:lnTo>
                    <a:lnTo>
                      <a:pt x="35" y="586"/>
                    </a:lnTo>
                    <a:lnTo>
                      <a:pt x="30" y="593"/>
                    </a:lnTo>
                    <a:lnTo>
                      <a:pt x="0" y="652"/>
                    </a:lnTo>
                    <a:lnTo>
                      <a:pt x="57" y="666"/>
                    </a:lnTo>
                    <a:lnTo>
                      <a:pt x="111" y="697"/>
                    </a:lnTo>
                    <a:lnTo>
                      <a:pt x="149" y="703"/>
                    </a:lnTo>
                    <a:lnTo>
                      <a:pt x="155" y="735"/>
                    </a:lnTo>
                    <a:lnTo>
                      <a:pt x="142" y="768"/>
                    </a:lnTo>
                    <a:lnTo>
                      <a:pt x="144" y="772"/>
                    </a:lnTo>
                    <a:lnTo>
                      <a:pt x="227" y="724"/>
                    </a:lnTo>
                    <a:lnTo>
                      <a:pt x="273" y="775"/>
                    </a:lnTo>
                    <a:lnTo>
                      <a:pt x="291" y="764"/>
                    </a:lnTo>
                    <a:lnTo>
                      <a:pt x="297" y="812"/>
                    </a:lnTo>
                    <a:lnTo>
                      <a:pt x="346" y="828"/>
                    </a:lnTo>
                    <a:lnTo>
                      <a:pt x="330" y="874"/>
                    </a:lnTo>
                    <a:lnTo>
                      <a:pt x="371" y="939"/>
                    </a:lnTo>
                    <a:lnTo>
                      <a:pt x="379" y="1020"/>
                    </a:lnTo>
                    <a:lnTo>
                      <a:pt x="433" y="1005"/>
                    </a:lnTo>
                    <a:lnTo>
                      <a:pt x="467" y="1008"/>
                    </a:lnTo>
                    <a:lnTo>
                      <a:pt x="488" y="1012"/>
                    </a:lnTo>
                    <a:lnTo>
                      <a:pt x="526" y="998"/>
                    </a:lnTo>
                    <a:lnTo>
                      <a:pt x="557" y="1012"/>
                    </a:lnTo>
                    <a:lnTo>
                      <a:pt x="597" y="1002"/>
                    </a:lnTo>
                    <a:lnTo>
                      <a:pt x="704" y="990"/>
                    </a:lnTo>
                    <a:lnTo>
                      <a:pt x="718" y="98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7" name="Freeform 413">
                <a:extLst>
                  <a:ext uri="{FF2B5EF4-FFF2-40B4-BE49-F238E27FC236}">
                    <a16:creationId xmlns:a16="http://schemas.microsoft.com/office/drawing/2014/main" id="{169BB39B-CBFD-02CA-DC47-954C3E4411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1" y="3081"/>
                <a:ext cx="92" cy="116"/>
              </a:xfrm>
              <a:custGeom>
                <a:avLst/>
                <a:gdLst>
                  <a:gd name="T0" fmla="*/ 644 w 644"/>
                  <a:gd name="T1" fmla="*/ 815 h 815"/>
                  <a:gd name="T2" fmla="*/ 533 w 644"/>
                  <a:gd name="T3" fmla="*/ 764 h 815"/>
                  <a:gd name="T4" fmla="*/ 516 w 644"/>
                  <a:gd name="T5" fmla="*/ 683 h 815"/>
                  <a:gd name="T6" fmla="*/ 570 w 644"/>
                  <a:gd name="T7" fmla="*/ 592 h 815"/>
                  <a:gd name="T8" fmla="*/ 577 w 644"/>
                  <a:gd name="T9" fmla="*/ 497 h 815"/>
                  <a:gd name="T10" fmla="*/ 537 w 644"/>
                  <a:gd name="T11" fmla="*/ 464 h 815"/>
                  <a:gd name="T12" fmla="*/ 515 w 644"/>
                  <a:gd name="T13" fmla="*/ 480 h 815"/>
                  <a:gd name="T14" fmla="*/ 426 w 644"/>
                  <a:gd name="T15" fmla="*/ 461 h 815"/>
                  <a:gd name="T16" fmla="*/ 325 w 644"/>
                  <a:gd name="T17" fmla="*/ 385 h 815"/>
                  <a:gd name="T18" fmla="*/ 265 w 644"/>
                  <a:gd name="T19" fmla="*/ 327 h 815"/>
                  <a:gd name="T20" fmla="*/ 287 w 644"/>
                  <a:gd name="T21" fmla="*/ 247 h 815"/>
                  <a:gd name="T22" fmla="*/ 229 w 644"/>
                  <a:gd name="T23" fmla="*/ 127 h 815"/>
                  <a:gd name="T24" fmla="*/ 158 w 644"/>
                  <a:gd name="T25" fmla="*/ 126 h 815"/>
                  <a:gd name="T26" fmla="*/ 158 w 644"/>
                  <a:gd name="T27" fmla="*/ 112 h 815"/>
                  <a:gd name="T28" fmla="*/ 134 w 644"/>
                  <a:gd name="T29" fmla="*/ 90 h 815"/>
                  <a:gd name="T30" fmla="*/ 133 w 644"/>
                  <a:gd name="T31" fmla="*/ 90 h 815"/>
                  <a:gd name="T32" fmla="*/ 96 w 644"/>
                  <a:gd name="T33" fmla="*/ 82 h 815"/>
                  <a:gd name="T34" fmla="*/ 90 w 644"/>
                  <a:gd name="T35" fmla="*/ 82 h 815"/>
                  <a:gd name="T36" fmla="*/ 89 w 644"/>
                  <a:gd name="T37" fmla="*/ 83 h 815"/>
                  <a:gd name="T38" fmla="*/ 47 w 644"/>
                  <a:gd name="T39" fmla="*/ 108 h 815"/>
                  <a:gd name="T40" fmla="*/ 13 w 644"/>
                  <a:gd name="T41" fmla="*/ 57 h 815"/>
                  <a:gd name="T42" fmla="*/ 0 w 644"/>
                  <a:gd name="T43" fmla="*/ 0 h 8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44" h="815">
                    <a:moveTo>
                      <a:pt x="644" y="815"/>
                    </a:moveTo>
                    <a:lnTo>
                      <a:pt x="533" y="764"/>
                    </a:lnTo>
                    <a:lnTo>
                      <a:pt x="516" y="683"/>
                    </a:lnTo>
                    <a:lnTo>
                      <a:pt x="570" y="592"/>
                    </a:lnTo>
                    <a:lnTo>
                      <a:pt x="577" y="497"/>
                    </a:lnTo>
                    <a:lnTo>
                      <a:pt x="537" y="464"/>
                    </a:lnTo>
                    <a:lnTo>
                      <a:pt x="515" y="480"/>
                    </a:lnTo>
                    <a:lnTo>
                      <a:pt x="426" y="461"/>
                    </a:lnTo>
                    <a:lnTo>
                      <a:pt x="325" y="385"/>
                    </a:lnTo>
                    <a:lnTo>
                      <a:pt x="265" y="327"/>
                    </a:lnTo>
                    <a:lnTo>
                      <a:pt x="287" y="247"/>
                    </a:lnTo>
                    <a:lnTo>
                      <a:pt x="229" y="127"/>
                    </a:lnTo>
                    <a:lnTo>
                      <a:pt x="158" y="126"/>
                    </a:lnTo>
                    <a:lnTo>
                      <a:pt x="158" y="112"/>
                    </a:lnTo>
                    <a:lnTo>
                      <a:pt x="134" y="90"/>
                    </a:lnTo>
                    <a:lnTo>
                      <a:pt x="133" y="90"/>
                    </a:lnTo>
                    <a:lnTo>
                      <a:pt x="96" y="82"/>
                    </a:lnTo>
                    <a:lnTo>
                      <a:pt x="90" y="82"/>
                    </a:lnTo>
                    <a:lnTo>
                      <a:pt x="89" y="83"/>
                    </a:lnTo>
                    <a:lnTo>
                      <a:pt x="47" y="108"/>
                    </a:lnTo>
                    <a:lnTo>
                      <a:pt x="13" y="57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8" name="Line 414">
                <a:extLst>
                  <a:ext uri="{FF2B5EF4-FFF2-40B4-BE49-F238E27FC236}">
                    <a16:creationId xmlns:a16="http://schemas.microsoft.com/office/drawing/2014/main" id="{AFED75E5-15FA-4681-0BB7-A69BC68BA9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10" y="3114"/>
                <a:ext cx="1" cy="2"/>
              </a:xfrm>
              <a:prstGeom prst="line">
                <a:avLst/>
              </a:pr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09" name="Freeform 415">
                <a:extLst>
                  <a:ext uri="{FF2B5EF4-FFF2-40B4-BE49-F238E27FC236}">
                    <a16:creationId xmlns:a16="http://schemas.microsoft.com/office/drawing/2014/main" id="{5A7D6E59-A4B6-BF72-9B1D-819049382D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9" y="3046"/>
                <a:ext cx="291" cy="98"/>
              </a:xfrm>
              <a:custGeom>
                <a:avLst/>
                <a:gdLst>
                  <a:gd name="T0" fmla="*/ 0 w 2036"/>
                  <a:gd name="T1" fmla="*/ 0 h 683"/>
                  <a:gd name="T2" fmla="*/ 284 w 2036"/>
                  <a:gd name="T3" fmla="*/ 54 h 683"/>
                  <a:gd name="T4" fmla="*/ 383 w 2036"/>
                  <a:gd name="T5" fmla="*/ 101 h 683"/>
                  <a:gd name="T6" fmla="*/ 506 w 2036"/>
                  <a:gd name="T7" fmla="*/ 192 h 683"/>
                  <a:gd name="T8" fmla="*/ 519 w 2036"/>
                  <a:gd name="T9" fmla="*/ 206 h 683"/>
                  <a:gd name="T10" fmla="*/ 596 w 2036"/>
                  <a:gd name="T11" fmla="*/ 273 h 683"/>
                  <a:gd name="T12" fmla="*/ 612 w 2036"/>
                  <a:gd name="T13" fmla="*/ 310 h 683"/>
                  <a:gd name="T14" fmla="*/ 710 w 2036"/>
                  <a:gd name="T15" fmla="*/ 403 h 683"/>
                  <a:gd name="T16" fmla="*/ 875 w 2036"/>
                  <a:gd name="T17" fmla="*/ 490 h 683"/>
                  <a:gd name="T18" fmla="*/ 905 w 2036"/>
                  <a:gd name="T19" fmla="*/ 498 h 683"/>
                  <a:gd name="T20" fmla="*/ 907 w 2036"/>
                  <a:gd name="T21" fmla="*/ 498 h 683"/>
                  <a:gd name="T22" fmla="*/ 1003 w 2036"/>
                  <a:gd name="T23" fmla="*/ 462 h 683"/>
                  <a:gd name="T24" fmla="*/ 1020 w 2036"/>
                  <a:gd name="T25" fmla="*/ 463 h 683"/>
                  <a:gd name="T26" fmla="*/ 1104 w 2036"/>
                  <a:gd name="T27" fmla="*/ 479 h 683"/>
                  <a:gd name="T28" fmla="*/ 1181 w 2036"/>
                  <a:gd name="T29" fmla="*/ 506 h 683"/>
                  <a:gd name="T30" fmla="*/ 1218 w 2036"/>
                  <a:gd name="T31" fmla="*/ 535 h 683"/>
                  <a:gd name="T32" fmla="*/ 1424 w 2036"/>
                  <a:gd name="T33" fmla="*/ 636 h 683"/>
                  <a:gd name="T34" fmla="*/ 1511 w 2036"/>
                  <a:gd name="T35" fmla="*/ 666 h 683"/>
                  <a:gd name="T36" fmla="*/ 1637 w 2036"/>
                  <a:gd name="T37" fmla="*/ 683 h 683"/>
                  <a:gd name="T38" fmla="*/ 1749 w 2036"/>
                  <a:gd name="T39" fmla="*/ 683 h 683"/>
                  <a:gd name="T40" fmla="*/ 1782 w 2036"/>
                  <a:gd name="T41" fmla="*/ 661 h 683"/>
                  <a:gd name="T42" fmla="*/ 1795 w 2036"/>
                  <a:gd name="T43" fmla="*/ 658 h 683"/>
                  <a:gd name="T44" fmla="*/ 1797 w 2036"/>
                  <a:gd name="T45" fmla="*/ 658 h 683"/>
                  <a:gd name="T46" fmla="*/ 1801 w 2036"/>
                  <a:gd name="T47" fmla="*/ 655 h 683"/>
                  <a:gd name="T48" fmla="*/ 1803 w 2036"/>
                  <a:gd name="T49" fmla="*/ 655 h 683"/>
                  <a:gd name="T50" fmla="*/ 1819 w 2036"/>
                  <a:gd name="T51" fmla="*/ 644 h 683"/>
                  <a:gd name="T52" fmla="*/ 1839 w 2036"/>
                  <a:gd name="T53" fmla="*/ 622 h 683"/>
                  <a:gd name="T54" fmla="*/ 1841 w 2036"/>
                  <a:gd name="T55" fmla="*/ 615 h 683"/>
                  <a:gd name="T56" fmla="*/ 1847 w 2036"/>
                  <a:gd name="T57" fmla="*/ 610 h 683"/>
                  <a:gd name="T58" fmla="*/ 1847 w 2036"/>
                  <a:gd name="T59" fmla="*/ 607 h 683"/>
                  <a:gd name="T60" fmla="*/ 1848 w 2036"/>
                  <a:gd name="T61" fmla="*/ 607 h 683"/>
                  <a:gd name="T62" fmla="*/ 1877 w 2036"/>
                  <a:gd name="T63" fmla="*/ 585 h 683"/>
                  <a:gd name="T64" fmla="*/ 1879 w 2036"/>
                  <a:gd name="T65" fmla="*/ 585 h 683"/>
                  <a:gd name="T66" fmla="*/ 1879 w 2036"/>
                  <a:gd name="T67" fmla="*/ 583 h 683"/>
                  <a:gd name="T68" fmla="*/ 1899 w 2036"/>
                  <a:gd name="T69" fmla="*/ 585 h 683"/>
                  <a:gd name="T70" fmla="*/ 1904 w 2036"/>
                  <a:gd name="T71" fmla="*/ 585 h 683"/>
                  <a:gd name="T72" fmla="*/ 1943 w 2036"/>
                  <a:gd name="T73" fmla="*/ 589 h 683"/>
                  <a:gd name="T74" fmla="*/ 1954 w 2036"/>
                  <a:gd name="T75" fmla="*/ 589 h 683"/>
                  <a:gd name="T76" fmla="*/ 1965 w 2036"/>
                  <a:gd name="T77" fmla="*/ 583 h 683"/>
                  <a:gd name="T78" fmla="*/ 2003 w 2036"/>
                  <a:gd name="T79" fmla="*/ 516 h 683"/>
                  <a:gd name="T80" fmla="*/ 2008 w 2036"/>
                  <a:gd name="T81" fmla="*/ 513 h 683"/>
                  <a:gd name="T82" fmla="*/ 2036 w 2036"/>
                  <a:gd name="T83" fmla="*/ 491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036" h="683">
                    <a:moveTo>
                      <a:pt x="0" y="0"/>
                    </a:moveTo>
                    <a:lnTo>
                      <a:pt x="284" y="54"/>
                    </a:lnTo>
                    <a:lnTo>
                      <a:pt x="383" y="101"/>
                    </a:lnTo>
                    <a:lnTo>
                      <a:pt x="506" y="192"/>
                    </a:lnTo>
                    <a:lnTo>
                      <a:pt x="519" y="206"/>
                    </a:lnTo>
                    <a:lnTo>
                      <a:pt x="596" y="273"/>
                    </a:lnTo>
                    <a:lnTo>
                      <a:pt x="612" y="310"/>
                    </a:lnTo>
                    <a:lnTo>
                      <a:pt x="710" y="403"/>
                    </a:lnTo>
                    <a:lnTo>
                      <a:pt x="875" y="490"/>
                    </a:lnTo>
                    <a:lnTo>
                      <a:pt x="905" y="498"/>
                    </a:lnTo>
                    <a:lnTo>
                      <a:pt x="907" y="498"/>
                    </a:lnTo>
                    <a:lnTo>
                      <a:pt x="1003" y="462"/>
                    </a:lnTo>
                    <a:lnTo>
                      <a:pt x="1020" y="463"/>
                    </a:lnTo>
                    <a:lnTo>
                      <a:pt x="1104" y="479"/>
                    </a:lnTo>
                    <a:lnTo>
                      <a:pt x="1181" y="506"/>
                    </a:lnTo>
                    <a:lnTo>
                      <a:pt x="1218" y="535"/>
                    </a:lnTo>
                    <a:lnTo>
                      <a:pt x="1424" y="636"/>
                    </a:lnTo>
                    <a:lnTo>
                      <a:pt x="1511" y="666"/>
                    </a:lnTo>
                    <a:lnTo>
                      <a:pt x="1637" y="683"/>
                    </a:lnTo>
                    <a:lnTo>
                      <a:pt x="1749" y="683"/>
                    </a:lnTo>
                    <a:lnTo>
                      <a:pt x="1782" y="661"/>
                    </a:lnTo>
                    <a:lnTo>
                      <a:pt x="1795" y="658"/>
                    </a:lnTo>
                    <a:lnTo>
                      <a:pt x="1797" y="658"/>
                    </a:lnTo>
                    <a:lnTo>
                      <a:pt x="1801" y="655"/>
                    </a:lnTo>
                    <a:lnTo>
                      <a:pt x="1803" y="655"/>
                    </a:lnTo>
                    <a:lnTo>
                      <a:pt x="1819" y="644"/>
                    </a:lnTo>
                    <a:lnTo>
                      <a:pt x="1839" y="622"/>
                    </a:lnTo>
                    <a:lnTo>
                      <a:pt x="1841" y="615"/>
                    </a:lnTo>
                    <a:lnTo>
                      <a:pt x="1847" y="610"/>
                    </a:lnTo>
                    <a:lnTo>
                      <a:pt x="1847" y="607"/>
                    </a:lnTo>
                    <a:lnTo>
                      <a:pt x="1848" y="607"/>
                    </a:lnTo>
                    <a:lnTo>
                      <a:pt x="1877" y="585"/>
                    </a:lnTo>
                    <a:lnTo>
                      <a:pt x="1879" y="585"/>
                    </a:lnTo>
                    <a:lnTo>
                      <a:pt x="1879" y="583"/>
                    </a:lnTo>
                    <a:lnTo>
                      <a:pt x="1899" y="585"/>
                    </a:lnTo>
                    <a:lnTo>
                      <a:pt x="1904" y="585"/>
                    </a:lnTo>
                    <a:lnTo>
                      <a:pt x="1943" y="589"/>
                    </a:lnTo>
                    <a:lnTo>
                      <a:pt x="1954" y="589"/>
                    </a:lnTo>
                    <a:lnTo>
                      <a:pt x="1965" y="583"/>
                    </a:lnTo>
                    <a:lnTo>
                      <a:pt x="2003" y="516"/>
                    </a:lnTo>
                    <a:lnTo>
                      <a:pt x="2008" y="513"/>
                    </a:lnTo>
                    <a:lnTo>
                      <a:pt x="2036" y="491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0" name="Freeform 416">
                <a:extLst>
                  <a:ext uri="{FF2B5EF4-FFF2-40B4-BE49-F238E27FC236}">
                    <a16:creationId xmlns:a16="http://schemas.microsoft.com/office/drawing/2014/main" id="{1DEA8339-DDCF-5953-E27B-4257BEAC99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8" y="642"/>
                <a:ext cx="21" cy="17"/>
              </a:xfrm>
              <a:custGeom>
                <a:avLst/>
                <a:gdLst>
                  <a:gd name="T0" fmla="*/ 0 w 145"/>
                  <a:gd name="T1" fmla="*/ 0 h 119"/>
                  <a:gd name="T2" fmla="*/ 57 w 145"/>
                  <a:gd name="T3" fmla="*/ 81 h 119"/>
                  <a:gd name="T4" fmla="*/ 134 w 145"/>
                  <a:gd name="T5" fmla="*/ 89 h 119"/>
                  <a:gd name="T6" fmla="*/ 145 w 145"/>
                  <a:gd name="T7" fmla="*/ 11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5" h="119">
                    <a:moveTo>
                      <a:pt x="0" y="0"/>
                    </a:moveTo>
                    <a:lnTo>
                      <a:pt x="57" y="81"/>
                    </a:lnTo>
                    <a:lnTo>
                      <a:pt x="134" y="89"/>
                    </a:lnTo>
                    <a:lnTo>
                      <a:pt x="145" y="11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1" name="Freeform 417">
                <a:extLst>
                  <a:ext uri="{FF2B5EF4-FFF2-40B4-BE49-F238E27FC236}">
                    <a16:creationId xmlns:a16="http://schemas.microsoft.com/office/drawing/2014/main" id="{EB9C3E4F-CBA8-3230-7BCC-8AF239303B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4" y="3116"/>
                <a:ext cx="44" cy="215"/>
              </a:xfrm>
              <a:custGeom>
                <a:avLst/>
                <a:gdLst>
                  <a:gd name="T0" fmla="*/ 181 w 303"/>
                  <a:gd name="T1" fmla="*/ 0 h 1503"/>
                  <a:gd name="T2" fmla="*/ 208 w 303"/>
                  <a:gd name="T3" fmla="*/ 7 h 1503"/>
                  <a:gd name="T4" fmla="*/ 235 w 303"/>
                  <a:gd name="T5" fmla="*/ 21 h 1503"/>
                  <a:gd name="T6" fmla="*/ 246 w 303"/>
                  <a:gd name="T7" fmla="*/ 29 h 1503"/>
                  <a:gd name="T8" fmla="*/ 241 w 303"/>
                  <a:gd name="T9" fmla="*/ 48 h 1503"/>
                  <a:gd name="T10" fmla="*/ 241 w 303"/>
                  <a:gd name="T11" fmla="*/ 50 h 1503"/>
                  <a:gd name="T12" fmla="*/ 244 w 303"/>
                  <a:gd name="T13" fmla="*/ 61 h 1503"/>
                  <a:gd name="T14" fmla="*/ 252 w 303"/>
                  <a:gd name="T15" fmla="*/ 75 h 1503"/>
                  <a:gd name="T16" fmla="*/ 265 w 303"/>
                  <a:gd name="T17" fmla="*/ 87 h 1503"/>
                  <a:gd name="T18" fmla="*/ 303 w 303"/>
                  <a:gd name="T19" fmla="*/ 94 h 1503"/>
                  <a:gd name="T20" fmla="*/ 279 w 303"/>
                  <a:gd name="T21" fmla="*/ 175 h 1503"/>
                  <a:gd name="T22" fmla="*/ 120 w 303"/>
                  <a:gd name="T23" fmla="*/ 208 h 1503"/>
                  <a:gd name="T24" fmla="*/ 79 w 303"/>
                  <a:gd name="T25" fmla="*/ 247 h 1503"/>
                  <a:gd name="T26" fmla="*/ 0 w 303"/>
                  <a:gd name="T27" fmla="*/ 411 h 1503"/>
                  <a:gd name="T28" fmla="*/ 0 w 303"/>
                  <a:gd name="T29" fmla="*/ 422 h 1503"/>
                  <a:gd name="T30" fmla="*/ 28 w 303"/>
                  <a:gd name="T31" fmla="*/ 447 h 1503"/>
                  <a:gd name="T32" fmla="*/ 139 w 303"/>
                  <a:gd name="T33" fmla="*/ 480 h 1503"/>
                  <a:gd name="T34" fmla="*/ 93 w 303"/>
                  <a:gd name="T35" fmla="*/ 673 h 1503"/>
                  <a:gd name="T36" fmla="*/ 104 w 303"/>
                  <a:gd name="T37" fmla="*/ 670 h 1503"/>
                  <a:gd name="T38" fmla="*/ 128 w 303"/>
                  <a:gd name="T39" fmla="*/ 684 h 1503"/>
                  <a:gd name="T40" fmla="*/ 159 w 303"/>
                  <a:gd name="T41" fmla="*/ 720 h 1503"/>
                  <a:gd name="T42" fmla="*/ 161 w 303"/>
                  <a:gd name="T43" fmla="*/ 721 h 1503"/>
                  <a:gd name="T44" fmla="*/ 194 w 303"/>
                  <a:gd name="T45" fmla="*/ 790 h 1503"/>
                  <a:gd name="T46" fmla="*/ 202 w 303"/>
                  <a:gd name="T47" fmla="*/ 801 h 1503"/>
                  <a:gd name="T48" fmla="*/ 254 w 303"/>
                  <a:gd name="T49" fmla="*/ 835 h 1503"/>
                  <a:gd name="T50" fmla="*/ 255 w 303"/>
                  <a:gd name="T51" fmla="*/ 837 h 1503"/>
                  <a:gd name="T52" fmla="*/ 279 w 303"/>
                  <a:gd name="T53" fmla="*/ 837 h 1503"/>
                  <a:gd name="T54" fmla="*/ 205 w 303"/>
                  <a:gd name="T55" fmla="*/ 891 h 1503"/>
                  <a:gd name="T56" fmla="*/ 170 w 303"/>
                  <a:gd name="T57" fmla="*/ 874 h 1503"/>
                  <a:gd name="T58" fmla="*/ 153 w 303"/>
                  <a:gd name="T59" fmla="*/ 873 h 1503"/>
                  <a:gd name="T60" fmla="*/ 106 w 303"/>
                  <a:gd name="T61" fmla="*/ 874 h 1503"/>
                  <a:gd name="T62" fmla="*/ 101 w 303"/>
                  <a:gd name="T63" fmla="*/ 877 h 1503"/>
                  <a:gd name="T64" fmla="*/ 95 w 303"/>
                  <a:gd name="T65" fmla="*/ 878 h 1503"/>
                  <a:gd name="T66" fmla="*/ 69 w 303"/>
                  <a:gd name="T67" fmla="*/ 902 h 1503"/>
                  <a:gd name="T68" fmla="*/ 115 w 303"/>
                  <a:gd name="T69" fmla="*/ 1022 h 1503"/>
                  <a:gd name="T70" fmla="*/ 49 w 303"/>
                  <a:gd name="T71" fmla="*/ 1121 h 1503"/>
                  <a:gd name="T72" fmla="*/ 95 w 303"/>
                  <a:gd name="T73" fmla="*/ 1139 h 1503"/>
                  <a:gd name="T74" fmla="*/ 166 w 303"/>
                  <a:gd name="T75" fmla="*/ 1124 h 1503"/>
                  <a:gd name="T76" fmla="*/ 243 w 303"/>
                  <a:gd name="T77" fmla="*/ 1217 h 1503"/>
                  <a:gd name="T78" fmla="*/ 241 w 303"/>
                  <a:gd name="T79" fmla="*/ 1259 h 1503"/>
                  <a:gd name="T80" fmla="*/ 123 w 303"/>
                  <a:gd name="T81" fmla="*/ 1317 h 1503"/>
                  <a:gd name="T82" fmla="*/ 128 w 303"/>
                  <a:gd name="T83" fmla="*/ 1333 h 1503"/>
                  <a:gd name="T84" fmla="*/ 84 w 303"/>
                  <a:gd name="T85" fmla="*/ 1353 h 1503"/>
                  <a:gd name="T86" fmla="*/ 77 w 303"/>
                  <a:gd name="T87" fmla="*/ 1474 h 1503"/>
                  <a:gd name="T88" fmla="*/ 69 w 303"/>
                  <a:gd name="T89" fmla="*/ 1503 h 1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03" h="1503">
                    <a:moveTo>
                      <a:pt x="181" y="0"/>
                    </a:moveTo>
                    <a:lnTo>
                      <a:pt x="208" y="7"/>
                    </a:lnTo>
                    <a:lnTo>
                      <a:pt x="235" y="21"/>
                    </a:lnTo>
                    <a:lnTo>
                      <a:pt x="246" y="29"/>
                    </a:lnTo>
                    <a:lnTo>
                      <a:pt x="241" y="48"/>
                    </a:lnTo>
                    <a:lnTo>
                      <a:pt x="241" y="50"/>
                    </a:lnTo>
                    <a:lnTo>
                      <a:pt x="244" y="61"/>
                    </a:lnTo>
                    <a:lnTo>
                      <a:pt x="252" y="75"/>
                    </a:lnTo>
                    <a:lnTo>
                      <a:pt x="265" y="87"/>
                    </a:lnTo>
                    <a:lnTo>
                      <a:pt x="303" y="94"/>
                    </a:lnTo>
                    <a:lnTo>
                      <a:pt x="279" y="175"/>
                    </a:lnTo>
                    <a:lnTo>
                      <a:pt x="120" y="208"/>
                    </a:lnTo>
                    <a:lnTo>
                      <a:pt x="79" y="247"/>
                    </a:lnTo>
                    <a:lnTo>
                      <a:pt x="0" y="411"/>
                    </a:lnTo>
                    <a:lnTo>
                      <a:pt x="0" y="422"/>
                    </a:lnTo>
                    <a:lnTo>
                      <a:pt x="28" y="447"/>
                    </a:lnTo>
                    <a:lnTo>
                      <a:pt x="139" y="480"/>
                    </a:lnTo>
                    <a:lnTo>
                      <a:pt x="93" y="673"/>
                    </a:lnTo>
                    <a:lnTo>
                      <a:pt x="104" y="670"/>
                    </a:lnTo>
                    <a:lnTo>
                      <a:pt x="128" y="684"/>
                    </a:lnTo>
                    <a:lnTo>
                      <a:pt x="159" y="720"/>
                    </a:lnTo>
                    <a:lnTo>
                      <a:pt x="161" y="721"/>
                    </a:lnTo>
                    <a:lnTo>
                      <a:pt x="194" y="790"/>
                    </a:lnTo>
                    <a:lnTo>
                      <a:pt x="202" y="801"/>
                    </a:lnTo>
                    <a:lnTo>
                      <a:pt x="254" y="835"/>
                    </a:lnTo>
                    <a:lnTo>
                      <a:pt x="255" y="837"/>
                    </a:lnTo>
                    <a:lnTo>
                      <a:pt x="279" y="837"/>
                    </a:lnTo>
                    <a:lnTo>
                      <a:pt x="205" y="891"/>
                    </a:lnTo>
                    <a:lnTo>
                      <a:pt x="170" y="874"/>
                    </a:lnTo>
                    <a:lnTo>
                      <a:pt x="153" y="873"/>
                    </a:lnTo>
                    <a:lnTo>
                      <a:pt x="106" y="874"/>
                    </a:lnTo>
                    <a:lnTo>
                      <a:pt x="101" y="877"/>
                    </a:lnTo>
                    <a:lnTo>
                      <a:pt x="95" y="878"/>
                    </a:lnTo>
                    <a:lnTo>
                      <a:pt x="69" y="902"/>
                    </a:lnTo>
                    <a:lnTo>
                      <a:pt x="115" y="1022"/>
                    </a:lnTo>
                    <a:lnTo>
                      <a:pt x="49" y="1121"/>
                    </a:lnTo>
                    <a:lnTo>
                      <a:pt x="95" y="1139"/>
                    </a:lnTo>
                    <a:lnTo>
                      <a:pt x="166" y="1124"/>
                    </a:lnTo>
                    <a:lnTo>
                      <a:pt x="243" y="1217"/>
                    </a:lnTo>
                    <a:lnTo>
                      <a:pt x="241" y="1259"/>
                    </a:lnTo>
                    <a:lnTo>
                      <a:pt x="123" y="1317"/>
                    </a:lnTo>
                    <a:lnTo>
                      <a:pt x="128" y="1333"/>
                    </a:lnTo>
                    <a:lnTo>
                      <a:pt x="84" y="1353"/>
                    </a:lnTo>
                    <a:lnTo>
                      <a:pt x="77" y="1474"/>
                    </a:lnTo>
                    <a:lnTo>
                      <a:pt x="69" y="150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2" name="Freeform 418">
                <a:extLst>
                  <a:ext uri="{FF2B5EF4-FFF2-40B4-BE49-F238E27FC236}">
                    <a16:creationId xmlns:a16="http://schemas.microsoft.com/office/drawing/2014/main" id="{205D8340-CFF9-0828-09A3-8F54AF5333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246"/>
                <a:ext cx="53" cy="130"/>
              </a:xfrm>
              <a:custGeom>
                <a:avLst/>
                <a:gdLst>
                  <a:gd name="T0" fmla="*/ 0 w 368"/>
                  <a:gd name="T1" fmla="*/ 908 h 908"/>
                  <a:gd name="T2" fmla="*/ 24 w 368"/>
                  <a:gd name="T3" fmla="*/ 896 h 908"/>
                  <a:gd name="T4" fmla="*/ 47 w 368"/>
                  <a:gd name="T5" fmla="*/ 866 h 908"/>
                  <a:gd name="T6" fmla="*/ 122 w 368"/>
                  <a:gd name="T7" fmla="*/ 819 h 908"/>
                  <a:gd name="T8" fmla="*/ 120 w 368"/>
                  <a:gd name="T9" fmla="*/ 793 h 908"/>
                  <a:gd name="T10" fmla="*/ 145 w 368"/>
                  <a:gd name="T11" fmla="*/ 670 h 908"/>
                  <a:gd name="T12" fmla="*/ 139 w 368"/>
                  <a:gd name="T13" fmla="*/ 637 h 908"/>
                  <a:gd name="T14" fmla="*/ 191 w 368"/>
                  <a:gd name="T15" fmla="*/ 637 h 908"/>
                  <a:gd name="T16" fmla="*/ 199 w 368"/>
                  <a:gd name="T17" fmla="*/ 635 h 908"/>
                  <a:gd name="T18" fmla="*/ 232 w 368"/>
                  <a:gd name="T19" fmla="*/ 648 h 908"/>
                  <a:gd name="T20" fmla="*/ 233 w 368"/>
                  <a:gd name="T21" fmla="*/ 646 h 908"/>
                  <a:gd name="T22" fmla="*/ 244 w 368"/>
                  <a:gd name="T23" fmla="*/ 641 h 908"/>
                  <a:gd name="T24" fmla="*/ 246 w 368"/>
                  <a:gd name="T25" fmla="*/ 640 h 908"/>
                  <a:gd name="T26" fmla="*/ 279 w 368"/>
                  <a:gd name="T27" fmla="*/ 593 h 908"/>
                  <a:gd name="T28" fmla="*/ 281 w 368"/>
                  <a:gd name="T29" fmla="*/ 591 h 908"/>
                  <a:gd name="T30" fmla="*/ 284 w 368"/>
                  <a:gd name="T31" fmla="*/ 587 h 908"/>
                  <a:gd name="T32" fmla="*/ 284 w 368"/>
                  <a:gd name="T33" fmla="*/ 580 h 908"/>
                  <a:gd name="T34" fmla="*/ 270 w 368"/>
                  <a:gd name="T35" fmla="*/ 547 h 908"/>
                  <a:gd name="T36" fmla="*/ 289 w 368"/>
                  <a:gd name="T37" fmla="*/ 542 h 908"/>
                  <a:gd name="T38" fmla="*/ 297 w 368"/>
                  <a:gd name="T39" fmla="*/ 535 h 908"/>
                  <a:gd name="T40" fmla="*/ 292 w 368"/>
                  <a:gd name="T41" fmla="*/ 460 h 908"/>
                  <a:gd name="T42" fmla="*/ 287 w 368"/>
                  <a:gd name="T43" fmla="*/ 437 h 908"/>
                  <a:gd name="T44" fmla="*/ 295 w 368"/>
                  <a:gd name="T45" fmla="*/ 320 h 908"/>
                  <a:gd name="T46" fmla="*/ 311 w 368"/>
                  <a:gd name="T47" fmla="*/ 302 h 908"/>
                  <a:gd name="T48" fmla="*/ 363 w 368"/>
                  <a:gd name="T49" fmla="*/ 99 h 908"/>
                  <a:gd name="T50" fmla="*/ 368 w 368"/>
                  <a:gd name="T51" fmla="*/ 0 h 9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68" h="908">
                    <a:moveTo>
                      <a:pt x="0" y="908"/>
                    </a:moveTo>
                    <a:lnTo>
                      <a:pt x="24" y="896"/>
                    </a:lnTo>
                    <a:lnTo>
                      <a:pt x="47" y="866"/>
                    </a:lnTo>
                    <a:lnTo>
                      <a:pt x="122" y="819"/>
                    </a:lnTo>
                    <a:lnTo>
                      <a:pt x="120" y="793"/>
                    </a:lnTo>
                    <a:lnTo>
                      <a:pt x="145" y="670"/>
                    </a:lnTo>
                    <a:lnTo>
                      <a:pt x="139" y="637"/>
                    </a:lnTo>
                    <a:lnTo>
                      <a:pt x="191" y="637"/>
                    </a:lnTo>
                    <a:lnTo>
                      <a:pt x="199" y="635"/>
                    </a:lnTo>
                    <a:lnTo>
                      <a:pt x="232" y="648"/>
                    </a:lnTo>
                    <a:lnTo>
                      <a:pt x="233" y="646"/>
                    </a:lnTo>
                    <a:lnTo>
                      <a:pt x="244" y="641"/>
                    </a:lnTo>
                    <a:lnTo>
                      <a:pt x="246" y="640"/>
                    </a:lnTo>
                    <a:lnTo>
                      <a:pt x="279" y="593"/>
                    </a:lnTo>
                    <a:lnTo>
                      <a:pt x="281" y="591"/>
                    </a:lnTo>
                    <a:lnTo>
                      <a:pt x="284" y="587"/>
                    </a:lnTo>
                    <a:lnTo>
                      <a:pt x="284" y="580"/>
                    </a:lnTo>
                    <a:lnTo>
                      <a:pt x="270" y="547"/>
                    </a:lnTo>
                    <a:lnTo>
                      <a:pt x="289" y="542"/>
                    </a:lnTo>
                    <a:lnTo>
                      <a:pt x="297" y="535"/>
                    </a:lnTo>
                    <a:lnTo>
                      <a:pt x="292" y="460"/>
                    </a:lnTo>
                    <a:lnTo>
                      <a:pt x="287" y="437"/>
                    </a:lnTo>
                    <a:lnTo>
                      <a:pt x="295" y="320"/>
                    </a:lnTo>
                    <a:lnTo>
                      <a:pt x="311" y="302"/>
                    </a:lnTo>
                    <a:lnTo>
                      <a:pt x="363" y="99"/>
                    </a:lnTo>
                    <a:lnTo>
                      <a:pt x="368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3" name="Freeform 419">
                <a:extLst>
                  <a:ext uri="{FF2B5EF4-FFF2-40B4-BE49-F238E27FC236}">
                    <a16:creationId xmlns:a16="http://schemas.microsoft.com/office/drawing/2014/main" id="{02577A15-C941-9332-D51D-0926B539E3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3" y="2965"/>
                <a:ext cx="78" cy="149"/>
              </a:xfrm>
              <a:custGeom>
                <a:avLst/>
                <a:gdLst>
                  <a:gd name="T0" fmla="*/ 0 w 548"/>
                  <a:gd name="T1" fmla="*/ 0 h 1047"/>
                  <a:gd name="T2" fmla="*/ 11 w 548"/>
                  <a:gd name="T3" fmla="*/ 145 h 1047"/>
                  <a:gd name="T4" fmla="*/ 93 w 548"/>
                  <a:gd name="T5" fmla="*/ 124 h 1047"/>
                  <a:gd name="T6" fmla="*/ 98 w 548"/>
                  <a:gd name="T7" fmla="*/ 225 h 1047"/>
                  <a:gd name="T8" fmla="*/ 95 w 548"/>
                  <a:gd name="T9" fmla="*/ 247 h 1047"/>
                  <a:gd name="T10" fmla="*/ 80 w 548"/>
                  <a:gd name="T11" fmla="*/ 283 h 1047"/>
                  <a:gd name="T12" fmla="*/ 65 w 548"/>
                  <a:gd name="T13" fmla="*/ 301 h 1047"/>
                  <a:gd name="T14" fmla="*/ 46 w 548"/>
                  <a:gd name="T15" fmla="*/ 363 h 1047"/>
                  <a:gd name="T16" fmla="*/ 40 w 548"/>
                  <a:gd name="T17" fmla="*/ 392 h 1047"/>
                  <a:gd name="T18" fmla="*/ 40 w 548"/>
                  <a:gd name="T19" fmla="*/ 468 h 1047"/>
                  <a:gd name="T20" fmla="*/ 106 w 548"/>
                  <a:gd name="T21" fmla="*/ 484 h 1047"/>
                  <a:gd name="T22" fmla="*/ 149 w 548"/>
                  <a:gd name="T23" fmla="*/ 473 h 1047"/>
                  <a:gd name="T24" fmla="*/ 231 w 548"/>
                  <a:gd name="T25" fmla="*/ 545 h 1047"/>
                  <a:gd name="T26" fmla="*/ 200 w 548"/>
                  <a:gd name="T27" fmla="*/ 622 h 1047"/>
                  <a:gd name="T28" fmla="*/ 145 w 548"/>
                  <a:gd name="T29" fmla="*/ 709 h 1047"/>
                  <a:gd name="T30" fmla="*/ 117 w 548"/>
                  <a:gd name="T31" fmla="*/ 818 h 1047"/>
                  <a:gd name="T32" fmla="*/ 128 w 548"/>
                  <a:gd name="T33" fmla="*/ 818 h 1047"/>
                  <a:gd name="T34" fmla="*/ 166 w 548"/>
                  <a:gd name="T35" fmla="*/ 785 h 1047"/>
                  <a:gd name="T36" fmla="*/ 175 w 548"/>
                  <a:gd name="T37" fmla="*/ 782 h 1047"/>
                  <a:gd name="T38" fmla="*/ 273 w 548"/>
                  <a:gd name="T39" fmla="*/ 778 h 1047"/>
                  <a:gd name="T40" fmla="*/ 333 w 548"/>
                  <a:gd name="T41" fmla="*/ 790 h 1047"/>
                  <a:gd name="T42" fmla="*/ 374 w 548"/>
                  <a:gd name="T43" fmla="*/ 836 h 1047"/>
                  <a:gd name="T44" fmla="*/ 418 w 548"/>
                  <a:gd name="T45" fmla="*/ 900 h 1047"/>
                  <a:gd name="T46" fmla="*/ 455 w 548"/>
                  <a:gd name="T47" fmla="*/ 906 h 1047"/>
                  <a:gd name="T48" fmla="*/ 455 w 548"/>
                  <a:gd name="T49" fmla="*/ 917 h 1047"/>
                  <a:gd name="T50" fmla="*/ 462 w 548"/>
                  <a:gd name="T51" fmla="*/ 976 h 1047"/>
                  <a:gd name="T52" fmla="*/ 464 w 548"/>
                  <a:gd name="T53" fmla="*/ 978 h 1047"/>
                  <a:gd name="T54" fmla="*/ 502 w 548"/>
                  <a:gd name="T55" fmla="*/ 1000 h 1047"/>
                  <a:gd name="T56" fmla="*/ 506 w 548"/>
                  <a:gd name="T57" fmla="*/ 1000 h 1047"/>
                  <a:gd name="T58" fmla="*/ 516 w 548"/>
                  <a:gd name="T59" fmla="*/ 1005 h 1047"/>
                  <a:gd name="T60" fmla="*/ 530 w 548"/>
                  <a:gd name="T61" fmla="*/ 1014 h 1047"/>
                  <a:gd name="T62" fmla="*/ 530 w 548"/>
                  <a:gd name="T63" fmla="*/ 1015 h 1047"/>
                  <a:gd name="T64" fmla="*/ 548 w 548"/>
                  <a:gd name="T65" fmla="*/ 1041 h 1047"/>
                  <a:gd name="T66" fmla="*/ 548 w 548"/>
                  <a:gd name="T67" fmla="*/ 1047 h 10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48" h="1047">
                    <a:moveTo>
                      <a:pt x="0" y="0"/>
                    </a:moveTo>
                    <a:lnTo>
                      <a:pt x="11" y="145"/>
                    </a:lnTo>
                    <a:lnTo>
                      <a:pt x="93" y="124"/>
                    </a:lnTo>
                    <a:lnTo>
                      <a:pt x="98" y="225"/>
                    </a:lnTo>
                    <a:lnTo>
                      <a:pt x="95" y="247"/>
                    </a:lnTo>
                    <a:lnTo>
                      <a:pt x="80" y="283"/>
                    </a:lnTo>
                    <a:lnTo>
                      <a:pt x="65" y="301"/>
                    </a:lnTo>
                    <a:lnTo>
                      <a:pt x="46" y="363"/>
                    </a:lnTo>
                    <a:lnTo>
                      <a:pt x="40" y="392"/>
                    </a:lnTo>
                    <a:lnTo>
                      <a:pt x="40" y="468"/>
                    </a:lnTo>
                    <a:lnTo>
                      <a:pt x="106" y="484"/>
                    </a:lnTo>
                    <a:lnTo>
                      <a:pt x="149" y="473"/>
                    </a:lnTo>
                    <a:lnTo>
                      <a:pt x="231" y="545"/>
                    </a:lnTo>
                    <a:lnTo>
                      <a:pt x="200" y="622"/>
                    </a:lnTo>
                    <a:lnTo>
                      <a:pt x="145" y="709"/>
                    </a:lnTo>
                    <a:lnTo>
                      <a:pt x="117" y="818"/>
                    </a:lnTo>
                    <a:lnTo>
                      <a:pt x="128" y="818"/>
                    </a:lnTo>
                    <a:lnTo>
                      <a:pt x="166" y="785"/>
                    </a:lnTo>
                    <a:lnTo>
                      <a:pt x="175" y="782"/>
                    </a:lnTo>
                    <a:lnTo>
                      <a:pt x="273" y="778"/>
                    </a:lnTo>
                    <a:lnTo>
                      <a:pt x="333" y="790"/>
                    </a:lnTo>
                    <a:lnTo>
                      <a:pt x="374" y="836"/>
                    </a:lnTo>
                    <a:lnTo>
                      <a:pt x="418" y="900"/>
                    </a:lnTo>
                    <a:lnTo>
                      <a:pt x="455" y="906"/>
                    </a:lnTo>
                    <a:lnTo>
                      <a:pt x="455" y="917"/>
                    </a:lnTo>
                    <a:lnTo>
                      <a:pt x="462" y="976"/>
                    </a:lnTo>
                    <a:lnTo>
                      <a:pt x="464" y="978"/>
                    </a:lnTo>
                    <a:lnTo>
                      <a:pt x="502" y="1000"/>
                    </a:lnTo>
                    <a:lnTo>
                      <a:pt x="506" y="1000"/>
                    </a:lnTo>
                    <a:lnTo>
                      <a:pt x="516" y="1005"/>
                    </a:lnTo>
                    <a:lnTo>
                      <a:pt x="530" y="1014"/>
                    </a:lnTo>
                    <a:lnTo>
                      <a:pt x="530" y="1015"/>
                    </a:lnTo>
                    <a:lnTo>
                      <a:pt x="548" y="1041"/>
                    </a:lnTo>
                    <a:lnTo>
                      <a:pt x="548" y="104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4" name="Freeform 420">
                <a:extLst>
                  <a:ext uri="{FF2B5EF4-FFF2-40B4-BE49-F238E27FC236}">
                    <a16:creationId xmlns:a16="http://schemas.microsoft.com/office/drawing/2014/main" id="{E46332CA-9C6B-AB2D-1EE1-435F136355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87" y="1779"/>
                <a:ext cx="224" cy="83"/>
              </a:xfrm>
              <a:custGeom>
                <a:avLst/>
                <a:gdLst>
                  <a:gd name="T0" fmla="*/ 0 w 1562"/>
                  <a:gd name="T1" fmla="*/ 72 h 583"/>
                  <a:gd name="T2" fmla="*/ 13 w 1562"/>
                  <a:gd name="T3" fmla="*/ 75 h 583"/>
                  <a:gd name="T4" fmla="*/ 16 w 1562"/>
                  <a:gd name="T5" fmla="*/ 75 h 583"/>
                  <a:gd name="T6" fmla="*/ 70 w 1562"/>
                  <a:gd name="T7" fmla="*/ 173 h 583"/>
                  <a:gd name="T8" fmla="*/ 114 w 1562"/>
                  <a:gd name="T9" fmla="*/ 179 h 583"/>
                  <a:gd name="T10" fmla="*/ 109 w 1562"/>
                  <a:gd name="T11" fmla="*/ 192 h 583"/>
                  <a:gd name="T12" fmla="*/ 109 w 1562"/>
                  <a:gd name="T13" fmla="*/ 228 h 583"/>
                  <a:gd name="T14" fmla="*/ 114 w 1562"/>
                  <a:gd name="T15" fmla="*/ 235 h 583"/>
                  <a:gd name="T16" fmla="*/ 160 w 1562"/>
                  <a:gd name="T17" fmla="*/ 277 h 583"/>
                  <a:gd name="T18" fmla="*/ 182 w 1562"/>
                  <a:gd name="T19" fmla="*/ 290 h 583"/>
                  <a:gd name="T20" fmla="*/ 197 w 1562"/>
                  <a:gd name="T21" fmla="*/ 294 h 583"/>
                  <a:gd name="T22" fmla="*/ 201 w 1562"/>
                  <a:gd name="T23" fmla="*/ 297 h 583"/>
                  <a:gd name="T24" fmla="*/ 201 w 1562"/>
                  <a:gd name="T25" fmla="*/ 288 h 583"/>
                  <a:gd name="T26" fmla="*/ 203 w 1562"/>
                  <a:gd name="T27" fmla="*/ 288 h 583"/>
                  <a:gd name="T28" fmla="*/ 267 w 1562"/>
                  <a:gd name="T29" fmla="*/ 294 h 583"/>
                  <a:gd name="T30" fmla="*/ 273 w 1562"/>
                  <a:gd name="T31" fmla="*/ 297 h 583"/>
                  <a:gd name="T32" fmla="*/ 273 w 1562"/>
                  <a:gd name="T33" fmla="*/ 299 h 583"/>
                  <a:gd name="T34" fmla="*/ 276 w 1562"/>
                  <a:gd name="T35" fmla="*/ 308 h 583"/>
                  <a:gd name="T36" fmla="*/ 262 w 1562"/>
                  <a:gd name="T37" fmla="*/ 353 h 583"/>
                  <a:gd name="T38" fmla="*/ 415 w 1562"/>
                  <a:gd name="T39" fmla="*/ 370 h 583"/>
                  <a:gd name="T40" fmla="*/ 422 w 1562"/>
                  <a:gd name="T41" fmla="*/ 399 h 583"/>
                  <a:gd name="T42" fmla="*/ 439 w 1562"/>
                  <a:gd name="T43" fmla="*/ 421 h 583"/>
                  <a:gd name="T44" fmla="*/ 448 w 1562"/>
                  <a:gd name="T45" fmla="*/ 487 h 583"/>
                  <a:gd name="T46" fmla="*/ 459 w 1562"/>
                  <a:gd name="T47" fmla="*/ 501 h 583"/>
                  <a:gd name="T48" fmla="*/ 538 w 1562"/>
                  <a:gd name="T49" fmla="*/ 505 h 583"/>
                  <a:gd name="T50" fmla="*/ 568 w 1562"/>
                  <a:gd name="T51" fmla="*/ 530 h 583"/>
                  <a:gd name="T52" fmla="*/ 614 w 1562"/>
                  <a:gd name="T53" fmla="*/ 524 h 583"/>
                  <a:gd name="T54" fmla="*/ 782 w 1562"/>
                  <a:gd name="T55" fmla="*/ 583 h 583"/>
                  <a:gd name="T56" fmla="*/ 876 w 1562"/>
                  <a:gd name="T57" fmla="*/ 524 h 583"/>
                  <a:gd name="T58" fmla="*/ 854 w 1562"/>
                  <a:gd name="T59" fmla="*/ 476 h 583"/>
                  <a:gd name="T60" fmla="*/ 824 w 1562"/>
                  <a:gd name="T61" fmla="*/ 452 h 583"/>
                  <a:gd name="T62" fmla="*/ 802 w 1562"/>
                  <a:gd name="T63" fmla="*/ 406 h 583"/>
                  <a:gd name="T64" fmla="*/ 829 w 1562"/>
                  <a:gd name="T65" fmla="*/ 415 h 583"/>
                  <a:gd name="T66" fmla="*/ 844 w 1562"/>
                  <a:gd name="T67" fmla="*/ 399 h 583"/>
                  <a:gd name="T68" fmla="*/ 846 w 1562"/>
                  <a:gd name="T69" fmla="*/ 395 h 583"/>
                  <a:gd name="T70" fmla="*/ 848 w 1562"/>
                  <a:gd name="T71" fmla="*/ 395 h 583"/>
                  <a:gd name="T72" fmla="*/ 851 w 1562"/>
                  <a:gd name="T73" fmla="*/ 384 h 583"/>
                  <a:gd name="T74" fmla="*/ 852 w 1562"/>
                  <a:gd name="T75" fmla="*/ 382 h 583"/>
                  <a:gd name="T76" fmla="*/ 851 w 1562"/>
                  <a:gd name="T77" fmla="*/ 370 h 583"/>
                  <a:gd name="T78" fmla="*/ 841 w 1562"/>
                  <a:gd name="T79" fmla="*/ 351 h 583"/>
                  <a:gd name="T80" fmla="*/ 811 w 1562"/>
                  <a:gd name="T81" fmla="*/ 305 h 583"/>
                  <a:gd name="T82" fmla="*/ 793 w 1562"/>
                  <a:gd name="T83" fmla="*/ 159 h 583"/>
                  <a:gd name="T84" fmla="*/ 798 w 1562"/>
                  <a:gd name="T85" fmla="*/ 155 h 583"/>
                  <a:gd name="T86" fmla="*/ 802 w 1562"/>
                  <a:gd name="T87" fmla="*/ 148 h 583"/>
                  <a:gd name="T88" fmla="*/ 829 w 1562"/>
                  <a:gd name="T89" fmla="*/ 137 h 583"/>
                  <a:gd name="T90" fmla="*/ 903 w 1562"/>
                  <a:gd name="T91" fmla="*/ 93 h 583"/>
                  <a:gd name="T92" fmla="*/ 911 w 1562"/>
                  <a:gd name="T93" fmla="*/ 91 h 583"/>
                  <a:gd name="T94" fmla="*/ 940 w 1562"/>
                  <a:gd name="T95" fmla="*/ 109 h 583"/>
                  <a:gd name="T96" fmla="*/ 966 w 1562"/>
                  <a:gd name="T97" fmla="*/ 218 h 583"/>
                  <a:gd name="T98" fmla="*/ 968 w 1562"/>
                  <a:gd name="T99" fmla="*/ 329 h 583"/>
                  <a:gd name="T100" fmla="*/ 940 w 1562"/>
                  <a:gd name="T101" fmla="*/ 392 h 583"/>
                  <a:gd name="T102" fmla="*/ 964 w 1562"/>
                  <a:gd name="T103" fmla="*/ 413 h 583"/>
                  <a:gd name="T104" fmla="*/ 1128 w 1562"/>
                  <a:gd name="T105" fmla="*/ 349 h 583"/>
                  <a:gd name="T106" fmla="*/ 1160 w 1562"/>
                  <a:gd name="T107" fmla="*/ 272 h 583"/>
                  <a:gd name="T108" fmla="*/ 1152 w 1562"/>
                  <a:gd name="T109" fmla="*/ 201 h 583"/>
                  <a:gd name="T110" fmla="*/ 1195 w 1562"/>
                  <a:gd name="T111" fmla="*/ 97 h 583"/>
                  <a:gd name="T112" fmla="*/ 1280 w 1562"/>
                  <a:gd name="T113" fmla="*/ 131 h 583"/>
                  <a:gd name="T114" fmla="*/ 1307 w 1562"/>
                  <a:gd name="T115" fmla="*/ 67 h 583"/>
                  <a:gd name="T116" fmla="*/ 1302 w 1562"/>
                  <a:gd name="T117" fmla="*/ 32 h 583"/>
                  <a:gd name="T118" fmla="*/ 1337 w 1562"/>
                  <a:gd name="T119" fmla="*/ 0 h 583"/>
                  <a:gd name="T120" fmla="*/ 1436 w 1562"/>
                  <a:gd name="T121" fmla="*/ 87 h 583"/>
                  <a:gd name="T122" fmla="*/ 1562 w 1562"/>
                  <a:gd name="T123" fmla="*/ 162 h 5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62" h="583">
                    <a:moveTo>
                      <a:pt x="0" y="72"/>
                    </a:moveTo>
                    <a:lnTo>
                      <a:pt x="13" y="75"/>
                    </a:lnTo>
                    <a:lnTo>
                      <a:pt x="16" y="75"/>
                    </a:lnTo>
                    <a:lnTo>
                      <a:pt x="70" y="173"/>
                    </a:lnTo>
                    <a:lnTo>
                      <a:pt x="114" y="179"/>
                    </a:lnTo>
                    <a:lnTo>
                      <a:pt x="109" y="192"/>
                    </a:lnTo>
                    <a:lnTo>
                      <a:pt x="109" y="228"/>
                    </a:lnTo>
                    <a:lnTo>
                      <a:pt x="114" y="235"/>
                    </a:lnTo>
                    <a:lnTo>
                      <a:pt x="160" y="277"/>
                    </a:lnTo>
                    <a:lnTo>
                      <a:pt x="182" y="290"/>
                    </a:lnTo>
                    <a:lnTo>
                      <a:pt x="197" y="294"/>
                    </a:lnTo>
                    <a:lnTo>
                      <a:pt x="201" y="297"/>
                    </a:lnTo>
                    <a:lnTo>
                      <a:pt x="201" y="288"/>
                    </a:lnTo>
                    <a:lnTo>
                      <a:pt x="203" y="288"/>
                    </a:lnTo>
                    <a:lnTo>
                      <a:pt x="267" y="294"/>
                    </a:lnTo>
                    <a:lnTo>
                      <a:pt x="273" y="297"/>
                    </a:lnTo>
                    <a:lnTo>
                      <a:pt x="273" y="299"/>
                    </a:lnTo>
                    <a:lnTo>
                      <a:pt x="276" y="308"/>
                    </a:lnTo>
                    <a:lnTo>
                      <a:pt x="262" y="353"/>
                    </a:lnTo>
                    <a:lnTo>
                      <a:pt x="415" y="370"/>
                    </a:lnTo>
                    <a:lnTo>
                      <a:pt x="422" y="399"/>
                    </a:lnTo>
                    <a:lnTo>
                      <a:pt x="439" y="421"/>
                    </a:lnTo>
                    <a:lnTo>
                      <a:pt x="448" y="487"/>
                    </a:lnTo>
                    <a:lnTo>
                      <a:pt x="459" y="501"/>
                    </a:lnTo>
                    <a:lnTo>
                      <a:pt x="538" y="505"/>
                    </a:lnTo>
                    <a:lnTo>
                      <a:pt x="568" y="530"/>
                    </a:lnTo>
                    <a:lnTo>
                      <a:pt x="614" y="524"/>
                    </a:lnTo>
                    <a:lnTo>
                      <a:pt x="782" y="583"/>
                    </a:lnTo>
                    <a:lnTo>
                      <a:pt x="876" y="524"/>
                    </a:lnTo>
                    <a:lnTo>
                      <a:pt x="854" y="476"/>
                    </a:lnTo>
                    <a:lnTo>
                      <a:pt x="824" y="452"/>
                    </a:lnTo>
                    <a:lnTo>
                      <a:pt x="802" y="406"/>
                    </a:lnTo>
                    <a:lnTo>
                      <a:pt x="829" y="415"/>
                    </a:lnTo>
                    <a:lnTo>
                      <a:pt x="844" y="399"/>
                    </a:lnTo>
                    <a:lnTo>
                      <a:pt x="846" y="395"/>
                    </a:lnTo>
                    <a:lnTo>
                      <a:pt x="848" y="395"/>
                    </a:lnTo>
                    <a:lnTo>
                      <a:pt x="851" y="384"/>
                    </a:lnTo>
                    <a:lnTo>
                      <a:pt x="852" y="382"/>
                    </a:lnTo>
                    <a:lnTo>
                      <a:pt x="851" y="370"/>
                    </a:lnTo>
                    <a:lnTo>
                      <a:pt x="841" y="351"/>
                    </a:lnTo>
                    <a:lnTo>
                      <a:pt x="811" y="305"/>
                    </a:lnTo>
                    <a:lnTo>
                      <a:pt x="793" y="159"/>
                    </a:lnTo>
                    <a:lnTo>
                      <a:pt x="798" y="155"/>
                    </a:lnTo>
                    <a:lnTo>
                      <a:pt x="802" y="148"/>
                    </a:lnTo>
                    <a:lnTo>
                      <a:pt x="829" y="137"/>
                    </a:lnTo>
                    <a:lnTo>
                      <a:pt x="903" y="93"/>
                    </a:lnTo>
                    <a:lnTo>
                      <a:pt x="911" y="91"/>
                    </a:lnTo>
                    <a:lnTo>
                      <a:pt x="940" y="109"/>
                    </a:lnTo>
                    <a:lnTo>
                      <a:pt x="966" y="218"/>
                    </a:lnTo>
                    <a:lnTo>
                      <a:pt x="968" y="329"/>
                    </a:lnTo>
                    <a:lnTo>
                      <a:pt x="940" y="392"/>
                    </a:lnTo>
                    <a:lnTo>
                      <a:pt x="964" y="413"/>
                    </a:lnTo>
                    <a:lnTo>
                      <a:pt x="1128" y="349"/>
                    </a:lnTo>
                    <a:lnTo>
                      <a:pt x="1160" y="272"/>
                    </a:lnTo>
                    <a:lnTo>
                      <a:pt x="1152" y="201"/>
                    </a:lnTo>
                    <a:lnTo>
                      <a:pt x="1195" y="97"/>
                    </a:lnTo>
                    <a:lnTo>
                      <a:pt x="1280" y="131"/>
                    </a:lnTo>
                    <a:lnTo>
                      <a:pt x="1307" y="67"/>
                    </a:lnTo>
                    <a:lnTo>
                      <a:pt x="1302" y="32"/>
                    </a:lnTo>
                    <a:lnTo>
                      <a:pt x="1337" y="0"/>
                    </a:lnTo>
                    <a:lnTo>
                      <a:pt x="1436" y="87"/>
                    </a:lnTo>
                    <a:lnTo>
                      <a:pt x="1562" y="16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5" name="Freeform 421">
                <a:extLst>
                  <a:ext uri="{FF2B5EF4-FFF2-40B4-BE49-F238E27FC236}">
                    <a16:creationId xmlns:a16="http://schemas.microsoft.com/office/drawing/2014/main" id="{8EF6F85E-227B-429B-93C4-4569684ED2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1" y="3075"/>
                <a:ext cx="249" cy="61"/>
              </a:xfrm>
              <a:custGeom>
                <a:avLst/>
                <a:gdLst>
                  <a:gd name="T0" fmla="*/ 0 w 1744"/>
                  <a:gd name="T1" fmla="*/ 278 h 428"/>
                  <a:gd name="T2" fmla="*/ 45 w 1744"/>
                  <a:gd name="T3" fmla="*/ 203 h 428"/>
                  <a:gd name="T4" fmla="*/ 89 w 1744"/>
                  <a:gd name="T5" fmla="*/ 218 h 428"/>
                  <a:gd name="T6" fmla="*/ 131 w 1744"/>
                  <a:gd name="T7" fmla="*/ 224 h 428"/>
                  <a:gd name="T8" fmla="*/ 131 w 1744"/>
                  <a:gd name="T9" fmla="*/ 220 h 428"/>
                  <a:gd name="T10" fmla="*/ 132 w 1744"/>
                  <a:gd name="T11" fmla="*/ 220 h 428"/>
                  <a:gd name="T12" fmla="*/ 143 w 1744"/>
                  <a:gd name="T13" fmla="*/ 224 h 428"/>
                  <a:gd name="T14" fmla="*/ 145 w 1744"/>
                  <a:gd name="T15" fmla="*/ 224 h 428"/>
                  <a:gd name="T16" fmla="*/ 148 w 1744"/>
                  <a:gd name="T17" fmla="*/ 228 h 428"/>
                  <a:gd name="T18" fmla="*/ 167 w 1744"/>
                  <a:gd name="T19" fmla="*/ 250 h 428"/>
                  <a:gd name="T20" fmla="*/ 169 w 1744"/>
                  <a:gd name="T21" fmla="*/ 253 h 428"/>
                  <a:gd name="T22" fmla="*/ 186 w 1744"/>
                  <a:gd name="T23" fmla="*/ 300 h 428"/>
                  <a:gd name="T24" fmla="*/ 255 w 1744"/>
                  <a:gd name="T25" fmla="*/ 284 h 428"/>
                  <a:gd name="T26" fmla="*/ 285 w 1744"/>
                  <a:gd name="T27" fmla="*/ 257 h 428"/>
                  <a:gd name="T28" fmla="*/ 287 w 1744"/>
                  <a:gd name="T29" fmla="*/ 257 h 428"/>
                  <a:gd name="T30" fmla="*/ 328 w 1744"/>
                  <a:gd name="T31" fmla="*/ 187 h 428"/>
                  <a:gd name="T32" fmla="*/ 333 w 1744"/>
                  <a:gd name="T33" fmla="*/ 192 h 428"/>
                  <a:gd name="T34" fmla="*/ 361 w 1744"/>
                  <a:gd name="T35" fmla="*/ 262 h 428"/>
                  <a:gd name="T36" fmla="*/ 362 w 1744"/>
                  <a:gd name="T37" fmla="*/ 264 h 428"/>
                  <a:gd name="T38" fmla="*/ 364 w 1744"/>
                  <a:gd name="T39" fmla="*/ 267 h 428"/>
                  <a:gd name="T40" fmla="*/ 364 w 1744"/>
                  <a:gd name="T41" fmla="*/ 272 h 428"/>
                  <a:gd name="T42" fmla="*/ 375 w 1744"/>
                  <a:gd name="T43" fmla="*/ 278 h 428"/>
                  <a:gd name="T44" fmla="*/ 377 w 1744"/>
                  <a:gd name="T45" fmla="*/ 279 h 428"/>
                  <a:gd name="T46" fmla="*/ 380 w 1744"/>
                  <a:gd name="T47" fmla="*/ 279 h 428"/>
                  <a:gd name="T48" fmla="*/ 388 w 1744"/>
                  <a:gd name="T49" fmla="*/ 286 h 428"/>
                  <a:gd name="T50" fmla="*/ 399 w 1744"/>
                  <a:gd name="T51" fmla="*/ 290 h 428"/>
                  <a:gd name="T52" fmla="*/ 453 w 1744"/>
                  <a:gd name="T53" fmla="*/ 301 h 428"/>
                  <a:gd name="T54" fmla="*/ 462 w 1744"/>
                  <a:gd name="T55" fmla="*/ 355 h 428"/>
                  <a:gd name="T56" fmla="*/ 535 w 1744"/>
                  <a:gd name="T57" fmla="*/ 428 h 428"/>
                  <a:gd name="T58" fmla="*/ 590 w 1744"/>
                  <a:gd name="T59" fmla="*/ 344 h 428"/>
                  <a:gd name="T60" fmla="*/ 626 w 1744"/>
                  <a:gd name="T61" fmla="*/ 322 h 428"/>
                  <a:gd name="T62" fmla="*/ 664 w 1744"/>
                  <a:gd name="T63" fmla="*/ 253 h 428"/>
                  <a:gd name="T64" fmla="*/ 675 w 1744"/>
                  <a:gd name="T65" fmla="*/ 253 h 428"/>
                  <a:gd name="T66" fmla="*/ 741 w 1744"/>
                  <a:gd name="T67" fmla="*/ 229 h 428"/>
                  <a:gd name="T68" fmla="*/ 765 w 1744"/>
                  <a:gd name="T69" fmla="*/ 228 h 428"/>
                  <a:gd name="T70" fmla="*/ 848 w 1744"/>
                  <a:gd name="T71" fmla="*/ 147 h 428"/>
                  <a:gd name="T72" fmla="*/ 853 w 1744"/>
                  <a:gd name="T73" fmla="*/ 115 h 428"/>
                  <a:gd name="T74" fmla="*/ 924 w 1744"/>
                  <a:gd name="T75" fmla="*/ 49 h 428"/>
                  <a:gd name="T76" fmla="*/ 973 w 1744"/>
                  <a:gd name="T77" fmla="*/ 42 h 428"/>
                  <a:gd name="T78" fmla="*/ 1001 w 1744"/>
                  <a:gd name="T79" fmla="*/ 83 h 428"/>
                  <a:gd name="T80" fmla="*/ 1180 w 1744"/>
                  <a:gd name="T81" fmla="*/ 206 h 428"/>
                  <a:gd name="T82" fmla="*/ 1238 w 1744"/>
                  <a:gd name="T83" fmla="*/ 202 h 428"/>
                  <a:gd name="T84" fmla="*/ 1249 w 1744"/>
                  <a:gd name="T85" fmla="*/ 214 h 428"/>
                  <a:gd name="T86" fmla="*/ 1298 w 1744"/>
                  <a:gd name="T87" fmla="*/ 144 h 428"/>
                  <a:gd name="T88" fmla="*/ 1322 w 1744"/>
                  <a:gd name="T89" fmla="*/ 60 h 428"/>
                  <a:gd name="T90" fmla="*/ 1352 w 1744"/>
                  <a:gd name="T91" fmla="*/ 38 h 428"/>
                  <a:gd name="T92" fmla="*/ 1387 w 1744"/>
                  <a:gd name="T93" fmla="*/ 49 h 428"/>
                  <a:gd name="T94" fmla="*/ 1407 w 1744"/>
                  <a:gd name="T95" fmla="*/ 35 h 428"/>
                  <a:gd name="T96" fmla="*/ 1413 w 1744"/>
                  <a:gd name="T97" fmla="*/ 31 h 428"/>
                  <a:gd name="T98" fmla="*/ 1508 w 1744"/>
                  <a:gd name="T99" fmla="*/ 0 h 428"/>
                  <a:gd name="T100" fmla="*/ 1522 w 1744"/>
                  <a:gd name="T101" fmla="*/ 5 h 428"/>
                  <a:gd name="T102" fmla="*/ 1527 w 1744"/>
                  <a:gd name="T103" fmla="*/ 9 h 428"/>
                  <a:gd name="T104" fmla="*/ 1560 w 1744"/>
                  <a:gd name="T105" fmla="*/ 45 h 428"/>
                  <a:gd name="T106" fmla="*/ 1563 w 1744"/>
                  <a:gd name="T107" fmla="*/ 71 h 428"/>
                  <a:gd name="T108" fmla="*/ 1560 w 1744"/>
                  <a:gd name="T109" fmla="*/ 87 h 428"/>
                  <a:gd name="T110" fmla="*/ 1634 w 1744"/>
                  <a:gd name="T111" fmla="*/ 24 h 428"/>
                  <a:gd name="T112" fmla="*/ 1645 w 1744"/>
                  <a:gd name="T113" fmla="*/ 2 h 428"/>
                  <a:gd name="T114" fmla="*/ 1744 w 1744"/>
                  <a:gd name="T115" fmla="*/ 42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744" h="428">
                    <a:moveTo>
                      <a:pt x="0" y="278"/>
                    </a:moveTo>
                    <a:lnTo>
                      <a:pt x="45" y="203"/>
                    </a:lnTo>
                    <a:lnTo>
                      <a:pt x="89" y="218"/>
                    </a:lnTo>
                    <a:lnTo>
                      <a:pt x="131" y="224"/>
                    </a:lnTo>
                    <a:lnTo>
                      <a:pt x="131" y="220"/>
                    </a:lnTo>
                    <a:lnTo>
                      <a:pt x="132" y="220"/>
                    </a:lnTo>
                    <a:lnTo>
                      <a:pt x="143" y="224"/>
                    </a:lnTo>
                    <a:lnTo>
                      <a:pt x="145" y="224"/>
                    </a:lnTo>
                    <a:lnTo>
                      <a:pt x="148" y="228"/>
                    </a:lnTo>
                    <a:lnTo>
                      <a:pt x="167" y="250"/>
                    </a:lnTo>
                    <a:lnTo>
                      <a:pt x="169" y="253"/>
                    </a:lnTo>
                    <a:lnTo>
                      <a:pt x="186" y="300"/>
                    </a:lnTo>
                    <a:lnTo>
                      <a:pt x="255" y="284"/>
                    </a:lnTo>
                    <a:lnTo>
                      <a:pt x="285" y="257"/>
                    </a:lnTo>
                    <a:lnTo>
                      <a:pt x="287" y="257"/>
                    </a:lnTo>
                    <a:lnTo>
                      <a:pt x="328" y="187"/>
                    </a:lnTo>
                    <a:lnTo>
                      <a:pt x="333" y="192"/>
                    </a:lnTo>
                    <a:lnTo>
                      <a:pt x="361" y="262"/>
                    </a:lnTo>
                    <a:lnTo>
                      <a:pt x="362" y="264"/>
                    </a:lnTo>
                    <a:lnTo>
                      <a:pt x="364" y="267"/>
                    </a:lnTo>
                    <a:lnTo>
                      <a:pt x="364" y="272"/>
                    </a:lnTo>
                    <a:lnTo>
                      <a:pt x="375" y="278"/>
                    </a:lnTo>
                    <a:lnTo>
                      <a:pt x="377" y="279"/>
                    </a:lnTo>
                    <a:lnTo>
                      <a:pt x="380" y="279"/>
                    </a:lnTo>
                    <a:lnTo>
                      <a:pt x="388" y="286"/>
                    </a:lnTo>
                    <a:lnTo>
                      <a:pt x="399" y="290"/>
                    </a:lnTo>
                    <a:lnTo>
                      <a:pt x="453" y="301"/>
                    </a:lnTo>
                    <a:lnTo>
                      <a:pt x="462" y="355"/>
                    </a:lnTo>
                    <a:lnTo>
                      <a:pt x="535" y="428"/>
                    </a:lnTo>
                    <a:lnTo>
                      <a:pt x="590" y="344"/>
                    </a:lnTo>
                    <a:lnTo>
                      <a:pt x="626" y="322"/>
                    </a:lnTo>
                    <a:lnTo>
                      <a:pt x="664" y="253"/>
                    </a:lnTo>
                    <a:lnTo>
                      <a:pt x="675" y="253"/>
                    </a:lnTo>
                    <a:lnTo>
                      <a:pt x="741" y="229"/>
                    </a:lnTo>
                    <a:lnTo>
                      <a:pt x="765" y="228"/>
                    </a:lnTo>
                    <a:lnTo>
                      <a:pt x="848" y="147"/>
                    </a:lnTo>
                    <a:lnTo>
                      <a:pt x="853" y="115"/>
                    </a:lnTo>
                    <a:lnTo>
                      <a:pt x="924" y="49"/>
                    </a:lnTo>
                    <a:lnTo>
                      <a:pt x="973" y="42"/>
                    </a:lnTo>
                    <a:lnTo>
                      <a:pt x="1001" y="83"/>
                    </a:lnTo>
                    <a:lnTo>
                      <a:pt x="1180" y="206"/>
                    </a:lnTo>
                    <a:lnTo>
                      <a:pt x="1238" y="202"/>
                    </a:lnTo>
                    <a:lnTo>
                      <a:pt x="1249" y="214"/>
                    </a:lnTo>
                    <a:lnTo>
                      <a:pt x="1298" y="144"/>
                    </a:lnTo>
                    <a:lnTo>
                      <a:pt x="1322" y="60"/>
                    </a:lnTo>
                    <a:lnTo>
                      <a:pt x="1352" y="38"/>
                    </a:lnTo>
                    <a:lnTo>
                      <a:pt x="1387" y="49"/>
                    </a:lnTo>
                    <a:lnTo>
                      <a:pt x="1407" y="35"/>
                    </a:lnTo>
                    <a:lnTo>
                      <a:pt x="1413" y="31"/>
                    </a:lnTo>
                    <a:lnTo>
                      <a:pt x="1508" y="0"/>
                    </a:lnTo>
                    <a:lnTo>
                      <a:pt x="1522" y="5"/>
                    </a:lnTo>
                    <a:lnTo>
                      <a:pt x="1527" y="9"/>
                    </a:lnTo>
                    <a:lnTo>
                      <a:pt x="1560" y="45"/>
                    </a:lnTo>
                    <a:lnTo>
                      <a:pt x="1563" y="71"/>
                    </a:lnTo>
                    <a:lnTo>
                      <a:pt x="1560" y="87"/>
                    </a:lnTo>
                    <a:lnTo>
                      <a:pt x="1634" y="24"/>
                    </a:lnTo>
                    <a:lnTo>
                      <a:pt x="1645" y="2"/>
                    </a:lnTo>
                    <a:lnTo>
                      <a:pt x="1744" y="4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6" name="Freeform 422">
                <a:extLst>
                  <a:ext uri="{FF2B5EF4-FFF2-40B4-BE49-F238E27FC236}">
                    <a16:creationId xmlns:a16="http://schemas.microsoft.com/office/drawing/2014/main" id="{BCA6D29C-1E0B-A62C-BEE3-999FE1115B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88" y="2586"/>
                <a:ext cx="122" cy="149"/>
              </a:xfrm>
              <a:custGeom>
                <a:avLst/>
                <a:gdLst>
                  <a:gd name="T0" fmla="*/ 30 w 855"/>
                  <a:gd name="T1" fmla="*/ 120 h 1039"/>
                  <a:gd name="T2" fmla="*/ 5 w 855"/>
                  <a:gd name="T3" fmla="*/ 94 h 1039"/>
                  <a:gd name="T4" fmla="*/ 2 w 855"/>
                  <a:gd name="T5" fmla="*/ 89 h 1039"/>
                  <a:gd name="T6" fmla="*/ 0 w 855"/>
                  <a:gd name="T7" fmla="*/ 88 h 1039"/>
                  <a:gd name="T8" fmla="*/ 0 w 855"/>
                  <a:gd name="T9" fmla="*/ 78 h 1039"/>
                  <a:gd name="T10" fmla="*/ 2 w 855"/>
                  <a:gd name="T11" fmla="*/ 78 h 1039"/>
                  <a:gd name="T12" fmla="*/ 2 w 855"/>
                  <a:gd name="T13" fmla="*/ 77 h 1039"/>
                  <a:gd name="T14" fmla="*/ 11 w 855"/>
                  <a:gd name="T15" fmla="*/ 67 h 1039"/>
                  <a:gd name="T16" fmla="*/ 13 w 855"/>
                  <a:gd name="T17" fmla="*/ 67 h 1039"/>
                  <a:gd name="T18" fmla="*/ 16 w 855"/>
                  <a:gd name="T19" fmla="*/ 78 h 1039"/>
                  <a:gd name="T20" fmla="*/ 16 w 855"/>
                  <a:gd name="T21" fmla="*/ 84 h 1039"/>
                  <a:gd name="T22" fmla="*/ 19 w 855"/>
                  <a:gd name="T23" fmla="*/ 89 h 1039"/>
                  <a:gd name="T24" fmla="*/ 21 w 855"/>
                  <a:gd name="T25" fmla="*/ 98 h 1039"/>
                  <a:gd name="T26" fmla="*/ 22 w 855"/>
                  <a:gd name="T27" fmla="*/ 100 h 1039"/>
                  <a:gd name="T28" fmla="*/ 33 w 855"/>
                  <a:gd name="T29" fmla="*/ 106 h 1039"/>
                  <a:gd name="T30" fmla="*/ 37 w 855"/>
                  <a:gd name="T31" fmla="*/ 106 h 1039"/>
                  <a:gd name="T32" fmla="*/ 65 w 855"/>
                  <a:gd name="T33" fmla="*/ 102 h 1039"/>
                  <a:gd name="T34" fmla="*/ 98 w 855"/>
                  <a:gd name="T35" fmla="*/ 78 h 1039"/>
                  <a:gd name="T36" fmla="*/ 125 w 855"/>
                  <a:gd name="T37" fmla="*/ 36 h 1039"/>
                  <a:gd name="T38" fmla="*/ 130 w 855"/>
                  <a:gd name="T39" fmla="*/ 25 h 1039"/>
                  <a:gd name="T40" fmla="*/ 147 w 855"/>
                  <a:gd name="T41" fmla="*/ 0 h 1039"/>
                  <a:gd name="T42" fmla="*/ 219 w 855"/>
                  <a:gd name="T43" fmla="*/ 23 h 1039"/>
                  <a:gd name="T44" fmla="*/ 166 w 855"/>
                  <a:gd name="T45" fmla="*/ 102 h 1039"/>
                  <a:gd name="T46" fmla="*/ 205 w 855"/>
                  <a:gd name="T47" fmla="*/ 160 h 1039"/>
                  <a:gd name="T48" fmla="*/ 218 w 855"/>
                  <a:gd name="T49" fmla="*/ 251 h 1039"/>
                  <a:gd name="T50" fmla="*/ 197 w 855"/>
                  <a:gd name="T51" fmla="*/ 314 h 1039"/>
                  <a:gd name="T52" fmla="*/ 212 w 855"/>
                  <a:gd name="T53" fmla="*/ 437 h 1039"/>
                  <a:gd name="T54" fmla="*/ 199 w 855"/>
                  <a:gd name="T55" fmla="*/ 587 h 1039"/>
                  <a:gd name="T56" fmla="*/ 199 w 855"/>
                  <a:gd name="T57" fmla="*/ 591 h 1039"/>
                  <a:gd name="T58" fmla="*/ 183 w 855"/>
                  <a:gd name="T59" fmla="*/ 700 h 1039"/>
                  <a:gd name="T60" fmla="*/ 223 w 855"/>
                  <a:gd name="T61" fmla="*/ 707 h 1039"/>
                  <a:gd name="T62" fmla="*/ 174 w 855"/>
                  <a:gd name="T63" fmla="*/ 771 h 1039"/>
                  <a:gd name="T64" fmla="*/ 179 w 855"/>
                  <a:gd name="T65" fmla="*/ 786 h 1039"/>
                  <a:gd name="T66" fmla="*/ 186 w 855"/>
                  <a:gd name="T67" fmla="*/ 794 h 1039"/>
                  <a:gd name="T68" fmla="*/ 365 w 855"/>
                  <a:gd name="T69" fmla="*/ 855 h 1039"/>
                  <a:gd name="T70" fmla="*/ 368 w 855"/>
                  <a:gd name="T71" fmla="*/ 849 h 1039"/>
                  <a:gd name="T72" fmla="*/ 361 w 855"/>
                  <a:gd name="T73" fmla="*/ 831 h 1039"/>
                  <a:gd name="T74" fmla="*/ 371 w 855"/>
                  <a:gd name="T75" fmla="*/ 794 h 1039"/>
                  <a:gd name="T76" fmla="*/ 499 w 855"/>
                  <a:gd name="T77" fmla="*/ 888 h 1039"/>
                  <a:gd name="T78" fmla="*/ 507 w 855"/>
                  <a:gd name="T79" fmla="*/ 891 h 1039"/>
                  <a:gd name="T80" fmla="*/ 514 w 855"/>
                  <a:gd name="T81" fmla="*/ 914 h 1039"/>
                  <a:gd name="T82" fmla="*/ 543 w 855"/>
                  <a:gd name="T83" fmla="*/ 950 h 1039"/>
                  <a:gd name="T84" fmla="*/ 551 w 855"/>
                  <a:gd name="T85" fmla="*/ 969 h 1039"/>
                  <a:gd name="T86" fmla="*/ 660 w 855"/>
                  <a:gd name="T87" fmla="*/ 951 h 1039"/>
                  <a:gd name="T88" fmla="*/ 669 w 855"/>
                  <a:gd name="T89" fmla="*/ 972 h 1039"/>
                  <a:gd name="T90" fmla="*/ 671 w 855"/>
                  <a:gd name="T91" fmla="*/ 973 h 1039"/>
                  <a:gd name="T92" fmla="*/ 698 w 855"/>
                  <a:gd name="T93" fmla="*/ 995 h 1039"/>
                  <a:gd name="T94" fmla="*/ 765 w 855"/>
                  <a:gd name="T95" fmla="*/ 1039 h 1039"/>
                  <a:gd name="T96" fmla="*/ 776 w 855"/>
                  <a:gd name="T97" fmla="*/ 1039 h 1039"/>
                  <a:gd name="T98" fmla="*/ 820 w 855"/>
                  <a:gd name="T99" fmla="*/ 1027 h 1039"/>
                  <a:gd name="T100" fmla="*/ 840 w 855"/>
                  <a:gd name="T101" fmla="*/ 1016 h 1039"/>
                  <a:gd name="T102" fmla="*/ 844 w 855"/>
                  <a:gd name="T103" fmla="*/ 1016 h 1039"/>
                  <a:gd name="T104" fmla="*/ 855 w 855"/>
                  <a:gd name="T105" fmla="*/ 1006 h 10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55" h="1039">
                    <a:moveTo>
                      <a:pt x="30" y="120"/>
                    </a:moveTo>
                    <a:lnTo>
                      <a:pt x="5" y="94"/>
                    </a:lnTo>
                    <a:lnTo>
                      <a:pt x="2" y="89"/>
                    </a:lnTo>
                    <a:lnTo>
                      <a:pt x="0" y="88"/>
                    </a:lnTo>
                    <a:lnTo>
                      <a:pt x="0" y="78"/>
                    </a:lnTo>
                    <a:lnTo>
                      <a:pt x="2" y="78"/>
                    </a:lnTo>
                    <a:lnTo>
                      <a:pt x="2" y="77"/>
                    </a:lnTo>
                    <a:lnTo>
                      <a:pt x="11" y="67"/>
                    </a:lnTo>
                    <a:lnTo>
                      <a:pt x="13" y="67"/>
                    </a:lnTo>
                    <a:lnTo>
                      <a:pt x="16" y="78"/>
                    </a:lnTo>
                    <a:lnTo>
                      <a:pt x="16" y="84"/>
                    </a:lnTo>
                    <a:lnTo>
                      <a:pt x="19" y="89"/>
                    </a:lnTo>
                    <a:lnTo>
                      <a:pt x="21" y="98"/>
                    </a:lnTo>
                    <a:lnTo>
                      <a:pt x="22" y="100"/>
                    </a:lnTo>
                    <a:lnTo>
                      <a:pt x="33" y="106"/>
                    </a:lnTo>
                    <a:lnTo>
                      <a:pt x="37" y="106"/>
                    </a:lnTo>
                    <a:lnTo>
                      <a:pt x="65" y="102"/>
                    </a:lnTo>
                    <a:lnTo>
                      <a:pt x="98" y="78"/>
                    </a:lnTo>
                    <a:lnTo>
                      <a:pt x="125" y="36"/>
                    </a:lnTo>
                    <a:lnTo>
                      <a:pt x="130" y="25"/>
                    </a:lnTo>
                    <a:lnTo>
                      <a:pt x="147" y="0"/>
                    </a:lnTo>
                    <a:lnTo>
                      <a:pt x="219" y="23"/>
                    </a:lnTo>
                    <a:lnTo>
                      <a:pt x="166" y="102"/>
                    </a:lnTo>
                    <a:lnTo>
                      <a:pt x="205" y="160"/>
                    </a:lnTo>
                    <a:lnTo>
                      <a:pt x="218" y="251"/>
                    </a:lnTo>
                    <a:lnTo>
                      <a:pt x="197" y="314"/>
                    </a:lnTo>
                    <a:lnTo>
                      <a:pt x="212" y="437"/>
                    </a:lnTo>
                    <a:lnTo>
                      <a:pt x="199" y="587"/>
                    </a:lnTo>
                    <a:lnTo>
                      <a:pt x="199" y="591"/>
                    </a:lnTo>
                    <a:lnTo>
                      <a:pt x="183" y="700"/>
                    </a:lnTo>
                    <a:lnTo>
                      <a:pt x="223" y="707"/>
                    </a:lnTo>
                    <a:lnTo>
                      <a:pt x="174" y="771"/>
                    </a:lnTo>
                    <a:lnTo>
                      <a:pt x="179" y="786"/>
                    </a:lnTo>
                    <a:lnTo>
                      <a:pt x="186" y="794"/>
                    </a:lnTo>
                    <a:lnTo>
                      <a:pt x="365" y="855"/>
                    </a:lnTo>
                    <a:lnTo>
                      <a:pt x="368" y="849"/>
                    </a:lnTo>
                    <a:lnTo>
                      <a:pt x="361" y="831"/>
                    </a:lnTo>
                    <a:lnTo>
                      <a:pt x="371" y="794"/>
                    </a:lnTo>
                    <a:lnTo>
                      <a:pt x="499" y="888"/>
                    </a:lnTo>
                    <a:lnTo>
                      <a:pt x="507" y="891"/>
                    </a:lnTo>
                    <a:lnTo>
                      <a:pt x="514" y="914"/>
                    </a:lnTo>
                    <a:lnTo>
                      <a:pt x="543" y="950"/>
                    </a:lnTo>
                    <a:lnTo>
                      <a:pt x="551" y="969"/>
                    </a:lnTo>
                    <a:lnTo>
                      <a:pt x="660" y="951"/>
                    </a:lnTo>
                    <a:lnTo>
                      <a:pt x="669" y="972"/>
                    </a:lnTo>
                    <a:lnTo>
                      <a:pt x="671" y="973"/>
                    </a:lnTo>
                    <a:lnTo>
                      <a:pt x="698" y="995"/>
                    </a:lnTo>
                    <a:lnTo>
                      <a:pt x="765" y="1039"/>
                    </a:lnTo>
                    <a:lnTo>
                      <a:pt x="776" y="1039"/>
                    </a:lnTo>
                    <a:lnTo>
                      <a:pt x="820" y="1027"/>
                    </a:lnTo>
                    <a:lnTo>
                      <a:pt x="840" y="1016"/>
                    </a:lnTo>
                    <a:lnTo>
                      <a:pt x="844" y="1016"/>
                    </a:lnTo>
                    <a:lnTo>
                      <a:pt x="855" y="100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7" name="Freeform 423">
                <a:extLst>
                  <a:ext uri="{FF2B5EF4-FFF2-40B4-BE49-F238E27FC236}">
                    <a16:creationId xmlns:a16="http://schemas.microsoft.com/office/drawing/2014/main" id="{419AD471-ED6C-6577-673F-E346E067B0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2" y="856"/>
                <a:ext cx="353" cy="95"/>
              </a:xfrm>
              <a:custGeom>
                <a:avLst/>
                <a:gdLst>
                  <a:gd name="T0" fmla="*/ 85 w 2468"/>
                  <a:gd name="T1" fmla="*/ 96 h 667"/>
                  <a:gd name="T2" fmla="*/ 246 w 2468"/>
                  <a:gd name="T3" fmla="*/ 20 h 667"/>
                  <a:gd name="T4" fmla="*/ 311 w 2468"/>
                  <a:gd name="T5" fmla="*/ 0 h 667"/>
                  <a:gd name="T6" fmla="*/ 465 w 2468"/>
                  <a:gd name="T7" fmla="*/ 161 h 667"/>
                  <a:gd name="T8" fmla="*/ 546 w 2468"/>
                  <a:gd name="T9" fmla="*/ 118 h 667"/>
                  <a:gd name="T10" fmla="*/ 555 w 2468"/>
                  <a:gd name="T11" fmla="*/ 217 h 667"/>
                  <a:gd name="T12" fmla="*/ 593 w 2468"/>
                  <a:gd name="T13" fmla="*/ 232 h 667"/>
                  <a:gd name="T14" fmla="*/ 715 w 2468"/>
                  <a:gd name="T15" fmla="*/ 223 h 667"/>
                  <a:gd name="T16" fmla="*/ 825 w 2468"/>
                  <a:gd name="T17" fmla="*/ 173 h 667"/>
                  <a:gd name="T18" fmla="*/ 858 w 2468"/>
                  <a:gd name="T19" fmla="*/ 256 h 667"/>
                  <a:gd name="T20" fmla="*/ 966 w 2468"/>
                  <a:gd name="T21" fmla="*/ 262 h 667"/>
                  <a:gd name="T22" fmla="*/ 989 w 2468"/>
                  <a:gd name="T23" fmla="*/ 330 h 667"/>
                  <a:gd name="T24" fmla="*/ 1033 w 2468"/>
                  <a:gd name="T25" fmla="*/ 319 h 667"/>
                  <a:gd name="T26" fmla="*/ 1043 w 2468"/>
                  <a:gd name="T27" fmla="*/ 391 h 667"/>
                  <a:gd name="T28" fmla="*/ 935 w 2468"/>
                  <a:gd name="T29" fmla="*/ 402 h 667"/>
                  <a:gd name="T30" fmla="*/ 997 w 2468"/>
                  <a:gd name="T31" fmla="*/ 533 h 667"/>
                  <a:gd name="T32" fmla="*/ 1106 w 2468"/>
                  <a:gd name="T33" fmla="*/ 557 h 667"/>
                  <a:gd name="T34" fmla="*/ 1095 w 2468"/>
                  <a:gd name="T35" fmla="*/ 610 h 667"/>
                  <a:gd name="T36" fmla="*/ 1172 w 2468"/>
                  <a:gd name="T37" fmla="*/ 667 h 667"/>
                  <a:gd name="T38" fmla="*/ 1289 w 2468"/>
                  <a:gd name="T39" fmla="*/ 643 h 667"/>
                  <a:gd name="T40" fmla="*/ 1306 w 2468"/>
                  <a:gd name="T41" fmla="*/ 521 h 667"/>
                  <a:gd name="T42" fmla="*/ 1417 w 2468"/>
                  <a:gd name="T43" fmla="*/ 514 h 667"/>
                  <a:gd name="T44" fmla="*/ 1442 w 2468"/>
                  <a:gd name="T45" fmla="*/ 442 h 667"/>
                  <a:gd name="T46" fmla="*/ 1510 w 2468"/>
                  <a:gd name="T47" fmla="*/ 423 h 667"/>
                  <a:gd name="T48" fmla="*/ 1540 w 2468"/>
                  <a:gd name="T49" fmla="*/ 402 h 667"/>
                  <a:gd name="T50" fmla="*/ 1623 w 2468"/>
                  <a:gd name="T51" fmla="*/ 413 h 667"/>
                  <a:gd name="T52" fmla="*/ 1698 w 2468"/>
                  <a:gd name="T53" fmla="*/ 372 h 667"/>
                  <a:gd name="T54" fmla="*/ 1698 w 2468"/>
                  <a:gd name="T55" fmla="*/ 306 h 667"/>
                  <a:gd name="T56" fmla="*/ 1740 w 2468"/>
                  <a:gd name="T57" fmla="*/ 281 h 667"/>
                  <a:gd name="T58" fmla="*/ 1743 w 2468"/>
                  <a:gd name="T59" fmla="*/ 194 h 667"/>
                  <a:gd name="T60" fmla="*/ 1794 w 2468"/>
                  <a:gd name="T61" fmla="*/ 164 h 667"/>
                  <a:gd name="T62" fmla="*/ 1884 w 2468"/>
                  <a:gd name="T63" fmla="*/ 101 h 667"/>
                  <a:gd name="T64" fmla="*/ 2042 w 2468"/>
                  <a:gd name="T65" fmla="*/ 136 h 667"/>
                  <a:gd name="T66" fmla="*/ 2152 w 2468"/>
                  <a:gd name="T67" fmla="*/ 197 h 667"/>
                  <a:gd name="T68" fmla="*/ 2277 w 2468"/>
                  <a:gd name="T69" fmla="*/ 252 h 667"/>
                  <a:gd name="T70" fmla="*/ 2354 w 2468"/>
                  <a:gd name="T71" fmla="*/ 276 h 667"/>
                  <a:gd name="T72" fmla="*/ 2431 w 2468"/>
                  <a:gd name="T73" fmla="*/ 300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468" h="667">
                    <a:moveTo>
                      <a:pt x="0" y="112"/>
                    </a:moveTo>
                    <a:lnTo>
                      <a:pt x="85" y="96"/>
                    </a:lnTo>
                    <a:lnTo>
                      <a:pt x="174" y="64"/>
                    </a:lnTo>
                    <a:lnTo>
                      <a:pt x="246" y="20"/>
                    </a:lnTo>
                    <a:lnTo>
                      <a:pt x="256" y="11"/>
                    </a:lnTo>
                    <a:lnTo>
                      <a:pt x="311" y="0"/>
                    </a:lnTo>
                    <a:lnTo>
                      <a:pt x="398" y="103"/>
                    </a:lnTo>
                    <a:lnTo>
                      <a:pt x="465" y="161"/>
                    </a:lnTo>
                    <a:lnTo>
                      <a:pt x="494" y="155"/>
                    </a:lnTo>
                    <a:lnTo>
                      <a:pt x="546" y="118"/>
                    </a:lnTo>
                    <a:lnTo>
                      <a:pt x="520" y="175"/>
                    </a:lnTo>
                    <a:lnTo>
                      <a:pt x="555" y="217"/>
                    </a:lnTo>
                    <a:lnTo>
                      <a:pt x="568" y="226"/>
                    </a:lnTo>
                    <a:lnTo>
                      <a:pt x="593" y="232"/>
                    </a:lnTo>
                    <a:lnTo>
                      <a:pt x="672" y="215"/>
                    </a:lnTo>
                    <a:lnTo>
                      <a:pt x="715" y="223"/>
                    </a:lnTo>
                    <a:lnTo>
                      <a:pt x="804" y="212"/>
                    </a:lnTo>
                    <a:lnTo>
                      <a:pt x="825" y="173"/>
                    </a:lnTo>
                    <a:lnTo>
                      <a:pt x="833" y="175"/>
                    </a:lnTo>
                    <a:lnTo>
                      <a:pt x="858" y="256"/>
                    </a:lnTo>
                    <a:lnTo>
                      <a:pt x="882" y="267"/>
                    </a:lnTo>
                    <a:lnTo>
                      <a:pt x="966" y="262"/>
                    </a:lnTo>
                    <a:lnTo>
                      <a:pt x="964" y="328"/>
                    </a:lnTo>
                    <a:lnTo>
                      <a:pt x="989" y="330"/>
                    </a:lnTo>
                    <a:lnTo>
                      <a:pt x="1035" y="295"/>
                    </a:lnTo>
                    <a:lnTo>
                      <a:pt x="1033" y="319"/>
                    </a:lnTo>
                    <a:lnTo>
                      <a:pt x="1044" y="368"/>
                    </a:lnTo>
                    <a:lnTo>
                      <a:pt x="1043" y="391"/>
                    </a:lnTo>
                    <a:lnTo>
                      <a:pt x="1057" y="407"/>
                    </a:lnTo>
                    <a:lnTo>
                      <a:pt x="935" y="402"/>
                    </a:lnTo>
                    <a:lnTo>
                      <a:pt x="906" y="439"/>
                    </a:lnTo>
                    <a:lnTo>
                      <a:pt x="997" y="533"/>
                    </a:lnTo>
                    <a:lnTo>
                      <a:pt x="1044" y="494"/>
                    </a:lnTo>
                    <a:lnTo>
                      <a:pt x="1106" y="557"/>
                    </a:lnTo>
                    <a:lnTo>
                      <a:pt x="1088" y="587"/>
                    </a:lnTo>
                    <a:lnTo>
                      <a:pt x="1095" y="610"/>
                    </a:lnTo>
                    <a:lnTo>
                      <a:pt x="1150" y="616"/>
                    </a:lnTo>
                    <a:lnTo>
                      <a:pt x="1172" y="667"/>
                    </a:lnTo>
                    <a:lnTo>
                      <a:pt x="1267" y="649"/>
                    </a:lnTo>
                    <a:lnTo>
                      <a:pt x="1289" y="643"/>
                    </a:lnTo>
                    <a:lnTo>
                      <a:pt x="1262" y="543"/>
                    </a:lnTo>
                    <a:lnTo>
                      <a:pt x="1306" y="521"/>
                    </a:lnTo>
                    <a:lnTo>
                      <a:pt x="1350" y="511"/>
                    </a:lnTo>
                    <a:lnTo>
                      <a:pt x="1417" y="514"/>
                    </a:lnTo>
                    <a:lnTo>
                      <a:pt x="1425" y="470"/>
                    </a:lnTo>
                    <a:lnTo>
                      <a:pt x="1442" y="442"/>
                    </a:lnTo>
                    <a:lnTo>
                      <a:pt x="1481" y="442"/>
                    </a:lnTo>
                    <a:lnTo>
                      <a:pt x="1510" y="423"/>
                    </a:lnTo>
                    <a:lnTo>
                      <a:pt x="1513" y="437"/>
                    </a:lnTo>
                    <a:lnTo>
                      <a:pt x="1540" y="402"/>
                    </a:lnTo>
                    <a:lnTo>
                      <a:pt x="1557" y="398"/>
                    </a:lnTo>
                    <a:lnTo>
                      <a:pt x="1623" y="413"/>
                    </a:lnTo>
                    <a:lnTo>
                      <a:pt x="1671" y="396"/>
                    </a:lnTo>
                    <a:lnTo>
                      <a:pt x="1698" y="372"/>
                    </a:lnTo>
                    <a:lnTo>
                      <a:pt x="1701" y="339"/>
                    </a:lnTo>
                    <a:lnTo>
                      <a:pt x="1698" y="306"/>
                    </a:lnTo>
                    <a:lnTo>
                      <a:pt x="1720" y="286"/>
                    </a:lnTo>
                    <a:lnTo>
                      <a:pt x="1740" y="281"/>
                    </a:lnTo>
                    <a:lnTo>
                      <a:pt x="1753" y="241"/>
                    </a:lnTo>
                    <a:lnTo>
                      <a:pt x="1743" y="194"/>
                    </a:lnTo>
                    <a:lnTo>
                      <a:pt x="1794" y="194"/>
                    </a:lnTo>
                    <a:lnTo>
                      <a:pt x="1794" y="164"/>
                    </a:lnTo>
                    <a:lnTo>
                      <a:pt x="1816" y="166"/>
                    </a:lnTo>
                    <a:lnTo>
                      <a:pt x="1884" y="101"/>
                    </a:lnTo>
                    <a:lnTo>
                      <a:pt x="1928" y="120"/>
                    </a:lnTo>
                    <a:lnTo>
                      <a:pt x="2042" y="136"/>
                    </a:lnTo>
                    <a:lnTo>
                      <a:pt x="2089" y="169"/>
                    </a:lnTo>
                    <a:lnTo>
                      <a:pt x="2152" y="197"/>
                    </a:lnTo>
                    <a:lnTo>
                      <a:pt x="2223" y="172"/>
                    </a:lnTo>
                    <a:lnTo>
                      <a:pt x="2277" y="252"/>
                    </a:lnTo>
                    <a:lnTo>
                      <a:pt x="2315" y="241"/>
                    </a:lnTo>
                    <a:lnTo>
                      <a:pt x="2354" y="276"/>
                    </a:lnTo>
                    <a:lnTo>
                      <a:pt x="2409" y="276"/>
                    </a:lnTo>
                    <a:lnTo>
                      <a:pt x="2431" y="300"/>
                    </a:lnTo>
                    <a:lnTo>
                      <a:pt x="2468" y="26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8" name="Freeform 424">
                <a:extLst>
                  <a:ext uri="{FF2B5EF4-FFF2-40B4-BE49-F238E27FC236}">
                    <a16:creationId xmlns:a16="http://schemas.microsoft.com/office/drawing/2014/main" id="{69064809-8ECD-DF2B-90E3-7C911EEAF0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0" y="659"/>
                <a:ext cx="36" cy="120"/>
              </a:xfrm>
              <a:custGeom>
                <a:avLst/>
                <a:gdLst>
                  <a:gd name="T0" fmla="*/ 104 w 252"/>
                  <a:gd name="T1" fmla="*/ 841 h 841"/>
                  <a:gd name="T2" fmla="*/ 71 w 252"/>
                  <a:gd name="T3" fmla="*/ 759 h 841"/>
                  <a:gd name="T4" fmla="*/ 67 w 252"/>
                  <a:gd name="T5" fmla="*/ 724 h 841"/>
                  <a:gd name="T6" fmla="*/ 71 w 252"/>
                  <a:gd name="T7" fmla="*/ 674 h 841"/>
                  <a:gd name="T8" fmla="*/ 11 w 252"/>
                  <a:gd name="T9" fmla="*/ 663 h 841"/>
                  <a:gd name="T10" fmla="*/ 3 w 252"/>
                  <a:gd name="T11" fmla="*/ 633 h 841"/>
                  <a:gd name="T12" fmla="*/ 47 w 252"/>
                  <a:gd name="T13" fmla="*/ 602 h 841"/>
                  <a:gd name="T14" fmla="*/ 36 w 252"/>
                  <a:gd name="T15" fmla="*/ 554 h 841"/>
                  <a:gd name="T16" fmla="*/ 45 w 252"/>
                  <a:gd name="T17" fmla="*/ 532 h 841"/>
                  <a:gd name="T18" fmla="*/ 41 w 252"/>
                  <a:gd name="T19" fmla="*/ 525 h 841"/>
                  <a:gd name="T20" fmla="*/ 1 w 252"/>
                  <a:gd name="T21" fmla="*/ 525 h 841"/>
                  <a:gd name="T22" fmla="*/ 0 w 252"/>
                  <a:gd name="T23" fmla="*/ 503 h 841"/>
                  <a:gd name="T24" fmla="*/ 23 w 252"/>
                  <a:gd name="T25" fmla="*/ 473 h 841"/>
                  <a:gd name="T26" fmla="*/ 33 w 252"/>
                  <a:gd name="T27" fmla="*/ 471 h 841"/>
                  <a:gd name="T28" fmla="*/ 44 w 252"/>
                  <a:gd name="T29" fmla="*/ 453 h 841"/>
                  <a:gd name="T30" fmla="*/ 23 w 252"/>
                  <a:gd name="T31" fmla="*/ 372 h 841"/>
                  <a:gd name="T32" fmla="*/ 41 w 252"/>
                  <a:gd name="T33" fmla="*/ 364 h 841"/>
                  <a:gd name="T34" fmla="*/ 49 w 252"/>
                  <a:gd name="T35" fmla="*/ 401 h 841"/>
                  <a:gd name="T36" fmla="*/ 104 w 252"/>
                  <a:gd name="T37" fmla="*/ 353 h 841"/>
                  <a:gd name="T38" fmla="*/ 101 w 252"/>
                  <a:gd name="T39" fmla="*/ 331 h 841"/>
                  <a:gd name="T40" fmla="*/ 110 w 252"/>
                  <a:gd name="T41" fmla="*/ 307 h 841"/>
                  <a:gd name="T42" fmla="*/ 101 w 252"/>
                  <a:gd name="T43" fmla="*/ 265 h 841"/>
                  <a:gd name="T44" fmla="*/ 112 w 252"/>
                  <a:gd name="T45" fmla="*/ 254 h 841"/>
                  <a:gd name="T46" fmla="*/ 136 w 252"/>
                  <a:gd name="T47" fmla="*/ 207 h 841"/>
                  <a:gd name="T48" fmla="*/ 186 w 252"/>
                  <a:gd name="T49" fmla="*/ 175 h 841"/>
                  <a:gd name="T50" fmla="*/ 189 w 252"/>
                  <a:gd name="T51" fmla="*/ 167 h 841"/>
                  <a:gd name="T52" fmla="*/ 178 w 252"/>
                  <a:gd name="T53" fmla="*/ 164 h 841"/>
                  <a:gd name="T54" fmla="*/ 197 w 252"/>
                  <a:gd name="T55" fmla="*/ 117 h 841"/>
                  <a:gd name="T56" fmla="*/ 252 w 252"/>
                  <a:gd name="T57" fmla="*/ 69 h 841"/>
                  <a:gd name="T58" fmla="*/ 235 w 252"/>
                  <a:gd name="T59" fmla="*/ 60 h 841"/>
                  <a:gd name="T60" fmla="*/ 169 w 252"/>
                  <a:gd name="T61" fmla="*/ 51 h 841"/>
                  <a:gd name="T62" fmla="*/ 200 w 252"/>
                  <a:gd name="T63" fmla="*/ 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52" h="841">
                    <a:moveTo>
                      <a:pt x="104" y="841"/>
                    </a:moveTo>
                    <a:lnTo>
                      <a:pt x="71" y="759"/>
                    </a:lnTo>
                    <a:lnTo>
                      <a:pt x="67" y="724"/>
                    </a:lnTo>
                    <a:lnTo>
                      <a:pt x="71" y="674"/>
                    </a:lnTo>
                    <a:lnTo>
                      <a:pt x="11" y="663"/>
                    </a:lnTo>
                    <a:lnTo>
                      <a:pt x="3" y="633"/>
                    </a:lnTo>
                    <a:lnTo>
                      <a:pt x="47" y="602"/>
                    </a:lnTo>
                    <a:lnTo>
                      <a:pt x="36" y="554"/>
                    </a:lnTo>
                    <a:lnTo>
                      <a:pt x="45" y="532"/>
                    </a:lnTo>
                    <a:lnTo>
                      <a:pt x="41" y="525"/>
                    </a:lnTo>
                    <a:lnTo>
                      <a:pt x="1" y="525"/>
                    </a:lnTo>
                    <a:lnTo>
                      <a:pt x="0" y="503"/>
                    </a:lnTo>
                    <a:lnTo>
                      <a:pt x="23" y="473"/>
                    </a:lnTo>
                    <a:lnTo>
                      <a:pt x="33" y="471"/>
                    </a:lnTo>
                    <a:lnTo>
                      <a:pt x="44" y="453"/>
                    </a:lnTo>
                    <a:lnTo>
                      <a:pt x="23" y="372"/>
                    </a:lnTo>
                    <a:lnTo>
                      <a:pt x="41" y="364"/>
                    </a:lnTo>
                    <a:lnTo>
                      <a:pt x="49" y="401"/>
                    </a:lnTo>
                    <a:lnTo>
                      <a:pt x="104" y="353"/>
                    </a:lnTo>
                    <a:lnTo>
                      <a:pt x="101" y="331"/>
                    </a:lnTo>
                    <a:lnTo>
                      <a:pt x="110" y="307"/>
                    </a:lnTo>
                    <a:lnTo>
                      <a:pt x="101" y="265"/>
                    </a:lnTo>
                    <a:lnTo>
                      <a:pt x="112" y="254"/>
                    </a:lnTo>
                    <a:lnTo>
                      <a:pt x="136" y="207"/>
                    </a:lnTo>
                    <a:lnTo>
                      <a:pt x="186" y="175"/>
                    </a:lnTo>
                    <a:lnTo>
                      <a:pt x="189" y="167"/>
                    </a:lnTo>
                    <a:lnTo>
                      <a:pt x="178" y="164"/>
                    </a:lnTo>
                    <a:lnTo>
                      <a:pt x="197" y="117"/>
                    </a:lnTo>
                    <a:lnTo>
                      <a:pt x="252" y="69"/>
                    </a:lnTo>
                    <a:lnTo>
                      <a:pt x="235" y="60"/>
                    </a:lnTo>
                    <a:lnTo>
                      <a:pt x="169" y="51"/>
                    </a:lnTo>
                    <a:lnTo>
                      <a:pt x="200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19" name="Freeform 425">
                <a:extLst>
                  <a:ext uri="{FF2B5EF4-FFF2-40B4-BE49-F238E27FC236}">
                    <a16:creationId xmlns:a16="http://schemas.microsoft.com/office/drawing/2014/main" id="{7CF49143-B63F-0167-CDC8-7EC9010EEB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26" y="594"/>
                <a:ext cx="23" cy="24"/>
              </a:xfrm>
              <a:custGeom>
                <a:avLst/>
                <a:gdLst>
                  <a:gd name="T0" fmla="*/ 14 w 164"/>
                  <a:gd name="T1" fmla="*/ 168 h 168"/>
                  <a:gd name="T2" fmla="*/ 58 w 164"/>
                  <a:gd name="T3" fmla="*/ 120 h 168"/>
                  <a:gd name="T4" fmla="*/ 113 w 164"/>
                  <a:gd name="T5" fmla="*/ 124 h 168"/>
                  <a:gd name="T6" fmla="*/ 123 w 164"/>
                  <a:gd name="T7" fmla="*/ 120 h 168"/>
                  <a:gd name="T8" fmla="*/ 113 w 164"/>
                  <a:gd name="T9" fmla="*/ 74 h 168"/>
                  <a:gd name="T10" fmla="*/ 164 w 164"/>
                  <a:gd name="T11" fmla="*/ 31 h 168"/>
                  <a:gd name="T12" fmla="*/ 156 w 164"/>
                  <a:gd name="T13" fmla="*/ 6 h 168"/>
                  <a:gd name="T14" fmla="*/ 104 w 164"/>
                  <a:gd name="T15" fmla="*/ 0 h 168"/>
                  <a:gd name="T16" fmla="*/ 41 w 164"/>
                  <a:gd name="T17" fmla="*/ 63 h 168"/>
                  <a:gd name="T18" fmla="*/ 28 w 164"/>
                  <a:gd name="T19" fmla="*/ 58 h 168"/>
                  <a:gd name="T20" fmla="*/ 0 w 164"/>
                  <a:gd name="T21" fmla="*/ 65 h 168"/>
                  <a:gd name="T22" fmla="*/ 14 w 164"/>
                  <a:gd name="T23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4" h="168">
                    <a:moveTo>
                      <a:pt x="14" y="168"/>
                    </a:moveTo>
                    <a:lnTo>
                      <a:pt x="58" y="120"/>
                    </a:lnTo>
                    <a:lnTo>
                      <a:pt x="113" y="124"/>
                    </a:lnTo>
                    <a:lnTo>
                      <a:pt x="123" y="120"/>
                    </a:lnTo>
                    <a:lnTo>
                      <a:pt x="113" y="74"/>
                    </a:lnTo>
                    <a:lnTo>
                      <a:pt x="164" y="31"/>
                    </a:lnTo>
                    <a:lnTo>
                      <a:pt x="156" y="6"/>
                    </a:lnTo>
                    <a:lnTo>
                      <a:pt x="104" y="0"/>
                    </a:lnTo>
                    <a:lnTo>
                      <a:pt x="41" y="63"/>
                    </a:lnTo>
                    <a:lnTo>
                      <a:pt x="28" y="58"/>
                    </a:lnTo>
                    <a:lnTo>
                      <a:pt x="0" y="65"/>
                    </a:lnTo>
                    <a:lnTo>
                      <a:pt x="14" y="168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0" name="Freeform 426">
                <a:extLst>
                  <a:ext uri="{FF2B5EF4-FFF2-40B4-BE49-F238E27FC236}">
                    <a16:creationId xmlns:a16="http://schemas.microsoft.com/office/drawing/2014/main" id="{14B2112A-84E3-FCCD-E033-20D3A594A8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0" y="876"/>
                <a:ext cx="34" cy="189"/>
              </a:xfrm>
              <a:custGeom>
                <a:avLst/>
                <a:gdLst>
                  <a:gd name="T0" fmla="*/ 8 w 241"/>
                  <a:gd name="T1" fmla="*/ 0 h 1327"/>
                  <a:gd name="T2" fmla="*/ 26 w 241"/>
                  <a:gd name="T3" fmla="*/ 120 h 1327"/>
                  <a:gd name="T4" fmla="*/ 11 w 241"/>
                  <a:gd name="T5" fmla="*/ 161 h 1327"/>
                  <a:gd name="T6" fmla="*/ 22 w 241"/>
                  <a:gd name="T7" fmla="*/ 198 h 1327"/>
                  <a:gd name="T8" fmla="*/ 17 w 241"/>
                  <a:gd name="T9" fmla="*/ 307 h 1327"/>
                  <a:gd name="T10" fmla="*/ 0 w 241"/>
                  <a:gd name="T11" fmla="*/ 318 h 1327"/>
                  <a:gd name="T12" fmla="*/ 30 w 241"/>
                  <a:gd name="T13" fmla="*/ 328 h 1327"/>
                  <a:gd name="T14" fmla="*/ 17 w 241"/>
                  <a:gd name="T15" fmla="*/ 404 h 1327"/>
                  <a:gd name="T16" fmla="*/ 25 w 241"/>
                  <a:gd name="T17" fmla="*/ 415 h 1327"/>
                  <a:gd name="T18" fmla="*/ 41 w 241"/>
                  <a:gd name="T19" fmla="*/ 418 h 1327"/>
                  <a:gd name="T20" fmla="*/ 46 w 241"/>
                  <a:gd name="T21" fmla="*/ 416 h 1327"/>
                  <a:gd name="T22" fmla="*/ 74 w 241"/>
                  <a:gd name="T23" fmla="*/ 379 h 1327"/>
                  <a:gd name="T24" fmla="*/ 117 w 241"/>
                  <a:gd name="T25" fmla="*/ 375 h 1327"/>
                  <a:gd name="T26" fmla="*/ 150 w 241"/>
                  <a:gd name="T27" fmla="*/ 401 h 1327"/>
                  <a:gd name="T28" fmla="*/ 148 w 241"/>
                  <a:gd name="T29" fmla="*/ 462 h 1327"/>
                  <a:gd name="T30" fmla="*/ 46 w 241"/>
                  <a:gd name="T31" fmla="*/ 488 h 1327"/>
                  <a:gd name="T32" fmla="*/ 63 w 241"/>
                  <a:gd name="T33" fmla="*/ 549 h 1327"/>
                  <a:gd name="T34" fmla="*/ 142 w 241"/>
                  <a:gd name="T35" fmla="*/ 593 h 1327"/>
                  <a:gd name="T36" fmla="*/ 153 w 241"/>
                  <a:gd name="T37" fmla="*/ 606 h 1327"/>
                  <a:gd name="T38" fmla="*/ 150 w 241"/>
                  <a:gd name="T39" fmla="*/ 666 h 1327"/>
                  <a:gd name="T40" fmla="*/ 157 w 241"/>
                  <a:gd name="T41" fmla="*/ 699 h 1327"/>
                  <a:gd name="T42" fmla="*/ 142 w 241"/>
                  <a:gd name="T43" fmla="*/ 765 h 1327"/>
                  <a:gd name="T44" fmla="*/ 179 w 241"/>
                  <a:gd name="T45" fmla="*/ 779 h 1327"/>
                  <a:gd name="T46" fmla="*/ 216 w 241"/>
                  <a:gd name="T47" fmla="*/ 786 h 1327"/>
                  <a:gd name="T48" fmla="*/ 224 w 241"/>
                  <a:gd name="T49" fmla="*/ 801 h 1327"/>
                  <a:gd name="T50" fmla="*/ 181 w 241"/>
                  <a:gd name="T51" fmla="*/ 836 h 1327"/>
                  <a:gd name="T52" fmla="*/ 181 w 241"/>
                  <a:gd name="T53" fmla="*/ 857 h 1327"/>
                  <a:gd name="T54" fmla="*/ 164 w 241"/>
                  <a:gd name="T55" fmla="*/ 912 h 1327"/>
                  <a:gd name="T56" fmla="*/ 181 w 241"/>
                  <a:gd name="T57" fmla="*/ 921 h 1327"/>
                  <a:gd name="T58" fmla="*/ 192 w 241"/>
                  <a:gd name="T59" fmla="*/ 950 h 1327"/>
                  <a:gd name="T60" fmla="*/ 192 w 241"/>
                  <a:gd name="T61" fmla="*/ 988 h 1327"/>
                  <a:gd name="T62" fmla="*/ 123 w 241"/>
                  <a:gd name="T63" fmla="*/ 1002 h 1327"/>
                  <a:gd name="T64" fmla="*/ 99 w 241"/>
                  <a:gd name="T65" fmla="*/ 1043 h 1327"/>
                  <a:gd name="T66" fmla="*/ 106 w 241"/>
                  <a:gd name="T67" fmla="*/ 1050 h 1327"/>
                  <a:gd name="T68" fmla="*/ 241 w 241"/>
                  <a:gd name="T69" fmla="*/ 1139 h 1327"/>
                  <a:gd name="T70" fmla="*/ 216 w 241"/>
                  <a:gd name="T71" fmla="*/ 1183 h 1327"/>
                  <a:gd name="T72" fmla="*/ 200 w 241"/>
                  <a:gd name="T73" fmla="*/ 1231 h 1327"/>
                  <a:gd name="T74" fmla="*/ 210 w 241"/>
                  <a:gd name="T75" fmla="*/ 1268 h 1327"/>
                  <a:gd name="T76" fmla="*/ 175 w 241"/>
                  <a:gd name="T77" fmla="*/ 1327 h 1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41" h="1327">
                    <a:moveTo>
                      <a:pt x="8" y="0"/>
                    </a:moveTo>
                    <a:lnTo>
                      <a:pt x="26" y="120"/>
                    </a:lnTo>
                    <a:lnTo>
                      <a:pt x="11" y="161"/>
                    </a:lnTo>
                    <a:lnTo>
                      <a:pt x="22" y="198"/>
                    </a:lnTo>
                    <a:lnTo>
                      <a:pt x="17" y="307"/>
                    </a:lnTo>
                    <a:lnTo>
                      <a:pt x="0" y="318"/>
                    </a:lnTo>
                    <a:lnTo>
                      <a:pt x="30" y="328"/>
                    </a:lnTo>
                    <a:lnTo>
                      <a:pt x="17" y="404"/>
                    </a:lnTo>
                    <a:lnTo>
                      <a:pt x="25" y="415"/>
                    </a:lnTo>
                    <a:lnTo>
                      <a:pt x="41" y="418"/>
                    </a:lnTo>
                    <a:lnTo>
                      <a:pt x="46" y="416"/>
                    </a:lnTo>
                    <a:lnTo>
                      <a:pt x="74" y="379"/>
                    </a:lnTo>
                    <a:lnTo>
                      <a:pt x="117" y="375"/>
                    </a:lnTo>
                    <a:lnTo>
                      <a:pt x="150" y="401"/>
                    </a:lnTo>
                    <a:lnTo>
                      <a:pt x="148" y="462"/>
                    </a:lnTo>
                    <a:lnTo>
                      <a:pt x="46" y="488"/>
                    </a:lnTo>
                    <a:lnTo>
                      <a:pt x="63" y="549"/>
                    </a:lnTo>
                    <a:lnTo>
                      <a:pt x="142" y="593"/>
                    </a:lnTo>
                    <a:lnTo>
                      <a:pt x="153" y="606"/>
                    </a:lnTo>
                    <a:lnTo>
                      <a:pt x="150" y="666"/>
                    </a:lnTo>
                    <a:lnTo>
                      <a:pt x="157" y="699"/>
                    </a:lnTo>
                    <a:lnTo>
                      <a:pt x="142" y="765"/>
                    </a:lnTo>
                    <a:lnTo>
                      <a:pt x="179" y="779"/>
                    </a:lnTo>
                    <a:lnTo>
                      <a:pt x="216" y="786"/>
                    </a:lnTo>
                    <a:lnTo>
                      <a:pt x="224" y="801"/>
                    </a:lnTo>
                    <a:lnTo>
                      <a:pt x="181" y="836"/>
                    </a:lnTo>
                    <a:lnTo>
                      <a:pt x="181" y="857"/>
                    </a:lnTo>
                    <a:lnTo>
                      <a:pt x="164" y="912"/>
                    </a:lnTo>
                    <a:lnTo>
                      <a:pt x="181" y="921"/>
                    </a:lnTo>
                    <a:lnTo>
                      <a:pt x="192" y="950"/>
                    </a:lnTo>
                    <a:lnTo>
                      <a:pt x="192" y="988"/>
                    </a:lnTo>
                    <a:lnTo>
                      <a:pt x="123" y="1002"/>
                    </a:lnTo>
                    <a:lnTo>
                      <a:pt x="99" y="1043"/>
                    </a:lnTo>
                    <a:lnTo>
                      <a:pt x="106" y="1050"/>
                    </a:lnTo>
                    <a:lnTo>
                      <a:pt x="241" y="1139"/>
                    </a:lnTo>
                    <a:lnTo>
                      <a:pt x="216" y="1183"/>
                    </a:lnTo>
                    <a:lnTo>
                      <a:pt x="200" y="1231"/>
                    </a:lnTo>
                    <a:lnTo>
                      <a:pt x="210" y="1268"/>
                    </a:lnTo>
                    <a:lnTo>
                      <a:pt x="175" y="132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1" name="Freeform 427">
                <a:extLst>
                  <a:ext uri="{FF2B5EF4-FFF2-40B4-BE49-F238E27FC236}">
                    <a16:creationId xmlns:a16="http://schemas.microsoft.com/office/drawing/2014/main" id="{7BB4B3CC-BD62-9732-B1C6-26544429EB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6" y="1056"/>
                <a:ext cx="329" cy="74"/>
              </a:xfrm>
              <a:custGeom>
                <a:avLst/>
                <a:gdLst>
                  <a:gd name="T0" fmla="*/ 0 w 2301"/>
                  <a:gd name="T1" fmla="*/ 516 h 516"/>
                  <a:gd name="T2" fmla="*/ 59 w 2301"/>
                  <a:gd name="T3" fmla="*/ 495 h 516"/>
                  <a:gd name="T4" fmla="*/ 105 w 2301"/>
                  <a:gd name="T5" fmla="*/ 441 h 516"/>
                  <a:gd name="T6" fmla="*/ 113 w 2301"/>
                  <a:gd name="T7" fmla="*/ 426 h 516"/>
                  <a:gd name="T8" fmla="*/ 236 w 2301"/>
                  <a:gd name="T9" fmla="*/ 396 h 516"/>
                  <a:gd name="T10" fmla="*/ 247 w 2301"/>
                  <a:gd name="T11" fmla="*/ 380 h 516"/>
                  <a:gd name="T12" fmla="*/ 297 w 2301"/>
                  <a:gd name="T13" fmla="*/ 336 h 516"/>
                  <a:gd name="T14" fmla="*/ 257 w 2301"/>
                  <a:gd name="T15" fmla="*/ 295 h 516"/>
                  <a:gd name="T16" fmla="*/ 301 w 2301"/>
                  <a:gd name="T17" fmla="*/ 287 h 516"/>
                  <a:gd name="T18" fmla="*/ 348 w 2301"/>
                  <a:gd name="T19" fmla="*/ 298 h 516"/>
                  <a:gd name="T20" fmla="*/ 370 w 2301"/>
                  <a:gd name="T21" fmla="*/ 288 h 516"/>
                  <a:gd name="T22" fmla="*/ 365 w 2301"/>
                  <a:gd name="T23" fmla="*/ 325 h 516"/>
                  <a:gd name="T24" fmla="*/ 448 w 2301"/>
                  <a:gd name="T25" fmla="*/ 309 h 516"/>
                  <a:gd name="T26" fmla="*/ 502 w 2301"/>
                  <a:gd name="T27" fmla="*/ 323 h 516"/>
                  <a:gd name="T28" fmla="*/ 588 w 2301"/>
                  <a:gd name="T29" fmla="*/ 273 h 516"/>
                  <a:gd name="T30" fmla="*/ 614 w 2301"/>
                  <a:gd name="T31" fmla="*/ 287 h 516"/>
                  <a:gd name="T32" fmla="*/ 690 w 2301"/>
                  <a:gd name="T33" fmla="*/ 229 h 516"/>
                  <a:gd name="T34" fmla="*/ 699 w 2301"/>
                  <a:gd name="T35" fmla="*/ 221 h 516"/>
                  <a:gd name="T36" fmla="*/ 769 w 2301"/>
                  <a:gd name="T37" fmla="*/ 236 h 516"/>
                  <a:gd name="T38" fmla="*/ 812 w 2301"/>
                  <a:gd name="T39" fmla="*/ 257 h 516"/>
                  <a:gd name="T40" fmla="*/ 843 w 2301"/>
                  <a:gd name="T41" fmla="*/ 292 h 516"/>
                  <a:gd name="T42" fmla="*/ 880 w 2301"/>
                  <a:gd name="T43" fmla="*/ 288 h 516"/>
                  <a:gd name="T44" fmla="*/ 909 w 2301"/>
                  <a:gd name="T45" fmla="*/ 364 h 516"/>
                  <a:gd name="T46" fmla="*/ 939 w 2301"/>
                  <a:gd name="T47" fmla="*/ 327 h 516"/>
                  <a:gd name="T48" fmla="*/ 930 w 2301"/>
                  <a:gd name="T49" fmla="*/ 298 h 516"/>
                  <a:gd name="T50" fmla="*/ 943 w 2301"/>
                  <a:gd name="T51" fmla="*/ 268 h 516"/>
                  <a:gd name="T52" fmla="*/ 998 w 2301"/>
                  <a:gd name="T53" fmla="*/ 292 h 516"/>
                  <a:gd name="T54" fmla="*/ 1025 w 2301"/>
                  <a:gd name="T55" fmla="*/ 287 h 516"/>
                  <a:gd name="T56" fmla="*/ 1102 w 2301"/>
                  <a:gd name="T57" fmla="*/ 298 h 516"/>
                  <a:gd name="T58" fmla="*/ 1125 w 2301"/>
                  <a:gd name="T59" fmla="*/ 314 h 516"/>
                  <a:gd name="T60" fmla="*/ 1168 w 2301"/>
                  <a:gd name="T61" fmla="*/ 309 h 516"/>
                  <a:gd name="T62" fmla="*/ 1260 w 2301"/>
                  <a:gd name="T63" fmla="*/ 385 h 516"/>
                  <a:gd name="T64" fmla="*/ 1306 w 2301"/>
                  <a:gd name="T65" fmla="*/ 396 h 516"/>
                  <a:gd name="T66" fmla="*/ 1313 w 2301"/>
                  <a:gd name="T67" fmla="*/ 312 h 516"/>
                  <a:gd name="T68" fmla="*/ 1345 w 2301"/>
                  <a:gd name="T69" fmla="*/ 334 h 516"/>
                  <a:gd name="T70" fmla="*/ 1402 w 2301"/>
                  <a:gd name="T71" fmla="*/ 332 h 516"/>
                  <a:gd name="T72" fmla="*/ 1413 w 2301"/>
                  <a:gd name="T73" fmla="*/ 327 h 516"/>
                  <a:gd name="T74" fmla="*/ 1433 w 2301"/>
                  <a:gd name="T75" fmla="*/ 299 h 516"/>
                  <a:gd name="T76" fmla="*/ 1485 w 2301"/>
                  <a:gd name="T77" fmla="*/ 255 h 516"/>
                  <a:gd name="T78" fmla="*/ 1485 w 2301"/>
                  <a:gd name="T79" fmla="*/ 244 h 516"/>
                  <a:gd name="T80" fmla="*/ 1531 w 2301"/>
                  <a:gd name="T81" fmla="*/ 251 h 516"/>
                  <a:gd name="T82" fmla="*/ 1525 w 2301"/>
                  <a:gd name="T83" fmla="*/ 218 h 516"/>
                  <a:gd name="T84" fmla="*/ 1637 w 2301"/>
                  <a:gd name="T85" fmla="*/ 181 h 516"/>
                  <a:gd name="T86" fmla="*/ 1695 w 2301"/>
                  <a:gd name="T87" fmla="*/ 76 h 516"/>
                  <a:gd name="T88" fmla="*/ 1779 w 2301"/>
                  <a:gd name="T89" fmla="*/ 47 h 516"/>
                  <a:gd name="T90" fmla="*/ 1782 w 2301"/>
                  <a:gd name="T91" fmla="*/ 39 h 516"/>
                  <a:gd name="T92" fmla="*/ 1857 w 2301"/>
                  <a:gd name="T93" fmla="*/ 112 h 516"/>
                  <a:gd name="T94" fmla="*/ 1889 w 2301"/>
                  <a:gd name="T95" fmla="*/ 74 h 516"/>
                  <a:gd name="T96" fmla="*/ 1957 w 2301"/>
                  <a:gd name="T97" fmla="*/ 79 h 516"/>
                  <a:gd name="T98" fmla="*/ 1995 w 2301"/>
                  <a:gd name="T99" fmla="*/ 30 h 516"/>
                  <a:gd name="T100" fmla="*/ 2053 w 2301"/>
                  <a:gd name="T101" fmla="*/ 14 h 516"/>
                  <a:gd name="T102" fmla="*/ 2063 w 2301"/>
                  <a:gd name="T103" fmla="*/ 59 h 516"/>
                  <a:gd name="T104" fmla="*/ 2110 w 2301"/>
                  <a:gd name="T105" fmla="*/ 47 h 516"/>
                  <a:gd name="T106" fmla="*/ 2154 w 2301"/>
                  <a:gd name="T107" fmla="*/ 79 h 516"/>
                  <a:gd name="T108" fmla="*/ 2238 w 2301"/>
                  <a:gd name="T109" fmla="*/ 0 h 516"/>
                  <a:gd name="T110" fmla="*/ 2276 w 2301"/>
                  <a:gd name="T111" fmla="*/ 54 h 516"/>
                  <a:gd name="T112" fmla="*/ 2301 w 2301"/>
                  <a:gd name="T113" fmla="*/ 63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301" h="516">
                    <a:moveTo>
                      <a:pt x="0" y="516"/>
                    </a:moveTo>
                    <a:lnTo>
                      <a:pt x="59" y="495"/>
                    </a:lnTo>
                    <a:lnTo>
                      <a:pt x="105" y="441"/>
                    </a:lnTo>
                    <a:lnTo>
                      <a:pt x="113" y="426"/>
                    </a:lnTo>
                    <a:lnTo>
                      <a:pt x="236" y="396"/>
                    </a:lnTo>
                    <a:lnTo>
                      <a:pt x="247" y="380"/>
                    </a:lnTo>
                    <a:lnTo>
                      <a:pt x="297" y="336"/>
                    </a:lnTo>
                    <a:lnTo>
                      <a:pt x="257" y="295"/>
                    </a:lnTo>
                    <a:lnTo>
                      <a:pt x="301" y="287"/>
                    </a:lnTo>
                    <a:lnTo>
                      <a:pt x="348" y="298"/>
                    </a:lnTo>
                    <a:lnTo>
                      <a:pt x="370" y="288"/>
                    </a:lnTo>
                    <a:lnTo>
                      <a:pt x="365" y="325"/>
                    </a:lnTo>
                    <a:lnTo>
                      <a:pt x="448" y="309"/>
                    </a:lnTo>
                    <a:lnTo>
                      <a:pt x="502" y="323"/>
                    </a:lnTo>
                    <a:lnTo>
                      <a:pt x="588" y="273"/>
                    </a:lnTo>
                    <a:lnTo>
                      <a:pt x="614" y="287"/>
                    </a:lnTo>
                    <a:lnTo>
                      <a:pt x="690" y="229"/>
                    </a:lnTo>
                    <a:lnTo>
                      <a:pt x="699" y="221"/>
                    </a:lnTo>
                    <a:lnTo>
                      <a:pt x="769" y="236"/>
                    </a:lnTo>
                    <a:lnTo>
                      <a:pt x="812" y="257"/>
                    </a:lnTo>
                    <a:lnTo>
                      <a:pt x="843" y="292"/>
                    </a:lnTo>
                    <a:lnTo>
                      <a:pt x="880" y="288"/>
                    </a:lnTo>
                    <a:lnTo>
                      <a:pt x="909" y="364"/>
                    </a:lnTo>
                    <a:lnTo>
                      <a:pt x="939" y="327"/>
                    </a:lnTo>
                    <a:lnTo>
                      <a:pt x="930" y="298"/>
                    </a:lnTo>
                    <a:lnTo>
                      <a:pt x="943" y="268"/>
                    </a:lnTo>
                    <a:lnTo>
                      <a:pt x="998" y="292"/>
                    </a:lnTo>
                    <a:lnTo>
                      <a:pt x="1025" y="287"/>
                    </a:lnTo>
                    <a:lnTo>
                      <a:pt x="1102" y="298"/>
                    </a:lnTo>
                    <a:lnTo>
                      <a:pt x="1125" y="314"/>
                    </a:lnTo>
                    <a:lnTo>
                      <a:pt x="1168" y="309"/>
                    </a:lnTo>
                    <a:lnTo>
                      <a:pt x="1260" y="385"/>
                    </a:lnTo>
                    <a:lnTo>
                      <a:pt x="1306" y="396"/>
                    </a:lnTo>
                    <a:lnTo>
                      <a:pt x="1313" y="312"/>
                    </a:lnTo>
                    <a:lnTo>
                      <a:pt x="1345" y="334"/>
                    </a:lnTo>
                    <a:lnTo>
                      <a:pt x="1402" y="332"/>
                    </a:lnTo>
                    <a:lnTo>
                      <a:pt x="1413" y="327"/>
                    </a:lnTo>
                    <a:lnTo>
                      <a:pt x="1433" y="299"/>
                    </a:lnTo>
                    <a:lnTo>
                      <a:pt x="1485" y="255"/>
                    </a:lnTo>
                    <a:lnTo>
                      <a:pt x="1485" y="244"/>
                    </a:lnTo>
                    <a:lnTo>
                      <a:pt x="1531" y="251"/>
                    </a:lnTo>
                    <a:lnTo>
                      <a:pt x="1525" y="218"/>
                    </a:lnTo>
                    <a:lnTo>
                      <a:pt x="1637" y="181"/>
                    </a:lnTo>
                    <a:lnTo>
                      <a:pt x="1695" y="76"/>
                    </a:lnTo>
                    <a:lnTo>
                      <a:pt x="1779" y="47"/>
                    </a:lnTo>
                    <a:lnTo>
                      <a:pt x="1782" y="39"/>
                    </a:lnTo>
                    <a:lnTo>
                      <a:pt x="1857" y="112"/>
                    </a:lnTo>
                    <a:lnTo>
                      <a:pt x="1889" y="74"/>
                    </a:lnTo>
                    <a:lnTo>
                      <a:pt x="1957" y="79"/>
                    </a:lnTo>
                    <a:lnTo>
                      <a:pt x="1995" y="30"/>
                    </a:lnTo>
                    <a:lnTo>
                      <a:pt x="2053" y="14"/>
                    </a:lnTo>
                    <a:lnTo>
                      <a:pt x="2063" y="59"/>
                    </a:lnTo>
                    <a:lnTo>
                      <a:pt x="2110" y="47"/>
                    </a:lnTo>
                    <a:lnTo>
                      <a:pt x="2154" y="79"/>
                    </a:lnTo>
                    <a:lnTo>
                      <a:pt x="2238" y="0"/>
                    </a:lnTo>
                    <a:lnTo>
                      <a:pt x="2276" y="54"/>
                    </a:lnTo>
                    <a:lnTo>
                      <a:pt x="2301" y="6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2" name="Freeform 428">
                <a:extLst>
                  <a:ext uri="{FF2B5EF4-FFF2-40B4-BE49-F238E27FC236}">
                    <a16:creationId xmlns:a16="http://schemas.microsoft.com/office/drawing/2014/main" id="{4C8F4664-514B-E0AF-61C7-5CC782F29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47" y="1065"/>
                <a:ext cx="109" cy="114"/>
              </a:xfrm>
              <a:custGeom>
                <a:avLst/>
                <a:gdLst>
                  <a:gd name="T0" fmla="*/ 54 w 759"/>
                  <a:gd name="T1" fmla="*/ 0 h 799"/>
                  <a:gd name="T2" fmla="*/ 18 w 759"/>
                  <a:gd name="T3" fmla="*/ 57 h 799"/>
                  <a:gd name="T4" fmla="*/ 0 w 759"/>
                  <a:gd name="T5" fmla="*/ 107 h 799"/>
                  <a:gd name="T6" fmla="*/ 13 w 759"/>
                  <a:gd name="T7" fmla="*/ 111 h 799"/>
                  <a:gd name="T8" fmla="*/ 14 w 759"/>
                  <a:gd name="T9" fmla="*/ 111 h 799"/>
                  <a:gd name="T10" fmla="*/ 62 w 759"/>
                  <a:gd name="T11" fmla="*/ 142 h 799"/>
                  <a:gd name="T12" fmla="*/ 60 w 759"/>
                  <a:gd name="T13" fmla="*/ 153 h 799"/>
                  <a:gd name="T14" fmla="*/ 60 w 759"/>
                  <a:gd name="T15" fmla="*/ 155 h 799"/>
                  <a:gd name="T16" fmla="*/ 58 w 759"/>
                  <a:gd name="T17" fmla="*/ 162 h 799"/>
                  <a:gd name="T18" fmla="*/ 60 w 759"/>
                  <a:gd name="T19" fmla="*/ 175 h 799"/>
                  <a:gd name="T20" fmla="*/ 89 w 759"/>
                  <a:gd name="T21" fmla="*/ 180 h 799"/>
                  <a:gd name="T22" fmla="*/ 90 w 759"/>
                  <a:gd name="T23" fmla="*/ 180 h 799"/>
                  <a:gd name="T24" fmla="*/ 100 w 759"/>
                  <a:gd name="T25" fmla="*/ 181 h 799"/>
                  <a:gd name="T26" fmla="*/ 114 w 759"/>
                  <a:gd name="T27" fmla="*/ 166 h 799"/>
                  <a:gd name="T28" fmla="*/ 101 w 759"/>
                  <a:gd name="T29" fmla="*/ 192 h 799"/>
                  <a:gd name="T30" fmla="*/ 125 w 759"/>
                  <a:gd name="T31" fmla="*/ 197 h 799"/>
                  <a:gd name="T32" fmla="*/ 131 w 759"/>
                  <a:gd name="T33" fmla="*/ 175 h 799"/>
                  <a:gd name="T34" fmla="*/ 302 w 759"/>
                  <a:gd name="T35" fmla="*/ 210 h 799"/>
                  <a:gd name="T36" fmla="*/ 346 w 759"/>
                  <a:gd name="T37" fmla="*/ 166 h 799"/>
                  <a:gd name="T38" fmla="*/ 379 w 759"/>
                  <a:gd name="T39" fmla="*/ 181 h 799"/>
                  <a:gd name="T40" fmla="*/ 366 w 759"/>
                  <a:gd name="T41" fmla="*/ 225 h 799"/>
                  <a:gd name="T42" fmla="*/ 444 w 759"/>
                  <a:gd name="T43" fmla="*/ 273 h 799"/>
                  <a:gd name="T44" fmla="*/ 396 w 759"/>
                  <a:gd name="T45" fmla="*/ 336 h 799"/>
                  <a:gd name="T46" fmla="*/ 433 w 759"/>
                  <a:gd name="T47" fmla="*/ 356 h 799"/>
                  <a:gd name="T48" fmla="*/ 466 w 759"/>
                  <a:gd name="T49" fmla="*/ 388 h 799"/>
                  <a:gd name="T50" fmla="*/ 488 w 759"/>
                  <a:gd name="T51" fmla="*/ 395 h 799"/>
                  <a:gd name="T52" fmla="*/ 568 w 759"/>
                  <a:gd name="T53" fmla="*/ 453 h 799"/>
                  <a:gd name="T54" fmla="*/ 584 w 759"/>
                  <a:gd name="T55" fmla="*/ 461 h 799"/>
                  <a:gd name="T56" fmla="*/ 661 w 759"/>
                  <a:gd name="T57" fmla="*/ 515 h 799"/>
                  <a:gd name="T58" fmla="*/ 661 w 759"/>
                  <a:gd name="T59" fmla="*/ 524 h 799"/>
                  <a:gd name="T60" fmla="*/ 691 w 759"/>
                  <a:gd name="T61" fmla="*/ 607 h 799"/>
                  <a:gd name="T62" fmla="*/ 606 w 759"/>
                  <a:gd name="T63" fmla="*/ 688 h 799"/>
                  <a:gd name="T64" fmla="*/ 677 w 759"/>
                  <a:gd name="T65" fmla="*/ 719 h 799"/>
                  <a:gd name="T66" fmla="*/ 677 w 759"/>
                  <a:gd name="T67" fmla="*/ 727 h 799"/>
                  <a:gd name="T68" fmla="*/ 668 w 759"/>
                  <a:gd name="T69" fmla="*/ 775 h 799"/>
                  <a:gd name="T70" fmla="*/ 695 w 759"/>
                  <a:gd name="T71" fmla="*/ 799 h 799"/>
                  <a:gd name="T72" fmla="*/ 759 w 759"/>
                  <a:gd name="T73" fmla="*/ 793 h 7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759" h="799">
                    <a:moveTo>
                      <a:pt x="54" y="0"/>
                    </a:moveTo>
                    <a:lnTo>
                      <a:pt x="18" y="57"/>
                    </a:lnTo>
                    <a:lnTo>
                      <a:pt x="0" y="107"/>
                    </a:lnTo>
                    <a:lnTo>
                      <a:pt x="13" y="111"/>
                    </a:lnTo>
                    <a:lnTo>
                      <a:pt x="14" y="111"/>
                    </a:lnTo>
                    <a:lnTo>
                      <a:pt x="62" y="142"/>
                    </a:lnTo>
                    <a:lnTo>
                      <a:pt x="60" y="153"/>
                    </a:lnTo>
                    <a:lnTo>
                      <a:pt x="60" y="155"/>
                    </a:lnTo>
                    <a:lnTo>
                      <a:pt x="58" y="162"/>
                    </a:lnTo>
                    <a:lnTo>
                      <a:pt x="60" y="175"/>
                    </a:lnTo>
                    <a:lnTo>
                      <a:pt x="89" y="180"/>
                    </a:lnTo>
                    <a:lnTo>
                      <a:pt x="90" y="180"/>
                    </a:lnTo>
                    <a:lnTo>
                      <a:pt x="100" y="181"/>
                    </a:lnTo>
                    <a:lnTo>
                      <a:pt x="114" y="166"/>
                    </a:lnTo>
                    <a:lnTo>
                      <a:pt x="101" y="192"/>
                    </a:lnTo>
                    <a:lnTo>
                      <a:pt x="125" y="197"/>
                    </a:lnTo>
                    <a:lnTo>
                      <a:pt x="131" y="175"/>
                    </a:lnTo>
                    <a:lnTo>
                      <a:pt x="302" y="210"/>
                    </a:lnTo>
                    <a:lnTo>
                      <a:pt x="346" y="166"/>
                    </a:lnTo>
                    <a:lnTo>
                      <a:pt x="379" y="181"/>
                    </a:lnTo>
                    <a:lnTo>
                      <a:pt x="366" y="225"/>
                    </a:lnTo>
                    <a:lnTo>
                      <a:pt x="444" y="273"/>
                    </a:lnTo>
                    <a:lnTo>
                      <a:pt x="396" y="336"/>
                    </a:lnTo>
                    <a:lnTo>
                      <a:pt x="433" y="356"/>
                    </a:lnTo>
                    <a:lnTo>
                      <a:pt x="466" y="388"/>
                    </a:lnTo>
                    <a:lnTo>
                      <a:pt x="488" y="395"/>
                    </a:lnTo>
                    <a:lnTo>
                      <a:pt x="568" y="453"/>
                    </a:lnTo>
                    <a:lnTo>
                      <a:pt x="584" y="461"/>
                    </a:lnTo>
                    <a:lnTo>
                      <a:pt x="661" y="515"/>
                    </a:lnTo>
                    <a:lnTo>
                      <a:pt x="661" y="524"/>
                    </a:lnTo>
                    <a:lnTo>
                      <a:pt x="691" y="607"/>
                    </a:lnTo>
                    <a:lnTo>
                      <a:pt x="606" y="688"/>
                    </a:lnTo>
                    <a:lnTo>
                      <a:pt x="677" y="719"/>
                    </a:lnTo>
                    <a:lnTo>
                      <a:pt x="677" y="727"/>
                    </a:lnTo>
                    <a:lnTo>
                      <a:pt x="668" y="775"/>
                    </a:lnTo>
                    <a:lnTo>
                      <a:pt x="695" y="799"/>
                    </a:lnTo>
                    <a:lnTo>
                      <a:pt x="759" y="79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3" name="Freeform 429">
                <a:extLst>
                  <a:ext uri="{FF2B5EF4-FFF2-40B4-BE49-F238E27FC236}">
                    <a16:creationId xmlns:a16="http://schemas.microsoft.com/office/drawing/2014/main" id="{B7FA77C2-1290-C984-AFB2-7925C70C1C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9" y="635"/>
                <a:ext cx="246" cy="37"/>
              </a:xfrm>
              <a:custGeom>
                <a:avLst/>
                <a:gdLst>
                  <a:gd name="T0" fmla="*/ 0 w 1724"/>
                  <a:gd name="T1" fmla="*/ 167 h 262"/>
                  <a:gd name="T2" fmla="*/ 128 w 1724"/>
                  <a:gd name="T3" fmla="*/ 112 h 262"/>
                  <a:gd name="T4" fmla="*/ 129 w 1724"/>
                  <a:gd name="T5" fmla="*/ 118 h 262"/>
                  <a:gd name="T6" fmla="*/ 161 w 1724"/>
                  <a:gd name="T7" fmla="*/ 112 h 262"/>
                  <a:gd name="T8" fmla="*/ 172 w 1724"/>
                  <a:gd name="T9" fmla="*/ 113 h 262"/>
                  <a:gd name="T10" fmla="*/ 180 w 1724"/>
                  <a:gd name="T11" fmla="*/ 140 h 262"/>
                  <a:gd name="T12" fmla="*/ 227 w 1724"/>
                  <a:gd name="T13" fmla="*/ 146 h 262"/>
                  <a:gd name="T14" fmla="*/ 242 w 1724"/>
                  <a:gd name="T15" fmla="*/ 142 h 262"/>
                  <a:gd name="T16" fmla="*/ 293 w 1724"/>
                  <a:gd name="T17" fmla="*/ 148 h 262"/>
                  <a:gd name="T18" fmla="*/ 314 w 1724"/>
                  <a:gd name="T19" fmla="*/ 105 h 262"/>
                  <a:gd name="T20" fmla="*/ 391 w 1724"/>
                  <a:gd name="T21" fmla="*/ 109 h 262"/>
                  <a:gd name="T22" fmla="*/ 401 w 1724"/>
                  <a:gd name="T23" fmla="*/ 98 h 262"/>
                  <a:gd name="T24" fmla="*/ 455 w 1724"/>
                  <a:gd name="T25" fmla="*/ 127 h 262"/>
                  <a:gd name="T26" fmla="*/ 453 w 1724"/>
                  <a:gd name="T27" fmla="*/ 134 h 262"/>
                  <a:gd name="T28" fmla="*/ 565 w 1724"/>
                  <a:gd name="T29" fmla="*/ 142 h 262"/>
                  <a:gd name="T30" fmla="*/ 592 w 1724"/>
                  <a:gd name="T31" fmla="*/ 101 h 262"/>
                  <a:gd name="T32" fmla="*/ 595 w 1724"/>
                  <a:gd name="T33" fmla="*/ 94 h 262"/>
                  <a:gd name="T34" fmla="*/ 633 w 1724"/>
                  <a:gd name="T35" fmla="*/ 87 h 262"/>
                  <a:gd name="T36" fmla="*/ 683 w 1724"/>
                  <a:gd name="T37" fmla="*/ 44 h 262"/>
                  <a:gd name="T38" fmla="*/ 701 w 1724"/>
                  <a:gd name="T39" fmla="*/ 47 h 262"/>
                  <a:gd name="T40" fmla="*/ 773 w 1724"/>
                  <a:gd name="T41" fmla="*/ 109 h 262"/>
                  <a:gd name="T42" fmla="*/ 784 w 1724"/>
                  <a:gd name="T43" fmla="*/ 123 h 262"/>
                  <a:gd name="T44" fmla="*/ 803 w 1724"/>
                  <a:gd name="T45" fmla="*/ 107 h 262"/>
                  <a:gd name="T46" fmla="*/ 870 w 1724"/>
                  <a:gd name="T47" fmla="*/ 85 h 262"/>
                  <a:gd name="T48" fmla="*/ 861 w 1724"/>
                  <a:gd name="T49" fmla="*/ 59 h 262"/>
                  <a:gd name="T50" fmla="*/ 890 w 1724"/>
                  <a:gd name="T51" fmla="*/ 37 h 262"/>
                  <a:gd name="T52" fmla="*/ 952 w 1724"/>
                  <a:gd name="T53" fmla="*/ 6 h 262"/>
                  <a:gd name="T54" fmla="*/ 961 w 1724"/>
                  <a:gd name="T55" fmla="*/ 0 h 262"/>
                  <a:gd name="T56" fmla="*/ 1016 w 1724"/>
                  <a:gd name="T57" fmla="*/ 41 h 262"/>
                  <a:gd name="T58" fmla="*/ 1068 w 1724"/>
                  <a:gd name="T59" fmla="*/ 54 h 262"/>
                  <a:gd name="T60" fmla="*/ 1076 w 1724"/>
                  <a:gd name="T61" fmla="*/ 63 h 262"/>
                  <a:gd name="T62" fmla="*/ 1141 w 1724"/>
                  <a:gd name="T63" fmla="*/ 81 h 262"/>
                  <a:gd name="T64" fmla="*/ 1180 w 1724"/>
                  <a:gd name="T65" fmla="*/ 58 h 262"/>
                  <a:gd name="T66" fmla="*/ 1253 w 1724"/>
                  <a:gd name="T67" fmla="*/ 112 h 262"/>
                  <a:gd name="T68" fmla="*/ 1269 w 1724"/>
                  <a:gd name="T69" fmla="*/ 162 h 262"/>
                  <a:gd name="T70" fmla="*/ 1332 w 1724"/>
                  <a:gd name="T71" fmla="*/ 113 h 262"/>
                  <a:gd name="T72" fmla="*/ 1378 w 1724"/>
                  <a:gd name="T73" fmla="*/ 105 h 262"/>
                  <a:gd name="T74" fmla="*/ 1382 w 1724"/>
                  <a:gd name="T75" fmla="*/ 112 h 262"/>
                  <a:gd name="T76" fmla="*/ 1438 w 1724"/>
                  <a:gd name="T77" fmla="*/ 63 h 262"/>
                  <a:gd name="T78" fmla="*/ 1450 w 1724"/>
                  <a:gd name="T79" fmla="*/ 72 h 262"/>
                  <a:gd name="T80" fmla="*/ 1455 w 1724"/>
                  <a:gd name="T81" fmla="*/ 127 h 262"/>
                  <a:gd name="T82" fmla="*/ 1433 w 1724"/>
                  <a:gd name="T83" fmla="*/ 178 h 262"/>
                  <a:gd name="T84" fmla="*/ 1433 w 1724"/>
                  <a:gd name="T85" fmla="*/ 192 h 262"/>
                  <a:gd name="T86" fmla="*/ 1438 w 1724"/>
                  <a:gd name="T87" fmla="*/ 203 h 262"/>
                  <a:gd name="T88" fmla="*/ 1509 w 1724"/>
                  <a:gd name="T89" fmla="*/ 223 h 262"/>
                  <a:gd name="T90" fmla="*/ 1527 w 1724"/>
                  <a:gd name="T91" fmla="*/ 234 h 262"/>
                  <a:gd name="T92" fmla="*/ 1613 w 1724"/>
                  <a:gd name="T93" fmla="*/ 238 h 262"/>
                  <a:gd name="T94" fmla="*/ 1658 w 1724"/>
                  <a:gd name="T95" fmla="*/ 262 h 262"/>
                  <a:gd name="T96" fmla="*/ 1724 w 1724"/>
                  <a:gd name="T97" fmla="*/ 24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24" h="262">
                    <a:moveTo>
                      <a:pt x="0" y="167"/>
                    </a:moveTo>
                    <a:lnTo>
                      <a:pt x="128" y="112"/>
                    </a:lnTo>
                    <a:lnTo>
                      <a:pt x="129" y="118"/>
                    </a:lnTo>
                    <a:lnTo>
                      <a:pt x="161" y="112"/>
                    </a:lnTo>
                    <a:lnTo>
                      <a:pt x="172" y="113"/>
                    </a:lnTo>
                    <a:lnTo>
                      <a:pt x="180" y="140"/>
                    </a:lnTo>
                    <a:lnTo>
                      <a:pt x="227" y="146"/>
                    </a:lnTo>
                    <a:lnTo>
                      <a:pt x="242" y="142"/>
                    </a:lnTo>
                    <a:lnTo>
                      <a:pt x="293" y="148"/>
                    </a:lnTo>
                    <a:lnTo>
                      <a:pt x="314" y="105"/>
                    </a:lnTo>
                    <a:lnTo>
                      <a:pt x="391" y="109"/>
                    </a:lnTo>
                    <a:lnTo>
                      <a:pt x="401" y="98"/>
                    </a:lnTo>
                    <a:lnTo>
                      <a:pt x="455" y="127"/>
                    </a:lnTo>
                    <a:lnTo>
                      <a:pt x="453" y="134"/>
                    </a:lnTo>
                    <a:lnTo>
                      <a:pt x="565" y="142"/>
                    </a:lnTo>
                    <a:lnTo>
                      <a:pt x="592" y="101"/>
                    </a:lnTo>
                    <a:lnTo>
                      <a:pt x="595" y="94"/>
                    </a:lnTo>
                    <a:lnTo>
                      <a:pt x="633" y="87"/>
                    </a:lnTo>
                    <a:lnTo>
                      <a:pt x="683" y="44"/>
                    </a:lnTo>
                    <a:lnTo>
                      <a:pt x="701" y="47"/>
                    </a:lnTo>
                    <a:lnTo>
                      <a:pt x="773" y="109"/>
                    </a:lnTo>
                    <a:lnTo>
                      <a:pt x="784" y="123"/>
                    </a:lnTo>
                    <a:lnTo>
                      <a:pt x="803" y="107"/>
                    </a:lnTo>
                    <a:lnTo>
                      <a:pt x="870" y="85"/>
                    </a:lnTo>
                    <a:lnTo>
                      <a:pt x="861" y="59"/>
                    </a:lnTo>
                    <a:lnTo>
                      <a:pt x="890" y="37"/>
                    </a:lnTo>
                    <a:lnTo>
                      <a:pt x="952" y="6"/>
                    </a:lnTo>
                    <a:lnTo>
                      <a:pt x="961" y="0"/>
                    </a:lnTo>
                    <a:lnTo>
                      <a:pt x="1016" y="41"/>
                    </a:lnTo>
                    <a:lnTo>
                      <a:pt x="1068" y="54"/>
                    </a:lnTo>
                    <a:lnTo>
                      <a:pt x="1076" y="63"/>
                    </a:lnTo>
                    <a:lnTo>
                      <a:pt x="1141" y="81"/>
                    </a:lnTo>
                    <a:lnTo>
                      <a:pt x="1180" y="58"/>
                    </a:lnTo>
                    <a:lnTo>
                      <a:pt x="1253" y="112"/>
                    </a:lnTo>
                    <a:lnTo>
                      <a:pt x="1269" y="162"/>
                    </a:lnTo>
                    <a:lnTo>
                      <a:pt x="1332" y="113"/>
                    </a:lnTo>
                    <a:lnTo>
                      <a:pt x="1378" y="105"/>
                    </a:lnTo>
                    <a:lnTo>
                      <a:pt x="1382" y="112"/>
                    </a:lnTo>
                    <a:lnTo>
                      <a:pt x="1438" y="63"/>
                    </a:lnTo>
                    <a:lnTo>
                      <a:pt x="1450" y="72"/>
                    </a:lnTo>
                    <a:lnTo>
                      <a:pt x="1455" y="127"/>
                    </a:lnTo>
                    <a:lnTo>
                      <a:pt x="1433" y="178"/>
                    </a:lnTo>
                    <a:lnTo>
                      <a:pt x="1433" y="192"/>
                    </a:lnTo>
                    <a:lnTo>
                      <a:pt x="1438" y="203"/>
                    </a:lnTo>
                    <a:lnTo>
                      <a:pt x="1509" y="223"/>
                    </a:lnTo>
                    <a:lnTo>
                      <a:pt x="1527" y="234"/>
                    </a:lnTo>
                    <a:lnTo>
                      <a:pt x="1613" y="238"/>
                    </a:lnTo>
                    <a:lnTo>
                      <a:pt x="1658" y="262"/>
                    </a:lnTo>
                    <a:lnTo>
                      <a:pt x="1724" y="24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4" name="Freeform 430">
                <a:extLst>
                  <a:ext uri="{FF2B5EF4-FFF2-40B4-BE49-F238E27FC236}">
                    <a16:creationId xmlns:a16="http://schemas.microsoft.com/office/drawing/2014/main" id="{3AF53105-5515-7B72-C311-9187AD5C05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15" y="756"/>
                <a:ext cx="340" cy="75"/>
              </a:xfrm>
              <a:custGeom>
                <a:avLst/>
                <a:gdLst>
                  <a:gd name="T0" fmla="*/ 11 w 2384"/>
                  <a:gd name="T1" fmla="*/ 13 h 531"/>
                  <a:gd name="T2" fmla="*/ 64 w 2384"/>
                  <a:gd name="T3" fmla="*/ 55 h 531"/>
                  <a:gd name="T4" fmla="*/ 64 w 2384"/>
                  <a:gd name="T5" fmla="*/ 101 h 531"/>
                  <a:gd name="T6" fmla="*/ 115 w 2384"/>
                  <a:gd name="T7" fmla="*/ 157 h 531"/>
                  <a:gd name="T8" fmla="*/ 195 w 2384"/>
                  <a:gd name="T9" fmla="*/ 164 h 531"/>
                  <a:gd name="T10" fmla="*/ 293 w 2384"/>
                  <a:gd name="T11" fmla="*/ 164 h 531"/>
                  <a:gd name="T12" fmla="*/ 390 w 2384"/>
                  <a:gd name="T13" fmla="*/ 130 h 531"/>
                  <a:gd name="T14" fmla="*/ 475 w 2384"/>
                  <a:gd name="T15" fmla="*/ 207 h 531"/>
                  <a:gd name="T16" fmla="*/ 555 w 2384"/>
                  <a:gd name="T17" fmla="*/ 188 h 531"/>
                  <a:gd name="T18" fmla="*/ 647 w 2384"/>
                  <a:gd name="T19" fmla="*/ 174 h 531"/>
                  <a:gd name="T20" fmla="*/ 729 w 2384"/>
                  <a:gd name="T21" fmla="*/ 164 h 531"/>
                  <a:gd name="T22" fmla="*/ 904 w 2384"/>
                  <a:gd name="T23" fmla="*/ 218 h 531"/>
                  <a:gd name="T24" fmla="*/ 980 w 2384"/>
                  <a:gd name="T25" fmla="*/ 225 h 531"/>
                  <a:gd name="T26" fmla="*/ 1032 w 2384"/>
                  <a:gd name="T27" fmla="*/ 264 h 531"/>
                  <a:gd name="T28" fmla="*/ 1103 w 2384"/>
                  <a:gd name="T29" fmla="*/ 284 h 531"/>
                  <a:gd name="T30" fmla="*/ 1193 w 2384"/>
                  <a:gd name="T31" fmla="*/ 338 h 531"/>
                  <a:gd name="T32" fmla="*/ 1231 w 2384"/>
                  <a:gd name="T33" fmla="*/ 354 h 531"/>
                  <a:gd name="T34" fmla="*/ 1287 w 2384"/>
                  <a:gd name="T35" fmla="*/ 341 h 531"/>
                  <a:gd name="T36" fmla="*/ 1324 w 2384"/>
                  <a:gd name="T37" fmla="*/ 370 h 531"/>
                  <a:gd name="T38" fmla="*/ 1384 w 2384"/>
                  <a:gd name="T39" fmla="*/ 428 h 531"/>
                  <a:gd name="T40" fmla="*/ 1422 w 2384"/>
                  <a:gd name="T41" fmla="*/ 455 h 531"/>
                  <a:gd name="T42" fmla="*/ 1505 w 2384"/>
                  <a:gd name="T43" fmla="*/ 425 h 531"/>
                  <a:gd name="T44" fmla="*/ 1546 w 2384"/>
                  <a:gd name="T45" fmla="*/ 531 h 531"/>
                  <a:gd name="T46" fmla="*/ 1590 w 2384"/>
                  <a:gd name="T47" fmla="*/ 452 h 531"/>
                  <a:gd name="T48" fmla="*/ 1614 w 2384"/>
                  <a:gd name="T49" fmla="*/ 404 h 531"/>
                  <a:gd name="T50" fmla="*/ 1633 w 2384"/>
                  <a:gd name="T51" fmla="*/ 381 h 531"/>
                  <a:gd name="T52" fmla="*/ 1680 w 2384"/>
                  <a:gd name="T53" fmla="*/ 385 h 531"/>
                  <a:gd name="T54" fmla="*/ 1742 w 2384"/>
                  <a:gd name="T55" fmla="*/ 404 h 531"/>
                  <a:gd name="T56" fmla="*/ 1805 w 2384"/>
                  <a:gd name="T57" fmla="*/ 406 h 531"/>
                  <a:gd name="T58" fmla="*/ 1816 w 2384"/>
                  <a:gd name="T59" fmla="*/ 284 h 531"/>
                  <a:gd name="T60" fmla="*/ 1899 w 2384"/>
                  <a:gd name="T61" fmla="*/ 256 h 531"/>
                  <a:gd name="T62" fmla="*/ 1974 w 2384"/>
                  <a:gd name="T63" fmla="*/ 261 h 531"/>
                  <a:gd name="T64" fmla="*/ 1934 w 2384"/>
                  <a:gd name="T65" fmla="*/ 171 h 531"/>
                  <a:gd name="T66" fmla="*/ 1980 w 2384"/>
                  <a:gd name="T67" fmla="*/ 181 h 531"/>
                  <a:gd name="T68" fmla="*/ 2056 w 2384"/>
                  <a:gd name="T69" fmla="*/ 243 h 531"/>
                  <a:gd name="T70" fmla="*/ 2094 w 2384"/>
                  <a:gd name="T71" fmla="*/ 239 h 531"/>
                  <a:gd name="T72" fmla="*/ 2160 w 2384"/>
                  <a:gd name="T73" fmla="*/ 157 h 531"/>
                  <a:gd name="T74" fmla="*/ 2223 w 2384"/>
                  <a:gd name="T75" fmla="*/ 234 h 531"/>
                  <a:gd name="T76" fmla="*/ 2267 w 2384"/>
                  <a:gd name="T77" fmla="*/ 141 h 531"/>
                  <a:gd name="T78" fmla="*/ 2314 w 2384"/>
                  <a:gd name="T79" fmla="*/ 201 h 531"/>
                  <a:gd name="T80" fmla="*/ 2384 w 2384"/>
                  <a:gd name="T81" fmla="*/ 163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384" h="531">
                    <a:moveTo>
                      <a:pt x="0" y="0"/>
                    </a:moveTo>
                    <a:lnTo>
                      <a:pt x="11" y="13"/>
                    </a:lnTo>
                    <a:lnTo>
                      <a:pt x="46" y="13"/>
                    </a:lnTo>
                    <a:lnTo>
                      <a:pt x="64" y="55"/>
                    </a:lnTo>
                    <a:lnTo>
                      <a:pt x="95" y="54"/>
                    </a:lnTo>
                    <a:lnTo>
                      <a:pt x="64" y="101"/>
                    </a:lnTo>
                    <a:lnTo>
                      <a:pt x="95" y="141"/>
                    </a:lnTo>
                    <a:lnTo>
                      <a:pt x="115" y="157"/>
                    </a:lnTo>
                    <a:lnTo>
                      <a:pt x="172" y="171"/>
                    </a:lnTo>
                    <a:lnTo>
                      <a:pt x="195" y="164"/>
                    </a:lnTo>
                    <a:lnTo>
                      <a:pt x="264" y="109"/>
                    </a:lnTo>
                    <a:lnTo>
                      <a:pt x="293" y="164"/>
                    </a:lnTo>
                    <a:lnTo>
                      <a:pt x="336" y="112"/>
                    </a:lnTo>
                    <a:lnTo>
                      <a:pt x="390" y="130"/>
                    </a:lnTo>
                    <a:lnTo>
                      <a:pt x="435" y="138"/>
                    </a:lnTo>
                    <a:lnTo>
                      <a:pt x="475" y="207"/>
                    </a:lnTo>
                    <a:lnTo>
                      <a:pt x="541" y="197"/>
                    </a:lnTo>
                    <a:lnTo>
                      <a:pt x="555" y="188"/>
                    </a:lnTo>
                    <a:lnTo>
                      <a:pt x="606" y="201"/>
                    </a:lnTo>
                    <a:lnTo>
                      <a:pt x="647" y="174"/>
                    </a:lnTo>
                    <a:lnTo>
                      <a:pt x="723" y="160"/>
                    </a:lnTo>
                    <a:lnTo>
                      <a:pt x="729" y="164"/>
                    </a:lnTo>
                    <a:lnTo>
                      <a:pt x="827" y="168"/>
                    </a:lnTo>
                    <a:lnTo>
                      <a:pt x="904" y="218"/>
                    </a:lnTo>
                    <a:lnTo>
                      <a:pt x="948" y="201"/>
                    </a:lnTo>
                    <a:lnTo>
                      <a:pt x="980" y="225"/>
                    </a:lnTo>
                    <a:lnTo>
                      <a:pt x="1018" y="273"/>
                    </a:lnTo>
                    <a:lnTo>
                      <a:pt x="1032" y="264"/>
                    </a:lnTo>
                    <a:lnTo>
                      <a:pt x="1054" y="295"/>
                    </a:lnTo>
                    <a:lnTo>
                      <a:pt x="1103" y="284"/>
                    </a:lnTo>
                    <a:lnTo>
                      <a:pt x="1180" y="305"/>
                    </a:lnTo>
                    <a:lnTo>
                      <a:pt x="1193" y="338"/>
                    </a:lnTo>
                    <a:lnTo>
                      <a:pt x="1215" y="345"/>
                    </a:lnTo>
                    <a:lnTo>
                      <a:pt x="1231" y="354"/>
                    </a:lnTo>
                    <a:lnTo>
                      <a:pt x="1237" y="393"/>
                    </a:lnTo>
                    <a:lnTo>
                      <a:pt x="1287" y="341"/>
                    </a:lnTo>
                    <a:lnTo>
                      <a:pt x="1316" y="376"/>
                    </a:lnTo>
                    <a:lnTo>
                      <a:pt x="1324" y="370"/>
                    </a:lnTo>
                    <a:lnTo>
                      <a:pt x="1396" y="400"/>
                    </a:lnTo>
                    <a:lnTo>
                      <a:pt x="1384" y="428"/>
                    </a:lnTo>
                    <a:lnTo>
                      <a:pt x="1406" y="459"/>
                    </a:lnTo>
                    <a:lnTo>
                      <a:pt x="1422" y="455"/>
                    </a:lnTo>
                    <a:lnTo>
                      <a:pt x="1442" y="417"/>
                    </a:lnTo>
                    <a:lnTo>
                      <a:pt x="1505" y="425"/>
                    </a:lnTo>
                    <a:lnTo>
                      <a:pt x="1505" y="492"/>
                    </a:lnTo>
                    <a:lnTo>
                      <a:pt x="1546" y="531"/>
                    </a:lnTo>
                    <a:lnTo>
                      <a:pt x="1582" y="503"/>
                    </a:lnTo>
                    <a:lnTo>
                      <a:pt x="1590" y="452"/>
                    </a:lnTo>
                    <a:lnTo>
                      <a:pt x="1590" y="447"/>
                    </a:lnTo>
                    <a:lnTo>
                      <a:pt x="1614" y="404"/>
                    </a:lnTo>
                    <a:lnTo>
                      <a:pt x="1615" y="382"/>
                    </a:lnTo>
                    <a:lnTo>
                      <a:pt x="1633" y="381"/>
                    </a:lnTo>
                    <a:lnTo>
                      <a:pt x="1671" y="396"/>
                    </a:lnTo>
                    <a:lnTo>
                      <a:pt x="1680" y="385"/>
                    </a:lnTo>
                    <a:lnTo>
                      <a:pt x="1739" y="396"/>
                    </a:lnTo>
                    <a:lnTo>
                      <a:pt x="1742" y="404"/>
                    </a:lnTo>
                    <a:lnTo>
                      <a:pt x="1772" y="414"/>
                    </a:lnTo>
                    <a:lnTo>
                      <a:pt x="1805" y="406"/>
                    </a:lnTo>
                    <a:lnTo>
                      <a:pt x="1819" y="291"/>
                    </a:lnTo>
                    <a:lnTo>
                      <a:pt x="1816" y="284"/>
                    </a:lnTo>
                    <a:lnTo>
                      <a:pt x="1892" y="294"/>
                    </a:lnTo>
                    <a:lnTo>
                      <a:pt x="1899" y="256"/>
                    </a:lnTo>
                    <a:lnTo>
                      <a:pt x="1917" y="225"/>
                    </a:lnTo>
                    <a:lnTo>
                      <a:pt x="1974" y="261"/>
                    </a:lnTo>
                    <a:lnTo>
                      <a:pt x="1974" y="228"/>
                    </a:lnTo>
                    <a:lnTo>
                      <a:pt x="1934" y="171"/>
                    </a:lnTo>
                    <a:lnTo>
                      <a:pt x="1961" y="141"/>
                    </a:lnTo>
                    <a:lnTo>
                      <a:pt x="1980" y="181"/>
                    </a:lnTo>
                    <a:lnTo>
                      <a:pt x="2018" y="153"/>
                    </a:lnTo>
                    <a:lnTo>
                      <a:pt x="2056" y="243"/>
                    </a:lnTo>
                    <a:lnTo>
                      <a:pt x="2089" y="269"/>
                    </a:lnTo>
                    <a:lnTo>
                      <a:pt x="2094" y="239"/>
                    </a:lnTo>
                    <a:lnTo>
                      <a:pt x="2141" y="168"/>
                    </a:lnTo>
                    <a:lnTo>
                      <a:pt x="2160" y="157"/>
                    </a:lnTo>
                    <a:lnTo>
                      <a:pt x="2187" y="199"/>
                    </a:lnTo>
                    <a:lnTo>
                      <a:pt x="2223" y="234"/>
                    </a:lnTo>
                    <a:lnTo>
                      <a:pt x="2272" y="196"/>
                    </a:lnTo>
                    <a:lnTo>
                      <a:pt x="2267" y="141"/>
                    </a:lnTo>
                    <a:lnTo>
                      <a:pt x="2324" y="144"/>
                    </a:lnTo>
                    <a:lnTo>
                      <a:pt x="2314" y="201"/>
                    </a:lnTo>
                    <a:lnTo>
                      <a:pt x="2338" y="179"/>
                    </a:lnTo>
                    <a:lnTo>
                      <a:pt x="2384" y="16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5" name="Freeform 431">
                <a:extLst>
                  <a:ext uri="{FF2B5EF4-FFF2-40B4-BE49-F238E27FC236}">
                    <a16:creationId xmlns:a16="http://schemas.microsoft.com/office/drawing/2014/main" id="{DF602F07-425E-77A3-1F6B-5448E3295B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" y="1391"/>
                <a:ext cx="178" cy="73"/>
              </a:xfrm>
              <a:custGeom>
                <a:avLst/>
                <a:gdLst>
                  <a:gd name="T0" fmla="*/ 0 w 1246"/>
                  <a:gd name="T1" fmla="*/ 72 h 507"/>
                  <a:gd name="T2" fmla="*/ 88 w 1246"/>
                  <a:gd name="T3" fmla="*/ 76 h 507"/>
                  <a:gd name="T4" fmla="*/ 187 w 1246"/>
                  <a:gd name="T5" fmla="*/ 52 h 507"/>
                  <a:gd name="T6" fmla="*/ 189 w 1246"/>
                  <a:gd name="T7" fmla="*/ 92 h 507"/>
                  <a:gd name="T8" fmla="*/ 286 w 1246"/>
                  <a:gd name="T9" fmla="*/ 13 h 507"/>
                  <a:gd name="T10" fmla="*/ 297 w 1246"/>
                  <a:gd name="T11" fmla="*/ 6 h 507"/>
                  <a:gd name="T12" fmla="*/ 312 w 1246"/>
                  <a:gd name="T13" fmla="*/ 0 h 507"/>
                  <a:gd name="T14" fmla="*/ 361 w 1246"/>
                  <a:gd name="T15" fmla="*/ 0 h 507"/>
                  <a:gd name="T16" fmla="*/ 362 w 1246"/>
                  <a:gd name="T17" fmla="*/ 2 h 507"/>
                  <a:gd name="T18" fmla="*/ 364 w 1246"/>
                  <a:gd name="T19" fmla="*/ 5 h 507"/>
                  <a:gd name="T20" fmla="*/ 370 w 1246"/>
                  <a:gd name="T21" fmla="*/ 8 h 507"/>
                  <a:gd name="T22" fmla="*/ 381 w 1246"/>
                  <a:gd name="T23" fmla="*/ 19 h 507"/>
                  <a:gd name="T24" fmla="*/ 383 w 1246"/>
                  <a:gd name="T25" fmla="*/ 24 h 507"/>
                  <a:gd name="T26" fmla="*/ 383 w 1246"/>
                  <a:gd name="T27" fmla="*/ 27 h 507"/>
                  <a:gd name="T28" fmla="*/ 377 w 1246"/>
                  <a:gd name="T29" fmla="*/ 41 h 507"/>
                  <a:gd name="T30" fmla="*/ 297 w 1246"/>
                  <a:gd name="T31" fmla="*/ 74 h 507"/>
                  <a:gd name="T32" fmla="*/ 282 w 1246"/>
                  <a:gd name="T33" fmla="*/ 89 h 507"/>
                  <a:gd name="T34" fmla="*/ 277 w 1246"/>
                  <a:gd name="T35" fmla="*/ 92 h 507"/>
                  <a:gd name="T36" fmla="*/ 275 w 1246"/>
                  <a:gd name="T37" fmla="*/ 96 h 507"/>
                  <a:gd name="T38" fmla="*/ 275 w 1246"/>
                  <a:gd name="T39" fmla="*/ 111 h 507"/>
                  <a:gd name="T40" fmla="*/ 290 w 1246"/>
                  <a:gd name="T41" fmla="*/ 126 h 507"/>
                  <a:gd name="T42" fmla="*/ 306 w 1246"/>
                  <a:gd name="T43" fmla="*/ 136 h 507"/>
                  <a:gd name="T44" fmla="*/ 351 w 1246"/>
                  <a:gd name="T45" fmla="*/ 128 h 507"/>
                  <a:gd name="T46" fmla="*/ 417 w 1246"/>
                  <a:gd name="T47" fmla="*/ 137 h 507"/>
                  <a:gd name="T48" fmla="*/ 449 w 1246"/>
                  <a:gd name="T49" fmla="*/ 150 h 507"/>
                  <a:gd name="T50" fmla="*/ 498 w 1246"/>
                  <a:gd name="T51" fmla="*/ 147 h 507"/>
                  <a:gd name="T52" fmla="*/ 503 w 1246"/>
                  <a:gd name="T53" fmla="*/ 225 h 507"/>
                  <a:gd name="T54" fmla="*/ 508 w 1246"/>
                  <a:gd name="T55" fmla="*/ 257 h 507"/>
                  <a:gd name="T56" fmla="*/ 552 w 1246"/>
                  <a:gd name="T57" fmla="*/ 290 h 507"/>
                  <a:gd name="T58" fmla="*/ 594 w 1246"/>
                  <a:gd name="T59" fmla="*/ 300 h 507"/>
                  <a:gd name="T60" fmla="*/ 599 w 1246"/>
                  <a:gd name="T61" fmla="*/ 354 h 507"/>
                  <a:gd name="T62" fmla="*/ 607 w 1246"/>
                  <a:gd name="T63" fmla="*/ 356 h 507"/>
                  <a:gd name="T64" fmla="*/ 635 w 1246"/>
                  <a:gd name="T65" fmla="*/ 449 h 507"/>
                  <a:gd name="T66" fmla="*/ 741 w 1246"/>
                  <a:gd name="T67" fmla="*/ 432 h 507"/>
                  <a:gd name="T68" fmla="*/ 765 w 1246"/>
                  <a:gd name="T69" fmla="*/ 460 h 507"/>
                  <a:gd name="T70" fmla="*/ 836 w 1246"/>
                  <a:gd name="T71" fmla="*/ 465 h 507"/>
                  <a:gd name="T72" fmla="*/ 853 w 1246"/>
                  <a:gd name="T73" fmla="*/ 504 h 507"/>
                  <a:gd name="T74" fmla="*/ 965 w 1246"/>
                  <a:gd name="T75" fmla="*/ 507 h 507"/>
                  <a:gd name="T76" fmla="*/ 998 w 1246"/>
                  <a:gd name="T77" fmla="*/ 431 h 507"/>
                  <a:gd name="T78" fmla="*/ 1093 w 1246"/>
                  <a:gd name="T79" fmla="*/ 445 h 507"/>
                  <a:gd name="T80" fmla="*/ 1083 w 1246"/>
                  <a:gd name="T81" fmla="*/ 358 h 507"/>
                  <a:gd name="T82" fmla="*/ 1194 w 1246"/>
                  <a:gd name="T83" fmla="*/ 417 h 507"/>
                  <a:gd name="T84" fmla="*/ 1246 w 1246"/>
                  <a:gd name="T85" fmla="*/ 432 h 5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46" h="507">
                    <a:moveTo>
                      <a:pt x="0" y="72"/>
                    </a:moveTo>
                    <a:lnTo>
                      <a:pt x="88" y="76"/>
                    </a:lnTo>
                    <a:lnTo>
                      <a:pt x="187" y="52"/>
                    </a:lnTo>
                    <a:lnTo>
                      <a:pt x="189" y="92"/>
                    </a:lnTo>
                    <a:lnTo>
                      <a:pt x="286" y="13"/>
                    </a:lnTo>
                    <a:lnTo>
                      <a:pt x="297" y="6"/>
                    </a:lnTo>
                    <a:lnTo>
                      <a:pt x="312" y="0"/>
                    </a:lnTo>
                    <a:lnTo>
                      <a:pt x="361" y="0"/>
                    </a:lnTo>
                    <a:lnTo>
                      <a:pt x="362" y="2"/>
                    </a:lnTo>
                    <a:lnTo>
                      <a:pt x="364" y="5"/>
                    </a:lnTo>
                    <a:lnTo>
                      <a:pt x="370" y="8"/>
                    </a:lnTo>
                    <a:lnTo>
                      <a:pt x="381" y="19"/>
                    </a:lnTo>
                    <a:lnTo>
                      <a:pt x="383" y="24"/>
                    </a:lnTo>
                    <a:lnTo>
                      <a:pt x="383" y="27"/>
                    </a:lnTo>
                    <a:lnTo>
                      <a:pt x="377" y="41"/>
                    </a:lnTo>
                    <a:lnTo>
                      <a:pt x="297" y="74"/>
                    </a:lnTo>
                    <a:lnTo>
                      <a:pt x="282" y="89"/>
                    </a:lnTo>
                    <a:lnTo>
                      <a:pt x="277" y="92"/>
                    </a:lnTo>
                    <a:lnTo>
                      <a:pt x="275" y="96"/>
                    </a:lnTo>
                    <a:lnTo>
                      <a:pt x="275" y="111"/>
                    </a:lnTo>
                    <a:lnTo>
                      <a:pt x="290" y="126"/>
                    </a:lnTo>
                    <a:lnTo>
                      <a:pt x="306" y="136"/>
                    </a:lnTo>
                    <a:lnTo>
                      <a:pt x="351" y="128"/>
                    </a:lnTo>
                    <a:lnTo>
                      <a:pt x="417" y="137"/>
                    </a:lnTo>
                    <a:lnTo>
                      <a:pt x="449" y="150"/>
                    </a:lnTo>
                    <a:lnTo>
                      <a:pt x="498" y="147"/>
                    </a:lnTo>
                    <a:lnTo>
                      <a:pt x="503" y="225"/>
                    </a:lnTo>
                    <a:lnTo>
                      <a:pt x="508" y="257"/>
                    </a:lnTo>
                    <a:lnTo>
                      <a:pt x="552" y="290"/>
                    </a:lnTo>
                    <a:lnTo>
                      <a:pt x="594" y="300"/>
                    </a:lnTo>
                    <a:lnTo>
                      <a:pt x="599" y="354"/>
                    </a:lnTo>
                    <a:lnTo>
                      <a:pt x="607" y="356"/>
                    </a:lnTo>
                    <a:lnTo>
                      <a:pt x="635" y="449"/>
                    </a:lnTo>
                    <a:lnTo>
                      <a:pt x="741" y="432"/>
                    </a:lnTo>
                    <a:lnTo>
                      <a:pt x="765" y="460"/>
                    </a:lnTo>
                    <a:lnTo>
                      <a:pt x="836" y="465"/>
                    </a:lnTo>
                    <a:lnTo>
                      <a:pt x="853" y="504"/>
                    </a:lnTo>
                    <a:lnTo>
                      <a:pt x="965" y="507"/>
                    </a:lnTo>
                    <a:lnTo>
                      <a:pt x="998" y="431"/>
                    </a:lnTo>
                    <a:lnTo>
                      <a:pt x="1093" y="445"/>
                    </a:lnTo>
                    <a:lnTo>
                      <a:pt x="1083" y="358"/>
                    </a:lnTo>
                    <a:lnTo>
                      <a:pt x="1194" y="417"/>
                    </a:lnTo>
                    <a:lnTo>
                      <a:pt x="1246" y="43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6" name="Freeform 432">
                <a:extLst>
                  <a:ext uri="{FF2B5EF4-FFF2-40B4-BE49-F238E27FC236}">
                    <a16:creationId xmlns:a16="http://schemas.microsoft.com/office/drawing/2014/main" id="{686C3ADB-74C1-4AC6-E218-E1452CCD1B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6" y="889"/>
                <a:ext cx="86" cy="241"/>
              </a:xfrm>
              <a:custGeom>
                <a:avLst/>
                <a:gdLst>
                  <a:gd name="T0" fmla="*/ 564 w 603"/>
                  <a:gd name="T1" fmla="*/ 1685 h 1685"/>
                  <a:gd name="T2" fmla="*/ 603 w 603"/>
                  <a:gd name="T3" fmla="*/ 1636 h 1685"/>
                  <a:gd name="T4" fmla="*/ 601 w 603"/>
                  <a:gd name="T5" fmla="*/ 1631 h 1685"/>
                  <a:gd name="T6" fmla="*/ 486 w 603"/>
                  <a:gd name="T7" fmla="*/ 1667 h 1685"/>
                  <a:gd name="T8" fmla="*/ 388 w 603"/>
                  <a:gd name="T9" fmla="*/ 1603 h 1685"/>
                  <a:gd name="T10" fmla="*/ 339 w 603"/>
                  <a:gd name="T11" fmla="*/ 1579 h 1685"/>
                  <a:gd name="T12" fmla="*/ 289 w 603"/>
                  <a:gd name="T13" fmla="*/ 1601 h 1685"/>
                  <a:gd name="T14" fmla="*/ 210 w 603"/>
                  <a:gd name="T15" fmla="*/ 1581 h 1685"/>
                  <a:gd name="T16" fmla="*/ 170 w 603"/>
                  <a:gd name="T17" fmla="*/ 1605 h 1685"/>
                  <a:gd name="T18" fmla="*/ 109 w 603"/>
                  <a:gd name="T19" fmla="*/ 1525 h 1685"/>
                  <a:gd name="T20" fmla="*/ 96 w 603"/>
                  <a:gd name="T21" fmla="*/ 1490 h 1685"/>
                  <a:gd name="T22" fmla="*/ 50 w 603"/>
                  <a:gd name="T23" fmla="*/ 1479 h 1685"/>
                  <a:gd name="T24" fmla="*/ 0 w 603"/>
                  <a:gd name="T25" fmla="*/ 1426 h 1685"/>
                  <a:gd name="T26" fmla="*/ 68 w 603"/>
                  <a:gd name="T27" fmla="*/ 1394 h 1685"/>
                  <a:gd name="T28" fmla="*/ 71 w 603"/>
                  <a:gd name="T29" fmla="*/ 1372 h 1685"/>
                  <a:gd name="T30" fmla="*/ 127 w 603"/>
                  <a:gd name="T31" fmla="*/ 1311 h 1685"/>
                  <a:gd name="T32" fmla="*/ 184 w 603"/>
                  <a:gd name="T33" fmla="*/ 1322 h 1685"/>
                  <a:gd name="T34" fmla="*/ 205 w 603"/>
                  <a:gd name="T35" fmla="*/ 1276 h 1685"/>
                  <a:gd name="T36" fmla="*/ 273 w 603"/>
                  <a:gd name="T37" fmla="*/ 1201 h 1685"/>
                  <a:gd name="T38" fmla="*/ 177 w 603"/>
                  <a:gd name="T39" fmla="*/ 1205 h 1685"/>
                  <a:gd name="T40" fmla="*/ 162 w 603"/>
                  <a:gd name="T41" fmla="*/ 1197 h 1685"/>
                  <a:gd name="T42" fmla="*/ 173 w 603"/>
                  <a:gd name="T43" fmla="*/ 1131 h 1685"/>
                  <a:gd name="T44" fmla="*/ 202 w 603"/>
                  <a:gd name="T45" fmla="*/ 1097 h 1685"/>
                  <a:gd name="T46" fmla="*/ 253 w 603"/>
                  <a:gd name="T47" fmla="*/ 1088 h 1685"/>
                  <a:gd name="T48" fmla="*/ 306 w 603"/>
                  <a:gd name="T49" fmla="*/ 1125 h 1685"/>
                  <a:gd name="T50" fmla="*/ 319 w 603"/>
                  <a:gd name="T51" fmla="*/ 1125 h 1685"/>
                  <a:gd name="T52" fmla="*/ 404 w 603"/>
                  <a:gd name="T53" fmla="*/ 1085 h 1685"/>
                  <a:gd name="T54" fmla="*/ 472 w 603"/>
                  <a:gd name="T55" fmla="*/ 1000 h 1685"/>
                  <a:gd name="T56" fmla="*/ 483 w 603"/>
                  <a:gd name="T57" fmla="*/ 965 h 1685"/>
                  <a:gd name="T58" fmla="*/ 498 w 603"/>
                  <a:gd name="T59" fmla="*/ 968 h 1685"/>
                  <a:gd name="T60" fmla="*/ 563 w 603"/>
                  <a:gd name="T61" fmla="*/ 928 h 1685"/>
                  <a:gd name="T62" fmla="*/ 511 w 603"/>
                  <a:gd name="T63" fmla="*/ 872 h 1685"/>
                  <a:gd name="T64" fmla="*/ 541 w 603"/>
                  <a:gd name="T65" fmla="*/ 848 h 1685"/>
                  <a:gd name="T66" fmla="*/ 552 w 603"/>
                  <a:gd name="T67" fmla="*/ 822 h 1685"/>
                  <a:gd name="T68" fmla="*/ 555 w 603"/>
                  <a:gd name="T69" fmla="*/ 812 h 1685"/>
                  <a:gd name="T70" fmla="*/ 553 w 603"/>
                  <a:gd name="T71" fmla="*/ 797 h 1685"/>
                  <a:gd name="T72" fmla="*/ 537 w 603"/>
                  <a:gd name="T73" fmla="*/ 754 h 1685"/>
                  <a:gd name="T74" fmla="*/ 544 w 603"/>
                  <a:gd name="T75" fmla="*/ 710 h 1685"/>
                  <a:gd name="T76" fmla="*/ 544 w 603"/>
                  <a:gd name="T77" fmla="*/ 677 h 1685"/>
                  <a:gd name="T78" fmla="*/ 459 w 603"/>
                  <a:gd name="T79" fmla="*/ 716 h 1685"/>
                  <a:gd name="T80" fmla="*/ 516 w 603"/>
                  <a:gd name="T81" fmla="*/ 633 h 1685"/>
                  <a:gd name="T82" fmla="*/ 498 w 603"/>
                  <a:gd name="T83" fmla="*/ 631 h 1685"/>
                  <a:gd name="T84" fmla="*/ 502 w 603"/>
                  <a:gd name="T85" fmla="*/ 623 h 1685"/>
                  <a:gd name="T86" fmla="*/ 454 w 603"/>
                  <a:gd name="T87" fmla="*/ 560 h 1685"/>
                  <a:gd name="T88" fmla="*/ 404 w 603"/>
                  <a:gd name="T89" fmla="*/ 549 h 1685"/>
                  <a:gd name="T90" fmla="*/ 541 w 603"/>
                  <a:gd name="T91" fmla="*/ 443 h 1685"/>
                  <a:gd name="T92" fmla="*/ 483 w 603"/>
                  <a:gd name="T93" fmla="*/ 360 h 1685"/>
                  <a:gd name="T94" fmla="*/ 461 w 603"/>
                  <a:gd name="T95" fmla="*/ 396 h 1685"/>
                  <a:gd name="T96" fmla="*/ 358 w 603"/>
                  <a:gd name="T97" fmla="*/ 454 h 1685"/>
                  <a:gd name="T98" fmla="*/ 293 w 603"/>
                  <a:gd name="T99" fmla="*/ 424 h 1685"/>
                  <a:gd name="T100" fmla="*/ 249 w 603"/>
                  <a:gd name="T101" fmla="*/ 356 h 1685"/>
                  <a:gd name="T102" fmla="*/ 236 w 603"/>
                  <a:gd name="T103" fmla="*/ 364 h 1685"/>
                  <a:gd name="T104" fmla="*/ 186 w 603"/>
                  <a:gd name="T105" fmla="*/ 304 h 1685"/>
                  <a:gd name="T106" fmla="*/ 177 w 603"/>
                  <a:gd name="T107" fmla="*/ 309 h 1685"/>
                  <a:gd name="T108" fmla="*/ 155 w 603"/>
                  <a:gd name="T109" fmla="*/ 284 h 1685"/>
                  <a:gd name="T110" fmla="*/ 104 w 603"/>
                  <a:gd name="T111" fmla="*/ 168 h 1685"/>
                  <a:gd name="T112" fmla="*/ 151 w 603"/>
                  <a:gd name="T113" fmla="*/ 80 h 1685"/>
                  <a:gd name="T114" fmla="*/ 142 w 603"/>
                  <a:gd name="T115" fmla="*/ 0 h 16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603" h="1685">
                    <a:moveTo>
                      <a:pt x="564" y="1685"/>
                    </a:moveTo>
                    <a:lnTo>
                      <a:pt x="603" y="1636"/>
                    </a:lnTo>
                    <a:lnTo>
                      <a:pt x="601" y="1631"/>
                    </a:lnTo>
                    <a:lnTo>
                      <a:pt x="486" y="1667"/>
                    </a:lnTo>
                    <a:lnTo>
                      <a:pt x="388" y="1603"/>
                    </a:lnTo>
                    <a:lnTo>
                      <a:pt x="339" y="1579"/>
                    </a:lnTo>
                    <a:lnTo>
                      <a:pt x="289" y="1601"/>
                    </a:lnTo>
                    <a:lnTo>
                      <a:pt x="210" y="1581"/>
                    </a:lnTo>
                    <a:lnTo>
                      <a:pt x="170" y="1605"/>
                    </a:lnTo>
                    <a:lnTo>
                      <a:pt x="109" y="1525"/>
                    </a:lnTo>
                    <a:lnTo>
                      <a:pt x="96" y="1490"/>
                    </a:lnTo>
                    <a:lnTo>
                      <a:pt x="50" y="1479"/>
                    </a:lnTo>
                    <a:lnTo>
                      <a:pt x="0" y="1426"/>
                    </a:lnTo>
                    <a:lnTo>
                      <a:pt x="68" y="1394"/>
                    </a:lnTo>
                    <a:lnTo>
                      <a:pt x="71" y="1372"/>
                    </a:lnTo>
                    <a:lnTo>
                      <a:pt x="127" y="1311"/>
                    </a:lnTo>
                    <a:lnTo>
                      <a:pt x="184" y="1322"/>
                    </a:lnTo>
                    <a:lnTo>
                      <a:pt x="205" y="1276"/>
                    </a:lnTo>
                    <a:lnTo>
                      <a:pt x="273" y="1201"/>
                    </a:lnTo>
                    <a:lnTo>
                      <a:pt x="177" y="1205"/>
                    </a:lnTo>
                    <a:lnTo>
                      <a:pt x="162" y="1197"/>
                    </a:lnTo>
                    <a:lnTo>
                      <a:pt x="173" y="1131"/>
                    </a:lnTo>
                    <a:lnTo>
                      <a:pt x="202" y="1097"/>
                    </a:lnTo>
                    <a:lnTo>
                      <a:pt x="253" y="1088"/>
                    </a:lnTo>
                    <a:lnTo>
                      <a:pt x="306" y="1125"/>
                    </a:lnTo>
                    <a:lnTo>
                      <a:pt x="319" y="1125"/>
                    </a:lnTo>
                    <a:lnTo>
                      <a:pt x="404" y="1085"/>
                    </a:lnTo>
                    <a:lnTo>
                      <a:pt x="472" y="1000"/>
                    </a:lnTo>
                    <a:lnTo>
                      <a:pt x="483" y="965"/>
                    </a:lnTo>
                    <a:lnTo>
                      <a:pt x="498" y="968"/>
                    </a:lnTo>
                    <a:lnTo>
                      <a:pt x="563" y="928"/>
                    </a:lnTo>
                    <a:lnTo>
                      <a:pt x="511" y="872"/>
                    </a:lnTo>
                    <a:lnTo>
                      <a:pt x="541" y="848"/>
                    </a:lnTo>
                    <a:lnTo>
                      <a:pt x="552" y="822"/>
                    </a:lnTo>
                    <a:lnTo>
                      <a:pt x="555" y="812"/>
                    </a:lnTo>
                    <a:lnTo>
                      <a:pt x="553" y="797"/>
                    </a:lnTo>
                    <a:lnTo>
                      <a:pt x="537" y="754"/>
                    </a:lnTo>
                    <a:lnTo>
                      <a:pt x="544" y="710"/>
                    </a:lnTo>
                    <a:lnTo>
                      <a:pt x="544" y="677"/>
                    </a:lnTo>
                    <a:lnTo>
                      <a:pt x="459" y="716"/>
                    </a:lnTo>
                    <a:lnTo>
                      <a:pt x="516" y="633"/>
                    </a:lnTo>
                    <a:lnTo>
                      <a:pt x="498" y="631"/>
                    </a:lnTo>
                    <a:lnTo>
                      <a:pt x="502" y="623"/>
                    </a:lnTo>
                    <a:lnTo>
                      <a:pt x="454" y="560"/>
                    </a:lnTo>
                    <a:lnTo>
                      <a:pt x="404" y="549"/>
                    </a:lnTo>
                    <a:lnTo>
                      <a:pt x="541" y="443"/>
                    </a:lnTo>
                    <a:lnTo>
                      <a:pt x="483" y="360"/>
                    </a:lnTo>
                    <a:lnTo>
                      <a:pt x="461" y="396"/>
                    </a:lnTo>
                    <a:lnTo>
                      <a:pt x="358" y="454"/>
                    </a:lnTo>
                    <a:lnTo>
                      <a:pt x="293" y="424"/>
                    </a:lnTo>
                    <a:lnTo>
                      <a:pt x="249" y="356"/>
                    </a:lnTo>
                    <a:lnTo>
                      <a:pt x="236" y="364"/>
                    </a:lnTo>
                    <a:lnTo>
                      <a:pt x="186" y="304"/>
                    </a:lnTo>
                    <a:lnTo>
                      <a:pt x="177" y="309"/>
                    </a:lnTo>
                    <a:lnTo>
                      <a:pt x="155" y="284"/>
                    </a:lnTo>
                    <a:lnTo>
                      <a:pt x="104" y="168"/>
                    </a:lnTo>
                    <a:lnTo>
                      <a:pt x="151" y="80"/>
                    </a:lnTo>
                    <a:lnTo>
                      <a:pt x="142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7" name="Freeform 433">
                <a:extLst>
                  <a:ext uri="{FF2B5EF4-FFF2-40B4-BE49-F238E27FC236}">
                    <a16:creationId xmlns:a16="http://schemas.microsoft.com/office/drawing/2014/main" id="{A3FA0BA4-7FE7-AA6B-8CCF-0113EF890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4" y="518"/>
                <a:ext cx="364" cy="136"/>
              </a:xfrm>
              <a:custGeom>
                <a:avLst/>
                <a:gdLst>
                  <a:gd name="T0" fmla="*/ 1 w 2546"/>
                  <a:gd name="T1" fmla="*/ 56 h 947"/>
                  <a:gd name="T2" fmla="*/ 77 w 2546"/>
                  <a:gd name="T3" fmla="*/ 47 h 947"/>
                  <a:gd name="T4" fmla="*/ 142 w 2546"/>
                  <a:gd name="T5" fmla="*/ 34 h 947"/>
                  <a:gd name="T6" fmla="*/ 253 w 2546"/>
                  <a:gd name="T7" fmla="*/ 3 h 947"/>
                  <a:gd name="T8" fmla="*/ 306 w 2546"/>
                  <a:gd name="T9" fmla="*/ 33 h 947"/>
                  <a:gd name="T10" fmla="*/ 397 w 2546"/>
                  <a:gd name="T11" fmla="*/ 109 h 947"/>
                  <a:gd name="T12" fmla="*/ 438 w 2546"/>
                  <a:gd name="T13" fmla="*/ 134 h 947"/>
                  <a:gd name="T14" fmla="*/ 552 w 2546"/>
                  <a:gd name="T15" fmla="*/ 123 h 947"/>
                  <a:gd name="T16" fmla="*/ 547 w 2546"/>
                  <a:gd name="T17" fmla="*/ 200 h 947"/>
                  <a:gd name="T18" fmla="*/ 661 w 2546"/>
                  <a:gd name="T19" fmla="*/ 259 h 947"/>
                  <a:gd name="T20" fmla="*/ 730 w 2546"/>
                  <a:gd name="T21" fmla="*/ 298 h 947"/>
                  <a:gd name="T22" fmla="*/ 727 w 2546"/>
                  <a:gd name="T23" fmla="*/ 357 h 947"/>
                  <a:gd name="T24" fmla="*/ 735 w 2546"/>
                  <a:gd name="T25" fmla="*/ 377 h 947"/>
                  <a:gd name="T26" fmla="*/ 766 w 2546"/>
                  <a:gd name="T27" fmla="*/ 449 h 947"/>
                  <a:gd name="T28" fmla="*/ 877 w 2546"/>
                  <a:gd name="T29" fmla="*/ 481 h 947"/>
                  <a:gd name="T30" fmla="*/ 945 w 2546"/>
                  <a:gd name="T31" fmla="*/ 427 h 947"/>
                  <a:gd name="T32" fmla="*/ 1011 w 2546"/>
                  <a:gd name="T33" fmla="*/ 405 h 947"/>
                  <a:gd name="T34" fmla="*/ 1129 w 2546"/>
                  <a:gd name="T35" fmla="*/ 404 h 947"/>
                  <a:gd name="T36" fmla="*/ 1192 w 2546"/>
                  <a:gd name="T37" fmla="*/ 421 h 947"/>
                  <a:gd name="T38" fmla="*/ 1203 w 2546"/>
                  <a:gd name="T39" fmla="*/ 350 h 947"/>
                  <a:gd name="T40" fmla="*/ 1265 w 2546"/>
                  <a:gd name="T41" fmla="*/ 434 h 947"/>
                  <a:gd name="T42" fmla="*/ 1334 w 2546"/>
                  <a:gd name="T43" fmla="*/ 362 h 947"/>
                  <a:gd name="T44" fmla="*/ 1415 w 2546"/>
                  <a:gd name="T45" fmla="*/ 375 h 947"/>
                  <a:gd name="T46" fmla="*/ 1473 w 2546"/>
                  <a:gd name="T47" fmla="*/ 437 h 947"/>
                  <a:gd name="T48" fmla="*/ 1491 w 2546"/>
                  <a:gd name="T49" fmla="*/ 473 h 947"/>
                  <a:gd name="T50" fmla="*/ 1411 w 2546"/>
                  <a:gd name="T51" fmla="*/ 517 h 947"/>
                  <a:gd name="T52" fmla="*/ 1347 w 2546"/>
                  <a:gd name="T53" fmla="*/ 532 h 947"/>
                  <a:gd name="T54" fmla="*/ 1325 w 2546"/>
                  <a:gd name="T55" fmla="*/ 554 h 947"/>
                  <a:gd name="T56" fmla="*/ 1284 w 2546"/>
                  <a:gd name="T57" fmla="*/ 678 h 947"/>
                  <a:gd name="T58" fmla="*/ 1311 w 2546"/>
                  <a:gd name="T59" fmla="*/ 704 h 947"/>
                  <a:gd name="T60" fmla="*/ 1345 w 2546"/>
                  <a:gd name="T61" fmla="*/ 732 h 947"/>
                  <a:gd name="T62" fmla="*/ 1418 w 2546"/>
                  <a:gd name="T63" fmla="*/ 648 h 947"/>
                  <a:gd name="T64" fmla="*/ 1454 w 2546"/>
                  <a:gd name="T65" fmla="*/ 633 h 947"/>
                  <a:gd name="T66" fmla="*/ 1555 w 2546"/>
                  <a:gd name="T67" fmla="*/ 691 h 947"/>
                  <a:gd name="T68" fmla="*/ 1588 w 2546"/>
                  <a:gd name="T69" fmla="*/ 619 h 947"/>
                  <a:gd name="T70" fmla="*/ 1640 w 2546"/>
                  <a:gd name="T71" fmla="*/ 630 h 947"/>
                  <a:gd name="T72" fmla="*/ 1620 w 2546"/>
                  <a:gd name="T73" fmla="*/ 672 h 947"/>
                  <a:gd name="T74" fmla="*/ 1631 w 2546"/>
                  <a:gd name="T75" fmla="*/ 699 h 947"/>
                  <a:gd name="T76" fmla="*/ 1730 w 2546"/>
                  <a:gd name="T77" fmla="*/ 715 h 947"/>
                  <a:gd name="T78" fmla="*/ 1738 w 2546"/>
                  <a:gd name="T79" fmla="*/ 735 h 947"/>
                  <a:gd name="T80" fmla="*/ 1773 w 2546"/>
                  <a:gd name="T81" fmla="*/ 735 h 947"/>
                  <a:gd name="T82" fmla="*/ 1885 w 2546"/>
                  <a:gd name="T83" fmla="*/ 770 h 947"/>
                  <a:gd name="T84" fmla="*/ 1904 w 2546"/>
                  <a:gd name="T85" fmla="*/ 666 h 947"/>
                  <a:gd name="T86" fmla="*/ 1997 w 2546"/>
                  <a:gd name="T87" fmla="*/ 704 h 947"/>
                  <a:gd name="T88" fmla="*/ 1997 w 2546"/>
                  <a:gd name="T89" fmla="*/ 761 h 947"/>
                  <a:gd name="T90" fmla="*/ 1959 w 2546"/>
                  <a:gd name="T91" fmla="*/ 820 h 947"/>
                  <a:gd name="T92" fmla="*/ 1926 w 2546"/>
                  <a:gd name="T93" fmla="*/ 879 h 947"/>
                  <a:gd name="T94" fmla="*/ 1986 w 2546"/>
                  <a:gd name="T95" fmla="*/ 896 h 947"/>
                  <a:gd name="T96" fmla="*/ 2043 w 2546"/>
                  <a:gd name="T97" fmla="*/ 841 h 947"/>
                  <a:gd name="T98" fmla="*/ 2128 w 2546"/>
                  <a:gd name="T99" fmla="*/ 798 h 947"/>
                  <a:gd name="T100" fmla="*/ 2142 w 2546"/>
                  <a:gd name="T101" fmla="*/ 846 h 947"/>
                  <a:gd name="T102" fmla="*/ 2128 w 2546"/>
                  <a:gd name="T103" fmla="*/ 940 h 947"/>
                  <a:gd name="T104" fmla="*/ 2169 w 2546"/>
                  <a:gd name="T105" fmla="*/ 945 h 947"/>
                  <a:gd name="T106" fmla="*/ 2243 w 2546"/>
                  <a:gd name="T107" fmla="*/ 879 h 947"/>
                  <a:gd name="T108" fmla="*/ 2278 w 2546"/>
                  <a:gd name="T109" fmla="*/ 874 h 947"/>
                  <a:gd name="T110" fmla="*/ 2316 w 2546"/>
                  <a:gd name="T111" fmla="*/ 875 h 947"/>
                  <a:gd name="T112" fmla="*/ 2396 w 2546"/>
                  <a:gd name="T113" fmla="*/ 863 h 947"/>
                  <a:gd name="T114" fmla="*/ 2426 w 2546"/>
                  <a:gd name="T115" fmla="*/ 864 h 947"/>
                  <a:gd name="T116" fmla="*/ 2492 w 2546"/>
                  <a:gd name="T117" fmla="*/ 875 h 947"/>
                  <a:gd name="T118" fmla="*/ 2546 w 2546"/>
                  <a:gd name="T119" fmla="*/ 864 h 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546" h="947">
                    <a:moveTo>
                      <a:pt x="0" y="22"/>
                    </a:moveTo>
                    <a:lnTo>
                      <a:pt x="1" y="56"/>
                    </a:lnTo>
                    <a:lnTo>
                      <a:pt x="22" y="78"/>
                    </a:lnTo>
                    <a:lnTo>
                      <a:pt x="77" y="47"/>
                    </a:lnTo>
                    <a:lnTo>
                      <a:pt x="78" y="58"/>
                    </a:lnTo>
                    <a:lnTo>
                      <a:pt x="142" y="34"/>
                    </a:lnTo>
                    <a:lnTo>
                      <a:pt x="198" y="0"/>
                    </a:lnTo>
                    <a:lnTo>
                      <a:pt x="253" y="3"/>
                    </a:lnTo>
                    <a:lnTo>
                      <a:pt x="275" y="3"/>
                    </a:lnTo>
                    <a:lnTo>
                      <a:pt x="306" y="33"/>
                    </a:lnTo>
                    <a:lnTo>
                      <a:pt x="355" y="51"/>
                    </a:lnTo>
                    <a:lnTo>
                      <a:pt x="397" y="109"/>
                    </a:lnTo>
                    <a:lnTo>
                      <a:pt x="427" y="121"/>
                    </a:lnTo>
                    <a:lnTo>
                      <a:pt x="438" y="134"/>
                    </a:lnTo>
                    <a:lnTo>
                      <a:pt x="525" y="87"/>
                    </a:lnTo>
                    <a:lnTo>
                      <a:pt x="552" y="123"/>
                    </a:lnTo>
                    <a:lnTo>
                      <a:pt x="519" y="208"/>
                    </a:lnTo>
                    <a:lnTo>
                      <a:pt x="547" y="200"/>
                    </a:lnTo>
                    <a:lnTo>
                      <a:pt x="621" y="255"/>
                    </a:lnTo>
                    <a:lnTo>
                      <a:pt x="661" y="259"/>
                    </a:lnTo>
                    <a:lnTo>
                      <a:pt x="683" y="274"/>
                    </a:lnTo>
                    <a:lnTo>
                      <a:pt x="730" y="298"/>
                    </a:lnTo>
                    <a:lnTo>
                      <a:pt x="754" y="318"/>
                    </a:lnTo>
                    <a:lnTo>
                      <a:pt x="727" y="357"/>
                    </a:lnTo>
                    <a:lnTo>
                      <a:pt x="733" y="360"/>
                    </a:lnTo>
                    <a:lnTo>
                      <a:pt x="735" y="377"/>
                    </a:lnTo>
                    <a:lnTo>
                      <a:pt x="763" y="405"/>
                    </a:lnTo>
                    <a:lnTo>
                      <a:pt x="766" y="449"/>
                    </a:lnTo>
                    <a:lnTo>
                      <a:pt x="864" y="445"/>
                    </a:lnTo>
                    <a:lnTo>
                      <a:pt x="877" y="481"/>
                    </a:lnTo>
                    <a:lnTo>
                      <a:pt x="930" y="434"/>
                    </a:lnTo>
                    <a:lnTo>
                      <a:pt x="945" y="427"/>
                    </a:lnTo>
                    <a:lnTo>
                      <a:pt x="967" y="412"/>
                    </a:lnTo>
                    <a:lnTo>
                      <a:pt x="1011" y="405"/>
                    </a:lnTo>
                    <a:lnTo>
                      <a:pt x="1022" y="426"/>
                    </a:lnTo>
                    <a:lnTo>
                      <a:pt x="1129" y="404"/>
                    </a:lnTo>
                    <a:lnTo>
                      <a:pt x="1148" y="421"/>
                    </a:lnTo>
                    <a:lnTo>
                      <a:pt x="1192" y="421"/>
                    </a:lnTo>
                    <a:lnTo>
                      <a:pt x="1172" y="368"/>
                    </a:lnTo>
                    <a:lnTo>
                      <a:pt x="1203" y="350"/>
                    </a:lnTo>
                    <a:lnTo>
                      <a:pt x="1254" y="437"/>
                    </a:lnTo>
                    <a:lnTo>
                      <a:pt x="1265" y="434"/>
                    </a:lnTo>
                    <a:lnTo>
                      <a:pt x="1290" y="386"/>
                    </a:lnTo>
                    <a:lnTo>
                      <a:pt x="1334" y="362"/>
                    </a:lnTo>
                    <a:lnTo>
                      <a:pt x="1388" y="382"/>
                    </a:lnTo>
                    <a:lnTo>
                      <a:pt x="1415" y="375"/>
                    </a:lnTo>
                    <a:lnTo>
                      <a:pt x="1429" y="404"/>
                    </a:lnTo>
                    <a:lnTo>
                      <a:pt x="1473" y="437"/>
                    </a:lnTo>
                    <a:lnTo>
                      <a:pt x="1489" y="459"/>
                    </a:lnTo>
                    <a:lnTo>
                      <a:pt x="1491" y="473"/>
                    </a:lnTo>
                    <a:lnTo>
                      <a:pt x="1453" y="488"/>
                    </a:lnTo>
                    <a:lnTo>
                      <a:pt x="1411" y="517"/>
                    </a:lnTo>
                    <a:lnTo>
                      <a:pt x="1358" y="525"/>
                    </a:lnTo>
                    <a:lnTo>
                      <a:pt x="1347" y="532"/>
                    </a:lnTo>
                    <a:lnTo>
                      <a:pt x="1347" y="557"/>
                    </a:lnTo>
                    <a:lnTo>
                      <a:pt x="1325" y="554"/>
                    </a:lnTo>
                    <a:lnTo>
                      <a:pt x="1301" y="580"/>
                    </a:lnTo>
                    <a:lnTo>
                      <a:pt x="1284" y="678"/>
                    </a:lnTo>
                    <a:lnTo>
                      <a:pt x="1276" y="707"/>
                    </a:lnTo>
                    <a:lnTo>
                      <a:pt x="1311" y="704"/>
                    </a:lnTo>
                    <a:lnTo>
                      <a:pt x="1314" y="715"/>
                    </a:lnTo>
                    <a:lnTo>
                      <a:pt x="1345" y="732"/>
                    </a:lnTo>
                    <a:lnTo>
                      <a:pt x="1371" y="766"/>
                    </a:lnTo>
                    <a:lnTo>
                      <a:pt x="1418" y="648"/>
                    </a:lnTo>
                    <a:lnTo>
                      <a:pt x="1443" y="641"/>
                    </a:lnTo>
                    <a:lnTo>
                      <a:pt x="1454" y="633"/>
                    </a:lnTo>
                    <a:lnTo>
                      <a:pt x="1524" y="623"/>
                    </a:lnTo>
                    <a:lnTo>
                      <a:pt x="1555" y="691"/>
                    </a:lnTo>
                    <a:lnTo>
                      <a:pt x="1584" y="667"/>
                    </a:lnTo>
                    <a:lnTo>
                      <a:pt x="1588" y="619"/>
                    </a:lnTo>
                    <a:lnTo>
                      <a:pt x="1618" y="635"/>
                    </a:lnTo>
                    <a:lnTo>
                      <a:pt x="1640" y="630"/>
                    </a:lnTo>
                    <a:lnTo>
                      <a:pt x="1651" y="633"/>
                    </a:lnTo>
                    <a:lnTo>
                      <a:pt x="1620" y="672"/>
                    </a:lnTo>
                    <a:lnTo>
                      <a:pt x="1620" y="678"/>
                    </a:lnTo>
                    <a:lnTo>
                      <a:pt x="1631" y="699"/>
                    </a:lnTo>
                    <a:lnTo>
                      <a:pt x="1662" y="715"/>
                    </a:lnTo>
                    <a:lnTo>
                      <a:pt x="1730" y="715"/>
                    </a:lnTo>
                    <a:lnTo>
                      <a:pt x="1730" y="721"/>
                    </a:lnTo>
                    <a:lnTo>
                      <a:pt x="1738" y="735"/>
                    </a:lnTo>
                    <a:lnTo>
                      <a:pt x="1759" y="750"/>
                    </a:lnTo>
                    <a:lnTo>
                      <a:pt x="1773" y="735"/>
                    </a:lnTo>
                    <a:lnTo>
                      <a:pt x="1858" y="787"/>
                    </a:lnTo>
                    <a:lnTo>
                      <a:pt x="1885" y="770"/>
                    </a:lnTo>
                    <a:lnTo>
                      <a:pt x="1866" y="663"/>
                    </a:lnTo>
                    <a:lnTo>
                      <a:pt x="1904" y="666"/>
                    </a:lnTo>
                    <a:lnTo>
                      <a:pt x="1939" y="700"/>
                    </a:lnTo>
                    <a:lnTo>
                      <a:pt x="1997" y="704"/>
                    </a:lnTo>
                    <a:lnTo>
                      <a:pt x="1990" y="737"/>
                    </a:lnTo>
                    <a:lnTo>
                      <a:pt x="1997" y="761"/>
                    </a:lnTo>
                    <a:lnTo>
                      <a:pt x="1983" y="792"/>
                    </a:lnTo>
                    <a:lnTo>
                      <a:pt x="1959" y="820"/>
                    </a:lnTo>
                    <a:lnTo>
                      <a:pt x="1964" y="844"/>
                    </a:lnTo>
                    <a:lnTo>
                      <a:pt x="1926" y="879"/>
                    </a:lnTo>
                    <a:lnTo>
                      <a:pt x="1945" y="901"/>
                    </a:lnTo>
                    <a:lnTo>
                      <a:pt x="1986" y="896"/>
                    </a:lnTo>
                    <a:lnTo>
                      <a:pt x="2021" y="870"/>
                    </a:lnTo>
                    <a:lnTo>
                      <a:pt x="2043" y="841"/>
                    </a:lnTo>
                    <a:lnTo>
                      <a:pt x="2085" y="838"/>
                    </a:lnTo>
                    <a:lnTo>
                      <a:pt x="2128" y="798"/>
                    </a:lnTo>
                    <a:lnTo>
                      <a:pt x="2130" y="844"/>
                    </a:lnTo>
                    <a:lnTo>
                      <a:pt x="2142" y="846"/>
                    </a:lnTo>
                    <a:lnTo>
                      <a:pt x="2152" y="917"/>
                    </a:lnTo>
                    <a:lnTo>
                      <a:pt x="2128" y="940"/>
                    </a:lnTo>
                    <a:lnTo>
                      <a:pt x="2128" y="947"/>
                    </a:lnTo>
                    <a:lnTo>
                      <a:pt x="2169" y="945"/>
                    </a:lnTo>
                    <a:lnTo>
                      <a:pt x="2175" y="925"/>
                    </a:lnTo>
                    <a:lnTo>
                      <a:pt x="2243" y="879"/>
                    </a:lnTo>
                    <a:lnTo>
                      <a:pt x="2267" y="888"/>
                    </a:lnTo>
                    <a:lnTo>
                      <a:pt x="2278" y="874"/>
                    </a:lnTo>
                    <a:lnTo>
                      <a:pt x="2294" y="866"/>
                    </a:lnTo>
                    <a:lnTo>
                      <a:pt x="2316" y="875"/>
                    </a:lnTo>
                    <a:lnTo>
                      <a:pt x="2333" y="899"/>
                    </a:lnTo>
                    <a:lnTo>
                      <a:pt x="2396" y="863"/>
                    </a:lnTo>
                    <a:lnTo>
                      <a:pt x="2405" y="852"/>
                    </a:lnTo>
                    <a:lnTo>
                      <a:pt x="2426" y="864"/>
                    </a:lnTo>
                    <a:lnTo>
                      <a:pt x="2437" y="853"/>
                    </a:lnTo>
                    <a:lnTo>
                      <a:pt x="2492" y="875"/>
                    </a:lnTo>
                    <a:lnTo>
                      <a:pt x="2516" y="888"/>
                    </a:lnTo>
                    <a:lnTo>
                      <a:pt x="2546" y="864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8" name="Freeform 434">
                <a:extLst>
                  <a:ext uri="{FF2B5EF4-FFF2-40B4-BE49-F238E27FC236}">
                    <a16:creationId xmlns:a16="http://schemas.microsoft.com/office/drawing/2014/main" id="{AB78CC65-1C57-C7D8-2DAB-218FBE3E9F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6" y="1130"/>
                <a:ext cx="36" cy="98"/>
              </a:xfrm>
              <a:custGeom>
                <a:avLst/>
                <a:gdLst>
                  <a:gd name="T0" fmla="*/ 0 w 249"/>
                  <a:gd name="T1" fmla="*/ 688 h 688"/>
                  <a:gd name="T2" fmla="*/ 8 w 249"/>
                  <a:gd name="T3" fmla="*/ 668 h 688"/>
                  <a:gd name="T4" fmla="*/ 168 w 249"/>
                  <a:gd name="T5" fmla="*/ 492 h 688"/>
                  <a:gd name="T6" fmla="*/ 236 w 249"/>
                  <a:gd name="T7" fmla="*/ 366 h 688"/>
                  <a:gd name="T8" fmla="*/ 181 w 249"/>
                  <a:gd name="T9" fmla="*/ 277 h 688"/>
                  <a:gd name="T10" fmla="*/ 249 w 249"/>
                  <a:gd name="T11" fmla="*/ 209 h 688"/>
                  <a:gd name="T12" fmla="*/ 145 w 249"/>
                  <a:gd name="T13" fmla="*/ 121 h 688"/>
                  <a:gd name="T14" fmla="*/ 107 w 249"/>
                  <a:gd name="T15" fmla="*/ 58 h 688"/>
                  <a:gd name="T16" fmla="*/ 63 w 249"/>
                  <a:gd name="T17" fmla="*/ 66 h 688"/>
                  <a:gd name="T18" fmla="*/ 70 w 249"/>
                  <a:gd name="T19" fmla="*/ 0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9" h="688">
                    <a:moveTo>
                      <a:pt x="0" y="688"/>
                    </a:moveTo>
                    <a:lnTo>
                      <a:pt x="8" y="668"/>
                    </a:lnTo>
                    <a:lnTo>
                      <a:pt x="168" y="492"/>
                    </a:lnTo>
                    <a:lnTo>
                      <a:pt x="236" y="366"/>
                    </a:lnTo>
                    <a:lnTo>
                      <a:pt x="181" y="277"/>
                    </a:lnTo>
                    <a:lnTo>
                      <a:pt x="249" y="209"/>
                    </a:lnTo>
                    <a:lnTo>
                      <a:pt x="145" y="121"/>
                    </a:lnTo>
                    <a:lnTo>
                      <a:pt x="107" y="58"/>
                    </a:lnTo>
                    <a:lnTo>
                      <a:pt x="63" y="66"/>
                    </a:lnTo>
                    <a:lnTo>
                      <a:pt x="70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29" name="Freeform 435">
                <a:extLst>
                  <a:ext uri="{FF2B5EF4-FFF2-40B4-BE49-F238E27FC236}">
                    <a16:creationId xmlns:a16="http://schemas.microsoft.com/office/drawing/2014/main" id="{E046CC1A-C239-4BC7-CE70-B951482422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3" y="1284"/>
                <a:ext cx="112" cy="241"/>
              </a:xfrm>
              <a:custGeom>
                <a:avLst/>
                <a:gdLst>
                  <a:gd name="T0" fmla="*/ 115 w 786"/>
                  <a:gd name="T1" fmla="*/ 1683 h 1683"/>
                  <a:gd name="T2" fmla="*/ 118 w 786"/>
                  <a:gd name="T3" fmla="*/ 1624 h 1683"/>
                  <a:gd name="T4" fmla="*/ 107 w 786"/>
                  <a:gd name="T5" fmla="*/ 1563 h 1683"/>
                  <a:gd name="T6" fmla="*/ 22 w 786"/>
                  <a:gd name="T7" fmla="*/ 1546 h 1683"/>
                  <a:gd name="T8" fmla="*/ 0 w 786"/>
                  <a:gd name="T9" fmla="*/ 1480 h 1683"/>
                  <a:gd name="T10" fmla="*/ 71 w 786"/>
                  <a:gd name="T11" fmla="*/ 1445 h 1683"/>
                  <a:gd name="T12" fmla="*/ 68 w 786"/>
                  <a:gd name="T13" fmla="*/ 1415 h 1683"/>
                  <a:gd name="T14" fmla="*/ 147 w 786"/>
                  <a:gd name="T15" fmla="*/ 1369 h 1683"/>
                  <a:gd name="T16" fmla="*/ 111 w 786"/>
                  <a:gd name="T17" fmla="*/ 1330 h 1683"/>
                  <a:gd name="T18" fmla="*/ 74 w 786"/>
                  <a:gd name="T19" fmla="*/ 1311 h 1683"/>
                  <a:gd name="T20" fmla="*/ 74 w 786"/>
                  <a:gd name="T21" fmla="*/ 1253 h 1683"/>
                  <a:gd name="T22" fmla="*/ 94 w 786"/>
                  <a:gd name="T23" fmla="*/ 1242 h 1683"/>
                  <a:gd name="T24" fmla="*/ 104 w 786"/>
                  <a:gd name="T25" fmla="*/ 1227 h 1683"/>
                  <a:gd name="T26" fmla="*/ 127 w 786"/>
                  <a:gd name="T27" fmla="*/ 1214 h 1683"/>
                  <a:gd name="T28" fmla="*/ 249 w 786"/>
                  <a:gd name="T29" fmla="*/ 1207 h 1683"/>
                  <a:gd name="T30" fmla="*/ 264 w 786"/>
                  <a:gd name="T31" fmla="*/ 1194 h 1683"/>
                  <a:gd name="T32" fmla="*/ 311 w 786"/>
                  <a:gd name="T33" fmla="*/ 1140 h 1683"/>
                  <a:gd name="T34" fmla="*/ 269 w 786"/>
                  <a:gd name="T35" fmla="*/ 1028 h 1683"/>
                  <a:gd name="T36" fmla="*/ 278 w 786"/>
                  <a:gd name="T37" fmla="*/ 1016 h 1683"/>
                  <a:gd name="T38" fmla="*/ 231 w 786"/>
                  <a:gd name="T39" fmla="*/ 940 h 1683"/>
                  <a:gd name="T40" fmla="*/ 242 w 786"/>
                  <a:gd name="T41" fmla="*/ 891 h 1683"/>
                  <a:gd name="T42" fmla="*/ 325 w 786"/>
                  <a:gd name="T43" fmla="*/ 871 h 1683"/>
                  <a:gd name="T44" fmla="*/ 426 w 786"/>
                  <a:gd name="T45" fmla="*/ 875 h 1683"/>
                  <a:gd name="T46" fmla="*/ 437 w 786"/>
                  <a:gd name="T47" fmla="*/ 841 h 1683"/>
                  <a:gd name="T48" fmla="*/ 459 w 786"/>
                  <a:gd name="T49" fmla="*/ 727 h 1683"/>
                  <a:gd name="T50" fmla="*/ 448 w 786"/>
                  <a:gd name="T51" fmla="*/ 700 h 1683"/>
                  <a:gd name="T52" fmla="*/ 393 w 786"/>
                  <a:gd name="T53" fmla="*/ 659 h 1683"/>
                  <a:gd name="T54" fmla="*/ 409 w 786"/>
                  <a:gd name="T55" fmla="*/ 596 h 1683"/>
                  <a:gd name="T56" fmla="*/ 524 w 786"/>
                  <a:gd name="T57" fmla="*/ 536 h 1683"/>
                  <a:gd name="T58" fmla="*/ 537 w 786"/>
                  <a:gd name="T59" fmla="*/ 517 h 1683"/>
                  <a:gd name="T60" fmla="*/ 596 w 786"/>
                  <a:gd name="T61" fmla="*/ 481 h 1683"/>
                  <a:gd name="T62" fmla="*/ 603 w 786"/>
                  <a:gd name="T63" fmla="*/ 434 h 1683"/>
                  <a:gd name="T64" fmla="*/ 574 w 786"/>
                  <a:gd name="T65" fmla="*/ 386 h 1683"/>
                  <a:gd name="T66" fmla="*/ 598 w 786"/>
                  <a:gd name="T67" fmla="*/ 284 h 1683"/>
                  <a:gd name="T68" fmla="*/ 607 w 786"/>
                  <a:gd name="T69" fmla="*/ 178 h 1683"/>
                  <a:gd name="T70" fmla="*/ 595 w 786"/>
                  <a:gd name="T71" fmla="*/ 178 h 1683"/>
                  <a:gd name="T72" fmla="*/ 592 w 786"/>
                  <a:gd name="T73" fmla="*/ 122 h 1683"/>
                  <a:gd name="T74" fmla="*/ 609 w 786"/>
                  <a:gd name="T75" fmla="*/ 95 h 1683"/>
                  <a:gd name="T76" fmla="*/ 657 w 786"/>
                  <a:gd name="T77" fmla="*/ 113 h 1683"/>
                  <a:gd name="T78" fmla="*/ 679 w 786"/>
                  <a:gd name="T79" fmla="*/ 17 h 1683"/>
                  <a:gd name="T80" fmla="*/ 786 w 786"/>
                  <a:gd name="T81" fmla="*/ 0 h 1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86" h="1683">
                    <a:moveTo>
                      <a:pt x="115" y="1683"/>
                    </a:moveTo>
                    <a:lnTo>
                      <a:pt x="118" y="1624"/>
                    </a:lnTo>
                    <a:lnTo>
                      <a:pt x="107" y="1563"/>
                    </a:lnTo>
                    <a:lnTo>
                      <a:pt x="22" y="1546"/>
                    </a:lnTo>
                    <a:lnTo>
                      <a:pt x="0" y="1480"/>
                    </a:lnTo>
                    <a:lnTo>
                      <a:pt x="71" y="1445"/>
                    </a:lnTo>
                    <a:lnTo>
                      <a:pt x="68" y="1415"/>
                    </a:lnTo>
                    <a:lnTo>
                      <a:pt x="147" y="1369"/>
                    </a:lnTo>
                    <a:lnTo>
                      <a:pt x="111" y="1330"/>
                    </a:lnTo>
                    <a:lnTo>
                      <a:pt x="74" y="1311"/>
                    </a:lnTo>
                    <a:lnTo>
                      <a:pt x="74" y="1253"/>
                    </a:lnTo>
                    <a:lnTo>
                      <a:pt x="94" y="1242"/>
                    </a:lnTo>
                    <a:lnTo>
                      <a:pt x="104" y="1227"/>
                    </a:lnTo>
                    <a:lnTo>
                      <a:pt x="127" y="1214"/>
                    </a:lnTo>
                    <a:lnTo>
                      <a:pt x="249" y="1207"/>
                    </a:lnTo>
                    <a:lnTo>
                      <a:pt x="264" y="1194"/>
                    </a:lnTo>
                    <a:lnTo>
                      <a:pt x="311" y="1140"/>
                    </a:lnTo>
                    <a:lnTo>
                      <a:pt x="269" y="1028"/>
                    </a:lnTo>
                    <a:lnTo>
                      <a:pt x="278" y="1016"/>
                    </a:lnTo>
                    <a:lnTo>
                      <a:pt x="231" y="940"/>
                    </a:lnTo>
                    <a:lnTo>
                      <a:pt x="242" y="891"/>
                    </a:lnTo>
                    <a:lnTo>
                      <a:pt x="325" y="871"/>
                    </a:lnTo>
                    <a:lnTo>
                      <a:pt x="426" y="875"/>
                    </a:lnTo>
                    <a:lnTo>
                      <a:pt x="437" y="841"/>
                    </a:lnTo>
                    <a:lnTo>
                      <a:pt x="459" y="727"/>
                    </a:lnTo>
                    <a:lnTo>
                      <a:pt x="448" y="700"/>
                    </a:lnTo>
                    <a:lnTo>
                      <a:pt x="393" y="659"/>
                    </a:lnTo>
                    <a:lnTo>
                      <a:pt x="409" y="596"/>
                    </a:lnTo>
                    <a:lnTo>
                      <a:pt x="524" y="536"/>
                    </a:lnTo>
                    <a:lnTo>
                      <a:pt x="537" y="517"/>
                    </a:lnTo>
                    <a:lnTo>
                      <a:pt x="596" y="481"/>
                    </a:lnTo>
                    <a:lnTo>
                      <a:pt x="603" y="434"/>
                    </a:lnTo>
                    <a:lnTo>
                      <a:pt x="574" y="386"/>
                    </a:lnTo>
                    <a:lnTo>
                      <a:pt x="598" y="284"/>
                    </a:lnTo>
                    <a:lnTo>
                      <a:pt x="607" y="178"/>
                    </a:lnTo>
                    <a:lnTo>
                      <a:pt x="595" y="178"/>
                    </a:lnTo>
                    <a:lnTo>
                      <a:pt x="592" y="122"/>
                    </a:lnTo>
                    <a:lnTo>
                      <a:pt x="609" y="95"/>
                    </a:lnTo>
                    <a:lnTo>
                      <a:pt x="657" y="113"/>
                    </a:lnTo>
                    <a:lnTo>
                      <a:pt x="679" y="17"/>
                    </a:lnTo>
                    <a:lnTo>
                      <a:pt x="786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0" name="Freeform 436">
                <a:extLst>
                  <a:ext uri="{FF2B5EF4-FFF2-40B4-BE49-F238E27FC236}">
                    <a16:creationId xmlns:a16="http://schemas.microsoft.com/office/drawing/2014/main" id="{C30385A5-64D9-AF86-23D8-7F4C8FD37D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03" y="1494"/>
                <a:ext cx="226" cy="38"/>
              </a:xfrm>
              <a:custGeom>
                <a:avLst/>
                <a:gdLst>
                  <a:gd name="T0" fmla="*/ 0 w 1581"/>
                  <a:gd name="T1" fmla="*/ 0 h 268"/>
                  <a:gd name="T2" fmla="*/ 107 w 1581"/>
                  <a:gd name="T3" fmla="*/ 77 h 268"/>
                  <a:gd name="T4" fmla="*/ 175 w 1581"/>
                  <a:gd name="T5" fmla="*/ 107 h 268"/>
                  <a:gd name="T6" fmla="*/ 177 w 1581"/>
                  <a:gd name="T7" fmla="*/ 88 h 268"/>
                  <a:gd name="T8" fmla="*/ 423 w 1581"/>
                  <a:gd name="T9" fmla="*/ 140 h 268"/>
                  <a:gd name="T10" fmla="*/ 459 w 1581"/>
                  <a:gd name="T11" fmla="*/ 155 h 268"/>
                  <a:gd name="T12" fmla="*/ 474 w 1581"/>
                  <a:gd name="T13" fmla="*/ 159 h 268"/>
                  <a:gd name="T14" fmla="*/ 488 w 1581"/>
                  <a:gd name="T15" fmla="*/ 101 h 268"/>
                  <a:gd name="T16" fmla="*/ 513 w 1581"/>
                  <a:gd name="T17" fmla="*/ 66 h 268"/>
                  <a:gd name="T18" fmla="*/ 565 w 1581"/>
                  <a:gd name="T19" fmla="*/ 77 h 268"/>
                  <a:gd name="T20" fmla="*/ 631 w 1581"/>
                  <a:gd name="T21" fmla="*/ 151 h 268"/>
                  <a:gd name="T22" fmla="*/ 730 w 1581"/>
                  <a:gd name="T23" fmla="*/ 199 h 268"/>
                  <a:gd name="T24" fmla="*/ 739 w 1581"/>
                  <a:gd name="T25" fmla="*/ 151 h 268"/>
                  <a:gd name="T26" fmla="*/ 775 w 1581"/>
                  <a:gd name="T27" fmla="*/ 149 h 268"/>
                  <a:gd name="T28" fmla="*/ 832 w 1581"/>
                  <a:gd name="T29" fmla="*/ 210 h 268"/>
                  <a:gd name="T30" fmla="*/ 867 w 1581"/>
                  <a:gd name="T31" fmla="*/ 199 h 268"/>
                  <a:gd name="T32" fmla="*/ 881 w 1581"/>
                  <a:gd name="T33" fmla="*/ 203 h 268"/>
                  <a:gd name="T34" fmla="*/ 881 w 1581"/>
                  <a:gd name="T35" fmla="*/ 206 h 268"/>
                  <a:gd name="T36" fmla="*/ 885 w 1581"/>
                  <a:gd name="T37" fmla="*/ 214 h 268"/>
                  <a:gd name="T38" fmla="*/ 887 w 1581"/>
                  <a:gd name="T39" fmla="*/ 224 h 268"/>
                  <a:gd name="T40" fmla="*/ 898 w 1581"/>
                  <a:gd name="T41" fmla="*/ 243 h 268"/>
                  <a:gd name="T42" fmla="*/ 920 w 1581"/>
                  <a:gd name="T43" fmla="*/ 247 h 268"/>
                  <a:gd name="T44" fmla="*/ 928 w 1581"/>
                  <a:gd name="T45" fmla="*/ 236 h 268"/>
                  <a:gd name="T46" fmla="*/ 1070 w 1581"/>
                  <a:gd name="T47" fmla="*/ 268 h 268"/>
                  <a:gd name="T48" fmla="*/ 1086 w 1581"/>
                  <a:gd name="T49" fmla="*/ 258 h 268"/>
                  <a:gd name="T50" fmla="*/ 1151 w 1581"/>
                  <a:gd name="T51" fmla="*/ 262 h 268"/>
                  <a:gd name="T52" fmla="*/ 1201 w 1581"/>
                  <a:gd name="T53" fmla="*/ 203 h 268"/>
                  <a:gd name="T54" fmla="*/ 1247 w 1581"/>
                  <a:gd name="T55" fmla="*/ 208 h 268"/>
                  <a:gd name="T56" fmla="*/ 1298 w 1581"/>
                  <a:gd name="T57" fmla="*/ 230 h 268"/>
                  <a:gd name="T58" fmla="*/ 1322 w 1581"/>
                  <a:gd name="T59" fmla="*/ 138 h 268"/>
                  <a:gd name="T60" fmla="*/ 1351 w 1581"/>
                  <a:gd name="T61" fmla="*/ 137 h 268"/>
                  <a:gd name="T62" fmla="*/ 1446 w 1581"/>
                  <a:gd name="T63" fmla="*/ 219 h 268"/>
                  <a:gd name="T64" fmla="*/ 1527 w 1581"/>
                  <a:gd name="T65" fmla="*/ 199 h 268"/>
                  <a:gd name="T66" fmla="*/ 1581 w 1581"/>
                  <a:gd name="T67" fmla="*/ 214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81" h="268">
                    <a:moveTo>
                      <a:pt x="0" y="0"/>
                    </a:moveTo>
                    <a:lnTo>
                      <a:pt x="107" y="77"/>
                    </a:lnTo>
                    <a:lnTo>
                      <a:pt x="175" y="107"/>
                    </a:lnTo>
                    <a:lnTo>
                      <a:pt x="177" y="88"/>
                    </a:lnTo>
                    <a:lnTo>
                      <a:pt x="423" y="140"/>
                    </a:lnTo>
                    <a:lnTo>
                      <a:pt x="459" y="155"/>
                    </a:lnTo>
                    <a:lnTo>
                      <a:pt x="474" y="159"/>
                    </a:lnTo>
                    <a:lnTo>
                      <a:pt x="488" y="101"/>
                    </a:lnTo>
                    <a:lnTo>
                      <a:pt x="513" y="66"/>
                    </a:lnTo>
                    <a:lnTo>
                      <a:pt x="565" y="77"/>
                    </a:lnTo>
                    <a:lnTo>
                      <a:pt x="631" y="151"/>
                    </a:lnTo>
                    <a:lnTo>
                      <a:pt x="730" y="199"/>
                    </a:lnTo>
                    <a:lnTo>
                      <a:pt x="739" y="151"/>
                    </a:lnTo>
                    <a:lnTo>
                      <a:pt x="775" y="149"/>
                    </a:lnTo>
                    <a:lnTo>
                      <a:pt x="832" y="210"/>
                    </a:lnTo>
                    <a:lnTo>
                      <a:pt x="867" y="199"/>
                    </a:lnTo>
                    <a:lnTo>
                      <a:pt x="881" y="203"/>
                    </a:lnTo>
                    <a:lnTo>
                      <a:pt x="881" y="206"/>
                    </a:lnTo>
                    <a:lnTo>
                      <a:pt x="885" y="214"/>
                    </a:lnTo>
                    <a:lnTo>
                      <a:pt x="887" y="224"/>
                    </a:lnTo>
                    <a:lnTo>
                      <a:pt x="898" y="243"/>
                    </a:lnTo>
                    <a:lnTo>
                      <a:pt x="920" y="247"/>
                    </a:lnTo>
                    <a:lnTo>
                      <a:pt x="928" y="236"/>
                    </a:lnTo>
                    <a:lnTo>
                      <a:pt x="1070" y="268"/>
                    </a:lnTo>
                    <a:lnTo>
                      <a:pt x="1086" y="258"/>
                    </a:lnTo>
                    <a:lnTo>
                      <a:pt x="1151" y="262"/>
                    </a:lnTo>
                    <a:lnTo>
                      <a:pt x="1201" y="203"/>
                    </a:lnTo>
                    <a:lnTo>
                      <a:pt x="1247" y="208"/>
                    </a:lnTo>
                    <a:lnTo>
                      <a:pt x="1298" y="230"/>
                    </a:lnTo>
                    <a:lnTo>
                      <a:pt x="1322" y="138"/>
                    </a:lnTo>
                    <a:lnTo>
                      <a:pt x="1351" y="137"/>
                    </a:lnTo>
                    <a:lnTo>
                      <a:pt x="1446" y="219"/>
                    </a:lnTo>
                    <a:lnTo>
                      <a:pt x="1527" y="199"/>
                    </a:lnTo>
                    <a:lnTo>
                      <a:pt x="1581" y="214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1" name="Freeform 437">
                <a:extLst>
                  <a:ext uri="{FF2B5EF4-FFF2-40B4-BE49-F238E27FC236}">
                    <a16:creationId xmlns:a16="http://schemas.microsoft.com/office/drawing/2014/main" id="{CDECB354-44AB-D2A3-7863-F870552E48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9" y="1525"/>
                <a:ext cx="160" cy="76"/>
              </a:xfrm>
              <a:custGeom>
                <a:avLst/>
                <a:gdLst>
                  <a:gd name="T0" fmla="*/ 0 w 1117"/>
                  <a:gd name="T1" fmla="*/ 0 h 531"/>
                  <a:gd name="T2" fmla="*/ 22 w 1117"/>
                  <a:gd name="T3" fmla="*/ 123 h 531"/>
                  <a:gd name="T4" fmla="*/ 46 w 1117"/>
                  <a:gd name="T5" fmla="*/ 131 h 531"/>
                  <a:gd name="T6" fmla="*/ 55 w 1117"/>
                  <a:gd name="T7" fmla="*/ 130 h 531"/>
                  <a:gd name="T8" fmla="*/ 98 w 1117"/>
                  <a:gd name="T9" fmla="*/ 116 h 531"/>
                  <a:gd name="T10" fmla="*/ 127 w 1117"/>
                  <a:gd name="T11" fmla="*/ 125 h 531"/>
                  <a:gd name="T12" fmla="*/ 167 w 1117"/>
                  <a:gd name="T13" fmla="*/ 121 h 531"/>
                  <a:gd name="T14" fmla="*/ 221 w 1117"/>
                  <a:gd name="T15" fmla="*/ 152 h 531"/>
                  <a:gd name="T16" fmla="*/ 251 w 1117"/>
                  <a:gd name="T17" fmla="*/ 160 h 531"/>
                  <a:gd name="T18" fmla="*/ 267 w 1117"/>
                  <a:gd name="T19" fmla="*/ 160 h 531"/>
                  <a:gd name="T20" fmla="*/ 327 w 1117"/>
                  <a:gd name="T21" fmla="*/ 112 h 531"/>
                  <a:gd name="T22" fmla="*/ 379 w 1117"/>
                  <a:gd name="T23" fmla="*/ 145 h 531"/>
                  <a:gd name="T24" fmla="*/ 363 w 1117"/>
                  <a:gd name="T25" fmla="*/ 164 h 531"/>
                  <a:gd name="T26" fmla="*/ 327 w 1117"/>
                  <a:gd name="T27" fmla="*/ 196 h 531"/>
                  <a:gd name="T28" fmla="*/ 316 w 1117"/>
                  <a:gd name="T29" fmla="*/ 199 h 531"/>
                  <a:gd name="T30" fmla="*/ 309 w 1117"/>
                  <a:gd name="T31" fmla="*/ 199 h 531"/>
                  <a:gd name="T32" fmla="*/ 309 w 1117"/>
                  <a:gd name="T33" fmla="*/ 197 h 531"/>
                  <a:gd name="T34" fmla="*/ 296 w 1117"/>
                  <a:gd name="T35" fmla="*/ 221 h 531"/>
                  <a:gd name="T36" fmla="*/ 331 w 1117"/>
                  <a:gd name="T37" fmla="*/ 284 h 531"/>
                  <a:gd name="T38" fmla="*/ 335 w 1117"/>
                  <a:gd name="T39" fmla="*/ 327 h 531"/>
                  <a:gd name="T40" fmla="*/ 398 w 1117"/>
                  <a:gd name="T41" fmla="*/ 330 h 531"/>
                  <a:gd name="T42" fmla="*/ 442 w 1117"/>
                  <a:gd name="T43" fmla="*/ 372 h 531"/>
                  <a:gd name="T44" fmla="*/ 499 w 1117"/>
                  <a:gd name="T45" fmla="*/ 306 h 531"/>
                  <a:gd name="T46" fmla="*/ 524 w 1117"/>
                  <a:gd name="T47" fmla="*/ 324 h 531"/>
                  <a:gd name="T48" fmla="*/ 553 w 1117"/>
                  <a:gd name="T49" fmla="*/ 306 h 531"/>
                  <a:gd name="T50" fmla="*/ 647 w 1117"/>
                  <a:gd name="T51" fmla="*/ 339 h 531"/>
                  <a:gd name="T52" fmla="*/ 656 w 1117"/>
                  <a:gd name="T53" fmla="*/ 367 h 531"/>
                  <a:gd name="T54" fmla="*/ 684 w 1117"/>
                  <a:gd name="T55" fmla="*/ 339 h 531"/>
                  <a:gd name="T56" fmla="*/ 715 w 1117"/>
                  <a:gd name="T57" fmla="*/ 394 h 531"/>
                  <a:gd name="T58" fmla="*/ 711 w 1117"/>
                  <a:gd name="T59" fmla="*/ 407 h 531"/>
                  <a:gd name="T60" fmla="*/ 868 w 1117"/>
                  <a:gd name="T61" fmla="*/ 469 h 531"/>
                  <a:gd name="T62" fmla="*/ 895 w 1117"/>
                  <a:gd name="T63" fmla="*/ 461 h 531"/>
                  <a:gd name="T64" fmla="*/ 964 w 1117"/>
                  <a:gd name="T65" fmla="*/ 531 h 531"/>
                  <a:gd name="T66" fmla="*/ 1037 w 1117"/>
                  <a:gd name="T67" fmla="*/ 437 h 531"/>
                  <a:gd name="T68" fmla="*/ 1067 w 1117"/>
                  <a:gd name="T69" fmla="*/ 442 h 531"/>
                  <a:gd name="T70" fmla="*/ 1117 w 1117"/>
                  <a:gd name="T71" fmla="*/ 463 h 5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117" h="531">
                    <a:moveTo>
                      <a:pt x="0" y="0"/>
                    </a:moveTo>
                    <a:lnTo>
                      <a:pt x="22" y="123"/>
                    </a:lnTo>
                    <a:lnTo>
                      <a:pt x="46" y="131"/>
                    </a:lnTo>
                    <a:lnTo>
                      <a:pt x="55" y="130"/>
                    </a:lnTo>
                    <a:lnTo>
                      <a:pt x="98" y="116"/>
                    </a:lnTo>
                    <a:lnTo>
                      <a:pt x="127" y="125"/>
                    </a:lnTo>
                    <a:lnTo>
                      <a:pt x="167" y="121"/>
                    </a:lnTo>
                    <a:lnTo>
                      <a:pt x="221" y="152"/>
                    </a:lnTo>
                    <a:lnTo>
                      <a:pt x="251" y="160"/>
                    </a:lnTo>
                    <a:lnTo>
                      <a:pt x="267" y="160"/>
                    </a:lnTo>
                    <a:lnTo>
                      <a:pt x="327" y="112"/>
                    </a:lnTo>
                    <a:lnTo>
                      <a:pt x="379" y="145"/>
                    </a:lnTo>
                    <a:lnTo>
                      <a:pt x="363" y="164"/>
                    </a:lnTo>
                    <a:lnTo>
                      <a:pt x="327" y="196"/>
                    </a:lnTo>
                    <a:lnTo>
                      <a:pt x="316" y="199"/>
                    </a:lnTo>
                    <a:lnTo>
                      <a:pt x="309" y="199"/>
                    </a:lnTo>
                    <a:lnTo>
                      <a:pt x="309" y="197"/>
                    </a:lnTo>
                    <a:lnTo>
                      <a:pt x="296" y="221"/>
                    </a:lnTo>
                    <a:lnTo>
                      <a:pt x="331" y="284"/>
                    </a:lnTo>
                    <a:lnTo>
                      <a:pt x="335" y="327"/>
                    </a:lnTo>
                    <a:lnTo>
                      <a:pt x="398" y="330"/>
                    </a:lnTo>
                    <a:lnTo>
                      <a:pt x="442" y="372"/>
                    </a:lnTo>
                    <a:lnTo>
                      <a:pt x="499" y="306"/>
                    </a:lnTo>
                    <a:lnTo>
                      <a:pt x="524" y="324"/>
                    </a:lnTo>
                    <a:lnTo>
                      <a:pt x="553" y="306"/>
                    </a:lnTo>
                    <a:lnTo>
                      <a:pt x="647" y="339"/>
                    </a:lnTo>
                    <a:lnTo>
                      <a:pt x="656" y="367"/>
                    </a:lnTo>
                    <a:lnTo>
                      <a:pt x="684" y="339"/>
                    </a:lnTo>
                    <a:lnTo>
                      <a:pt x="715" y="394"/>
                    </a:lnTo>
                    <a:lnTo>
                      <a:pt x="711" y="407"/>
                    </a:lnTo>
                    <a:lnTo>
                      <a:pt x="868" y="469"/>
                    </a:lnTo>
                    <a:lnTo>
                      <a:pt x="895" y="461"/>
                    </a:lnTo>
                    <a:lnTo>
                      <a:pt x="964" y="531"/>
                    </a:lnTo>
                    <a:lnTo>
                      <a:pt x="1037" y="437"/>
                    </a:lnTo>
                    <a:lnTo>
                      <a:pt x="1067" y="442"/>
                    </a:lnTo>
                    <a:lnTo>
                      <a:pt x="1117" y="46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2" name="Freeform 438">
                <a:extLst>
                  <a:ext uri="{FF2B5EF4-FFF2-40B4-BE49-F238E27FC236}">
                    <a16:creationId xmlns:a16="http://schemas.microsoft.com/office/drawing/2014/main" id="{C54835A8-BEC2-C75F-83EF-F47A742759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1" y="1507"/>
                <a:ext cx="111" cy="295"/>
              </a:xfrm>
              <a:custGeom>
                <a:avLst/>
                <a:gdLst>
                  <a:gd name="T0" fmla="*/ 411 w 776"/>
                  <a:gd name="T1" fmla="*/ 1974 h 2064"/>
                  <a:gd name="T2" fmla="*/ 313 w 776"/>
                  <a:gd name="T3" fmla="*/ 1884 h 2064"/>
                  <a:gd name="T4" fmla="*/ 166 w 776"/>
                  <a:gd name="T5" fmla="*/ 1864 h 2064"/>
                  <a:gd name="T6" fmla="*/ 205 w 776"/>
                  <a:gd name="T7" fmla="*/ 1773 h 2064"/>
                  <a:gd name="T8" fmla="*/ 290 w 776"/>
                  <a:gd name="T9" fmla="*/ 1705 h 2064"/>
                  <a:gd name="T10" fmla="*/ 344 w 776"/>
                  <a:gd name="T11" fmla="*/ 1631 h 2064"/>
                  <a:gd name="T12" fmla="*/ 323 w 776"/>
                  <a:gd name="T13" fmla="*/ 1552 h 2064"/>
                  <a:gd name="T14" fmla="*/ 315 w 776"/>
                  <a:gd name="T15" fmla="*/ 1478 h 2064"/>
                  <a:gd name="T16" fmla="*/ 221 w 776"/>
                  <a:gd name="T17" fmla="*/ 1478 h 2064"/>
                  <a:gd name="T18" fmla="*/ 140 w 776"/>
                  <a:gd name="T19" fmla="*/ 1390 h 2064"/>
                  <a:gd name="T20" fmla="*/ 138 w 776"/>
                  <a:gd name="T21" fmla="*/ 1325 h 2064"/>
                  <a:gd name="T22" fmla="*/ 0 w 776"/>
                  <a:gd name="T23" fmla="*/ 1286 h 2064"/>
                  <a:gd name="T24" fmla="*/ 71 w 776"/>
                  <a:gd name="T25" fmla="*/ 1234 h 2064"/>
                  <a:gd name="T26" fmla="*/ 140 w 776"/>
                  <a:gd name="T27" fmla="*/ 1194 h 2064"/>
                  <a:gd name="T28" fmla="*/ 243 w 776"/>
                  <a:gd name="T29" fmla="*/ 1174 h 2064"/>
                  <a:gd name="T30" fmla="*/ 457 w 776"/>
                  <a:gd name="T31" fmla="*/ 1137 h 2064"/>
                  <a:gd name="T32" fmla="*/ 553 w 776"/>
                  <a:gd name="T33" fmla="*/ 1133 h 2064"/>
                  <a:gd name="T34" fmla="*/ 717 w 776"/>
                  <a:gd name="T35" fmla="*/ 1139 h 2064"/>
                  <a:gd name="T36" fmla="*/ 752 w 776"/>
                  <a:gd name="T37" fmla="*/ 1117 h 2064"/>
                  <a:gd name="T38" fmla="*/ 752 w 776"/>
                  <a:gd name="T39" fmla="*/ 999 h 2064"/>
                  <a:gd name="T40" fmla="*/ 745 w 776"/>
                  <a:gd name="T41" fmla="*/ 875 h 2064"/>
                  <a:gd name="T42" fmla="*/ 752 w 776"/>
                  <a:gd name="T43" fmla="*/ 809 h 2064"/>
                  <a:gd name="T44" fmla="*/ 675 w 776"/>
                  <a:gd name="T45" fmla="*/ 816 h 2064"/>
                  <a:gd name="T46" fmla="*/ 607 w 776"/>
                  <a:gd name="T47" fmla="*/ 765 h 2064"/>
                  <a:gd name="T48" fmla="*/ 428 w 776"/>
                  <a:gd name="T49" fmla="*/ 757 h 2064"/>
                  <a:gd name="T50" fmla="*/ 377 w 776"/>
                  <a:gd name="T51" fmla="*/ 688 h 2064"/>
                  <a:gd name="T52" fmla="*/ 385 w 776"/>
                  <a:gd name="T53" fmla="*/ 674 h 2064"/>
                  <a:gd name="T54" fmla="*/ 413 w 776"/>
                  <a:gd name="T55" fmla="*/ 659 h 2064"/>
                  <a:gd name="T56" fmla="*/ 411 w 776"/>
                  <a:gd name="T57" fmla="*/ 650 h 2064"/>
                  <a:gd name="T58" fmla="*/ 378 w 776"/>
                  <a:gd name="T59" fmla="*/ 568 h 2064"/>
                  <a:gd name="T60" fmla="*/ 639 w 776"/>
                  <a:gd name="T61" fmla="*/ 582 h 2064"/>
                  <a:gd name="T62" fmla="*/ 614 w 776"/>
                  <a:gd name="T63" fmla="*/ 495 h 2064"/>
                  <a:gd name="T64" fmla="*/ 535 w 776"/>
                  <a:gd name="T65" fmla="*/ 456 h 2064"/>
                  <a:gd name="T66" fmla="*/ 520 w 776"/>
                  <a:gd name="T67" fmla="*/ 442 h 2064"/>
                  <a:gd name="T68" fmla="*/ 450 w 776"/>
                  <a:gd name="T69" fmla="*/ 445 h 2064"/>
                  <a:gd name="T70" fmla="*/ 391 w 776"/>
                  <a:gd name="T71" fmla="*/ 233 h 2064"/>
                  <a:gd name="T72" fmla="*/ 358 w 776"/>
                  <a:gd name="T73" fmla="*/ 154 h 2064"/>
                  <a:gd name="T74" fmla="*/ 249 w 776"/>
                  <a:gd name="T75" fmla="*/ 93 h 2064"/>
                  <a:gd name="T76" fmla="*/ 273 w 776"/>
                  <a:gd name="T77" fmla="*/ 0 h 2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76" h="2064">
                    <a:moveTo>
                      <a:pt x="345" y="2064"/>
                    </a:moveTo>
                    <a:lnTo>
                      <a:pt x="411" y="1974"/>
                    </a:lnTo>
                    <a:lnTo>
                      <a:pt x="326" y="1923"/>
                    </a:lnTo>
                    <a:lnTo>
                      <a:pt x="313" y="1884"/>
                    </a:lnTo>
                    <a:lnTo>
                      <a:pt x="302" y="1882"/>
                    </a:lnTo>
                    <a:lnTo>
                      <a:pt x="166" y="1864"/>
                    </a:lnTo>
                    <a:lnTo>
                      <a:pt x="199" y="1832"/>
                    </a:lnTo>
                    <a:lnTo>
                      <a:pt x="205" y="1773"/>
                    </a:lnTo>
                    <a:lnTo>
                      <a:pt x="192" y="1764"/>
                    </a:lnTo>
                    <a:lnTo>
                      <a:pt x="290" y="1705"/>
                    </a:lnTo>
                    <a:lnTo>
                      <a:pt x="326" y="1672"/>
                    </a:lnTo>
                    <a:lnTo>
                      <a:pt x="344" y="1631"/>
                    </a:lnTo>
                    <a:lnTo>
                      <a:pt x="311" y="1570"/>
                    </a:lnTo>
                    <a:lnTo>
                      <a:pt x="323" y="1552"/>
                    </a:lnTo>
                    <a:lnTo>
                      <a:pt x="297" y="1535"/>
                    </a:lnTo>
                    <a:lnTo>
                      <a:pt x="315" y="1478"/>
                    </a:lnTo>
                    <a:lnTo>
                      <a:pt x="271" y="1443"/>
                    </a:lnTo>
                    <a:lnTo>
                      <a:pt x="221" y="1478"/>
                    </a:lnTo>
                    <a:lnTo>
                      <a:pt x="180" y="1445"/>
                    </a:lnTo>
                    <a:lnTo>
                      <a:pt x="140" y="1390"/>
                    </a:lnTo>
                    <a:lnTo>
                      <a:pt x="142" y="1338"/>
                    </a:lnTo>
                    <a:lnTo>
                      <a:pt x="138" y="1325"/>
                    </a:lnTo>
                    <a:lnTo>
                      <a:pt x="112" y="1301"/>
                    </a:lnTo>
                    <a:lnTo>
                      <a:pt x="0" y="1286"/>
                    </a:lnTo>
                    <a:lnTo>
                      <a:pt x="31" y="1253"/>
                    </a:lnTo>
                    <a:lnTo>
                      <a:pt x="71" y="1234"/>
                    </a:lnTo>
                    <a:lnTo>
                      <a:pt x="94" y="1207"/>
                    </a:lnTo>
                    <a:lnTo>
                      <a:pt x="140" y="1194"/>
                    </a:lnTo>
                    <a:lnTo>
                      <a:pt x="235" y="1180"/>
                    </a:lnTo>
                    <a:lnTo>
                      <a:pt x="243" y="1174"/>
                    </a:lnTo>
                    <a:lnTo>
                      <a:pt x="328" y="1165"/>
                    </a:lnTo>
                    <a:lnTo>
                      <a:pt x="457" y="1137"/>
                    </a:lnTo>
                    <a:lnTo>
                      <a:pt x="461" y="1141"/>
                    </a:lnTo>
                    <a:lnTo>
                      <a:pt x="553" y="1133"/>
                    </a:lnTo>
                    <a:lnTo>
                      <a:pt x="612" y="1152"/>
                    </a:lnTo>
                    <a:lnTo>
                      <a:pt x="717" y="1139"/>
                    </a:lnTo>
                    <a:lnTo>
                      <a:pt x="732" y="1126"/>
                    </a:lnTo>
                    <a:lnTo>
                      <a:pt x="752" y="1117"/>
                    </a:lnTo>
                    <a:lnTo>
                      <a:pt x="776" y="1100"/>
                    </a:lnTo>
                    <a:lnTo>
                      <a:pt x="752" y="999"/>
                    </a:lnTo>
                    <a:lnTo>
                      <a:pt x="776" y="1002"/>
                    </a:lnTo>
                    <a:lnTo>
                      <a:pt x="745" y="875"/>
                    </a:lnTo>
                    <a:lnTo>
                      <a:pt x="763" y="838"/>
                    </a:lnTo>
                    <a:lnTo>
                      <a:pt x="752" y="809"/>
                    </a:lnTo>
                    <a:lnTo>
                      <a:pt x="723" y="814"/>
                    </a:lnTo>
                    <a:lnTo>
                      <a:pt x="675" y="816"/>
                    </a:lnTo>
                    <a:lnTo>
                      <a:pt x="664" y="809"/>
                    </a:lnTo>
                    <a:lnTo>
                      <a:pt x="607" y="765"/>
                    </a:lnTo>
                    <a:lnTo>
                      <a:pt x="555" y="772"/>
                    </a:lnTo>
                    <a:lnTo>
                      <a:pt x="428" y="757"/>
                    </a:lnTo>
                    <a:lnTo>
                      <a:pt x="399" y="743"/>
                    </a:lnTo>
                    <a:lnTo>
                      <a:pt x="377" y="688"/>
                    </a:lnTo>
                    <a:lnTo>
                      <a:pt x="380" y="678"/>
                    </a:lnTo>
                    <a:lnTo>
                      <a:pt x="385" y="674"/>
                    </a:lnTo>
                    <a:lnTo>
                      <a:pt x="411" y="663"/>
                    </a:lnTo>
                    <a:lnTo>
                      <a:pt x="413" y="659"/>
                    </a:lnTo>
                    <a:lnTo>
                      <a:pt x="413" y="655"/>
                    </a:lnTo>
                    <a:lnTo>
                      <a:pt x="411" y="650"/>
                    </a:lnTo>
                    <a:lnTo>
                      <a:pt x="366" y="635"/>
                    </a:lnTo>
                    <a:lnTo>
                      <a:pt x="378" y="568"/>
                    </a:lnTo>
                    <a:lnTo>
                      <a:pt x="595" y="601"/>
                    </a:lnTo>
                    <a:lnTo>
                      <a:pt x="639" y="582"/>
                    </a:lnTo>
                    <a:lnTo>
                      <a:pt x="656" y="508"/>
                    </a:lnTo>
                    <a:lnTo>
                      <a:pt x="614" y="495"/>
                    </a:lnTo>
                    <a:lnTo>
                      <a:pt x="535" y="460"/>
                    </a:lnTo>
                    <a:lnTo>
                      <a:pt x="535" y="456"/>
                    </a:lnTo>
                    <a:lnTo>
                      <a:pt x="533" y="453"/>
                    </a:lnTo>
                    <a:lnTo>
                      <a:pt x="520" y="442"/>
                    </a:lnTo>
                    <a:lnTo>
                      <a:pt x="514" y="440"/>
                    </a:lnTo>
                    <a:lnTo>
                      <a:pt x="450" y="445"/>
                    </a:lnTo>
                    <a:lnTo>
                      <a:pt x="415" y="394"/>
                    </a:lnTo>
                    <a:lnTo>
                      <a:pt x="391" y="233"/>
                    </a:lnTo>
                    <a:lnTo>
                      <a:pt x="382" y="226"/>
                    </a:lnTo>
                    <a:lnTo>
                      <a:pt x="358" y="154"/>
                    </a:lnTo>
                    <a:lnTo>
                      <a:pt x="322" y="161"/>
                    </a:lnTo>
                    <a:lnTo>
                      <a:pt x="249" y="93"/>
                    </a:lnTo>
                    <a:lnTo>
                      <a:pt x="275" y="93"/>
                    </a:lnTo>
                    <a:lnTo>
                      <a:pt x="273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3" name="Freeform 439">
                <a:extLst>
                  <a:ext uri="{FF2B5EF4-FFF2-40B4-BE49-F238E27FC236}">
                    <a16:creationId xmlns:a16="http://schemas.microsoft.com/office/drawing/2014/main" id="{871FDAD1-2F58-350A-E47A-80F5879B26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1" y="1802"/>
                <a:ext cx="67" cy="25"/>
              </a:xfrm>
              <a:custGeom>
                <a:avLst/>
                <a:gdLst>
                  <a:gd name="T0" fmla="*/ 474 w 474"/>
                  <a:gd name="T1" fmla="*/ 170 h 170"/>
                  <a:gd name="T2" fmla="*/ 400 w 474"/>
                  <a:gd name="T3" fmla="*/ 78 h 170"/>
                  <a:gd name="T4" fmla="*/ 398 w 474"/>
                  <a:gd name="T5" fmla="*/ 84 h 170"/>
                  <a:gd name="T6" fmla="*/ 394 w 474"/>
                  <a:gd name="T7" fmla="*/ 91 h 170"/>
                  <a:gd name="T8" fmla="*/ 392 w 474"/>
                  <a:gd name="T9" fmla="*/ 93 h 170"/>
                  <a:gd name="T10" fmla="*/ 378 w 474"/>
                  <a:gd name="T11" fmla="*/ 102 h 170"/>
                  <a:gd name="T12" fmla="*/ 354 w 474"/>
                  <a:gd name="T13" fmla="*/ 111 h 170"/>
                  <a:gd name="T14" fmla="*/ 349 w 474"/>
                  <a:gd name="T15" fmla="*/ 111 h 170"/>
                  <a:gd name="T16" fmla="*/ 346 w 474"/>
                  <a:gd name="T17" fmla="*/ 110 h 170"/>
                  <a:gd name="T18" fmla="*/ 343 w 474"/>
                  <a:gd name="T19" fmla="*/ 106 h 170"/>
                  <a:gd name="T20" fmla="*/ 273 w 474"/>
                  <a:gd name="T21" fmla="*/ 34 h 170"/>
                  <a:gd name="T22" fmla="*/ 245 w 474"/>
                  <a:gd name="T23" fmla="*/ 82 h 170"/>
                  <a:gd name="T24" fmla="*/ 120 w 474"/>
                  <a:gd name="T25" fmla="*/ 49 h 170"/>
                  <a:gd name="T26" fmla="*/ 108 w 474"/>
                  <a:gd name="T27" fmla="*/ 44 h 170"/>
                  <a:gd name="T28" fmla="*/ 40 w 474"/>
                  <a:gd name="T29" fmla="*/ 22 h 170"/>
                  <a:gd name="T30" fmla="*/ 0 w 474"/>
                  <a:gd name="T31" fmla="*/ 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74" h="170">
                    <a:moveTo>
                      <a:pt x="474" y="170"/>
                    </a:moveTo>
                    <a:lnTo>
                      <a:pt x="400" y="78"/>
                    </a:lnTo>
                    <a:lnTo>
                      <a:pt x="398" y="84"/>
                    </a:lnTo>
                    <a:lnTo>
                      <a:pt x="394" y="91"/>
                    </a:lnTo>
                    <a:lnTo>
                      <a:pt x="392" y="93"/>
                    </a:lnTo>
                    <a:lnTo>
                      <a:pt x="378" y="102"/>
                    </a:lnTo>
                    <a:lnTo>
                      <a:pt x="354" y="111"/>
                    </a:lnTo>
                    <a:lnTo>
                      <a:pt x="349" y="111"/>
                    </a:lnTo>
                    <a:lnTo>
                      <a:pt x="346" y="110"/>
                    </a:lnTo>
                    <a:lnTo>
                      <a:pt x="343" y="106"/>
                    </a:lnTo>
                    <a:lnTo>
                      <a:pt x="273" y="34"/>
                    </a:lnTo>
                    <a:lnTo>
                      <a:pt x="245" y="82"/>
                    </a:lnTo>
                    <a:lnTo>
                      <a:pt x="120" y="49"/>
                    </a:lnTo>
                    <a:lnTo>
                      <a:pt x="108" y="44"/>
                    </a:lnTo>
                    <a:lnTo>
                      <a:pt x="40" y="22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4" name="Freeform 440">
                <a:extLst>
                  <a:ext uri="{FF2B5EF4-FFF2-40B4-BE49-F238E27FC236}">
                    <a16:creationId xmlns:a16="http://schemas.microsoft.com/office/drawing/2014/main" id="{20BAEE4E-0CCC-F8BE-3C8C-F3CE7D4FCE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3" y="2169"/>
                <a:ext cx="40" cy="77"/>
              </a:xfrm>
              <a:custGeom>
                <a:avLst/>
                <a:gdLst>
                  <a:gd name="T0" fmla="*/ 279 w 279"/>
                  <a:gd name="T1" fmla="*/ 0 h 539"/>
                  <a:gd name="T2" fmla="*/ 159 w 279"/>
                  <a:gd name="T3" fmla="*/ 38 h 539"/>
                  <a:gd name="T4" fmla="*/ 110 w 279"/>
                  <a:gd name="T5" fmla="*/ 132 h 539"/>
                  <a:gd name="T6" fmla="*/ 24 w 279"/>
                  <a:gd name="T7" fmla="*/ 124 h 539"/>
                  <a:gd name="T8" fmla="*/ 6 w 279"/>
                  <a:gd name="T9" fmla="*/ 157 h 539"/>
                  <a:gd name="T10" fmla="*/ 0 w 279"/>
                  <a:gd name="T11" fmla="*/ 204 h 539"/>
                  <a:gd name="T12" fmla="*/ 11 w 279"/>
                  <a:gd name="T13" fmla="*/ 223 h 539"/>
                  <a:gd name="T14" fmla="*/ 0 w 279"/>
                  <a:gd name="T15" fmla="*/ 252 h 539"/>
                  <a:gd name="T16" fmla="*/ 8 w 279"/>
                  <a:gd name="T17" fmla="*/ 280 h 539"/>
                  <a:gd name="T18" fmla="*/ 0 w 279"/>
                  <a:gd name="T19" fmla="*/ 329 h 539"/>
                  <a:gd name="T20" fmla="*/ 11 w 279"/>
                  <a:gd name="T21" fmla="*/ 349 h 539"/>
                  <a:gd name="T22" fmla="*/ 11 w 279"/>
                  <a:gd name="T23" fmla="*/ 390 h 539"/>
                  <a:gd name="T24" fmla="*/ 60 w 279"/>
                  <a:gd name="T25" fmla="*/ 448 h 539"/>
                  <a:gd name="T26" fmla="*/ 46 w 279"/>
                  <a:gd name="T27" fmla="*/ 539 h 539"/>
                  <a:gd name="T28" fmla="*/ 57 w 279"/>
                  <a:gd name="T29" fmla="*/ 539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79" h="539">
                    <a:moveTo>
                      <a:pt x="279" y="0"/>
                    </a:moveTo>
                    <a:lnTo>
                      <a:pt x="159" y="38"/>
                    </a:lnTo>
                    <a:lnTo>
                      <a:pt x="110" y="132"/>
                    </a:lnTo>
                    <a:lnTo>
                      <a:pt x="24" y="124"/>
                    </a:lnTo>
                    <a:lnTo>
                      <a:pt x="6" y="157"/>
                    </a:lnTo>
                    <a:lnTo>
                      <a:pt x="0" y="204"/>
                    </a:lnTo>
                    <a:lnTo>
                      <a:pt x="11" y="223"/>
                    </a:lnTo>
                    <a:lnTo>
                      <a:pt x="0" y="252"/>
                    </a:lnTo>
                    <a:lnTo>
                      <a:pt x="8" y="280"/>
                    </a:lnTo>
                    <a:lnTo>
                      <a:pt x="0" y="329"/>
                    </a:lnTo>
                    <a:lnTo>
                      <a:pt x="11" y="349"/>
                    </a:lnTo>
                    <a:lnTo>
                      <a:pt x="11" y="390"/>
                    </a:lnTo>
                    <a:lnTo>
                      <a:pt x="60" y="448"/>
                    </a:lnTo>
                    <a:lnTo>
                      <a:pt x="46" y="539"/>
                    </a:lnTo>
                    <a:lnTo>
                      <a:pt x="57" y="53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5" name="Freeform 441">
                <a:extLst>
                  <a:ext uri="{FF2B5EF4-FFF2-40B4-BE49-F238E27FC236}">
                    <a16:creationId xmlns:a16="http://schemas.microsoft.com/office/drawing/2014/main" id="{1B2D6DDB-87DD-1D46-C5C3-E44AB0B75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2" y="1801"/>
                <a:ext cx="72" cy="384"/>
              </a:xfrm>
              <a:custGeom>
                <a:avLst/>
                <a:gdLst>
                  <a:gd name="T0" fmla="*/ 20 w 505"/>
                  <a:gd name="T1" fmla="*/ 112 h 2687"/>
                  <a:gd name="T2" fmla="*/ 20 w 505"/>
                  <a:gd name="T3" fmla="*/ 221 h 2687"/>
                  <a:gd name="T4" fmla="*/ 120 w 505"/>
                  <a:gd name="T5" fmla="*/ 240 h 2687"/>
                  <a:gd name="T6" fmla="*/ 151 w 505"/>
                  <a:gd name="T7" fmla="*/ 400 h 2687"/>
                  <a:gd name="T8" fmla="*/ 104 w 505"/>
                  <a:gd name="T9" fmla="*/ 528 h 2687"/>
                  <a:gd name="T10" fmla="*/ 194 w 505"/>
                  <a:gd name="T11" fmla="*/ 644 h 2687"/>
                  <a:gd name="T12" fmla="*/ 192 w 505"/>
                  <a:gd name="T13" fmla="*/ 634 h 2687"/>
                  <a:gd name="T14" fmla="*/ 180 w 505"/>
                  <a:gd name="T15" fmla="*/ 615 h 2687"/>
                  <a:gd name="T16" fmla="*/ 170 w 505"/>
                  <a:gd name="T17" fmla="*/ 611 h 2687"/>
                  <a:gd name="T18" fmla="*/ 147 w 505"/>
                  <a:gd name="T19" fmla="*/ 604 h 2687"/>
                  <a:gd name="T20" fmla="*/ 74 w 505"/>
                  <a:gd name="T21" fmla="*/ 670 h 2687"/>
                  <a:gd name="T22" fmla="*/ 151 w 505"/>
                  <a:gd name="T23" fmla="*/ 732 h 2687"/>
                  <a:gd name="T24" fmla="*/ 136 w 505"/>
                  <a:gd name="T25" fmla="*/ 862 h 2687"/>
                  <a:gd name="T26" fmla="*/ 225 w 505"/>
                  <a:gd name="T27" fmla="*/ 935 h 2687"/>
                  <a:gd name="T28" fmla="*/ 162 w 505"/>
                  <a:gd name="T29" fmla="*/ 994 h 2687"/>
                  <a:gd name="T30" fmla="*/ 138 w 505"/>
                  <a:gd name="T31" fmla="*/ 1053 h 2687"/>
                  <a:gd name="T32" fmla="*/ 20 w 505"/>
                  <a:gd name="T33" fmla="*/ 1219 h 2687"/>
                  <a:gd name="T34" fmla="*/ 118 w 505"/>
                  <a:gd name="T35" fmla="*/ 1244 h 2687"/>
                  <a:gd name="T36" fmla="*/ 147 w 505"/>
                  <a:gd name="T37" fmla="*/ 1256 h 2687"/>
                  <a:gd name="T38" fmla="*/ 188 w 505"/>
                  <a:gd name="T39" fmla="*/ 1249 h 2687"/>
                  <a:gd name="T40" fmla="*/ 180 w 505"/>
                  <a:gd name="T41" fmla="*/ 1328 h 2687"/>
                  <a:gd name="T42" fmla="*/ 133 w 505"/>
                  <a:gd name="T43" fmla="*/ 1361 h 2687"/>
                  <a:gd name="T44" fmla="*/ 118 w 505"/>
                  <a:gd name="T45" fmla="*/ 1402 h 2687"/>
                  <a:gd name="T46" fmla="*/ 74 w 505"/>
                  <a:gd name="T47" fmla="*/ 1490 h 2687"/>
                  <a:gd name="T48" fmla="*/ 105 w 505"/>
                  <a:gd name="T49" fmla="*/ 1639 h 2687"/>
                  <a:gd name="T50" fmla="*/ 107 w 505"/>
                  <a:gd name="T51" fmla="*/ 1698 h 2687"/>
                  <a:gd name="T52" fmla="*/ 98 w 505"/>
                  <a:gd name="T53" fmla="*/ 1849 h 2687"/>
                  <a:gd name="T54" fmla="*/ 183 w 505"/>
                  <a:gd name="T55" fmla="*/ 1912 h 2687"/>
                  <a:gd name="T56" fmla="*/ 142 w 505"/>
                  <a:gd name="T57" fmla="*/ 2038 h 2687"/>
                  <a:gd name="T58" fmla="*/ 300 w 505"/>
                  <a:gd name="T59" fmla="*/ 2035 h 2687"/>
                  <a:gd name="T60" fmla="*/ 312 w 505"/>
                  <a:gd name="T61" fmla="*/ 2021 h 2687"/>
                  <a:gd name="T62" fmla="*/ 378 w 505"/>
                  <a:gd name="T63" fmla="*/ 1984 h 2687"/>
                  <a:gd name="T64" fmla="*/ 435 w 505"/>
                  <a:gd name="T65" fmla="*/ 2093 h 2687"/>
                  <a:gd name="T66" fmla="*/ 355 w 505"/>
                  <a:gd name="T67" fmla="*/ 2210 h 2687"/>
                  <a:gd name="T68" fmla="*/ 319 w 505"/>
                  <a:gd name="T69" fmla="*/ 2359 h 2687"/>
                  <a:gd name="T70" fmla="*/ 393 w 505"/>
                  <a:gd name="T71" fmla="*/ 2516 h 2687"/>
                  <a:gd name="T72" fmla="*/ 505 w 505"/>
                  <a:gd name="T73" fmla="*/ 2512 h 2687"/>
                  <a:gd name="T74" fmla="*/ 457 w 505"/>
                  <a:gd name="T75" fmla="*/ 2661 h 2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05" h="2687">
                    <a:moveTo>
                      <a:pt x="0" y="0"/>
                    </a:moveTo>
                    <a:lnTo>
                      <a:pt x="20" y="112"/>
                    </a:lnTo>
                    <a:lnTo>
                      <a:pt x="11" y="164"/>
                    </a:lnTo>
                    <a:lnTo>
                      <a:pt x="20" y="221"/>
                    </a:lnTo>
                    <a:lnTo>
                      <a:pt x="79" y="197"/>
                    </a:lnTo>
                    <a:lnTo>
                      <a:pt x="120" y="240"/>
                    </a:lnTo>
                    <a:lnTo>
                      <a:pt x="94" y="276"/>
                    </a:lnTo>
                    <a:lnTo>
                      <a:pt x="151" y="400"/>
                    </a:lnTo>
                    <a:lnTo>
                      <a:pt x="158" y="441"/>
                    </a:lnTo>
                    <a:lnTo>
                      <a:pt x="104" y="528"/>
                    </a:lnTo>
                    <a:lnTo>
                      <a:pt x="235" y="590"/>
                    </a:lnTo>
                    <a:lnTo>
                      <a:pt x="194" y="644"/>
                    </a:lnTo>
                    <a:lnTo>
                      <a:pt x="194" y="637"/>
                    </a:lnTo>
                    <a:lnTo>
                      <a:pt x="192" y="634"/>
                    </a:lnTo>
                    <a:lnTo>
                      <a:pt x="191" y="627"/>
                    </a:lnTo>
                    <a:lnTo>
                      <a:pt x="180" y="615"/>
                    </a:lnTo>
                    <a:lnTo>
                      <a:pt x="173" y="611"/>
                    </a:lnTo>
                    <a:lnTo>
                      <a:pt x="170" y="611"/>
                    </a:lnTo>
                    <a:lnTo>
                      <a:pt x="153" y="606"/>
                    </a:lnTo>
                    <a:lnTo>
                      <a:pt x="147" y="604"/>
                    </a:lnTo>
                    <a:lnTo>
                      <a:pt x="82" y="645"/>
                    </a:lnTo>
                    <a:lnTo>
                      <a:pt x="74" y="670"/>
                    </a:lnTo>
                    <a:lnTo>
                      <a:pt x="158" y="682"/>
                    </a:lnTo>
                    <a:lnTo>
                      <a:pt x="151" y="732"/>
                    </a:lnTo>
                    <a:lnTo>
                      <a:pt x="120" y="801"/>
                    </a:lnTo>
                    <a:lnTo>
                      <a:pt x="136" y="862"/>
                    </a:lnTo>
                    <a:lnTo>
                      <a:pt x="218" y="907"/>
                    </a:lnTo>
                    <a:lnTo>
                      <a:pt x="225" y="935"/>
                    </a:lnTo>
                    <a:lnTo>
                      <a:pt x="162" y="965"/>
                    </a:lnTo>
                    <a:lnTo>
                      <a:pt x="162" y="994"/>
                    </a:lnTo>
                    <a:lnTo>
                      <a:pt x="159" y="1008"/>
                    </a:lnTo>
                    <a:lnTo>
                      <a:pt x="138" y="1053"/>
                    </a:lnTo>
                    <a:lnTo>
                      <a:pt x="90" y="1093"/>
                    </a:lnTo>
                    <a:lnTo>
                      <a:pt x="20" y="1219"/>
                    </a:lnTo>
                    <a:lnTo>
                      <a:pt x="138" y="1162"/>
                    </a:lnTo>
                    <a:lnTo>
                      <a:pt x="118" y="1244"/>
                    </a:lnTo>
                    <a:lnTo>
                      <a:pt x="118" y="1245"/>
                    </a:lnTo>
                    <a:lnTo>
                      <a:pt x="147" y="1256"/>
                    </a:lnTo>
                    <a:lnTo>
                      <a:pt x="162" y="1256"/>
                    </a:lnTo>
                    <a:lnTo>
                      <a:pt x="188" y="1249"/>
                    </a:lnTo>
                    <a:lnTo>
                      <a:pt x="224" y="1314"/>
                    </a:lnTo>
                    <a:lnTo>
                      <a:pt x="180" y="1328"/>
                    </a:lnTo>
                    <a:lnTo>
                      <a:pt x="177" y="1328"/>
                    </a:lnTo>
                    <a:lnTo>
                      <a:pt x="133" y="1361"/>
                    </a:lnTo>
                    <a:lnTo>
                      <a:pt x="126" y="1372"/>
                    </a:lnTo>
                    <a:lnTo>
                      <a:pt x="118" y="1402"/>
                    </a:lnTo>
                    <a:lnTo>
                      <a:pt x="122" y="1496"/>
                    </a:lnTo>
                    <a:lnTo>
                      <a:pt x="74" y="1490"/>
                    </a:lnTo>
                    <a:lnTo>
                      <a:pt x="46" y="1632"/>
                    </a:lnTo>
                    <a:lnTo>
                      <a:pt x="105" y="1639"/>
                    </a:lnTo>
                    <a:lnTo>
                      <a:pt x="94" y="1689"/>
                    </a:lnTo>
                    <a:lnTo>
                      <a:pt x="107" y="1698"/>
                    </a:lnTo>
                    <a:lnTo>
                      <a:pt x="93" y="1801"/>
                    </a:lnTo>
                    <a:lnTo>
                      <a:pt x="98" y="1849"/>
                    </a:lnTo>
                    <a:lnTo>
                      <a:pt x="105" y="1864"/>
                    </a:lnTo>
                    <a:lnTo>
                      <a:pt x="183" y="1912"/>
                    </a:lnTo>
                    <a:lnTo>
                      <a:pt x="144" y="1955"/>
                    </a:lnTo>
                    <a:lnTo>
                      <a:pt x="142" y="2038"/>
                    </a:lnTo>
                    <a:lnTo>
                      <a:pt x="260" y="2102"/>
                    </a:lnTo>
                    <a:lnTo>
                      <a:pt x="300" y="2035"/>
                    </a:lnTo>
                    <a:lnTo>
                      <a:pt x="301" y="2035"/>
                    </a:lnTo>
                    <a:lnTo>
                      <a:pt x="312" y="2021"/>
                    </a:lnTo>
                    <a:lnTo>
                      <a:pt x="355" y="1987"/>
                    </a:lnTo>
                    <a:lnTo>
                      <a:pt x="378" y="1984"/>
                    </a:lnTo>
                    <a:lnTo>
                      <a:pt x="453" y="2046"/>
                    </a:lnTo>
                    <a:lnTo>
                      <a:pt x="435" y="2093"/>
                    </a:lnTo>
                    <a:lnTo>
                      <a:pt x="437" y="2180"/>
                    </a:lnTo>
                    <a:lnTo>
                      <a:pt x="355" y="2210"/>
                    </a:lnTo>
                    <a:lnTo>
                      <a:pt x="371" y="2286"/>
                    </a:lnTo>
                    <a:lnTo>
                      <a:pt x="319" y="2359"/>
                    </a:lnTo>
                    <a:lnTo>
                      <a:pt x="306" y="2432"/>
                    </a:lnTo>
                    <a:lnTo>
                      <a:pt x="393" y="2516"/>
                    </a:lnTo>
                    <a:lnTo>
                      <a:pt x="424" y="2519"/>
                    </a:lnTo>
                    <a:lnTo>
                      <a:pt x="505" y="2512"/>
                    </a:lnTo>
                    <a:lnTo>
                      <a:pt x="475" y="2626"/>
                    </a:lnTo>
                    <a:lnTo>
                      <a:pt x="457" y="2661"/>
                    </a:lnTo>
                    <a:lnTo>
                      <a:pt x="467" y="268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6" name="Freeform 442">
                <a:extLst>
                  <a:ext uri="{FF2B5EF4-FFF2-40B4-BE49-F238E27FC236}">
                    <a16:creationId xmlns:a16="http://schemas.microsoft.com/office/drawing/2014/main" id="{FC7A2F6F-902B-521F-E2C7-7BDA782A63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2" y="1559"/>
                <a:ext cx="185" cy="206"/>
              </a:xfrm>
              <a:custGeom>
                <a:avLst/>
                <a:gdLst>
                  <a:gd name="T0" fmla="*/ 0 w 1295"/>
                  <a:gd name="T1" fmla="*/ 9 h 1440"/>
                  <a:gd name="T2" fmla="*/ 72 w 1295"/>
                  <a:gd name="T3" fmla="*/ 39 h 1440"/>
                  <a:gd name="T4" fmla="*/ 113 w 1295"/>
                  <a:gd name="T5" fmla="*/ 0 h 1440"/>
                  <a:gd name="T6" fmla="*/ 180 w 1295"/>
                  <a:gd name="T7" fmla="*/ 50 h 1440"/>
                  <a:gd name="T8" fmla="*/ 225 w 1295"/>
                  <a:gd name="T9" fmla="*/ 13 h 1440"/>
                  <a:gd name="T10" fmla="*/ 366 w 1295"/>
                  <a:gd name="T11" fmla="*/ 53 h 1440"/>
                  <a:gd name="T12" fmla="*/ 408 w 1295"/>
                  <a:gd name="T13" fmla="*/ 70 h 1440"/>
                  <a:gd name="T14" fmla="*/ 426 w 1295"/>
                  <a:gd name="T15" fmla="*/ 54 h 1440"/>
                  <a:gd name="T16" fmla="*/ 468 w 1295"/>
                  <a:gd name="T17" fmla="*/ 43 h 1440"/>
                  <a:gd name="T18" fmla="*/ 432 w 1295"/>
                  <a:gd name="T19" fmla="*/ 168 h 1440"/>
                  <a:gd name="T20" fmla="*/ 437 w 1295"/>
                  <a:gd name="T21" fmla="*/ 244 h 1440"/>
                  <a:gd name="T22" fmla="*/ 520 w 1295"/>
                  <a:gd name="T23" fmla="*/ 273 h 1440"/>
                  <a:gd name="T24" fmla="*/ 563 w 1295"/>
                  <a:gd name="T25" fmla="*/ 195 h 1440"/>
                  <a:gd name="T26" fmla="*/ 595 w 1295"/>
                  <a:gd name="T27" fmla="*/ 207 h 1440"/>
                  <a:gd name="T28" fmla="*/ 648 w 1295"/>
                  <a:gd name="T29" fmla="*/ 206 h 1440"/>
                  <a:gd name="T30" fmla="*/ 695 w 1295"/>
                  <a:gd name="T31" fmla="*/ 233 h 1440"/>
                  <a:gd name="T32" fmla="*/ 703 w 1295"/>
                  <a:gd name="T33" fmla="*/ 332 h 1440"/>
                  <a:gd name="T34" fmla="*/ 716 w 1295"/>
                  <a:gd name="T35" fmla="*/ 332 h 1440"/>
                  <a:gd name="T36" fmla="*/ 771 w 1295"/>
                  <a:gd name="T37" fmla="*/ 272 h 1440"/>
                  <a:gd name="T38" fmla="*/ 826 w 1295"/>
                  <a:gd name="T39" fmla="*/ 384 h 1440"/>
                  <a:gd name="T40" fmla="*/ 852 w 1295"/>
                  <a:gd name="T41" fmla="*/ 367 h 1440"/>
                  <a:gd name="T42" fmla="*/ 793 w 1295"/>
                  <a:gd name="T43" fmla="*/ 465 h 1440"/>
                  <a:gd name="T44" fmla="*/ 790 w 1295"/>
                  <a:gd name="T45" fmla="*/ 479 h 1440"/>
                  <a:gd name="T46" fmla="*/ 877 w 1295"/>
                  <a:gd name="T47" fmla="*/ 648 h 1440"/>
                  <a:gd name="T48" fmla="*/ 861 w 1295"/>
                  <a:gd name="T49" fmla="*/ 672 h 1440"/>
                  <a:gd name="T50" fmla="*/ 912 w 1295"/>
                  <a:gd name="T51" fmla="*/ 661 h 1440"/>
                  <a:gd name="T52" fmla="*/ 946 w 1295"/>
                  <a:gd name="T53" fmla="*/ 710 h 1440"/>
                  <a:gd name="T54" fmla="*/ 858 w 1295"/>
                  <a:gd name="T55" fmla="*/ 760 h 1440"/>
                  <a:gd name="T56" fmla="*/ 923 w 1295"/>
                  <a:gd name="T57" fmla="*/ 889 h 1440"/>
                  <a:gd name="T58" fmla="*/ 894 w 1295"/>
                  <a:gd name="T59" fmla="*/ 917 h 1440"/>
                  <a:gd name="T60" fmla="*/ 890 w 1295"/>
                  <a:gd name="T61" fmla="*/ 1033 h 1440"/>
                  <a:gd name="T62" fmla="*/ 869 w 1295"/>
                  <a:gd name="T63" fmla="*/ 1039 h 1440"/>
                  <a:gd name="T64" fmla="*/ 890 w 1295"/>
                  <a:gd name="T65" fmla="*/ 1123 h 1440"/>
                  <a:gd name="T66" fmla="*/ 990 w 1295"/>
                  <a:gd name="T67" fmla="*/ 1197 h 1440"/>
                  <a:gd name="T68" fmla="*/ 1012 w 1295"/>
                  <a:gd name="T69" fmla="*/ 1153 h 1440"/>
                  <a:gd name="T70" fmla="*/ 1093 w 1295"/>
                  <a:gd name="T71" fmla="*/ 1145 h 1440"/>
                  <a:gd name="T72" fmla="*/ 1107 w 1295"/>
                  <a:gd name="T73" fmla="*/ 1140 h 1440"/>
                  <a:gd name="T74" fmla="*/ 1143 w 1295"/>
                  <a:gd name="T75" fmla="*/ 1168 h 1440"/>
                  <a:gd name="T76" fmla="*/ 1143 w 1295"/>
                  <a:gd name="T77" fmla="*/ 1184 h 1440"/>
                  <a:gd name="T78" fmla="*/ 1142 w 1295"/>
                  <a:gd name="T79" fmla="*/ 1190 h 1440"/>
                  <a:gd name="T80" fmla="*/ 1172 w 1295"/>
                  <a:gd name="T81" fmla="*/ 1227 h 1440"/>
                  <a:gd name="T82" fmla="*/ 1205 w 1295"/>
                  <a:gd name="T83" fmla="*/ 1249 h 1440"/>
                  <a:gd name="T84" fmla="*/ 1295 w 1295"/>
                  <a:gd name="T85" fmla="*/ 144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95" h="1440">
                    <a:moveTo>
                      <a:pt x="0" y="9"/>
                    </a:moveTo>
                    <a:lnTo>
                      <a:pt x="72" y="39"/>
                    </a:lnTo>
                    <a:lnTo>
                      <a:pt x="113" y="0"/>
                    </a:lnTo>
                    <a:lnTo>
                      <a:pt x="180" y="50"/>
                    </a:lnTo>
                    <a:lnTo>
                      <a:pt x="225" y="13"/>
                    </a:lnTo>
                    <a:lnTo>
                      <a:pt x="366" y="53"/>
                    </a:lnTo>
                    <a:lnTo>
                      <a:pt x="408" y="70"/>
                    </a:lnTo>
                    <a:lnTo>
                      <a:pt x="426" y="54"/>
                    </a:lnTo>
                    <a:lnTo>
                      <a:pt x="468" y="43"/>
                    </a:lnTo>
                    <a:lnTo>
                      <a:pt x="432" y="168"/>
                    </a:lnTo>
                    <a:lnTo>
                      <a:pt x="437" y="244"/>
                    </a:lnTo>
                    <a:lnTo>
                      <a:pt x="520" y="273"/>
                    </a:lnTo>
                    <a:lnTo>
                      <a:pt x="563" y="195"/>
                    </a:lnTo>
                    <a:lnTo>
                      <a:pt x="595" y="207"/>
                    </a:lnTo>
                    <a:lnTo>
                      <a:pt x="648" y="206"/>
                    </a:lnTo>
                    <a:lnTo>
                      <a:pt x="695" y="233"/>
                    </a:lnTo>
                    <a:lnTo>
                      <a:pt x="703" y="332"/>
                    </a:lnTo>
                    <a:lnTo>
                      <a:pt x="716" y="332"/>
                    </a:lnTo>
                    <a:lnTo>
                      <a:pt x="771" y="272"/>
                    </a:lnTo>
                    <a:lnTo>
                      <a:pt x="826" y="384"/>
                    </a:lnTo>
                    <a:lnTo>
                      <a:pt x="852" y="367"/>
                    </a:lnTo>
                    <a:lnTo>
                      <a:pt x="793" y="465"/>
                    </a:lnTo>
                    <a:lnTo>
                      <a:pt x="790" y="479"/>
                    </a:lnTo>
                    <a:lnTo>
                      <a:pt x="877" y="648"/>
                    </a:lnTo>
                    <a:lnTo>
                      <a:pt x="861" y="672"/>
                    </a:lnTo>
                    <a:lnTo>
                      <a:pt x="912" y="661"/>
                    </a:lnTo>
                    <a:lnTo>
                      <a:pt x="946" y="710"/>
                    </a:lnTo>
                    <a:lnTo>
                      <a:pt x="858" y="760"/>
                    </a:lnTo>
                    <a:lnTo>
                      <a:pt x="923" y="889"/>
                    </a:lnTo>
                    <a:lnTo>
                      <a:pt x="894" y="917"/>
                    </a:lnTo>
                    <a:lnTo>
                      <a:pt x="890" y="1033"/>
                    </a:lnTo>
                    <a:lnTo>
                      <a:pt x="869" y="1039"/>
                    </a:lnTo>
                    <a:lnTo>
                      <a:pt x="890" y="1123"/>
                    </a:lnTo>
                    <a:lnTo>
                      <a:pt x="990" y="1197"/>
                    </a:lnTo>
                    <a:lnTo>
                      <a:pt x="1012" y="1153"/>
                    </a:lnTo>
                    <a:lnTo>
                      <a:pt x="1093" y="1145"/>
                    </a:lnTo>
                    <a:lnTo>
                      <a:pt x="1107" y="1140"/>
                    </a:lnTo>
                    <a:lnTo>
                      <a:pt x="1143" y="1168"/>
                    </a:lnTo>
                    <a:lnTo>
                      <a:pt x="1143" y="1184"/>
                    </a:lnTo>
                    <a:lnTo>
                      <a:pt x="1142" y="1190"/>
                    </a:lnTo>
                    <a:lnTo>
                      <a:pt x="1172" y="1227"/>
                    </a:lnTo>
                    <a:lnTo>
                      <a:pt x="1205" y="1249"/>
                    </a:lnTo>
                    <a:lnTo>
                      <a:pt x="1295" y="144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7" name="Freeform 443">
                <a:extLst>
                  <a:ext uri="{FF2B5EF4-FFF2-40B4-BE49-F238E27FC236}">
                    <a16:creationId xmlns:a16="http://schemas.microsoft.com/office/drawing/2014/main" id="{C3FB5E91-7D4E-93B3-CDF3-1DB10B7438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3" y="265"/>
                <a:ext cx="279" cy="377"/>
              </a:xfrm>
              <a:custGeom>
                <a:avLst/>
                <a:gdLst>
                  <a:gd name="T0" fmla="*/ 69 w 1952"/>
                  <a:gd name="T1" fmla="*/ 50 h 2636"/>
                  <a:gd name="T2" fmla="*/ 95 w 1952"/>
                  <a:gd name="T3" fmla="*/ 101 h 2636"/>
                  <a:gd name="T4" fmla="*/ 226 w 1952"/>
                  <a:gd name="T5" fmla="*/ 452 h 2636"/>
                  <a:gd name="T6" fmla="*/ 246 w 1952"/>
                  <a:gd name="T7" fmla="*/ 541 h 2636"/>
                  <a:gd name="T8" fmla="*/ 319 w 1952"/>
                  <a:gd name="T9" fmla="*/ 605 h 2636"/>
                  <a:gd name="T10" fmla="*/ 418 w 1952"/>
                  <a:gd name="T11" fmla="*/ 607 h 2636"/>
                  <a:gd name="T12" fmla="*/ 579 w 1952"/>
                  <a:gd name="T13" fmla="*/ 650 h 2636"/>
                  <a:gd name="T14" fmla="*/ 506 w 1952"/>
                  <a:gd name="T15" fmla="*/ 707 h 2636"/>
                  <a:gd name="T16" fmla="*/ 510 w 1952"/>
                  <a:gd name="T17" fmla="*/ 823 h 2636"/>
                  <a:gd name="T18" fmla="*/ 519 w 1952"/>
                  <a:gd name="T19" fmla="*/ 913 h 2636"/>
                  <a:gd name="T20" fmla="*/ 597 w 1952"/>
                  <a:gd name="T21" fmla="*/ 943 h 2636"/>
                  <a:gd name="T22" fmla="*/ 696 w 1952"/>
                  <a:gd name="T23" fmla="*/ 1020 h 2636"/>
                  <a:gd name="T24" fmla="*/ 892 w 1952"/>
                  <a:gd name="T25" fmla="*/ 1026 h 2636"/>
                  <a:gd name="T26" fmla="*/ 972 w 1952"/>
                  <a:gd name="T27" fmla="*/ 1079 h 2636"/>
                  <a:gd name="T28" fmla="*/ 1139 w 1952"/>
                  <a:gd name="T29" fmla="*/ 1089 h 2636"/>
                  <a:gd name="T30" fmla="*/ 1183 w 1952"/>
                  <a:gd name="T31" fmla="*/ 1106 h 2636"/>
                  <a:gd name="T32" fmla="*/ 1180 w 1952"/>
                  <a:gd name="T33" fmla="*/ 1092 h 2636"/>
                  <a:gd name="T34" fmla="*/ 1198 w 1952"/>
                  <a:gd name="T35" fmla="*/ 1033 h 2636"/>
                  <a:gd name="T36" fmla="*/ 1198 w 1952"/>
                  <a:gd name="T37" fmla="*/ 989 h 2636"/>
                  <a:gd name="T38" fmla="*/ 1307 w 1952"/>
                  <a:gd name="T39" fmla="*/ 961 h 2636"/>
                  <a:gd name="T40" fmla="*/ 1393 w 1952"/>
                  <a:gd name="T41" fmla="*/ 1044 h 2636"/>
                  <a:gd name="T42" fmla="*/ 1325 w 1952"/>
                  <a:gd name="T43" fmla="*/ 1074 h 2636"/>
                  <a:gd name="T44" fmla="*/ 1251 w 1952"/>
                  <a:gd name="T45" fmla="*/ 1175 h 2636"/>
                  <a:gd name="T46" fmla="*/ 1292 w 1952"/>
                  <a:gd name="T47" fmla="*/ 1270 h 2636"/>
                  <a:gd name="T48" fmla="*/ 1269 w 1952"/>
                  <a:gd name="T49" fmla="*/ 1325 h 2636"/>
                  <a:gd name="T50" fmla="*/ 1291 w 1952"/>
                  <a:gd name="T51" fmla="*/ 1325 h 2636"/>
                  <a:gd name="T52" fmla="*/ 1378 w 1952"/>
                  <a:gd name="T53" fmla="*/ 1324 h 2636"/>
                  <a:gd name="T54" fmla="*/ 1422 w 1952"/>
                  <a:gd name="T55" fmla="*/ 1314 h 2636"/>
                  <a:gd name="T56" fmla="*/ 1455 w 1952"/>
                  <a:gd name="T57" fmla="*/ 1395 h 2636"/>
                  <a:gd name="T58" fmla="*/ 1491 w 1952"/>
                  <a:gd name="T59" fmla="*/ 1382 h 2636"/>
                  <a:gd name="T60" fmla="*/ 1611 w 1952"/>
                  <a:gd name="T61" fmla="*/ 1415 h 2636"/>
                  <a:gd name="T62" fmla="*/ 1641 w 1952"/>
                  <a:gd name="T63" fmla="*/ 1433 h 2636"/>
                  <a:gd name="T64" fmla="*/ 1651 w 1952"/>
                  <a:gd name="T65" fmla="*/ 1494 h 2636"/>
                  <a:gd name="T66" fmla="*/ 1651 w 1952"/>
                  <a:gd name="T67" fmla="*/ 1566 h 2636"/>
                  <a:gd name="T68" fmla="*/ 1726 w 1952"/>
                  <a:gd name="T69" fmla="*/ 1526 h 2636"/>
                  <a:gd name="T70" fmla="*/ 1764 w 1952"/>
                  <a:gd name="T71" fmla="*/ 1561 h 2636"/>
                  <a:gd name="T72" fmla="*/ 1690 w 1952"/>
                  <a:gd name="T73" fmla="*/ 1616 h 2636"/>
                  <a:gd name="T74" fmla="*/ 1613 w 1952"/>
                  <a:gd name="T75" fmla="*/ 1681 h 2636"/>
                  <a:gd name="T76" fmla="*/ 1586 w 1952"/>
                  <a:gd name="T77" fmla="*/ 1670 h 2636"/>
                  <a:gd name="T78" fmla="*/ 1631 w 1952"/>
                  <a:gd name="T79" fmla="*/ 1788 h 2636"/>
                  <a:gd name="T80" fmla="*/ 1687 w 1952"/>
                  <a:gd name="T81" fmla="*/ 1834 h 2636"/>
                  <a:gd name="T82" fmla="*/ 1729 w 1952"/>
                  <a:gd name="T83" fmla="*/ 1867 h 2636"/>
                  <a:gd name="T84" fmla="*/ 1772 w 1952"/>
                  <a:gd name="T85" fmla="*/ 1926 h 2636"/>
                  <a:gd name="T86" fmla="*/ 1706 w 1952"/>
                  <a:gd name="T87" fmla="*/ 1974 h 2636"/>
                  <a:gd name="T88" fmla="*/ 1718 w 1952"/>
                  <a:gd name="T89" fmla="*/ 2007 h 2636"/>
                  <a:gd name="T90" fmla="*/ 1642 w 1952"/>
                  <a:gd name="T91" fmla="*/ 2046 h 2636"/>
                  <a:gd name="T92" fmla="*/ 1718 w 1952"/>
                  <a:gd name="T93" fmla="*/ 2024 h 2636"/>
                  <a:gd name="T94" fmla="*/ 1857 w 1952"/>
                  <a:gd name="T95" fmla="*/ 2051 h 2636"/>
                  <a:gd name="T96" fmla="*/ 1884 w 1952"/>
                  <a:gd name="T97" fmla="*/ 2061 h 2636"/>
                  <a:gd name="T98" fmla="*/ 1930 w 1952"/>
                  <a:gd name="T99" fmla="*/ 2118 h 2636"/>
                  <a:gd name="T100" fmla="*/ 1946 w 1952"/>
                  <a:gd name="T101" fmla="*/ 2160 h 2636"/>
                  <a:gd name="T102" fmla="*/ 1873 w 1952"/>
                  <a:gd name="T103" fmla="*/ 2179 h 2636"/>
                  <a:gd name="T104" fmla="*/ 1873 w 1952"/>
                  <a:gd name="T105" fmla="*/ 2243 h 2636"/>
                  <a:gd name="T106" fmla="*/ 1864 w 1952"/>
                  <a:gd name="T107" fmla="*/ 2324 h 2636"/>
                  <a:gd name="T108" fmla="*/ 1860 w 1952"/>
                  <a:gd name="T109" fmla="*/ 2387 h 2636"/>
                  <a:gd name="T110" fmla="*/ 1791 w 1952"/>
                  <a:gd name="T111" fmla="*/ 2442 h 2636"/>
                  <a:gd name="T112" fmla="*/ 1805 w 1952"/>
                  <a:gd name="T113" fmla="*/ 2496 h 2636"/>
                  <a:gd name="T114" fmla="*/ 1775 w 1952"/>
                  <a:gd name="T115" fmla="*/ 2575 h 2636"/>
                  <a:gd name="T116" fmla="*/ 1783 w 1952"/>
                  <a:gd name="T117" fmla="*/ 2636 h 2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52" h="2636">
                    <a:moveTo>
                      <a:pt x="0" y="0"/>
                    </a:moveTo>
                    <a:lnTo>
                      <a:pt x="69" y="50"/>
                    </a:lnTo>
                    <a:lnTo>
                      <a:pt x="69" y="61"/>
                    </a:lnTo>
                    <a:lnTo>
                      <a:pt x="95" y="101"/>
                    </a:lnTo>
                    <a:lnTo>
                      <a:pt x="204" y="364"/>
                    </a:lnTo>
                    <a:lnTo>
                      <a:pt x="226" y="452"/>
                    </a:lnTo>
                    <a:lnTo>
                      <a:pt x="237" y="465"/>
                    </a:lnTo>
                    <a:lnTo>
                      <a:pt x="246" y="541"/>
                    </a:lnTo>
                    <a:lnTo>
                      <a:pt x="267" y="550"/>
                    </a:lnTo>
                    <a:lnTo>
                      <a:pt x="319" y="605"/>
                    </a:lnTo>
                    <a:lnTo>
                      <a:pt x="377" y="636"/>
                    </a:lnTo>
                    <a:lnTo>
                      <a:pt x="418" y="607"/>
                    </a:lnTo>
                    <a:lnTo>
                      <a:pt x="548" y="636"/>
                    </a:lnTo>
                    <a:lnTo>
                      <a:pt x="579" y="650"/>
                    </a:lnTo>
                    <a:lnTo>
                      <a:pt x="592" y="666"/>
                    </a:lnTo>
                    <a:lnTo>
                      <a:pt x="506" y="707"/>
                    </a:lnTo>
                    <a:lnTo>
                      <a:pt x="464" y="764"/>
                    </a:lnTo>
                    <a:lnTo>
                      <a:pt x="510" y="823"/>
                    </a:lnTo>
                    <a:lnTo>
                      <a:pt x="504" y="891"/>
                    </a:lnTo>
                    <a:lnTo>
                      <a:pt x="519" y="913"/>
                    </a:lnTo>
                    <a:lnTo>
                      <a:pt x="593" y="934"/>
                    </a:lnTo>
                    <a:lnTo>
                      <a:pt x="597" y="943"/>
                    </a:lnTo>
                    <a:lnTo>
                      <a:pt x="657" y="978"/>
                    </a:lnTo>
                    <a:lnTo>
                      <a:pt x="696" y="1020"/>
                    </a:lnTo>
                    <a:lnTo>
                      <a:pt x="855" y="1059"/>
                    </a:lnTo>
                    <a:lnTo>
                      <a:pt x="892" y="1026"/>
                    </a:lnTo>
                    <a:lnTo>
                      <a:pt x="906" y="1040"/>
                    </a:lnTo>
                    <a:lnTo>
                      <a:pt x="972" y="1079"/>
                    </a:lnTo>
                    <a:lnTo>
                      <a:pt x="1063" y="1029"/>
                    </a:lnTo>
                    <a:lnTo>
                      <a:pt x="1139" y="1089"/>
                    </a:lnTo>
                    <a:lnTo>
                      <a:pt x="1185" y="1109"/>
                    </a:lnTo>
                    <a:lnTo>
                      <a:pt x="1183" y="1106"/>
                    </a:lnTo>
                    <a:lnTo>
                      <a:pt x="1183" y="1103"/>
                    </a:lnTo>
                    <a:lnTo>
                      <a:pt x="1180" y="1092"/>
                    </a:lnTo>
                    <a:lnTo>
                      <a:pt x="1185" y="1052"/>
                    </a:lnTo>
                    <a:lnTo>
                      <a:pt x="1198" y="1033"/>
                    </a:lnTo>
                    <a:lnTo>
                      <a:pt x="1258" y="1035"/>
                    </a:lnTo>
                    <a:lnTo>
                      <a:pt x="1198" y="989"/>
                    </a:lnTo>
                    <a:lnTo>
                      <a:pt x="1285" y="937"/>
                    </a:lnTo>
                    <a:lnTo>
                      <a:pt x="1307" y="961"/>
                    </a:lnTo>
                    <a:lnTo>
                      <a:pt x="1349" y="986"/>
                    </a:lnTo>
                    <a:lnTo>
                      <a:pt x="1393" y="1044"/>
                    </a:lnTo>
                    <a:lnTo>
                      <a:pt x="1378" y="1052"/>
                    </a:lnTo>
                    <a:lnTo>
                      <a:pt x="1325" y="1074"/>
                    </a:lnTo>
                    <a:lnTo>
                      <a:pt x="1322" y="1076"/>
                    </a:lnTo>
                    <a:lnTo>
                      <a:pt x="1251" y="1175"/>
                    </a:lnTo>
                    <a:lnTo>
                      <a:pt x="1283" y="1188"/>
                    </a:lnTo>
                    <a:lnTo>
                      <a:pt x="1292" y="1270"/>
                    </a:lnTo>
                    <a:lnTo>
                      <a:pt x="1259" y="1270"/>
                    </a:lnTo>
                    <a:lnTo>
                      <a:pt x="1269" y="1325"/>
                    </a:lnTo>
                    <a:lnTo>
                      <a:pt x="1275" y="1330"/>
                    </a:lnTo>
                    <a:lnTo>
                      <a:pt x="1291" y="1325"/>
                    </a:lnTo>
                    <a:lnTo>
                      <a:pt x="1360" y="1325"/>
                    </a:lnTo>
                    <a:lnTo>
                      <a:pt x="1378" y="1324"/>
                    </a:lnTo>
                    <a:lnTo>
                      <a:pt x="1422" y="1302"/>
                    </a:lnTo>
                    <a:lnTo>
                      <a:pt x="1422" y="1314"/>
                    </a:lnTo>
                    <a:lnTo>
                      <a:pt x="1412" y="1382"/>
                    </a:lnTo>
                    <a:lnTo>
                      <a:pt x="1455" y="1395"/>
                    </a:lnTo>
                    <a:lnTo>
                      <a:pt x="1464" y="1406"/>
                    </a:lnTo>
                    <a:lnTo>
                      <a:pt x="1491" y="1382"/>
                    </a:lnTo>
                    <a:lnTo>
                      <a:pt x="1559" y="1369"/>
                    </a:lnTo>
                    <a:lnTo>
                      <a:pt x="1611" y="1415"/>
                    </a:lnTo>
                    <a:lnTo>
                      <a:pt x="1635" y="1426"/>
                    </a:lnTo>
                    <a:lnTo>
                      <a:pt x="1641" y="1433"/>
                    </a:lnTo>
                    <a:lnTo>
                      <a:pt x="1651" y="1480"/>
                    </a:lnTo>
                    <a:lnTo>
                      <a:pt x="1651" y="1494"/>
                    </a:lnTo>
                    <a:lnTo>
                      <a:pt x="1635" y="1526"/>
                    </a:lnTo>
                    <a:lnTo>
                      <a:pt x="1651" y="1566"/>
                    </a:lnTo>
                    <a:lnTo>
                      <a:pt x="1695" y="1557"/>
                    </a:lnTo>
                    <a:lnTo>
                      <a:pt x="1726" y="1526"/>
                    </a:lnTo>
                    <a:lnTo>
                      <a:pt x="1739" y="1521"/>
                    </a:lnTo>
                    <a:lnTo>
                      <a:pt x="1764" y="1561"/>
                    </a:lnTo>
                    <a:lnTo>
                      <a:pt x="1742" y="1609"/>
                    </a:lnTo>
                    <a:lnTo>
                      <a:pt x="1690" y="1616"/>
                    </a:lnTo>
                    <a:lnTo>
                      <a:pt x="1673" y="1649"/>
                    </a:lnTo>
                    <a:lnTo>
                      <a:pt x="1613" y="1681"/>
                    </a:lnTo>
                    <a:lnTo>
                      <a:pt x="1608" y="1677"/>
                    </a:lnTo>
                    <a:lnTo>
                      <a:pt x="1586" y="1670"/>
                    </a:lnTo>
                    <a:lnTo>
                      <a:pt x="1627" y="1761"/>
                    </a:lnTo>
                    <a:lnTo>
                      <a:pt x="1631" y="1788"/>
                    </a:lnTo>
                    <a:lnTo>
                      <a:pt x="1644" y="1794"/>
                    </a:lnTo>
                    <a:lnTo>
                      <a:pt x="1687" y="1834"/>
                    </a:lnTo>
                    <a:lnTo>
                      <a:pt x="1704" y="1830"/>
                    </a:lnTo>
                    <a:lnTo>
                      <a:pt x="1729" y="1867"/>
                    </a:lnTo>
                    <a:lnTo>
                      <a:pt x="1728" y="1876"/>
                    </a:lnTo>
                    <a:lnTo>
                      <a:pt x="1772" y="1926"/>
                    </a:lnTo>
                    <a:lnTo>
                      <a:pt x="1722" y="1950"/>
                    </a:lnTo>
                    <a:lnTo>
                      <a:pt x="1706" y="1974"/>
                    </a:lnTo>
                    <a:lnTo>
                      <a:pt x="1718" y="1985"/>
                    </a:lnTo>
                    <a:lnTo>
                      <a:pt x="1718" y="2007"/>
                    </a:lnTo>
                    <a:lnTo>
                      <a:pt x="1649" y="2002"/>
                    </a:lnTo>
                    <a:lnTo>
                      <a:pt x="1642" y="2046"/>
                    </a:lnTo>
                    <a:lnTo>
                      <a:pt x="1655" y="2056"/>
                    </a:lnTo>
                    <a:lnTo>
                      <a:pt x="1718" y="2024"/>
                    </a:lnTo>
                    <a:lnTo>
                      <a:pt x="1729" y="2034"/>
                    </a:lnTo>
                    <a:lnTo>
                      <a:pt x="1857" y="2051"/>
                    </a:lnTo>
                    <a:lnTo>
                      <a:pt x="1864" y="2053"/>
                    </a:lnTo>
                    <a:lnTo>
                      <a:pt x="1884" y="2061"/>
                    </a:lnTo>
                    <a:lnTo>
                      <a:pt x="1882" y="2105"/>
                    </a:lnTo>
                    <a:lnTo>
                      <a:pt x="1930" y="2118"/>
                    </a:lnTo>
                    <a:lnTo>
                      <a:pt x="1952" y="2136"/>
                    </a:lnTo>
                    <a:lnTo>
                      <a:pt x="1946" y="2160"/>
                    </a:lnTo>
                    <a:lnTo>
                      <a:pt x="1937" y="2179"/>
                    </a:lnTo>
                    <a:lnTo>
                      <a:pt x="1873" y="2179"/>
                    </a:lnTo>
                    <a:lnTo>
                      <a:pt x="1854" y="2234"/>
                    </a:lnTo>
                    <a:lnTo>
                      <a:pt x="1873" y="2243"/>
                    </a:lnTo>
                    <a:lnTo>
                      <a:pt x="1897" y="2285"/>
                    </a:lnTo>
                    <a:lnTo>
                      <a:pt x="1864" y="2324"/>
                    </a:lnTo>
                    <a:lnTo>
                      <a:pt x="1799" y="2337"/>
                    </a:lnTo>
                    <a:lnTo>
                      <a:pt x="1860" y="2387"/>
                    </a:lnTo>
                    <a:lnTo>
                      <a:pt x="1860" y="2396"/>
                    </a:lnTo>
                    <a:lnTo>
                      <a:pt x="1791" y="2442"/>
                    </a:lnTo>
                    <a:lnTo>
                      <a:pt x="1805" y="2476"/>
                    </a:lnTo>
                    <a:lnTo>
                      <a:pt x="1805" y="2496"/>
                    </a:lnTo>
                    <a:lnTo>
                      <a:pt x="1824" y="2529"/>
                    </a:lnTo>
                    <a:lnTo>
                      <a:pt x="1775" y="2575"/>
                    </a:lnTo>
                    <a:lnTo>
                      <a:pt x="1788" y="2588"/>
                    </a:lnTo>
                    <a:lnTo>
                      <a:pt x="1783" y="263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8" name="Freeform 444">
                <a:extLst>
                  <a:ext uri="{FF2B5EF4-FFF2-40B4-BE49-F238E27FC236}">
                    <a16:creationId xmlns:a16="http://schemas.microsoft.com/office/drawing/2014/main" id="{03D05269-8CC9-8D46-95AE-A285FF3BB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9" y="1765"/>
                <a:ext cx="137" cy="174"/>
              </a:xfrm>
              <a:custGeom>
                <a:avLst/>
                <a:gdLst>
                  <a:gd name="T0" fmla="*/ 0 w 960"/>
                  <a:gd name="T1" fmla="*/ 1184 h 1220"/>
                  <a:gd name="T2" fmla="*/ 92 w 960"/>
                  <a:gd name="T3" fmla="*/ 1163 h 1220"/>
                  <a:gd name="T4" fmla="*/ 150 w 960"/>
                  <a:gd name="T5" fmla="*/ 1220 h 1220"/>
                  <a:gd name="T6" fmla="*/ 212 w 960"/>
                  <a:gd name="T7" fmla="*/ 1169 h 1220"/>
                  <a:gd name="T8" fmla="*/ 273 w 960"/>
                  <a:gd name="T9" fmla="*/ 1165 h 1220"/>
                  <a:gd name="T10" fmla="*/ 270 w 960"/>
                  <a:gd name="T11" fmla="*/ 1136 h 1220"/>
                  <a:gd name="T12" fmla="*/ 259 w 960"/>
                  <a:gd name="T13" fmla="*/ 1120 h 1220"/>
                  <a:gd name="T14" fmla="*/ 223 w 960"/>
                  <a:gd name="T15" fmla="*/ 1038 h 1220"/>
                  <a:gd name="T16" fmla="*/ 286 w 960"/>
                  <a:gd name="T17" fmla="*/ 930 h 1220"/>
                  <a:gd name="T18" fmla="*/ 292 w 960"/>
                  <a:gd name="T19" fmla="*/ 928 h 1220"/>
                  <a:gd name="T20" fmla="*/ 299 w 960"/>
                  <a:gd name="T21" fmla="*/ 923 h 1220"/>
                  <a:gd name="T22" fmla="*/ 335 w 960"/>
                  <a:gd name="T23" fmla="*/ 660 h 1220"/>
                  <a:gd name="T24" fmla="*/ 350 w 960"/>
                  <a:gd name="T25" fmla="*/ 652 h 1220"/>
                  <a:gd name="T26" fmla="*/ 379 w 960"/>
                  <a:gd name="T27" fmla="*/ 579 h 1220"/>
                  <a:gd name="T28" fmla="*/ 374 w 960"/>
                  <a:gd name="T29" fmla="*/ 510 h 1220"/>
                  <a:gd name="T30" fmla="*/ 415 w 960"/>
                  <a:gd name="T31" fmla="*/ 459 h 1220"/>
                  <a:gd name="T32" fmla="*/ 477 w 960"/>
                  <a:gd name="T33" fmla="*/ 423 h 1220"/>
                  <a:gd name="T34" fmla="*/ 488 w 960"/>
                  <a:gd name="T35" fmla="*/ 437 h 1220"/>
                  <a:gd name="T36" fmla="*/ 612 w 960"/>
                  <a:gd name="T37" fmla="*/ 393 h 1220"/>
                  <a:gd name="T38" fmla="*/ 634 w 960"/>
                  <a:gd name="T39" fmla="*/ 421 h 1220"/>
                  <a:gd name="T40" fmla="*/ 658 w 960"/>
                  <a:gd name="T41" fmla="*/ 429 h 1220"/>
                  <a:gd name="T42" fmla="*/ 707 w 960"/>
                  <a:gd name="T43" fmla="*/ 470 h 1220"/>
                  <a:gd name="T44" fmla="*/ 736 w 960"/>
                  <a:gd name="T45" fmla="*/ 451 h 1220"/>
                  <a:gd name="T46" fmla="*/ 816 w 960"/>
                  <a:gd name="T47" fmla="*/ 339 h 1220"/>
                  <a:gd name="T48" fmla="*/ 824 w 960"/>
                  <a:gd name="T49" fmla="*/ 311 h 1220"/>
                  <a:gd name="T50" fmla="*/ 852 w 960"/>
                  <a:gd name="T51" fmla="*/ 318 h 1220"/>
                  <a:gd name="T52" fmla="*/ 860 w 960"/>
                  <a:gd name="T53" fmla="*/ 314 h 1220"/>
                  <a:gd name="T54" fmla="*/ 867 w 960"/>
                  <a:gd name="T55" fmla="*/ 285 h 1220"/>
                  <a:gd name="T56" fmla="*/ 867 w 960"/>
                  <a:gd name="T57" fmla="*/ 279 h 1220"/>
                  <a:gd name="T58" fmla="*/ 944 w 960"/>
                  <a:gd name="T59" fmla="*/ 215 h 1220"/>
                  <a:gd name="T60" fmla="*/ 960 w 960"/>
                  <a:gd name="T61" fmla="*/ 143 h 1220"/>
                  <a:gd name="T62" fmla="*/ 895 w 960"/>
                  <a:gd name="T63" fmla="*/ 0 h 1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60" h="1220">
                    <a:moveTo>
                      <a:pt x="0" y="1184"/>
                    </a:moveTo>
                    <a:lnTo>
                      <a:pt x="92" y="1163"/>
                    </a:lnTo>
                    <a:lnTo>
                      <a:pt x="150" y="1220"/>
                    </a:lnTo>
                    <a:lnTo>
                      <a:pt x="212" y="1169"/>
                    </a:lnTo>
                    <a:lnTo>
                      <a:pt x="273" y="1165"/>
                    </a:lnTo>
                    <a:lnTo>
                      <a:pt x="270" y="1136"/>
                    </a:lnTo>
                    <a:lnTo>
                      <a:pt x="259" y="1120"/>
                    </a:lnTo>
                    <a:lnTo>
                      <a:pt x="223" y="1038"/>
                    </a:lnTo>
                    <a:lnTo>
                      <a:pt x="286" y="930"/>
                    </a:lnTo>
                    <a:lnTo>
                      <a:pt x="292" y="928"/>
                    </a:lnTo>
                    <a:lnTo>
                      <a:pt x="299" y="923"/>
                    </a:lnTo>
                    <a:lnTo>
                      <a:pt x="335" y="660"/>
                    </a:lnTo>
                    <a:lnTo>
                      <a:pt x="350" y="652"/>
                    </a:lnTo>
                    <a:lnTo>
                      <a:pt x="379" y="579"/>
                    </a:lnTo>
                    <a:lnTo>
                      <a:pt x="374" y="510"/>
                    </a:lnTo>
                    <a:lnTo>
                      <a:pt x="415" y="459"/>
                    </a:lnTo>
                    <a:lnTo>
                      <a:pt x="477" y="423"/>
                    </a:lnTo>
                    <a:lnTo>
                      <a:pt x="488" y="437"/>
                    </a:lnTo>
                    <a:lnTo>
                      <a:pt x="612" y="393"/>
                    </a:lnTo>
                    <a:lnTo>
                      <a:pt x="634" y="421"/>
                    </a:lnTo>
                    <a:lnTo>
                      <a:pt x="658" y="429"/>
                    </a:lnTo>
                    <a:lnTo>
                      <a:pt x="707" y="470"/>
                    </a:lnTo>
                    <a:lnTo>
                      <a:pt x="736" y="451"/>
                    </a:lnTo>
                    <a:lnTo>
                      <a:pt x="816" y="339"/>
                    </a:lnTo>
                    <a:lnTo>
                      <a:pt x="824" y="311"/>
                    </a:lnTo>
                    <a:lnTo>
                      <a:pt x="852" y="318"/>
                    </a:lnTo>
                    <a:lnTo>
                      <a:pt x="860" y="314"/>
                    </a:lnTo>
                    <a:lnTo>
                      <a:pt x="867" y="285"/>
                    </a:lnTo>
                    <a:lnTo>
                      <a:pt x="867" y="279"/>
                    </a:lnTo>
                    <a:lnTo>
                      <a:pt x="944" y="215"/>
                    </a:lnTo>
                    <a:lnTo>
                      <a:pt x="960" y="143"/>
                    </a:lnTo>
                    <a:lnTo>
                      <a:pt x="895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39" name="Freeform 445">
                <a:extLst>
                  <a:ext uri="{FF2B5EF4-FFF2-40B4-BE49-F238E27FC236}">
                    <a16:creationId xmlns:a16="http://schemas.microsoft.com/office/drawing/2014/main" id="{BC03EE2B-FC93-43F6-5DA8-4337D27726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7" y="1731"/>
                <a:ext cx="137" cy="34"/>
              </a:xfrm>
              <a:custGeom>
                <a:avLst/>
                <a:gdLst>
                  <a:gd name="T0" fmla="*/ 0 w 961"/>
                  <a:gd name="T1" fmla="*/ 239 h 239"/>
                  <a:gd name="T2" fmla="*/ 123 w 961"/>
                  <a:gd name="T3" fmla="*/ 181 h 239"/>
                  <a:gd name="T4" fmla="*/ 154 w 961"/>
                  <a:gd name="T5" fmla="*/ 157 h 239"/>
                  <a:gd name="T6" fmla="*/ 175 w 961"/>
                  <a:gd name="T7" fmla="*/ 125 h 239"/>
                  <a:gd name="T8" fmla="*/ 274 w 961"/>
                  <a:gd name="T9" fmla="*/ 100 h 239"/>
                  <a:gd name="T10" fmla="*/ 376 w 961"/>
                  <a:gd name="T11" fmla="*/ 157 h 239"/>
                  <a:gd name="T12" fmla="*/ 387 w 961"/>
                  <a:gd name="T13" fmla="*/ 127 h 239"/>
                  <a:gd name="T14" fmla="*/ 372 w 961"/>
                  <a:gd name="T15" fmla="*/ 57 h 239"/>
                  <a:gd name="T16" fmla="*/ 502 w 961"/>
                  <a:gd name="T17" fmla="*/ 54 h 239"/>
                  <a:gd name="T18" fmla="*/ 529 w 961"/>
                  <a:gd name="T19" fmla="*/ 4 h 239"/>
                  <a:gd name="T20" fmla="*/ 536 w 961"/>
                  <a:gd name="T21" fmla="*/ 0 h 239"/>
                  <a:gd name="T22" fmla="*/ 540 w 961"/>
                  <a:gd name="T23" fmla="*/ 0 h 239"/>
                  <a:gd name="T24" fmla="*/ 609 w 961"/>
                  <a:gd name="T25" fmla="*/ 11 h 239"/>
                  <a:gd name="T26" fmla="*/ 612 w 961"/>
                  <a:gd name="T27" fmla="*/ 11 h 239"/>
                  <a:gd name="T28" fmla="*/ 612 w 961"/>
                  <a:gd name="T29" fmla="*/ 24 h 239"/>
                  <a:gd name="T30" fmla="*/ 611 w 961"/>
                  <a:gd name="T31" fmla="*/ 26 h 239"/>
                  <a:gd name="T32" fmla="*/ 609 w 961"/>
                  <a:gd name="T33" fmla="*/ 26 h 239"/>
                  <a:gd name="T34" fmla="*/ 600 w 961"/>
                  <a:gd name="T35" fmla="*/ 32 h 239"/>
                  <a:gd name="T36" fmla="*/ 598 w 961"/>
                  <a:gd name="T37" fmla="*/ 35 h 239"/>
                  <a:gd name="T38" fmla="*/ 609 w 961"/>
                  <a:gd name="T39" fmla="*/ 44 h 239"/>
                  <a:gd name="T40" fmla="*/ 639 w 961"/>
                  <a:gd name="T41" fmla="*/ 57 h 239"/>
                  <a:gd name="T42" fmla="*/ 642 w 961"/>
                  <a:gd name="T43" fmla="*/ 57 h 239"/>
                  <a:gd name="T44" fmla="*/ 711 w 961"/>
                  <a:gd name="T45" fmla="*/ 35 h 239"/>
                  <a:gd name="T46" fmla="*/ 711 w 961"/>
                  <a:gd name="T47" fmla="*/ 33 h 239"/>
                  <a:gd name="T48" fmla="*/ 733 w 961"/>
                  <a:gd name="T49" fmla="*/ 4 h 239"/>
                  <a:gd name="T50" fmla="*/ 797 w 961"/>
                  <a:gd name="T51" fmla="*/ 86 h 239"/>
                  <a:gd name="T52" fmla="*/ 841 w 961"/>
                  <a:gd name="T53" fmla="*/ 130 h 239"/>
                  <a:gd name="T54" fmla="*/ 879 w 961"/>
                  <a:gd name="T55" fmla="*/ 114 h 239"/>
                  <a:gd name="T56" fmla="*/ 961 w 961"/>
                  <a:gd name="T57" fmla="*/ 166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61" h="239">
                    <a:moveTo>
                      <a:pt x="0" y="239"/>
                    </a:moveTo>
                    <a:lnTo>
                      <a:pt x="123" y="181"/>
                    </a:lnTo>
                    <a:lnTo>
                      <a:pt x="154" y="157"/>
                    </a:lnTo>
                    <a:lnTo>
                      <a:pt x="175" y="125"/>
                    </a:lnTo>
                    <a:lnTo>
                      <a:pt x="274" y="100"/>
                    </a:lnTo>
                    <a:lnTo>
                      <a:pt x="376" y="157"/>
                    </a:lnTo>
                    <a:lnTo>
                      <a:pt x="387" y="127"/>
                    </a:lnTo>
                    <a:lnTo>
                      <a:pt x="372" y="57"/>
                    </a:lnTo>
                    <a:lnTo>
                      <a:pt x="502" y="54"/>
                    </a:lnTo>
                    <a:lnTo>
                      <a:pt x="529" y="4"/>
                    </a:lnTo>
                    <a:lnTo>
                      <a:pt x="536" y="0"/>
                    </a:lnTo>
                    <a:lnTo>
                      <a:pt x="540" y="0"/>
                    </a:lnTo>
                    <a:lnTo>
                      <a:pt x="609" y="11"/>
                    </a:lnTo>
                    <a:lnTo>
                      <a:pt x="612" y="11"/>
                    </a:lnTo>
                    <a:lnTo>
                      <a:pt x="612" y="24"/>
                    </a:lnTo>
                    <a:lnTo>
                      <a:pt x="611" y="26"/>
                    </a:lnTo>
                    <a:lnTo>
                      <a:pt x="609" y="26"/>
                    </a:lnTo>
                    <a:lnTo>
                      <a:pt x="600" y="32"/>
                    </a:lnTo>
                    <a:lnTo>
                      <a:pt x="598" y="35"/>
                    </a:lnTo>
                    <a:lnTo>
                      <a:pt x="609" y="44"/>
                    </a:lnTo>
                    <a:lnTo>
                      <a:pt x="639" y="57"/>
                    </a:lnTo>
                    <a:lnTo>
                      <a:pt x="642" y="57"/>
                    </a:lnTo>
                    <a:lnTo>
                      <a:pt x="711" y="35"/>
                    </a:lnTo>
                    <a:lnTo>
                      <a:pt x="711" y="33"/>
                    </a:lnTo>
                    <a:lnTo>
                      <a:pt x="733" y="4"/>
                    </a:lnTo>
                    <a:lnTo>
                      <a:pt x="797" y="86"/>
                    </a:lnTo>
                    <a:lnTo>
                      <a:pt x="841" y="130"/>
                    </a:lnTo>
                    <a:lnTo>
                      <a:pt x="879" y="114"/>
                    </a:lnTo>
                    <a:lnTo>
                      <a:pt x="961" y="16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446">
                <a:extLst>
                  <a:ext uri="{FF2B5EF4-FFF2-40B4-BE49-F238E27FC236}">
                    <a16:creationId xmlns:a16="http://schemas.microsoft.com/office/drawing/2014/main" id="{07DB9A96-6445-A16B-EF06-E9DB91C8D0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2" y="2095"/>
                <a:ext cx="141" cy="257"/>
              </a:xfrm>
              <a:custGeom>
                <a:avLst/>
                <a:gdLst>
                  <a:gd name="T0" fmla="*/ 76 w 991"/>
                  <a:gd name="T1" fmla="*/ 16 h 1802"/>
                  <a:gd name="T2" fmla="*/ 101 w 991"/>
                  <a:gd name="T3" fmla="*/ 137 h 1802"/>
                  <a:gd name="T4" fmla="*/ 87 w 991"/>
                  <a:gd name="T5" fmla="*/ 291 h 1802"/>
                  <a:gd name="T6" fmla="*/ 59 w 991"/>
                  <a:gd name="T7" fmla="*/ 453 h 1802"/>
                  <a:gd name="T8" fmla="*/ 142 w 991"/>
                  <a:gd name="T9" fmla="*/ 537 h 1802"/>
                  <a:gd name="T10" fmla="*/ 234 w 991"/>
                  <a:gd name="T11" fmla="*/ 698 h 1802"/>
                  <a:gd name="T12" fmla="*/ 303 w 991"/>
                  <a:gd name="T13" fmla="*/ 815 h 1802"/>
                  <a:gd name="T14" fmla="*/ 317 w 991"/>
                  <a:gd name="T15" fmla="*/ 868 h 1802"/>
                  <a:gd name="T16" fmla="*/ 292 w 991"/>
                  <a:gd name="T17" fmla="*/ 928 h 1802"/>
                  <a:gd name="T18" fmla="*/ 294 w 991"/>
                  <a:gd name="T19" fmla="*/ 949 h 1802"/>
                  <a:gd name="T20" fmla="*/ 300 w 991"/>
                  <a:gd name="T21" fmla="*/ 968 h 1802"/>
                  <a:gd name="T22" fmla="*/ 371 w 991"/>
                  <a:gd name="T23" fmla="*/ 999 h 1802"/>
                  <a:gd name="T24" fmla="*/ 262 w 991"/>
                  <a:gd name="T25" fmla="*/ 1094 h 1802"/>
                  <a:gd name="T26" fmla="*/ 316 w 991"/>
                  <a:gd name="T27" fmla="*/ 1189 h 1802"/>
                  <a:gd name="T28" fmla="*/ 372 w 991"/>
                  <a:gd name="T29" fmla="*/ 1160 h 1802"/>
                  <a:gd name="T30" fmla="*/ 426 w 991"/>
                  <a:gd name="T31" fmla="*/ 1147 h 1802"/>
                  <a:gd name="T32" fmla="*/ 494 w 991"/>
                  <a:gd name="T33" fmla="*/ 1251 h 1802"/>
                  <a:gd name="T34" fmla="*/ 396 w 991"/>
                  <a:gd name="T35" fmla="*/ 1284 h 1802"/>
                  <a:gd name="T36" fmla="*/ 469 w 991"/>
                  <a:gd name="T37" fmla="*/ 1383 h 1802"/>
                  <a:gd name="T38" fmla="*/ 525 w 991"/>
                  <a:gd name="T39" fmla="*/ 1422 h 1802"/>
                  <a:gd name="T40" fmla="*/ 535 w 991"/>
                  <a:gd name="T41" fmla="*/ 1415 h 1802"/>
                  <a:gd name="T42" fmla="*/ 589 w 991"/>
                  <a:gd name="T43" fmla="*/ 1393 h 1802"/>
                  <a:gd name="T44" fmla="*/ 633 w 991"/>
                  <a:gd name="T45" fmla="*/ 1405 h 1802"/>
                  <a:gd name="T46" fmla="*/ 682 w 991"/>
                  <a:gd name="T47" fmla="*/ 1376 h 1802"/>
                  <a:gd name="T48" fmla="*/ 742 w 991"/>
                  <a:gd name="T49" fmla="*/ 1331 h 1802"/>
                  <a:gd name="T50" fmla="*/ 759 w 991"/>
                  <a:gd name="T51" fmla="*/ 1372 h 1802"/>
                  <a:gd name="T52" fmla="*/ 754 w 991"/>
                  <a:gd name="T53" fmla="*/ 1383 h 1802"/>
                  <a:gd name="T54" fmla="*/ 775 w 991"/>
                  <a:gd name="T55" fmla="*/ 1437 h 1802"/>
                  <a:gd name="T56" fmla="*/ 852 w 991"/>
                  <a:gd name="T57" fmla="*/ 1469 h 1802"/>
                  <a:gd name="T58" fmla="*/ 904 w 991"/>
                  <a:gd name="T59" fmla="*/ 1502 h 1802"/>
                  <a:gd name="T60" fmla="*/ 918 w 991"/>
                  <a:gd name="T61" fmla="*/ 1503 h 1802"/>
                  <a:gd name="T62" fmla="*/ 962 w 991"/>
                  <a:gd name="T63" fmla="*/ 1545 h 1802"/>
                  <a:gd name="T64" fmla="*/ 961 w 991"/>
                  <a:gd name="T65" fmla="*/ 1551 h 1802"/>
                  <a:gd name="T66" fmla="*/ 973 w 991"/>
                  <a:gd name="T67" fmla="*/ 1612 h 1802"/>
                  <a:gd name="T68" fmla="*/ 991 w 991"/>
                  <a:gd name="T69" fmla="*/ 1605 h 1802"/>
                  <a:gd name="T70" fmla="*/ 961 w 991"/>
                  <a:gd name="T71" fmla="*/ 1671 h 1802"/>
                  <a:gd name="T72" fmla="*/ 950 w 991"/>
                  <a:gd name="T73" fmla="*/ 1771 h 1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91" h="1802">
                    <a:moveTo>
                      <a:pt x="87" y="0"/>
                    </a:moveTo>
                    <a:lnTo>
                      <a:pt x="76" y="16"/>
                    </a:lnTo>
                    <a:lnTo>
                      <a:pt x="142" y="49"/>
                    </a:lnTo>
                    <a:lnTo>
                      <a:pt x="101" y="137"/>
                    </a:lnTo>
                    <a:lnTo>
                      <a:pt x="121" y="208"/>
                    </a:lnTo>
                    <a:lnTo>
                      <a:pt x="87" y="291"/>
                    </a:lnTo>
                    <a:lnTo>
                      <a:pt x="0" y="355"/>
                    </a:lnTo>
                    <a:lnTo>
                      <a:pt x="59" y="453"/>
                    </a:lnTo>
                    <a:lnTo>
                      <a:pt x="147" y="459"/>
                    </a:lnTo>
                    <a:lnTo>
                      <a:pt x="142" y="537"/>
                    </a:lnTo>
                    <a:lnTo>
                      <a:pt x="229" y="573"/>
                    </a:lnTo>
                    <a:lnTo>
                      <a:pt x="234" y="698"/>
                    </a:lnTo>
                    <a:lnTo>
                      <a:pt x="256" y="704"/>
                    </a:lnTo>
                    <a:lnTo>
                      <a:pt x="303" y="815"/>
                    </a:lnTo>
                    <a:lnTo>
                      <a:pt x="298" y="821"/>
                    </a:lnTo>
                    <a:lnTo>
                      <a:pt x="317" y="868"/>
                    </a:lnTo>
                    <a:lnTo>
                      <a:pt x="300" y="887"/>
                    </a:lnTo>
                    <a:lnTo>
                      <a:pt x="292" y="928"/>
                    </a:lnTo>
                    <a:lnTo>
                      <a:pt x="292" y="934"/>
                    </a:lnTo>
                    <a:lnTo>
                      <a:pt x="294" y="949"/>
                    </a:lnTo>
                    <a:lnTo>
                      <a:pt x="294" y="950"/>
                    </a:lnTo>
                    <a:lnTo>
                      <a:pt x="300" y="968"/>
                    </a:lnTo>
                    <a:lnTo>
                      <a:pt x="350" y="968"/>
                    </a:lnTo>
                    <a:lnTo>
                      <a:pt x="371" y="999"/>
                    </a:lnTo>
                    <a:lnTo>
                      <a:pt x="371" y="1029"/>
                    </a:lnTo>
                    <a:lnTo>
                      <a:pt x="262" y="1094"/>
                    </a:lnTo>
                    <a:lnTo>
                      <a:pt x="241" y="1124"/>
                    </a:lnTo>
                    <a:lnTo>
                      <a:pt x="316" y="1189"/>
                    </a:lnTo>
                    <a:lnTo>
                      <a:pt x="371" y="1178"/>
                    </a:lnTo>
                    <a:lnTo>
                      <a:pt x="372" y="1160"/>
                    </a:lnTo>
                    <a:lnTo>
                      <a:pt x="376" y="1152"/>
                    </a:lnTo>
                    <a:lnTo>
                      <a:pt x="426" y="1147"/>
                    </a:lnTo>
                    <a:lnTo>
                      <a:pt x="489" y="1168"/>
                    </a:lnTo>
                    <a:lnTo>
                      <a:pt x="494" y="1251"/>
                    </a:lnTo>
                    <a:lnTo>
                      <a:pt x="492" y="1261"/>
                    </a:lnTo>
                    <a:lnTo>
                      <a:pt x="396" y="1284"/>
                    </a:lnTo>
                    <a:lnTo>
                      <a:pt x="416" y="1354"/>
                    </a:lnTo>
                    <a:lnTo>
                      <a:pt x="469" y="1383"/>
                    </a:lnTo>
                    <a:lnTo>
                      <a:pt x="514" y="1389"/>
                    </a:lnTo>
                    <a:lnTo>
                      <a:pt x="525" y="1422"/>
                    </a:lnTo>
                    <a:lnTo>
                      <a:pt x="532" y="1415"/>
                    </a:lnTo>
                    <a:lnTo>
                      <a:pt x="535" y="1415"/>
                    </a:lnTo>
                    <a:lnTo>
                      <a:pt x="546" y="1405"/>
                    </a:lnTo>
                    <a:lnTo>
                      <a:pt x="589" y="1393"/>
                    </a:lnTo>
                    <a:lnTo>
                      <a:pt x="620" y="1397"/>
                    </a:lnTo>
                    <a:lnTo>
                      <a:pt x="633" y="1405"/>
                    </a:lnTo>
                    <a:lnTo>
                      <a:pt x="666" y="1400"/>
                    </a:lnTo>
                    <a:lnTo>
                      <a:pt x="682" y="1376"/>
                    </a:lnTo>
                    <a:lnTo>
                      <a:pt x="710" y="1365"/>
                    </a:lnTo>
                    <a:lnTo>
                      <a:pt x="742" y="1331"/>
                    </a:lnTo>
                    <a:lnTo>
                      <a:pt x="754" y="1353"/>
                    </a:lnTo>
                    <a:lnTo>
                      <a:pt x="759" y="1372"/>
                    </a:lnTo>
                    <a:lnTo>
                      <a:pt x="759" y="1375"/>
                    </a:lnTo>
                    <a:lnTo>
                      <a:pt x="754" y="1383"/>
                    </a:lnTo>
                    <a:lnTo>
                      <a:pt x="748" y="1389"/>
                    </a:lnTo>
                    <a:lnTo>
                      <a:pt x="775" y="1437"/>
                    </a:lnTo>
                    <a:lnTo>
                      <a:pt x="820" y="1477"/>
                    </a:lnTo>
                    <a:lnTo>
                      <a:pt x="852" y="1469"/>
                    </a:lnTo>
                    <a:lnTo>
                      <a:pt x="862" y="1451"/>
                    </a:lnTo>
                    <a:lnTo>
                      <a:pt x="904" y="1502"/>
                    </a:lnTo>
                    <a:lnTo>
                      <a:pt x="915" y="1502"/>
                    </a:lnTo>
                    <a:lnTo>
                      <a:pt x="918" y="1503"/>
                    </a:lnTo>
                    <a:lnTo>
                      <a:pt x="951" y="1528"/>
                    </a:lnTo>
                    <a:lnTo>
                      <a:pt x="962" y="1545"/>
                    </a:lnTo>
                    <a:lnTo>
                      <a:pt x="962" y="1551"/>
                    </a:lnTo>
                    <a:lnTo>
                      <a:pt x="961" y="1551"/>
                    </a:lnTo>
                    <a:lnTo>
                      <a:pt x="961" y="1561"/>
                    </a:lnTo>
                    <a:lnTo>
                      <a:pt x="973" y="1612"/>
                    </a:lnTo>
                    <a:lnTo>
                      <a:pt x="977" y="1612"/>
                    </a:lnTo>
                    <a:lnTo>
                      <a:pt x="991" y="1605"/>
                    </a:lnTo>
                    <a:lnTo>
                      <a:pt x="937" y="1644"/>
                    </a:lnTo>
                    <a:lnTo>
                      <a:pt x="961" y="1671"/>
                    </a:lnTo>
                    <a:lnTo>
                      <a:pt x="972" y="1746"/>
                    </a:lnTo>
                    <a:lnTo>
                      <a:pt x="950" y="1771"/>
                    </a:lnTo>
                    <a:lnTo>
                      <a:pt x="982" y="180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447">
                <a:extLst>
                  <a:ext uri="{FF2B5EF4-FFF2-40B4-BE49-F238E27FC236}">
                    <a16:creationId xmlns:a16="http://schemas.microsoft.com/office/drawing/2014/main" id="{0CE8D92F-4AAC-6E05-43B5-CE3DE88310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4" y="2077"/>
                <a:ext cx="105" cy="100"/>
              </a:xfrm>
              <a:custGeom>
                <a:avLst/>
                <a:gdLst>
                  <a:gd name="T0" fmla="*/ 47 w 739"/>
                  <a:gd name="T1" fmla="*/ 700 h 700"/>
                  <a:gd name="T2" fmla="*/ 80 w 739"/>
                  <a:gd name="T3" fmla="*/ 688 h 700"/>
                  <a:gd name="T4" fmla="*/ 79 w 739"/>
                  <a:gd name="T5" fmla="*/ 601 h 700"/>
                  <a:gd name="T6" fmla="*/ 60 w 739"/>
                  <a:gd name="T7" fmla="*/ 580 h 700"/>
                  <a:gd name="T8" fmla="*/ 11 w 739"/>
                  <a:gd name="T9" fmla="*/ 500 h 700"/>
                  <a:gd name="T10" fmla="*/ 0 w 739"/>
                  <a:gd name="T11" fmla="*/ 465 h 700"/>
                  <a:gd name="T12" fmla="*/ 111 w 739"/>
                  <a:gd name="T13" fmla="*/ 409 h 700"/>
                  <a:gd name="T14" fmla="*/ 131 w 739"/>
                  <a:gd name="T15" fmla="*/ 339 h 700"/>
                  <a:gd name="T16" fmla="*/ 175 w 739"/>
                  <a:gd name="T17" fmla="*/ 328 h 700"/>
                  <a:gd name="T18" fmla="*/ 177 w 739"/>
                  <a:gd name="T19" fmla="*/ 328 h 700"/>
                  <a:gd name="T20" fmla="*/ 188 w 739"/>
                  <a:gd name="T21" fmla="*/ 322 h 700"/>
                  <a:gd name="T22" fmla="*/ 200 w 739"/>
                  <a:gd name="T23" fmla="*/ 295 h 700"/>
                  <a:gd name="T24" fmla="*/ 235 w 739"/>
                  <a:gd name="T25" fmla="*/ 284 h 700"/>
                  <a:gd name="T26" fmla="*/ 270 w 739"/>
                  <a:gd name="T27" fmla="*/ 285 h 700"/>
                  <a:gd name="T28" fmla="*/ 265 w 739"/>
                  <a:gd name="T29" fmla="*/ 278 h 700"/>
                  <a:gd name="T30" fmla="*/ 268 w 739"/>
                  <a:gd name="T31" fmla="*/ 273 h 700"/>
                  <a:gd name="T32" fmla="*/ 268 w 739"/>
                  <a:gd name="T33" fmla="*/ 268 h 700"/>
                  <a:gd name="T34" fmla="*/ 270 w 739"/>
                  <a:gd name="T35" fmla="*/ 267 h 700"/>
                  <a:gd name="T36" fmla="*/ 270 w 739"/>
                  <a:gd name="T37" fmla="*/ 263 h 700"/>
                  <a:gd name="T38" fmla="*/ 275 w 739"/>
                  <a:gd name="T39" fmla="*/ 256 h 700"/>
                  <a:gd name="T40" fmla="*/ 276 w 739"/>
                  <a:gd name="T41" fmla="*/ 256 h 700"/>
                  <a:gd name="T42" fmla="*/ 382 w 739"/>
                  <a:gd name="T43" fmla="*/ 284 h 700"/>
                  <a:gd name="T44" fmla="*/ 401 w 739"/>
                  <a:gd name="T45" fmla="*/ 295 h 700"/>
                  <a:gd name="T46" fmla="*/ 407 w 739"/>
                  <a:gd name="T47" fmla="*/ 292 h 700"/>
                  <a:gd name="T48" fmla="*/ 406 w 739"/>
                  <a:gd name="T49" fmla="*/ 257 h 700"/>
                  <a:gd name="T50" fmla="*/ 410 w 739"/>
                  <a:gd name="T51" fmla="*/ 231 h 700"/>
                  <a:gd name="T52" fmla="*/ 417 w 739"/>
                  <a:gd name="T53" fmla="*/ 219 h 700"/>
                  <a:gd name="T54" fmla="*/ 418 w 739"/>
                  <a:gd name="T55" fmla="*/ 213 h 700"/>
                  <a:gd name="T56" fmla="*/ 423 w 739"/>
                  <a:gd name="T57" fmla="*/ 212 h 700"/>
                  <a:gd name="T58" fmla="*/ 434 w 739"/>
                  <a:gd name="T59" fmla="*/ 213 h 700"/>
                  <a:gd name="T60" fmla="*/ 439 w 739"/>
                  <a:gd name="T61" fmla="*/ 212 h 700"/>
                  <a:gd name="T62" fmla="*/ 440 w 739"/>
                  <a:gd name="T63" fmla="*/ 205 h 700"/>
                  <a:gd name="T64" fmla="*/ 448 w 739"/>
                  <a:gd name="T65" fmla="*/ 181 h 700"/>
                  <a:gd name="T66" fmla="*/ 451 w 739"/>
                  <a:gd name="T67" fmla="*/ 122 h 700"/>
                  <a:gd name="T68" fmla="*/ 495 w 739"/>
                  <a:gd name="T69" fmla="*/ 67 h 700"/>
                  <a:gd name="T70" fmla="*/ 604 w 739"/>
                  <a:gd name="T71" fmla="*/ 95 h 700"/>
                  <a:gd name="T72" fmla="*/ 647 w 739"/>
                  <a:gd name="T73" fmla="*/ 115 h 700"/>
                  <a:gd name="T74" fmla="*/ 648 w 739"/>
                  <a:gd name="T75" fmla="*/ 115 h 700"/>
                  <a:gd name="T76" fmla="*/ 648 w 739"/>
                  <a:gd name="T77" fmla="*/ 82 h 700"/>
                  <a:gd name="T78" fmla="*/ 702 w 739"/>
                  <a:gd name="T79" fmla="*/ 0 h 700"/>
                  <a:gd name="T80" fmla="*/ 739 w 739"/>
                  <a:gd name="T81" fmla="*/ 17 h 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39" h="700">
                    <a:moveTo>
                      <a:pt x="47" y="700"/>
                    </a:moveTo>
                    <a:lnTo>
                      <a:pt x="80" y="688"/>
                    </a:lnTo>
                    <a:lnTo>
                      <a:pt x="79" y="601"/>
                    </a:lnTo>
                    <a:lnTo>
                      <a:pt x="60" y="580"/>
                    </a:lnTo>
                    <a:lnTo>
                      <a:pt x="11" y="500"/>
                    </a:lnTo>
                    <a:lnTo>
                      <a:pt x="0" y="465"/>
                    </a:lnTo>
                    <a:lnTo>
                      <a:pt x="111" y="409"/>
                    </a:lnTo>
                    <a:lnTo>
                      <a:pt x="131" y="339"/>
                    </a:lnTo>
                    <a:lnTo>
                      <a:pt x="175" y="328"/>
                    </a:lnTo>
                    <a:lnTo>
                      <a:pt x="177" y="328"/>
                    </a:lnTo>
                    <a:lnTo>
                      <a:pt x="188" y="322"/>
                    </a:lnTo>
                    <a:lnTo>
                      <a:pt x="200" y="295"/>
                    </a:lnTo>
                    <a:lnTo>
                      <a:pt x="235" y="284"/>
                    </a:lnTo>
                    <a:lnTo>
                      <a:pt x="270" y="285"/>
                    </a:lnTo>
                    <a:lnTo>
                      <a:pt x="265" y="278"/>
                    </a:lnTo>
                    <a:lnTo>
                      <a:pt x="268" y="273"/>
                    </a:lnTo>
                    <a:lnTo>
                      <a:pt x="268" y="268"/>
                    </a:lnTo>
                    <a:lnTo>
                      <a:pt x="270" y="267"/>
                    </a:lnTo>
                    <a:lnTo>
                      <a:pt x="270" y="263"/>
                    </a:lnTo>
                    <a:lnTo>
                      <a:pt x="275" y="256"/>
                    </a:lnTo>
                    <a:lnTo>
                      <a:pt x="276" y="256"/>
                    </a:lnTo>
                    <a:lnTo>
                      <a:pt x="382" y="284"/>
                    </a:lnTo>
                    <a:lnTo>
                      <a:pt x="401" y="295"/>
                    </a:lnTo>
                    <a:lnTo>
                      <a:pt x="407" y="292"/>
                    </a:lnTo>
                    <a:lnTo>
                      <a:pt x="406" y="257"/>
                    </a:lnTo>
                    <a:lnTo>
                      <a:pt x="410" y="231"/>
                    </a:lnTo>
                    <a:lnTo>
                      <a:pt x="417" y="219"/>
                    </a:lnTo>
                    <a:lnTo>
                      <a:pt x="418" y="213"/>
                    </a:lnTo>
                    <a:lnTo>
                      <a:pt x="423" y="212"/>
                    </a:lnTo>
                    <a:lnTo>
                      <a:pt x="434" y="213"/>
                    </a:lnTo>
                    <a:lnTo>
                      <a:pt x="439" y="212"/>
                    </a:lnTo>
                    <a:lnTo>
                      <a:pt x="440" y="205"/>
                    </a:lnTo>
                    <a:lnTo>
                      <a:pt x="448" y="181"/>
                    </a:lnTo>
                    <a:lnTo>
                      <a:pt x="451" y="122"/>
                    </a:lnTo>
                    <a:lnTo>
                      <a:pt x="495" y="67"/>
                    </a:lnTo>
                    <a:lnTo>
                      <a:pt x="604" y="95"/>
                    </a:lnTo>
                    <a:lnTo>
                      <a:pt x="647" y="115"/>
                    </a:lnTo>
                    <a:lnTo>
                      <a:pt x="648" y="115"/>
                    </a:lnTo>
                    <a:lnTo>
                      <a:pt x="648" y="82"/>
                    </a:lnTo>
                    <a:lnTo>
                      <a:pt x="702" y="0"/>
                    </a:lnTo>
                    <a:lnTo>
                      <a:pt x="739" y="1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448">
                <a:extLst>
                  <a:ext uri="{FF2B5EF4-FFF2-40B4-BE49-F238E27FC236}">
                    <a16:creationId xmlns:a16="http://schemas.microsoft.com/office/drawing/2014/main" id="{C11B48C5-0AA3-35BA-AB09-45FE1DC303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3" y="2177"/>
                <a:ext cx="86" cy="161"/>
              </a:xfrm>
              <a:custGeom>
                <a:avLst/>
                <a:gdLst>
                  <a:gd name="T0" fmla="*/ 0 w 608"/>
                  <a:gd name="T1" fmla="*/ 1129 h 1129"/>
                  <a:gd name="T2" fmla="*/ 35 w 608"/>
                  <a:gd name="T3" fmla="*/ 1086 h 1129"/>
                  <a:gd name="T4" fmla="*/ 70 w 608"/>
                  <a:gd name="T5" fmla="*/ 1063 h 1129"/>
                  <a:gd name="T6" fmla="*/ 73 w 608"/>
                  <a:gd name="T7" fmla="*/ 1038 h 1129"/>
                  <a:gd name="T8" fmla="*/ 130 w 608"/>
                  <a:gd name="T9" fmla="*/ 1001 h 1129"/>
                  <a:gd name="T10" fmla="*/ 162 w 608"/>
                  <a:gd name="T11" fmla="*/ 1001 h 1129"/>
                  <a:gd name="T12" fmla="*/ 164 w 608"/>
                  <a:gd name="T13" fmla="*/ 892 h 1129"/>
                  <a:gd name="T14" fmla="*/ 275 w 608"/>
                  <a:gd name="T15" fmla="*/ 933 h 1129"/>
                  <a:gd name="T16" fmla="*/ 304 w 608"/>
                  <a:gd name="T17" fmla="*/ 921 h 1129"/>
                  <a:gd name="T18" fmla="*/ 302 w 608"/>
                  <a:gd name="T19" fmla="*/ 846 h 1129"/>
                  <a:gd name="T20" fmla="*/ 381 w 608"/>
                  <a:gd name="T21" fmla="*/ 720 h 1129"/>
                  <a:gd name="T22" fmla="*/ 354 w 608"/>
                  <a:gd name="T23" fmla="*/ 710 h 1129"/>
                  <a:gd name="T24" fmla="*/ 393 w 608"/>
                  <a:gd name="T25" fmla="*/ 678 h 1129"/>
                  <a:gd name="T26" fmla="*/ 368 w 608"/>
                  <a:gd name="T27" fmla="*/ 542 h 1129"/>
                  <a:gd name="T28" fmla="*/ 455 w 608"/>
                  <a:gd name="T29" fmla="*/ 575 h 1129"/>
                  <a:gd name="T30" fmla="*/ 491 w 608"/>
                  <a:gd name="T31" fmla="*/ 575 h 1129"/>
                  <a:gd name="T32" fmla="*/ 578 w 608"/>
                  <a:gd name="T33" fmla="*/ 531 h 1129"/>
                  <a:gd name="T34" fmla="*/ 579 w 608"/>
                  <a:gd name="T35" fmla="*/ 507 h 1129"/>
                  <a:gd name="T36" fmla="*/ 605 w 608"/>
                  <a:gd name="T37" fmla="*/ 425 h 1129"/>
                  <a:gd name="T38" fmla="*/ 608 w 608"/>
                  <a:gd name="T39" fmla="*/ 382 h 1129"/>
                  <a:gd name="T40" fmla="*/ 561 w 608"/>
                  <a:gd name="T41" fmla="*/ 311 h 1129"/>
                  <a:gd name="T42" fmla="*/ 532 w 608"/>
                  <a:gd name="T43" fmla="*/ 295 h 1129"/>
                  <a:gd name="T44" fmla="*/ 517 w 608"/>
                  <a:gd name="T45" fmla="*/ 272 h 1129"/>
                  <a:gd name="T46" fmla="*/ 439 w 608"/>
                  <a:gd name="T47" fmla="*/ 256 h 1129"/>
                  <a:gd name="T48" fmla="*/ 386 w 608"/>
                  <a:gd name="T49" fmla="*/ 223 h 1129"/>
                  <a:gd name="T50" fmla="*/ 408 w 608"/>
                  <a:gd name="T51" fmla="*/ 113 h 1129"/>
                  <a:gd name="T52" fmla="*/ 415 w 608"/>
                  <a:gd name="T53" fmla="*/ 110 h 1129"/>
                  <a:gd name="T54" fmla="*/ 425 w 608"/>
                  <a:gd name="T55" fmla="*/ 91 h 1129"/>
                  <a:gd name="T56" fmla="*/ 425 w 608"/>
                  <a:gd name="T57" fmla="*/ 65 h 1129"/>
                  <a:gd name="T58" fmla="*/ 422 w 608"/>
                  <a:gd name="T59" fmla="*/ 65 h 1129"/>
                  <a:gd name="T60" fmla="*/ 422 w 608"/>
                  <a:gd name="T61" fmla="*/ 62 h 1129"/>
                  <a:gd name="T62" fmla="*/ 404 w 608"/>
                  <a:gd name="T63" fmla="*/ 44 h 1129"/>
                  <a:gd name="T64" fmla="*/ 393 w 608"/>
                  <a:gd name="T65" fmla="*/ 44 h 1129"/>
                  <a:gd name="T66" fmla="*/ 384 w 608"/>
                  <a:gd name="T67" fmla="*/ 37 h 1129"/>
                  <a:gd name="T68" fmla="*/ 381 w 608"/>
                  <a:gd name="T69" fmla="*/ 11 h 1129"/>
                  <a:gd name="T70" fmla="*/ 381 w 608"/>
                  <a:gd name="T71" fmla="*/ 10 h 1129"/>
                  <a:gd name="T72" fmla="*/ 386 w 608"/>
                  <a:gd name="T73" fmla="*/ 5 h 1129"/>
                  <a:gd name="T74" fmla="*/ 404 w 608"/>
                  <a:gd name="T75" fmla="*/ 0 h 1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08" h="1129">
                    <a:moveTo>
                      <a:pt x="0" y="1129"/>
                    </a:moveTo>
                    <a:lnTo>
                      <a:pt x="35" y="1086"/>
                    </a:lnTo>
                    <a:lnTo>
                      <a:pt x="70" y="1063"/>
                    </a:lnTo>
                    <a:lnTo>
                      <a:pt x="73" y="1038"/>
                    </a:lnTo>
                    <a:lnTo>
                      <a:pt x="130" y="1001"/>
                    </a:lnTo>
                    <a:lnTo>
                      <a:pt x="162" y="1001"/>
                    </a:lnTo>
                    <a:lnTo>
                      <a:pt x="164" y="892"/>
                    </a:lnTo>
                    <a:lnTo>
                      <a:pt x="275" y="933"/>
                    </a:lnTo>
                    <a:lnTo>
                      <a:pt x="304" y="921"/>
                    </a:lnTo>
                    <a:lnTo>
                      <a:pt x="302" y="846"/>
                    </a:lnTo>
                    <a:lnTo>
                      <a:pt x="381" y="720"/>
                    </a:lnTo>
                    <a:lnTo>
                      <a:pt x="354" y="710"/>
                    </a:lnTo>
                    <a:lnTo>
                      <a:pt x="393" y="678"/>
                    </a:lnTo>
                    <a:lnTo>
                      <a:pt x="368" y="542"/>
                    </a:lnTo>
                    <a:lnTo>
                      <a:pt x="455" y="575"/>
                    </a:lnTo>
                    <a:lnTo>
                      <a:pt x="491" y="575"/>
                    </a:lnTo>
                    <a:lnTo>
                      <a:pt x="578" y="531"/>
                    </a:lnTo>
                    <a:lnTo>
                      <a:pt x="579" y="507"/>
                    </a:lnTo>
                    <a:lnTo>
                      <a:pt x="605" y="425"/>
                    </a:lnTo>
                    <a:lnTo>
                      <a:pt x="608" y="382"/>
                    </a:lnTo>
                    <a:lnTo>
                      <a:pt x="561" y="311"/>
                    </a:lnTo>
                    <a:lnTo>
                      <a:pt x="532" y="295"/>
                    </a:lnTo>
                    <a:lnTo>
                      <a:pt x="517" y="272"/>
                    </a:lnTo>
                    <a:lnTo>
                      <a:pt x="439" y="256"/>
                    </a:lnTo>
                    <a:lnTo>
                      <a:pt x="386" y="223"/>
                    </a:lnTo>
                    <a:lnTo>
                      <a:pt x="408" y="113"/>
                    </a:lnTo>
                    <a:lnTo>
                      <a:pt x="415" y="110"/>
                    </a:lnTo>
                    <a:lnTo>
                      <a:pt x="425" y="91"/>
                    </a:lnTo>
                    <a:lnTo>
                      <a:pt x="425" y="65"/>
                    </a:lnTo>
                    <a:lnTo>
                      <a:pt x="422" y="65"/>
                    </a:lnTo>
                    <a:lnTo>
                      <a:pt x="422" y="62"/>
                    </a:lnTo>
                    <a:lnTo>
                      <a:pt x="404" y="44"/>
                    </a:lnTo>
                    <a:lnTo>
                      <a:pt x="393" y="44"/>
                    </a:lnTo>
                    <a:lnTo>
                      <a:pt x="384" y="37"/>
                    </a:lnTo>
                    <a:lnTo>
                      <a:pt x="381" y="11"/>
                    </a:lnTo>
                    <a:lnTo>
                      <a:pt x="381" y="10"/>
                    </a:lnTo>
                    <a:lnTo>
                      <a:pt x="386" y="5"/>
                    </a:lnTo>
                    <a:lnTo>
                      <a:pt x="404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449">
                <a:extLst>
                  <a:ext uri="{FF2B5EF4-FFF2-40B4-BE49-F238E27FC236}">
                    <a16:creationId xmlns:a16="http://schemas.microsoft.com/office/drawing/2014/main" id="{224B9971-2770-0385-A448-8071932447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59" y="2172"/>
                <a:ext cx="171" cy="33"/>
              </a:xfrm>
              <a:custGeom>
                <a:avLst/>
                <a:gdLst>
                  <a:gd name="T0" fmla="*/ 0 w 1200"/>
                  <a:gd name="T1" fmla="*/ 87 h 229"/>
                  <a:gd name="T2" fmla="*/ 55 w 1200"/>
                  <a:gd name="T3" fmla="*/ 102 h 229"/>
                  <a:gd name="T4" fmla="*/ 177 w 1200"/>
                  <a:gd name="T5" fmla="*/ 192 h 229"/>
                  <a:gd name="T6" fmla="*/ 221 w 1200"/>
                  <a:gd name="T7" fmla="*/ 178 h 229"/>
                  <a:gd name="T8" fmla="*/ 281 w 1200"/>
                  <a:gd name="T9" fmla="*/ 184 h 229"/>
                  <a:gd name="T10" fmla="*/ 295 w 1200"/>
                  <a:gd name="T11" fmla="*/ 179 h 229"/>
                  <a:gd name="T12" fmla="*/ 390 w 1200"/>
                  <a:gd name="T13" fmla="*/ 190 h 229"/>
                  <a:gd name="T14" fmla="*/ 410 w 1200"/>
                  <a:gd name="T15" fmla="*/ 229 h 229"/>
                  <a:gd name="T16" fmla="*/ 541 w 1200"/>
                  <a:gd name="T17" fmla="*/ 189 h 229"/>
                  <a:gd name="T18" fmla="*/ 527 w 1200"/>
                  <a:gd name="T19" fmla="*/ 164 h 229"/>
                  <a:gd name="T20" fmla="*/ 497 w 1200"/>
                  <a:gd name="T21" fmla="*/ 130 h 229"/>
                  <a:gd name="T22" fmla="*/ 479 w 1200"/>
                  <a:gd name="T23" fmla="*/ 131 h 229"/>
                  <a:gd name="T24" fmla="*/ 472 w 1200"/>
                  <a:gd name="T25" fmla="*/ 113 h 229"/>
                  <a:gd name="T26" fmla="*/ 470 w 1200"/>
                  <a:gd name="T27" fmla="*/ 86 h 229"/>
                  <a:gd name="T28" fmla="*/ 489 w 1200"/>
                  <a:gd name="T29" fmla="*/ 69 h 229"/>
                  <a:gd name="T30" fmla="*/ 530 w 1200"/>
                  <a:gd name="T31" fmla="*/ 10 h 229"/>
                  <a:gd name="T32" fmla="*/ 599 w 1200"/>
                  <a:gd name="T33" fmla="*/ 6 h 229"/>
                  <a:gd name="T34" fmla="*/ 654 w 1200"/>
                  <a:gd name="T35" fmla="*/ 135 h 229"/>
                  <a:gd name="T36" fmla="*/ 762 w 1200"/>
                  <a:gd name="T37" fmla="*/ 174 h 229"/>
                  <a:gd name="T38" fmla="*/ 787 w 1200"/>
                  <a:gd name="T39" fmla="*/ 130 h 229"/>
                  <a:gd name="T40" fmla="*/ 938 w 1200"/>
                  <a:gd name="T41" fmla="*/ 112 h 229"/>
                  <a:gd name="T42" fmla="*/ 989 w 1200"/>
                  <a:gd name="T43" fmla="*/ 0 h 229"/>
                  <a:gd name="T44" fmla="*/ 1022 w 1200"/>
                  <a:gd name="T45" fmla="*/ 11 h 229"/>
                  <a:gd name="T46" fmla="*/ 1200 w 1200"/>
                  <a:gd name="T47" fmla="*/ 32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00" h="229">
                    <a:moveTo>
                      <a:pt x="0" y="87"/>
                    </a:moveTo>
                    <a:lnTo>
                      <a:pt x="55" y="102"/>
                    </a:lnTo>
                    <a:lnTo>
                      <a:pt x="177" y="192"/>
                    </a:lnTo>
                    <a:lnTo>
                      <a:pt x="221" y="178"/>
                    </a:lnTo>
                    <a:lnTo>
                      <a:pt x="281" y="184"/>
                    </a:lnTo>
                    <a:lnTo>
                      <a:pt x="295" y="179"/>
                    </a:lnTo>
                    <a:lnTo>
                      <a:pt x="390" y="190"/>
                    </a:lnTo>
                    <a:lnTo>
                      <a:pt x="410" y="229"/>
                    </a:lnTo>
                    <a:lnTo>
                      <a:pt x="541" y="189"/>
                    </a:lnTo>
                    <a:lnTo>
                      <a:pt x="527" y="164"/>
                    </a:lnTo>
                    <a:lnTo>
                      <a:pt x="497" y="130"/>
                    </a:lnTo>
                    <a:lnTo>
                      <a:pt x="479" y="131"/>
                    </a:lnTo>
                    <a:lnTo>
                      <a:pt x="472" y="113"/>
                    </a:lnTo>
                    <a:lnTo>
                      <a:pt x="470" y="86"/>
                    </a:lnTo>
                    <a:lnTo>
                      <a:pt x="489" y="69"/>
                    </a:lnTo>
                    <a:lnTo>
                      <a:pt x="530" y="10"/>
                    </a:lnTo>
                    <a:lnTo>
                      <a:pt x="599" y="6"/>
                    </a:lnTo>
                    <a:lnTo>
                      <a:pt x="654" y="135"/>
                    </a:lnTo>
                    <a:lnTo>
                      <a:pt x="762" y="174"/>
                    </a:lnTo>
                    <a:lnTo>
                      <a:pt x="787" y="130"/>
                    </a:lnTo>
                    <a:lnTo>
                      <a:pt x="938" y="112"/>
                    </a:lnTo>
                    <a:lnTo>
                      <a:pt x="989" y="0"/>
                    </a:lnTo>
                    <a:lnTo>
                      <a:pt x="1022" y="11"/>
                    </a:lnTo>
                    <a:lnTo>
                      <a:pt x="1200" y="3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450">
                <a:extLst>
                  <a:ext uri="{FF2B5EF4-FFF2-40B4-BE49-F238E27FC236}">
                    <a16:creationId xmlns:a16="http://schemas.microsoft.com/office/drawing/2014/main" id="{7E7B25B3-4641-F443-D9FD-666A315FC7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5" y="2181"/>
                <a:ext cx="84" cy="50"/>
              </a:xfrm>
              <a:custGeom>
                <a:avLst/>
                <a:gdLst>
                  <a:gd name="T0" fmla="*/ 587 w 587"/>
                  <a:gd name="T1" fmla="*/ 28 h 351"/>
                  <a:gd name="T2" fmla="*/ 548 w 587"/>
                  <a:gd name="T3" fmla="*/ 60 h 351"/>
                  <a:gd name="T4" fmla="*/ 530 w 587"/>
                  <a:gd name="T5" fmla="*/ 54 h 351"/>
                  <a:gd name="T6" fmla="*/ 469 w 587"/>
                  <a:gd name="T7" fmla="*/ 0 h 351"/>
                  <a:gd name="T8" fmla="*/ 437 w 587"/>
                  <a:gd name="T9" fmla="*/ 16 h 351"/>
                  <a:gd name="T10" fmla="*/ 389 w 587"/>
                  <a:gd name="T11" fmla="*/ 0 h 351"/>
                  <a:gd name="T12" fmla="*/ 395 w 587"/>
                  <a:gd name="T13" fmla="*/ 39 h 351"/>
                  <a:gd name="T14" fmla="*/ 349 w 587"/>
                  <a:gd name="T15" fmla="*/ 24 h 351"/>
                  <a:gd name="T16" fmla="*/ 308 w 587"/>
                  <a:gd name="T17" fmla="*/ 87 h 351"/>
                  <a:gd name="T18" fmla="*/ 242 w 587"/>
                  <a:gd name="T19" fmla="*/ 133 h 351"/>
                  <a:gd name="T20" fmla="*/ 216 w 587"/>
                  <a:gd name="T21" fmla="*/ 114 h 351"/>
                  <a:gd name="T22" fmla="*/ 131 w 587"/>
                  <a:gd name="T23" fmla="*/ 126 h 351"/>
                  <a:gd name="T24" fmla="*/ 116 w 587"/>
                  <a:gd name="T25" fmla="*/ 217 h 351"/>
                  <a:gd name="T26" fmla="*/ 114 w 587"/>
                  <a:gd name="T27" fmla="*/ 235 h 351"/>
                  <a:gd name="T28" fmla="*/ 104 w 587"/>
                  <a:gd name="T29" fmla="*/ 301 h 351"/>
                  <a:gd name="T30" fmla="*/ 78 w 587"/>
                  <a:gd name="T31" fmla="*/ 327 h 351"/>
                  <a:gd name="T32" fmla="*/ 0 w 587"/>
                  <a:gd name="T33" fmla="*/ 3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87" h="351">
                    <a:moveTo>
                      <a:pt x="587" y="28"/>
                    </a:moveTo>
                    <a:lnTo>
                      <a:pt x="548" y="60"/>
                    </a:lnTo>
                    <a:lnTo>
                      <a:pt x="530" y="54"/>
                    </a:lnTo>
                    <a:lnTo>
                      <a:pt x="469" y="0"/>
                    </a:lnTo>
                    <a:lnTo>
                      <a:pt x="437" y="16"/>
                    </a:lnTo>
                    <a:lnTo>
                      <a:pt x="389" y="0"/>
                    </a:lnTo>
                    <a:lnTo>
                      <a:pt x="395" y="39"/>
                    </a:lnTo>
                    <a:lnTo>
                      <a:pt x="349" y="24"/>
                    </a:lnTo>
                    <a:lnTo>
                      <a:pt x="308" y="87"/>
                    </a:lnTo>
                    <a:lnTo>
                      <a:pt x="242" y="133"/>
                    </a:lnTo>
                    <a:lnTo>
                      <a:pt x="216" y="114"/>
                    </a:lnTo>
                    <a:lnTo>
                      <a:pt x="131" y="126"/>
                    </a:lnTo>
                    <a:lnTo>
                      <a:pt x="116" y="217"/>
                    </a:lnTo>
                    <a:lnTo>
                      <a:pt x="114" y="235"/>
                    </a:lnTo>
                    <a:lnTo>
                      <a:pt x="104" y="301"/>
                    </a:lnTo>
                    <a:lnTo>
                      <a:pt x="78" y="327"/>
                    </a:lnTo>
                    <a:lnTo>
                      <a:pt x="0" y="351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451">
                <a:extLst>
                  <a:ext uri="{FF2B5EF4-FFF2-40B4-BE49-F238E27FC236}">
                    <a16:creationId xmlns:a16="http://schemas.microsoft.com/office/drawing/2014/main" id="{E099FA52-7AEE-55A4-49BE-5D353F54AD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3" y="2338"/>
                <a:ext cx="169" cy="114"/>
              </a:xfrm>
              <a:custGeom>
                <a:avLst/>
                <a:gdLst>
                  <a:gd name="T0" fmla="*/ 0 w 1184"/>
                  <a:gd name="T1" fmla="*/ 0 h 797"/>
                  <a:gd name="T2" fmla="*/ 18 w 1184"/>
                  <a:gd name="T3" fmla="*/ 44 h 797"/>
                  <a:gd name="T4" fmla="*/ 18 w 1184"/>
                  <a:gd name="T5" fmla="*/ 47 h 797"/>
                  <a:gd name="T6" fmla="*/ 46 w 1184"/>
                  <a:gd name="T7" fmla="*/ 73 h 797"/>
                  <a:gd name="T8" fmla="*/ 59 w 1184"/>
                  <a:gd name="T9" fmla="*/ 77 h 797"/>
                  <a:gd name="T10" fmla="*/ 73 w 1184"/>
                  <a:gd name="T11" fmla="*/ 79 h 797"/>
                  <a:gd name="T12" fmla="*/ 87 w 1184"/>
                  <a:gd name="T13" fmla="*/ 79 h 797"/>
                  <a:gd name="T14" fmla="*/ 177 w 1184"/>
                  <a:gd name="T15" fmla="*/ 61 h 797"/>
                  <a:gd name="T16" fmla="*/ 209 w 1184"/>
                  <a:gd name="T17" fmla="*/ 72 h 797"/>
                  <a:gd name="T18" fmla="*/ 250 w 1184"/>
                  <a:gd name="T19" fmla="*/ 131 h 797"/>
                  <a:gd name="T20" fmla="*/ 250 w 1184"/>
                  <a:gd name="T21" fmla="*/ 132 h 797"/>
                  <a:gd name="T22" fmla="*/ 255 w 1184"/>
                  <a:gd name="T23" fmla="*/ 134 h 797"/>
                  <a:gd name="T24" fmla="*/ 275 w 1184"/>
                  <a:gd name="T25" fmla="*/ 137 h 797"/>
                  <a:gd name="T26" fmla="*/ 226 w 1184"/>
                  <a:gd name="T27" fmla="*/ 274 h 797"/>
                  <a:gd name="T28" fmla="*/ 321 w 1184"/>
                  <a:gd name="T29" fmla="*/ 335 h 797"/>
                  <a:gd name="T30" fmla="*/ 338 w 1184"/>
                  <a:gd name="T31" fmla="*/ 393 h 797"/>
                  <a:gd name="T32" fmla="*/ 415 w 1184"/>
                  <a:gd name="T33" fmla="*/ 346 h 797"/>
                  <a:gd name="T34" fmla="*/ 436 w 1184"/>
                  <a:gd name="T35" fmla="*/ 291 h 797"/>
                  <a:gd name="T36" fmla="*/ 455 w 1184"/>
                  <a:gd name="T37" fmla="*/ 263 h 797"/>
                  <a:gd name="T38" fmla="*/ 501 w 1184"/>
                  <a:gd name="T39" fmla="*/ 327 h 797"/>
                  <a:gd name="T40" fmla="*/ 579 w 1184"/>
                  <a:gd name="T41" fmla="*/ 301 h 797"/>
                  <a:gd name="T42" fmla="*/ 600 w 1184"/>
                  <a:gd name="T43" fmla="*/ 296 h 797"/>
                  <a:gd name="T44" fmla="*/ 646 w 1184"/>
                  <a:gd name="T45" fmla="*/ 302 h 797"/>
                  <a:gd name="T46" fmla="*/ 652 w 1184"/>
                  <a:gd name="T47" fmla="*/ 307 h 797"/>
                  <a:gd name="T48" fmla="*/ 657 w 1184"/>
                  <a:gd name="T49" fmla="*/ 323 h 797"/>
                  <a:gd name="T50" fmla="*/ 687 w 1184"/>
                  <a:gd name="T51" fmla="*/ 313 h 797"/>
                  <a:gd name="T52" fmla="*/ 696 w 1184"/>
                  <a:gd name="T53" fmla="*/ 307 h 797"/>
                  <a:gd name="T54" fmla="*/ 706 w 1184"/>
                  <a:gd name="T55" fmla="*/ 301 h 797"/>
                  <a:gd name="T56" fmla="*/ 743 w 1184"/>
                  <a:gd name="T57" fmla="*/ 305 h 797"/>
                  <a:gd name="T58" fmla="*/ 745 w 1184"/>
                  <a:gd name="T59" fmla="*/ 307 h 797"/>
                  <a:gd name="T60" fmla="*/ 752 w 1184"/>
                  <a:gd name="T61" fmla="*/ 309 h 797"/>
                  <a:gd name="T62" fmla="*/ 764 w 1184"/>
                  <a:gd name="T63" fmla="*/ 334 h 797"/>
                  <a:gd name="T64" fmla="*/ 775 w 1184"/>
                  <a:gd name="T65" fmla="*/ 382 h 797"/>
                  <a:gd name="T66" fmla="*/ 775 w 1184"/>
                  <a:gd name="T67" fmla="*/ 421 h 797"/>
                  <a:gd name="T68" fmla="*/ 821 w 1184"/>
                  <a:gd name="T69" fmla="*/ 462 h 797"/>
                  <a:gd name="T70" fmla="*/ 863 w 1184"/>
                  <a:gd name="T71" fmla="*/ 527 h 797"/>
                  <a:gd name="T72" fmla="*/ 958 w 1184"/>
                  <a:gd name="T73" fmla="*/ 502 h 797"/>
                  <a:gd name="T74" fmla="*/ 965 w 1184"/>
                  <a:gd name="T75" fmla="*/ 503 h 797"/>
                  <a:gd name="T76" fmla="*/ 1018 w 1184"/>
                  <a:gd name="T77" fmla="*/ 542 h 797"/>
                  <a:gd name="T78" fmla="*/ 1020 w 1184"/>
                  <a:gd name="T79" fmla="*/ 546 h 797"/>
                  <a:gd name="T80" fmla="*/ 1023 w 1184"/>
                  <a:gd name="T81" fmla="*/ 549 h 797"/>
                  <a:gd name="T82" fmla="*/ 1020 w 1184"/>
                  <a:gd name="T83" fmla="*/ 552 h 797"/>
                  <a:gd name="T84" fmla="*/ 1004 w 1184"/>
                  <a:gd name="T85" fmla="*/ 564 h 797"/>
                  <a:gd name="T86" fmla="*/ 927 w 1184"/>
                  <a:gd name="T87" fmla="*/ 647 h 797"/>
                  <a:gd name="T88" fmla="*/ 1012 w 1184"/>
                  <a:gd name="T89" fmla="*/ 677 h 797"/>
                  <a:gd name="T90" fmla="*/ 1053 w 1184"/>
                  <a:gd name="T91" fmla="*/ 742 h 797"/>
                  <a:gd name="T92" fmla="*/ 1094 w 1184"/>
                  <a:gd name="T93" fmla="*/ 722 h 797"/>
                  <a:gd name="T94" fmla="*/ 1100 w 1184"/>
                  <a:gd name="T95" fmla="*/ 722 h 797"/>
                  <a:gd name="T96" fmla="*/ 1102 w 1184"/>
                  <a:gd name="T97" fmla="*/ 720 h 797"/>
                  <a:gd name="T98" fmla="*/ 1135 w 1184"/>
                  <a:gd name="T99" fmla="*/ 732 h 797"/>
                  <a:gd name="T100" fmla="*/ 1136 w 1184"/>
                  <a:gd name="T101" fmla="*/ 735 h 797"/>
                  <a:gd name="T102" fmla="*/ 1151 w 1184"/>
                  <a:gd name="T103" fmla="*/ 743 h 797"/>
                  <a:gd name="T104" fmla="*/ 1151 w 1184"/>
                  <a:gd name="T105" fmla="*/ 761 h 797"/>
                  <a:gd name="T106" fmla="*/ 1147 w 1184"/>
                  <a:gd name="T107" fmla="*/ 761 h 797"/>
                  <a:gd name="T108" fmla="*/ 1147 w 1184"/>
                  <a:gd name="T109" fmla="*/ 786 h 797"/>
                  <a:gd name="T110" fmla="*/ 1165 w 1184"/>
                  <a:gd name="T111" fmla="*/ 797 h 797"/>
                  <a:gd name="T112" fmla="*/ 1178 w 1184"/>
                  <a:gd name="T113" fmla="*/ 786 h 797"/>
                  <a:gd name="T114" fmla="*/ 1184 w 1184"/>
                  <a:gd name="T115" fmla="*/ 776 h 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84" h="797">
                    <a:moveTo>
                      <a:pt x="0" y="0"/>
                    </a:moveTo>
                    <a:lnTo>
                      <a:pt x="18" y="44"/>
                    </a:lnTo>
                    <a:lnTo>
                      <a:pt x="18" y="47"/>
                    </a:lnTo>
                    <a:lnTo>
                      <a:pt x="46" y="73"/>
                    </a:lnTo>
                    <a:lnTo>
                      <a:pt x="59" y="77"/>
                    </a:lnTo>
                    <a:lnTo>
                      <a:pt x="73" y="79"/>
                    </a:lnTo>
                    <a:lnTo>
                      <a:pt x="87" y="79"/>
                    </a:lnTo>
                    <a:lnTo>
                      <a:pt x="177" y="61"/>
                    </a:lnTo>
                    <a:lnTo>
                      <a:pt x="209" y="72"/>
                    </a:lnTo>
                    <a:lnTo>
                      <a:pt x="250" y="131"/>
                    </a:lnTo>
                    <a:lnTo>
                      <a:pt x="250" y="132"/>
                    </a:lnTo>
                    <a:lnTo>
                      <a:pt x="255" y="134"/>
                    </a:lnTo>
                    <a:lnTo>
                      <a:pt x="275" y="137"/>
                    </a:lnTo>
                    <a:lnTo>
                      <a:pt x="226" y="274"/>
                    </a:lnTo>
                    <a:lnTo>
                      <a:pt x="321" y="335"/>
                    </a:lnTo>
                    <a:lnTo>
                      <a:pt x="338" y="393"/>
                    </a:lnTo>
                    <a:lnTo>
                      <a:pt x="415" y="346"/>
                    </a:lnTo>
                    <a:lnTo>
                      <a:pt x="436" y="291"/>
                    </a:lnTo>
                    <a:lnTo>
                      <a:pt x="455" y="263"/>
                    </a:lnTo>
                    <a:lnTo>
                      <a:pt x="501" y="327"/>
                    </a:lnTo>
                    <a:lnTo>
                      <a:pt x="579" y="301"/>
                    </a:lnTo>
                    <a:lnTo>
                      <a:pt x="600" y="296"/>
                    </a:lnTo>
                    <a:lnTo>
                      <a:pt x="646" y="302"/>
                    </a:lnTo>
                    <a:lnTo>
                      <a:pt x="652" y="307"/>
                    </a:lnTo>
                    <a:lnTo>
                      <a:pt x="657" y="323"/>
                    </a:lnTo>
                    <a:lnTo>
                      <a:pt x="687" y="313"/>
                    </a:lnTo>
                    <a:lnTo>
                      <a:pt x="696" y="307"/>
                    </a:lnTo>
                    <a:lnTo>
                      <a:pt x="706" y="301"/>
                    </a:lnTo>
                    <a:lnTo>
                      <a:pt x="743" y="305"/>
                    </a:lnTo>
                    <a:lnTo>
                      <a:pt x="745" y="307"/>
                    </a:lnTo>
                    <a:lnTo>
                      <a:pt x="752" y="309"/>
                    </a:lnTo>
                    <a:lnTo>
                      <a:pt x="764" y="334"/>
                    </a:lnTo>
                    <a:lnTo>
                      <a:pt x="775" y="382"/>
                    </a:lnTo>
                    <a:lnTo>
                      <a:pt x="775" y="421"/>
                    </a:lnTo>
                    <a:lnTo>
                      <a:pt x="821" y="462"/>
                    </a:lnTo>
                    <a:lnTo>
                      <a:pt x="863" y="527"/>
                    </a:lnTo>
                    <a:lnTo>
                      <a:pt x="958" y="502"/>
                    </a:lnTo>
                    <a:lnTo>
                      <a:pt x="965" y="503"/>
                    </a:lnTo>
                    <a:lnTo>
                      <a:pt x="1018" y="542"/>
                    </a:lnTo>
                    <a:lnTo>
                      <a:pt x="1020" y="546"/>
                    </a:lnTo>
                    <a:lnTo>
                      <a:pt x="1023" y="549"/>
                    </a:lnTo>
                    <a:lnTo>
                      <a:pt x="1020" y="552"/>
                    </a:lnTo>
                    <a:lnTo>
                      <a:pt x="1004" y="564"/>
                    </a:lnTo>
                    <a:lnTo>
                      <a:pt x="927" y="647"/>
                    </a:lnTo>
                    <a:lnTo>
                      <a:pt x="1012" y="677"/>
                    </a:lnTo>
                    <a:lnTo>
                      <a:pt x="1053" y="742"/>
                    </a:lnTo>
                    <a:lnTo>
                      <a:pt x="1094" y="722"/>
                    </a:lnTo>
                    <a:lnTo>
                      <a:pt x="1100" y="722"/>
                    </a:lnTo>
                    <a:lnTo>
                      <a:pt x="1102" y="720"/>
                    </a:lnTo>
                    <a:lnTo>
                      <a:pt x="1135" y="732"/>
                    </a:lnTo>
                    <a:lnTo>
                      <a:pt x="1136" y="735"/>
                    </a:lnTo>
                    <a:lnTo>
                      <a:pt x="1151" y="743"/>
                    </a:lnTo>
                    <a:lnTo>
                      <a:pt x="1151" y="761"/>
                    </a:lnTo>
                    <a:lnTo>
                      <a:pt x="1147" y="761"/>
                    </a:lnTo>
                    <a:lnTo>
                      <a:pt x="1147" y="786"/>
                    </a:lnTo>
                    <a:lnTo>
                      <a:pt x="1165" y="797"/>
                    </a:lnTo>
                    <a:lnTo>
                      <a:pt x="1178" y="786"/>
                    </a:lnTo>
                    <a:lnTo>
                      <a:pt x="1184" y="77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452">
                <a:extLst>
                  <a:ext uri="{FF2B5EF4-FFF2-40B4-BE49-F238E27FC236}">
                    <a16:creationId xmlns:a16="http://schemas.microsoft.com/office/drawing/2014/main" id="{E0442668-7ADD-0A83-3046-32A386279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93" y="2338"/>
                <a:ext cx="180" cy="200"/>
              </a:xfrm>
              <a:custGeom>
                <a:avLst/>
                <a:gdLst>
                  <a:gd name="T0" fmla="*/ 0 w 1258"/>
                  <a:gd name="T1" fmla="*/ 1398 h 1398"/>
                  <a:gd name="T2" fmla="*/ 12 w 1258"/>
                  <a:gd name="T3" fmla="*/ 1366 h 1398"/>
                  <a:gd name="T4" fmla="*/ 66 w 1258"/>
                  <a:gd name="T5" fmla="*/ 1344 h 1398"/>
                  <a:gd name="T6" fmla="*/ 102 w 1258"/>
                  <a:gd name="T7" fmla="*/ 1303 h 1398"/>
                  <a:gd name="T8" fmla="*/ 172 w 1258"/>
                  <a:gd name="T9" fmla="*/ 1306 h 1398"/>
                  <a:gd name="T10" fmla="*/ 219 w 1258"/>
                  <a:gd name="T11" fmla="*/ 1344 h 1398"/>
                  <a:gd name="T12" fmla="*/ 275 w 1258"/>
                  <a:gd name="T13" fmla="*/ 1344 h 1398"/>
                  <a:gd name="T14" fmla="*/ 336 w 1258"/>
                  <a:gd name="T15" fmla="*/ 1277 h 1398"/>
                  <a:gd name="T16" fmla="*/ 331 w 1258"/>
                  <a:gd name="T17" fmla="*/ 1241 h 1398"/>
                  <a:gd name="T18" fmla="*/ 336 w 1258"/>
                  <a:gd name="T19" fmla="*/ 1218 h 1398"/>
                  <a:gd name="T20" fmla="*/ 395 w 1258"/>
                  <a:gd name="T21" fmla="*/ 1213 h 1398"/>
                  <a:gd name="T22" fmla="*/ 430 w 1258"/>
                  <a:gd name="T23" fmla="*/ 1142 h 1398"/>
                  <a:gd name="T24" fmla="*/ 481 w 1258"/>
                  <a:gd name="T25" fmla="*/ 1143 h 1398"/>
                  <a:gd name="T26" fmla="*/ 492 w 1258"/>
                  <a:gd name="T27" fmla="*/ 1146 h 1398"/>
                  <a:gd name="T28" fmla="*/ 519 w 1258"/>
                  <a:gd name="T29" fmla="*/ 1125 h 1398"/>
                  <a:gd name="T30" fmla="*/ 519 w 1258"/>
                  <a:gd name="T31" fmla="*/ 1022 h 1398"/>
                  <a:gd name="T32" fmla="*/ 506 w 1258"/>
                  <a:gd name="T33" fmla="*/ 972 h 1398"/>
                  <a:gd name="T34" fmla="*/ 492 w 1258"/>
                  <a:gd name="T35" fmla="*/ 940 h 1398"/>
                  <a:gd name="T36" fmla="*/ 539 w 1258"/>
                  <a:gd name="T37" fmla="*/ 789 h 1398"/>
                  <a:gd name="T38" fmla="*/ 602 w 1258"/>
                  <a:gd name="T39" fmla="*/ 757 h 1398"/>
                  <a:gd name="T40" fmla="*/ 604 w 1258"/>
                  <a:gd name="T41" fmla="*/ 683 h 1398"/>
                  <a:gd name="T42" fmla="*/ 667 w 1258"/>
                  <a:gd name="T43" fmla="*/ 680 h 1398"/>
                  <a:gd name="T44" fmla="*/ 754 w 1258"/>
                  <a:gd name="T45" fmla="*/ 618 h 1398"/>
                  <a:gd name="T46" fmla="*/ 839 w 1258"/>
                  <a:gd name="T47" fmla="*/ 622 h 1398"/>
                  <a:gd name="T48" fmla="*/ 856 w 1258"/>
                  <a:gd name="T49" fmla="*/ 618 h 1398"/>
                  <a:gd name="T50" fmla="*/ 894 w 1258"/>
                  <a:gd name="T51" fmla="*/ 513 h 1398"/>
                  <a:gd name="T52" fmla="*/ 927 w 1258"/>
                  <a:gd name="T53" fmla="*/ 470 h 1398"/>
                  <a:gd name="T54" fmla="*/ 941 w 1258"/>
                  <a:gd name="T55" fmla="*/ 476 h 1398"/>
                  <a:gd name="T56" fmla="*/ 1006 w 1258"/>
                  <a:gd name="T57" fmla="*/ 433 h 1398"/>
                  <a:gd name="T58" fmla="*/ 992 w 1258"/>
                  <a:gd name="T59" fmla="*/ 405 h 1398"/>
                  <a:gd name="T60" fmla="*/ 1028 w 1258"/>
                  <a:gd name="T61" fmla="*/ 342 h 1398"/>
                  <a:gd name="T62" fmla="*/ 1000 w 1258"/>
                  <a:gd name="T63" fmla="*/ 254 h 1398"/>
                  <a:gd name="T64" fmla="*/ 1071 w 1258"/>
                  <a:gd name="T65" fmla="*/ 192 h 1398"/>
                  <a:gd name="T66" fmla="*/ 1074 w 1258"/>
                  <a:gd name="T67" fmla="*/ 230 h 1398"/>
                  <a:gd name="T68" fmla="*/ 1120 w 1258"/>
                  <a:gd name="T69" fmla="*/ 219 h 1398"/>
                  <a:gd name="T70" fmla="*/ 1147 w 1258"/>
                  <a:gd name="T71" fmla="*/ 200 h 1398"/>
                  <a:gd name="T72" fmla="*/ 1131 w 1258"/>
                  <a:gd name="T73" fmla="*/ 165 h 1398"/>
                  <a:gd name="T74" fmla="*/ 1200 w 1258"/>
                  <a:gd name="T75" fmla="*/ 117 h 1398"/>
                  <a:gd name="T76" fmla="*/ 1207 w 1258"/>
                  <a:gd name="T77" fmla="*/ 55 h 1398"/>
                  <a:gd name="T78" fmla="*/ 1258 w 1258"/>
                  <a:gd name="T79" fmla="*/ 0 h 1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58" h="1398">
                    <a:moveTo>
                      <a:pt x="0" y="1398"/>
                    </a:moveTo>
                    <a:lnTo>
                      <a:pt x="12" y="1366"/>
                    </a:lnTo>
                    <a:lnTo>
                      <a:pt x="66" y="1344"/>
                    </a:lnTo>
                    <a:lnTo>
                      <a:pt x="102" y="1303"/>
                    </a:lnTo>
                    <a:lnTo>
                      <a:pt x="172" y="1306"/>
                    </a:lnTo>
                    <a:lnTo>
                      <a:pt x="219" y="1344"/>
                    </a:lnTo>
                    <a:lnTo>
                      <a:pt x="275" y="1344"/>
                    </a:lnTo>
                    <a:lnTo>
                      <a:pt x="336" y="1277"/>
                    </a:lnTo>
                    <a:lnTo>
                      <a:pt x="331" y="1241"/>
                    </a:lnTo>
                    <a:lnTo>
                      <a:pt x="336" y="1218"/>
                    </a:lnTo>
                    <a:lnTo>
                      <a:pt x="395" y="1213"/>
                    </a:lnTo>
                    <a:lnTo>
                      <a:pt x="430" y="1142"/>
                    </a:lnTo>
                    <a:lnTo>
                      <a:pt x="481" y="1143"/>
                    </a:lnTo>
                    <a:lnTo>
                      <a:pt x="492" y="1146"/>
                    </a:lnTo>
                    <a:lnTo>
                      <a:pt x="519" y="1125"/>
                    </a:lnTo>
                    <a:lnTo>
                      <a:pt x="519" y="1022"/>
                    </a:lnTo>
                    <a:lnTo>
                      <a:pt x="506" y="972"/>
                    </a:lnTo>
                    <a:lnTo>
                      <a:pt x="492" y="940"/>
                    </a:lnTo>
                    <a:lnTo>
                      <a:pt x="539" y="789"/>
                    </a:lnTo>
                    <a:lnTo>
                      <a:pt x="602" y="757"/>
                    </a:lnTo>
                    <a:lnTo>
                      <a:pt x="604" y="683"/>
                    </a:lnTo>
                    <a:lnTo>
                      <a:pt x="667" y="680"/>
                    </a:lnTo>
                    <a:lnTo>
                      <a:pt x="754" y="618"/>
                    </a:lnTo>
                    <a:lnTo>
                      <a:pt x="839" y="622"/>
                    </a:lnTo>
                    <a:lnTo>
                      <a:pt x="856" y="618"/>
                    </a:lnTo>
                    <a:lnTo>
                      <a:pt x="894" y="513"/>
                    </a:lnTo>
                    <a:lnTo>
                      <a:pt x="927" y="470"/>
                    </a:lnTo>
                    <a:lnTo>
                      <a:pt x="941" y="476"/>
                    </a:lnTo>
                    <a:lnTo>
                      <a:pt x="1006" y="433"/>
                    </a:lnTo>
                    <a:lnTo>
                      <a:pt x="992" y="405"/>
                    </a:lnTo>
                    <a:lnTo>
                      <a:pt x="1028" y="342"/>
                    </a:lnTo>
                    <a:lnTo>
                      <a:pt x="1000" y="254"/>
                    </a:lnTo>
                    <a:lnTo>
                      <a:pt x="1071" y="192"/>
                    </a:lnTo>
                    <a:lnTo>
                      <a:pt x="1074" y="230"/>
                    </a:lnTo>
                    <a:lnTo>
                      <a:pt x="1120" y="219"/>
                    </a:lnTo>
                    <a:lnTo>
                      <a:pt x="1147" y="200"/>
                    </a:lnTo>
                    <a:lnTo>
                      <a:pt x="1131" y="165"/>
                    </a:lnTo>
                    <a:lnTo>
                      <a:pt x="1200" y="117"/>
                    </a:lnTo>
                    <a:lnTo>
                      <a:pt x="1207" y="55"/>
                    </a:lnTo>
                    <a:lnTo>
                      <a:pt x="1258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453">
                <a:extLst>
                  <a:ext uri="{FF2B5EF4-FFF2-40B4-BE49-F238E27FC236}">
                    <a16:creationId xmlns:a16="http://schemas.microsoft.com/office/drawing/2014/main" id="{781AA6A6-5167-C03F-6DBC-495540117D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2" y="2352"/>
                <a:ext cx="180" cy="97"/>
              </a:xfrm>
              <a:custGeom>
                <a:avLst/>
                <a:gdLst>
                  <a:gd name="T0" fmla="*/ 0 w 1261"/>
                  <a:gd name="T1" fmla="*/ 677 h 677"/>
                  <a:gd name="T2" fmla="*/ 33 w 1261"/>
                  <a:gd name="T3" fmla="*/ 589 h 677"/>
                  <a:gd name="T4" fmla="*/ 50 w 1261"/>
                  <a:gd name="T5" fmla="*/ 585 h 677"/>
                  <a:gd name="T6" fmla="*/ 65 w 1261"/>
                  <a:gd name="T7" fmla="*/ 552 h 677"/>
                  <a:gd name="T8" fmla="*/ 191 w 1261"/>
                  <a:gd name="T9" fmla="*/ 617 h 677"/>
                  <a:gd name="T10" fmla="*/ 267 w 1261"/>
                  <a:gd name="T11" fmla="*/ 537 h 677"/>
                  <a:gd name="T12" fmla="*/ 271 w 1261"/>
                  <a:gd name="T13" fmla="*/ 508 h 677"/>
                  <a:gd name="T14" fmla="*/ 366 w 1261"/>
                  <a:gd name="T15" fmla="*/ 475 h 677"/>
                  <a:gd name="T16" fmla="*/ 448 w 1261"/>
                  <a:gd name="T17" fmla="*/ 350 h 677"/>
                  <a:gd name="T18" fmla="*/ 470 w 1261"/>
                  <a:gd name="T19" fmla="*/ 363 h 677"/>
                  <a:gd name="T20" fmla="*/ 470 w 1261"/>
                  <a:gd name="T21" fmla="*/ 395 h 677"/>
                  <a:gd name="T22" fmla="*/ 506 w 1261"/>
                  <a:gd name="T23" fmla="*/ 392 h 677"/>
                  <a:gd name="T24" fmla="*/ 520 w 1261"/>
                  <a:gd name="T25" fmla="*/ 381 h 677"/>
                  <a:gd name="T26" fmla="*/ 520 w 1261"/>
                  <a:gd name="T27" fmla="*/ 377 h 677"/>
                  <a:gd name="T28" fmla="*/ 516 w 1261"/>
                  <a:gd name="T29" fmla="*/ 366 h 677"/>
                  <a:gd name="T30" fmla="*/ 516 w 1261"/>
                  <a:gd name="T31" fmla="*/ 356 h 677"/>
                  <a:gd name="T32" fmla="*/ 520 w 1261"/>
                  <a:gd name="T33" fmla="*/ 356 h 677"/>
                  <a:gd name="T34" fmla="*/ 531 w 1261"/>
                  <a:gd name="T35" fmla="*/ 359 h 677"/>
                  <a:gd name="T36" fmla="*/ 571 w 1261"/>
                  <a:gd name="T37" fmla="*/ 381 h 677"/>
                  <a:gd name="T38" fmla="*/ 650 w 1261"/>
                  <a:gd name="T39" fmla="*/ 381 h 677"/>
                  <a:gd name="T40" fmla="*/ 664 w 1261"/>
                  <a:gd name="T41" fmla="*/ 330 h 677"/>
                  <a:gd name="T42" fmla="*/ 773 w 1261"/>
                  <a:gd name="T43" fmla="*/ 289 h 677"/>
                  <a:gd name="T44" fmla="*/ 804 w 1261"/>
                  <a:gd name="T45" fmla="*/ 229 h 677"/>
                  <a:gd name="T46" fmla="*/ 868 w 1261"/>
                  <a:gd name="T47" fmla="*/ 170 h 677"/>
                  <a:gd name="T48" fmla="*/ 979 w 1261"/>
                  <a:gd name="T49" fmla="*/ 111 h 677"/>
                  <a:gd name="T50" fmla="*/ 999 w 1261"/>
                  <a:gd name="T51" fmla="*/ 116 h 677"/>
                  <a:gd name="T52" fmla="*/ 1043 w 1261"/>
                  <a:gd name="T53" fmla="*/ 39 h 677"/>
                  <a:gd name="T54" fmla="*/ 1114 w 1261"/>
                  <a:gd name="T55" fmla="*/ 71 h 677"/>
                  <a:gd name="T56" fmla="*/ 1119 w 1261"/>
                  <a:gd name="T57" fmla="*/ 87 h 677"/>
                  <a:gd name="T58" fmla="*/ 1212 w 1261"/>
                  <a:gd name="T59" fmla="*/ 93 h 677"/>
                  <a:gd name="T60" fmla="*/ 1261 w 1261"/>
                  <a:gd name="T61" fmla="*/ 0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261" h="677">
                    <a:moveTo>
                      <a:pt x="0" y="677"/>
                    </a:moveTo>
                    <a:lnTo>
                      <a:pt x="33" y="589"/>
                    </a:lnTo>
                    <a:lnTo>
                      <a:pt x="50" y="585"/>
                    </a:lnTo>
                    <a:lnTo>
                      <a:pt x="65" y="552"/>
                    </a:lnTo>
                    <a:lnTo>
                      <a:pt x="191" y="617"/>
                    </a:lnTo>
                    <a:lnTo>
                      <a:pt x="267" y="537"/>
                    </a:lnTo>
                    <a:lnTo>
                      <a:pt x="271" y="508"/>
                    </a:lnTo>
                    <a:lnTo>
                      <a:pt x="366" y="475"/>
                    </a:lnTo>
                    <a:lnTo>
                      <a:pt x="448" y="350"/>
                    </a:lnTo>
                    <a:lnTo>
                      <a:pt x="470" y="363"/>
                    </a:lnTo>
                    <a:lnTo>
                      <a:pt x="470" y="395"/>
                    </a:lnTo>
                    <a:lnTo>
                      <a:pt x="506" y="392"/>
                    </a:lnTo>
                    <a:lnTo>
                      <a:pt x="520" y="381"/>
                    </a:lnTo>
                    <a:lnTo>
                      <a:pt x="520" y="377"/>
                    </a:lnTo>
                    <a:lnTo>
                      <a:pt x="516" y="366"/>
                    </a:lnTo>
                    <a:lnTo>
                      <a:pt x="516" y="356"/>
                    </a:lnTo>
                    <a:lnTo>
                      <a:pt x="520" y="356"/>
                    </a:lnTo>
                    <a:lnTo>
                      <a:pt x="531" y="359"/>
                    </a:lnTo>
                    <a:lnTo>
                      <a:pt x="571" y="381"/>
                    </a:lnTo>
                    <a:lnTo>
                      <a:pt x="650" y="381"/>
                    </a:lnTo>
                    <a:lnTo>
                      <a:pt x="664" y="330"/>
                    </a:lnTo>
                    <a:lnTo>
                      <a:pt x="773" y="289"/>
                    </a:lnTo>
                    <a:lnTo>
                      <a:pt x="804" y="229"/>
                    </a:lnTo>
                    <a:lnTo>
                      <a:pt x="868" y="170"/>
                    </a:lnTo>
                    <a:lnTo>
                      <a:pt x="979" y="111"/>
                    </a:lnTo>
                    <a:lnTo>
                      <a:pt x="999" y="116"/>
                    </a:lnTo>
                    <a:lnTo>
                      <a:pt x="1043" y="39"/>
                    </a:lnTo>
                    <a:lnTo>
                      <a:pt x="1114" y="71"/>
                    </a:lnTo>
                    <a:lnTo>
                      <a:pt x="1119" y="87"/>
                    </a:lnTo>
                    <a:lnTo>
                      <a:pt x="1212" y="93"/>
                    </a:lnTo>
                    <a:lnTo>
                      <a:pt x="1261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454">
                <a:extLst>
                  <a:ext uri="{FF2B5EF4-FFF2-40B4-BE49-F238E27FC236}">
                    <a16:creationId xmlns:a16="http://schemas.microsoft.com/office/drawing/2014/main" id="{E1079180-4CED-77D5-7E7B-C834987BAD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33" y="2449"/>
                <a:ext cx="60" cy="168"/>
              </a:xfrm>
              <a:custGeom>
                <a:avLst/>
                <a:gdLst>
                  <a:gd name="T0" fmla="*/ 62 w 418"/>
                  <a:gd name="T1" fmla="*/ 0 h 1179"/>
                  <a:gd name="T2" fmla="*/ 100 w 418"/>
                  <a:gd name="T3" fmla="*/ 18 h 1179"/>
                  <a:gd name="T4" fmla="*/ 133 w 418"/>
                  <a:gd name="T5" fmla="*/ 76 h 1179"/>
                  <a:gd name="T6" fmla="*/ 100 w 418"/>
                  <a:gd name="T7" fmla="*/ 141 h 1179"/>
                  <a:gd name="T8" fmla="*/ 106 w 418"/>
                  <a:gd name="T9" fmla="*/ 159 h 1179"/>
                  <a:gd name="T10" fmla="*/ 111 w 418"/>
                  <a:gd name="T11" fmla="*/ 166 h 1179"/>
                  <a:gd name="T12" fmla="*/ 112 w 418"/>
                  <a:gd name="T13" fmla="*/ 166 h 1179"/>
                  <a:gd name="T14" fmla="*/ 166 w 418"/>
                  <a:gd name="T15" fmla="*/ 153 h 1179"/>
                  <a:gd name="T16" fmla="*/ 193 w 418"/>
                  <a:gd name="T17" fmla="*/ 169 h 1179"/>
                  <a:gd name="T18" fmla="*/ 163 w 418"/>
                  <a:gd name="T19" fmla="*/ 239 h 1179"/>
                  <a:gd name="T20" fmla="*/ 112 w 418"/>
                  <a:gd name="T21" fmla="*/ 280 h 1179"/>
                  <a:gd name="T22" fmla="*/ 21 w 418"/>
                  <a:gd name="T23" fmla="*/ 334 h 1179"/>
                  <a:gd name="T24" fmla="*/ 25 w 418"/>
                  <a:gd name="T25" fmla="*/ 388 h 1179"/>
                  <a:gd name="T26" fmla="*/ 32 w 418"/>
                  <a:gd name="T27" fmla="*/ 392 h 1179"/>
                  <a:gd name="T28" fmla="*/ 2 w 418"/>
                  <a:gd name="T29" fmla="*/ 470 h 1179"/>
                  <a:gd name="T30" fmla="*/ 25 w 418"/>
                  <a:gd name="T31" fmla="*/ 503 h 1179"/>
                  <a:gd name="T32" fmla="*/ 98 w 418"/>
                  <a:gd name="T33" fmla="*/ 519 h 1179"/>
                  <a:gd name="T34" fmla="*/ 98 w 418"/>
                  <a:gd name="T35" fmla="*/ 556 h 1179"/>
                  <a:gd name="T36" fmla="*/ 10 w 418"/>
                  <a:gd name="T37" fmla="*/ 607 h 1179"/>
                  <a:gd name="T38" fmla="*/ 0 w 418"/>
                  <a:gd name="T39" fmla="*/ 651 h 1179"/>
                  <a:gd name="T40" fmla="*/ 0 w 418"/>
                  <a:gd name="T41" fmla="*/ 655 h 1179"/>
                  <a:gd name="T42" fmla="*/ 7 w 418"/>
                  <a:gd name="T43" fmla="*/ 676 h 1179"/>
                  <a:gd name="T44" fmla="*/ 68 w 418"/>
                  <a:gd name="T45" fmla="*/ 673 h 1179"/>
                  <a:gd name="T46" fmla="*/ 98 w 418"/>
                  <a:gd name="T47" fmla="*/ 683 h 1179"/>
                  <a:gd name="T48" fmla="*/ 116 w 418"/>
                  <a:gd name="T49" fmla="*/ 701 h 1179"/>
                  <a:gd name="T50" fmla="*/ 101 w 418"/>
                  <a:gd name="T51" fmla="*/ 743 h 1179"/>
                  <a:gd name="T52" fmla="*/ 47 w 418"/>
                  <a:gd name="T53" fmla="*/ 785 h 1179"/>
                  <a:gd name="T54" fmla="*/ 127 w 418"/>
                  <a:gd name="T55" fmla="*/ 837 h 1179"/>
                  <a:gd name="T56" fmla="*/ 149 w 418"/>
                  <a:gd name="T57" fmla="*/ 847 h 1179"/>
                  <a:gd name="T58" fmla="*/ 202 w 418"/>
                  <a:gd name="T59" fmla="*/ 847 h 1179"/>
                  <a:gd name="T60" fmla="*/ 218 w 418"/>
                  <a:gd name="T61" fmla="*/ 841 h 1179"/>
                  <a:gd name="T62" fmla="*/ 237 w 418"/>
                  <a:gd name="T63" fmla="*/ 836 h 1179"/>
                  <a:gd name="T64" fmla="*/ 237 w 418"/>
                  <a:gd name="T65" fmla="*/ 854 h 1179"/>
                  <a:gd name="T66" fmla="*/ 327 w 418"/>
                  <a:gd name="T67" fmla="*/ 870 h 1179"/>
                  <a:gd name="T68" fmla="*/ 331 w 418"/>
                  <a:gd name="T69" fmla="*/ 874 h 1179"/>
                  <a:gd name="T70" fmla="*/ 352 w 418"/>
                  <a:gd name="T71" fmla="*/ 884 h 1179"/>
                  <a:gd name="T72" fmla="*/ 286 w 418"/>
                  <a:gd name="T73" fmla="*/ 934 h 1179"/>
                  <a:gd name="T74" fmla="*/ 287 w 418"/>
                  <a:gd name="T75" fmla="*/ 949 h 1179"/>
                  <a:gd name="T76" fmla="*/ 316 w 418"/>
                  <a:gd name="T77" fmla="*/ 957 h 1179"/>
                  <a:gd name="T78" fmla="*/ 329 w 418"/>
                  <a:gd name="T79" fmla="*/ 1016 h 1179"/>
                  <a:gd name="T80" fmla="*/ 324 w 418"/>
                  <a:gd name="T81" fmla="*/ 1058 h 1179"/>
                  <a:gd name="T82" fmla="*/ 418 w 418"/>
                  <a:gd name="T83" fmla="*/ 1179 h 1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18" h="1179">
                    <a:moveTo>
                      <a:pt x="62" y="0"/>
                    </a:moveTo>
                    <a:lnTo>
                      <a:pt x="100" y="18"/>
                    </a:lnTo>
                    <a:lnTo>
                      <a:pt x="133" y="76"/>
                    </a:lnTo>
                    <a:lnTo>
                      <a:pt x="100" y="141"/>
                    </a:lnTo>
                    <a:lnTo>
                      <a:pt x="106" y="159"/>
                    </a:lnTo>
                    <a:lnTo>
                      <a:pt x="111" y="166"/>
                    </a:lnTo>
                    <a:lnTo>
                      <a:pt x="112" y="166"/>
                    </a:lnTo>
                    <a:lnTo>
                      <a:pt x="166" y="153"/>
                    </a:lnTo>
                    <a:lnTo>
                      <a:pt x="193" y="169"/>
                    </a:lnTo>
                    <a:lnTo>
                      <a:pt x="163" y="239"/>
                    </a:lnTo>
                    <a:lnTo>
                      <a:pt x="112" y="280"/>
                    </a:lnTo>
                    <a:lnTo>
                      <a:pt x="21" y="334"/>
                    </a:lnTo>
                    <a:lnTo>
                      <a:pt x="25" y="388"/>
                    </a:lnTo>
                    <a:lnTo>
                      <a:pt x="32" y="392"/>
                    </a:lnTo>
                    <a:lnTo>
                      <a:pt x="2" y="470"/>
                    </a:lnTo>
                    <a:lnTo>
                      <a:pt x="25" y="503"/>
                    </a:lnTo>
                    <a:lnTo>
                      <a:pt x="98" y="519"/>
                    </a:lnTo>
                    <a:lnTo>
                      <a:pt x="98" y="556"/>
                    </a:lnTo>
                    <a:lnTo>
                      <a:pt x="10" y="607"/>
                    </a:lnTo>
                    <a:lnTo>
                      <a:pt x="0" y="651"/>
                    </a:lnTo>
                    <a:lnTo>
                      <a:pt x="0" y="655"/>
                    </a:lnTo>
                    <a:lnTo>
                      <a:pt x="7" y="676"/>
                    </a:lnTo>
                    <a:lnTo>
                      <a:pt x="68" y="673"/>
                    </a:lnTo>
                    <a:lnTo>
                      <a:pt x="98" y="683"/>
                    </a:lnTo>
                    <a:lnTo>
                      <a:pt x="116" y="701"/>
                    </a:lnTo>
                    <a:lnTo>
                      <a:pt x="101" y="743"/>
                    </a:lnTo>
                    <a:lnTo>
                      <a:pt x="47" y="785"/>
                    </a:lnTo>
                    <a:lnTo>
                      <a:pt x="127" y="837"/>
                    </a:lnTo>
                    <a:lnTo>
                      <a:pt x="149" y="847"/>
                    </a:lnTo>
                    <a:lnTo>
                      <a:pt x="202" y="847"/>
                    </a:lnTo>
                    <a:lnTo>
                      <a:pt x="218" y="841"/>
                    </a:lnTo>
                    <a:lnTo>
                      <a:pt x="237" y="836"/>
                    </a:lnTo>
                    <a:lnTo>
                      <a:pt x="237" y="854"/>
                    </a:lnTo>
                    <a:lnTo>
                      <a:pt x="327" y="870"/>
                    </a:lnTo>
                    <a:lnTo>
                      <a:pt x="331" y="874"/>
                    </a:lnTo>
                    <a:lnTo>
                      <a:pt x="352" y="884"/>
                    </a:lnTo>
                    <a:lnTo>
                      <a:pt x="286" y="934"/>
                    </a:lnTo>
                    <a:lnTo>
                      <a:pt x="287" y="949"/>
                    </a:lnTo>
                    <a:lnTo>
                      <a:pt x="316" y="957"/>
                    </a:lnTo>
                    <a:lnTo>
                      <a:pt x="329" y="1016"/>
                    </a:lnTo>
                    <a:lnTo>
                      <a:pt x="324" y="1058"/>
                    </a:lnTo>
                    <a:lnTo>
                      <a:pt x="418" y="117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455">
                <a:extLst>
                  <a:ext uri="{FF2B5EF4-FFF2-40B4-BE49-F238E27FC236}">
                    <a16:creationId xmlns:a16="http://schemas.microsoft.com/office/drawing/2014/main" id="{29FDAF39-EEF9-0F12-CB81-DEE4617966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1" y="1842"/>
                <a:ext cx="58" cy="209"/>
              </a:xfrm>
              <a:custGeom>
                <a:avLst/>
                <a:gdLst>
                  <a:gd name="T0" fmla="*/ 151 w 410"/>
                  <a:gd name="T1" fmla="*/ 1463 h 1463"/>
                  <a:gd name="T2" fmla="*/ 175 w 410"/>
                  <a:gd name="T3" fmla="*/ 1436 h 1463"/>
                  <a:gd name="T4" fmla="*/ 175 w 410"/>
                  <a:gd name="T5" fmla="*/ 1418 h 1463"/>
                  <a:gd name="T6" fmla="*/ 269 w 410"/>
                  <a:gd name="T7" fmla="*/ 1420 h 1463"/>
                  <a:gd name="T8" fmla="*/ 277 w 410"/>
                  <a:gd name="T9" fmla="*/ 1414 h 1463"/>
                  <a:gd name="T10" fmla="*/ 317 w 410"/>
                  <a:gd name="T11" fmla="*/ 1403 h 1463"/>
                  <a:gd name="T12" fmla="*/ 357 w 410"/>
                  <a:gd name="T13" fmla="*/ 1365 h 1463"/>
                  <a:gd name="T14" fmla="*/ 302 w 410"/>
                  <a:gd name="T15" fmla="*/ 1288 h 1463"/>
                  <a:gd name="T16" fmla="*/ 239 w 410"/>
                  <a:gd name="T17" fmla="*/ 1247 h 1463"/>
                  <a:gd name="T18" fmla="*/ 241 w 410"/>
                  <a:gd name="T19" fmla="*/ 1171 h 1463"/>
                  <a:gd name="T20" fmla="*/ 250 w 410"/>
                  <a:gd name="T21" fmla="*/ 1130 h 1463"/>
                  <a:gd name="T22" fmla="*/ 239 w 410"/>
                  <a:gd name="T23" fmla="*/ 1102 h 1463"/>
                  <a:gd name="T24" fmla="*/ 266 w 410"/>
                  <a:gd name="T25" fmla="*/ 1092 h 1463"/>
                  <a:gd name="T26" fmla="*/ 323 w 410"/>
                  <a:gd name="T27" fmla="*/ 1086 h 1463"/>
                  <a:gd name="T28" fmla="*/ 304 w 410"/>
                  <a:gd name="T29" fmla="*/ 1000 h 1463"/>
                  <a:gd name="T30" fmla="*/ 334 w 410"/>
                  <a:gd name="T31" fmla="*/ 994 h 1463"/>
                  <a:gd name="T32" fmla="*/ 370 w 410"/>
                  <a:gd name="T33" fmla="*/ 956 h 1463"/>
                  <a:gd name="T34" fmla="*/ 383 w 410"/>
                  <a:gd name="T35" fmla="*/ 930 h 1463"/>
                  <a:gd name="T36" fmla="*/ 355 w 410"/>
                  <a:gd name="T37" fmla="*/ 869 h 1463"/>
                  <a:gd name="T38" fmla="*/ 350 w 410"/>
                  <a:gd name="T39" fmla="*/ 865 h 1463"/>
                  <a:gd name="T40" fmla="*/ 345 w 410"/>
                  <a:gd name="T41" fmla="*/ 835 h 1463"/>
                  <a:gd name="T42" fmla="*/ 293 w 410"/>
                  <a:gd name="T43" fmla="*/ 803 h 1463"/>
                  <a:gd name="T44" fmla="*/ 317 w 410"/>
                  <a:gd name="T45" fmla="*/ 764 h 1463"/>
                  <a:gd name="T46" fmla="*/ 313 w 410"/>
                  <a:gd name="T47" fmla="*/ 749 h 1463"/>
                  <a:gd name="T48" fmla="*/ 291 w 410"/>
                  <a:gd name="T49" fmla="*/ 719 h 1463"/>
                  <a:gd name="T50" fmla="*/ 288 w 410"/>
                  <a:gd name="T51" fmla="*/ 683 h 1463"/>
                  <a:gd name="T52" fmla="*/ 226 w 410"/>
                  <a:gd name="T53" fmla="*/ 673 h 1463"/>
                  <a:gd name="T54" fmla="*/ 233 w 410"/>
                  <a:gd name="T55" fmla="*/ 618 h 1463"/>
                  <a:gd name="T56" fmla="*/ 277 w 410"/>
                  <a:gd name="T57" fmla="*/ 568 h 1463"/>
                  <a:gd name="T58" fmla="*/ 182 w 410"/>
                  <a:gd name="T59" fmla="*/ 515 h 1463"/>
                  <a:gd name="T60" fmla="*/ 157 w 410"/>
                  <a:gd name="T61" fmla="*/ 454 h 1463"/>
                  <a:gd name="T62" fmla="*/ 170 w 410"/>
                  <a:gd name="T63" fmla="*/ 432 h 1463"/>
                  <a:gd name="T64" fmla="*/ 310 w 410"/>
                  <a:gd name="T65" fmla="*/ 395 h 1463"/>
                  <a:gd name="T66" fmla="*/ 323 w 410"/>
                  <a:gd name="T67" fmla="*/ 414 h 1463"/>
                  <a:gd name="T68" fmla="*/ 410 w 410"/>
                  <a:gd name="T69" fmla="*/ 404 h 1463"/>
                  <a:gd name="T70" fmla="*/ 400 w 410"/>
                  <a:gd name="T71" fmla="*/ 330 h 1463"/>
                  <a:gd name="T72" fmla="*/ 350 w 410"/>
                  <a:gd name="T73" fmla="*/ 317 h 1463"/>
                  <a:gd name="T74" fmla="*/ 335 w 410"/>
                  <a:gd name="T75" fmla="*/ 322 h 1463"/>
                  <a:gd name="T76" fmla="*/ 291 w 410"/>
                  <a:gd name="T77" fmla="*/ 240 h 1463"/>
                  <a:gd name="T78" fmla="*/ 269 w 410"/>
                  <a:gd name="T79" fmla="*/ 229 h 1463"/>
                  <a:gd name="T80" fmla="*/ 252 w 410"/>
                  <a:gd name="T81" fmla="*/ 235 h 1463"/>
                  <a:gd name="T82" fmla="*/ 244 w 410"/>
                  <a:gd name="T83" fmla="*/ 240 h 1463"/>
                  <a:gd name="T84" fmla="*/ 162 w 410"/>
                  <a:gd name="T85" fmla="*/ 258 h 1463"/>
                  <a:gd name="T86" fmla="*/ 116 w 410"/>
                  <a:gd name="T87" fmla="*/ 184 h 1463"/>
                  <a:gd name="T88" fmla="*/ 113 w 410"/>
                  <a:gd name="T89" fmla="*/ 158 h 1463"/>
                  <a:gd name="T90" fmla="*/ 77 w 410"/>
                  <a:gd name="T91" fmla="*/ 105 h 1463"/>
                  <a:gd name="T92" fmla="*/ 22 w 410"/>
                  <a:gd name="T93" fmla="*/ 144 h 1463"/>
                  <a:gd name="T94" fmla="*/ 0 w 410"/>
                  <a:gd name="T95" fmla="*/ 98 h 1463"/>
                  <a:gd name="T96" fmla="*/ 6 w 410"/>
                  <a:gd name="T97" fmla="*/ 0 h 1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0" h="1463">
                    <a:moveTo>
                      <a:pt x="151" y="1463"/>
                    </a:moveTo>
                    <a:lnTo>
                      <a:pt x="175" y="1436"/>
                    </a:lnTo>
                    <a:lnTo>
                      <a:pt x="175" y="1418"/>
                    </a:lnTo>
                    <a:lnTo>
                      <a:pt x="269" y="1420"/>
                    </a:lnTo>
                    <a:lnTo>
                      <a:pt x="277" y="1414"/>
                    </a:lnTo>
                    <a:lnTo>
                      <a:pt x="317" y="1403"/>
                    </a:lnTo>
                    <a:lnTo>
                      <a:pt x="357" y="1365"/>
                    </a:lnTo>
                    <a:lnTo>
                      <a:pt x="302" y="1288"/>
                    </a:lnTo>
                    <a:lnTo>
                      <a:pt x="239" y="1247"/>
                    </a:lnTo>
                    <a:lnTo>
                      <a:pt x="241" y="1171"/>
                    </a:lnTo>
                    <a:lnTo>
                      <a:pt x="250" y="1130"/>
                    </a:lnTo>
                    <a:lnTo>
                      <a:pt x="239" y="1102"/>
                    </a:lnTo>
                    <a:lnTo>
                      <a:pt x="266" y="1092"/>
                    </a:lnTo>
                    <a:lnTo>
                      <a:pt x="323" y="1086"/>
                    </a:lnTo>
                    <a:lnTo>
                      <a:pt x="304" y="1000"/>
                    </a:lnTo>
                    <a:lnTo>
                      <a:pt x="334" y="994"/>
                    </a:lnTo>
                    <a:lnTo>
                      <a:pt x="370" y="956"/>
                    </a:lnTo>
                    <a:lnTo>
                      <a:pt x="383" y="930"/>
                    </a:lnTo>
                    <a:lnTo>
                      <a:pt x="355" y="869"/>
                    </a:lnTo>
                    <a:lnTo>
                      <a:pt x="350" y="865"/>
                    </a:lnTo>
                    <a:lnTo>
                      <a:pt x="345" y="835"/>
                    </a:lnTo>
                    <a:lnTo>
                      <a:pt x="293" y="803"/>
                    </a:lnTo>
                    <a:lnTo>
                      <a:pt x="317" y="764"/>
                    </a:lnTo>
                    <a:lnTo>
                      <a:pt x="313" y="749"/>
                    </a:lnTo>
                    <a:lnTo>
                      <a:pt x="291" y="719"/>
                    </a:lnTo>
                    <a:lnTo>
                      <a:pt x="288" y="683"/>
                    </a:lnTo>
                    <a:lnTo>
                      <a:pt x="226" y="673"/>
                    </a:lnTo>
                    <a:lnTo>
                      <a:pt x="233" y="618"/>
                    </a:lnTo>
                    <a:lnTo>
                      <a:pt x="277" y="568"/>
                    </a:lnTo>
                    <a:lnTo>
                      <a:pt x="182" y="515"/>
                    </a:lnTo>
                    <a:lnTo>
                      <a:pt x="157" y="454"/>
                    </a:lnTo>
                    <a:lnTo>
                      <a:pt x="170" y="432"/>
                    </a:lnTo>
                    <a:lnTo>
                      <a:pt x="310" y="395"/>
                    </a:lnTo>
                    <a:lnTo>
                      <a:pt x="323" y="414"/>
                    </a:lnTo>
                    <a:lnTo>
                      <a:pt x="410" y="404"/>
                    </a:lnTo>
                    <a:lnTo>
                      <a:pt x="400" y="330"/>
                    </a:lnTo>
                    <a:lnTo>
                      <a:pt x="350" y="317"/>
                    </a:lnTo>
                    <a:lnTo>
                      <a:pt x="335" y="322"/>
                    </a:lnTo>
                    <a:lnTo>
                      <a:pt x="291" y="240"/>
                    </a:lnTo>
                    <a:lnTo>
                      <a:pt x="269" y="229"/>
                    </a:lnTo>
                    <a:lnTo>
                      <a:pt x="252" y="235"/>
                    </a:lnTo>
                    <a:lnTo>
                      <a:pt x="244" y="240"/>
                    </a:lnTo>
                    <a:lnTo>
                      <a:pt x="162" y="258"/>
                    </a:lnTo>
                    <a:lnTo>
                      <a:pt x="116" y="184"/>
                    </a:lnTo>
                    <a:lnTo>
                      <a:pt x="113" y="158"/>
                    </a:lnTo>
                    <a:lnTo>
                      <a:pt x="77" y="105"/>
                    </a:lnTo>
                    <a:lnTo>
                      <a:pt x="22" y="144"/>
                    </a:lnTo>
                    <a:lnTo>
                      <a:pt x="0" y="98"/>
                    </a:lnTo>
                    <a:lnTo>
                      <a:pt x="6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456">
                <a:extLst>
                  <a:ext uri="{FF2B5EF4-FFF2-40B4-BE49-F238E27FC236}">
                    <a16:creationId xmlns:a16="http://schemas.microsoft.com/office/drawing/2014/main" id="{72066C07-F9F7-5AD7-4153-3EB6715B30C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03" y="2092"/>
                <a:ext cx="172" cy="139"/>
              </a:xfrm>
              <a:custGeom>
                <a:avLst/>
                <a:gdLst>
                  <a:gd name="T0" fmla="*/ 11 w 1207"/>
                  <a:gd name="T1" fmla="*/ 0 h 972"/>
                  <a:gd name="T2" fmla="*/ 16 w 1207"/>
                  <a:gd name="T3" fmla="*/ 69 h 972"/>
                  <a:gd name="T4" fmla="*/ 0 w 1207"/>
                  <a:gd name="T5" fmla="*/ 162 h 972"/>
                  <a:gd name="T6" fmla="*/ 90 w 1207"/>
                  <a:gd name="T7" fmla="*/ 223 h 972"/>
                  <a:gd name="T8" fmla="*/ 120 w 1207"/>
                  <a:gd name="T9" fmla="*/ 255 h 972"/>
                  <a:gd name="T10" fmla="*/ 101 w 1207"/>
                  <a:gd name="T11" fmla="*/ 303 h 972"/>
                  <a:gd name="T12" fmla="*/ 95 w 1207"/>
                  <a:gd name="T13" fmla="*/ 314 h 972"/>
                  <a:gd name="T14" fmla="*/ 98 w 1207"/>
                  <a:gd name="T15" fmla="*/ 328 h 972"/>
                  <a:gd name="T16" fmla="*/ 106 w 1207"/>
                  <a:gd name="T17" fmla="*/ 348 h 972"/>
                  <a:gd name="T18" fmla="*/ 110 w 1207"/>
                  <a:gd name="T19" fmla="*/ 350 h 972"/>
                  <a:gd name="T20" fmla="*/ 112 w 1207"/>
                  <a:gd name="T21" fmla="*/ 353 h 972"/>
                  <a:gd name="T22" fmla="*/ 112 w 1207"/>
                  <a:gd name="T23" fmla="*/ 350 h 972"/>
                  <a:gd name="T24" fmla="*/ 147 w 1207"/>
                  <a:gd name="T25" fmla="*/ 336 h 972"/>
                  <a:gd name="T26" fmla="*/ 153 w 1207"/>
                  <a:gd name="T27" fmla="*/ 336 h 972"/>
                  <a:gd name="T28" fmla="*/ 164 w 1207"/>
                  <a:gd name="T29" fmla="*/ 348 h 972"/>
                  <a:gd name="T30" fmla="*/ 174 w 1207"/>
                  <a:gd name="T31" fmla="*/ 379 h 972"/>
                  <a:gd name="T32" fmla="*/ 252 w 1207"/>
                  <a:gd name="T33" fmla="*/ 404 h 972"/>
                  <a:gd name="T34" fmla="*/ 221 w 1207"/>
                  <a:gd name="T35" fmla="*/ 453 h 972"/>
                  <a:gd name="T36" fmla="*/ 307 w 1207"/>
                  <a:gd name="T37" fmla="*/ 467 h 972"/>
                  <a:gd name="T38" fmla="*/ 316 w 1207"/>
                  <a:gd name="T39" fmla="*/ 445 h 972"/>
                  <a:gd name="T40" fmla="*/ 404 w 1207"/>
                  <a:gd name="T41" fmla="*/ 470 h 972"/>
                  <a:gd name="T42" fmla="*/ 415 w 1207"/>
                  <a:gd name="T43" fmla="*/ 484 h 972"/>
                  <a:gd name="T44" fmla="*/ 444 w 1207"/>
                  <a:gd name="T45" fmla="*/ 506 h 972"/>
                  <a:gd name="T46" fmla="*/ 431 w 1207"/>
                  <a:gd name="T47" fmla="*/ 546 h 972"/>
                  <a:gd name="T48" fmla="*/ 513 w 1207"/>
                  <a:gd name="T49" fmla="*/ 573 h 972"/>
                  <a:gd name="T50" fmla="*/ 573 w 1207"/>
                  <a:gd name="T51" fmla="*/ 604 h 972"/>
                  <a:gd name="T52" fmla="*/ 613 w 1207"/>
                  <a:gd name="T53" fmla="*/ 554 h 972"/>
                  <a:gd name="T54" fmla="*/ 647 w 1207"/>
                  <a:gd name="T55" fmla="*/ 634 h 972"/>
                  <a:gd name="T56" fmla="*/ 702 w 1207"/>
                  <a:gd name="T57" fmla="*/ 610 h 972"/>
                  <a:gd name="T58" fmla="*/ 722 w 1207"/>
                  <a:gd name="T59" fmla="*/ 663 h 972"/>
                  <a:gd name="T60" fmla="*/ 855 w 1207"/>
                  <a:gd name="T61" fmla="*/ 637 h 972"/>
                  <a:gd name="T62" fmla="*/ 890 w 1207"/>
                  <a:gd name="T63" fmla="*/ 719 h 972"/>
                  <a:gd name="T64" fmla="*/ 966 w 1207"/>
                  <a:gd name="T65" fmla="*/ 747 h 972"/>
                  <a:gd name="T66" fmla="*/ 1045 w 1207"/>
                  <a:gd name="T67" fmla="*/ 763 h 972"/>
                  <a:gd name="T68" fmla="*/ 1048 w 1207"/>
                  <a:gd name="T69" fmla="*/ 812 h 972"/>
                  <a:gd name="T70" fmla="*/ 1095 w 1207"/>
                  <a:gd name="T71" fmla="*/ 834 h 972"/>
                  <a:gd name="T72" fmla="*/ 1104 w 1207"/>
                  <a:gd name="T73" fmla="*/ 872 h 972"/>
                  <a:gd name="T74" fmla="*/ 1130 w 1207"/>
                  <a:gd name="T75" fmla="*/ 872 h 972"/>
                  <a:gd name="T76" fmla="*/ 1152 w 1207"/>
                  <a:gd name="T77" fmla="*/ 922 h 972"/>
                  <a:gd name="T78" fmla="*/ 1143 w 1207"/>
                  <a:gd name="T79" fmla="*/ 947 h 972"/>
                  <a:gd name="T80" fmla="*/ 1207 w 1207"/>
                  <a:gd name="T81" fmla="*/ 9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07" h="972">
                    <a:moveTo>
                      <a:pt x="11" y="0"/>
                    </a:moveTo>
                    <a:lnTo>
                      <a:pt x="16" y="69"/>
                    </a:lnTo>
                    <a:lnTo>
                      <a:pt x="0" y="162"/>
                    </a:lnTo>
                    <a:lnTo>
                      <a:pt x="90" y="223"/>
                    </a:lnTo>
                    <a:lnTo>
                      <a:pt x="120" y="255"/>
                    </a:lnTo>
                    <a:lnTo>
                      <a:pt x="101" y="303"/>
                    </a:lnTo>
                    <a:lnTo>
                      <a:pt x="95" y="314"/>
                    </a:lnTo>
                    <a:lnTo>
                      <a:pt x="98" y="328"/>
                    </a:lnTo>
                    <a:lnTo>
                      <a:pt x="106" y="348"/>
                    </a:lnTo>
                    <a:lnTo>
                      <a:pt x="110" y="350"/>
                    </a:lnTo>
                    <a:lnTo>
                      <a:pt x="112" y="353"/>
                    </a:lnTo>
                    <a:lnTo>
                      <a:pt x="112" y="350"/>
                    </a:lnTo>
                    <a:lnTo>
                      <a:pt x="147" y="336"/>
                    </a:lnTo>
                    <a:lnTo>
                      <a:pt x="153" y="336"/>
                    </a:lnTo>
                    <a:lnTo>
                      <a:pt x="164" y="348"/>
                    </a:lnTo>
                    <a:lnTo>
                      <a:pt x="174" y="379"/>
                    </a:lnTo>
                    <a:lnTo>
                      <a:pt x="252" y="404"/>
                    </a:lnTo>
                    <a:lnTo>
                      <a:pt x="221" y="453"/>
                    </a:lnTo>
                    <a:lnTo>
                      <a:pt x="307" y="467"/>
                    </a:lnTo>
                    <a:lnTo>
                      <a:pt x="316" y="445"/>
                    </a:lnTo>
                    <a:lnTo>
                      <a:pt x="404" y="470"/>
                    </a:lnTo>
                    <a:lnTo>
                      <a:pt x="415" y="484"/>
                    </a:lnTo>
                    <a:lnTo>
                      <a:pt x="444" y="506"/>
                    </a:lnTo>
                    <a:lnTo>
                      <a:pt x="431" y="546"/>
                    </a:lnTo>
                    <a:lnTo>
                      <a:pt x="513" y="573"/>
                    </a:lnTo>
                    <a:lnTo>
                      <a:pt x="573" y="604"/>
                    </a:lnTo>
                    <a:lnTo>
                      <a:pt x="613" y="554"/>
                    </a:lnTo>
                    <a:lnTo>
                      <a:pt x="647" y="634"/>
                    </a:lnTo>
                    <a:lnTo>
                      <a:pt x="702" y="610"/>
                    </a:lnTo>
                    <a:lnTo>
                      <a:pt x="722" y="663"/>
                    </a:lnTo>
                    <a:lnTo>
                      <a:pt x="855" y="637"/>
                    </a:lnTo>
                    <a:lnTo>
                      <a:pt x="890" y="719"/>
                    </a:lnTo>
                    <a:lnTo>
                      <a:pt x="966" y="747"/>
                    </a:lnTo>
                    <a:lnTo>
                      <a:pt x="1045" y="763"/>
                    </a:lnTo>
                    <a:lnTo>
                      <a:pt x="1048" y="812"/>
                    </a:lnTo>
                    <a:lnTo>
                      <a:pt x="1095" y="834"/>
                    </a:lnTo>
                    <a:lnTo>
                      <a:pt x="1104" y="872"/>
                    </a:lnTo>
                    <a:lnTo>
                      <a:pt x="1130" y="872"/>
                    </a:lnTo>
                    <a:lnTo>
                      <a:pt x="1152" y="922"/>
                    </a:lnTo>
                    <a:lnTo>
                      <a:pt x="1143" y="947"/>
                    </a:lnTo>
                    <a:lnTo>
                      <a:pt x="1207" y="97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457">
                <a:extLst>
                  <a:ext uri="{FF2B5EF4-FFF2-40B4-BE49-F238E27FC236}">
                    <a16:creationId xmlns:a16="http://schemas.microsoft.com/office/drawing/2014/main" id="{1404D21C-D9D1-846E-57A0-C4AA3773CB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2231"/>
                <a:ext cx="121" cy="307"/>
              </a:xfrm>
              <a:custGeom>
                <a:avLst/>
                <a:gdLst>
                  <a:gd name="T0" fmla="*/ 746 w 847"/>
                  <a:gd name="T1" fmla="*/ 55 h 2149"/>
                  <a:gd name="T2" fmla="*/ 707 w 847"/>
                  <a:gd name="T3" fmla="*/ 118 h 2149"/>
                  <a:gd name="T4" fmla="*/ 617 w 847"/>
                  <a:gd name="T5" fmla="*/ 117 h 2149"/>
                  <a:gd name="T6" fmla="*/ 624 w 847"/>
                  <a:gd name="T7" fmla="*/ 195 h 2149"/>
                  <a:gd name="T8" fmla="*/ 679 w 847"/>
                  <a:gd name="T9" fmla="*/ 282 h 2149"/>
                  <a:gd name="T10" fmla="*/ 620 w 847"/>
                  <a:gd name="T11" fmla="*/ 361 h 2149"/>
                  <a:gd name="T12" fmla="*/ 609 w 847"/>
                  <a:gd name="T13" fmla="*/ 495 h 2149"/>
                  <a:gd name="T14" fmla="*/ 541 w 847"/>
                  <a:gd name="T15" fmla="*/ 485 h 2149"/>
                  <a:gd name="T16" fmla="*/ 449 w 847"/>
                  <a:gd name="T17" fmla="*/ 495 h 2149"/>
                  <a:gd name="T18" fmla="*/ 419 w 847"/>
                  <a:gd name="T19" fmla="*/ 442 h 2149"/>
                  <a:gd name="T20" fmla="*/ 320 w 847"/>
                  <a:gd name="T21" fmla="*/ 446 h 2149"/>
                  <a:gd name="T22" fmla="*/ 279 w 847"/>
                  <a:gd name="T23" fmla="*/ 492 h 2149"/>
                  <a:gd name="T24" fmla="*/ 189 w 847"/>
                  <a:gd name="T25" fmla="*/ 501 h 2149"/>
                  <a:gd name="T26" fmla="*/ 28 w 847"/>
                  <a:gd name="T27" fmla="*/ 533 h 2149"/>
                  <a:gd name="T28" fmla="*/ 4 w 847"/>
                  <a:gd name="T29" fmla="*/ 605 h 2149"/>
                  <a:gd name="T30" fmla="*/ 104 w 847"/>
                  <a:gd name="T31" fmla="*/ 616 h 2149"/>
                  <a:gd name="T32" fmla="*/ 67 w 847"/>
                  <a:gd name="T33" fmla="*/ 757 h 2149"/>
                  <a:gd name="T34" fmla="*/ 99 w 847"/>
                  <a:gd name="T35" fmla="*/ 824 h 2149"/>
                  <a:gd name="T36" fmla="*/ 8 w 847"/>
                  <a:gd name="T37" fmla="*/ 905 h 2149"/>
                  <a:gd name="T38" fmla="*/ 93 w 847"/>
                  <a:gd name="T39" fmla="*/ 940 h 2149"/>
                  <a:gd name="T40" fmla="*/ 142 w 847"/>
                  <a:gd name="T41" fmla="*/ 943 h 2149"/>
                  <a:gd name="T42" fmla="*/ 215 w 847"/>
                  <a:gd name="T43" fmla="*/ 1035 h 2149"/>
                  <a:gd name="T44" fmla="*/ 298 w 847"/>
                  <a:gd name="T45" fmla="*/ 1100 h 2149"/>
                  <a:gd name="T46" fmla="*/ 248 w 847"/>
                  <a:gd name="T47" fmla="*/ 1178 h 2149"/>
                  <a:gd name="T48" fmla="*/ 353 w 847"/>
                  <a:gd name="T49" fmla="*/ 1210 h 2149"/>
                  <a:gd name="T50" fmla="*/ 394 w 847"/>
                  <a:gd name="T51" fmla="*/ 1308 h 2149"/>
                  <a:gd name="T52" fmla="*/ 383 w 847"/>
                  <a:gd name="T53" fmla="*/ 1300 h 2149"/>
                  <a:gd name="T54" fmla="*/ 364 w 847"/>
                  <a:gd name="T55" fmla="*/ 1315 h 2149"/>
                  <a:gd name="T56" fmla="*/ 318 w 847"/>
                  <a:gd name="T57" fmla="*/ 1348 h 2149"/>
                  <a:gd name="T58" fmla="*/ 364 w 847"/>
                  <a:gd name="T59" fmla="*/ 1435 h 2149"/>
                  <a:gd name="T60" fmla="*/ 401 w 847"/>
                  <a:gd name="T61" fmla="*/ 1533 h 2149"/>
                  <a:gd name="T62" fmla="*/ 252 w 847"/>
                  <a:gd name="T63" fmla="*/ 1587 h 2149"/>
                  <a:gd name="T64" fmla="*/ 307 w 847"/>
                  <a:gd name="T65" fmla="*/ 1676 h 2149"/>
                  <a:gd name="T66" fmla="*/ 309 w 847"/>
                  <a:gd name="T67" fmla="*/ 1696 h 2149"/>
                  <a:gd name="T68" fmla="*/ 281 w 847"/>
                  <a:gd name="T69" fmla="*/ 1752 h 2149"/>
                  <a:gd name="T70" fmla="*/ 342 w 847"/>
                  <a:gd name="T71" fmla="*/ 1833 h 2149"/>
                  <a:gd name="T72" fmla="*/ 550 w 847"/>
                  <a:gd name="T73" fmla="*/ 1833 h 2149"/>
                  <a:gd name="T74" fmla="*/ 561 w 847"/>
                  <a:gd name="T75" fmla="*/ 1871 h 2149"/>
                  <a:gd name="T76" fmla="*/ 620 w 847"/>
                  <a:gd name="T77" fmla="*/ 1966 h 2149"/>
                  <a:gd name="T78" fmla="*/ 645 w 847"/>
                  <a:gd name="T79" fmla="*/ 1988 h 2149"/>
                  <a:gd name="T80" fmla="*/ 751 w 847"/>
                  <a:gd name="T81" fmla="*/ 1988 h 2149"/>
                  <a:gd name="T82" fmla="*/ 827 w 847"/>
                  <a:gd name="T83" fmla="*/ 2139 h 2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47" h="2149">
                    <a:moveTo>
                      <a:pt x="716" y="0"/>
                    </a:moveTo>
                    <a:lnTo>
                      <a:pt x="746" y="55"/>
                    </a:lnTo>
                    <a:lnTo>
                      <a:pt x="725" y="107"/>
                    </a:lnTo>
                    <a:lnTo>
                      <a:pt x="707" y="118"/>
                    </a:lnTo>
                    <a:lnTo>
                      <a:pt x="639" y="103"/>
                    </a:lnTo>
                    <a:lnTo>
                      <a:pt x="617" y="117"/>
                    </a:lnTo>
                    <a:lnTo>
                      <a:pt x="637" y="183"/>
                    </a:lnTo>
                    <a:lnTo>
                      <a:pt x="624" y="195"/>
                    </a:lnTo>
                    <a:lnTo>
                      <a:pt x="652" y="216"/>
                    </a:lnTo>
                    <a:lnTo>
                      <a:pt x="679" y="282"/>
                    </a:lnTo>
                    <a:lnTo>
                      <a:pt x="659" y="332"/>
                    </a:lnTo>
                    <a:lnTo>
                      <a:pt x="620" y="361"/>
                    </a:lnTo>
                    <a:lnTo>
                      <a:pt x="635" y="409"/>
                    </a:lnTo>
                    <a:lnTo>
                      <a:pt x="609" y="495"/>
                    </a:lnTo>
                    <a:lnTo>
                      <a:pt x="593" y="521"/>
                    </a:lnTo>
                    <a:lnTo>
                      <a:pt x="541" y="485"/>
                    </a:lnTo>
                    <a:lnTo>
                      <a:pt x="467" y="525"/>
                    </a:lnTo>
                    <a:lnTo>
                      <a:pt x="449" y="495"/>
                    </a:lnTo>
                    <a:lnTo>
                      <a:pt x="430" y="470"/>
                    </a:lnTo>
                    <a:lnTo>
                      <a:pt x="419" y="442"/>
                    </a:lnTo>
                    <a:lnTo>
                      <a:pt x="366" y="437"/>
                    </a:lnTo>
                    <a:lnTo>
                      <a:pt x="320" y="446"/>
                    </a:lnTo>
                    <a:lnTo>
                      <a:pt x="295" y="489"/>
                    </a:lnTo>
                    <a:lnTo>
                      <a:pt x="279" y="492"/>
                    </a:lnTo>
                    <a:lnTo>
                      <a:pt x="242" y="485"/>
                    </a:lnTo>
                    <a:lnTo>
                      <a:pt x="189" y="501"/>
                    </a:lnTo>
                    <a:lnTo>
                      <a:pt x="120" y="481"/>
                    </a:lnTo>
                    <a:lnTo>
                      <a:pt x="28" y="533"/>
                    </a:lnTo>
                    <a:lnTo>
                      <a:pt x="0" y="572"/>
                    </a:lnTo>
                    <a:lnTo>
                      <a:pt x="4" y="605"/>
                    </a:lnTo>
                    <a:lnTo>
                      <a:pt x="89" y="604"/>
                    </a:lnTo>
                    <a:lnTo>
                      <a:pt x="104" y="616"/>
                    </a:lnTo>
                    <a:lnTo>
                      <a:pt x="80" y="663"/>
                    </a:lnTo>
                    <a:lnTo>
                      <a:pt x="67" y="757"/>
                    </a:lnTo>
                    <a:lnTo>
                      <a:pt x="100" y="779"/>
                    </a:lnTo>
                    <a:lnTo>
                      <a:pt x="99" y="824"/>
                    </a:lnTo>
                    <a:lnTo>
                      <a:pt x="71" y="823"/>
                    </a:lnTo>
                    <a:lnTo>
                      <a:pt x="8" y="905"/>
                    </a:lnTo>
                    <a:lnTo>
                      <a:pt x="55" y="948"/>
                    </a:lnTo>
                    <a:lnTo>
                      <a:pt x="93" y="940"/>
                    </a:lnTo>
                    <a:lnTo>
                      <a:pt x="131" y="921"/>
                    </a:lnTo>
                    <a:lnTo>
                      <a:pt x="142" y="943"/>
                    </a:lnTo>
                    <a:lnTo>
                      <a:pt x="183" y="1003"/>
                    </a:lnTo>
                    <a:lnTo>
                      <a:pt x="215" y="1035"/>
                    </a:lnTo>
                    <a:lnTo>
                      <a:pt x="237" y="1041"/>
                    </a:lnTo>
                    <a:lnTo>
                      <a:pt x="298" y="1100"/>
                    </a:lnTo>
                    <a:lnTo>
                      <a:pt x="246" y="1158"/>
                    </a:lnTo>
                    <a:lnTo>
                      <a:pt x="248" y="1178"/>
                    </a:lnTo>
                    <a:lnTo>
                      <a:pt x="317" y="1224"/>
                    </a:lnTo>
                    <a:lnTo>
                      <a:pt x="353" y="1210"/>
                    </a:lnTo>
                    <a:lnTo>
                      <a:pt x="397" y="1297"/>
                    </a:lnTo>
                    <a:lnTo>
                      <a:pt x="394" y="1308"/>
                    </a:lnTo>
                    <a:lnTo>
                      <a:pt x="386" y="1303"/>
                    </a:lnTo>
                    <a:lnTo>
                      <a:pt x="383" y="1300"/>
                    </a:lnTo>
                    <a:lnTo>
                      <a:pt x="377" y="1300"/>
                    </a:lnTo>
                    <a:lnTo>
                      <a:pt x="364" y="1315"/>
                    </a:lnTo>
                    <a:lnTo>
                      <a:pt x="350" y="1348"/>
                    </a:lnTo>
                    <a:lnTo>
                      <a:pt x="318" y="1348"/>
                    </a:lnTo>
                    <a:lnTo>
                      <a:pt x="306" y="1398"/>
                    </a:lnTo>
                    <a:lnTo>
                      <a:pt x="364" y="1435"/>
                    </a:lnTo>
                    <a:lnTo>
                      <a:pt x="364" y="1445"/>
                    </a:lnTo>
                    <a:lnTo>
                      <a:pt x="401" y="1533"/>
                    </a:lnTo>
                    <a:lnTo>
                      <a:pt x="270" y="1582"/>
                    </a:lnTo>
                    <a:lnTo>
                      <a:pt x="252" y="1587"/>
                    </a:lnTo>
                    <a:lnTo>
                      <a:pt x="262" y="1628"/>
                    </a:lnTo>
                    <a:lnTo>
                      <a:pt x="307" y="1676"/>
                    </a:lnTo>
                    <a:lnTo>
                      <a:pt x="372" y="1701"/>
                    </a:lnTo>
                    <a:lnTo>
                      <a:pt x="309" y="1696"/>
                    </a:lnTo>
                    <a:lnTo>
                      <a:pt x="301" y="1723"/>
                    </a:lnTo>
                    <a:lnTo>
                      <a:pt x="281" y="1752"/>
                    </a:lnTo>
                    <a:lnTo>
                      <a:pt x="295" y="1806"/>
                    </a:lnTo>
                    <a:lnTo>
                      <a:pt x="342" y="1833"/>
                    </a:lnTo>
                    <a:lnTo>
                      <a:pt x="401" y="1773"/>
                    </a:lnTo>
                    <a:lnTo>
                      <a:pt x="550" y="1833"/>
                    </a:lnTo>
                    <a:lnTo>
                      <a:pt x="557" y="1840"/>
                    </a:lnTo>
                    <a:lnTo>
                      <a:pt x="561" y="1871"/>
                    </a:lnTo>
                    <a:lnTo>
                      <a:pt x="631" y="1868"/>
                    </a:lnTo>
                    <a:lnTo>
                      <a:pt x="620" y="1966"/>
                    </a:lnTo>
                    <a:lnTo>
                      <a:pt x="613" y="1985"/>
                    </a:lnTo>
                    <a:lnTo>
                      <a:pt x="645" y="1988"/>
                    </a:lnTo>
                    <a:lnTo>
                      <a:pt x="740" y="1986"/>
                    </a:lnTo>
                    <a:lnTo>
                      <a:pt x="751" y="1988"/>
                    </a:lnTo>
                    <a:lnTo>
                      <a:pt x="847" y="2064"/>
                    </a:lnTo>
                    <a:lnTo>
                      <a:pt x="827" y="2139"/>
                    </a:lnTo>
                    <a:lnTo>
                      <a:pt x="841" y="214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458">
                <a:extLst>
                  <a:ext uri="{FF2B5EF4-FFF2-40B4-BE49-F238E27FC236}">
                    <a16:creationId xmlns:a16="http://schemas.microsoft.com/office/drawing/2014/main" id="{C1E9D597-207C-F71E-A4F5-39B601E7DA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0" y="2853"/>
                <a:ext cx="85" cy="228"/>
              </a:xfrm>
              <a:custGeom>
                <a:avLst/>
                <a:gdLst>
                  <a:gd name="T0" fmla="*/ 0 w 595"/>
                  <a:gd name="T1" fmla="*/ 1594 h 1594"/>
                  <a:gd name="T2" fmla="*/ 146 w 595"/>
                  <a:gd name="T3" fmla="*/ 1529 h 1594"/>
                  <a:gd name="T4" fmla="*/ 59 w 595"/>
                  <a:gd name="T5" fmla="*/ 1477 h 1594"/>
                  <a:gd name="T6" fmla="*/ 125 w 595"/>
                  <a:gd name="T7" fmla="*/ 1404 h 1594"/>
                  <a:gd name="T8" fmla="*/ 59 w 595"/>
                  <a:gd name="T9" fmla="*/ 1321 h 1594"/>
                  <a:gd name="T10" fmla="*/ 149 w 595"/>
                  <a:gd name="T11" fmla="*/ 1339 h 1594"/>
                  <a:gd name="T12" fmla="*/ 278 w 595"/>
                  <a:gd name="T13" fmla="*/ 1321 h 1594"/>
                  <a:gd name="T14" fmla="*/ 375 w 595"/>
                  <a:gd name="T15" fmla="*/ 1220 h 1594"/>
                  <a:gd name="T16" fmla="*/ 384 w 595"/>
                  <a:gd name="T17" fmla="*/ 1229 h 1594"/>
                  <a:gd name="T18" fmla="*/ 499 w 595"/>
                  <a:gd name="T19" fmla="*/ 1292 h 1594"/>
                  <a:gd name="T20" fmla="*/ 595 w 595"/>
                  <a:gd name="T21" fmla="*/ 1268 h 1594"/>
                  <a:gd name="T22" fmla="*/ 508 w 595"/>
                  <a:gd name="T23" fmla="*/ 1191 h 1594"/>
                  <a:gd name="T24" fmla="*/ 491 w 595"/>
                  <a:gd name="T25" fmla="*/ 1182 h 1594"/>
                  <a:gd name="T26" fmla="*/ 469 w 595"/>
                  <a:gd name="T27" fmla="*/ 1161 h 1594"/>
                  <a:gd name="T28" fmla="*/ 400 w 595"/>
                  <a:gd name="T29" fmla="*/ 1121 h 1594"/>
                  <a:gd name="T30" fmla="*/ 400 w 595"/>
                  <a:gd name="T31" fmla="*/ 1120 h 1594"/>
                  <a:gd name="T32" fmla="*/ 398 w 595"/>
                  <a:gd name="T33" fmla="*/ 1106 h 1594"/>
                  <a:gd name="T34" fmla="*/ 398 w 595"/>
                  <a:gd name="T35" fmla="*/ 1092 h 1594"/>
                  <a:gd name="T36" fmla="*/ 371 w 595"/>
                  <a:gd name="T37" fmla="*/ 1044 h 1594"/>
                  <a:gd name="T38" fmla="*/ 379 w 595"/>
                  <a:gd name="T39" fmla="*/ 1023 h 1594"/>
                  <a:gd name="T40" fmla="*/ 289 w 595"/>
                  <a:gd name="T41" fmla="*/ 978 h 1594"/>
                  <a:gd name="T42" fmla="*/ 187 w 595"/>
                  <a:gd name="T43" fmla="*/ 888 h 1594"/>
                  <a:gd name="T44" fmla="*/ 202 w 595"/>
                  <a:gd name="T45" fmla="*/ 786 h 1594"/>
                  <a:gd name="T46" fmla="*/ 136 w 595"/>
                  <a:gd name="T47" fmla="*/ 702 h 1594"/>
                  <a:gd name="T48" fmla="*/ 124 w 595"/>
                  <a:gd name="T49" fmla="*/ 680 h 1594"/>
                  <a:gd name="T50" fmla="*/ 109 w 595"/>
                  <a:gd name="T51" fmla="*/ 674 h 1594"/>
                  <a:gd name="T52" fmla="*/ 100 w 595"/>
                  <a:gd name="T53" fmla="*/ 666 h 1594"/>
                  <a:gd name="T54" fmla="*/ 54 w 595"/>
                  <a:gd name="T55" fmla="*/ 547 h 1594"/>
                  <a:gd name="T56" fmla="*/ 54 w 595"/>
                  <a:gd name="T57" fmla="*/ 546 h 1594"/>
                  <a:gd name="T58" fmla="*/ 59 w 595"/>
                  <a:gd name="T59" fmla="*/ 538 h 1594"/>
                  <a:gd name="T60" fmla="*/ 80 w 595"/>
                  <a:gd name="T61" fmla="*/ 521 h 1594"/>
                  <a:gd name="T62" fmla="*/ 124 w 595"/>
                  <a:gd name="T63" fmla="*/ 312 h 1594"/>
                  <a:gd name="T64" fmla="*/ 144 w 595"/>
                  <a:gd name="T65" fmla="*/ 312 h 1594"/>
                  <a:gd name="T66" fmla="*/ 185 w 595"/>
                  <a:gd name="T67" fmla="*/ 284 h 1594"/>
                  <a:gd name="T68" fmla="*/ 185 w 595"/>
                  <a:gd name="T69" fmla="*/ 279 h 1594"/>
                  <a:gd name="T70" fmla="*/ 182 w 595"/>
                  <a:gd name="T71" fmla="*/ 274 h 1594"/>
                  <a:gd name="T72" fmla="*/ 180 w 595"/>
                  <a:gd name="T73" fmla="*/ 268 h 1594"/>
                  <a:gd name="T74" fmla="*/ 180 w 595"/>
                  <a:gd name="T75" fmla="*/ 248 h 1594"/>
                  <a:gd name="T76" fmla="*/ 182 w 595"/>
                  <a:gd name="T77" fmla="*/ 248 h 1594"/>
                  <a:gd name="T78" fmla="*/ 185 w 595"/>
                  <a:gd name="T79" fmla="*/ 243 h 1594"/>
                  <a:gd name="T80" fmla="*/ 190 w 595"/>
                  <a:gd name="T81" fmla="*/ 236 h 1594"/>
                  <a:gd name="T82" fmla="*/ 193 w 595"/>
                  <a:gd name="T83" fmla="*/ 236 h 1594"/>
                  <a:gd name="T84" fmla="*/ 220 w 595"/>
                  <a:gd name="T85" fmla="*/ 240 h 1594"/>
                  <a:gd name="T86" fmla="*/ 244 w 595"/>
                  <a:gd name="T87" fmla="*/ 252 h 1594"/>
                  <a:gd name="T88" fmla="*/ 253 w 595"/>
                  <a:gd name="T89" fmla="*/ 127 h 1594"/>
                  <a:gd name="T90" fmla="*/ 379 w 595"/>
                  <a:gd name="T91" fmla="*/ 40 h 1594"/>
                  <a:gd name="T92" fmla="*/ 395 w 595"/>
                  <a:gd name="T93" fmla="*/ 23 h 1594"/>
                  <a:gd name="T94" fmla="*/ 426 w 595"/>
                  <a:gd name="T95" fmla="*/ 0 h 1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95" h="1594">
                    <a:moveTo>
                      <a:pt x="0" y="1594"/>
                    </a:moveTo>
                    <a:lnTo>
                      <a:pt x="146" y="1529"/>
                    </a:lnTo>
                    <a:lnTo>
                      <a:pt x="59" y="1477"/>
                    </a:lnTo>
                    <a:lnTo>
                      <a:pt x="125" y="1404"/>
                    </a:lnTo>
                    <a:lnTo>
                      <a:pt x="59" y="1321"/>
                    </a:lnTo>
                    <a:lnTo>
                      <a:pt x="149" y="1339"/>
                    </a:lnTo>
                    <a:lnTo>
                      <a:pt x="278" y="1321"/>
                    </a:lnTo>
                    <a:lnTo>
                      <a:pt x="375" y="1220"/>
                    </a:lnTo>
                    <a:lnTo>
                      <a:pt x="384" y="1229"/>
                    </a:lnTo>
                    <a:lnTo>
                      <a:pt x="499" y="1292"/>
                    </a:lnTo>
                    <a:lnTo>
                      <a:pt x="595" y="1268"/>
                    </a:lnTo>
                    <a:lnTo>
                      <a:pt x="508" y="1191"/>
                    </a:lnTo>
                    <a:lnTo>
                      <a:pt x="491" y="1182"/>
                    </a:lnTo>
                    <a:lnTo>
                      <a:pt x="469" y="1161"/>
                    </a:lnTo>
                    <a:lnTo>
                      <a:pt x="400" y="1121"/>
                    </a:lnTo>
                    <a:lnTo>
                      <a:pt x="400" y="1120"/>
                    </a:lnTo>
                    <a:lnTo>
                      <a:pt x="398" y="1106"/>
                    </a:lnTo>
                    <a:lnTo>
                      <a:pt x="398" y="1092"/>
                    </a:lnTo>
                    <a:lnTo>
                      <a:pt x="371" y="1044"/>
                    </a:lnTo>
                    <a:lnTo>
                      <a:pt x="379" y="1023"/>
                    </a:lnTo>
                    <a:lnTo>
                      <a:pt x="289" y="978"/>
                    </a:lnTo>
                    <a:lnTo>
                      <a:pt x="187" y="888"/>
                    </a:lnTo>
                    <a:lnTo>
                      <a:pt x="202" y="786"/>
                    </a:lnTo>
                    <a:lnTo>
                      <a:pt x="136" y="702"/>
                    </a:lnTo>
                    <a:lnTo>
                      <a:pt x="124" y="680"/>
                    </a:lnTo>
                    <a:lnTo>
                      <a:pt x="109" y="674"/>
                    </a:lnTo>
                    <a:lnTo>
                      <a:pt x="100" y="666"/>
                    </a:lnTo>
                    <a:lnTo>
                      <a:pt x="54" y="547"/>
                    </a:lnTo>
                    <a:lnTo>
                      <a:pt x="54" y="546"/>
                    </a:lnTo>
                    <a:lnTo>
                      <a:pt x="59" y="538"/>
                    </a:lnTo>
                    <a:lnTo>
                      <a:pt x="80" y="521"/>
                    </a:lnTo>
                    <a:lnTo>
                      <a:pt x="124" y="312"/>
                    </a:lnTo>
                    <a:lnTo>
                      <a:pt x="144" y="312"/>
                    </a:lnTo>
                    <a:lnTo>
                      <a:pt x="185" y="284"/>
                    </a:lnTo>
                    <a:lnTo>
                      <a:pt x="185" y="279"/>
                    </a:lnTo>
                    <a:lnTo>
                      <a:pt x="182" y="274"/>
                    </a:lnTo>
                    <a:lnTo>
                      <a:pt x="180" y="268"/>
                    </a:lnTo>
                    <a:lnTo>
                      <a:pt x="180" y="248"/>
                    </a:lnTo>
                    <a:lnTo>
                      <a:pt x="182" y="248"/>
                    </a:lnTo>
                    <a:lnTo>
                      <a:pt x="185" y="243"/>
                    </a:lnTo>
                    <a:lnTo>
                      <a:pt x="190" y="236"/>
                    </a:lnTo>
                    <a:lnTo>
                      <a:pt x="193" y="236"/>
                    </a:lnTo>
                    <a:lnTo>
                      <a:pt x="220" y="240"/>
                    </a:lnTo>
                    <a:lnTo>
                      <a:pt x="244" y="252"/>
                    </a:lnTo>
                    <a:lnTo>
                      <a:pt x="253" y="127"/>
                    </a:lnTo>
                    <a:lnTo>
                      <a:pt x="379" y="40"/>
                    </a:lnTo>
                    <a:lnTo>
                      <a:pt x="395" y="23"/>
                    </a:lnTo>
                    <a:lnTo>
                      <a:pt x="426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459">
                <a:extLst>
                  <a:ext uri="{FF2B5EF4-FFF2-40B4-BE49-F238E27FC236}">
                    <a16:creationId xmlns:a16="http://schemas.microsoft.com/office/drawing/2014/main" id="{92F05250-8D17-0A92-0677-2A1B2A309E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2" y="2736"/>
                <a:ext cx="351" cy="200"/>
              </a:xfrm>
              <a:custGeom>
                <a:avLst/>
                <a:gdLst>
                  <a:gd name="T0" fmla="*/ 2372 w 2456"/>
                  <a:gd name="T1" fmla="*/ 0 h 1395"/>
                  <a:gd name="T2" fmla="*/ 2345 w 2456"/>
                  <a:gd name="T3" fmla="*/ 58 h 1395"/>
                  <a:gd name="T4" fmla="*/ 2329 w 2456"/>
                  <a:gd name="T5" fmla="*/ 74 h 1395"/>
                  <a:gd name="T6" fmla="*/ 2195 w 2456"/>
                  <a:gd name="T7" fmla="*/ 153 h 1395"/>
                  <a:gd name="T8" fmla="*/ 2152 w 2456"/>
                  <a:gd name="T9" fmla="*/ 189 h 1395"/>
                  <a:gd name="T10" fmla="*/ 2056 w 2456"/>
                  <a:gd name="T11" fmla="*/ 302 h 1395"/>
                  <a:gd name="T12" fmla="*/ 1999 w 2456"/>
                  <a:gd name="T13" fmla="*/ 338 h 1395"/>
                  <a:gd name="T14" fmla="*/ 1985 w 2456"/>
                  <a:gd name="T15" fmla="*/ 343 h 1395"/>
                  <a:gd name="T16" fmla="*/ 1924 w 2456"/>
                  <a:gd name="T17" fmla="*/ 452 h 1395"/>
                  <a:gd name="T18" fmla="*/ 1859 w 2456"/>
                  <a:gd name="T19" fmla="*/ 604 h 1395"/>
                  <a:gd name="T20" fmla="*/ 1529 w 2456"/>
                  <a:gd name="T21" fmla="*/ 594 h 1395"/>
                  <a:gd name="T22" fmla="*/ 1422 w 2456"/>
                  <a:gd name="T23" fmla="*/ 557 h 1395"/>
                  <a:gd name="T24" fmla="*/ 1414 w 2456"/>
                  <a:gd name="T25" fmla="*/ 538 h 1395"/>
                  <a:gd name="T26" fmla="*/ 1395 w 2456"/>
                  <a:gd name="T27" fmla="*/ 495 h 1395"/>
                  <a:gd name="T28" fmla="*/ 1267 w 2456"/>
                  <a:gd name="T29" fmla="*/ 451 h 1395"/>
                  <a:gd name="T30" fmla="*/ 1283 w 2456"/>
                  <a:gd name="T31" fmla="*/ 538 h 1395"/>
                  <a:gd name="T32" fmla="*/ 1189 w 2456"/>
                  <a:gd name="T33" fmla="*/ 538 h 1395"/>
                  <a:gd name="T34" fmla="*/ 1136 w 2456"/>
                  <a:gd name="T35" fmla="*/ 729 h 1395"/>
                  <a:gd name="T36" fmla="*/ 1040 w 2456"/>
                  <a:gd name="T37" fmla="*/ 761 h 1395"/>
                  <a:gd name="T38" fmla="*/ 1005 w 2456"/>
                  <a:gd name="T39" fmla="*/ 717 h 1395"/>
                  <a:gd name="T40" fmla="*/ 980 w 2456"/>
                  <a:gd name="T41" fmla="*/ 702 h 1395"/>
                  <a:gd name="T42" fmla="*/ 960 w 2456"/>
                  <a:gd name="T43" fmla="*/ 669 h 1395"/>
                  <a:gd name="T44" fmla="*/ 936 w 2456"/>
                  <a:gd name="T45" fmla="*/ 677 h 1395"/>
                  <a:gd name="T46" fmla="*/ 919 w 2456"/>
                  <a:gd name="T47" fmla="*/ 601 h 1395"/>
                  <a:gd name="T48" fmla="*/ 840 w 2456"/>
                  <a:gd name="T49" fmla="*/ 566 h 1395"/>
                  <a:gd name="T50" fmla="*/ 774 w 2456"/>
                  <a:gd name="T51" fmla="*/ 566 h 1395"/>
                  <a:gd name="T52" fmla="*/ 725 w 2456"/>
                  <a:gd name="T53" fmla="*/ 642 h 1395"/>
                  <a:gd name="T54" fmla="*/ 575 w 2456"/>
                  <a:gd name="T55" fmla="*/ 764 h 1395"/>
                  <a:gd name="T56" fmla="*/ 528 w 2456"/>
                  <a:gd name="T57" fmla="*/ 801 h 1395"/>
                  <a:gd name="T58" fmla="*/ 455 w 2456"/>
                  <a:gd name="T59" fmla="*/ 964 h 1395"/>
                  <a:gd name="T60" fmla="*/ 479 w 2456"/>
                  <a:gd name="T61" fmla="*/ 1057 h 1395"/>
                  <a:gd name="T62" fmla="*/ 480 w 2456"/>
                  <a:gd name="T63" fmla="*/ 1206 h 1395"/>
                  <a:gd name="T64" fmla="*/ 386 w 2456"/>
                  <a:gd name="T65" fmla="*/ 1092 h 1395"/>
                  <a:gd name="T66" fmla="*/ 308 w 2456"/>
                  <a:gd name="T67" fmla="*/ 1078 h 1395"/>
                  <a:gd name="T68" fmla="*/ 386 w 2456"/>
                  <a:gd name="T69" fmla="*/ 1275 h 1395"/>
                  <a:gd name="T70" fmla="*/ 395 w 2456"/>
                  <a:gd name="T71" fmla="*/ 1303 h 1395"/>
                  <a:gd name="T72" fmla="*/ 403 w 2456"/>
                  <a:gd name="T73" fmla="*/ 1310 h 1395"/>
                  <a:gd name="T74" fmla="*/ 452 w 2456"/>
                  <a:gd name="T75" fmla="*/ 1325 h 1395"/>
                  <a:gd name="T76" fmla="*/ 472 w 2456"/>
                  <a:gd name="T77" fmla="*/ 1330 h 1395"/>
                  <a:gd name="T78" fmla="*/ 468 w 2456"/>
                  <a:gd name="T79" fmla="*/ 1354 h 1395"/>
                  <a:gd name="T80" fmla="*/ 463 w 2456"/>
                  <a:gd name="T81" fmla="*/ 1365 h 1395"/>
                  <a:gd name="T82" fmla="*/ 362 w 2456"/>
                  <a:gd name="T83" fmla="*/ 1357 h 1395"/>
                  <a:gd name="T84" fmla="*/ 153 w 2456"/>
                  <a:gd name="T85" fmla="*/ 1325 h 1395"/>
                  <a:gd name="T86" fmla="*/ 0 w 2456"/>
                  <a:gd name="T87" fmla="*/ 1380 h 1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456" h="1395">
                    <a:moveTo>
                      <a:pt x="2456" y="3"/>
                    </a:moveTo>
                    <a:lnTo>
                      <a:pt x="2372" y="0"/>
                    </a:lnTo>
                    <a:lnTo>
                      <a:pt x="2372" y="11"/>
                    </a:lnTo>
                    <a:lnTo>
                      <a:pt x="2345" y="58"/>
                    </a:lnTo>
                    <a:lnTo>
                      <a:pt x="2343" y="58"/>
                    </a:lnTo>
                    <a:lnTo>
                      <a:pt x="2329" y="74"/>
                    </a:lnTo>
                    <a:lnTo>
                      <a:pt x="2255" y="139"/>
                    </a:lnTo>
                    <a:lnTo>
                      <a:pt x="2195" y="153"/>
                    </a:lnTo>
                    <a:lnTo>
                      <a:pt x="2170" y="153"/>
                    </a:lnTo>
                    <a:lnTo>
                      <a:pt x="2152" y="189"/>
                    </a:lnTo>
                    <a:lnTo>
                      <a:pt x="2063" y="295"/>
                    </a:lnTo>
                    <a:lnTo>
                      <a:pt x="2056" y="302"/>
                    </a:lnTo>
                    <a:lnTo>
                      <a:pt x="2052" y="302"/>
                    </a:lnTo>
                    <a:lnTo>
                      <a:pt x="1999" y="338"/>
                    </a:lnTo>
                    <a:lnTo>
                      <a:pt x="1988" y="343"/>
                    </a:lnTo>
                    <a:lnTo>
                      <a:pt x="1985" y="343"/>
                    </a:lnTo>
                    <a:lnTo>
                      <a:pt x="1943" y="336"/>
                    </a:lnTo>
                    <a:lnTo>
                      <a:pt x="1924" y="452"/>
                    </a:lnTo>
                    <a:lnTo>
                      <a:pt x="1873" y="496"/>
                    </a:lnTo>
                    <a:lnTo>
                      <a:pt x="1859" y="604"/>
                    </a:lnTo>
                    <a:lnTo>
                      <a:pt x="1624" y="605"/>
                    </a:lnTo>
                    <a:lnTo>
                      <a:pt x="1529" y="594"/>
                    </a:lnTo>
                    <a:lnTo>
                      <a:pt x="1427" y="561"/>
                    </a:lnTo>
                    <a:lnTo>
                      <a:pt x="1422" y="557"/>
                    </a:lnTo>
                    <a:lnTo>
                      <a:pt x="1414" y="539"/>
                    </a:lnTo>
                    <a:lnTo>
                      <a:pt x="1414" y="538"/>
                    </a:lnTo>
                    <a:lnTo>
                      <a:pt x="1416" y="532"/>
                    </a:lnTo>
                    <a:lnTo>
                      <a:pt x="1395" y="495"/>
                    </a:lnTo>
                    <a:lnTo>
                      <a:pt x="1320" y="419"/>
                    </a:lnTo>
                    <a:lnTo>
                      <a:pt x="1267" y="451"/>
                    </a:lnTo>
                    <a:lnTo>
                      <a:pt x="1264" y="455"/>
                    </a:lnTo>
                    <a:lnTo>
                      <a:pt x="1283" y="538"/>
                    </a:lnTo>
                    <a:lnTo>
                      <a:pt x="1258" y="583"/>
                    </a:lnTo>
                    <a:lnTo>
                      <a:pt x="1189" y="538"/>
                    </a:lnTo>
                    <a:lnTo>
                      <a:pt x="1070" y="593"/>
                    </a:lnTo>
                    <a:lnTo>
                      <a:pt x="1136" y="729"/>
                    </a:lnTo>
                    <a:lnTo>
                      <a:pt x="1069" y="817"/>
                    </a:lnTo>
                    <a:lnTo>
                      <a:pt x="1040" y="761"/>
                    </a:lnTo>
                    <a:lnTo>
                      <a:pt x="1007" y="721"/>
                    </a:lnTo>
                    <a:lnTo>
                      <a:pt x="1005" y="717"/>
                    </a:lnTo>
                    <a:lnTo>
                      <a:pt x="1004" y="717"/>
                    </a:lnTo>
                    <a:lnTo>
                      <a:pt x="980" y="702"/>
                    </a:lnTo>
                    <a:lnTo>
                      <a:pt x="961" y="669"/>
                    </a:lnTo>
                    <a:lnTo>
                      <a:pt x="960" y="669"/>
                    </a:lnTo>
                    <a:lnTo>
                      <a:pt x="958" y="663"/>
                    </a:lnTo>
                    <a:lnTo>
                      <a:pt x="936" y="677"/>
                    </a:lnTo>
                    <a:lnTo>
                      <a:pt x="925" y="655"/>
                    </a:lnTo>
                    <a:lnTo>
                      <a:pt x="919" y="601"/>
                    </a:lnTo>
                    <a:lnTo>
                      <a:pt x="872" y="586"/>
                    </a:lnTo>
                    <a:lnTo>
                      <a:pt x="840" y="566"/>
                    </a:lnTo>
                    <a:lnTo>
                      <a:pt x="829" y="568"/>
                    </a:lnTo>
                    <a:lnTo>
                      <a:pt x="774" y="566"/>
                    </a:lnTo>
                    <a:lnTo>
                      <a:pt x="764" y="587"/>
                    </a:lnTo>
                    <a:lnTo>
                      <a:pt x="725" y="642"/>
                    </a:lnTo>
                    <a:lnTo>
                      <a:pt x="603" y="751"/>
                    </a:lnTo>
                    <a:lnTo>
                      <a:pt x="575" y="764"/>
                    </a:lnTo>
                    <a:lnTo>
                      <a:pt x="564" y="775"/>
                    </a:lnTo>
                    <a:lnTo>
                      <a:pt x="528" y="801"/>
                    </a:lnTo>
                    <a:lnTo>
                      <a:pt x="479" y="928"/>
                    </a:lnTo>
                    <a:lnTo>
                      <a:pt x="455" y="964"/>
                    </a:lnTo>
                    <a:lnTo>
                      <a:pt x="480" y="1026"/>
                    </a:lnTo>
                    <a:lnTo>
                      <a:pt x="479" y="1057"/>
                    </a:lnTo>
                    <a:lnTo>
                      <a:pt x="480" y="1067"/>
                    </a:lnTo>
                    <a:lnTo>
                      <a:pt x="480" y="1206"/>
                    </a:lnTo>
                    <a:lnTo>
                      <a:pt x="463" y="1204"/>
                    </a:lnTo>
                    <a:lnTo>
                      <a:pt x="386" y="1092"/>
                    </a:lnTo>
                    <a:lnTo>
                      <a:pt x="332" y="1068"/>
                    </a:lnTo>
                    <a:lnTo>
                      <a:pt x="308" y="1078"/>
                    </a:lnTo>
                    <a:lnTo>
                      <a:pt x="294" y="1173"/>
                    </a:lnTo>
                    <a:lnTo>
                      <a:pt x="386" y="1275"/>
                    </a:lnTo>
                    <a:lnTo>
                      <a:pt x="392" y="1297"/>
                    </a:lnTo>
                    <a:lnTo>
                      <a:pt x="395" y="1303"/>
                    </a:lnTo>
                    <a:lnTo>
                      <a:pt x="395" y="1304"/>
                    </a:lnTo>
                    <a:lnTo>
                      <a:pt x="403" y="1310"/>
                    </a:lnTo>
                    <a:lnTo>
                      <a:pt x="419" y="1318"/>
                    </a:lnTo>
                    <a:lnTo>
                      <a:pt x="452" y="1325"/>
                    </a:lnTo>
                    <a:lnTo>
                      <a:pt x="458" y="1321"/>
                    </a:lnTo>
                    <a:lnTo>
                      <a:pt x="472" y="1330"/>
                    </a:lnTo>
                    <a:lnTo>
                      <a:pt x="472" y="1336"/>
                    </a:lnTo>
                    <a:lnTo>
                      <a:pt x="468" y="1354"/>
                    </a:lnTo>
                    <a:lnTo>
                      <a:pt x="463" y="1362"/>
                    </a:lnTo>
                    <a:lnTo>
                      <a:pt x="463" y="1365"/>
                    </a:lnTo>
                    <a:lnTo>
                      <a:pt x="461" y="1368"/>
                    </a:lnTo>
                    <a:lnTo>
                      <a:pt x="362" y="1357"/>
                    </a:lnTo>
                    <a:lnTo>
                      <a:pt x="228" y="1318"/>
                    </a:lnTo>
                    <a:lnTo>
                      <a:pt x="153" y="1325"/>
                    </a:lnTo>
                    <a:lnTo>
                      <a:pt x="32" y="1395"/>
                    </a:lnTo>
                    <a:lnTo>
                      <a:pt x="0" y="138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460">
                <a:extLst>
                  <a:ext uri="{FF2B5EF4-FFF2-40B4-BE49-F238E27FC236}">
                    <a16:creationId xmlns:a16="http://schemas.microsoft.com/office/drawing/2014/main" id="{4A411B4F-3614-215B-7177-3562C8D9E7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3" y="3447"/>
                <a:ext cx="257" cy="105"/>
              </a:xfrm>
              <a:custGeom>
                <a:avLst/>
                <a:gdLst>
                  <a:gd name="T0" fmla="*/ 1802 w 1802"/>
                  <a:gd name="T1" fmla="*/ 232 h 733"/>
                  <a:gd name="T2" fmla="*/ 1665 w 1802"/>
                  <a:gd name="T3" fmla="*/ 144 h 733"/>
                  <a:gd name="T4" fmla="*/ 1527 w 1802"/>
                  <a:gd name="T5" fmla="*/ 90 h 733"/>
                  <a:gd name="T6" fmla="*/ 1507 w 1802"/>
                  <a:gd name="T7" fmla="*/ 63 h 733"/>
                  <a:gd name="T8" fmla="*/ 1423 w 1802"/>
                  <a:gd name="T9" fmla="*/ 0 h 733"/>
                  <a:gd name="T10" fmla="*/ 1310 w 1802"/>
                  <a:gd name="T11" fmla="*/ 54 h 733"/>
                  <a:gd name="T12" fmla="*/ 1212 w 1802"/>
                  <a:gd name="T13" fmla="*/ 123 h 733"/>
                  <a:gd name="T14" fmla="*/ 1196 w 1802"/>
                  <a:gd name="T15" fmla="*/ 183 h 733"/>
                  <a:gd name="T16" fmla="*/ 1180 w 1802"/>
                  <a:gd name="T17" fmla="*/ 209 h 733"/>
                  <a:gd name="T18" fmla="*/ 1163 w 1802"/>
                  <a:gd name="T19" fmla="*/ 227 h 733"/>
                  <a:gd name="T20" fmla="*/ 1161 w 1802"/>
                  <a:gd name="T21" fmla="*/ 227 h 733"/>
                  <a:gd name="T22" fmla="*/ 1082 w 1802"/>
                  <a:gd name="T23" fmla="*/ 242 h 733"/>
                  <a:gd name="T24" fmla="*/ 1048 w 1802"/>
                  <a:gd name="T25" fmla="*/ 240 h 733"/>
                  <a:gd name="T26" fmla="*/ 1046 w 1802"/>
                  <a:gd name="T27" fmla="*/ 240 h 733"/>
                  <a:gd name="T28" fmla="*/ 1016 w 1802"/>
                  <a:gd name="T29" fmla="*/ 221 h 733"/>
                  <a:gd name="T30" fmla="*/ 962 w 1802"/>
                  <a:gd name="T31" fmla="*/ 231 h 733"/>
                  <a:gd name="T32" fmla="*/ 800 w 1802"/>
                  <a:gd name="T33" fmla="*/ 198 h 733"/>
                  <a:gd name="T34" fmla="*/ 711 w 1802"/>
                  <a:gd name="T35" fmla="*/ 198 h 733"/>
                  <a:gd name="T36" fmla="*/ 682 w 1802"/>
                  <a:gd name="T37" fmla="*/ 183 h 733"/>
                  <a:gd name="T38" fmla="*/ 604 w 1802"/>
                  <a:gd name="T39" fmla="*/ 216 h 733"/>
                  <a:gd name="T40" fmla="*/ 593 w 1802"/>
                  <a:gd name="T41" fmla="*/ 218 h 733"/>
                  <a:gd name="T42" fmla="*/ 481 w 1802"/>
                  <a:gd name="T43" fmla="*/ 199 h 733"/>
                  <a:gd name="T44" fmla="*/ 442 w 1802"/>
                  <a:gd name="T45" fmla="*/ 187 h 733"/>
                  <a:gd name="T46" fmla="*/ 420 w 1802"/>
                  <a:gd name="T47" fmla="*/ 191 h 733"/>
                  <a:gd name="T48" fmla="*/ 327 w 1802"/>
                  <a:gd name="T49" fmla="*/ 221 h 733"/>
                  <a:gd name="T50" fmla="*/ 363 w 1802"/>
                  <a:gd name="T51" fmla="*/ 316 h 733"/>
                  <a:gd name="T52" fmla="*/ 363 w 1802"/>
                  <a:gd name="T53" fmla="*/ 373 h 733"/>
                  <a:gd name="T54" fmla="*/ 382 w 1802"/>
                  <a:gd name="T55" fmla="*/ 458 h 733"/>
                  <a:gd name="T56" fmla="*/ 387 w 1802"/>
                  <a:gd name="T57" fmla="*/ 471 h 733"/>
                  <a:gd name="T58" fmla="*/ 387 w 1802"/>
                  <a:gd name="T59" fmla="*/ 472 h 733"/>
                  <a:gd name="T60" fmla="*/ 391 w 1802"/>
                  <a:gd name="T61" fmla="*/ 502 h 733"/>
                  <a:gd name="T62" fmla="*/ 391 w 1802"/>
                  <a:gd name="T63" fmla="*/ 515 h 733"/>
                  <a:gd name="T64" fmla="*/ 385 w 1802"/>
                  <a:gd name="T65" fmla="*/ 522 h 733"/>
                  <a:gd name="T66" fmla="*/ 317 w 1802"/>
                  <a:gd name="T67" fmla="*/ 573 h 733"/>
                  <a:gd name="T68" fmla="*/ 202 w 1802"/>
                  <a:gd name="T69" fmla="*/ 570 h 733"/>
                  <a:gd name="T70" fmla="*/ 199 w 1802"/>
                  <a:gd name="T71" fmla="*/ 589 h 733"/>
                  <a:gd name="T72" fmla="*/ 164 w 1802"/>
                  <a:gd name="T73" fmla="*/ 644 h 733"/>
                  <a:gd name="T74" fmla="*/ 163 w 1802"/>
                  <a:gd name="T75" fmla="*/ 646 h 733"/>
                  <a:gd name="T76" fmla="*/ 147 w 1802"/>
                  <a:gd name="T77" fmla="*/ 658 h 733"/>
                  <a:gd name="T78" fmla="*/ 54 w 1802"/>
                  <a:gd name="T79" fmla="*/ 704 h 733"/>
                  <a:gd name="T80" fmla="*/ 54 w 1802"/>
                  <a:gd name="T81" fmla="*/ 724 h 733"/>
                  <a:gd name="T82" fmla="*/ 19 w 1802"/>
                  <a:gd name="T83" fmla="*/ 733 h 733"/>
                  <a:gd name="T84" fmla="*/ 19 w 1802"/>
                  <a:gd name="T85" fmla="*/ 723 h 733"/>
                  <a:gd name="T86" fmla="*/ 0 w 1802"/>
                  <a:gd name="T87" fmla="*/ 691 h 7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802" h="733">
                    <a:moveTo>
                      <a:pt x="1802" y="232"/>
                    </a:moveTo>
                    <a:lnTo>
                      <a:pt x="1665" y="144"/>
                    </a:lnTo>
                    <a:lnTo>
                      <a:pt x="1527" y="90"/>
                    </a:lnTo>
                    <a:lnTo>
                      <a:pt x="1507" y="63"/>
                    </a:lnTo>
                    <a:lnTo>
                      <a:pt x="1423" y="0"/>
                    </a:lnTo>
                    <a:lnTo>
                      <a:pt x="1310" y="54"/>
                    </a:lnTo>
                    <a:lnTo>
                      <a:pt x="1212" y="123"/>
                    </a:lnTo>
                    <a:lnTo>
                      <a:pt x="1196" y="183"/>
                    </a:lnTo>
                    <a:lnTo>
                      <a:pt x="1180" y="209"/>
                    </a:lnTo>
                    <a:lnTo>
                      <a:pt x="1163" y="227"/>
                    </a:lnTo>
                    <a:lnTo>
                      <a:pt x="1161" y="227"/>
                    </a:lnTo>
                    <a:lnTo>
                      <a:pt x="1082" y="242"/>
                    </a:lnTo>
                    <a:lnTo>
                      <a:pt x="1048" y="240"/>
                    </a:lnTo>
                    <a:lnTo>
                      <a:pt x="1046" y="240"/>
                    </a:lnTo>
                    <a:lnTo>
                      <a:pt x="1016" y="221"/>
                    </a:lnTo>
                    <a:lnTo>
                      <a:pt x="962" y="231"/>
                    </a:lnTo>
                    <a:lnTo>
                      <a:pt x="800" y="198"/>
                    </a:lnTo>
                    <a:lnTo>
                      <a:pt x="711" y="198"/>
                    </a:lnTo>
                    <a:lnTo>
                      <a:pt x="682" y="183"/>
                    </a:lnTo>
                    <a:lnTo>
                      <a:pt x="604" y="216"/>
                    </a:lnTo>
                    <a:lnTo>
                      <a:pt x="593" y="218"/>
                    </a:lnTo>
                    <a:lnTo>
                      <a:pt x="481" y="199"/>
                    </a:lnTo>
                    <a:lnTo>
                      <a:pt x="442" y="187"/>
                    </a:lnTo>
                    <a:lnTo>
                      <a:pt x="420" y="191"/>
                    </a:lnTo>
                    <a:lnTo>
                      <a:pt x="327" y="221"/>
                    </a:lnTo>
                    <a:lnTo>
                      <a:pt x="363" y="316"/>
                    </a:lnTo>
                    <a:lnTo>
                      <a:pt x="363" y="373"/>
                    </a:lnTo>
                    <a:lnTo>
                      <a:pt x="382" y="458"/>
                    </a:lnTo>
                    <a:lnTo>
                      <a:pt x="387" y="471"/>
                    </a:lnTo>
                    <a:lnTo>
                      <a:pt x="387" y="472"/>
                    </a:lnTo>
                    <a:lnTo>
                      <a:pt x="391" y="502"/>
                    </a:lnTo>
                    <a:lnTo>
                      <a:pt x="391" y="515"/>
                    </a:lnTo>
                    <a:lnTo>
                      <a:pt x="385" y="522"/>
                    </a:lnTo>
                    <a:lnTo>
                      <a:pt x="317" y="573"/>
                    </a:lnTo>
                    <a:lnTo>
                      <a:pt x="202" y="570"/>
                    </a:lnTo>
                    <a:lnTo>
                      <a:pt x="199" y="589"/>
                    </a:lnTo>
                    <a:lnTo>
                      <a:pt x="164" y="644"/>
                    </a:lnTo>
                    <a:lnTo>
                      <a:pt x="163" y="646"/>
                    </a:lnTo>
                    <a:lnTo>
                      <a:pt x="147" y="658"/>
                    </a:lnTo>
                    <a:lnTo>
                      <a:pt x="54" y="704"/>
                    </a:lnTo>
                    <a:lnTo>
                      <a:pt x="54" y="724"/>
                    </a:lnTo>
                    <a:lnTo>
                      <a:pt x="19" y="733"/>
                    </a:lnTo>
                    <a:lnTo>
                      <a:pt x="19" y="723"/>
                    </a:lnTo>
                    <a:lnTo>
                      <a:pt x="0" y="691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461">
                <a:extLst>
                  <a:ext uri="{FF2B5EF4-FFF2-40B4-BE49-F238E27FC236}">
                    <a16:creationId xmlns:a16="http://schemas.microsoft.com/office/drawing/2014/main" id="{49A16AD3-40EE-7344-1AC2-B4AD551ED3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2" y="2273"/>
                <a:ext cx="146" cy="103"/>
              </a:xfrm>
              <a:custGeom>
                <a:avLst/>
                <a:gdLst>
                  <a:gd name="T0" fmla="*/ 0 w 1024"/>
                  <a:gd name="T1" fmla="*/ 200 h 719"/>
                  <a:gd name="T2" fmla="*/ 41 w 1024"/>
                  <a:gd name="T3" fmla="*/ 204 h 719"/>
                  <a:gd name="T4" fmla="*/ 150 w 1024"/>
                  <a:gd name="T5" fmla="*/ 249 h 719"/>
                  <a:gd name="T6" fmla="*/ 169 w 1024"/>
                  <a:gd name="T7" fmla="*/ 281 h 719"/>
                  <a:gd name="T8" fmla="*/ 196 w 1024"/>
                  <a:gd name="T9" fmla="*/ 309 h 719"/>
                  <a:gd name="T10" fmla="*/ 272 w 1024"/>
                  <a:gd name="T11" fmla="*/ 292 h 719"/>
                  <a:gd name="T12" fmla="*/ 322 w 1024"/>
                  <a:gd name="T13" fmla="*/ 256 h 719"/>
                  <a:gd name="T14" fmla="*/ 365 w 1024"/>
                  <a:gd name="T15" fmla="*/ 186 h 719"/>
                  <a:gd name="T16" fmla="*/ 385 w 1024"/>
                  <a:gd name="T17" fmla="*/ 92 h 719"/>
                  <a:gd name="T18" fmla="*/ 447 w 1024"/>
                  <a:gd name="T19" fmla="*/ 20 h 719"/>
                  <a:gd name="T20" fmla="*/ 456 w 1024"/>
                  <a:gd name="T21" fmla="*/ 0 h 719"/>
                  <a:gd name="T22" fmla="*/ 529 w 1024"/>
                  <a:gd name="T23" fmla="*/ 30 h 719"/>
                  <a:gd name="T24" fmla="*/ 579 w 1024"/>
                  <a:gd name="T25" fmla="*/ 62 h 719"/>
                  <a:gd name="T26" fmla="*/ 644 w 1024"/>
                  <a:gd name="T27" fmla="*/ 136 h 719"/>
                  <a:gd name="T28" fmla="*/ 620 w 1024"/>
                  <a:gd name="T29" fmla="*/ 197 h 719"/>
                  <a:gd name="T30" fmla="*/ 653 w 1024"/>
                  <a:gd name="T31" fmla="*/ 230 h 719"/>
                  <a:gd name="T32" fmla="*/ 669 w 1024"/>
                  <a:gd name="T33" fmla="*/ 255 h 719"/>
                  <a:gd name="T34" fmla="*/ 696 w 1024"/>
                  <a:gd name="T35" fmla="*/ 277 h 719"/>
                  <a:gd name="T36" fmla="*/ 770 w 1024"/>
                  <a:gd name="T37" fmla="*/ 365 h 719"/>
                  <a:gd name="T38" fmla="*/ 809 w 1024"/>
                  <a:gd name="T39" fmla="*/ 401 h 719"/>
                  <a:gd name="T40" fmla="*/ 830 w 1024"/>
                  <a:gd name="T41" fmla="*/ 445 h 719"/>
                  <a:gd name="T42" fmla="*/ 863 w 1024"/>
                  <a:gd name="T43" fmla="*/ 448 h 719"/>
                  <a:gd name="T44" fmla="*/ 877 w 1024"/>
                  <a:gd name="T45" fmla="*/ 459 h 719"/>
                  <a:gd name="T46" fmla="*/ 877 w 1024"/>
                  <a:gd name="T47" fmla="*/ 535 h 719"/>
                  <a:gd name="T48" fmla="*/ 909 w 1024"/>
                  <a:gd name="T49" fmla="*/ 557 h 719"/>
                  <a:gd name="T50" fmla="*/ 948 w 1024"/>
                  <a:gd name="T51" fmla="*/ 573 h 719"/>
                  <a:gd name="T52" fmla="*/ 1024 w 1024"/>
                  <a:gd name="T53" fmla="*/ 719 h 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24" h="719">
                    <a:moveTo>
                      <a:pt x="0" y="200"/>
                    </a:moveTo>
                    <a:lnTo>
                      <a:pt x="41" y="204"/>
                    </a:lnTo>
                    <a:lnTo>
                      <a:pt x="150" y="249"/>
                    </a:lnTo>
                    <a:lnTo>
                      <a:pt x="169" y="281"/>
                    </a:lnTo>
                    <a:lnTo>
                      <a:pt x="196" y="309"/>
                    </a:lnTo>
                    <a:lnTo>
                      <a:pt x="272" y="292"/>
                    </a:lnTo>
                    <a:lnTo>
                      <a:pt x="322" y="256"/>
                    </a:lnTo>
                    <a:lnTo>
                      <a:pt x="365" y="186"/>
                    </a:lnTo>
                    <a:lnTo>
                      <a:pt x="385" y="92"/>
                    </a:lnTo>
                    <a:lnTo>
                      <a:pt x="447" y="20"/>
                    </a:lnTo>
                    <a:lnTo>
                      <a:pt x="456" y="0"/>
                    </a:lnTo>
                    <a:lnTo>
                      <a:pt x="529" y="30"/>
                    </a:lnTo>
                    <a:lnTo>
                      <a:pt x="579" y="62"/>
                    </a:lnTo>
                    <a:lnTo>
                      <a:pt x="644" y="136"/>
                    </a:lnTo>
                    <a:lnTo>
                      <a:pt x="620" y="197"/>
                    </a:lnTo>
                    <a:lnTo>
                      <a:pt x="653" y="230"/>
                    </a:lnTo>
                    <a:lnTo>
                      <a:pt x="669" y="255"/>
                    </a:lnTo>
                    <a:lnTo>
                      <a:pt x="696" y="277"/>
                    </a:lnTo>
                    <a:lnTo>
                      <a:pt x="770" y="365"/>
                    </a:lnTo>
                    <a:lnTo>
                      <a:pt x="809" y="401"/>
                    </a:lnTo>
                    <a:lnTo>
                      <a:pt x="830" y="445"/>
                    </a:lnTo>
                    <a:lnTo>
                      <a:pt x="863" y="448"/>
                    </a:lnTo>
                    <a:lnTo>
                      <a:pt x="877" y="459"/>
                    </a:lnTo>
                    <a:lnTo>
                      <a:pt x="877" y="535"/>
                    </a:lnTo>
                    <a:lnTo>
                      <a:pt x="909" y="557"/>
                    </a:lnTo>
                    <a:lnTo>
                      <a:pt x="948" y="573"/>
                    </a:lnTo>
                    <a:lnTo>
                      <a:pt x="1024" y="719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462">
                <a:extLst>
                  <a:ext uri="{FF2B5EF4-FFF2-40B4-BE49-F238E27FC236}">
                    <a16:creationId xmlns:a16="http://schemas.microsoft.com/office/drawing/2014/main" id="{8586A9D3-9AE0-CE0E-6BA3-E3455CCB42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98" y="2476"/>
                <a:ext cx="181" cy="99"/>
              </a:xfrm>
              <a:custGeom>
                <a:avLst/>
                <a:gdLst>
                  <a:gd name="T0" fmla="*/ 0 w 1268"/>
                  <a:gd name="T1" fmla="*/ 6 h 694"/>
                  <a:gd name="T2" fmla="*/ 120 w 1268"/>
                  <a:gd name="T3" fmla="*/ 24 h 694"/>
                  <a:gd name="T4" fmla="*/ 142 w 1268"/>
                  <a:gd name="T5" fmla="*/ 33 h 694"/>
                  <a:gd name="T6" fmla="*/ 215 w 1268"/>
                  <a:gd name="T7" fmla="*/ 28 h 694"/>
                  <a:gd name="T8" fmla="*/ 218 w 1268"/>
                  <a:gd name="T9" fmla="*/ 0 h 694"/>
                  <a:gd name="T10" fmla="*/ 265 w 1268"/>
                  <a:gd name="T11" fmla="*/ 5 h 694"/>
                  <a:gd name="T12" fmla="*/ 254 w 1268"/>
                  <a:gd name="T13" fmla="*/ 60 h 694"/>
                  <a:gd name="T14" fmla="*/ 265 w 1268"/>
                  <a:gd name="T15" fmla="*/ 97 h 694"/>
                  <a:gd name="T16" fmla="*/ 368 w 1268"/>
                  <a:gd name="T17" fmla="*/ 131 h 694"/>
                  <a:gd name="T18" fmla="*/ 423 w 1268"/>
                  <a:gd name="T19" fmla="*/ 116 h 694"/>
                  <a:gd name="T20" fmla="*/ 477 w 1268"/>
                  <a:gd name="T21" fmla="*/ 131 h 694"/>
                  <a:gd name="T22" fmla="*/ 524 w 1268"/>
                  <a:gd name="T23" fmla="*/ 155 h 694"/>
                  <a:gd name="T24" fmla="*/ 549 w 1268"/>
                  <a:gd name="T25" fmla="*/ 210 h 694"/>
                  <a:gd name="T26" fmla="*/ 546 w 1268"/>
                  <a:gd name="T27" fmla="*/ 214 h 694"/>
                  <a:gd name="T28" fmla="*/ 538 w 1268"/>
                  <a:gd name="T29" fmla="*/ 231 h 694"/>
                  <a:gd name="T30" fmla="*/ 538 w 1268"/>
                  <a:gd name="T31" fmla="*/ 236 h 694"/>
                  <a:gd name="T32" fmla="*/ 536 w 1268"/>
                  <a:gd name="T33" fmla="*/ 240 h 694"/>
                  <a:gd name="T34" fmla="*/ 536 w 1268"/>
                  <a:gd name="T35" fmla="*/ 246 h 694"/>
                  <a:gd name="T36" fmla="*/ 538 w 1268"/>
                  <a:gd name="T37" fmla="*/ 247 h 694"/>
                  <a:gd name="T38" fmla="*/ 571 w 1268"/>
                  <a:gd name="T39" fmla="*/ 247 h 694"/>
                  <a:gd name="T40" fmla="*/ 573 w 1268"/>
                  <a:gd name="T41" fmla="*/ 268 h 694"/>
                  <a:gd name="T42" fmla="*/ 557 w 1268"/>
                  <a:gd name="T43" fmla="*/ 315 h 694"/>
                  <a:gd name="T44" fmla="*/ 546 w 1268"/>
                  <a:gd name="T45" fmla="*/ 367 h 694"/>
                  <a:gd name="T46" fmla="*/ 579 w 1268"/>
                  <a:gd name="T47" fmla="*/ 436 h 694"/>
                  <a:gd name="T48" fmla="*/ 604 w 1268"/>
                  <a:gd name="T49" fmla="*/ 537 h 694"/>
                  <a:gd name="T50" fmla="*/ 648 w 1268"/>
                  <a:gd name="T51" fmla="*/ 464 h 694"/>
                  <a:gd name="T52" fmla="*/ 739 w 1268"/>
                  <a:gd name="T53" fmla="*/ 557 h 694"/>
                  <a:gd name="T54" fmla="*/ 754 w 1268"/>
                  <a:gd name="T55" fmla="*/ 526 h 694"/>
                  <a:gd name="T56" fmla="*/ 814 w 1268"/>
                  <a:gd name="T57" fmla="*/ 551 h 694"/>
                  <a:gd name="T58" fmla="*/ 868 w 1268"/>
                  <a:gd name="T59" fmla="*/ 644 h 694"/>
                  <a:gd name="T60" fmla="*/ 918 w 1268"/>
                  <a:gd name="T61" fmla="*/ 646 h 694"/>
                  <a:gd name="T62" fmla="*/ 939 w 1268"/>
                  <a:gd name="T63" fmla="*/ 668 h 694"/>
                  <a:gd name="T64" fmla="*/ 1030 w 1268"/>
                  <a:gd name="T65" fmla="*/ 694 h 694"/>
                  <a:gd name="T66" fmla="*/ 1131 w 1268"/>
                  <a:gd name="T67" fmla="*/ 635 h 694"/>
                  <a:gd name="T68" fmla="*/ 1176 w 1268"/>
                  <a:gd name="T69" fmla="*/ 618 h 694"/>
                  <a:gd name="T70" fmla="*/ 1235 w 1268"/>
                  <a:gd name="T71" fmla="*/ 684 h 694"/>
                  <a:gd name="T72" fmla="*/ 1268 w 1268"/>
                  <a:gd name="T73" fmla="*/ 677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68" h="694">
                    <a:moveTo>
                      <a:pt x="0" y="6"/>
                    </a:moveTo>
                    <a:lnTo>
                      <a:pt x="120" y="24"/>
                    </a:lnTo>
                    <a:lnTo>
                      <a:pt x="142" y="33"/>
                    </a:lnTo>
                    <a:lnTo>
                      <a:pt x="215" y="28"/>
                    </a:lnTo>
                    <a:lnTo>
                      <a:pt x="218" y="0"/>
                    </a:lnTo>
                    <a:lnTo>
                      <a:pt x="265" y="5"/>
                    </a:lnTo>
                    <a:lnTo>
                      <a:pt x="254" y="60"/>
                    </a:lnTo>
                    <a:lnTo>
                      <a:pt x="265" y="97"/>
                    </a:lnTo>
                    <a:lnTo>
                      <a:pt x="368" y="131"/>
                    </a:lnTo>
                    <a:lnTo>
                      <a:pt x="423" y="116"/>
                    </a:lnTo>
                    <a:lnTo>
                      <a:pt x="477" y="131"/>
                    </a:lnTo>
                    <a:lnTo>
                      <a:pt x="524" y="155"/>
                    </a:lnTo>
                    <a:lnTo>
                      <a:pt x="549" y="210"/>
                    </a:lnTo>
                    <a:lnTo>
                      <a:pt x="546" y="214"/>
                    </a:lnTo>
                    <a:lnTo>
                      <a:pt x="538" y="231"/>
                    </a:lnTo>
                    <a:lnTo>
                      <a:pt x="538" y="236"/>
                    </a:lnTo>
                    <a:lnTo>
                      <a:pt x="536" y="240"/>
                    </a:lnTo>
                    <a:lnTo>
                      <a:pt x="536" y="246"/>
                    </a:lnTo>
                    <a:lnTo>
                      <a:pt x="538" y="247"/>
                    </a:lnTo>
                    <a:lnTo>
                      <a:pt x="571" y="247"/>
                    </a:lnTo>
                    <a:lnTo>
                      <a:pt x="573" y="268"/>
                    </a:lnTo>
                    <a:lnTo>
                      <a:pt x="557" y="315"/>
                    </a:lnTo>
                    <a:lnTo>
                      <a:pt x="546" y="367"/>
                    </a:lnTo>
                    <a:lnTo>
                      <a:pt x="579" y="436"/>
                    </a:lnTo>
                    <a:lnTo>
                      <a:pt x="604" y="537"/>
                    </a:lnTo>
                    <a:lnTo>
                      <a:pt x="648" y="464"/>
                    </a:lnTo>
                    <a:lnTo>
                      <a:pt x="739" y="557"/>
                    </a:lnTo>
                    <a:lnTo>
                      <a:pt x="754" y="526"/>
                    </a:lnTo>
                    <a:lnTo>
                      <a:pt x="814" y="551"/>
                    </a:lnTo>
                    <a:lnTo>
                      <a:pt x="868" y="644"/>
                    </a:lnTo>
                    <a:lnTo>
                      <a:pt x="918" y="646"/>
                    </a:lnTo>
                    <a:lnTo>
                      <a:pt x="939" y="668"/>
                    </a:lnTo>
                    <a:lnTo>
                      <a:pt x="1030" y="694"/>
                    </a:lnTo>
                    <a:lnTo>
                      <a:pt x="1131" y="635"/>
                    </a:lnTo>
                    <a:lnTo>
                      <a:pt x="1176" y="618"/>
                    </a:lnTo>
                    <a:lnTo>
                      <a:pt x="1235" y="684"/>
                    </a:lnTo>
                    <a:lnTo>
                      <a:pt x="1268" y="67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463">
                <a:extLst>
                  <a:ext uri="{FF2B5EF4-FFF2-40B4-BE49-F238E27FC236}">
                    <a16:creationId xmlns:a16="http://schemas.microsoft.com/office/drawing/2014/main" id="{DB878E11-2537-2CDB-9904-C27C6F79D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9" y="2538"/>
                <a:ext cx="14" cy="34"/>
              </a:xfrm>
              <a:custGeom>
                <a:avLst/>
                <a:gdLst>
                  <a:gd name="T0" fmla="*/ 0 w 97"/>
                  <a:gd name="T1" fmla="*/ 241 h 241"/>
                  <a:gd name="T2" fmla="*/ 11 w 97"/>
                  <a:gd name="T3" fmla="*/ 134 h 241"/>
                  <a:gd name="T4" fmla="*/ 21 w 97"/>
                  <a:gd name="T5" fmla="*/ 134 h 241"/>
                  <a:gd name="T6" fmla="*/ 83 w 97"/>
                  <a:gd name="T7" fmla="*/ 109 h 241"/>
                  <a:gd name="T8" fmla="*/ 88 w 97"/>
                  <a:gd name="T9" fmla="*/ 106 h 241"/>
                  <a:gd name="T10" fmla="*/ 92 w 97"/>
                  <a:gd name="T11" fmla="*/ 106 h 241"/>
                  <a:gd name="T12" fmla="*/ 92 w 97"/>
                  <a:gd name="T13" fmla="*/ 101 h 241"/>
                  <a:gd name="T14" fmla="*/ 88 w 97"/>
                  <a:gd name="T15" fmla="*/ 90 h 241"/>
                  <a:gd name="T16" fmla="*/ 83 w 97"/>
                  <a:gd name="T17" fmla="*/ 88 h 241"/>
                  <a:gd name="T18" fmla="*/ 83 w 97"/>
                  <a:gd name="T19" fmla="*/ 87 h 241"/>
                  <a:gd name="T20" fmla="*/ 77 w 97"/>
                  <a:gd name="T21" fmla="*/ 87 h 241"/>
                  <a:gd name="T22" fmla="*/ 77 w 97"/>
                  <a:gd name="T23" fmla="*/ 88 h 241"/>
                  <a:gd name="T24" fmla="*/ 72 w 97"/>
                  <a:gd name="T25" fmla="*/ 88 h 241"/>
                  <a:gd name="T26" fmla="*/ 59 w 97"/>
                  <a:gd name="T27" fmla="*/ 87 h 241"/>
                  <a:gd name="T28" fmla="*/ 50 w 97"/>
                  <a:gd name="T29" fmla="*/ 83 h 241"/>
                  <a:gd name="T30" fmla="*/ 48 w 97"/>
                  <a:gd name="T31" fmla="*/ 79 h 241"/>
                  <a:gd name="T32" fmla="*/ 48 w 97"/>
                  <a:gd name="T33" fmla="*/ 77 h 241"/>
                  <a:gd name="T34" fmla="*/ 46 w 97"/>
                  <a:gd name="T35" fmla="*/ 68 h 241"/>
                  <a:gd name="T36" fmla="*/ 48 w 97"/>
                  <a:gd name="T37" fmla="*/ 62 h 241"/>
                  <a:gd name="T38" fmla="*/ 50 w 97"/>
                  <a:gd name="T39" fmla="*/ 57 h 241"/>
                  <a:gd name="T40" fmla="*/ 90 w 97"/>
                  <a:gd name="T41" fmla="*/ 21 h 241"/>
                  <a:gd name="T42" fmla="*/ 97 w 97"/>
                  <a:gd name="T43" fmla="*/ 0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7" h="241">
                    <a:moveTo>
                      <a:pt x="0" y="241"/>
                    </a:moveTo>
                    <a:lnTo>
                      <a:pt x="11" y="134"/>
                    </a:lnTo>
                    <a:lnTo>
                      <a:pt x="21" y="134"/>
                    </a:lnTo>
                    <a:lnTo>
                      <a:pt x="83" y="109"/>
                    </a:lnTo>
                    <a:lnTo>
                      <a:pt x="88" y="106"/>
                    </a:lnTo>
                    <a:lnTo>
                      <a:pt x="92" y="106"/>
                    </a:lnTo>
                    <a:lnTo>
                      <a:pt x="92" y="101"/>
                    </a:lnTo>
                    <a:lnTo>
                      <a:pt x="88" y="90"/>
                    </a:lnTo>
                    <a:lnTo>
                      <a:pt x="83" y="88"/>
                    </a:lnTo>
                    <a:lnTo>
                      <a:pt x="83" y="87"/>
                    </a:lnTo>
                    <a:lnTo>
                      <a:pt x="77" y="87"/>
                    </a:lnTo>
                    <a:lnTo>
                      <a:pt x="77" y="88"/>
                    </a:lnTo>
                    <a:lnTo>
                      <a:pt x="72" y="88"/>
                    </a:lnTo>
                    <a:lnTo>
                      <a:pt x="59" y="87"/>
                    </a:lnTo>
                    <a:lnTo>
                      <a:pt x="50" y="83"/>
                    </a:lnTo>
                    <a:lnTo>
                      <a:pt x="48" y="79"/>
                    </a:lnTo>
                    <a:lnTo>
                      <a:pt x="48" y="77"/>
                    </a:lnTo>
                    <a:lnTo>
                      <a:pt x="46" y="68"/>
                    </a:lnTo>
                    <a:lnTo>
                      <a:pt x="48" y="62"/>
                    </a:lnTo>
                    <a:lnTo>
                      <a:pt x="50" y="57"/>
                    </a:lnTo>
                    <a:lnTo>
                      <a:pt x="90" y="21"/>
                    </a:lnTo>
                    <a:lnTo>
                      <a:pt x="97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464">
                <a:extLst>
                  <a:ext uri="{FF2B5EF4-FFF2-40B4-BE49-F238E27FC236}">
                    <a16:creationId xmlns:a16="http://schemas.microsoft.com/office/drawing/2014/main" id="{C597CAF9-CA73-5F9C-F03B-D6CAFD8F29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7" y="2566"/>
                <a:ext cx="97" cy="143"/>
              </a:xfrm>
              <a:custGeom>
                <a:avLst/>
                <a:gdLst>
                  <a:gd name="T0" fmla="*/ 640 w 682"/>
                  <a:gd name="T1" fmla="*/ 1002 h 1002"/>
                  <a:gd name="T2" fmla="*/ 596 w 682"/>
                  <a:gd name="T3" fmla="*/ 940 h 1002"/>
                  <a:gd name="T4" fmla="*/ 598 w 682"/>
                  <a:gd name="T5" fmla="*/ 907 h 1002"/>
                  <a:gd name="T6" fmla="*/ 583 w 682"/>
                  <a:gd name="T7" fmla="*/ 860 h 1002"/>
                  <a:gd name="T8" fmla="*/ 582 w 682"/>
                  <a:gd name="T9" fmla="*/ 823 h 1002"/>
                  <a:gd name="T10" fmla="*/ 653 w 682"/>
                  <a:gd name="T11" fmla="*/ 816 h 1002"/>
                  <a:gd name="T12" fmla="*/ 682 w 682"/>
                  <a:gd name="T13" fmla="*/ 774 h 1002"/>
                  <a:gd name="T14" fmla="*/ 631 w 682"/>
                  <a:gd name="T15" fmla="*/ 721 h 1002"/>
                  <a:gd name="T16" fmla="*/ 544 w 682"/>
                  <a:gd name="T17" fmla="*/ 729 h 1002"/>
                  <a:gd name="T18" fmla="*/ 540 w 682"/>
                  <a:gd name="T19" fmla="*/ 735 h 1002"/>
                  <a:gd name="T20" fmla="*/ 500 w 682"/>
                  <a:gd name="T21" fmla="*/ 769 h 1002"/>
                  <a:gd name="T22" fmla="*/ 476 w 682"/>
                  <a:gd name="T23" fmla="*/ 776 h 1002"/>
                  <a:gd name="T24" fmla="*/ 441 w 682"/>
                  <a:gd name="T25" fmla="*/ 830 h 1002"/>
                  <a:gd name="T26" fmla="*/ 424 w 682"/>
                  <a:gd name="T27" fmla="*/ 824 h 1002"/>
                  <a:gd name="T28" fmla="*/ 419 w 682"/>
                  <a:gd name="T29" fmla="*/ 820 h 1002"/>
                  <a:gd name="T30" fmla="*/ 287 w 682"/>
                  <a:gd name="T31" fmla="*/ 830 h 1002"/>
                  <a:gd name="T32" fmla="*/ 254 w 682"/>
                  <a:gd name="T33" fmla="*/ 791 h 1002"/>
                  <a:gd name="T34" fmla="*/ 212 w 682"/>
                  <a:gd name="T35" fmla="*/ 827 h 1002"/>
                  <a:gd name="T36" fmla="*/ 164 w 682"/>
                  <a:gd name="T37" fmla="*/ 813 h 1002"/>
                  <a:gd name="T38" fmla="*/ 157 w 682"/>
                  <a:gd name="T39" fmla="*/ 812 h 1002"/>
                  <a:gd name="T40" fmla="*/ 83 w 682"/>
                  <a:gd name="T41" fmla="*/ 751 h 1002"/>
                  <a:gd name="T42" fmla="*/ 0 w 682"/>
                  <a:gd name="T43" fmla="*/ 730 h 1002"/>
                  <a:gd name="T44" fmla="*/ 59 w 682"/>
                  <a:gd name="T45" fmla="*/ 686 h 1002"/>
                  <a:gd name="T46" fmla="*/ 105 w 682"/>
                  <a:gd name="T47" fmla="*/ 616 h 1002"/>
                  <a:gd name="T48" fmla="*/ 118 w 682"/>
                  <a:gd name="T49" fmla="*/ 532 h 1002"/>
                  <a:gd name="T50" fmla="*/ 109 w 682"/>
                  <a:gd name="T51" fmla="*/ 525 h 1002"/>
                  <a:gd name="T52" fmla="*/ 96 w 682"/>
                  <a:gd name="T53" fmla="*/ 430 h 1002"/>
                  <a:gd name="T54" fmla="*/ 113 w 682"/>
                  <a:gd name="T55" fmla="*/ 381 h 1002"/>
                  <a:gd name="T56" fmla="*/ 159 w 682"/>
                  <a:gd name="T57" fmla="*/ 347 h 1002"/>
                  <a:gd name="T58" fmla="*/ 162 w 682"/>
                  <a:gd name="T59" fmla="*/ 267 h 1002"/>
                  <a:gd name="T60" fmla="*/ 233 w 682"/>
                  <a:gd name="T61" fmla="*/ 139 h 1002"/>
                  <a:gd name="T62" fmla="*/ 194 w 682"/>
                  <a:gd name="T63" fmla="*/ 31 h 1002"/>
                  <a:gd name="T64" fmla="*/ 181 w 682"/>
                  <a:gd name="T65" fmla="*/ 11 h 1002"/>
                  <a:gd name="T66" fmla="*/ 127 w 682"/>
                  <a:gd name="T67" fmla="*/ 0 h 1002"/>
                  <a:gd name="T68" fmla="*/ 118 w 682"/>
                  <a:gd name="T69" fmla="*/ 0 h 1002"/>
                  <a:gd name="T70" fmla="*/ 15 w 682"/>
                  <a:gd name="T71" fmla="*/ 42 h 10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682" h="1002">
                    <a:moveTo>
                      <a:pt x="640" y="1002"/>
                    </a:moveTo>
                    <a:lnTo>
                      <a:pt x="596" y="940"/>
                    </a:lnTo>
                    <a:lnTo>
                      <a:pt x="598" y="907"/>
                    </a:lnTo>
                    <a:lnTo>
                      <a:pt x="583" y="860"/>
                    </a:lnTo>
                    <a:lnTo>
                      <a:pt x="582" y="823"/>
                    </a:lnTo>
                    <a:lnTo>
                      <a:pt x="653" y="816"/>
                    </a:lnTo>
                    <a:lnTo>
                      <a:pt x="682" y="774"/>
                    </a:lnTo>
                    <a:lnTo>
                      <a:pt x="631" y="721"/>
                    </a:lnTo>
                    <a:lnTo>
                      <a:pt x="544" y="729"/>
                    </a:lnTo>
                    <a:lnTo>
                      <a:pt x="540" y="735"/>
                    </a:lnTo>
                    <a:lnTo>
                      <a:pt x="500" y="769"/>
                    </a:lnTo>
                    <a:lnTo>
                      <a:pt x="476" y="776"/>
                    </a:lnTo>
                    <a:lnTo>
                      <a:pt x="441" y="830"/>
                    </a:lnTo>
                    <a:lnTo>
                      <a:pt x="424" y="824"/>
                    </a:lnTo>
                    <a:lnTo>
                      <a:pt x="419" y="820"/>
                    </a:lnTo>
                    <a:lnTo>
                      <a:pt x="287" y="830"/>
                    </a:lnTo>
                    <a:lnTo>
                      <a:pt x="254" y="791"/>
                    </a:lnTo>
                    <a:lnTo>
                      <a:pt x="212" y="827"/>
                    </a:lnTo>
                    <a:lnTo>
                      <a:pt x="164" y="813"/>
                    </a:lnTo>
                    <a:lnTo>
                      <a:pt x="157" y="812"/>
                    </a:lnTo>
                    <a:lnTo>
                      <a:pt x="83" y="751"/>
                    </a:lnTo>
                    <a:lnTo>
                      <a:pt x="0" y="730"/>
                    </a:lnTo>
                    <a:lnTo>
                      <a:pt x="59" y="686"/>
                    </a:lnTo>
                    <a:lnTo>
                      <a:pt x="105" y="616"/>
                    </a:lnTo>
                    <a:lnTo>
                      <a:pt x="118" y="532"/>
                    </a:lnTo>
                    <a:lnTo>
                      <a:pt x="109" y="525"/>
                    </a:lnTo>
                    <a:lnTo>
                      <a:pt x="96" y="430"/>
                    </a:lnTo>
                    <a:lnTo>
                      <a:pt x="113" y="381"/>
                    </a:lnTo>
                    <a:lnTo>
                      <a:pt x="159" y="347"/>
                    </a:lnTo>
                    <a:lnTo>
                      <a:pt x="162" y="267"/>
                    </a:lnTo>
                    <a:lnTo>
                      <a:pt x="233" y="139"/>
                    </a:lnTo>
                    <a:lnTo>
                      <a:pt x="194" y="31"/>
                    </a:lnTo>
                    <a:lnTo>
                      <a:pt x="181" y="11"/>
                    </a:lnTo>
                    <a:lnTo>
                      <a:pt x="127" y="0"/>
                    </a:lnTo>
                    <a:lnTo>
                      <a:pt x="118" y="0"/>
                    </a:lnTo>
                    <a:lnTo>
                      <a:pt x="15" y="4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465">
                <a:extLst>
                  <a:ext uri="{FF2B5EF4-FFF2-40B4-BE49-F238E27FC236}">
                    <a16:creationId xmlns:a16="http://schemas.microsoft.com/office/drawing/2014/main" id="{C87A80FE-C55D-F3B7-1529-1D9711ECD4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7" y="2709"/>
                <a:ext cx="131" cy="206"/>
              </a:xfrm>
              <a:custGeom>
                <a:avLst/>
                <a:gdLst>
                  <a:gd name="T0" fmla="*/ 0 w 918"/>
                  <a:gd name="T1" fmla="*/ 1441 h 1441"/>
                  <a:gd name="T2" fmla="*/ 38 w 918"/>
                  <a:gd name="T3" fmla="*/ 1404 h 1441"/>
                  <a:gd name="T4" fmla="*/ 150 w 918"/>
                  <a:gd name="T5" fmla="*/ 1391 h 1441"/>
                  <a:gd name="T6" fmla="*/ 217 w 918"/>
                  <a:gd name="T7" fmla="*/ 1256 h 1441"/>
                  <a:gd name="T8" fmla="*/ 139 w 918"/>
                  <a:gd name="T9" fmla="*/ 1156 h 1441"/>
                  <a:gd name="T10" fmla="*/ 121 w 918"/>
                  <a:gd name="T11" fmla="*/ 1140 h 1441"/>
                  <a:gd name="T12" fmla="*/ 139 w 918"/>
                  <a:gd name="T13" fmla="*/ 1096 h 1441"/>
                  <a:gd name="T14" fmla="*/ 221 w 918"/>
                  <a:gd name="T15" fmla="*/ 1081 h 1441"/>
                  <a:gd name="T16" fmla="*/ 237 w 918"/>
                  <a:gd name="T17" fmla="*/ 1084 h 1441"/>
                  <a:gd name="T18" fmla="*/ 325 w 918"/>
                  <a:gd name="T19" fmla="*/ 1069 h 1441"/>
                  <a:gd name="T20" fmla="*/ 332 w 918"/>
                  <a:gd name="T21" fmla="*/ 1008 h 1441"/>
                  <a:gd name="T22" fmla="*/ 311 w 918"/>
                  <a:gd name="T23" fmla="*/ 983 h 1441"/>
                  <a:gd name="T24" fmla="*/ 289 w 918"/>
                  <a:gd name="T25" fmla="*/ 909 h 1441"/>
                  <a:gd name="T26" fmla="*/ 314 w 918"/>
                  <a:gd name="T27" fmla="*/ 852 h 1441"/>
                  <a:gd name="T28" fmla="*/ 276 w 918"/>
                  <a:gd name="T29" fmla="*/ 727 h 1441"/>
                  <a:gd name="T30" fmla="*/ 278 w 918"/>
                  <a:gd name="T31" fmla="*/ 687 h 1441"/>
                  <a:gd name="T32" fmla="*/ 319 w 918"/>
                  <a:gd name="T33" fmla="*/ 640 h 1441"/>
                  <a:gd name="T34" fmla="*/ 311 w 918"/>
                  <a:gd name="T35" fmla="*/ 560 h 1441"/>
                  <a:gd name="T36" fmla="*/ 354 w 918"/>
                  <a:gd name="T37" fmla="*/ 588 h 1441"/>
                  <a:gd name="T38" fmla="*/ 387 w 918"/>
                  <a:gd name="T39" fmla="*/ 556 h 1441"/>
                  <a:gd name="T40" fmla="*/ 448 w 918"/>
                  <a:gd name="T41" fmla="*/ 574 h 1441"/>
                  <a:gd name="T42" fmla="*/ 479 w 918"/>
                  <a:gd name="T43" fmla="*/ 476 h 1441"/>
                  <a:gd name="T44" fmla="*/ 533 w 918"/>
                  <a:gd name="T45" fmla="*/ 462 h 1441"/>
                  <a:gd name="T46" fmla="*/ 547 w 918"/>
                  <a:gd name="T47" fmla="*/ 452 h 1441"/>
                  <a:gd name="T48" fmla="*/ 617 w 918"/>
                  <a:gd name="T49" fmla="*/ 414 h 1441"/>
                  <a:gd name="T50" fmla="*/ 595 w 918"/>
                  <a:gd name="T51" fmla="*/ 360 h 1441"/>
                  <a:gd name="T52" fmla="*/ 599 w 918"/>
                  <a:gd name="T53" fmla="*/ 323 h 1441"/>
                  <a:gd name="T54" fmla="*/ 647 w 918"/>
                  <a:gd name="T55" fmla="*/ 348 h 1441"/>
                  <a:gd name="T56" fmla="*/ 671 w 918"/>
                  <a:gd name="T57" fmla="*/ 288 h 1441"/>
                  <a:gd name="T58" fmla="*/ 685 w 918"/>
                  <a:gd name="T59" fmla="*/ 272 h 1441"/>
                  <a:gd name="T60" fmla="*/ 645 w 918"/>
                  <a:gd name="T61" fmla="*/ 244 h 1441"/>
                  <a:gd name="T62" fmla="*/ 588 w 918"/>
                  <a:gd name="T63" fmla="*/ 250 h 1441"/>
                  <a:gd name="T64" fmla="*/ 590 w 918"/>
                  <a:gd name="T65" fmla="*/ 210 h 1441"/>
                  <a:gd name="T66" fmla="*/ 527 w 918"/>
                  <a:gd name="T67" fmla="*/ 156 h 1441"/>
                  <a:gd name="T68" fmla="*/ 587 w 918"/>
                  <a:gd name="T69" fmla="*/ 146 h 1441"/>
                  <a:gd name="T70" fmla="*/ 610 w 918"/>
                  <a:gd name="T71" fmla="*/ 59 h 1441"/>
                  <a:gd name="T72" fmla="*/ 649 w 918"/>
                  <a:gd name="T73" fmla="*/ 70 h 1441"/>
                  <a:gd name="T74" fmla="*/ 696 w 918"/>
                  <a:gd name="T75" fmla="*/ 31 h 1441"/>
                  <a:gd name="T76" fmla="*/ 726 w 918"/>
                  <a:gd name="T77" fmla="*/ 105 h 1441"/>
                  <a:gd name="T78" fmla="*/ 762 w 918"/>
                  <a:gd name="T79" fmla="*/ 94 h 1441"/>
                  <a:gd name="T80" fmla="*/ 776 w 918"/>
                  <a:gd name="T81" fmla="*/ 0 h 1441"/>
                  <a:gd name="T82" fmla="*/ 866 w 918"/>
                  <a:gd name="T83" fmla="*/ 25 h 1441"/>
                  <a:gd name="T84" fmla="*/ 918 w 918"/>
                  <a:gd name="T85" fmla="*/ 3 h 1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918" h="1441">
                    <a:moveTo>
                      <a:pt x="0" y="1441"/>
                    </a:moveTo>
                    <a:lnTo>
                      <a:pt x="38" y="1404"/>
                    </a:lnTo>
                    <a:lnTo>
                      <a:pt x="150" y="1391"/>
                    </a:lnTo>
                    <a:lnTo>
                      <a:pt x="217" y="1256"/>
                    </a:lnTo>
                    <a:lnTo>
                      <a:pt x="139" y="1156"/>
                    </a:lnTo>
                    <a:lnTo>
                      <a:pt x="121" y="1140"/>
                    </a:lnTo>
                    <a:lnTo>
                      <a:pt x="139" y="1096"/>
                    </a:lnTo>
                    <a:lnTo>
                      <a:pt x="221" y="1081"/>
                    </a:lnTo>
                    <a:lnTo>
                      <a:pt x="237" y="1084"/>
                    </a:lnTo>
                    <a:lnTo>
                      <a:pt x="325" y="1069"/>
                    </a:lnTo>
                    <a:lnTo>
                      <a:pt x="332" y="1008"/>
                    </a:lnTo>
                    <a:lnTo>
                      <a:pt x="311" y="983"/>
                    </a:lnTo>
                    <a:lnTo>
                      <a:pt x="289" y="909"/>
                    </a:lnTo>
                    <a:lnTo>
                      <a:pt x="314" y="852"/>
                    </a:lnTo>
                    <a:lnTo>
                      <a:pt x="276" y="727"/>
                    </a:lnTo>
                    <a:lnTo>
                      <a:pt x="278" y="687"/>
                    </a:lnTo>
                    <a:lnTo>
                      <a:pt x="319" y="640"/>
                    </a:lnTo>
                    <a:lnTo>
                      <a:pt x="311" y="560"/>
                    </a:lnTo>
                    <a:lnTo>
                      <a:pt x="354" y="588"/>
                    </a:lnTo>
                    <a:lnTo>
                      <a:pt x="387" y="556"/>
                    </a:lnTo>
                    <a:lnTo>
                      <a:pt x="448" y="574"/>
                    </a:lnTo>
                    <a:lnTo>
                      <a:pt x="479" y="476"/>
                    </a:lnTo>
                    <a:lnTo>
                      <a:pt x="533" y="462"/>
                    </a:lnTo>
                    <a:lnTo>
                      <a:pt x="547" y="452"/>
                    </a:lnTo>
                    <a:lnTo>
                      <a:pt x="617" y="414"/>
                    </a:lnTo>
                    <a:lnTo>
                      <a:pt x="595" y="360"/>
                    </a:lnTo>
                    <a:lnTo>
                      <a:pt x="599" y="323"/>
                    </a:lnTo>
                    <a:lnTo>
                      <a:pt x="647" y="348"/>
                    </a:lnTo>
                    <a:lnTo>
                      <a:pt x="671" y="288"/>
                    </a:lnTo>
                    <a:lnTo>
                      <a:pt x="685" y="272"/>
                    </a:lnTo>
                    <a:lnTo>
                      <a:pt x="645" y="244"/>
                    </a:lnTo>
                    <a:lnTo>
                      <a:pt x="588" y="250"/>
                    </a:lnTo>
                    <a:lnTo>
                      <a:pt x="590" y="210"/>
                    </a:lnTo>
                    <a:lnTo>
                      <a:pt x="527" y="156"/>
                    </a:lnTo>
                    <a:lnTo>
                      <a:pt x="587" y="146"/>
                    </a:lnTo>
                    <a:lnTo>
                      <a:pt x="610" y="59"/>
                    </a:lnTo>
                    <a:lnTo>
                      <a:pt x="649" y="70"/>
                    </a:lnTo>
                    <a:lnTo>
                      <a:pt x="696" y="31"/>
                    </a:lnTo>
                    <a:lnTo>
                      <a:pt x="726" y="105"/>
                    </a:lnTo>
                    <a:lnTo>
                      <a:pt x="762" y="94"/>
                    </a:lnTo>
                    <a:lnTo>
                      <a:pt x="776" y="0"/>
                    </a:lnTo>
                    <a:lnTo>
                      <a:pt x="866" y="25"/>
                    </a:lnTo>
                    <a:lnTo>
                      <a:pt x="918" y="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466">
                <a:extLst>
                  <a:ext uri="{FF2B5EF4-FFF2-40B4-BE49-F238E27FC236}">
                    <a16:creationId xmlns:a16="http://schemas.microsoft.com/office/drawing/2014/main" id="{7C1FC87A-D5F8-F3E8-A649-B79311FDF2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" y="2783"/>
                <a:ext cx="309" cy="143"/>
              </a:xfrm>
              <a:custGeom>
                <a:avLst/>
                <a:gdLst>
                  <a:gd name="T0" fmla="*/ 0 w 2162"/>
                  <a:gd name="T1" fmla="*/ 161 h 1001"/>
                  <a:gd name="T2" fmla="*/ 292 w 2162"/>
                  <a:gd name="T3" fmla="*/ 80 h 1001"/>
                  <a:gd name="T4" fmla="*/ 338 w 2162"/>
                  <a:gd name="T5" fmla="*/ 0 h 1001"/>
                  <a:gd name="T6" fmla="*/ 452 w 2162"/>
                  <a:gd name="T7" fmla="*/ 77 h 1001"/>
                  <a:gd name="T8" fmla="*/ 471 w 2162"/>
                  <a:gd name="T9" fmla="*/ 72 h 1001"/>
                  <a:gd name="T10" fmla="*/ 482 w 2162"/>
                  <a:gd name="T11" fmla="*/ 67 h 1001"/>
                  <a:gd name="T12" fmla="*/ 522 w 2162"/>
                  <a:gd name="T13" fmla="*/ 67 h 1001"/>
                  <a:gd name="T14" fmla="*/ 528 w 2162"/>
                  <a:gd name="T15" fmla="*/ 77 h 1001"/>
                  <a:gd name="T16" fmla="*/ 537 w 2162"/>
                  <a:gd name="T17" fmla="*/ 135 h 1001"/>
                  <a:gd name="T18" fmla="*/ 537 w 2162"/>
                  <a:gd name="T19" fmla="*/ 145 h 1001"/>
                  <a:gd name="T20" fmla="*/ 513 w 2162"/>
                  <a:gd name="T21" fmla="*/ 204 h 1001"/>
                  <a:gd name="T22" fmla="*/ 434 w 2162"/>
                  <a:gd name="T23" fmla="*/ 307 h 1001"/>
                  <a:gd name="T24" fmla="*/ 594 w 2162"/>
                  <a:gd name="T25" fmla="*/ 280 h 1001"/>
                  <a:gd name="T26" fmla="*/ 655 w 2162"/>
                  <a:gd name="T27" fmla="*/ 262 h 1001"/>
                  <a:gd name="T28" fmla="*/ 668 w 2162"/>
                  <a:gd name="T29" fmla="*/ 280 h 1001"/>
                  <a:gd name="T30" fmla="*/ 799 w 2162"/>
                  <a:gd name="T31" fmla="*/ 339 h 1001"/>
                  <a:gd name="T32" fmla="*/ 867 w 2162"/>
                  <a:gd name="T33" fmla="*/ 336 h 1001"/>
                  <a:gd name="T34" fmla="*/ 873 w 2162"/>
                  <a:gd name="T35" fmla="*/ 328 h 1001"/>
                  <a:gd name="T36" fmla="*/ 887 w 2162"/>
                  <a:gd name="T37" fmla="*/ 318 h 1001"/>
                  <a:gd name="T38" fmla="*/ 911 w 2162"/>
                  <a:gd name="T39" fmla="*/ 313 h 1001"/>
                  <a:gd name="T40" fmla="*/ 917 w 2162"/>
                  <a:gd name="T41" fmla="*/ 313 h 1001"/>
                  <a:gd name="T42" fmla="*/ 926 w 2162"/>
                  <a:gd name="T43" fmla="*/ 317 h 1001"/>
                  <a:gd name="T44" fmla="*/ 932 w 2162"/>
                  <a:gd name="T45" fmla="*/ 291 h 1001"/>
                  <a:gd name="T46" fmla="*/ 948 w 2162"/>
                  <a:gd name="T47" fmla="*/ 285 h 1001"/>
                  <a:gd name="T48" fmla="*/ 1026 w 2162"/>
                  <a:gd name="T49" fmla="*/ 266 h 1001"/>
                  <a:gd name="T50" fmla="*/ 1089 w 2162"/>
                  <a:gd name="T51" fmla="*/ 284 h 1001"/>
                  <a:gd name="T52" fmla="*/ 1121 w 2162"/>
                  <a:gd name="T53" fmla="*/ 263 h 1001"/>
                  <a:gd name="T54" fmla="*/ 1206 w 2162"/>
                  <a:gd name="T55" fmla="*/ 273 h 1001"/>
                  <a:gd name="T56" fmla="*/ 1227 w 2162"/>
                  <a:gd name="T57" fmla="*/ 328 h 1001"/>
                  <a:gd name="T58" fmla="*/ 1195 w 2162"/>
                  <a:gd name="T59" fmla="*/ 405 h 1001"/>
                  <a:gd name="T60" fmla="*/ 1337 w 2162"/>
                  <a:gd name="T61" fmla="*/ 465 h 1001"/>
                  <a:gd name="T62" fmla="*/ 1351 w 2162"/>
                  <a:gd name="T63" fmla="*/ 481 h 1001"/>
                  <a:gd name="T64" fmla="*/ 1352 w 2162"/>
                  <a:gd name="T65" fmla="*/ 484 h 1001"/>
                  <a:gd name="T66" fmla="*/ 1416 w 2162"/>
                  <a:gd name="T67" fmla="*/ 514 h 1001"/>
                  <a:gd name="T68" fmla="*/ 1433 w 2162"/>
                  <a:gd name="T69" fmla="*/ 586 h 1001"/>
                  <a:gd name="T70" fmla="*/ 1507 w 2162"/>
                  <a:gd name="T71" fmla="*/ 629 h 1001"/>
                  <a:gd name="T72" fmla="*/ 1599 w 2162"/>
                  <a:gd name="T73" fmla="*/ 637 h 1001"/>
                  <a:gd name="T74" fmla="*/ 1602 w 2162"/>
                  <a:gd name="T75" fmla="*/ 688 h 1001"/>
                  <a:gd name="T76" fmla="*/ 1608 w 2162"/>
                  <a:gd name="T77" fmla="*/ 699 h 1001"/>
                  <a:gd name="T78" fmla="*/ 1625 w 2162"/>
                  <a:gd name="T79" fmla="*/ 717 h 1001"/>
                  <a:gd name="T80" fmla="*/ 1653 w 2162"/>
                  <a:gd name="T81" fmla="*/ 740 h 1001"/>
                  <a:gd name="T82" fmla="*/ 1664 w 2162"/>
                  <a:gd name="T83" fmla="*/ 740 h 1001"/>
                  <a:gd name="T84" fmla="*/ 1691 w 2162"/>
                  <a:gd name="T85" fmla="*/ 743 h 1001"/>
                  <a:gd name="T86" fmla="*/ 1658 w 2162"/>
                  <a:gd name="T87" fmla="*/ 877 h 1001"/>
                  <a:gd name="T88" fmla="*/ 1668 w 2162"/>
                  <a:gd name="T89" fmla="*/ 939 h 1001"/>
                  <a:gd name="T90" fmla="*/ 1668 w 2162"/>
                  <a:gd name="T91" fmla="*/ 946 h 1001"/>
                  <a:gd name="T92" fmla="*/ 1669 w 2162"/>
                  <a:gd name="T93" fmla="*/ 951 h 1001"/>
                  <a:gd name="T94" fmla="*/ 1701 w 2162"/>
                  <a:gd name="T95" fmla="*/ 961 h 1001"/>
                  <a:gd name="T96" fmla="*/ 1824 w 2162"/>
                  <a:gd name="T97" fmla="*/ 976 h 1001"/>
                  <a:gd name="T98" fmla="*/ 1916 w 2162"/>
                  <a:gd name="T99" fmla="*/ 1001 h 1001"/>
                  <a:gd name="T100" fmla="*/ 1996 w 2162"/>
                  <a:gd name="T101" fmla="*/ 976 h 1001"/>
                  <a:gd name="T102" fmla="*/ 1999 w 2162"/>
                  <a:gd name="T103" fmla="*/ 815 h 1001"/>
                  <a:gd name="T104" fmla="*/ 2051 w 2162"/>
                  <a:gd name="T105" fmla="*/ 808 h 1001"/>
                  <a:gd name="T106" fmla="*/ 2162 w 2162"/>
                  <a:gd name="T107" fmla="*/ 925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62" h="1001">
                    <a:moveTo>
                      <a:pt x="0" y="161"/>
                    </a:moveTo>
                    <a:lnTo>
                      <a:pt x="292" y="80"/>
                    </a:lnTo>
                    <a:lnTo>
                      <a:pt x="338" y="0"/>
                    </a:lnTo>
                    <a:lnTo>
                      <a:pt x="452" y="77"/>
                    </a:lnTo>
                    <a:lnTo>
                      <a:pt x="471" y="72"/>
                    </a:lnTo>
                    <a:lnTo>
                      <a:pt x="482" y="67"/>
                    </a:lnTo>
                    <a:lnTo>
                      <a:pt x="522" y="67"/>
                    </a:lnTo>
                    <a:lnTo>
                      <a:pt x="528" y="77"/>
                    </a:lnTo>
                    <a:lnTo>
                      <a:pt x="537" y="135"/>
                    </a:lnTo>
                    <a:lnTo>
                      <a:pt x="537" y="145"/>
                    </a:lnTo>
                    <a:lnTo>
                      <a:pt x="513" y="204"/>
                    </a:lnTo>
                    <a:lnTo>
                      <a:pt x="434" y="307"/>
                    </a:lnTo>
                    <a:lnTo>
                      <a:pt x="594" y="280"/>
                    </a:lnTo>
                    <a:lnTo>
                      <a:pt x="655" y="262"/>
                    </a:lnTo>
                    <a:lnTo>
                      <a:pt x="668" y="280"/>
                    </a:lnTo>
                    <a:lnTo>
                      <a:pt x="799" y="339"/>
                    </a:lnTo>
                    <a:lnTo>
                      <a:pt x="867" y="336"/>
                    </a:lnTo>
                    <a:lnTo>
                      <a:pt x="873" y="328"/>
                    </a:lnTo>
                    <a:lnTo>
                      <a:pt x="887" y="318"/>
                    </a:lnTo>
                    <a:lnTo>
                      <a:pt x="911" y="313"/>
                    </a:lnTo>
                    <a:lnTo>
                      <a:pt x="917" y="313"/>
                    </a:lnTo>
                    <a:lnTo>
                      <a:pt x="926" y="317"/>
                    </a:lnTo>
                    <a:lnTo>
                      <a:pt x="932" y="291"/>
                    </a:lnTo>
                    <a:lnTo>
                      <a:pt x="948" y="285"/>
                    </a:lnTo>
                    <a:lnTo>
                      <a:pt x="1026" y="266"/>
                    </a:lnTo>
                    <a:lnTo>
                      <a:pt x="1089" y="284"/>
                    </a:lnTo>
                    <a:lnTo>
                      <a:pt x="1121" y="263"/>
                    </a:lnTo>
                    <a:lnTo>
                      <a:pt x="1206" y="273"/>
                    </a:lnTo>
                    <a:lnTo>
                      <a:pt x="1227" y="328"/>
                    </a:lnTo>
                    <a:lnTo>
                      <a:pt x="1195" y="405"/>
                    </a:lnTo>
                    <a:lnTo>
                      <a:pt x="1337" y="465"/>
                    </a:lnTo>
                    <a:lnTo>
                      <a:pt x="1351" y="481"/>
                    </a:lnTo>
                    <a:lnTo>
                      <a:pt x="1352" y="484"/>
                    </a:lnTo>
                    <a:lnTo>
                      <a:pt x="1416" y="514"/>
                    </a:lnTo>
                    <a:lnTo>
                      <a:pt x="1433" y="586"/>
                    </a:lnTo>
                    <a:lnTo>
                      <a:pt x="1507" y="629"/>
                    </a:lnTo>
                    <a:lnTo>
                      <a:pt x="1599" y="637"/>
                    </a:lnTo>
                    <a:lnTo>
                      <a:pt x="1602" y="688"/>
                    </a:lnTo>
                    <a:lnTo>
                      <a:pt x="1608" y="699"/>
                    </a:lnTo>
                    <a:lnTo>
                      <a:pt x="1625" y="717"/>
                    </a:lnTo>
                    <a:lnTo>
                      <a:pt x="1653" y="740"/>
                    </a:lnTo>
                    <a:lnTo>
                      <a:pt x="1664" y="740"/>
                    </a:lnTo>
                    <a:lnTo>
                      <a:pt x="1691" y="743"/>
                    </a:lnTo>
                    <a:lnTo>
                      <a:pt x="1658" y="877"/>
                    </a:lnTo>
                    <a:lnTo>
                      <a:pt x="1668" y="939"/>
                    </a:lnTo>
                    <a:lnTo>
                      <a:pt x="1668" y="946"/>
                    </a:lnTo>
                    <a:lnTo>
                      <a:pt x="1669" y="951"/>
                    </a:lnTo>
                    <a:lnTo>
                      <a:pt x="1701" y="961"/>
                    </a:lnTo>
                    <a:lnTo>
                      <a:pt x="1824" y="976"/>
                    </a:lnTo>
                    <a:lnTo>
                      <a:pt x="1916" y="1001"/>
                    </a:lnTo>
                    <a:lnTo>
                      <a:pt x="1996" y="976"/>
                    </a:lnTo>
                    <a:lnTo>
                      <a:pt x="1999" y="815"/>
                    </a:lnTo>
                    <a:lnTo>
                      <a:pt x="2051" y="808"/>
                    </a:lnTo>
                    <a:lnTo>
                      <a:pt x="2162" y="925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467">
                <a:extLst>
                  <a:ext uri="{FF2B5EF4-FFF2-40B4-BE49-F238E27FC236}">
                    <a16:creationId xmlns:a16="http://schemas.microsoft.com/office/drawing/2014/main" id="{F76623CA-EE10-2D30-E53F-9157B4FABD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7" y="2915"/>
                <a:ext cx="77" cy="98"/>
              </a:xfrm>
              <a:custGeom>
                <a:avLst/>
                <a:gdLst>
                  <a:gd name="T0" fmla="*/ 0 w 538"/>
                  <a:gd name="T1" fmla="*/ 0 h 687"/>
                  <a:gd name="T2" fmla="*/ 20 w 538"/>
                  <a:gd name="T3" fmla="*/ 61 h 687"/>
                  <a:gd name="T4" fmla="*/ 16 w 538"/>
                  <a:gd name="T5" fmla="*/ 207 h 687"/>
                  <a:gd name="T6" fmla="*/ 265 w 538"/>
                  <a:gd name="T7" fmla="*/ 223 h 687"/>
                  <a:gd name="T8" fmla="*/ 339 w 538"/>
                  <a:gd name="T9" fmla="*/ 278 h 687"/>
                  <a:gd name="T10" fmla="*/ 538 w 538"/>
                  <a:gd name="T11" fmla="*/ 305 h 687"/>
                  <a:gd name="T12" fmla="*/ 538 w 538"/>
                  <a:gd name="T13" fmla="*/ 343 h 687"/>
                  <a:gd name="T14" fmla="*/ 464 w 538"/>
                  <a:gd name="T15" fmla="*/ 403 h 687"/>
                  <a:gd name="T16" fmla="*/ 467 w 538"/>
                  <a:gd name="T17" fmla="*/ 411 h 687"/>
                  <a:gd name="T18" fmla="*/ 464 w 538"/>
                  <a:gd name="T19" fmla="*/ 426 h 687"/>
                  <a:gd name="T20" fmla="*/ 420 w 538"/>
                  <a:gd name="T21" fmla="*/ 539 h 687"/>
                  <a:gd name="T22" fmla="*/ 402 w 538"/>
                  <a:gd name="T23" fmla="*/ 571 h 687"/>
                  <a:gd name="T24" fmla="*/ 379 w 538"/>
                  <a:gd name="T25" fmla="*/ 571 h 687"/>
                  <a:gd name="T26" fmla="*/ 405 w 538"/>
                  <a:gd name="T27" fmla="*/ 687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8" h="687">
                    <a:moveTo>
                      <a:pt x="0" y="0"/>
                    </a:moveTo>
                    <a:lnTo>
                      <a:pt x="20" y="61"/>
                    </a:lnTo>
                    <a:lnTo>
                      <a:pt x="16" y="207"/>
                    </a:lnTo>
                    <a:lnTo>
                      <a:pt x="265" y="223"/>
                    </a:lnTo>
                    <a:lnTo>
                      <a:pt x="339" y="278"/>
                    </a:lnTo>
                    <a:lnTo>
                      <a:pt x="538" y="305"/>
                    </a:lnTo>
                    <a:lnTo>
                      <a:pt x="538" y="343"/>
                    </a:lnTo>
                    <a:lnTo>
                      <a:pt x="464" y="403"/>
                    </a:lnTo>
                    <a:lnTo>
                      <a:pt x="467" y="411"/>
                    </a:lnTo>
                    <a:lnTo>
                      <a:pt x="464" y="426"/>
                    </a:lnTo>
                    <a:lnTo>
                      <a:pt x="420" y="539"/>
                    </a:lnTo>
                    <a:lnTo>
                      <a:pt x="402" y="571"/>
                    </a:lnTo>
                    <a:lnTo>
                      <a:pt x="379" y="571"/>
                    </a:lnTo>
                    <a:lnTo>
                      <a:pt x="405" y="687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468">
                <a:extLst>
                  <a:ext uri="{FF2B5EF4-FFF2-40B4-BE49-F238E27FC236}">
                    <a16:creationId xmlns:a16="http://schemas.microsoft.com/office/drawing/2014/main" id="{66D55F06-E5D9-145F-6E71-E3CCCC797A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1" y="3160"/>
                <a:ext cx="367" cy="29"/>
              </a:xfrm>
              <a:custGeom>
                <a:avLst/>
                <a:gdLst>
                  <a:gd name="T0" fmla="*/ 48 w 2573"/>
                  <a:gd name="T1" fmla="*/ 73 h 204"/>
                  <a:gd name="T2" fmla="*/ 218 w 2573"/>
                  <a:gd name="T3" fmla="*/ 167 h 204"/>
                  <a:gd name="T4" fmla="*/ 378 w 2573"/>
                  <a:gd name="T5" fmla="*/ 160 h 204"/>
                  <a:gd name="T6" fmla="*/ 549 w 2573"/>
                  <a:gd name="T7" fmla="*/ 131 h 204"/>
                  <a:gd name="T8" fmla="*/ 662 w 2573"/>
                  <a:gd name="T9" fmla="*/ 56 h 204"/>
                  <a:gd name="T10" fmla="*/ 735 w 2573"/>
                  <a:gd name="T11" fmla="*/ 80 h 204"/>
                  <a:gd name="T12" fmla="*/ 786 w 2573"/>
                  <a:gd name="T13" fmla="*/ 138 h 204"/>
                  <a:gd name="T14" fmla="*/ 791 w 2573"/>
                  <a:gd name="T15" fmla="*/ 145 h 204"/>
                  <a:gd name="T16" fmla="*/ 782 w 2573"/>
                  <a:gd name="T17" fmla="*/ 161 h 204"/>
                  <a:gd name="T18" fmla="*/ 747 w 2573"/>
                  <a:gd name="T19" fmla="*/ 167 h 204"/>
                  <a:gd name="T20" fmla="*/ 708 w 2573"/>
                  <a:gd name="T21" fmla="*/ 194 h 204"/>
                  <a:gd name="T22" fmla="*/ 782 w 2573"/>
                  <a:gd name="T23" fmla="*/ 189 h 204"/>
                  <a:gd name="T24" fmla="*/ 889 w 2573"/>
                  <a:gd name="T25" fmla="*/ 132 h 204"/>
                  <a:gd name="T26" fmla="*/ 994 w 2573"/>
                  <a:gd name="T27" fmla="*/ 189 h 204"/>
                  <a:gd name="T28" fmla="*/ 1064 w 2573"/>
                  <a:gd name="T29" fmla="*/ 192 h 204"/>
                  <a:gd name="T30" fmla="*/ 1128 w 2573"/>
                  <a:gd name="T31" fmla="*/ 109 h 204"/>
                  <a:gd name="T32" fmla="*/ 1230 w 2573"/>
                  <a:gd name="T33" fmla="*/ 80 h 204"/>
                  <a:gd name="T34" fmla="*/ 1326 w 2573"/>
                  <a:gd name="T35" fmla="*/ 95 h 204"/>
                  <a:gd name="T36" fmla="*/ 1370 w 2573"/>
                  <a:gd name="T37" fmla="*/ 69 h 204"/>
                  <a:gd name="T38" fmla="*/ 1468 w 2573"/>
                  <a:gd name="T39" fmla="*/ 47 h 204"/>
                  <a:gd name="T40" fmla="*/ 1587 w 2573"/>
                  <a:gd name="T41" fmla="*/ 77 h 204"/>
                  <a:gd name="T42" fmla="*/ 1636 w 2573"/>
                  <a:gd name="T43" fmla="*/ 117 h 204"/>
                  <a:gd name="T44" fmla="*/ 1734 w 2573"/>
                  <a:gd name="T45" fmla="*/ 47 h 204"/>
                  <a:gd name="T46" fmla="*/ 1787 w 2573"/>
                  <a:gd name="T47" fmla="*/ 91 h 204"/>
                  <a:gd name="T48" fmla="*/ 1824 w 2573"/>
                  <a:gd name="T49" fmla="*/ 117 h 204"/>
                  <a:gd name="T50" fmla="*/ 1920 w 2573"/>
                  <a:gd name="T51" fmla="*/ 84 h 204"/>
                  <a:gd name="T52" fmla="*/ 1940 w 2573"/>
                  <a:gd name="T53" fmla="*/ 127 h 204"/>
                  <a:gd name="T54" fmla="*/ 2128 w 2573"/>
                  <a:gd name="T55" fmla="*/ 7 h 204"/>
                  <a:gd name="T56" fmla="*/ 2195 w 2573"/>
                  <a:gd name="T57" fmla="*/ 25 h 204"/>
                  <a:gd name="T58" fmla="*/ 2180 w 2573"/>
                  <a:gd name="T59" fmla="*/ 110 h 204"/>
                  <a:gd name="T60" fmla="*/ 2254 w 2573"/>
                  <a:gd name="T61" fmla="*/ 84 h 204"/>
                  <a:gd name="T62" fmla="*/ 2357 w 2573"/>
                  <a:gd name="T63" fmla="*/ 109 h 204"/>
                  <a:gd name="T64" fmla="*/ 2455 w 2573"/>
                  <a:gd name="T65" fmla="*/ 72 h 204"/>
                  <a:gd name="T66" fmla="*/ 2573 w 2573"/>
                  <a:gd name="T67" fmla="*/ 40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573" h="204">
                    <a:moveTo>
                      <a:pt x="0" y="66"/>
                    </a:moveTo>
                    <a:lnTo>
                      <a:pt x="48" y="73"/>
                    </a:lnTo>
                    <a:lnTo>
                      <a:pt x="212" y="167"/>
                    </a:lnTo>
                    <a:lnTo>
                      <a:pt x="218" y="167"/>
                    </a:lnTo>
                    <a:lnTo>
                      <a:pt x="306" y="178"/>
                    </a:lnTo>
                    <a:lnTo>
                      <a:pt x="378" y="160"/>
                    </a:lnTo>
                    <a:lnTo>
                      <a:pt x="528" y="139"/>
                    </a:lnTo>
                    <a:lnTo>
                      <a:pt x="549" y="131"/>
                    </a:lnTo>
                    <a:lnTo>
                      <a:pt x="644" y="72"/>
                    </a:lnTo>
                    <a:lnTo>
                      <a:pt x="662" y="56"/>
                    </a:lnTo>
                    <a:lnTo>
                      <a:pt x="705" y="58"/>
                    </a:lnTo>
                    <a:lnTo>
                      <a:pt x="735" y="80"/>
                    </a:lnTo>
                    <a:lnTo>
                      <a:pt x="786" y="132"/>
                    </a:lnTo>
                    <a:lnTo>
                      <a:pt x="786" y="138"/>
                    </a:lnTo>
                    <a:lnTo>
                      <a:pt x="790" y="138"/>
                    </a:lnTo>
                    <a:lnTo>
                      <a:pt x="791" y="145"/>
                    </a:lnTo>
                    <a:lnTo>
                      <a:pt x="786" y="161"/>
                    </a:lnTo>
                    <a:lnTo>
                      <a:pt x="782" y="161"/>
                    </a:lnTo>
                    <a:lnTo>
                      <a:pt x="779" y="164"/>
                    </a:lnTo>
                    <a:lnTo>
                      <a:pt x="747" y="167"/>
                    </a:lnTo>
                    <a:lnTo>
                      <a:pt x="719" y="164"/>
                    </a:lnTo>
                    <a:lnTo>
                      <a:pt x="708" y="194"/>
                    </a:lnTo>
                    <a:lnTo>
                      <a:pt x="708" y="204"/>
                    </a:lnTo>
                    <a:lnTo>
                      <a:pt x="782" y="189"/>
                    </a:lnTo>
                    <a:lnTo>
                      <a:pt x="834" y="153"/>
                    </a:lnTo>
                    <a:lnTo>
                      <a:pt x="889" y="132"/>
                    </a:lnTo>
                    <a:lnTo>
                      <a:pt x="911" y="172"/>
                    </a:lnTo>
                    <a:lnTo>
                      <a:pt x="994" y="189"/>
                    </a:lnTo>
                    <a:lnTo>
                      <a:pt x="1000" y="197"/>
                    </a:lnTo>
                    <a:lnTo>
                      <a:pt x="1064" y="192"/>
                    </a:lnTo>
                    <a:lnTo>
                      <a:pt x="1052" y="102"/>
                    </a:lnTo>
                    <a:lnTo>
                      <a:pt x="1128" y="109"/>
                    </a:lnTo>
                    <a:lnTo>
                      <a:pt x="1183" y="106"/>
                    </a:lnTo>
                    <a:lnTo>
                      <a:pt x="1230" y="80"/>
                    </a:lnTo>
                    <a:lnTo>
                      <a:pt x="1311" y="91"/>
                    </a:lnTo>
                    <a:lnTo>
                      <a:pt x="1326" y="95"/>
                    </a:lnTo>
                    <a:lnTo>
                      <a:pt x="1368" y="98"/>
                    </a:lnTo>
                    <a:lnTo>
                      <a:pt x="1370" y="69"/>
                    </a:lnTo>
                    <a:lnTo>
                      <a:pt x="1448" y="69"/>
                    </a:lnTo>
                    <a:lnTo>
                      <a:pt x="1468" y="47"/>
                    </a:lnTo>
                    <a:lnTo>
                      <a:pt x="1518" y="8"/>
                    </a:lnTo>
                    <a:lnTo>
                      <a:pt x="1587" y="77"/>
                    </a:lnTo>
                    <a:lnTo>
                      <a:pt x="1598" y="105"/>
                    </a:lnTo>
                    <a:lnTo>
                      <a:pt x="1636" y="117"/>
                    </a:lnTo>
                    <a:lnTo>
                      <a:pt x="1656" y="61"/>
                    </a:lnTo>
                    <a:lnTo>
                      <a:pt x="1734" y="47"/>
                    </a:lnTo>
                    <a:lnTo>
                      <a:pt x="1776" y="33"/>
                    </a:lnTo>
                    <a:lnTo>
                      <a:pt x="1787" y="91"/>
                    </a:lnTo>
                    <a:lnTo>
                      <a:pt x="1791" y="100"/>
                    </a:lnTo>
                    <a:lnTo>
                      <a:pt x="1824" y="117"/>
                    </a:lnTo>
                    <a:lnTo>
                      <a:pt x="1824" y="138"/>
                    </a:lnTo>
                    <a:lnTo>
                      <a:pt x="1920" y="84"/>
                    </a:lnTo>
                    <a:lnTo>
                      <a:pt x="1931" y="100"/>
                    </a:lnTo>
                    <a:lnTo>
                      <a:pt x="1940" y="127"/>
                    </a:lnTo>
                    <a:lnTo>
                      <a:pt x="1949" y="127"/>
                    </a:lnTo>
                    <a:lnTo>
                      <a:pt x="2128" y="7"/>
                    </a:lnTo>
                    <a:lnTo>
                      <a:pt x="2177" y="0"/>
                    </a:lnTo>
                    <a:lnTo>
                      <a:pt x="2195" y="25"/>
                    </a:lnTo>
                    <a:lnTo>
                      <a:pt x="2156" y="117"/>
                    </a:lnTo>
                    <a:lnTo>
                      <a:pt x="2180" y="110"/>
                    </a:lnTo>
                    <a:lnTo>
                      <a:pt x="2243" y="72"/>
                    </a:lnTo>
                    <a:lnTo>
                      <a:pt x="2254" y="84"/>
                    </a:lnTo>
                    <a:lnTo>
                      <a:pt x="2348" y="94"/>
                    </a:lnTo>
                    <a:lnTo>
                      <a:pt x="2357" y="109"/>
                    </a:lnTo>
                    <a:lnTo>
                      <a:pt x="2453" y="88"/>
                    </a:lnTo>
                    <a:lnTo>
                      <a:pt x="2455" y="72"/>
                    </a:lnTo>
                    <a:lnTo>
                      <a:pt x="2565" y="45"/>
                    </a:lnTo>
                    <a:lnTo>
                      <a:pt x="2573" y="4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469">
                <a:extLst>
                  <a:ext uri="{FF2B5EF4-FFF2-40B4-BE49-F238E27FC236}">
                    <a16:creationId xmlns:a16="http://schemas.microsoft.com/office/drawing/2014/main" id="{4E3D6E27-EA78-BBB3-7748-CADC6CB6DC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0" y="3159"/>
                <a:ext cx="198" cy="123"/>
              </a:xfrm>
              <a:custGeom>
                <a:avLst/>
                <a:gdLst>
                  <a:gd name="T0" fmla="*/ 1385 w 1385"/>
                  <a:gd name="T1" fmla="*/ 860 h 860"/>
                  <a:gd name="T2" fmla="*/ 1371 w 1385"/>
                  <a:gd name="T3" fmla="*/ 851 h 860"/>
                  <a:gd name="T4" fmla="*/ 1312 w 1385"/>
                  <a:gd name="T5" fmla="*/ 834 h 860"/>
                  <a:gd name="T6" fmla="*/ 1267 w 1385"/>
                  <a:gd name="T7" fmla="*/ 804 h 860"/>
                  <a:gd name="T8" fmla="*/ 1251 w 1385"/>
                  <a:gd name="T9" fmla="*/ 812 h 860"/>
                  <a:gd name="T10" fmla="*/ 1245 w 1385"/>
                  <a:gd name="T11" fmla="*/ 811 h 860"/>
                  <a:gd name="T12" fmla="*/ 1202 w 1385"/>
                  <a:gd name="T13" fmla="*/ 794 h 860"/>
                  <a:gd name="T14" fmla="*/ 1167 w 1385"/>
                  <a:gd name="T15" fmla="*/ 812 h 860"/>
                  <a:gd name="T16" fmla="*/ 1131 w 1385"/>
                  <a:gd name="T17" fmla="*/ 794 h 860"/>
                  <a:gd name="T18" fmla="*/ 1117 w 1385"/>
                  <a:gd name="T19" fmla="*/ 794 h 860"/>
                  <a:gd name="T20" fmla="*/ 1093 w 1385"/>
                  <a:gd name="T21" fmla="*/ 779 h 860"/>
                  <a:gd name="T22" fmla="*/ 1061 w 1385"/>
                  <a:gd name="T23" fmla="*/ 768 h 860"/>
                  <a:gd name="T24" fmla="*/ 1057 w 1385"/>
                  <a:gd name="T25" fmla="*/ 804 h 860"/>
                  <a:gd name="T26" fmla="*/ 958 w 1385"/>
                  <a:gd name="T27" fmla="*/ 775 h 860"/>
                  <a:gd name="T28" fmla="*/ 969 w 1385"/>
                  <a:gd name="T29" fmla="*/ 736 h 860"/>
                  <a:gd name="T30" fmla="*/ 930 w 1385"/>
                  <a:gd name="T31" fmla="*/ 724 h 860"/>
                  <a:gd name="T32" fmla="*/ 899 w 1385"/>
                  <a:gd name="T33" fmla="*/ 739 h 860"/>
                  <a:gd name="T34" fmla="*/ 833 w 1385"/>
                  <a:gd name="T35" fmla="*/ 753 h 860"/>
                  <a:gd name="T36" fmla="*/ 825 w 1385"/>
                  <a:gd name="T37" fmla="*/ 666 h 860"/>
                  <a:gd name="T38" fmla="*/ 776 w 1385"/>
                  <a:gd name="T39" fmla="*/ 674 h 860"/>
                  <a:gd name="T40" fmla="*/ 772 w 1385"/>
                  <a:gd name="T41" fmla="*/ 626 h 860"/>
                  <a:gd name="T42" fmla="*/ 715 w 1385"/>
                  <a:gd name="T43" fmla="*/ 642 h 860"/>
                  <a:gd name="T44" fmla="*/ 635 w 1385"/>
                  <a:gd name="T45" fmla="*/ 680 h 860"/>
                  <a:gd name="T46" fmla="*/ 584 w 1385"/>
                  <a:gd name="T47" fmla="*/ 677 h 860"/>
                  <a:gd name="T48" fmla="*/ 536 w 1385"/>
                  <a:gd name="T49" fmla="*/ 666 h 860"/>
                  <a:gd name="T50" fmla="*/ 525 w 1385"/>
                  <a:gd name="T51" fmla="*/ 641 h 860"/>
                  <a:gd name="T52" fmla="*/ 532 w 1385"/>
                  <a:gd name="T53" fmla="*/ 644 h 860"/>
                  <a:gd name="T54" fmla="*/ 524 w 1385"/>
                  <a:gd name="T55" fmla="*/ 578 h 860"/>
                  <a:gd name="T56" fmla="*/ 473 w 1385"/>
                  <a:gd name="T57" fmla="*/ 571 h 860"/>
                  <a:gd name="T58" fmla="*/ 448 w 1385"/>
                  <a:gd name="T59" fmla="*/ 522 h 860"/>
                  <a:gd name="T60" fmla="*/ 456 w 1385"/>
                  <a:gd name="T61" fmla="*/ 494 h 860"/>
                  <a:gd name="T62" fmla="*/ 513 w 1385"/>
                  <a:gd name="T63" fmla="*/ 469 h 860"/>
                  <a:gd name="T64" fmla="*/ 492 w 1385"/>
                  <a:gd name="T65" fmla="*/ 429 h 860"/>
                  <a:gd name="T66" fmla="*/ 445 w 1385"/>
                  <a:gd name="T67" fmla="*/ 380 h 860"/>
                  <a:gd name="T68" fmla="*/ 438 w 1385"/>
                  <a:gd name="T69" fmla="*/ 335 h 860"/>
                  <a:gd name="T70" fmla="*/ 440 w 1385"/>
                  <a:gd name="T71" fmla="*/ 310 h 860"/>
                  <a:gd name="T72" fmla="*/ 412 w 1385"/>
                  <a:gd name="T73" fmla="*/ 259 h 860"/>
                  <a:gd name="T74" fmla="*/ 351 w 1385"/>
                  <a:gd name="T75" fmla="*/ 258 h 860"/>
                  <a:gd name="T76" fmla="*/ 350 w 1385"/>
                  <a:gd name="T77" fmla="*/ 240 h 860"/>
                  <a:gd name="T78" fmla="*/ 222 w 1385"/>
                  <a:gd name="T79" fmla="*/ 182 h 860"/>
                  <a:gd name="T80" fmla="*/ 209 w 1385"/>
                  <a:gd name="T81" fmla="*/ 142 h 860"/>
                  <a:gd name="T82" fmla="*/ 189 w 1385"/>
                  <a:gd name="T83" fmla="*/ 120 h 860"/>
                  <a:gd name="T84" fmla="*/ 180 w 1385"/>
                  <a:gd name="T85" fmla="*/ 43 h 860"/>
                  <a:gd name="T86" fmla="*/ 165 w 1385"/>
                  <a:gd name="T87" fmla="*/ 7 h 860"/>
                  <a:gd name="T88" fmla="*/ 128 w 1385"/>
                  <a:gd name="T89" fmla="*/ 8 h 860"/>
                  <a:gd name="T90" fmla="*/ 128 w 1385"/>
                  <a:gd name="T91" fmla="*/ 0 h 860"/>
                  <a:gd name="T92" fmla="*/ 47 w 1385"/>
                  <a:gd name="T93" fmla="*/ 0 h 860"/>
                  <a:gd name="T94" fmla="*/ 0 w 1385"/>
                  <a:gd name="T95" fmla="*/ 47 h 860"/>
                  <a:gd name="T96" fmla="*/ 0 w 1385"/>
                  <a:gd name="T97" fmla="*/ 65 h 8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85" h="860">
                    <a:moveTo>
                      <a:pt x="1385" y="860"/>
                    </a:moveTo>
                    <a:lnTo>
                      <a:pt x="1371" y="851"/>
                    </a:lnTo>
                    <a:lnTo>
                      <a:pt x="1312" y="834"/>
                    </a:lnTo>
                    <a:lnTo>
                      <a:pt x="1267" y="804"/>
                    </a:lnTo>
                    <a:lnTo>
                      <a:pt x="1251" y="812"/>
                    </a:lnTo>
                    <a:lnTo>
                      <a:pt x="1245" y="811"/>
                    </a:lnTo>
                    <a:lnTo>
                      <a:pt x="1202" y="794"/>
                    </a:lnTo>
                    <a:lnTo>
                      <a:pt x="1167" y="812"/>
                    </a:lnTo>
                    <a:lnTo>
                      <a:pt x="1131" y="794"/>
                    </a:lnTo>
                    <a:lnTo>
                      <a:pt x="1117" y="794"/>
                    </a:lnTo>
                    <a:lnTo>
                      <a:pt x="1093" y="779"/>
                    </a:lnTo>
                    <a:lnTo>
                      <a:pt x="1061" y="768"/>
                    </a:lnTo>
                    <a:lnTo>
                      <a:pt x="1057" y="804"/>
                    </a:lnTo>
                    <a:lnTo>
                      <a:pt x="958" y="775"/>
                    </a:lnTo>
                    <a:lnTo>
                      <a:pt x="969" y="736"/>
                    </a:lnTo>
                    <a:lnTo>
                      <a:pt x="930" y="724"/>
                    </a:lnTo>
                    <a:lnTo>
                      <a:pt x="899" y="739"/>
                    </a:lnTo>
                    <a:lnTo>
                      <a:pt x="833" y="753"/>
                    </a:lnTo>
                    <a:lnTo>
                      <a:pt x="825" y="666"/>
                    </a:lnTo>
                    <a:lnTo>
                      <a:pt x="776" y="674"/>
                    </a:lnTo>
                    <a:lnTo>
                      <a:pt x="772" y="626"/>
                    </a:lnTo>
                    <a:lnTo>
                      <a:pt x="715" y="642"/>
                    </a:lnTo>
                    <a:lnTo>
                      <a:pt x="635" y="680"/>
                    </a:lnTo>
                    <a:lnTo>
                      <a:pt x="584" y="677"/>
                    </a:lnTo>
                    <a:lnTo>
                      <a:pt x="536" y="666"/>
                    </a:lnTo>
                    <a:lnTo>
                      <a:pt x="525" y="641"/>
                    </a:lnTo>
                    <a:lnTo>
                      <a:pt x="532" y="644"/>
                    </a:lnTo>
                    <a:lnTo>
                      <a:pt x="524" y="578"/>
                    </a:lnTo>
                    <a:lnTo>
                      <a:pt x="473" y="571"/>
                    </a:lnTo>
                    <a:lnTo>
                      <a:pt x="448" y="522"/>
                    </a:lnTo>
                    <a:lnTo>
                      <a:pt x="456" y="494"/>
                    </a:lnTo>
                    <a:lnTo>
                      <a:pt x="513" y="469"/>
                    </a:lnTo>
                    <a:lnTo>
                      <a:pt x="492" y="429"/>
                    </a:lnTo>
                    <a:lnTo>
                      <a:pt x="445" y="380"/>
                    </a:lnTo>
                    <a:lnTo>
                      <a:pt x="438" y="335"/>
                    </a:lnTo>
                    <a:lnTo>
                      <a:pt x="440" y="310"/>
                    </a:lnTo>
                    <a:lnTo>
                      <a:pt x="412" y="259"/>
                    </a:lnTo>
                    <a:lnTo>
                      <a:pt x="351" y="258"/>
                    </a:lnTo>
                    <a:lnTo>
                      <a:pt x="350" y="240"/>
                    </a:lnTo>
                    <a:lnTo>
                      <a:pt x="222" y="182"/>
                    </a:lnTo>
                    <a:lnTo>
                      <a:pt x="209" y="142"/>
                    </a:lnTo>
                    <a:lnTo>
                      <a:pt x="189" y="120"/>
                    </a:lnTo>
                    <a:lnTo>
                      <a:pt x="180" y="43"/>
                    </a:lnTo>
                    <a:lnTo>
                      <a:pt x="165" y="7"/>
                    </a:lnTo>
                    <a:lnTo>
                      <a:pt x="128" y="8"/>
                    </a:lnTo>
                    <a:lnTo>
                      <a:pt x="128" y="0"/>
                    </a:lnTo>
                    <a:lnTo>
                      <a:pt x="47" y="0"/>
                    </a:lnTo>
                    <a:lnTo>
                      <a:pt x="0" y="47"/>
                    </a:lnTo>
                    <a:lnTo>
                      <a:pt x="0" y="65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Line 470">
                <a:extLst>
                  <a:ext uri="{FF2B5EF4-FFF2-40B4-BE49-F238E27FC236}">
                    <a16:creationId xmlns:a16="http://schemas.microsoft.com/office/drawing/2014/main" id="{28574B88-96D7-8144-CC72-1BEE6D6F81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77" y="2320"/>
                <a:ext cx="0" cy="4"/>
              </a:xfrm>
              <a:prstGeom prst="line">
                <a:avLst/>
              </a:pr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471">
                <a:extLst>
                  <a:ext uri="{FF2B5EF4-FFF2-40B4-BE49-F238E27FC236}">
                    <a16:creationId xmlns:a16="http://schemas.microsoft.com/office/drawing/2014/main" id="{A5E956F1-3BB0-96AF-A721-3766D6690C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68" y="2709"/>
                <a:ext cx="216" cy="79"/>
              </a:xfrm>
              <a:custGeom>
                <a:avLst/>
                <a:gdLst>
                  <a:gd name="T0" fmla="*/ 0 w 1513"/>
                  <a:gd name="T1" fmla="*/ 0 h 553"/>
                  <a:gd name="T2" fmla="*/ 19 w 1513"/>
                  <a:gd name="T3" fmla="*/ 11 h 553"/>
                  <a:gd name="T4" fmla="*/ 90 w 1513"/>
                  <a:gd name="T5" fmla="*/ 109 h 553"/>
                  <a:gd name="T6" fmla="*/ 85 w 1513"/>
                  <a:gd name="T7" fmla="*/ 148 h 553"/>
                  <a:gd name="T8" fmla="*/ 117 w 1513"/>
                  <a:gd name="T9" fmla="*/ 198 h 553"/>
                  <a:gd name="T10" fmla="*/ 95 w 1513"/>
                  <a:gd name="T11" fmla="*/ 281 h 553"/>
                  <a:gd name="T12" fmla="*/ 103 w 1513"/>
                  <a:gd name="T13" fmla="*/ 296 h 553"/>
                  <a:gd name="T14" fmla="*/ 226 w 1513"/>
                  <a:gd name="T15" fmla="*/ 329 h 553"/>
                  <a:gd name="T16" fmla="*/ 293 w 1513"/>
                  <a:gd name="T17" fmla="*/ 301 h 553"/>
                  <a:gd name="T18" fmla="*/ 330 w 1513"/>
                  <a:gd name="T19" fmla="*/ 263 h 553"/>
                  <a:gd name="T20" fmla="*/ 380 w 1513"/>
                  <a:gd name="T21" fmla="*/ 265 h 553"/>
                  <a:gd name="T22" fmla="*/ 434 w 1513"/>
                  <a:gd name="T23" fmla="*/ 241 h 553"/>
                  <a:gd name="T24" fmla="*/ 457 w 1513"/>
                  <a:gd name="T25" fmla="*/ 254 h 553"/>
                  <a:gd name="T26" fmla="*/ 521 w 1513"/>
                  <a:gd name="T27" fmla="*/ 265 h 553"/>
                  <a:gd name="T28" fmla="*/ 570 w 1513"/>
                  <a:gd name="T29" fmla="*/ 197 h 553"/>
                  <a:gd name="T30" fmla="*/ 628 w 1513"/>
                  <a:gd name="T31" fmla="*/ 214 h 553"/>
                  <a:gd name="T32" fmla="*/ 647 w 1513"/>
                  <a:gd name="T33" fmla="*/ 171 h 553"/>
                  <a:gd name="T34" fmla="*/ 696 w 1513"/>
                  <a:gd name="T35" fmla="*/ 219 h 553"/>
                  <a:gd name="T36" fmla="*/ 699 w 1513"/>
                  <a:gd name="T37" fmla="*/ 252 h 553"/>
                  <a:gd name="T38" fmla="*/ 752 w 1513"/>
                  <a:gd name="T39" fmla="*/ 262 h 553"/>
                  <a:gd name="T40" fmla="*/ 773 w 1513"/>
                  <a:gd name="T41" fmla="*/ 258 h 553"/>
                  <a:gd name="T42" fmla="*/ 839 w 1513"/>
                  <a:gd name="T43" fmla="*/ 262 h 553"/>
                  <a:gd name="T44" fmla="*/ 907 w 1513"/>
                  <a:gd name="T45" fmla="*/ 226 h 553"/>
                  <a:gd name="T46" fmla="*/ 953 w 1513"/>
                  <a:gd name="T47" fmla="*/ 240 h 553"/>
                  <a:gd name="T48" fmla="*/ 950 w 1513"/>
                  <a:gd name="T49" fmla="*/ 226 h 553"/>
                  <a:gd name="T50" fmla="*/ 953 w 1513"/>
                  <a:gd name="T51" fmla="*/ 218 h 553"/>
                  <a:gd name="T52" fmla="*/ 956 w 1513"/>
                  <a:gd name="T53" fmla="*/ 218 h 553"/>
                  <a:gd name="T54" fmla="*/ 963 w 1513"/>
                  <a:gd name="T55" fmla="*/ 203 h 553"/>
                  <a:gd name="T56" fmla="*/ 970 w 1513"/>
                  <a:gd name="T57" fmla="*/ 197 h 553"/>
                  <a:gd name="T58" fmla="*/ 974 w 1513"/>
                  <a:gd name="T59" fmla="*/ 197 h 553"/>
                  <a:gd name="T60" fmla="*/ 974 w 1513"/>
                  <a:gd name="T61" fmla="*/ 193 h 553"/>
                  <a:gd name="T62" fmla="*/ 985 w 1513"/>
                  <a:gd name="T63" fmla="*/ 198 h 553"/>
                  <a:gd name="T64" fmla="*/ 1018 w 1513"/>
                  <a:gd name="T65" fmla="*/ 214 h 553"/>
                  <a:gd name="T66" fmla="*/ 1034 w 1513"/>
                  <a:gd name="T67" fmla="*/ 225 h 553"/>
                  <a:gd name="T68" fmla="*/ 1040 w 1513"/>
                  <a:gd name="T69" fmla="*/ 248 h 553"/>
                  <a:gd name="T70" fmla="*/ 1029 w 1513"/>
                  <a:gd name="T71" fmla="*/ 269 h 553"/>
                  <a:gd name="T72" fmla="*/ 1081 w 1513"/>
                  <a:gd name="T73" fmla="*/ 287 h 553"/>
                  <a:gd name="T74" fmla="*/ 1045 w 1513"/>
                  <a:gd name="T75" fmla="*/ 329 h 553"/>
                  <a:gd name="T76" fmla="*/ 1007 w 1513"/>
                  <a:gd name="T77" fmla="*/ 401 h 553"/>
                  <a:gd name="T78" fmla="*/ 1032 w 1513"/>
                  <a:gd name="T79" fmla="*/ 440 h 553"/>
                  <a:gd name="T80" fmla="*/ 1087 w 1513"/>
                  <a:gd name="T81" fmla="*/ 484 h 553"/>
                  <a:gd name="T82" fmla="*/ 1111 w 1513"/>
                  <a:gd name="T83" fmla="*/ 487 h 553"/>
                  <a:gd name="T84" fmla="*/ 1185 w 1513"/>
                  <a:gd name="T85" fmla="*/ 421 h 553"/>
                  <a:gd name="T86" fmla="*/ 1258 w 1513"/>
                  <a:gd name="T87" fmla="*/ 372 h 553"/>
                  <a:gd name="T88" fmla="*/ 1360 w 1513"/>
                  <a:gd name="T89" fmla="*/ 394 h 553"/>
                  <a:gd name="T90" fmla="*/ 1393 w 1513"/>
                  <a:gd name="T91" fmla="*/ 443 h 553"/>
                  <a:gd name="T92" fmla="*/ 1431 w 1513"/>
                  <a:gd name="T93" fmla="*/ 465 h 553"/>
                  <a:gd name="T94" fmla="*/ 1513 w 1513"/>
                  <a:gd name="T95" fmla="*/ 553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513" h="553">
                    <a:moveTo>
                      <a:pt x="0" y="0"/>
                    </a:moveTo>
                    <a:lnTo>
                      <a:pt x="19" y="11"/>
                    </a:lnTo>
                    <a:lnTo>
                      <a:pt x="90" y="109"/>
                    </a:lnTo>
                    <a:lnTo>
                      <a:pt x="85" y="148"/>
                    </a:lnTo>
                    <a:lnTo>
                      <a:pt x="117" y="198"/>
                    </a:lnTo>
                    <a:lnTo>
                      <a:pt x="95" y="281"/>
                    </a:lnTo>
                    <a:lnTo>
                      <a:pt x="103" y="296"/>
                    </a:lnTo>
                    <a:lnTo>
                      <a:pt x="226" y="329"/>
                    </a:lnTo>
                    <a:lnTo>
                      <a:pt x="293" y="301"/>
                    </a:lnTo>
                    <a:lnTo>
                      <a:pt x="330" y="263"/>
                    </a:lnTo>
                    <a:lnTo>
                      <a:pt x="380" y="265"/>
                    </a:lnTo>
                    <a:lnTo>
                      <a:pt x="434" y="241"/>
                    </a:lnTo>
                    <a:lnTo>
                      <a:pt x="457" y="254"/>
                    </a:lnTo>
                    <a:lnTo>
                      <a:pt x="521" y="265"/>
                    </a:lnTo>
                    <a:lnTo>
                      <a:pt x="570" y="197"/>
                    </a:lnTo>
                    <a:lnTo>
                      <a:pt x="628" y="214"/>
                    </a:lnTo>
                    <a:lnTo>
                      <a:pt x="647" y="171"/>
                    </a:lnTo>
                    <a:lnTo>
                      <a:pt x="696" y="219"/>
                    </a:lnTo>
                    <a:lnTo>
                      <a:pt x="699" y="252"/>
                    </a:lnTo>
                    <a:lnTo>
                      <a:pt x="752" y="262"/>
                    </a:lnTo>
                    <a:lnTo>
                      <a:pt x="773" y="258"/>
                    </a:lnTo>
                    <a:lnTo>
                      <a:pt x="839" y="262"/>
                    </a:lnTo>
                    <a:lnTo>
                      <a:pt x="907" y="226"/>
                    </a:lnTo>
                    <a:lnTo>
                      <a:pt x="953" y="240"/>
                    </a:lnTo>
                    <a:lnTo>
                      <a:pt x="950" y="226"/>
                    </a:lnTo>
                    <a:lnTo>
                      <a:pt x="953" y="218"/>
                    </a:lnTo>
                    <a:lnTo>
                      <a:pt x="956" y="218"/>
                    </a:lnTo>
                    <a:lnTo>
                      <a:pt x="963" y="203"/>
                    </a:lnTo>
                    <a:lnTo>
                      <a:pt x="970" y="197"/>
                    </a:lnTo>
                    <a:lnTo>
                      <a:pt x="974" y="197"/>
                    </a:lnTo>
                    <a:lnTo>
                      <a:pt x="974" y="193"/>
                    </a:lnTo>
                    <a:lnTo>
                      <a:pt x="985" y="198"/>
                    </a:lnTo>
                    <a:lnTo>
                      <a:pt x="1018" y="214"/>
                    </a:lnTo>
                    <a:lnTo>
                      <a:pt x="1034" y="225"/>
                    </a:lnTo>
                    <a:lnTo>
                      <a:pt x="1040" y="248"/>
                    </a:lnTo>
                    <a:lnTo>
                      <a:pt x="1029" y="269"/>
                    </a:lnTo>
                    <a:lnTo>
                      <a:pt x="1081" y="287"/>
                    </a:lnTo>
                    <a:lnTo>
                      <a:pt x="1045" y="329"/>
                    </a:lnTo>
                    <a:lnTo>
                      <a:pt x="1007" y="401"/>
                    </a:lnTo>
                    <a:lnTo>
                      <a:pt x="1032" y="440"/>
                    </a:lnTo>
                    <a:lnTo>
                      <a:pt x="1087" y="484"/>
                    </a:lnTo>
                    <a:lnTo>
                      <a:pt x="1111" y="487"/>
                    </a:lnTo>
                    <a:lnTo>
                      <a:pt x="1185" y="421"/>
                    </a:lnTo>
                    <a:lnTo>
                      <a:pt x="1258" y="372"/>
                    </a:lnTo>
                    <a:lnTo>
                      <a:pt x="1360" y="394"/>
                    </a:lnTo>
                    <a:lnTo>
                      <a:pt x="1393" y="443"/>
                    </a:lnTo>
                    <a:lnTo>
                      <a:pt x="1431" y="465"/>
                    </a:lnTo>
                    <a:lnTo>
                      <a:pt x="1513" y="55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472">
                <a:extLst>
                  <a:ext uri="{FF2B5EF4-FFF2-40B4-BE49-F238E27FC236}">
                    <a16:creationId xmlns:a16="http://schemas.microsoft.com/office/drawing/2014/main" id="{971FEF44-D6A8-9BCE-6E22-F9F29E4436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9" y="2861"/>
                <a:ext cx="231" cy="76"/>
              </a:xfrm>
              <a:custGeom>
                <a:avLst/>
                <a:gdLst>
                  <a:gd name="T0" fmla="*/ 0 w 1612"/>
                  <a:gd name="T1" fmla="*/ 40 h 535"/>
                  <a:gd name="T2" fmla="*/ 74 w 1612"/>
                  <a:gd name="T3" fmla="*/ 4 h 535"/>
                  <a:gd name="T4" fmla="*/ 136 w 1612"/>
                  <a:gd name="T5" fmla="*/ 0 h 535"/>
                  <a:gd name="T6" fmla="*/ 131 w 1612"/>
                  <a:gd name="T7" fmla="*/ 58 h 535"/>
                  <a:gd name="T8" fmla="*/ 30 w 1612"/>
                  <a:gd name="T9" fmla="*/ 106 h 535"/>
                  <a:gd name="T10" fmla="*/ 105 w 1612"/>
                  <a:gd name="T11" fmla="*/ 208 h 535"/>
                  <a:gd name="T12" fmla="*/ 127 w 1612"/>
                  <a:gd name="T13" fmla="*/ 211 h 535"/>
                  <a:gd name="T14" fmla="*/ 167 w 1612"/>
                  <a:gd name="T15" fmla="*/ 237 h 535"/>
                  <a:gd name="T16" fmla="*/ 222 w 1612"/>
                  <a:gd name="T17" fmla="*/ 231 h 535"/>
                  <a:gd name="T18" fmla="*/ 233 w 1612"/>
                  <a:gd name="T19" fmla="*/ 296 h 535"/>
                  <a:gd name="T20" fmla="*/ 269 w 1612"/>
                  <a:gd name="T21" fmla="*/ 309 h 535"/>
                  <a:gd name="T22" fmla="*/ 347 w 1612"/>
                  <a:gd name="T23" fmla="*/ 356 h 535"/>
                  <a:gd name="T24" fmla="*/ 371 w 1612"/>
                  <a:gd name="T25" fmla="*/ 303 h 535"/>
                  <a:gd name="T26" fmla="*/ 459 w 1612"/>
                  <a:gd name="T27" fmla="*/ 280 h 535"/>
                  <a:gd name="T28" fmla="*/ 465 w 1612"/>
                  <a:gd name="T29" fmla="*/ 281 h 535"/>
                  <a:gd name="T30" fmla="*/ 426 w 1612"/>
                  <a:gd name="T31" fmla="*/ 395 h 535"/>
                  <a:gd name="T32" fmla="*/ 420 w 1612"/>
                  <a:gd name="T33" fmla="*/ 440 h 535"/>
                  <a:gd name="T34" fmla="*/ 491 w 1612"/>
                  <a:gd name="T35" fmla="*/ 449 h 535"/>
                  <a:gd name="T36" fmla="*/ 517 w 1612"/>
                  <a:gd name="T37" fmla="*/ 456 h 535"/>
                  <a:gd name="T38" fmla="*/ 520 w 1612"/>
                  <a:gd name="T39" fmla="*/ 460 h 535"/>
                  <a:gd name="T40" fmla="*/ 527 w 1612"/>
                  <a:gd name="T41" fmla="*/ 462 h 535"/>
                  <a:gd name="T42" fmla="*/ 542 w 1612"/>
                  <a:gd name="T43" fmla="*/ 476 h 535"/>
                  <a:gd name="T44" fmla="*/ 568 w 1612"/>
                  <a:gd name="T45" fmla="*/ 535 h 535"/>
                  <a:gd name="T46" fmla="*/ 640 w 1612"/>
                  <a:gd name="T47" fmla="*/ 466 h 535"/>
                  <a:gd name="T48" fmla="*/ 699 w 1612"/>
                  <a:gd name="T49" fmla="*/ 427 h 535"/>
                  <a:gd name="T50" fmla="*/ 706 w 1612"/>
                  <a:gd name="T51" fmla="*/ 430 h 535"/>
                  <a:gd name="T52" fmla="*/ 713 w 1612"/>
                  <a:gd name="T53" fmla="*/ 430 h 535"/>
                  <a:gd name="T54" fmla="*/ 715 w 1612"/>
                  <a:gd name="T55" fmla="*/ 427 h 535"/>
                  <a:gd name="T56" fmla="*/ 760 w 1612"/>
                  <a:gd name="T57" fmla="*/ 397 h 535"/>
                  <a:gd name="T58" fmla="*/ 803 w 1612"/>
                  <a:gd name="T59" fmla="*/ 317 h 535"/>
                  <a:gd name="T60" fmla="*/ 872 w 1612"/>
                  <a:gd name="T61" fmla="*/ 345 h 535"/>
                  <a:gd name="T62" fmla="*/ 904 w 1612"/>
                  <a:gd name="T63" fmla="*/ 448 h 535"/>
                  <a:gd name="T64" fmla="*/ 943 w 1612"/>
                  <a:gd name="T65" fmla="*/ 467 h 535"/>
                  <a:gd name="T66" fmla="*/ 1010 w 1612"/>
                  <a:gd name="T67" fmla="*/ 433 h 535"/>
                  <a:gd name="T68" fmla="*/ 1030 w 1612"/>
                  <a:gd name="T69" fmla="*/ 273 h 535"/>
                  <a:gd name="T70" fmla="*/ 1087 w 1612"/>
                  <a:gd name="T71" fmla="*/ 284 h 535"/>
                  <a:gd name="T72" fmla="*/ 1085 w 1612"/>
                  <a:gd name="T73" fmla="*/ 339 h 535"/>
                  <a:gd name="T74" fmla="*/ 1153 w 1612"/>
                  <a:gd name="T75" fmla="*/ 288 h 535"/>
                  <a:gd name="T76" fmla="*/ 1169 w 1612"/>
                  <a:gd name="T77" fmla="*/ 325 h 535"/>
                  <a:gd name="T78" fmla="*/ 1191 w 1612"/>
                  <a:gd name="T79" fmla="*/ 306 h 535"/>
                  <a:gd name="T80" fmla="*/ 1194 w 1612"/>
                  <a:gd name="T81" fmla="*/ 284 h 535"/>
                  <a:gd name="T82" fmla="*/ 1256 w 1612"/>
                  <a:gd name="T83" fmla="*/ 241 h 535"/>
                  <a:gd name="T84" fmla="*/ 1265 w 1612"/>
                  <a:gd name="T85" fmla="*/ 248 h 535"/>
                  <a:gd name="T86" fmla="*/ 1398 w 1612"/>
                  <a:gd name="T87" fmla="*/ 248 h 535"/>
                  <a:gd name="T88" fmla="*/ 1414 w 1612"/>
                  <a:gd name="T89" fmla="*/ 244 h 535"/>
                  <a:gd name="T90" fmla="*/ 1416 w 1612"/>
                  <a:gd name="T91" fmla="*/ 241 h 535"/>
                  <a:gd name="T92" fmla="*/ 1425 w 1612"/>
                  <a:gd name="T93" fmla="*/ 226 h 535"/>
                  <a:gd name="T94" fmla="*/ 1426 w 1612"/>
                  <a:gd name="T95" fmla="*/ 220 h 535"/>
                  <a:gd name="T96" fmla="*/ 1416 w 1612"/>
                  <a:gd name="T97" fmla="*/ 205 h 535"/>
                  <a:gd name="T98" fmla="*/ 1459 w 1612"/>
                  <a:gd name="T99" fmla="*/ 183 h 535"/>
                  <a:gd name="T100" fmla="*/ 1502 w 1612"/>
                  <a:gd name="T101" fmla="*/ 219 h 535"/>
                  <a:gd name="T102" fmla="*/ 1543 w 1612"/>
                  <a:gd name="T103" fmla="*/ 182 h 535"/>
                  <a:gd name="T104" fmla="*/ 1612 w 1612"/>
                  <a:gd name="T105" fmla="*/ 176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12" h="535">
                    <a:moveTo>
                      <a:pt x="0" y="40"/>
                    </a:moveTo>
                    <a:lnTo>
                      <a:pt x="74" y="4"/>
                    </a:lnTo>
                    <a:lnTo>
                      <a:pt x="136" y="0"/>
                    </a:lnTo>
                    <a:lnTo>
                      <a:pt x="131" y="58"/>
                    </a:lnTo>
                    <a:lnTo>
                      <a:pt x="30" y="106"/>
                    </a:lnTo>
                    <a:lnTo>
                      <a:pt x="105" y="208"/>
                    </a:lnTo>
                    <a:lnTo>
                      <a:pt x="127" y="211"/>
                    </a:lnTo>
                    <a:lnTo>
                      <a:pt x="167" y="237"/>
                    </a:lnTo>
                    <a:lnTo>
                      <a:pt x="222" y="231"/>
                    </a:lnTo>
                    <a:lnTo>
                      <a:pt x="233" y="296"/>
                    </a:lnTo>
                    <a:lnTo>
                      <a:pt x="269" y="309"/>
                    </a:lnTo>
                    <a:lnTo>
                      <a:pt x="347" y="356"/>
                    </a:lnTo>
                    <a:lnTo>
                      <a:pt x="371" y="303"/>
                    </a:lnTo>
                    <a:lnTo>
                      <a:pt x="459" y="280"/>
                    </a:lnTo>
                    <a:lnTo>
                      <a:pt x="465" y="281"/>
                    </a:lnTo>
                    <a:lnTo>
                      <a:pt x="426" y="395"/>
                    </a:lnTo>
                    <a:lnTo>
                      <a:pt x="420" y="440"/>
                    </a:lnTo>
                    <a:lnTo>
                      <a:pt x="491" y="449"/>
                    </a:lnTo>
                    <a:lnTo>
                      <a:pt x="517" y="456"/>
                    </a:lnTo>
                    <a:lnTo>
                      <a:pt x="520" y="460"/>
                    </a:lnTo>
                    <a:lnTo>
                      <a:pt x="527" y="462"/>
                    </a:lnTo>
                    <a:lnTo>
                      <a:pt x="542" y="476"/>
                    </a:lnTo>
                    <a:lnTo>
                      <a:pt x="568" y="535"/>
                    </a:lnTo>
                    <a:lnTo>
                      <a:pt x="640" y="466"/>
                    </a:lnTo>
                    <a:lnTo>
                      <a:pt x="699" y="427"/>
                    </a:lnTo>
                    <a:lnTo>
                      <a:pt x="706" y="430"/>
                    </a:lnTo>
                    <a:lnTo>
                      <a:pt x="713" y="430"/>
                    </a:lnTo>
                    <a:lnTo>
                      <a:pt x="715" y="427"/>
                    </a:lnTo>
                    <a:lnTo>
                      <a:pt x="760" y="397"/>
                    </a:lnTo>
                    <a:lnTo>
                      <a:pt x="803" y="317"/>
                    </a:lnTo>
                    <a:lnTo>
                      <a:pt x="872" y="345"/>
                    </a:lnTo>
                    <a:lnTo>
                      <a:pt x="904" y="448"/>
                    </a:lnTo>
                    <a:lnTo>
                      <a:pt x="943" y="467"/>
                    </a:lnTo>
                    <a:lnTo>
                      <a:pt x="1010" y="433"/>
                    </a:lnTo>
                    <a:lnTo>
                      <a:pt x="1030" y="273"/>
                    </a:lnTo>
                    <a:lnTo>
                      <a:pt x="1087" y="284"/>
                    </a:lnTo>
                    <a:lnTo>
                      <a:pt x="1085" y="339"/>
                    </a:lnTo>
                    <a:lnTo>
                      <a:pt x="1153" y="288"/>
                    </a:lnTo>
                    <a:lnTo>
                      <a:pt x="1169" y="325"/>
                    </a:lnTo>
                    <a:lnTo>
                      <a:pt x="1191" y="306"/>
                    </a:lnTo>
                    <a:lnTo>
                      <a:pt x="1194" y="284"/>
                    </a:lnTo>
                    <a:lnTo>
                      <a:pt x="1256" y="241"/>
                    </a:lnTo>
                    <a:lnTo>
                      <a:pt x="1265" y="248"/>
                    </a:lnTo>
                    <a:lnTo>
                      <a:pt x="1398" y="248"/>
                    </a:lnTo>
                    <a:lnTo>
                      <a:pt x="1414" y="244"/>
                    </a:lnTo>
                    <a:lnTo>
                      <a:pt x="1416" y="241"/>
                    </a:lnTo>
                    <a:lnTo>
                      <a:pt x="1425" y="226"/>
                    </a:lnTo>
                    <a:lnTo>
                      <a:pt x="1426" y="220"/>
                    </a:lnTo>
                    <a:lnTo>
                      <a:pt x="1416" y="205"/>
                    </a:lnTo>
                    <a:lnTo>
                      <a:pt x="1459" y="183"/>
                    </a:lnTo>
                    <a:lnTo>
                      <a:pt x="1502" y="219"/>
                    </a:lnTo>
                    <a:lnTo>
                      <a:pt x="1543" y="182"/>
                    </a:lnTo>
                    <a:lnTo>
                      <a:pt x="1612" y="176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473">
                <a:extLst>
                  <a:ext uri="{FF2B5EF4-FFF2-40B4-BE49-F238E27FC236}">
                    <a16:creationId xmlns:a16="http://schemas.microsoft.com/office/drawing/2014/main" id="{B65E6B98-86C1-3FB4-EF23-2D52FDB716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0" y="2779"/>
                <a:ext cx="102" cy="107"/>
              </a:xfrm>
              <a:custGeom>
                <a:avLst/>
                <a:gdLst>
                  <a:gd name="T0" fmla="*/ 66 w 715"/>
                  <a:gd name="T1" fmla="*/ 751 h 751"/>
                  <a:gd name="T2" fmla="*/ 99 w 715"/>
                  <a:gd name="T3" fmla="*/ 724 h 751"/>
                  <a:gd name="T4" fmla="*/ 88 w 715"/>
                  <a:gd name="T5" fmla="*/ 658 h 751"/>
                  <a:gd name="T6" fmla="*/ 54 w 715"/>
                  <a:gd name="T7" fmla="*/ 609 h 751"/>
                  <a:gd name="T8" fmla="*/ 52 w 715"/>
                  <a:gd name="T9" fmla="*/ 521 h 751"/>
                  <a:gd name="T10" fmla="*/ 8 w 715"/>
                  <a:gd name="T11" fmla="*/ 488 h 751"/>
                  <a:gd name="T12" fmla="*/ 5 w 715"/>
                  <a:gd name="T13" fmla="*/ 485 h 751"/>
                  <a:gd name="T14" fmla="*/ 0 w 715"/>
                  <a:gd name="T15" fmla="*/ 458 h 751"/>
                  <a:gd name="T16" fmla="*/ 1 w 715"/>
                  <a:gd name="T17" fmla="*/ 401 h 751"/>
                  <a:gd name="T18" fmla="*/ 32 w 715"/>
                  <a:gd name="T19" fmla="*/ 346 h 751"/>
                  <a:gd name="T20" fmla="*/ 63 w 715"/>
                  <a:gd name="T21" fmla="*/ 354 h 751"/>
                  <a:gd name="T22" fmla="*/ 85 w 715"/>
                  <a:gd name="T23" fmla="*/ 298 h 751"/>
                  <a:gd name="T24" fmla="*/ 139 w 715"/>
                  <a:gd name="T25" fmla="*/ 349 h 751"/>
                  <a:gd name="T26" fmla="*/ 143 w 715"/>
                  <a:gd name="T27" fmla="*/ 299 h 751"/>
                  <a:gd name="T28" fmla="*/ 205 w 715"/>
                  <a:gd name="T29" fmla="*/ 265 h 751"/>
                  <a:gd name="T30" fmla="*/ 221 w 715"/>
                  <a:gd name="T31" fmla="*/ 260 h 751"/>
                  <a:gd name="T32" fmla="*/ 265 w 715"/>
                  <a:gd name="T33" fmla="*/ 201 h 751"/>
                  <a:gd name="T34" fmla="*/ 274 w 715"/>
                  <a:gd name="T35" fmla="*/ 183 h 751"/>
                  <a:gd name="T36" fmla="*/ 361 w 715"/>
                  <a:gd name="T37" fmla="*/ 156 h 751"/>
                  <a:gd name="T38" fmla="*/ 372 w 715"/>
                  <a:gd name="T39" fmla="*/ 123 h 751"/>
                  <a:gd name="T40" fmla="*/ 374 w 715"/>
                  <a:gd name="T41" fmla="*/ 120 h 751"/>
                  <a:gd name="T42" fmla="*/ 374 w 715"/>
                  <a:gd name="T43" fmla="*/ 118 h 751"/>
                  <a:gd name="T44" fmla="*/ 380 w 715"/>
                  <a:gd name="T45" fmla="*/ 113 h 751"/>
                  <a:gd name="T46" fmla="*/ 420 w 715"/>
                  <a:gd name="T47" fmla="*/ 87 h 751"/>
                  <a:gd name="T48" fmla="*/ 423 w 715"/>
                  <a:gd name="T49" fmla="*/ 87 h 751"/>
                  <a:gd name="T50" fmla="*/ 423 w 715"/>
                  <a:gd name="T51" fmla="*/ 85 h 751"/>
                  <a:gd name="T52" fmla="*/ 470 w 715"/>
                  <a:gd name="T53" fmla="*/ 74 h 751"/>
                  <a:gd name="T54" fmla="*/ 470 w 715"/>
                  <a:gd name="T55" fmla="*/ 76 h 751"/>
                  <a:gd name="T56" fmla="*/ 494 w 715"/>
                  <a:gd name="T57" fmla="*/ 101 h 751"/>
                  <a:gd name="T58" fmla="*/ 536 w 715"/>
                  <a:gd name="T59" fmla="*/ 117 h 751"/>
                  <a:gd name="T60" fmla="*/ 606 w 715"/>
                  <a:gd name="T61" fmla="*/ 120 h 751"/>
                  <a:gd name="T62" fmla="*/ 642 w 715"/>
                  <a:gd name="T63" fmla="*/ 65 h 751"/>
                  <a:gd name="T64" fmla="*/ 675 w 715"/>
                  <a:gd name="T65" fmla="*/ 69 h 751"/>
                  <a:gd name="T66" fmla="*/ 715 w 715"/>
                  <a:gd name="T67" fmla="*/ 0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15" h="751">
                    <a:moveTo>
                      <a:pt x="66" y="751"/>
                    </a:moveTo>
                    <a:lnTo>
                      <a:pt x="99" y="724"/>
                    </a:lnTo>
                    <a:lnTo>
                      <a:pt x="88" y="658"/>
                    </a:lnTo>
                    <a:lnTo>
                      <a:pt x="54" y="609"/>
                    </a:lnTo>
                    <a:lnTo>
                      <a:pt x="52" y="521"/>
                    </a:lnTo>
                    <a:lnTo>
                      <a:pt x="8" y="488"/>
                    </a:lnTo>
                    <a:lnTo>
                      <a:pt x="5" y="485"/>
                    </a:lnTo>
                    <a:lnTo>
                      <a:pt x="0" y="458"/>
                    </a:lnTo>
                    <a:lnTo>
                      <a:pt x="1" y="401"/>
                    </a:lnTo>
                    <a:lnTo>
                      <a:pt x="32" y="346"/>
                    </a:lnTo>
                    <a:lnTo>
                      <a:pt x="63" y="354"/>
                    </a:lnTo>
                    <a:lnTo>
                      <a:pt x="85" y="298"/>
                    </a:lnTo>
                    <a:lnTo>
                      <a:pt x="139" y="349"/>
                    </a:lnTo>
                    <a:lnTo>
                      <a:pt x="143" y="299"/>
                    </a:lnTo>
                    <a:lnTo>
                      <a:pt x="205" y="265"/>
                    </a:lnTo>
                    <a:lnTo>
                      <a:pt x="221" y="260"/>
                    </a:lnTo>
                    <a:lnTo>
                      <a:pt x="265" y="201"/>
                    </a:lnTo>
                    <a:lnTo>
                      <a:pt x="274" y="183"/>
                    </a:lnTo>
                    <a:lnTo>
                      <a:pt x="361" y="156"/>
                    </a:lnTo>
                    <a:lnTo>
                      <a:pt x="372" y="123"/>
                    </a:lnTo>
                    <a:lnTo>
                      <a:pt x="374" y="120"/>
                    </a:lnTo>
                    <a:lnTo>
                      <a:pt x="374" y="118"/>
                    </a:lnTo>
                    <a:lnTo>
                      <a:pt x="380" y="113"/>
                    </a:lnTo>
                    <a:lnTo>
                      <a:pt x="420" y="87"/>
                    </a:lnTo>
                    <a:lnTo>
                      <a:pt x="423" y="87"/>
                    </a:lnTo>
                    <a:lnTo>
                      <a:pt x="423" y="85"/>
                    </a:lnTo>
                    <a:lnTo>
                      <a:pt x="470" y="74"/>
                    </a:lnTo>
                    <a:lnTo>
                      <a:pt x="470" y="76"/>
                    </a:lnTo>
                    <a:lnTo>
                      <a:pt x="494" y="101"/>
                    </a:lnTo>
                    <a:lnTo>
                      <a:pt x="536" y="117"/>
                    </a:lnTo>
                    <a:lnTo>
                      <a:pt x="606" y="120"/>
                    </a:lnTo>
                    <a:lnTo>
                      <a:pt x="642" y="65"/>
                    </a:lnTo>
                    <a:lnTo>
                      <a:pt x="675" y="69"/>
                    </a:lnTo>
                    <a:lnTo>
                      <a:pt x="715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474">
                <a:extLst>
                  <a:ext uri="{FF2B5EF4-FFF2-40B4-BE49-F238E27FC236}">
                    <a16:creationId xmlns:a16="http://schemas.microsoft.com/office/drawing/2014/main" id="{BAD5E069-ADD8-447A-32D1-6E8E6F274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3" y="2886"/>
                <a:ext cx="36" cy="75"/>
              </a:xfrm>
              <a:custGeom>
                <a:avLst/>
                <a:gdLst>
                  <a:gd name="T0" fmla="*/ 252 w 252"/>
                  <a:gd name="T1" fmla="*/ 527 h 527"/>
                  <a:gd name="T2" fmla="*/ 231 w 252"/>
                  <a:gd name="T3" fmla="*/ 453 h 527"/>
                  <a:gd name="T4" fmla="*/ 154 w 252"/>
                  <a:gd name="T5" fmla="*/ 470 h 527"/>
                  <a:gd name="T6" fmla="*/ 99 w 252"/>
                  <a:gd name="T7" fmla="*/ 426 h 527"/>
                  <a:gd name="T8" fmla="*/ 56 w 252"/>
                  <a:gd name="T9" fmla="*/ 363 h 527"/>
                  <a:gd name="T10" fmla="*/ 86 w 252"/>
                  <a:gd name="T11" fmla="*/ 359 h 527"/>
                  <a:gd name="T12" fmla="*/ 99 w 252"/>
                  <a:gd name="T13" fmla="*/ 349 h 527"/>
                  <a:gd name="T14" fmla="*/ 162 w 252"/>
                  <a:gd name="T15" fmla="*/ 257 h 527"/>
                  <a:gd name="T16" fmla="*/ 198 w 252"/>
                  <a:gd name="T17" fmla="*/ 272 h 527"/>
                  <a:gd name="T18" fmla="*/ 219 w 252"/>
                  <a:gd name="T19" fmla="*/ 177 h 527"/>
                  <a:gd name="T20" fmla="*/ 157 w 252"/>
                  <a:gd name="T21" fmla="*/ 160 h 527"/>
                  <a:gd name="T22" fmla="*/ 80 w 252"/>
                  <a:gd name="T23" fmla="*/ 169 h 527"/>
                  <a:gd name="T24" fmla="*/ 17 w 252"/>
                  <a:gd name="T25" fmla="*/ 131 h 527"/>
                  <a:gd name="T26" fmla="*/ 28 w 252"/>
                  <a:gd name="T27" fmla="*/ 120 h 527"/>
                  <a:gd name="T28" fmla="*/ 28 w 252"/>
                  <a:gd name="T29" fmla="*/ 119 h 527"/>
                  <a:gd name="T30" fmla="*/ 44 w 252"/>
                  <a:gd name="T31" fmla="*/ 98 h 527"/>
                  <a:gd name="T32" fmla="*/ 44 w 252"/>
                  <a:gd name="T33" fmla="*/ 97 h 527"/>
                  <a:gd name="T34" fmla="*/ 20 w 252"/>
                  <a:gd name="T35" fmla="*/ 68 h 527"/>
                  <a:gd name="T36" fmla="*/ 17 w 252"/>
                  <a:gd name="T37" fmla="*/ 68 h 527"/>
                  <a:gd name="T38" fmla="*/ 12 w 252"/>
                  <a:gd name="T39" fmla="*/ 66 h 527"/>
                  <a:gd name="T40" fmla="*/ 9 w 252"/>
                  <a:gd name="T41" fmla="*/ 61 h 527"/>
                  <a:gd name="T42" fmla="*/ 4 w 252"/>
                  <a:gd name="T43" fmla="*/ 60 h 527"/>
                  <a:gd name="T44" fmla="*/ 4 w 252"/>
                  <a:gd name="T45" fmla="*/ 57 h 527"/>
                  <a:gd name="T46" fmla="*/ 0 w 252"/>
                  <a:gd name="T47" fmla="*/ 54 h 527"/>
                  <a:gd name="T48" fmla="*/ 1 w 252"/>
                  <a:gd name="T49" fmla="*/ 44 h 527"/>
                  <a:gd name="T50" fmla="*/ 34 w 252"/>
                  <a:gd name="T51" fmla="*/ 11 h 527"/>
                  <a:gd name="T52" fmla="*/ 53 w 252"/>
                  <a:gd name="T53" fmla="*/ 13 h 527"/>
                  <a:gd name="T54" fmla="*/ 45 w 252"/>
                  <a:gd name="T55" fmla="*/ 0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52" h="527">
                    <a:moveTo>
                      <a:pt x="252" y="527"/>
                    </a:moveTo>
                    <a:lnTo>
                      <a:pt x="231" y="453"/>
                    </a:lnTo>
                    <a:lnTo>
                      <a:pt x="154" y="470"/>
                    </a:lnTo>
                    <a:lnTo>
                      <a:pt x="99" y="426"/>
                    </a:lnTo>
                    <a:lnTo>
                      <a:pt x="56" y="363"/>
                    </a:lnTo>
                    <a:lnTo>
                      <a:pt x="86" y="359"/>
                    </a:lnTo>
                    <a:lnTo>
                      <a:pt x="99" y="349"/>
                    </a:lnTo>
                    <a:lnTo>
                      <a:pt x="162" y="257"/>
                    </a:lnTo>
                    <a:lnTo>
                      <a:pt x="198" y="272"/>
                    </a:lnTo>
                    <a:lnTo>
                      <a:pt x="219" y="177"/>
                    </a:lnTo>
                    <a:lnTo>
                      <a:pt x="157" y="160"/>
                    </a:lnTo>
                    <a:lnTo>
                      <a:pt x="80" y="169"/>
                    </a:lnTo>
                    <a:lnTo>
                      <a:pt x="17" y="131"/>
                    </a:lnTo>
                    <a:lnTo>
                      <a:pt x="28" y="120"/>
                    </a:lnTo>
                    <a:lnTo>
                      <a:pt x="28" y="119"/>
                    </a:lnTo>
                    <a:lnTo>
                      <a:pt x="44" y="98"/>
                    </a:lnTo>
                    <a:lnTo>
                      <a:pt x="44" y="97"/>
                    </a:lnTo>
                    <a:lnTo>
                      <a:pt x="20" y="68"/>
                    </a:lnTo>
                    <a:lnTo>
                      <a:pt x="17" y="68"/>
                    </a:lnTo>
                    <a:lnTo>
                      <a:pt x="12" y="66"/>
                    </a:lnTo>
                    <a:lnTo>
                      <a:pt x="9" y="61"/>
                    </a:lnTo>
                    <a:lnTo>
                      <a:pt x="4" y="60"/>
                    </a:lnTo>
                    <a:lnTo>
                      <a:pt x="4" y="57"/>
                    </a:lnTo>
                    <a:lnTo>
                      <a:pt x="0" y="54"/>
                    </a:lnTo>
                    <a:lnTo>
                      <a:pt x="1" y="44"/>
                    </a:lnTo>
                    <a:lnTo>
                      <a:pt x="34" y="11"/>
                    </a:lnTo>
                    <a:lnTo>
                      <a:pt x="53" y="13"/>
                    </a:lnTo>
                    <a:lnTo>
                      <a:pt x="45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475">
                <a:extLst>
                  <a:ext uri="{FF2B5EF4-FFF2-40B4-BE49-F238E27FC236}">
                    <a16:creationId xmlns:a16="http://schemas.microsoft.com/office/drawing/2014/main" id="{983FC18B-FB97-7BE3-94B1-5A815376B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85" y="2987"/>
                <a:ext cx="57" cy="111"/>
              </a:xfrm>
              <a:custGeom>
                <a:avLst/>
                <a:gdLst>
                  <a:gd name="T0" fmla="*/ 0 w 402"/>
                  <a:gd name="T1" fmla="*/ 0 h 778"/>
                  <a:gd name="T2" fmla="*/ 23 w 402"/>
                  <a:gd name="T3" fmla="*/ 26 h 778"/>
                  <a:gd name="T4" fmla="*/ 27 w 402"/>
                  <a:gd name="T5" fmla="*/ 68 h 778"/>
                  <a:gd name="T6" fmla="*/ 42 w 402"/>
                  <a:gd name="T7" fmla="*/ 101 h 778"/>
                  <a:gd name="T8" fmla="*/ 142 w 402"/>
                  <a:gd name="T9" fmla="*/ 42 h 778"/>
                  <a:gd name="T10" fmla="*/ 216 w 402"/>
                  <a:gd name="T11" fmla="*/ 54 h 778"/>
                  <a:gd name="T12" fmla="*/ 241 w 402"/>
                  <a:gd name="T13" fmla="*/ 83 h 778"/>
                  <a:gd name="T14" fmla="*/ 229 w 402"/>
                  <a:gd name="T15" fmla="*/ 91 h 778"/>
                  <a:gd name="T16" fmla="*/ 153 w 402"/>
                  <a:gd name="T17" fmla="*/ 109 h 778"/>
                  <a:gd name="T18" fmla="*/ 145 w 402"/>
                  <a:gd name="T19" fmla="*/ 159 h 778"/>
                  <a:gd name="T20" fmla="*/ 162 w 402"/>
                  <a:gd name="T21" fmla="*/ 173 h 778"/>
                  <a:gd name="T22" fmla="*/ 126 w 402"/>
                  <a:gd name="T23" fmla="*/ 236 h 778"/>
                  <a:gd name="T24" fmla="*/ 110 w 402"/>
                  <a:gd name="T25" fmla="*/ 246 h 778"/>
                  <a:gd name="T26" fmla="*/ 78 w 402"/>
                  <a:gd name="T27" fmla="*/ 299 h 778"/>
                  <a:gd name="T28" fmla="*/ 27 w 402"/>
                  <a:gd name="T29" fmla="*/ 349 h 778"/>
                  <a:gd name="T30" fmla="*/ 45 w 402"/>
                  <a:gd name="T31" fmla="*/ 397 h 778"/>
                  <a:gd name="T32" fmla="*/ 123 w 402"/>
                  <a:gd name="T33" fmla="*/ 371 h 778"/>
                  <a:gd name="T34" fmla="*/ 145 w 402"/>
                  <a:gd name="T35" fmla="*/ 392 h 778"/>
                  <a:gd name="T36" fmla="*/ 202 w 402"/>
                  <a:gd name="T37" fmla="*/ 415 h 778"/>
                  <a:gd name="T38" fmla="*/ 208 w 402"/>
                  <a:gd name="T39" fmla="*/ 399 h 778"/>
                  <a:gd name="T40" fmla="*/ 279 w 402"/>
                  <a:gd name="T41" fmla="*/ 437 h 778"/>
                  <a:gd name="T42" fmla="*/ 311 w 402"/>
                  <a:gd name="T43" fmla="*/ 468 h 778"/>
                  <a:gd name="T44" fmla="*/ 265 w 402"/>
                  <a:gd name="T45" fmla="*/ 502 h 778"/>
                  <a:gd name="T46" fmla="*/ 326 w 402"/>
                  <a:gd name="T47" fmla="*/ 607 h 778"/>
                  <a:gd name="T48" fmla="*/ 287 w 402"/>
                  <a:gd name="T49" fmla="*/ 629 h 778"/>
                  <a:gd name="T50" fmla="*/ 347 w 402"/>
                  <a:gd name="T51" fmla="*/ 654 h 778"/>
                  <a:gd name="T52" fmla="*/ 326 w 402"/>
                  <a:gd name="T53" fmla="*/ 688 h 778"/>
                  <a:gd name="T54" fmla="*/ 287 w 402"/>
                  <a:gd name="T55" fmla="*/ 771 h 778"/>
                  <a:gd name="T56" fmla="*/ 402 w 402"/>
                  <a:gd name="T57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402" h="778">
                    <a:moveTo>
                      <a:pt x="0" y="0"/>
                    </a:moveTo>
                    <a:lnTo>
                      <a:pt x="23" y="26"/>
                    </a:lnTo>
                    <a:lnTo>
                      <a:pt x="27" y="68"/>
                    </a:lnTo>
                    <a:lnTo>
                      <a:pt x="42" y="101"/>
                    </a:lnTo>
                    <a:lnTo>
                      <a:pt x="142" y="42"/>
                    </a:lnTo>
                    <a:lnTo>
                      <a:pt x="216" y="54"/>
                    </a:lnTo>
                    <a:lnTo>
                      <a:pt x="241" y="83"/>
                    </a:lnTo>
                    <a:lnTo>
                      <a:pt x="229" y="91"/>
                    </a:lnTo>
                    <a:lnTo>
                      <a:pt x="153" y="109"/>
                    </a:lnTo>
                    <a:lnTo>
                      <a:pt x="145" y="159"/>
                    </a:lnTo>
                    <a:lnTo>
                      <a:pt x="162" y="173"/>
                    </a:lnTo>
                    <a:lnTo>
                      <a:pt x="126" y="236"/>
                    </a:lnTo>
                    <a:lnTo>
                      <a:pt x="110" y="246"/>
                    </a:lnTo>
                    <a:lnTo>
                      <a:pt x="78" y="299"/>
                    </a:lnTo>
                    <a:lnTo>
                      <a:pt x="27" y="349"/>
                    </a:lnTo>
                    <a:lnTo>
                      <a:pt x="45" y="397"/>
                    </a:lnTo>
                    <a:lnTo>
                      <a:pt x="123" y="371"/>
                    </a:lnTo>
                    <a:lnTo>
                      <a:pt x="145" y="392"/>
                    </a:lnTo>
                    <a:lnTo>
                      <a:pt x="202" y="415"/>
                    </a:lnTo>
                    <a:lnTo>
                      <a:pt x="208" y="399"/>
                    </a:lnTo>
                    <a:lnTo>
                      <a:pt x="279" y="437"/>
                    </a:lnTo>
                    <a:lnTo>
                      <a:pt x="311" y="468"/>
                    </a:lnTo>
                    <a:lnTo>
                      <a:pt x="265" y="502"/>
                    </a:lnTo>
                    <a:lnTo>
                      <a:pt x="326" y="607"/>
                    </a:lnTo>
                    <a:lnTo>
                      <a:pt x="287" y="629"/>
                    </a:lnTo>
                    <a:lnTo>
                      <a:pt x="347" y="654"/>
                    </a:lnTo>
                    <a:lnTo>
                      <a:pt x="326" y="688"/>
                    </a:lnTo>
                    <a:lnTo>
                      <a:pt x="287" y="771"/>
                    </a:lnTo>
                    <a:lnTo>
                      <a:pt x="402" y="778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476">
                <a:extLst>
                  <a:ext uri="{FF2B5EF4-FFF2-40B4-BE49-F238E27FC236}">
                    <a16:creationId xmlns:a16="http://schemas.microsoft.com/office/drawing/2014/main" id="{95E3FAE2-8BFD-5D86-50FA-4D823E283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8" y="3098"/>
                <a:ext cx="172" cy="184"/>
              </a:xfrm>
              <a:custGeom>
                <a:avLst/>
                <a:gdLst>
                  <a:gd name="T0" fmla="*/ 0 w 1205"/>
                  <a:gd name="T1" fmla="*/ 1290 h 1290"/>
                  <a:gd name="T2" fmla="*/ 11 w 1205"/>
                  <a:gd name="T3" fmla="*/ 1278 h 1290"/>
                  <a:gd name="T4" fmla="*/ 101 w 1205"/>
                  <a:gd name="T5" fmla="*/ 1275 h 1290"/>
                  <a:gd name="T6" fmla="*/ 137 w 1205"/>
                  <a:gd name="T7" fmla="*/ 1242 h 1290"/>
                  <a:gd name="T8" fmla="*/ 139 w 1205"/>
                  <a:gd name="T9" fmla="*/ 1236 h 1290"/>
                  <a:gd name="T10" fmla="*/ 199 w 1205"/>
                  <a:gd name="T11" fmla="*/ 1150 h 1290"/>
                  <a:gd name="T12" fmla="*/ 281 w 1205"/>
                  <a:gd name="T13" fmla="*/ 1103 h 1290"/>
                  <a:gd name="T14" fmla="*/ 295 w 1205"/>
                  <a:gd name="T15" fmla="*/ 1056 h 1290"/>
                  <a:gd name="T16" fmla="*/ 306 w 1205"/>
                  <a:gd name="T17" fmla="*/ 1041 h 1290"/>
                  <a:gd name="T18" fmla="*/ 335 w 1205"/>
                  <a:gd name="T19" fmla="*/ 1008 h 1290"/>
                  <a:gd name="T20" fmla="*/ 408 w 1205"/>
                  <a:gd name="T21" fmla="*/ 1060 h 1290"/>
                  <a:gd name="T22" fmla="*/ 437 w 1205"/>
                  <a:gd name="T23" fmla="*/ 1012 h 1290"/>
                  <a:gd name="T24" fmla="*/ 484 w 1205"/>
                  <a:gd name="T25" fmla="*/ 1033 h 1290"/>
                  <a:gd name="T26" fmla="*/ 510 w 1205"/>
                  <a:gd name="T27" fmla="*/ 1019 h 1290"/>
                  <a:gd name="T28" fmla="*/ 568 w 1205"/>
                  <a:gd name="T29" fmla="*/ 1035 h 1290"/>
                  <a:gd name="T30" fmla="*/ 601 w 1205"/>
                  <a:gd name="T31" fmla="*/ 1049 h 1290"/>
                  <a:gd name="T32" fmla="*/ 630 w 1205"/>
                  <a:gd name="T33" fmla="*/ 1046 h 1290"/>
                  <a:gd name="T34" fmla="*/ 650 w 1205"/>
                  <a:gd name="T35" fmla="*/ 1077 h 1290"/>
                  <a:gd name="T36" fmla="*/ 683 w 1205"/>
                  <a:gd name="T37" fmla="*/ 1118 h 1290"/>
                  <a:gd name="T38" fmla="*/ 688 w 1205"/>
                  <a:gd name="T39" fmla="*/ 1107 h 1290"/>
                  <a:gd name="T40" fmla="*/ 756 w 1205"/>
                  <a:gd name="T41" fmla="*/ 1169 h 1290"/>
                  <a:gd name="T42" fmla="*/ 781 w 1205"/>
                  <a:gd name="T43" fmla="*/ 1159 h 1290"/>
                  <a:gd name="T44" fmla="*/ 800 w 1205"/>
                  <a:gd name="T45" fmla="*/ 1132 h 1290"/>
                  <a:gd name="T46" fmla="*/ 803 w 1205"/>
                  <a:gd name="T47" fmla="*/ 1122 h 1290"/>
                  <a:gd name="T48" fmla="*/ 783 w 1205"/>
                  <a:gd name="T49" fmla="*/ 1049 h 1290"/>
                  <a:gd name="T50" fmla="*/ 843 w 1205"/>
                  <a:gd name="T51" fmla="*/ 1038 h 1290"/>
                  <a:gd name="T52" fmla="*/ 841 w 1205"/>
                  <a:gd name="T53" fmla="*/ 990 h 1290"/>
                  <a:gd name="T54" fmla="*/ 834 w 1205"/>
                  <a:gd name="T55" fmla="*/ 984 h 1290"/>
                  <a:gd name="T56" fmla="*/ 863 w 1205"/>
                  <a:gd name="T57" fmla="*/ 957 h 1290"/>
                  <a:gd name="T58" fmla="*/ 866 w 1205"/>
                  <a:gd name="T59" fmla="*/ 940 h 1290"/>
                  <a:gd name="T60" fmla="*/ 877 w 1205"/>
                  <a:gd name="T61" fmla="*/ 925 h 1290"/>
                  <a:gd name="T62" fmla="*/ 885 w 1205"/>
                  <a:gd name="T63" fmla="*/ 902 h 1290"/>
                  <a:gd name="T64" fmla="*/ 836 w 1205"/>
                  <a:gd name="T65" fmla="*/ 866 h 1290"/>
                  <a:gd name="T66" fmla="*/ 877 w 1205"/>
                  <a:gd name="T67" fmla="*/ 834 h 1290"/>
                  <a:gd name="T68" fmla="*/ 869 w 1205"/>
                  <a:gd name="T69" fmla="*/ 830 h 1290"/>
                  <a:gd name="T70" fmla="*/ 950 w 1205"/>
                  <a:gd name="T71" fmla="*/ 783 h 1290"/>
                  <a:gd name="T72" fmla="*/ 958 w 1205"/>
                  <a:gd name="T73" fmla="*/ 722 h 1290"/>
                  <a:gd name="T74" fmla="*/ 907 w 1205"/>
                  <a:gd name="T75" fmla="*/ 681 h 1290"/>
                  <a:gd name="T76" fmla="*/ 997 w 1205"/>
                  <a:gd name="T77" fmla="*/ 706 h 1290"/>
                  <a:gd name="T78" fmla="*/ 1018 w 1205"/>
                  <a:gd name="T79" fmla="*/ 695 h 1290"/>
                  <a:gd name="T80" fmla="*/ 1030 w 1205"/>
                  <a:gd name="T81" fmla="*/ 641 h 1290"/>
                  <a:gd name="T82" fmla="*/ 1118 w 1205"/>
                  <a:gd name="T83" fmla="*/ 645 h 1290"/>
                  <a:gd name="T84" fmla="*/ 1129 w 1205"/>
                  <a:gd name="T85" fmla="*/ 593 h 1290"/>
                  <a:gd name="T86" fmla="*/ 1205 w 1205"/>
                  <a:gd name="T87" fmla="*/ 612 h 1290"/>
                  <a:gd name="T88" fmla="*/ 1187 w 1205"/>
                  <a:gd name="T89" fmla="*/ 510 h 1290"/>
                  <a:gd name="T90" fmla="*/ 1129 w 1205"/>
                  <a:gd name="T91" fmla="*/ 510 h 1290"/>
                  <a:gd name="T92" fmla="*/ 1096 w 1205"/>
                  <a:gd name="T93" fmla="*/ 466 h 1290"/>
                  <a:gd name="T94" fmla="*/ 1106 w 1205"/>
                  <a:gd name="T95" fmla="*/ 426 h 1290"/>
                  <a:gd name="T96" fmla="*/ 1074 w 1205"/>
                  <a:gd name="T97" fmla="*/ 406 h 1290"/>
                  <a:gd name="T98" fmla="*/ 1041 w 1205"/>
                  <a:gd name="T99" fmla="*/ 422 h 1290"/>
                  <a:gd name="T100" fmla="*/ 1018 w 1205"/>
                  <a:gd name="T101" fmla="*/ 356 h 1290"/>
                  <a:gd name="T102" fmla="*/ 965 w 1205"/>
                  <a:gd name="T103" fmla="*/ 351 h 1290"/>
                  <a:gd name="T104" fmla="*/ 931 w 1205"/>
                  <a:gd name="T105" fmla="*/ 325 h 1290"/>
                  <a:gd name="T106" fmla="*/ 918 w 1205"/>
                  <a:gd name="T107" fmla="*/ 303 h 1290"/>
                  <a:gd name="T108" fmla="*/ 947 w 1205"/>
                  <a:gd name="T109" fmla="*/ 244 h 1290"/>
                  <a:gd name="T110" fmla="*/ 931 w 1205"/>
                  <a:gd name="T111" fmla="*/ 233 h 1290"/>
                  <a:gd name="T112" fmla="*/ 866 w 1205"/>
                  <a:gd name="T113" fmla="*/ 208 h 1290"/>
                  <a:gd name="T114" fmla="*/ 843 w 1205"/>
                  <a:gd name="T115" fmla="*/ 167 h 1290"/>
                  <a:gd name="T116" fmla="*/ 790 w 1205"/>
                  <a:gd name="T117" fmla="*/ 120 h 1290"/>
                  <a:gd name="T118" fmla="*/ 803 w 1205"/>
                  <a:gd name="T119" fmla="*/ 120 h 1290"/>
                  <a:gd name="T120" fmla="*/ 754 w 1205"/>
                  <a:gd name="T121" fmla="*/ 77 h 1290"/>
                  <a:gd name="T122" fmla="*/ 732 w 1205"/>
                  <a:gd name="T123" fmla="*/ 0 h 1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05" h="1290">
                    <a:moveTo>
                      <a:pt x="0" y="1290"/>
                    </a:moveTo>
                    <a:lnTo>
                      <a:pt x="11" y="1278"/>
                    </a:lnTo>
                    <a:lnTo>
                      <a:pt x="101" y="1275"/>
                    </a:lnTo>
                    <a:lnTo>
                      <a:pt x="137" y="1242"/>
                    </a:lnTo>
                    <a:lnTo>
                      <a:pt x="139" y="1236"/>
                    </a:lnTo>
                    <a:lnTo>
                      <a:pt x="199" y="1150"/>
                    </a:lnTo>
                    <a:lnTo>
                      <a:pt x="281" y="1103"/>
                    </a:lnTo>
                    <a:lnTo>
                      <a:pt x="295" y="1056"/>
                    </a:lnTo>
                    <a:lnTo>
                      <a:pt x="306" y="1041"/>
                    </a:lnTo>
                    <a:lnTo>
                      <a:pt x="335" y="1008"/>
                    </a:lnTo>
                    <a:lnTo>
                      <a:pt x="408" y="1060"/>
                    </a:lnTo>
                    <a:lnTo>
                      <a:pt x="437" y="1012"/>
                    </a:lnTo>
                    <a:lnTo>
                      <a:pt x="484" y="1033"/>
                    </a:lnTo>
                    <a:lnTo>
                      <a:pt x="510" y="1019"/>
                    </a:lnTo>
                    <a:lnTo>
                      <a:pt x="568" y="1035"/>
                    </a:lnTo>
                    <a:lnTo>
                      <a:pt x="601" y="1049"/>
                    </a:lnTo>
                    <a:lnTo>
                      <a:pt x="630" y="1046"/>
                    </a:lnTo>
                    <a:lnTo>
                      <a:pt x="650" y="1077"/>
                    </a:lnTo>
                    <a:lnTo>
                      <a:pt x="683" y="1118"/>
                    </a:lnTo>
                    <a:lnTo>
                      <a:pt x="688" y="1107"/>
                    </a:lnTo>
                    <a:lnTo>
                      <a:pt x="756" y="1169"/>
                    </a:lnTo>
                    <a:lnTo>
                      <a:pt x="781" y="1159"/>
                    </a:lnTo>
                    <a:lnTo>
                      <a:pt x="800" y="1132"/>
                    </a:lnTo>
                    <a:lnTo>
                      <a:pt x="803" y="1122"/>
                    </a:lnTo>
                    <a:lnTo>
                      <a:pt x="783" y="1049"/>
                    </a:lnTo>
                    <a:lnTo>
                      <a:pt x="843" y="1038"/>
                    </a:lnTo>
                    <a:lnTo>
                      <a:pt x="841" y="990"/>
                    </a:lnTo>
                    <a:lnTo>
                      <a:pt x="834" y="984"/>
                    </a:lnTo>
                    <a:lnTo>
                      <a:pt x="863" y="957"/>
                    </a:lnTo>
                    <a:lnTo>
                      <a:pt x="866" y="940"/>
                    </a:lnTo>
                    <a:lnTo>
                      <a:pt x="877" y="925"/>
                    </a:lnTo>
                    <a:lnTo>
                      <a:pt x="885" y="902"/>
                    </a:lnTo>
                    <a:lnTo>
                      <a:pt x="836" y="866"/>
                    </a:lnTo>
                    <a:lnTo>
                      <a:pt x="877" y="834"/>
                    </a:lnTo>
                    <a:lnTo>
                      <a:pt x="869" y="830"/>
                    </a:lnTo>
                    <a:lnTo>
                      <a:pt x="950" y="783"/>
                    </a:lnTo>
                    <a:lnTo>
                      <a:pt x="958" y="722"/>
                    </a:lnTo>
                    <a:lnTo>
                      <a:pt x="907" y="681"/>
                    </a:lnTo>
                    <a:lnTo>
                      <a:pt x="997" y="706"/>
                    </a:lnTo>
                    <a:lnTo>
                      <a:pt x="1018" y="695"/>
                    </a:lnTo>
                    <a:lnTo>
                      <a:pt x="1030" y="641"/>
                    </a:lnTo>
                    <a:lnTo>
                      <a:pt x="1118" y="645"/>
                    </a:lnTo>
                    <a:lnTo>
                      <a:pt x="1129" y="593"/>
                    </a:lnTo>
                    <a:lnTo>
                      <a:pt x="1205" y="612"/>
                    </a:lnTo>
                    <a:lnTo>
                      <a:pt x="1187" y="510"/>
                    </a:lnTo>
                    <a:lnTo>
                      <a:pt x="1129" y="510"/>
                    </a:lnTo>
                    <a:lnTo>
                      <a:pt x="1096" y="466"/>
                    </a:lnTo>
                    <a:lnTo>
                      <a:pt x="1106" y="426"/>
                    </a:lnTo>
                    <a:lnTo>
                      <a:pt x="1074" y="406"/>
                    </a:lnTo>
                    <a:lnTo>
                      <a:pt x="1041" y="422"/>
                    </a:lnTo>
                    <a:lnTo>
                      <a:pt x="1018" y="356"/>
                    </a:lnTo>
                    <a:lnTo>
                      <a:pt x="965" y="351"/>
                    </a:lnTo>
                    <a:lnTo>
                      <a:pt x="931" y="325"/>
                    </a:lnTo>
                    <a:lnTo>
                      <a:pt x="918" y="303"/>
                    </a:lnTo>
                    <a:lnTo>
                      <a:pt x="947" y="244"/>
                    </a:lnTo>
                    <a:lnTo>
                      <a:pt x="931" y="233"/>
                    </a:lnTo>
                    <a:lnTo>
                      <a:pt x="866" y="208"/>
                    </a:lnTo>
                    <a:lnTo>
                      <a:pt x="843" y="167"/>
                    </a:lnTo>
                    <a:lnTo>
                      <a:pt x="790" y="120"/>
                    </a:lnTo>
                    <a:lnTo>
                      <a:pt x="803" y="120"/>
                    </a:lnTo>
                    <a:lnTo>
                      <a:pt x="754" y="77"/>
                    </a:lnTo>
                    <a:lnTo>
                      <a:pt x="732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477">
                <a:extLst>
                  <a:ext uri="{FF2B5EF4-FFF2-40B4-BE49-F238E27FC236}">
                    <a16:creationId xmlns:a16="http://schemas.microsoft.com/office/drawing/2014/main" id="{E76FE4EB-44C0-C761-26E3-3CC4F3BF92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2" y="3050"/>
                <a:ext cx="172" cy="57"/>
              </a:xfrm>
              <a:custGeom>
                <a:avLst/>
                <a:gdLst>
                  <a:gd name="T0" fmla="*/ 0 w 1205"/>
                  <a:gd name="T1" fmla="*/ 335 h 401"/>
                  <a:gd name="T2" fmla="*/ 3 w 1205"/>
                  <a:gd name="T3" fmla="*/ 328 h 401"/>
                  <a:gd name="T4" fmla="*/ 57 w 1205"/>
                  <a:gd name="T5" fmla="*/ 328 h 401"/>
                  <a:gd name="T6" fmla="*/ 91 w 1205"/>
                  <a:gd name="T7" fmla="*/ 306 h 401"/>
                  <a:gd name="T8" fmla="*/ 211 w 1205"/>
                  <a:gd name="T9" fmla="*/ 309 h 401"/>
                  <a:gd name="T10" fmla="*/ 255 w 1205"/>
                  <a:gd name="T11" fmla="*/ 262 h 401"/>
                  <a:gd name="T12" fmla="*/ 300 w 1205"/>
                  <a:gd name="T13" fmla="*/ 304 h 401"/>
                  <a:gd name="T14" fmla="*/ 320 w 1205"/>
                  <a:gd name="T15" fmla="*/ 313 h 401"/>
                  <a:gd name="T16" fmla="*/ 382 w 1205"/>
                  <a:gd name="T17" fmla="*/ 248 h 401"/>
                  <a:gd name="T18" fmla="*/ 440 w 1205"/>
                  <a:gd name="T19" fmla="*/ 298 h 401"/>
                  <a:gd name="T20" fmla="*/ 455 w 1205"/>
                  <a:gd name="T21" fmla="*/ 328 h 401"/>
                  <a:gd name="T22" fmla="*/ 506 w 1205"/>
                  <a:gd name="T23" fmla="*/ 391 h 401"/>
                  <a:gd name="T24" fmla="*/ 513 w 1205"/>
                  <a:gd name="T25" fmla="*/ 398 h 401"/>
                  <a:gd name="T26" fmla="*/ 513 w 1205"/>
                  <a:gd name="T27" fmla="*/ 401 h 401"/>
                  <a:gd name="T28" fmla="*/ 517 w 1205"/>
                  <a:gd name="T29" fmla="*/ 401 h 401"/>
                  <a:gd name="T30" fmla="*/ 636 w 1205"/>
                  <a:gd name="T31" fmla="*/ 357 h 401"/>
                  <a:gd name="T32" fmla="*/ 644 w 1205"/>
                  <a:gd name="T33" fmla="*/ 350 h 401"/>
                  <a:gd name="T34" fmla="*/ 647 w 1205"/>
                  <a:gd name="T35" fmla="*/ 350 h 401"/>
                  <a:gd name="T36" fmla="*/ 647 w 1205"/>
                  <a:gd name="T37" fmla="*/ 347 h 401"/>
                  <a:gd name="T38" fmla="*/ 648 w 1205"/>
                  <a:gd name="T39" fmla="*/ 343 h 401"/>
                  <a:gd name="T40" fmla="*/ 648 w 1205"/>
                  <a:gd name="T41" fmla="*/ 342 h 401"/>
                  <a:gd name="T42" fmla="*/ 625 w 1205"/>
                  <a:gd name="T43" fmla="*/ 317 h 401"/>
                  <a:gd name="T44" fmla="*/ 655 w 1205"/>
                  <a:gd name="T45" fmla="*/ 326 h 401"/>
                  <a:gd name="T46" fmla="*/ 688 w 1205"/>
                  <a:gd name="T47" fmla="*/ 317 h 401"/>
                  <a:gd name="T48" fmla="*/ 691 w 1205"/>
                  <a:gd name="T49" fmla="*/ 315 h 401"/>
                  <a:gd name="T50" fmla="*/ 713 w 1205"/>
                  <a:gd name="T51" fmla="*/ 313 h 401"/>
                  <a:gd name="T52" fmla="*/ 778 w 1205"/>
                  <a:gd name="T53" fmla="*/ 288 h 401"/>
                  <a:gd name="T54" fmla="*/ 811 w 1205"/>
                  <a:gd name="T55" fmla="*/ 271 h 401"/>
                  <a:gd name="T56" fmla="*/ 756 w 1205"/>
                  <a:gd name="T57" fmla="*/ 215 h 401"/>
                  <a:gd name="T58" fmla="*/ 681 w 1205"/>
                  <a:gd name="T59" fmla="*/ 190 h 401"/>
                  <a:gd name="T60" fmla="*/ 790 w 1205"/>
                  <a:gd name="T61" fmla="*/ 120 h 401"/>
                  <a:gd name="T62" fmla="*/ 823 w 1205"/>
                  <a:gd name="T63" fmla="*/ 73 h 401"/>
                  <a:gd name="T64" fmla="*/ 910 w 1205"/>
                  <a:gd name="T65" fmla="*/ 92 h 401"/>
                  <a:gd name="T66" fmla="*/ 991 w 1205"/>
                  <a:gd name="T67" fmla="*/ 129 h 401"/>
                  <a:gd name="T68" fmla="*/ 1049 w 1205"/>
                  <a:gd name="T69" fmla="*/ 25 h 401"/>
                  <a:gd name="T70" fmla="*/ 1125 w 1205"/>
                  <a:gd name="T71" fmla="*/ 33 h 401"/>
                  <a:gd name="T72" fmla="*/ 1139 w 1205"/>
                  <a:gd name="T73" fmla="*/ 40 h 401"/>
                  <a:gd name="T74" fmla="*/ 1205 w 1205"/>
                  <a:gd name="T75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05" h="401">
                    <a:moveTo>
                      <a:pt x="0" y="335"/>
                    </a:moveTo>
                    <a:lnTo>
                      <a:pt x="3" y="328"/>
                    </a:lnTo>
                    <a:lnTo>
                      <a:pt x="57" y="328"/>
                    </a:lnTo>
                    <a:lnTo>
                      <a:pt x="91" y="306"/>
                    </a:lnTo>
                    <a:lnTo>
                      <a:pt x="211" y="309"/>
                    </a:lnTo>
                    <a:lnTo>
                      <a:pt x="255" y="262"/>
                    </a:lnTo>
                    <a:lnTo>
                      <a:pt x="300" y="304"/>
                    </a:lnTo>
                    <a:lnTo>
                      <a:pt x="320" y="313"/>
                    </a:lnTo>
                    <a:lnTo>
                      <a:pt x="382" y="248"/>
                    </a:lnTo>
                    <a:lnTo>
                      <a:pt x="440" y="298"/>
                    </a:lnTo>
                    <a:lnTo>
                      <a:pt x="455" y="328"/>
                    </a:lnTo>
                    <a:lnTo>
                      <a:pt x="506" y="391"/>
                    </a:lnTo>
                    <a:lnTo>
                      <a:pt x="513" y="398"/>
                    </a:lnTo>
                    <a:lnTo>
                      <a:pt x="513" y="401"/>
                    </a:lnTo>
                    <a:lnTo>
                      <a:pt x="517" y="401"/>
                    </a:lnTo>
                    <a:lnTo>
                      <a:pt x="636" y="357"/>
                    </a:lnTo>
                    <a:lnTo>
                      <a:pt x="644" y="350"/>
                    </a:lnTo>
                    <a:lnTo>
                      <a:pt x="647" y="350"/>
                    </a:lnTo>
                    <a:lnTo>
                      <a:pt x="647" y="347"/>
                    </a:lnTo>
                    <a:lnTo>
                      <a:pt x="648" y="343"/>
                    </a:lnTo>
                    <a:lnTo>
                      <a:pt x="648" y="342"/>
                    </a:lnTo>
                    <a:lnTo>
                      <a:pt x="625" y="317"/>
                    </a:lnTo>
                    <a:lnTo>
                      <a:pt x="655" y="326"/>
                    </a:lnTo>
                    <a:lnTo>
                      <a:pt x="688" y="317"/>
                    </a:lnTo>
                    <a:lnTo>
                      <a:pt x="691" y="315"/>
                    </a:lnTo>
                    <a:lnTo>
                      <a:pt x="713" y="313"/>
                    </a:lnTo>
                    <a:lnTo>
                      <a:pt x="778" y="288"/>
                    </a:lnTo>
                    <a:lnTo>
                      <a:pt x="811" y="271"/>
                    </a:lnTo>
                    <a:lnTo>
                      <a:pt x="756" y="215"/>
                    </a:lnTo>
                    <a:lnTo>
                      <a:pt x="681" y="190"/>
                    </a:lnTo>
                    <a:lnTo>
                      <a:pt x="790" y="120"/>
                    </a:lnTo>
                    <a:lnTo>
                      <a:pt x="823" y="73"/>
                    </a:lnTo>
                    <a:lnTo>
                      <a:pt x="910" y="92"/>
                    </a:lnTo>
                    <a:lnTo>
                      <a:pt x="991" y="129"/>
                    </a:lnTo>
                    <a:lnTo>
                      <a:pt x="1049" y="25"/>
                    </a:lnTo>
                    <a:lnTo>
                      <a:pt x="1125" y="33"/>
                    </a:lnTo>
                    <a:lnTo>
                      <a:pt x="1139" y="40"/>
                    </a:lnTo>
                    <a:lnTo>
                      <a:pt x="1205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478">
                <a:extLst>
                  <a:ext uri="{FF2B5EF4-FFF2-40B4-BE49-F238E27FC236}">
                    <a16:creationId xmlns:a16="http://schemas.microsoft.com/office/drawing/2014/main" id="{F5D96901-106F-5F85-B367-39EE0DE3F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9" y="2955"/>
                <a:ext cx="130" cy="95"/>
              </a:xfrm>
              <a:custGeom>
                <a:avLst/>
                <a:gdLst>
                  <a:gd name="T0" fmla="*/ 36 w 909"/>
                  <a:gd name="T1" fmla="*/ 662 h 662"/>
                  <a:gd name="T2" fmla="*/ 65 w 909"/>
                  <a:gd name="T3" fmla="*/ 662 h 662"/>
                  <a:gd name="T4" fmla="*/ 73 w 909"/>
                  <a:gd name="T5" fmla="*/ 623 h 662"/>
                  <a:gd name="T6" fmla="*/ 80 w 909"/>
                  <a:gd name="T7" fmla="*/ 607 h 662"/>
                  <a:gd name="T8" fmla="*/ 0 w 909"/>
                  <a:gd name="T9" fmla="*/ 550 h 662"/>
                  <a:gd name="T10" fmla="*/ 33 w 909"/>
                  <a:gd name="T11" fmla="*/ 540 h 662"/>
                  <a:gd name="T12" fmla="*/ 171 w 909"/>
                  <a:gd name="T13" fmla="*/ 550 h 662"/>
                  <a:gd name="T14" fmla="*/ 182 w 909"/>
                  <a:gd name="T15" fmla="*/ 487 h 662"/>
                  <a:gd name="T16" fmla="*/ 200 w 909"/>
                  <a:gd name="T17" fmla="*/ 455 h 662"/>
                  <a:gd name="T18" fmla="*/ 235 w 909"/>
                  <a:gd name="T19" fmla="*/ 462 h 662"/>
                  <a:gd name="T20" fmla="*/ 257 w 909"/>
                  <a:gd name="T21" fmla="*/ 411 h 662"/>
                  <a:gd name="T22" fmla="*/ 338 w 909"/>
                  <a:gd name="T23" fmla="*/ 321 h 662"/>
                  <a:gd name="T24" fmla="*/ 320 w 909"/>
                  <a:gd name="T25" fmla="*/ 280 h 662"/>
                  <a:gd name="T26" fmla="*/ 264 w 909"/>
                  <a:gd name="T27" fmla="*/ 192 h 662"/>
                  <a:gd name="T28" fmla="*/ 240 w 909"/>
                  <a:gd name="T29" fmla="*/ 175 h 662"/>
                  <a:gd name="T30" fmla="*/ 251 w 909"/>
                  <a:gd name="T31" fmla="*/ 120 h 662"/>
                  <a:gd name="T32" fmla="*/ 374 w 909"/>
                  <a:gd name="T33" fmla="*/ 119 h 662"/>
                  <a:gd name="T34" fmla="*/ 486 w 909"/>
                  <a:gd name="T35" fmla="*/ 179 h 662"/>
                  <a:gd name="T36" fmla="*/ 516 w 909"/>
                  <a:gd name="T37" fmla="*/ 171 h 662"/>
                  <a:gd name="T38" fmla="*/ 543 w 909"/>
                  <a:gd name="T39" fmla="*/ 99 h 662"/>
                  <a:gd name="T40" fmla="*/ 581 w 909"/>
                  <a:gd name="T41" fmla="*/ 149 h 662"/>
                  <a:gd name="T42" fmla="*/ 604 w 909"/>
                  <a:gd name="T43" fmla="*/ 163 h 662"/>
                  <a:gd name="T44" fmla="*/ 612 w 909"/>
                  <a:gd name="T45" fmla="*/ 131 h 662"/>
                  <a:gd name="T46" fmla="*/ 604 w 909"/>
                  <a:gd name="T47" fmla="*/ 50 h 662"/>
                  <a:gd name="T48" fmla="*/ 630 w 909"/>
                  <a:gd name="T49" fmla="*/ 76 h 662"/>
                  <a:gd name="T50" fmla="*/ 724 w 909"/>
                  <a:gd name="T51" fmla="*/ 80 h 662"/>
                  <a:gd name="T52" fmla="*/ 757 w 909"/>
                  <a:gd name="T53" fmla="*/ 76 h 662"/>
                  <a:gd name="T54" fmla="*/ 767 w 909"/>
                  <a:gd name="T55" fmla="*/ 65 h 662"/>
                  <a:gd name="T56" fmla="*/ 768 w 909"/>
                  <a:gd name="T57" fmla="*/ 0 h 662"/>
                  <a:gd name="T58" fmla="*/ 794 w 909"/>
                  <a:gd name="T59" fmla="*/ 21 h 662"/>
                  <a:gd name="T60" fmla="*/ 909 w 909"/>
                  <a:gd name="T61" fmla="*/ 40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09" h="662">
                    <a:moveTo>
                      <a:pt x="36" y="662"/>
                    </a:moveTo>
                    <a:lnTo>
                      <a:pt x="65" y="662"/>
                    </a:lnTo>
                    <a:lnTo>
                      <a:pt x="73" y="623"/>
                    </a:lnTo>
                    <a:lnTo>
                      <a:pt x="80" y="607"/>
                    </a:lnTo>
                    <a:lnTo>
                      <a:pt x="0" y="550"/>
                    </a:lnTo>
                    <a:lnTo>
                      <a:pt x="33" y="540"/>
                    </a:lnTo>
                    <a:lnTo>
                      <a:pt x="171" y="550"/>
                    </a:lnTo>
                    <a:lnTo>
                      <a:pt x="182" y="487"/>
                    </a:lnTo>
                    <a:lnTo>
                      <a:pt x="200" y="455"/>
                    </a:lnTo>
                    <a:lnTo>
                      <a:pt x="235" y="462"/>
                    </a:lnTo>
                    <a:lnTo>
                      <a:pt x="257" y="411"/>
                    </a:lnTo>
                    <a:lnTo>
                      <a:pt x="338" y="321"/>
                    </a:lnTo>
                    <a:lnTo>
                      <a:pt x="320" y="280"/>
                    </a:lnTo>
                    <a:lnTo>
                      <a:pt x="264" y="192"/>
                    </a:lnTo>
                    <a:lnTo>
                      <a:pt x="240" y="175"/>
                    </a:lnTo>
                    <a:lnTo>
                      <a:pt x="251" y="120"/>
                    </a:lnTo>
                    <a:lnTo>
                      <a:pt x="374" y="119"/>
                    </a:lnTo>
                    <a:lnTo>
                      <a:pt x="486" y="179"/>
                    </a:lnTo>
                    <a:lnTo>
                      <a:pt x="516" y="171"/>
                    </a:lnTo>
                    <a:lnTo>
                      <a:pt x="543" y="99"/>
                    </a:lnTo>
                    <a:lnTo>
                      <a:pt x="581" y="149"/>
                    </a:lnTo>
                    <a:lnTo>
                      <a:pt x="604" y="163"/>
                    </a:lnTo>
                    <a:lnTo>
                      <a:pt x="612" y="131"/>
                    </a:lnTo>
                    <a:lnTo>
                      <a:pt x="604" y="50"/>
                    </a:lnTo>
                    <a:lnTo>
                      <a:pt x="630" y="76"/>
                    </a:lnTo>
                    <a:lnTo>
                      <a:pt x="724" y="80"/>
                    </a:lnTo>
                    <a:lnTo>
                      <a:pt x="757" y="76"/>
                    </a:lnTo>
                    <a:lnTo>
                      <a:pt x="767" y="65"/>
                    </a:lnTo>
                    <a:lnTo>
                      <a:pt x="768" y="0"/>
                    </a:lnTo>
                    <a:lnTo>
                      <a:pt x="794" y="21"/>
                    </a:lnTo>
                    <a:lnTo>
                      <a:pt x="909" y="4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479">
                <a:extLst>
                  <a:ext uri="{FF2B5EF4-FFF2-40B4-BE49-F238E27FC236}">
                    <a16:creationId xmlns:a16="http://schemas.microsoft.com/office/drawing/2014/main" id="{ED56BB9C-20F4-952E-6CDD-0E1A85249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3050"/>
                <a:ext cx="138" cy="191"/>
              </a:xfrm>
              <a:custGeom>
                <a:avLst/>
                <a:gdLst>
                  <a:gd name="T0" fmla="*/ 930 w 968"/>
                  <a:gd name="T1" fmla="*/ 1340 h 1340"/>
                  <a:gd name="T2" fmla="*/ 903 w 968"/>
                  <a:gd name="T3" fmla="*/ 1314 h 1340"/>
                  <a:gd name="T4" fmla="*/ 903 w 968"/>
                  <a:gd name="T5" fmla="*/ 1300 h 1340"/>
                  <a:gd name="T6" fmla="*/ 908 w 968"/>
                  <a:gd name="T7" fmla="*/ 1248 h 1340"/>
                  <a:gd name="T8" fmla="*/ 912 w 968"/>
                  <a:gd name="T9" fmla="*/ 1239 h 1340"/>
                  <a:gd name="T10" fmla="*/ 968 w 968"/>
                  <a:gd name="T11" fmla="*/ 1206 h 1340"/>
                  <a:gd name="T12" fmla="*/ 968 w 968"/>
                  <a:gd name="T13" fmla="*/ 1172 h 1340"/>
                  <a:gd name="T14" fmla="*/ 899 w 968"/>
                  <a:gd name="T15" fmla="*/ 1147 h 1340"/>
                  <a:gd name="T16" fmla="*/ 897 w 968"/>
                  <a:gd name="T17" fmla="*/ 1209 h 1340"/>
                  <a:gd name="T18" fmla="*/ 783 w 968"/>
                  <a:gd name="T19" fmla="*/ 1180 h 1340"/>
                  <a:gd name="T20" fmla="*/ 777 w 968"/>
                  <a:gd name="T21" fmla="*/ 1190 h 1340"/>
                  <a:gd name="T22" fmla="*/ 713 w 968"/>
                  <a:gd name="T23" fmla="*/ 1150 h 1340"/>
                  <a:gd name="T24" fmla="*/ 706 w 968"/>
                  <a:gd name="T25" fmla="*/ 1158 h 1340"/>
                  <a:gd name="T26" fmla="*/ 647 w 968"/>
                  <a:gd name="T27" fmla="*/ 1117 h 1340"/>
                  <a:gd name="T28" fmla="*/ 635 w 968"/>
                  <a:gd name="T29" fmla="*/ 1052 h 1340"/>
                  <a:gd name="T30" fmla="*/ 575 w 968"/>
                  <a:gd name="T31" fmla="*/ 1027 h 1340"/>
                  <a:gd name="T32" fmla="*/ 573 w 968"/>
                  <a:gd name="T33" fmla="*/ 975 h 1340"/>
                  <a:gd name="T34" fmla="*/ 516 w 968"/>
                  <a:gd name="T35" fmla="*/ 937 h 1340"/>
                  <a:gd name="T36" fmla="*/ 473 w 968"/>
                  <a:gd name="T37" fmla="*/ 933 h 1340"/>
                  <a:gd name="T38" fmla="*/ 462 w 968"/>
                  <a:gd name="T39" fmla="*/ 928 h 1340"/>
                  <a:gd name="T40" fmla="*/ 420 w 968"/>
                  <a:gd name="T41" fmla="*/ 904 h 1340"/>
                  <a:gd name="T42" fmla="*/ 406 w 968"/>
                  <a:gd name="T43" fmla="*/ 877 h 1340"/>
                  <a:gd name="T44" fmla="*/ 366 w 968"/>
                  <a:gd name="T45" fmla="*/ 874 h 1340"/>
                  <a:gd name="T46" fmla="*/ 322 w 968"/>
                  <a:gd name="T47" fmla="*/ 838 h 1340"/>
                  <a:gd name="T48" fmla="*/ 253 w 968"/>
                  <a:gd name="T49" fmla="*/ 797 h 1340"/>
                  <a:gd name="T50" fmla="*/ 327 w 968"/>
                  <a:gd name="T51" fmla="*/ 725 h 1340"/>
                  <a:gd name="T52" fmla="*/ 340 w 968"/>
                  <a:gd name="T53" fmla="*/ 707 h 1340"/>
                  <a:gd name="T54" fmla="*/ 320 w 968"/>
                  <a:gd name="T55" fmla="*/ 638 h 1340"/>
                  <a:gd name="T56" fmla="*/ 207 w 968"/>
                  <a:gd name="T57" fmla="*/ 623 h 1340"/>
                  <a:gd name="T58" fmla="*/ 202 w 968"/>
                  <a:gd name="T59" fmla="*/ 590 h 1340"/>
                  <a:gd name="T60" fmla="*/ 295 w 968"/>
                  <a:gd name="T61" fmla="*/ 561 h 1340"/>
                  <a:gd name="T62" fmla="*/ 267 w 968"/>
                  <a:gd name="T63" fmla="*/ 524 h 1340"/>
                  <a:gd name="T64" fmla="*/ 202 w 968"/>
                  <a:gd name="T65" fmla="*/ 488 h 1340"/>
                  <a:gd name="T66" fmla="*/ 182 w 968"/>
                  <a:gd name="T67" fmla="*/ 463 h 1340"/>
                  <a:gd name="T68" fmla="*/ 187 w 968"/>
                  <a:gd name="T69" fmla="*/ 397 h 1340"/>
                  <a:gd name="T70" fmla="*/ 177 w 968"/>
                  <a:gd name="T71" fmla="*/ 328 h 1340"/>
                  <a:gd name="T72" fmla="*/ 136 w 968"/>
                  <a:gd name="T73" fmla="*/ 324 h 1340"/>
                  <a:gd name="T74" fmla="*/ 65 w 968"/>
                  <a:gd name="T75" fmla="*/ 281 h 1340"/>
                  <a:gd name="T76" fmla="*/ 68 w 968"/>
                  <a:gd name="T77" fmla="*/ 208 h 1340"/>
                  <a:gd name="T78" fmla="*/ 35 w 968"/>
                  <a:gd name="T79" fmla="*/ 193 h 1340"/>
                  <a:gd name="T80" fmla="*/ 0 w 968"/>
                  <a:gd name="T81" fmla="*/ 139 h 1340"/>
                  <a:gd name="T82" fmla="*/ 2 w 968"/>
                  <a:gd name="T83" fmla="*/ 131 h 1340"/>
                  <a:gd name="T84" fmla="*/ 18 w 968"/>
                  <a:gd name="T85" fmla="*/ 129 h 1340"/>
                  <a:gd name="T86" fmla="*/ 3 w 968"/>
                  <a:gd name="T87" fmla="*/ 0 h 13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68" h="1340">
                    <a:moveTo>
                      <a:pt x="930" y="1340"/>
                    </a:moveTo>
                    <a:lnTo>
                      <a:pt x="903" y="1314"/>
                    </a:lnTo>
                    <a:lnTo>
                      <a:pt x="903" y="1300"/>
                    </a:lnTo>
                    <a:lnTo>
                      <a:pt x="908" y="1248"/>
                    </a:lnTo>
                    <a:lnTo>
                      <a:pt x="912" y="1239"/>
                    </a:lnTo>
                    <a:lnTo>
                      <a:pt x="968" y="1206"/>
                    </a:lnTo>
                    <a:lnTo>
                      <a:pt x="968" y="1172"/>
                    </a:lnTo>
                    <a:lnTo>
                      <a:pt x="899" y="1147"/>
                    </a:lnTo>
                    <a:lnTo>
                      <a:pt x="897" y="1209"/>
                    </a:lnTo>
                    <a:lnTo>
                      <a:pt x="783" y="1180"/>
                    </a:lnTo>
                    <a:lnTo>
                      <a:pt x="777" y="1190"/>
                    </a:lnTo>
                    <a:lnTo>
                      <a:pt x="713" y="1150"/>
                    </a:lnTo>
                    <a:lnTo>
                      <a:pt x="706" y="1158"/>
                    </a:lnTo>
                    <a:lnTo>
                      <a:pt x="647" y="1117"/>
                    </a:lnTo>
                    <a:lnTo>
                      <a:pt x="635" y="1052"/>
                    </a:lnTo>
                    <a:lnTo>
                      <a:pt x="575" y="1027"/>
                    </a:lnTo>
                    <a:lnTo>
                      <a:pt x="573" y="975"/>
                    </a:lnTo>
                    <a:lnTo>
                      <a:pt x="516" y="937"/>
                    </a:lnTo>
                    <a:lnTo>
                      <a:pt x="473" y="933"/>
                    </a:lnTo>
                    <a:lnTo>
                      <a:pt x="462" y="928"/>
                    </a:lnTo>
                    <a:lnTo>
                      <a:pt x="420" y="904"/>
                    </a:lnTo>
                    <a:lnTo>
                      <a:pt x="406" y="877"/>
                    </a:lnTo>
                    <a:lnTo>
                      <a:pt x="366" y="874"/>
                    </a:lnTo>
                    <a:lnTo>
                      <a:pt x="322" y="838"/>
                    </a:lnTo>
                    <a:lnTo>
                      <a:pt x="253" y="797"/>
                    </a:lnTo>
                    <a:lnTo>
                      <a:pt x="327" y="725"/>
                    </a:lnTo>
                    <a:lnTo>
                      <a:pt x="340" y="707"/>
                    </a:lnTo>
                    <a:lnTo>
                      <a:pt x="320" y="638"/>
                    </a:lnTo>
                    <a:lnTo>
                      <a:pt x="207" y="623"/>
                    </a:lnTo>
                    <a:lnTo>
                      <a:pt x="202" y="590"/>
                    </a:lnTo>
                    <a:lnTo>
                      <a:pt x="295" y="561"/>
                    </a:lnTo>
                    <a:lnTo>
                      <a:pt x="267" y="524"/>
                    </a:lnTo>
                    <a:lnTo>
                      <a:pt x="202" y="488"/>
                    </a:lnTo>
                    <a:lnTo>
                      <a:pt x="182" y="463"/>
                    </a:lnTo>
                    <a:lnTo>
                      <a:pt x="187" y="397"/>
                    </a:lnTo>
                    <a:lnTo>
                      <a:pt x="177" y="328"/>
                    </a:lnTo>
                    <a:lnTo>
                      <a:pt x="136" y="324"/>
                    </a:lnTo>
                    <a:lnTo>
                      <a:pt x="65" y="281"/>
                    </a:lnTo>
                    <a:lnTo>
                      <a:pt x="68" y="208"/>
                    </a:lnTo>
                    <a:lnTo>
                      <a:pt x="35" y="193"/>
                    </a:lnTo>
                    <a:lnTo>
                      <a:pt x="0" y="139"/>
                    </a:lnTo>
                    <a:lnTo>
                      <a:pt x="2" y="131"/>
                    </a:lnTo>
                    <a:lnTo>
                      <a:pt x="18" y="129"/>
                    </a:lnTo>
                    <a:lnTo>
                      <a:pt x="3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480">
                <a:extLst>
                  <a:ext uri="{FF2B5EF4-FFF2-40B4-BE49-F238E27FC236}">
                    <a16:creationId xmlns:a16="http://schemas.microsoft.com/office/drawing/2014/main" id="{A0D8BDE2-8736-75F9-6C44-BF18AB41E8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3238"/>
                <a:ext cx="99" cy="66"/>
              </a:xfrm>
              <a:custGeom>
                <a:avLst/>
                <a:gdLst>
                  <a:gd name="T0" fmla="*/ 0 w 693"/>
                  <a:gd name="T1" fmla="*/ 460 h 460"/>
                  <a:gd name="T2" fmla="*/ 28 w 693"/>
                  <a:gd name="T3" fmla="*/ 438 h 460"/>
                  <a:gd name="T4" fmla="*/ 38 w 693"/>
                  <a:gd name="T5" fmla="*/ 427 h 460"/>
                  <a:gd name="T6" fmla="*/ 32 w 693"/>
                  <a:gd name="T7" fmla="*/ 383 h 460"/>
                  <a:gd name="T8" fmla="*/ 82 w 693"/>
                  <a:gd name="T9" fmla="*/ 351 h 460"/>
                  <a:gd name="T10" fmla="*/ 82 w 693"/>
                  <a:gd name="T11" fmla="*/ 298 h 460"/>
                  <a:gd name="T12" fmla="*/ 72 w 693"/>
                  <a:gd name="T13" fmla="*/ 277 h 460"/>
                  <a:gd name="T14" fmla="*/ 126 w 693"/>
                  <a:gd name="T15" fmla="*/ 255 h 460"/>
                  <a:gd name="T16" fmla="*/ 170 w 693"/>
                  <a:gd name="T17" fmla="*/ 291 h 460"/>
                  <a:gd name="T18" fmla="*/ 224 w 693"/>
                  <a:gd name="T19" fmla="*/ 280 h 460"/>
                  <a:gd name="T20" fmla="*/ 256 w 693"/>
                  <a:gd name="T21" fmla="*/ 280 h 460"/>
                  <a:gd name="T22" fmla="*/ 236 w 693"/>
                  <a:gd name="T23" fmla="*/ 211 h 460"/>
                  <a:gd name="T24" fmla="*/ 236 w 693"/>
                  <a:gd name="T25" fmla="*/ 138 h 460"/>
                  <a:gd name="T26" fmla="*/ 256 w 693"/>
                  <a:gd name="T27" fmla="*/ 128 h 460"/>
                  <a:gd name="T28" fmla="*/ 284 w 693"/>
                  <a:gd name="T29" fmla="*/ 132 h 460"/>
                  <a:gd name="T30" fmla="*/ 276 w 693"/>
                  <a:gd name="T31" fmla="*/ 120 h 460"/>
                  <a:gd name="T32" fmla="*/ 267 w 693"/>
                  <a:gd name="T33" fmla="*/ 89 h 460"/>
                  <a:gd name="T34" fmla="*/ 322 w 693"/>
                  <a:gd name="T35" fmla="*/ 56 h 460"/>
                  <a:gd name="T36" fmla="*/ 320 w 693"/>
                  <a:gd name="T37" fmla="*/ 29 h 460"/>
                  <a:gd name="T38" fmla="*/ 345 w 693"/>
                  <a:gd name="T39" fmla="*/ 0 h 460"/>
                  <a:gd name="T40" fmla="*/ 426 w 693"/>
                  <a:gd name="T41" fmla="*/ 80 h 460"/>
                  <a:gd name="T42" fmla="*/ 421 w 693"/>
                  <a:gd name="T43" fmla="*/ 128 h 460"/>
                  <a:gd name="T44" fmla="*/ 453 w 693"/>
                  <a:gd name="T45" fmla="*/ 128 h 460"/>
                  <a:gd name="T46" fmla="*/ 462 w 693"/>
                  <a:gd name="T47" fmla="*/ 117 h 460"/>
                  <a:gd name="T48" fmla="*/ 549 w 693"/>
                  <a:gd name="T49" fmla="*/ 52 h 460"/>
                  <a:gd name="T50" fmla="*/ 562 w 693"/>
                  <a:gd name="T51" fmla="*/ 58 h 460"/>
                  <a:gd name="T52" fmla="*/ 563 w 693"/>
                  <a:gd name="T53" fmla="*/ 80 h 460"/>
                  <a:gd name="T54" fmla="*/ 568 w 693"/>
                  <a:gd name="T55" fmla="*/ 73 h 460"/>
                  <a:gd name="T56" fmla="*/ 579 w 693"/>
                  <a:gd name="T57" fmla="*/ 69 h 460"/>
                  <a:gd name="T58" fmla="*/ 585 w 693"/>
                  <a:gd name="T59" fmla="*/ 78 h 460"/>
                  <a:gd name="T60" fmla="*/ 589 w 693"/>
                  <a:gd name="T61" fmla="*/ 78 h 460"/>
                  <a:gd name="T62" fmla="*/ 589 w 693"/>
                  <a:gd name="T63" fmla="*/ 72 h 460"/>
                  <a:gd name="T64" fmla="*/ 593 w 693"/>
                  <a:gd name="T65" fmla="*/ 73 h 460"/>
                  <a:gd name="T66" fmla="*/ 596 w 693"/>
                  <a:gd name="T67" fmla="*/ 80 h 460"/>
                  <a:gd name="T68" fmla="*/ 596 w 693"/>
                  <a:gd name="T69" fmla="*/ 88 h 460"/>
                  <a:gd name="T70" fmla="*/ 598 w 693"/>
                  <a:gd name="T71" fmla="*/ 89 h 460"/>
                  <a:gd name="T72" fmla="*/ 598 w 693"/>
                  <a:gd name="T73" fmla="*/ 91 h 460"/>
                  <a:gd name="T74" fmla="*/ 600 w 693"/>
                  <a:gd name="T75" fmla="*/ 91 h 460"/>
                  <a:gd name="T76" fmla="*/ 607 w 693"/>
                  <a:gd name="T77" fmla="*/ 99 h 460"/>
                  <a:gd name="T78" fmla="*/ 609 w 693"/>
                  <a:gd name="T79" fmla="*/ 102 h 460"/>
                  <a:gd name="T80" fmla="*/ 611 w 693"/>
                  <a:gd name="T81" fmla="*/ 102 h 460"/>
                  <a:gd name="T82" fmla="*/ 615 w 693"/>
                  <a:gd name="T83" fmla="*/ 100 h 460"/>
                  <a:gd name="T84" fmla="*/ 618 w 693"/>
                  <a:gd name="T85" fmla="*/ 94 h 460"/>
                  <a:gd name="T86" fmla="*/ 662 w 693"/>
                  <a:gd name="T87" fmla="*/ 73 h 460"/>
                  <a:gd name="T88" fmla="*/ 673 w 693"/>
                  <a:gd name="T89" fmla="*/ 58 h 460"/>
                  <a:gd name="T90" fmla="*/ 693 w 693"/>
                  <a:gd name="T91" fmla="*/ 22 h 4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693" h="460">
                    <a:moveTo>
                      <a:pt x="0" y="460"/>
                    </a:moveTo>
                    <a:lnTo>
                      <a:pt x="28" y="438"/>
                    </a:lnTo>
                    <a:lnTo>
                      <a:pt x="38" y="427"/>
                    </a:lnTo>
                    <a:lnTo>
                      <a:pt x="32" y="383"/>
                    </a:lnTo>
                    <a:lnTo>
                      <a:pt x="82" y="351"/>
                    </a:lnTo>
                    <a:lnTo>
                      <a:pt x="82" y="298"/>
                    </a:lnTo>
                    <a:lnTo>
                      <a:pt x="72" y="277"/>
                    </a:lnTo>
                    <a:lnTo>
                      <a:pt x="126" y="255"/>
                    </a:lnTo>
                    <a:lnTo>
                      <a:pt x="170" y="291"/>
                    </a:lnTo>
                    <a:lnTo>
                      <a:pt x="224" y="280"/>
                    </a:lnTo>
                    <a:lnTo>
                      <a:pt x="256" y="280"/>
                    </a:lnTo>
                    <a:lnTo>
                      <a:pt x="236" y="211"/>
                    </a:lnTo>
                    <a:lnTo>
                      <a:pt x="236" y="138"/>
                    </a:lnTo>
                    <a:lnTo>
                      <a:pt x="256" y="128"/>
                    </a:lnTo>
                    <a:lnTo>
                      <a:pt x="284" y="132"/>
                    </a:lnTo>
                    <a:lnTo>
                      <a:pt x="276" y="120"/>
                    </a:lnTo>
                    <a:lnTo>
                      <a:pt x="267" y="89"/>
                    </a:lnTo>
                    <a:lnTo>
                      <a:pt x="322" y="56"/>
                    </a:lnTo>
                    <a:lnTo>
                      <a:pt x="320" y="29"/>
                    </a:lnTo>
                    <a:lnTo>
                      <a:pt x="345" y="0"/>
                    </a:lnTo>
                    <a:lnTo>
                      <a:pt x="426" y="80"/>
                    </a:lnTo>
                    <a:lnTo>
                      <a:pt x="421" y="128"/>
                    </a:lnTo>
                    <a:lnTo>
                      <a:pt x="453" y="128"/>
                    </a:lnTo>
                    <a:lnTo>
                      <a:pt x="462" y="117"/>
                    </a:lnTo>
                    <a:lnTo>
                      <a:pt x="549" y="52"/>
                    </a:lnTo>
                    <a:lnTo>
                      <a:pt x="562" y="58"/>
                    </a:lnTo>
                    <a:lnTo>
                      <a:pt x="563" y="80"/>
                    </a:lnTo>
                    <a:lnTo>
                      <a:pt x="568" y="73"/>
                    </a:lnTo>
                    <a:lnTo>
                      <a:pt x="579" y="69"/>
                    </a:lnTo>
                    <a:lnTo>
                      <a:pt x="585" y="78"/>
                    </a:lnTo>
                    <a:lnTo>
                      <a:pt x="589" y="78"/>
                    </a:lnTo>
                    <a:lnTo>
                      <a:pt x="589" y="72"/>
                    </a:lnTo>
                    <a:lnTo>
                      <a:pt x="593" y="73"/>
                    </a:lnTo>
                    <a:lnTo>
                      <a:pt x="596" y="80"/>
                    </a:lnTo>
                    <a:lnTo>
                      <a:pt x="596" y="88"/>
                    </a:lnTo>
                    <a:lnTo>
                      <a:pt x="598" y="89"/>
                    </a:lnTo>
                    <a:lnTo>
                      <a:pt x="598" y="91"/>
                    </a:lnTo>
                    <a:lnTo>
                      <a:pt x="600" y="91"/>
                    </a:lnTo>
                    <a:lnTo>
                      <a:pt x="607" y="99"/>
                    </a:lnTo>
                    <a:lnTo>
                      <a:pt x="609" y="102"/>
                    </a:lnTo>
                    <a:lnTo>
                      <a:pt x="611" y="102"/>
                    </a:lnTo>
                    <a:lnTo>
                      <a:pt x="615" y="100"/>
                    </a:lnTo>
                    <a:lnTo>
                      <a:pt x="618" y="94"/>
                    </a:lnTo>
                    <a:lnTo>
                      <a:pt x="662" y="73"/>
                    </a:lnTo>
                    <a:lnTo>
                      <a:pt x="673" y="58"/>
                    </a:lnTo>
                    <a:lnTo>
                      <a:pt x="693" y="22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481">
                <a:extLst>
                  <a:ext uri="{FF2B5EF4-FFF2-40B4-BE49-F238E27FC236}">
                    <a16:creationId xmlns:a16="http://schemas.microsoft.com/office/drawing/2014/main" id="{435820DC-3A33-6FE8-D358-2631967719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9" y="3288"/>
                <a:ext cx="249" cy="187"/>
              </a:xfrm>
              <a:custGeom>
                <a:avLst/>
                <a:gdLst>
                  <a:gd name="T0" fmla="*/ 47 w 1745"/>
                  <a:gd name="T1" fmla="*/ 1273 h 1310"/>
                  <a:gd name="T2" fmla="*/ 14 w 1745"/>
                  <a:gd name="T3" fmla="*/ 1038 h 1310"/>
                  <a:gd name="T4" fmla="*/ 88 w 1745"/>
                  <a:gd name="T5" fmla="*/ 946 h 1310"/>
                  <a:gd name="T6" fmla="*/ 193 w 1745"/>
                  <a:gd name="T7" fmla="*/ 924 h 1310"/>
                  <a:gd name="T8" fmla="*/ 298 w 1745"/>
                  <a:gd name="T9" fmla="*/ 906 h 1310"/>
                  <a:gd name="T10" fmla="*/ 386 w 1745"/>
                  <a:gd name="T11" fmla="*/ 809 h 1310"/>
                  <a:gd name="T12" fmla="*/ 320 w 1745"/>
                  <a:gd name="T13" fmla="*/ 771 h 1310"/>
                  <a:gd name="T14" fmla="*/ 333 w 1745"/>
                  <a:gd name="T15" fmla="*/ 724 h 1310"/>
                  <a:gd name="T16" fmla="*/ 306 w 1745"/>
                  <a:gd name="T17" fmla="*/ 634 h 1310"/>
                  <a:gd name="T18" fmla="*/ 333 w 1745"/>
                  <a:gd name="T19" fmla="*/ 564 h 1310"/>
                  <a:gd name="T20" fmla="*/ 368 w 1745"/>
                  <a:gd name="T21" fmla="*/ 524 h 1310"/>
                  <a:gd name="T22" fmla="*/ 451 w 1745"/>
                  <a:gd name="T23" fmla="*/ 509 h 1310"/>
                  <a:gd name="T24" fmla="*/ 461 w 1745"/>
                  <a:gd name="T25" fmla="*/ 438 h 1310"/>
                  <a:gd name="T26" fmla="*/ 571 w 1745"/>
                  <a:gd name="T27" fmla="*/ 443 h 1310"/>
                  <a:gd name="T28" fmla="*/ 603 w 1745"/>
                  <a:gd name="T29" fmla="*/ 410 h 1310"/>
                  <a:gd name="T30" fmla="*/ 648 w 1745"/>
                  <a:gd name="T31" fmla="*/ 465 h 1310"/>
                  <a:gd name="T32" fmla="*/ 692 w 1745"/>
                  <a:gd name="T33" fmla="*/ 480 h 1310"/>
                  <a:gd name="T34" fmla="*/ 751 w 1745"/>
                  <a:gd name="T35" fmla="*/ 499 h 1310"/>
                  <a:gd name="T36" fmla="*/ 776 w 1745"/>
                  <a:gd name="T37" fmla="*/ 552 h 1310"/>
                  <a:gd name="T38" fmla="*/ 843 w 1745"/>
                  <a:gd name="T39" fmla="*/ 604 h 1310"/>
                  <a:gd name="T40" fmla="*/ 920 w 1745"/>
                  <a:gd name="T41" fmla="*/ 538 h 1310"/>
                  <a:gd name="T42" fmla="*/ 904 w 1745"/>
                  <a:gd name="T43" fmla="*/ 440 h 1310"/>
                  <a:gd name="T44" fmla="*/ 832 w 1745"/>
                  <a:gd name="T45" fmla="*/ 433 h 1310"/>
                  <a:gd name="T46" fmla="*/ 855 w 1745"/>
                  <a:gd name="T47" fmla="*/ 342 h 1310"/>
                  <a:gd name="T48" fmla="*/ 893 w 1745"/>
                  <a:gd name="T49" fmla="*/ 324 h 1310"/>
                  <a:gd name="T50" fmla="*/ 972 w 1745"/>
                  <a:gd name="T51" fmla="*/ 313 h 1310"/>
                  <a:gd name="T52" fmla="*/ 1019 w 1745"/>
                  <a:gd name="T53" fmla="*/ 309 h 1310"/>
                  <a:gd name="T54" fmla="*/ 1122 w 1745"/>
                  <a:gd name="T55" fmla="*/ 241 h 1310"/>
                  <a:gd name="T56" fmla="*/ 1000 w 1745"/>
                  <a:gd name="T57" fmla="*/ 159 h 1310"/>
                  <a:gd name="T58" fmla="*/ 950 w 1745"/>
                  <a:gd name="T59" fmla="*/ 55 h 1310"/>
                  <a:gd name="T60" fmla="*/ 1114 w 1745"/>
                  <a:gd name="T61" fmla="*/ 0 h 1310"/>
                  <a:gd name="T62" fmla="*/ 1216 w 1745"/>
                  <a:gd name="T63" fmla="*/ 176 h 1310"/>
                  <a:gd name="T64" fmla="*/ 1213 w 1745"/>
                  <a:gd name="T65" fmla="*/ 189 h 1310"/>
                  <a:gd name="T66" fmla="*/ 1194 w 1745"/>
                  <a:gd name="T67" fmla="*/ 232 h 1310"/>
                  <a:gd name="T68" fmla="*/ 1248 w 1745"/>
                  <a:gd name="T69" fmla="*/ 262 h 1310"/>
                  <a:gd name="T70" fmla="*/ 1371 w 1745"/>
                  <a:gd name="T71" fmla="*/ 251 h 1310"/>
                  <a:gd name="T72" fmla="*/ 1349 w 1745"/>
                  <a:gd name="T73" fmla="*/ 204 h 1310"/>
                  <a:gd name="T74" fmla="*/ 1362 w 1745"/>
                  <a:gd name="T75" fmla="*/ 156 h 1310"/>
                  <a:gd name="T76" fmla="*/ 1360 w 1745"/>
                  <a:gd name="T77" fmla="*/ 51 h 1310"/>
                  <a:gd name="T78" fmla="*/ 1480 w 1745"/>
                  <a:gd name="T79" fmla="*/ 134 h 1310"/>
                  <a:gd name="T80" fmla="*/ 1575 w 1745"/>
                  <a:gd name="T81" fmla="*/ 132 h 1310"/>
                  <a:gd name="T82" fmla="*/ 1639 w 1745"/>
                  <a:gd name="T83" fmla="*/ 208 h 1310"/>
                  <a:gd name="T84" fmla="*/ 1653 w 1745"/>
                  <a:gd name="T85" fmla="*/ 211 h 1310"/>
                  <a:gd name="T86" fmla="*/ 1666 w 1745"/>
                  <a:gd name="T87" fmla="*/ 203 h 1310"/>
                  <a:gd name="T88" fmla="*/ 1682 w 1745"/>
                  <a:gd name="T89" fmla="*/ 186 h 1310"/>
                  <a:gd name="T90" fmla="*/ 1679 w 1745"/>
                  <a:gd name="T91" fmla="*/ 174 h 1310"/>
                  <a:gd name="T92" fmla="*/ 1675 w 1745"/>
                  <a:gd name="T93" fmla="*/ 170 h 1310"/>
                  <a:gd name="T94" fmla="*/ 1671 w 1745"/>
                  <a:gd name="T95" fmla="*/ 165 h 1310"/>
                  <a:gd name="T96" fmla="*/ 1717 w 1745"/>
                  <a:gd name="T97" fmla="*/ 88 h 1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745" h="1310">
                    <a:moveTo>
                      <a:pt x="44" y="1310"/>
                    </a:moveTo>
                    <a:lnTo>
                      <a:pt x="47" y="1273"/>
                    </a:lnTo>
                    <a:lnTo>
                      <a:pt x="0" y="1101"/>
                    </a:lnTo>
                    <a:lnTo>
                      <a:pt x="14" y="1038"/>
                    </a:lnTo>
                    <a:lnTo>
                      <a:pt x="106" y="1006"/>
                    </a:lnTo>
                    <a:lnTo>
                      <a:pt x="88" y="946"/>
                    </a:lnTo>
                    <a:lnTo>
                      <a:pt x="164" y="942"/>
                    </a:lnTo>
                    <a:lnTo>
                      <a:pt x="193" y="924"/>
                    </a:lnTo>
                    <a:lnTo>
                      <a:pt x="213" y="928"/>
                    </a:lnTo>
                    <a:lnTo>
                      <a:pt x="298" y="906"/>
                    </a:lnTo>
                    <a:lnTo>
                      <a:pt x="331" y="859"/>
                    </a:lnTo>
                    <a:lnTo>
                      <a:pt x="386" y="809"/>
                    </a:lnTo>
                    <a:lnTo>
                      <a:pt x="339" y="768"/>
                    </a:lnTo>
                    <a:lnTo>
                      <a:pt x="320" y="771"/>
                    </a:lnTo>
                    <a:lnTo>
                      <a:pt x="314" y="711"/>
                    </a:lnTo>
                    <a:lnTo>
                      <a:pt x="333" y="724"/>
                    </a:lnTo>
                    <a:lnTo>
                      <a:pt x="331" y="702"/>
                    </a:lnTo>
                    <a:lnTo>
                      <a:pt x="306" y="634"/>
                    </a:lnTo>
                    <a:lnTo>
                      <a:pt x="346" y="623"/>
                    </a:lnTo>
                    <a:lnTo>
                      <a:pt x="333" y="564"/>
                    </a:lnTo>
                    <a:lnTo>
                      <a:pt x="352" y="521"/>
                    </a:lnTo>
                    <a:lnTo>
                      <a:pt x="368" y="524"/>
                    </a:lnTo>
                    <a:lnTo>
                      <a:pt x="428" y="560"/>
                    </a:lnTo>
                    <a:lnTo>
                      <a:pt x="451" y="509"/>
                    </a:lnTo>
                    <a:lnTo>
                      <a:pt x="456" y="443"/>
                    </a:lnTo>
                    <a:lnTo>
                      <a:pt x="461" y="438"/>
                    </a:lnTo>
                    <a:lnTo>
                      <a:pt x="528" y="470"/>
                    </a:lnTo>
                    <a:lnTo>
                      <a:pt x="571" y="443"/>
                    </a:lnTo>
                    <a:lnTo>
                      <a:pt x="579" y="432"/>
                    </a:lnTo>
                    <a:lnTo>
                      <a:pt x="603" y="410"/>
                    </a:lnTo>
                    <a:lnTo>
                      <a:pt x="645" y="462"/>
                    </a:lnTo>
                    <a:lnTo>
                      <a:pt x="648" y="465"/>
                    </a:lnTo>
                    <a:lnTo>
                      <a:pt x="685" y="484"/>
                    </a:lnTo>
                    <a:lnTo>
                      <a:pt x="692" y="480"/>
                    </a:lnTo>
                    <a:lnTo>
                      <a:pt x="703" y="455"/>
                    </a:lnTo>
                    <a:lnTo>
                      <a:pt x="751" y="499"/>
                    </a:lnTo>
                    <a:lnTo>
                      <a:pt x="776" y="531"/>
                    </a:lnTo>
                    <a:lnTo>
                      <a:pt x="776" y="552"/>
                    </a:lnTo>
                    <a:lnTo>
                      <a:pt x="800" y="608"/>
                    </a:lnTo>
                    <a:lnTo>
                      <a:pt x="843" y="604"/>
                    </a:lnTo>
                    <a:lnTo>
                      <a:pt x="877" y="596"/>
                    </a:lnTo>
                    <a:lnTo>
                      <a:pt x="920" y="538"/>
                    </a:lnTo>
                    <a:lnTo>
                      <a:pt x="961" y="513"/>
                    </a:lnTo>
                    <a:lnTo>
                      <a:pt x="904" y="440"/>
                    </a:lnTo>
                    <a:lnTo>
                      <a:pt x="866" y="440"/>
                    </a:lnTo>
                    <a:lnTo>
                      <a:pt x="832" y="433"/>
                    </a:lnTo>
                    <a:lnTo>
                      <a:pt x="812" y="368"/>
                    </a:lnTo>
                    <a:lnTo>
                      <a:pt x="855" y="342"/>
                    </a:lnTo>
                    <a:lnTo>
                      <a:pt x="865" y="342"/>
                    </a:lnTo>
                    <a:lnTo>
                      <a:pt x="893" y="324"/>
                    </a:lnTo>
                    <a:lnTo>
                      <a:pt x="953" y="328"/>
                    </a:lnTo>
                    <a:lnTo>
                      <a:pt x="972" y="313"/>
                    </a:lnTo>
                    <a:lnTo>
                      <a:pt x="987" y="327"/>
                    </a:lnTo>
                    <a:lnTo>
                      <a:pt x="1019" y="309"/>
                    </a:lnTo>
                    <a:lnTo>
                      <a:pt x="1018" y="287"/>
                    </a:lnTo>
                    <a:lnTo>
                      <a:pt x="1122" y="241"/>
                    </a:lnTo>
                    <a:lnTo>
                      <a:pt x="1114" y="196"/>
                    </a:lnTo>
                    <a:lnTo>
                      <a:pt x="1000" y="159"/>
                    </a:lnTo>
                    <a:lnTo>
                      <a:pt x="953" y="120"/>
                    </a:lnTo>
                    <a:lnTo>
                      <a:pt x="950" y="55"/>
                    </a:lnTo>
                    <a:lnTo>
                      <a:pt x="1016" y="0"/>
                    </a:lnTo>
                    <a:lnTo>
                      <a:pt x="1114" y="0"/>
                    </a:lnTo>
                    <a:lnTo>
                      <a:pt x="1220" y="156"/>
                    </a:lnTo>
                    <a:lnTo>
                      <a:pt x="1216" y="176"/>
                    </a:lnTo>
                    <a:lnTo>
                      <a:pt x="1215" y="189"/>
                    </a:lnTo>
                    <a:lnTo>
                      <a:pt x="1213" y="189"/>
                    </a:lnTo>
                    <a:lnTo>
                      <a:pt x="1202" y="211"/>
                    </a:lnTo>
                    <a:lnTo>
                      <a:pt x="1194" y="232"/>
                    </a:lnTo>
                    <a:lnTo>
                      <a:pt x="1226" y="254"/>
                    </a:lnTo>
                    <a:lnTo>
                      <a:pt x="1248" y="262"/>
                    </a:lnTo>
                    <a:lnTo>
                      <a:pt x="1267" y="273"/>
                    </a:lnTo>
                    <a:lnTo>
                      <a:pt x="1371" y="251"/>
                    </a:lnTo>
                    <a:lnTo>
                      <a:pt x="1371" y="240"/>
                    </a:lnTo>
                    <a:lnTo>
                      <a:pt x="1349" y="204"/>
                    </a:lnTo>
                    <a:lnTo>
                      <a:pt x="1376" y="171"/>
                    </a:lnTo>
                    <a:lnTo>
                      <a:pt x="1362" y="156"/>
                    </a:lnTo>
                    <a:lnTo>
                      <a:pt x="1351" y="134"/>
                    </a:lnTo>
                    <a:lnTo>
                      <a:pt x="1360" y="51"/>
                    </a:lnTo>
                    <a:lnTo>
                      <a:pt x="1450" y="101"/>
                    </a:lnTo>
                    <a:lnTo>
                      <a:pt x="1480" y="134"/>
                    </a:lnTo>
                    <a:lnTo>
                      <a:pt x="1526" y="105"/>
                    </a:lnTo>
                    <a:lnTo>
                      <a:pt x="1575" y="132"/>
                    </a:lnTo>
                    <a:lnTo>
                      <a:pt x="1642" y="159"/>
                    </a:lnTo>
                    <a:lnTo>
                      <a:pt x="1639" y="208"/>
                    </a:lnTo>
                    <a:lnTo>
                      <a:pt x="1650" y="211"/>
                    </a:lnTo>
                    <a:lnTo>
                      <a:pt x="1653" y="211"/>
                    </a:lnTo>
                    <a:lnTo>
                      <a:pt x="1653" y="208"/>
                    </a:lnTo>
                    <a:lnTo>
                      <a:pt x="1666" y="203"/>
                    </a:lnTo>
                    <a:lnTo>
                      <a:pt x="1679" y="189"/>
                    </a:lnTo>
                    <a:lnTo>
                      <a:pt x="1682" y="186"/>
                    </a:lnTo>
                    <a:lnTo>
                      <a:pt x="1682" y="176"/>
                    </a:lnTo>
                    <a:lnTo>
                      <a:pt x="1679" y="174"/>
                    </a:lnTo>
                    <a:lnTo>
                      <a:pt x="1679" y="171"/>
                    </a:lnTo>
                    <a:lnTo>
                      <a:pt x="1675" y="170"/>
                    </a:lnTo>
                    <a:lnTo>
                      <a:pt x="1674" y="167"/>
                    </a:lnTo>
                    <a:lnTo>
                      <a:pt x="1671" y="165"/>
                    </a:lnTo>
                    <a:lnTo>
                      <a:pt x="1668" y="145"/>
                    </a:lnTo>
                    <a:lnTo>
                      <a:pt x="1717" y="88"/>
                    </a:lnTo>
                    <a:lnTo>
                      <a:pt x="1745" y="11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482">
                <a:extLst>
                  <a:ext uri="{FF2B5EF4-FFF2-40B4-BE49-F238E27FC236}">
                    <a16:creationId xmlns:a16="http://schemas.microsoft.com/office/drawing/2014/main" id="{E66CDE92-7C6E-DA27-4E3F-F3B2CC9CA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8" y="3304"/>
                <a:ext cx="138" cy="242"/>
              </a:xfrm>
              <a:custGeom>
                <a:avLst/>
                <a:gdLst>
                  <a:gd name="T0" fmla="*/ 945 w 966"/>
                  <a:gd name="T1" fmla="*/ 1693 h 1693"/>
                  <a:gd name="T2" fmla="*/ 966 w 966"/>
                  <a:gd name="T3" fmla="*/ 1646 h 1693"/>
                  <a:gd name="T4" fmla="*/ 966 w 966"/>
                  <a:gd name="T5" fmla="*/ 1644 h 1693"/>
                  <a:gd name="T6" fmla="*/ 964 w 966"/>
                  <a:gd name="T7" fmla="*/ 1640 h 1693"/>
                  <a:gd name="T8" fmla="*/ 948 w 966"/>
                  <a:gd name="T9" fmla="*/ 1604 h 1693"/>
                  <a:gd name="T10" fmla="*/ 934 w 966"/>
                  <a:gd name="T11" fmla="*/ 1586 h 1693"/>
                  <a:gd name="T12" fmla="*/ 893 w 966"/>
                  <a:gd name="T13" fmla="*/ 1578 h 1693"/>
                  <a:gd name="T14" fmla="*/ 839 w 966"/>
                  <a:gd name="T15" fmla="*/ 1526 h 1693"/>
                  <a:gd name="T16" fmla="*/ 813 w 966"/>
                  <a:gd name="T17" fmla="*/ 1506 h 1693"/>
                  <a:gd name="T18" fmla="*/ 782 w 966"/>
                  <a:gd name="T19" fmla="*/ 1451 h 1693"/>
                  <a:gd name="T20" fmla="*/ 673 w 966"/>
                  <a:gd name="T21" fmla="*/ 1477 h 1693"/>
                  <a:gd name="T22" fmla="*/ 650 w 966"/>
                  <a:gd name="T23" fmla="*/ 1480 h 1693"/>
                  <a:gd name="T24" fmla="*/ 617 w 966"/>
                  <a:gd name="T25" fmla="*/ 1496 h 1693"/>
                  <a:gd name="T26" fmla="*/ 606 w 966"/>
                  <a:gd name="T27" fmla="*/ 1491 h 1693"/>
                  <a:gd name="T28" fmla="*/ 593 w 966"/>
                  <a:gd name="T29" fmla="*/ 1495 h 1693"/>
                  <a:gd name="T30" fmla="*/ 469 w 966"/>
                  <a:gd name="T31" fmla="*/ 1447 h 1693"/>
                  <a:gd name="T32" fmla="*/ 465 w 966"/>
                  <a:gd name="T33" fmla="*/ 1436 h 1693"/>
                  <a:gd name="T34" fmla="*/ 426 w 966"/>
                  <a:gd name="T35" fmla="*/ 1408 h 1693"/>
                  <a:gd name="T36" fmla="*/ 465 w 966"/>
                  <a:gd name="T37" fmla="*/ 1382 h 1693"/>
                  <a:gd name="T38" fmla="*/ 407 w 966"/>
                  <a:gd name="T39" fmla="*/ 1305 h 1693"/>
                  <a:gd name="T40" fmla="*/ 327 w 966"/>
                  <a:gd name="T41" fmla="*/ 1253 h 1693"/>
                  <a:gd name="T42" fmla="*/ 360 w 966"/>
                  <a:gd name="T43" fmla="*/ 1185 h 1693"/>
                  <a:gd name="T44" fmla="*/ 388 w 966"/>
                  <a:gd name="T45" fmla="*/ 1168 h 1693"/>
                  <a:gd name="T46" fmla="*/ 531 w 966"/>
                  <a:gd name="T47" fmla="*/ 1146 h 1693"/>
                  <a:gd name="T48" fmla="*/ 576 w 966"/>
                  <a:gd name="T49" fmla="*/ 1102 h 1693"/>
                  <a:gd name="T50" fmla="*/ 595 w 966"/>
                  <a:gd name="T51" fmla="*/ 1010 h 1693"/>
                  <a:gd name="T52" fmla="*/ 574 w 966"/>
                  <a:gd name="T53" fmla="*/ 958 h 1693"/>
                  <a:gd name="T54" fmla="*/ 484 w 966"/>
                  <a:gd name="T55" fmla="*/ 928 h 1693"/>
                  <a:gd name="T56" fmla="*/ 518 w 966"/>
                  <a:gd name="T57" fmla="*/ 874 h 1693"/>
                  <a:gd name="T58" fmla="*/ 595 w 966"/>
                  <a:gd name="T59" fmla="*/ 891 h 1693"/>
                  <a:gd name="T60" fmla="*/ 628 w 966"/>
                  <a:gd name="T61" fmla="*/ 869 h 1693"/>
                  <a:gd name="T62" fmla="*/ 593 w 966"/>
                  <a:gd name="T63" fmla="*/ 778 h 1693"/>
                  <a:gd name="T64" fmla="*/ 557 w 966"/>
                  <a:gd name="T65" fmla="*/ 742 h 1693"/>
                  <a:gd name="T66" fmla="*/ 589 w 966"/>
                  <a:gd name="T67" fmla="*/ 679 h 1693"/>
                  <a:gd name="T68" fmla="*/ 571 w 966"/>
                  <a:gd name="T69" fmla="*/ 647 h 1693"/>
                  <a:gd name="T70" fmla="*/ 498 w 966"/>
                  <a:gd name="T71" fmla="*/ 592 h 1693"/>
                  <a:gd name="T72" fmla="*/ 541 w 966"/>
                  <a:gd name="T73" fmla="*/ 579 h 1693"/>
                  <a:gd name="T74" fmla="*/ 520 w 966"/>
                  <a:gd name="T75" fmla="*/ 537 h 1693"/>
                  <a:gd name="T76" fmla="*/ 531 w 966"/>
                  <a:gd name="T77" fmla="*/ 526 h 1693"/>
                  <a:gd name="T78" fmla="*/ 522 w 966"/>
                  <a:gd name="T79" fmla="*/ 481 h 1693"/>
                  <a:gd name="T80" fmla="*/ 524 w 966"/>
                  <a:gd name="T81" fmla="*/ 458 h 1693"/>
                  <a:gd name="T82" fmla="*/ 476 w 966"/>
                  <a:gd name="T83" fmla="*/ 421 h 1693"/>
                  <a:gd name="T84" fmla="*/ 476 w 966"/>
                  <a:gd name="T85" fmla="*/ 404 h 1693"/>
                  <a:gd name="T86" fmla="*/ 431 w 966"/>
                  <a:gd name="T87" fmla="*/ 400 h 1693"/>
                  <a:gd name="T88" fmla="*/ 382 w 966"/>
                  <a:gd name="T89" fmla="*/ 355 h 1693"/>
                  <a:gd name="T90" fmla="*/ 323 w 966"/>
                  <a:gd name="T91" fmla="*/ 317 h 1693"/>
                  <a:gd name="T92" fmla="*/ 273 w 966"/>
                  <a:gd name="T93" fmla="*/ 356 h 1693"/>
                  <a:gd name="T94" fmla="*/ 265 w 966"/>
                  <a:gd name="T95" fmla="*/ 348 h 1693"/>
                  <a:gd name="T96" fmla="*/ 180 w 966"/>
                  <a:gd name="T97" fmla="*/ 316 h 1693"/>
                  <a:gd name="T98" fmla="*/ 39 w 966"/>
                  <a:gd name="T99" fmla="*/ 232 h 1693"/>
                  <a:gd name="T100" fmla="*/ 71 w 966"/>
                  <a:gd name="T101" fmla="*/ 138 h 1693"/>
                  <a:gd name="T102" fmla="*/ 21 w 966"/>
                  <a:gd name="T103" fmla="*/ 68 h 1693"/>
                  <a:gd name="T104" fmla="*/ 28 w 966"/>
                  <a:gd name="T105" fmla="*/ 54 h 1693"/>
                  <a:gd name="T106" fmla="*/ 28 w 966"/>
                  <a:gd name="T107" fmla="*/ 49 h 1693"/>
                  <a:gd name="T108" fmla="*/ 25 w 966"/>
                  <a:gd name="T109" fmla="*/ 33 h 1693"/>
                  <a:gd name="T110" fmla="*/ 25 w 966"/>
                  <a:gd name="T111" fmla="*/ 32 h 1693"/>
                  <a:gd name="T112" fmla="*/ 6 w 966"/>
                  <a:gd name="T113" fmla="*/ 6 h 1693"/>
                  <a:gd name="T114" fmla="*/ 5 w 966"/>
                  <a:gd name="T115" fmla="*/ 6 h 1693"/>
                  <a:gd name="T116" fmla="*/ 0 w 966"/>
                  <a:gd name="T117" fmla="*/ 0 h 16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966" h="1693">
                    <a:moveTo>
                      <a:pt x="945" y="1693"/>
                    </a:moveTo>
                    <a:lnTo>
                      <a:pt x="966" y="1646"/>
                    </a:lnTo>
                    <a:lnTo>
                      <a:pt x="966" y="1644"/>
                    </a:lnTo>
                    <a:lnTo>
                      <a:pt x="964" y="1640"/>
                    </a:lnTo>
                    <a:lnTo>
                      <a:pt x="948" y="1604"/>
                    </a:lnTo>
                    <a:lnTo>
                      <a:pt x="934" y="1586"/>
                    </a:lnTo>
                    <a:lnTo>
                      <a:pt x="893" y="1578"/>
                    </a:lnTo>
                    <a:lnTo>
                      <a:pt x="839" y="1526"/>
                    </a:lnTo>
                    <a:lnTo>
                      <a:pt x="813" y="1506"/>
                    </a:lnTo>
                    <a:lnTo>
                      <a:pt x="782" y="1451"/>
                    </a:lnTo>
                    <a:lnTo>
                      <a:pt x="673" y="1477"/>
                    </a:lnTo>
                    <a:lnTo>
                      <a:pt x="650" y="1480"/>
                    </a:lnTo>
                    <a:lnTo>
                      <a:pt x="617" y="1496"/>
                    </a:lnTo>
                    <a:lnTo>
                      <a:pt x="606" y="1491"/>
                    </a:lnTo>
                    <a:lnTo>
                      <a:pt x="593" y="1495"/>
                    </a:lnTo>
                    <a:lnTo>
                      <a:pt x="469" y="1447"/>
                    </a:lnTo>
                    <a:lnTo>
                      <a:pt x="465" y="1436"/>
                    </a:lnTo>
                    <a:lnTo>
                      <a:pt x="426" y="1408"/>
                    </a:lnTo>
                    <a:lnTo>
                      <a:pt x="465" y="1382"/>
                    </a:lnTo>
                    <a:lnTo>
                      <a:pt x="407" y="1305"/>
                    </a:lnTo>
                    <a:lnTo>
                      <a:pt x="327" y="1253"/>
                    </a:lnTo>
                    <a:lnTo>
                      <a:pt x="360" y="1185"/>
                    </a:lnTo>
                    <a:lnTo>
                      <a:pt x="388" y="1168"/>
                    </a:lnTo>
                    <a:lnTo>
                      <a:pt x="531" y="1146"/>
                    </a:lnTo>
                    <a:lnTo>
                      <a:pt x="576" y="1102"/>
                    </a:lnTo>
                    <a:lnTo>
                      <a:pt x="595" y="1010"/>
                    </a:lnTo>
                    <a:lnTo>
                      <a:pt x="574" y="958"/>
                    </a:lnTo>
                    <a:lnTo>
                      <a:pt x="484" y="928"/>
                    </a:lnTo>
                    <a:lnTo>
                      <a:pt x="518" y="874"/>
                    </a:lnTo>
                    <a:lnTo>
                      <a:pt x="595" y="891"/>
                    </a:lnTo>
                    <a:lnTo>
                      <a:pt x="628" y="869"/>
                    </a:lnTo>
                    <a:lnTo>
                      <a:pt x="593" y="778"/>
                    </a:lnTo>
                    <a:lnTo>
                      <a:pt x="557" y="742"/>
                    </a:lnTo>
                    <a:lnTo>
                      <a:pt x="589" y="679"/>
                    </a:lnTo>
                    <a:lnTo>
                      <a:pt x="571" y="647"/>
                    </a:lnTo>
                    <a:lnTo>
                      <a:pt x="498" y="592"/>
                    </a:lnTo>
                    <a:lnTo>
                      <a:pt x="541" y="579"/>
                    </a:lnTo>
                    <a:lnTo>
                      <a:pt x="520" y="537"/>
                    </a:lnTo>
                    <a:lnTo>
                      <a:pt x="531" y="526"/>
                    </a:lnTo>
                    <a:lnTo>
                      <a:pt x="522" y="481"/>
                    </a:lnTo>
                    <a:lnTo>
                      <a:pt x="524" y="458"/>
                    </a:lnTo>
                    <a:lnTo>
                      <a:pt x="476" y="421"/>
                    </a:lnTo>
                    <a:lnTo>
                      <a:pt x="476" y="404"/>
                    </a:lnTo>
                    <a:lnTo>
                      <a:pt x="431" y="400"/>
                    </a:lnTo>
                    <a:lnTo>
                      <a:pt x="382" y="355"/>
                    </a:lnTo>
                    <a:lnTo>
                      <a:pt x="323" y="317"/>
                    </a:lnTo>
                    <a:lnTo>
                      <a:pt x="273" y="356"/>
                    </a:lnTo>
                    <a:lnTo>
                      <a:pt x="265" y="348"/>
                    </a:lnTo>
                    <a:lnTo>
                      <a:pt x="180" y="316"/>
                    </a:lnTo>
                    <a:lnTo>
                      <a:pt x="39" y="232"/>
                    </a:lnTo>
                    <a:lnTo>
                      <a:pt x="71" y="138"/>
                    </a:lnTo>
                    <a:lnTo>
                      <a:pt x="21" y="68"/>
                    </a:lnTo>
                    <a:lnTo>
                      <a:pt x="28" y="54"/>
                    </a:lnTo>
                    <a:lnTo>
                      <a:pt x="28" y="49"/>
                    </a:lnTo>
                    <a:lnTo>
                      <a:pt x="25" y="33"/>
                    </a:lnTo>
                    <a:lnTo>
                      <a:pt x="25" y="32"/>
                    </a:lnTo>
                    <a:lnTo>
                      <a:pt x="6" y="6"/>
                    </a:lnTo>
                    <a:lnTo>
                      <a:pt x="5" y="6"/>
                    </a:lnTo>
                    <a:lnTo>
                      <a:pt x="0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483">
                <a:extLst>
                  <a:ext uri="{FF2B5EF4-FFF2-40B4-BE49-F238E27FC236}">
                    <a16:creationId xmlns:a16="http://schemas.microsoft.com/office/drawing/2014/main" id="{531A49B4-9C7C-5C87-ED09-4F9E30832C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1" y="3546"/>
                <a:ext cx="112" cy="34"/>
              </a:xfrm>
              <a:custGeom>
                <a:avLst/>
                <a:gdLst>
                  <a:gd name="T0" fmla="*/ 0 w 782"/>
                  <a:gd name="T1" fmla="*/ 240 h 240"/>
                  <a:gd name="T2" fmla="*/ 83 w 782"/>
                  <a:gd name="T3" fmla="*/ 219 h 240"/>
                  <a:gd name="T4" fmla="*/ 184 w 782"/>
                  <a:gd name="T5" fmla="*/ 221 h 240"/>
                  <a:gd name="T6" fmla="*/ 236 w 782"/>
                  <a:gd name="T7" fmla="*/ 131 h 240"/>
                  <a:gd name="T8" fmla="*/ 246 w 782"/>
                  <a:gd name="T9" fmla="*/ 140 h 240"/>
                  <a:gd name="T10" fmla="*/ 247 w 782"/>
                  <a:gd name="T11" fmla="*/ 143 h 240"/>
                  <a:gd name="T12" fmla="*/ 252 w 782"/>
                  <a:gd name="T13" fmla="*/ 145 h 240"/>
                  <a:gd name="T14" fmla="*/ 260 w 782"/>
                  <a:gd name="T15" fmla="*/ 150 h 240"/>
                  <a:gd name="T16" fmla="*/ 306 w 782"/>
                  <a:gd name="T17" fmla="*/ 159 h 240"/>
                  <a:gd name="T18" fmla="*/ 310 w 782"/>
                  <a:gd name="T19" fmla="*/ 159 h 240"/>
                  <a:gd name="T20" fmla="*/ 383 w 782"/>
                  <a:gd name="T21" fmla="*/ 126 h 240"/>
                  <a:gd name="T22" fmla="*/ 388 w 782"/>
                  <a:gd name="T23" fmla="*/ 123 h 240"/>
                  <a:gd name="T24" fmla="*/ 394 w 782"/>
                  <a:gd name="T25" fmla="*/ 116 h 240"/>
                  <a:gd name="T26" fmla="*/ 422 w 782"/>
                  <a:gd name="T27" fmla="*/ 45 h 240"/>
                  <a:gd name="T28" fmla="*/ 446 w 782"/>
                  <a:gd name="T29" fmla="*/ 6 h 240"/>
                  <a:gd name="T30" fmla="*/ 481 w 782"/>
                  <a:gd name="T31" fmla="*/ 25 h 240"/>
                  <a:gd name="T32" fmla="*/ 531 w 782"/>
                  <a:gd name="T33" fmla="*/ 17 h 240"/>
                  <a:gd name="T34" fmla="*/ 539 w 782"/>
                  <a:gd name="T35" fmla="*/ 0 h 240"/>
                  <a:gd name="T36" fmla="*/ 568 w 782"/>
                  <a:gd name="T37" fmla="*/ 6 h 240"/>
                  <a:gd name="T38" fmla="*/ 782 w 782"/>
                  <a:gd name="T39" fmla="*/ 1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82" h="240">
                    <a:moveTo>
                      <a:pt x="0" y="240"/>
                    </a:moveTo>
                    <a:lnTo>
                      <a:pt x="83" y="219"/>
                    </a:lnTo>
                    <a:lnTo>
                      <a:pt x="184" y="221"/>
                    </a:lnTo>
                    <a:lnTo>
                      <a:pt x="236" y="131"/>
                    </a:lnTo>
                    <a:lnTo>
                      <a:pt x="246" y="140"/>
                    </a:lnTo>
                    <a:lnTo>
                      <a:pt x="247" y="143"/>
                    </a:lnTo>
                    <a:lnTo>
                      <a:pt x="252" y="145"/>
                    </a:lnTo>
                    <a:lnTo>
                      <a:pt x="260" y="150"/>
                    </a:lnTo>
                    <a:lnTo>
                      <a:pt x="306" y="159"/>
                    </a:lnTo>
                    <a:lnTo>
                      <a:pt x="310" y="159"/>
                    </a:lnTo>
                    <a:lnTo>
                      <a:pt x="383" y="126"/>
                    </a:lnTo>
                    <a:lnTo>
                      <a:pt x="388" y="123"/>
                    </a:lnTo>
                    <a:lnTo>
                      <a:pt x="394" y="116"/>
                    </a:lnTo>
                    <a:lnTo>
                      <a:pt x="422" y="45"/>
                    </a:lnTo>
                    <a:lnTo>
                      <a:pt x="446" y="6"/>
                    </a:lnTo>
                    <a:lnTo>
                      <a:pt x="481" y="25"/>
                    </a:lnTo>
                    <a:lnTo>
                      <a:pt x="531" y="17"/>
                    </a:lnTo>
                    <a:lnTo>
                      <a:pt x="539" y="0"/>
                    </a:lnTo>
                    <a:lnTo>
                      <a:pt x="568" y="6"/>
                    </a:lnTo>
                    <a:lnTo>
                      <a:pt x="782" y="1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484">
                <a:extLst>
                  <a:ext uri="{FF2B5EF4-FFF2-40B4-BE49-F238E27FC236}">
                    <a16:creationId xmlns:a16="http://schemas.microsoft.com/office/drawing/2014/main" id="{2A60EEB8-77FA-477E-7241-1404EC3645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8" y="3282"/>
                <a:ext cx="56" cy="239"/>
              </a:xfrm>
              <a:custGeom>
                <a:avLst/>
                <a:gdLst>
                  <a:gd name="T0" fmla="*/ 47 w 393"/>
                  <a:gd name="T1" fmla="*/ 1646 h 1673"/>
                  <a:gd name="T2" fmla="*/ 11 w 393"/>
                  <a:gd name="T3" fmla="*/ 1509 h 1673"/>
                  <a:gd name="T4" fmla="*/ 5 w 393"/>
                  <a:gd name="T5" fmla="*/ 1384 h 1673"/>
                  <a:gd name="T6" fmla="*/ 16 w 393"/>
                  <a:gd name="T7" fmla="*/ 1288 h 1673"/>
                  <a:gd name="T8" fmla="*/ 12 w 393"/>
                  <a:gd name="T9" fmla="*/ 1255 h 1673"/>
                  <a:gd name="T10" fmla="*/ 47 w 393"/>
                  <a:gd name="T11" fmla="*/ 1182 h 1673"/>
                  <a:gd name="T12" fmla="*/ 145 w 393"/>
                  <a:gd name="T13" fmla="*/ 1215 h 1673"/>
                  <a:gd name="T14" fmla="*/ 219 w 393"/>
                  <a:gd name="T15" fmla="*/ 1236 h 1673"/>
                  <a:gd name="T16" fmla="*/ 254 w 393"/>
                  <a:gd name="T17" fmla="*/ 1179 h 1673"/>
                  <a:gd name="T18" fmla="*/ 289 w 393"/>
                  <a:gd name="T19" fmla="*/ 1103 h 1673"/>
                  <a:gd name="T20" fmla="*/ 314 w 393"/>
                  <a:gd name="T21" fmla="*/ 1038 h 1673"/>
                  <a:gd name="T22" fmla="*/ 388 w 393"/>
                  <a:gd name="T23" fmla="*/ 989 h 1673"/>
                  <a:gd name="T24" fmla="*/ 377 w 393"/>
                  <a:gd name="T25" fmla="*/ 945 h 1673"/>
                  <a:gd name="T26" fmla="*/ 333 w 393"/>
                  <a:gd name="T27" fmla="*/ 907 h 1673"/>
                  <a:gd name="T28" fmla="*/ 355 w 393"/>
                  <a:gd name="T29" fmla="*/ 884 h 1673"/>
                  <a:gd name="T30" fmla="*/ 339 w 393"/>
                  <a:gd name="T31" fmla="*/ 826 h 1673"/>
                  <a:gd name="T32" fmla="*/ 327 w 393"/>
                  <a:gd name="T33" fmla="*/ 764 h 1673"/>
                  <a:gd name="T34" fmla="*/ 292 w 393"/>
                  <a:gd name="T35" fmla="*/ 793 h 1673"/>
                  <a:gd name="T36" fmla="*/ 230 w 393"/>
                  <a:gd name="T37" fmla="*/ 808 h 1673"/>
                  <a:gd name="T38" fmla="*/ 189 w 393"/>
                  <a:gd name="T39" fmla="*/ 848 h 1673"/>
                  <a:gd name="T40" fmla="*/ 178 w 393"/>
                  <a:gd name="T41" fmla="*/ 749 h 1673"/>
                  <a:gd name="T42" fmla="*/ 240 w 393"/>
                  <a:gd name="T43" fmla="*/ 743 h 1673"/>
                  <a:gd name="T44" fmla="*/ 235 w 393"/>
                  <a:gd name="T45" fmla="*/ 654 h 1673"/>
                  <a:gd name="T46" fmla="*/ 178 w 393"/>
                  <a:gd name="T47" fmla="*/ 592 h 1673"/>
                  <a:gd name="T48" fmla="*/ 96 w 393"/>
                  <a:gd name="T49" fmla="*/ 548 h 1673"/>
                  <a:gd name="T50" fmla="*/ 43 w 393"/>
                  <a:gd name="T51" fmla="*/ 541 h 1673"/>
                  <a:gd name="T52" fmla="*/ 0 w 393"/>
                  <a:gd name="T53" fmla="*/ 486 h 1673"/>
                  <a:gd name="T54" fmla="*/ 123 w 393"/>
                  <a:gd name="T55" fmla="*/ 363 h 1673"/>
                  <a:gd name="T56" fmla="*/ 134 w 393"/>
                  <a:gd name="T57" fmla="*/ 300 h 1673"/>
                  <a:gd name="T58" fmla="*/ 227 w 393"/>
                  <a:gd name="T59" fmla="*/ 275 h 1673"/>
                  <a:gd name="T60" fmla="*/ 273 w 393"/>
                  <a:gd name="T61" fmla="*/ 213 h 1673"/>
                  <a:gd name="T62" fmla="*/ 278 w 393"/>
                  <a:gd name="T63" fmla="*/ 159 h 1673"/>
                  <a:gd name="T64" fmla="*/ 360 w 393"/>
                  <a:gd name="T65" fmla="*/ 93 h 1673"/>
                  <a:gd name="T66" fmla="*/ 347 w 393"/>
                  <a:gd name="T67" fmla="*/ 0 h 1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93" h="1673">
                    <a:moveTo>
                      <a:pt x="34" y="1673"/>
                    </a:moveTo>
                    <a:lnTo>
                      <a:pt x="47" y="1646"/>
                    </a:lnTo>
                    <a:lnTo>
                      <a:pt x="1" y="1572"/>
                    </a:lnTo>
                    <a:lnTo>
                      <a:pt x="11" y="1509"/>
                    </a:lnTo>
                    <a:lnTo>
                      <a:pt x="12" y="1389"/>
                    </a:lnTo>
                    <a:lnTo>
                      <a:pt x="5" y="1384"/>
                    </a:lnTo>
                    <a:lnTo>
                      <a:pt x="5" y="1331"/>
                    </a:lnTo>
                    <a:lnTo>
                      <a:pt x="16" y="1288"/>
                    </a:lnTo>
                    <a:lnTo>
                      <a:pt x="25" y="1269"/>
                    </a:lnTo>
                    <a:lnTo>
                      <a:pt x="12" y="1255"/>
                    </a:lnTo>
                    <a:lnTo>
                      <a:pt x="36" y="1234"/>
                    </a:lnTo>
                    <a:lnTo>
                      <a:pt x="47" y="1182"/>
                    </a:lnTo>
                    <a:lnTo>
                      <a:pt x="110" y="1211"/>
                    </a:lnTo>
                    <a:lnTo>
                      <a:pt x="145" y="1215"/>
                    </a:lnTo>
                    <a:lnTo>
                      <a:pt x="164" y="1233"/>
                    </a:lnTo>
                    <a:lnTo>
                      <a:pt x="219" y="1236"/>
                    </a:lnTo>
                    <a:lnTo>
                      <a:pt x="249" y="1211"/>
                    </a:lnTo>
                    <a:lnTo>
                      <a:pt x="254" y="1179"/>
                    </a:lnTo>
                    <a:lnTo>
                      <a:pt x="284" y="1105"/>
                    </a:lnTo>
                    <a:lnTo>
                      <a:pt x="289" y="1103"/>
                    </a:lnTo>
                    <a:lnTo>
                      <a:pt x="300" y="1054"/>
                    </a:lnTo>
                    <a:lnTo>
                      <a:pt x="314" y="1038"/>
                    </a:lnTo>
                    <a:lnTo>
                      <a:pt x="333" y="1032"/>
                    </a:lnTo>
                    <a:lnTo>
                      <a:pt x="388" y="989"/>
                    </a:lnTo>
                    <a:lnTo>
                      <a:pt x="393" y="957"/>
                    </a:lnTo>
                    <a:lnTo>
                      <a:pt x="377" y="945"/>
                    </a:lnTo>
                    <a:lnTo>
                      <a:pt x="344" y="934"/>
                    </a:lnTo>
                    <a:lnTo>
                      <a:pt x="333" y="907"/>
                    </a:lnTo>
                    <a:lnTo>
                      <a:pt x="329" y="887"/>
                    </a:lnTo>
                    <a:lnTo>
                      <a:pt x="355" y="884"/>
                    </a:lnTo>
                    <a:lnTo>
                      <a:pt x="358" y="851"/>
                    </a:lnTo>
                    <a:lnTo>
                      <a:pt x="339" y="826"/>
                    </a:lnTo>
                    <a:lnTo>
                      <a:pt x="342" y="800"/>
                    </a:lnTo>
                    <a:lnTo>
                      <a:pt x="327" y="764"/>
                    </a:lnTo>
                    <a:lnTo>
                      <a:pt x="296" y="759"/>
                    </a:lnTo>
                    <a:lnTo>
                      <a:pt x="292" y="793"/>
                    </a:lnTo>
                    <a:lnTo>
                      <a:pt x="278" y="789"/>
                    </a:lnTo>
                    <a:lnTo>
                      <a:pt x="230" y="808"/>
                    </a:lnTo>
                    <a:lnTo>
                      <a:pt x="197" y="841"/>
                    </a:lnTo>
                    <a:lnTo>
                      <a:pt x="189" y="848"/>
                    </a:lnTo>
                    <a:lnTo>
                      <a:pt x="161" y="826"/>
                    </a:lnTo>
                    <a:lnTo>
                      <a:pt x="178" y="749"/>
                    </a:lnTo>
                    <a:lnTo>
                      <a:pt x="243" y="753"/>
                    </a:lnTo>
                    <a:lnTo>
                      <a:pt x="240" y="743"/>
                    </a:lnTo>
                    <a:lnTo>
                      <a:pt x="229" y="679"/>
                    </a:lnTo>
                    <a:lnTo>
                      <a:pt x="235" y="654"/>
                    </a:lnTo>
                    <a:lnTo>
                      <a:pt x="241" y="651"/>
                    </a:lnTo>
                    <a:lnTo>
                      <a:pt x="178" y="592"/>
                    </a:lnTo>
                    <a:lnTo>
                      <a:pt x="158" y="596"/>
                    </a:lnTo>
                    <a:lnTo>
                      <a:pt x="96" y="548"/>
                    </a:lnTo>
                    <a:lnTo>
                      <a:pt x="93" y="531"/>
                    </a:lnTo>
                    <a:lnTo>
                      <a:pt x="43" y="541"/>
                    </a:lnTo>
                    <a:lnTo>
                      <a:pt x="19" y="535"/>
                    </a:lnTo>
                    <a:lnTo>
                      <a:pt x="0" y="486"/>
                    </a:lnTo>
                    <a:lnTo>
                      <a:pt x="36" y="437"/>
                    </a:lnTo>
                    <a:lnTo>
                      <a:pt x="123" y="363"/>
                    </a:lnTo>
                    <a:lnTo>
                      <a:pt x="164" y="316"/>
                    </a:lnTo>
                    <a:lnTo>
                      <a:pt x="134" y="300"/>
                    </a:lnTo>
                    <a:lnTo>
                      <a:pt x="158" y="268"/>
                    </a:lnTo>
                    <a:lnTo>
                      <a:pt x="227" y="275"/>
                    </a:lnTo>
                    <a:lnTo>
                      <a:pt x="265" y="257"/>
                    </a:lnTo>
                    <a:lnTo>
                      <a:pt x="273" y="213"/>
                    </a:lnTo>
                    <a:lnTo>
                      <a:pt x="229" y="203"/>
                    </a:lnTo>
                    <a:lnTo>
                      <a:pt x="278" y="159"/>
                    </a:lnTo>
                    <a:lnTo>
                      <a:pt x="282" y="142"/>
                    </a:lnTo>
                    <a:lnTo>
                      <a:pt x="360" y="93"/>
                    </a:lnTo>
                    <a:lnTo>
                      <a:pt x="361" y="83"/>
                    </a:lnTo>
                    <a:lnTo>
                      <a:pt x="347" y="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485">
                <a:extLst>
                  <a:ext uri="{FF2B5EF4-FFF2-40B4-BE49-F238E27FC236}">
                    <a16:creationId xmlns:a16="http://schemas.microsoft.com/office/drawing/2014/main" id="{70DA45EA-E1D8-13CE-0F0F-18D2BD51E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" y="2250"/>
                <a:ext cx="193" cy="92"/>
              </a:xfrm>
              <a:custGeom>
                <a:avLst/>
                <a:gdLst>
                  <a:gd name="T0" fmla="*/ 0 w 1349"/>
                  <a:gd name="T1" fmla="*/ 491 h 641"/>
                  <a:gd name="T2" fmla="*/ 6 w 1349"/>
                  <a:gd name="T3" fmla="*/ 433 h 641"/>
                  <a:gd name="T4" fmla="*/ 73 w 1349"/>
                  <a:gd name="T5" fmla="*/ 437 h 641"/>
                  <a:gd name="T6" fmla="*/ 127 w 1349"/>
                  <a:gd name="T7" fmla="*/ 449 h 641"/>
                  <a:gd name="T8" fmla="*/ 151 w 1349"/>
                  <a:gd name="T9" fmla="*/ 474 h 641"/>
                  <a:gd name="T10" fmla="*/ 162 w 1349"/>
                  <a:gd name="T11" fmla="*/ 510 h 641"/>
                  <a:gd name="T12" fmla="*/ 187 w 1349"/>
                  <a:gd name="T13" fmla="*/ 513 h 641"/>
                  <a:gd name="T14" fmla="*/ 181 w 1349"/>
                  <a:gd name="T15" fmla="*/ 546 h 641"/>
                  <a:gd name="T16" fmla="*/ 193 w 1349"/>
                  <a:gd name="T17" fmla="*/ 619 h 641"/>
                  <a:gd name="T18" fmla="*/ 225 w 1349"/>
                  <a:gd name="T19" fmla="*/ 573 h 641"/>
                  <a:gd name="T20" fmla="*/ 255 w 1349"/>
                  <a:gd name="T21" fmla="*/ 586 h 641"/>
                  <a:gd name="T22" fmla="*/ 313 w 1349"/>
                  <a:gd name="T23" fmla="*/ 641 h 641"/>
                  <a:gd name="T24" fmla="*/ 410 w 1349"/>
                  <a:gd name="T25" fmla="*/ 611 h 641"/>
                  <a:gd name="T26" fmla="*/ 477 w 1349"/>
                  <a:gd name="T27" fmla="*/ 524 h 641"/>
                  <a:gd name="T28" fmla="*/ 487 w 1349"/>
                  <a:gd name="T29" fmla="*/ 508 h 641"/>
                  <a:gd name="T30" fmla="*/ 479 w 1349"/>
                  <a:gd name="T31" fmla="*/ 486 h 641"/>
                  <a:gd name="T32" fmla="*/ 520 w 1349"/>
                  <a:gd name="T33" fmla="*/ 441 h 641"/>
                  <a:gd name="T34" fmla="*/ 563 w 1349"/>
                  <a:gd name="T35" fmla="*/ 350 h 641"/>
                  <a:gd name="T36" fmla="*/ 610 w 1349"/>
                  <a:gd name="T37" fmla="*/ 300 h 641"/>
                  <a:gd name="T38" fmla="*/ 654 w 1349"/>
                  <a:gd name="T39" fmla="*/ 219 h 641"/>
                  <a:gd name="T40" fmla="*/ 654 w 1349"/>
                  <a:gd name="T41" fmla="*/ 182 h 641"/>
                  <a:gd name="T42" fmla="*/ 662 w 1349"/>
                  <a:gd name="T43" fmla="*/ 136 h 641"/>
                  <a:gd name="T44" fmla="*/ 772 w 1349"/>
                  <a:gd name="T45" fmla="*/ 0 h 641"/>
                  <a:gd name="T46" fmla="*/ 783 w 1349"/>
                  <a:gd name="T47" fmla="*/ 16 h 641"/>
                  <a:gd name="T48" fmla="*/ 815 w 1349"/>
                  <a:gd name="T49" fmla="*/ 32 h 641"/>
                  <a:gd name="T50" fmla="*/ 823 w 1349"/>
                  <a:gd name="T51" fmla="*/ 34 h 641"/>
                  <a:gd name="T52" fmla="*/ 828 w 1349"/>
                  <a:gd name="T53" fmla="*/ 37 h 641"/>
                  <a:gd name="T54" fmla="*/ 869 w 1349"/>
                  <a:gd name="T55" fmla="*/ 44 h 641"/>
                  <a:gd name="T56" fmla="*/ 891 w 1349"/>
                  <a:gd name="T57" fmla="*/ 73 h 641"/>
                  <a:gd name="T58" fmla="*/ 894 w 1349"/>
                  <a:gd name="T59" fmla="*/ 81 h 641"/>
                  <a:gd name="T60" fmla="*/ 888 w 1349"/>
                  <a:gd name="T61" fmla="*/ 124 h 641"/>
                  <a:gd name="T62" fmla="*/ 825 w 1349"/>
                  <a:gd name="T63" fmla="*/ 127 h 641"/>
                  <a:gd name="T64" fmla="*/ 888 w 1349"/>
                  <a:gd name="T65" fmla="*/ 251 h 641"/>
                  <a:gd name="T66" fmla="*/ 956 w 1349"/>
                  <a:gd name="T67" fmla="*/ 313 h 641"/>
                  <a:gd name="T68" fmla="*/ 1028 w 1349"/>
                  <a:gd name="T69" fmla="*/ 289 h 641"/>
                  <a:gd name="T70" fmla="*/ 1072 w 1349"/>
                  <a:gd name="T71" fmla="*/ 285 h 641"/>
                  <a:gd name="T72" fmla="*/ 1076 w 1349"/>
                  <a:gd name="T73" fmla="*/ 300 h 641"/>
                  <a:gd name="T74" fmla="*/ 1123 w 1349"/>
                  <a:gd name="T75" fmla="*/ 357 h 641"/>
                  <a:gd name="T76" fmla="*/ 1131 w 1349"/>
                  <a:gd name="T77" fmla="*/ 409 h 641"/>
                  <a:gd name="T78" fmla="*/ 1183 w 1349"/>
                  <a:gd name="T79" fmla="*/ 492 h 641"/>
                  <a:gd name="T80" fmla="*/ 1194 w 1349"/>
                  <a:gd name="T81" fmla="*/ 485 h 641"/>
                  <a:gd name="T82" fmla="*/ 1230 w 1349"/>
                  <a:gd name="T83" fmla="*/ 431 h 641"/>
                  <a:gd name="T84" fmla="*/ 1262 w 1349"/>
                  <a:gd name="T85" fmla="*/ 368 h 641"/>
                  <a:gd name="T86" fmla="*/ 1271 w 1349"/>
                  <a:gd name="T87" fmla="*/ 364 h 641"/>
                  <a:gd name="T88" fmla="*/ 1282 w 1349"/>
                  <a:gd name="T89" fmla="*/ 357 h 641"/>
                  <a:gd name="T90" fmla="*/ 1349 w 1349"/>
                  <a:gd name="T91" fmla="*/ 333 h 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49" h="641">
                    <a:moveTo>
                      <a:pt x="0" y="491"/>
                    </a:moveTo>
                    <a:lnTo>
                      <a:pt x="6" y="433"/>
                    </a:lnTo>
                    <a:lnTo>
                      <a:pt x="73" y="437"/>
                    </a:lnTo>
                    <a:lnTo>
                      <a:pt x="127" y="449"/>
                    </a:lnTo>
                    <a:lnTo>
                      <a:pt x="151" y="474"/>
                    </a:lnTo>
                    <a:lnTo>
                      <a:pt x="162" y="510"/>
                    </a:lnTo>
                    <a:lnTo>
                      <a:pt x="187" y="513"/>
                    </a:lnTo>
                    <a:lnTo>
                      <a:pt x="181" y="546"/>
                    </a:lnTo>
                    <a:lnTo>
                      <a:pt x="193" y="619"/>
                    </a:lnTo>
                    <a:lnTo>
                      <a:pt x="225" y="573"/>
                    </a:lnTo>
                    <a:lnTo>
                      <a:pt x="255" y="586"/>
                    </a:lnTo>
                    <a:lnTo>
                      <a:pt x="313" y="641"/>
                    </a:lnTo>
                    <a:lnTo>
                      <a:pt x="410" y="611"/>
                    </a:lnTo>
                    <a:lnTo>
                      <a:pt x="477" y="524"/>
                    </a:lnTo>
                    <a:lnTo>
                      <a:pt x="487" y="508"/>
                    </a:lnTo>
                    <a:lnTo>
                      <a:pt x="479" y="486"/>
                    </a:lnTo>
                    <a:lnTo>
                      <a:pt x="520" y="441"/>
                    </a:lnTo>
                    <a:lnTo>
                      <a:pt x="563" y="350"/>
                    </a:lnTo>
                    <a:lnTo>
                      <a:pt x="610" y="300"/>
                    </a:lnTo>
                    <a:lnTo>
                      <a:pt x="654" y="219"/>
                    </a:lnTo>
                    <a:lnTo>
                      <a:pt x="654" y="182"/>
                    </a:lnTo>
                    <a:lnTo>
                      <a:pt x="662" y="136"/>
                    </a:lnTo>
                    <a:lnTo>
                      <a:pt x="772" y="0"/>
                    </a:lnTo>
                    <a:lnTo>
                      <a:pt x="783" y="16"/>
                    </a:lnTo>
                    <a:lnTo>
                      <a:pt x="815" y="32"/>
                    </a:lnTo>
                    <a:lnTo>
                      <a:pt x="823" y="34"/>
                    </a:lnTo>
                    <a:lnTo>
                      <a:pt x="828" y="37"/>
                    </a:lnTo>
                    <a:lnTo>
                      <a:pt x="869" y="44"/>
                    </a:lnTo>
                    <a:lnTo>
                      <a:pt x="891" y="73"/>
                    </a:lnTo>
                    <a:lnTo>
                      <a:pt x="894" y="81"/>
                    </a:lnTo>
                    <a:lnTo>
                      <a:pt x="888" y="124"/>
                    </a:lnTo>
                    <a:lnTo>
                      <a:pt x="825" y="127"/>
                    </a:lnTo>
                    <a:lnTo>
                      <a:pt x="888" y="251"/>
                    </a:lnTo>
                    <a:lnTo>
                      <a:pt x="956" y="313"/>
                    </a:lnTo>
                    <a:lnTo>
                      <a:pt x="1028" y="289"/>
                    </a:lnTo>
                    <a:lnTo>
                      <a:pt x="1072" y="285"/>
                    </a:lnTo>
                    <a:lnTo>
                      <a:pt x="1076" y="300"/>
                    </a:lnTo>
                    <a:lnTo>
                      <a:pt x="1123" y="357"/>
                    </a:lnTo>
                    <a:lnTo>
                      <a:pt x="1131" y="409"/>
                    </a:lnTo>
                    <a:lnTo>
                      <a:pt x="1183" y="492"/>
                    </a:lnTo>
                    <a:lnTo>
                      <a:pt x="1194" y="485"/>
                    </a:lnTo>
                    <a:lnTo>
                      <a:pt x="1230" y="431"/>
                    </a:lnTo>
                    <a:lnTo>
                      <a:pt x="1262" y="368"/>
                    </a:lnTo>
                    <a:lnTo>
                      <a:pt x="1271" y="364"/>
                    </a:lnTo>
                    <a:lnTo>
                      <a:pt x="1282" y="357"/>
                    </a:lnTo>
                    <a:lnTo>
                      <a:pt x="1349" y="333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486">
                <a:extLst>
                  <a:ext uri="{FF2B5EF4-FFF2-40B4-BE49-F238E27FC236}">
                    <a16:creationId xmlns:a16="http://schemas.microsoft.com/office/drawing/2014/main" id="{21C8810A-9940-BD79-EB4C-9F33333957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8" y="2376"/>
                <a:ext cx="185" cy="184"/>
              </a:xfrm>
              <a:custGeom>
                <a:avLst/>
                <a:gdLst>
                  <a:gd name="T0" fmla="*/ 47 w 1292"/>
                  <a:gd name="T1" fmla="*/ 98 h 1291"/>
                  <a:gd name="T2" fmla="*/ 117 w 1292"/>
                  <a:gd name="T3" fmla="*/ 195 h 1291"/>
                  <a:gd name="T4" fmla="*/ 139 w 1292"/>
                  <a:gd name="T5" fmla="*/ 229 h 1291"/>
                  <a:gd name="T6" fmla="*/ 158 w 1292"/>
                  <a:gd name="T7" fmla="*/ 258 h 1291"/>
                  <a:gd name="T8" fmla="*/ 199 w 1292"/>
                  <a:gd name="T9" fmla="*/ 349 h 1291"/>
                  <a:gd name="T10" fmla="*/ 243 w 1292"/>
                  <a:gd name="T11" fmla="*/ 476 h 1291"/>
                  <a:gd name="T12" fmla="*/ 281 w 1292"/>
                  <a:gd name="T13" fmla="*/ 476 h 1291"/>
                  <a:gd name="T14" fmla="*/ 517 w 1292"/>
                  <a:gd name="T15" fmla="*/ 551 h 1291"/>
                  <a:gd name="T16" fmla="*/ 537 w 1292"/>
                  <a:gd name="T17" fmla="*/ 570 h 1291"/>
                  <a:gd name="T18" fmla="*/ 574 w 1292"/>
                  <a:gd name="T19" fmla="*/ 592 h 1291"/>
                  <a:gd name="T20" fmla="*/ 590 w 1292"/>
                  <a:gd name="T21" fmla="*/ 530 h 1291"/>
                  <a:gd name="T22" fmla="*/ 571 w 1292"/>
                  <a:gd name="T23" fmla="*/ 545 h 1291"/>
                  <a:gd name="T24" fmla="*/ 560 w 1292"/>
                  <a:gd name="T25" fmla="*/ 546 h 1291"/>
                  <a:gd name="T26" fmla="*/ 557 w 1292"/>
                  <a:gd name="T27" fmla="*/ 509 h 1291"/>
                  <a:gd name="T28" fmla="*/ 560 w 1292"/>
                  <a:gd name="T29" fmla="*/ 479 h 1291"/>
                  <a:gd name="T30" fmla="*/ 570 w 1292"/>
                  <a:gd name="T31" fmla="*/ 475 h 1291"/>
                  <a:gd name="T32" fmla="*/ 579 w 1292"/>
                  <a:gd name="T33" fmla="*/ 469 h 1291"/>
                  <a:gd name="T34" fmla="*/ 598 w 1292"/>
                  <a:gd name="T35" fmla="*/ 389 h 1291"/>
                  <a:gd name="T36" fmla="*/ 595 w 1292"/>
                  <a:gd name="T37" fmla="*/ 382 h 1291"/>
                  <a:gd name="T38" fmla="*/ 576 w 1292"/>
                  <a:gd name="T39" fmla="*/ 356 h 1291"/>
                  <a:gd name="T40" fmla="*/ 625 w 1292"/>
                  <a:gd name="T41" fmla="*/ 341 h 1291"/>
                  <a:gd name="T42" fmla="*/ 648 w 1292"/>
                  <a:gd name="T43" fmla="*/ 330 h 1291"/>
                  <a:gd name="T44" fmla="*/ 670 w 1292"/>
                  <a:gd name="T45" fmla="*/ 311 h 1291"/>
                  <a:gd name="T46" fmla="*/ 694 w 1292"/>
                  <a:gd name="T47" fmla="*/ 312 h 1291"/>
                  <a:gd name="T48" fmla="*/ 761 w 1292"/>
                  <a:gd name="T49" fmla="*/ 378 h 1291"/>
                  <a:gd name="T50" fmla="*/ 759 w 1292"/>
                  <a:gd name="T51" fmla="*/ 411 h 1291"/>
                  <a:gd name="T52" fmla="*/ 849 w 1292"/>
                  <a:gd name="T53" fmla="*/ 443 h 1291"/>
                  <a:gd name="T54" fmla="*/ 929 w 1292"/>
                  <a:gd name="T55" fmla="*/ 465 h 1291"/>
                  <a:gd name="T56" fmla="*/ 978 w 1292"/>
                  <a:gd name="T57" fmla="*/ 443 h 1291"/>
                  <a:gd name="T58" fmla="*/ 996 w 1292"/>
                  <a:gd name="T59" fmla="*/ 450 h 1291"/>
                  <a:gd name="T60" fmla="*/ 1123 w 1292"/>
                  <a:gd name="T61" fmla="*/ 629 h 1291"/>
                  <a:gd name="T62" fmla="*/ 1118 w 1292"/>
                  <a:gd name="T63" fmla="*/ 640 h 1291"/>
                  <a:gd name="T64" fmla="*/ 1098 w 1292"/>
                  <a:gd name="T65" fmla="*/ 655 h 1291"/>
                  <a:gd name="T66" fmla="*/ 1084 w 1292"/>
                  <a:gd name="T67" fmla="*/ 657 h 1291"/>
                  <a:gd name="T68" fmla="*/ 1127 w 1292"/>
                  <a:gd name="T69" fmla="*/ 712 h 1291"/>
                  <a:gd name="T70" fmla="*/ 1114 w 1292"/>
                  <a:gd name="T71" fmla="*/ 771 h 1291"/>
                  <a:gd name="T72" fmla="*/ 1027 w 1292"/>
                  <a:gd name="T73" fmla="*/ 851 h 1291"/>
                  <a:gd name="T74" fmla="*/ 1032 w 1292"/>
                  <a:gd name="T75" fmla="*/ 917 h 1291"/>
                  <a:gd name="T76" fmla="*/ 1016 w 1292"/>
                  <a:gd name="T77" fmla="*/ 977 h 1291"/>
                  <a:gd name="T78" fmla="*/ 1008 w 1292"/>
                  <a:gd name="T79" fmla="*/ 978 h 1291"/>
                  <a:gd name="T80" fmla="*/ 1036 w 1292"/>
                  <a:gd name="T81" fmla="*/ 1061 h 1291"/>
                  <a:gd name="T82" fmla="*/ 1054 w 1292"/>
                  <a:gd name="T83" fmla="*/ 1223 h 1291"/>
                  <a:gd name="T84" fmla="*/ 1125 w 1292"/>
                  <a:gd name="T85" fmla="*/ 1192 h 1291"/>
                  <a:gd name="T86" fmla="*/ 1262 w 1292"/>
                  <a:gd name="T87" fmla="*/ 1229 h 1291"/>
                  <a:gd name="T88" fmla="*/ 1292 w 1292"/>
                  <a:gd name="T89" fmla="*/ 1255 h 1291"/>
                  <a:gd name="T90" fmla="*/ 1284 w 1292"/>
                  <a:gd name="T91" fmla="*/ 1291 h 1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292" h="1291">
                    <a:moveTo>
                      <a:pt x="0" y="0"/>
                    </a:moveTo>
                    <a:lnTo>
                      <a:pt x="47" y="98"/>
                    </a:lnTo>
                    <a:lnTo>
                      <a:pt x="104" y="163"/>
                    </a:lnTo>
                    <a:lnTo>
                      <a:pt x="117" y="195"/>
                    </a:lnTo>
                    <a:lnTo>
                      <a:pt x="102" y="188"/>
                    </a:lnTo>
                    <a:lnTo>
                      <a:pt x="139" y="229"/>
                    </a:lnTo>
                    <a:lnTo>
                      <a:pt x="139" y="247"/>
                    </a:lnTo>
                    <a:lnTo>
                      <a:pt x="158" y="258"/>
                    </a:lnTo>
                    <a:lnTo>
                      <a:pt x="186" y="312"/>
                    </a:lnTo>
                    <a:lnTo>
                      <a:pt x="199" y="349"/>
                    </a:lnTo>
                    <a:lnTo>
                      <a:pt x="232" y="381"/>
                    </a:lnTo>
                    <a:lnTo>
                      <a:pt x="243" y="476"/>
                    </a:lnTo>
                    <a:lnTo>
                      <a:pt x="275" y="480"/>
                    </a:lnTo>
                    <a:lnTo>
                      <a:pt x="281" y="476"/>
                    </a:lnTo>
                    <a:lnTo>
                      <a:pt x="461" y="524"/>
                    </a:lnTo>
                    <a:lnTo>
                      <a:pt x="517" y="551"/>
                    </a:lnTo>
                    <a:lnTo>
                      <a:pt x="537" y="567"/>
                    </a:lnTo>
                    <a:lnTo>
                      <a:pt x="537" y="570"/>
                    </a:lnTo>
                    <a:lnTo>
                      <a:pt x="546" y="596"/>
                    </a:lnTo>
                    <a:lnTo>
                      <a:pt x="574" y="592"/>
                    </a:lnTo>
                    <a:lnTo>
                      <a:pt x="601" y="537"/>
                    </a:lnTo>
                    <a:lnTo>
                      <a:pt x="590" y="530"/>
                    </a:lnTo>
                    <a:lnTo>
                      <a:pt x="587" y="534"/>
                    </a:lnTo>
                    <a:lnTo>
                      <a:pt x="571" y="545"/>
                    </a:lnTo>
                    <a:lnTo>
                      <a:pt x="568" y="545"/>
                    </a:lnTo>
                    <a:lnTo>
                      <a:pt x="560" y="546"/>
                    </a:lnTo>
                    <a:lnTo>
                      <a:pt x="557" y="524"/>
                    </a:lnTo>
                    <a:lnTo>
                      <a:pt x="557" y="509"/>
                    </a:lnTo>
                    <a:lnTo>
                      <a:pt x="560" y="486"/>
                    </a:lnTo>
                    <a:lnTo>
                      <a:pt x="560" y="479"/>
                    </a:lnTo>
                    <a:lnTo>
                      <a:pt x="565" y="476"/>
                    </a:lnTo>
                    <a:lnTo>
                      <a:pt x="570" y="475"/>
                    </a:lnTo>
                    <a:lnTo>
                      <a:pt x="571" y="472"/>
                    </a:lnTo>
                    <a:lnTo>
                      <a:pt x="579" y="469"/>
                    </a:lnTo>
                    <a:lnTo>
                      <a:pt x="592" y="443"/>
                    </a:lnTo>
                    <a:lnTo>
                      <a:pt x="598" y="389"/>
                    </a:lnTo>
                    <a:lnTo>
                      <a:pt x="598" y="384"/>
                    </a:lnTo>
                    <a:lnTo>
                      <a:pt x="595" y="382"/>
                    </a:lnTo>
                    <a:lnTo>
                      <a:pt x="595" y="381"/>
                    </a:lnTo>
                    <a:lnTo>
                      <a:pt x="576" y="356"/>
                    </a:lnTo>
                    <a:lnTo>
                      <a:pt x="617" y="341"/>
                    </a:lnTo>
                    <a:lnTo>
                      <a:pt x="625" y="341"/>
                    </a:lnTo>
                    <a:lnTo>
                      <a:pt x="645" y="333"/>
                    </a:lnTo>
                    <a:lnTo>
                      <a:pt x="648" y="330"/>
                    </a:lnTo>
                    <a:lnTo>
                      <a:pt x="669" y="312"/>
                    </a:lnTo>
                    <a:lnTo>
                      <a:pt x="670" y="311"/>
                    </a:lnTo>
                    <a:lnTo>
                      <a:pt x="672" y="308"/>
                    </a:lnTo>
                    <a:lnTo>
                      <a:pt x="694" y="312"/>
                    </a:lnTo>
                    <a:lnTo>
                      <a:pt x="745" y="359"/>
                    </a:lnTo>
                    <a:lnTo>
                      <a:pt x="761" y="378"/>
                    </a:lnTo>
                    <a:lnTo>
                      <a:pt x="765" y="398"/>
                    </a:lnTo>
                    <a:lnTo>
                      <a:pt x="759" y="411"/>
                    </a:lnTo>
                    <a:lnTo>
                      <a:pt x="841" y="453"/>
                    </a:lnTo>
                    <a:lnTo>
                      <a:pt x="849" y="443"/>
                    </a:lnTo>
                    <a:lnTo>
                      <a:pt x="920" y="432"/>
                    </a:lnTo>
                    <a:lnTo>
                      <a:pt x="929" y="465"/>
                    </a:lnTo>
                    <a:lnTo>
                      <a:pt x="943" y="461"/>
                    </a:lnTo>
                    <a:lnTo>
                      <a:pt x="978" y="443"/>
                    </a:lnTo>
                    <a:lnTo>
                      <a:pt x="983" y="443"/>
                    </a:lnTo>
                    <a:lnTo>
                      <a:pt x="996" y="450"/>
                    </a:lnTo>
                    <a:lnTo>
                      <a:pt x="1095" y="567"/>
                    </a:lnTo>
                    <a:lnTo>
                      <a:pt x="1123" y="629"/>
                    </a:lnTo>
                    <a:lnTo>
                      <a:pt x="1123" y="632"/>
                    </a:lnTo>
                    <a:lnTo>
                      <a:pt x="1118" y="640"/>
                    </a:lnTo>
                    <a:lnTo>
                      <a:pt x="1103" y="655"/>
                    </a:lnTo>
                    <a:lnTo>
                      <a:pt x="1098" y="655"/>
                    </a:lnTo>
                    <a:lnTo>
                      <a:pt x="1092" y="657"/>
                    </a:lnTo>
                    <a:lnTo>
                      <a:pt x="1084" y="657"/>
                    </a:lnTo>
                    <a:lnTo>
                      <a:pt x="1131" y="677"/>
                    </a:lnTo>
                    <a:lnTo>
                      <a:pt x="1127" y="712"/>
                    </a:lnTo>
                    <a:lnTo>
                      <a:pt x="1120" y="731"/>
                    </a:lnTo>
                    <a:lnTo>
                      <a:pt x="1114" y="771"/>
                    </a:lnTo>
                    <a:lnTo>
                      <a:pt x="1032" y="829"/>
                    </a:lnTo>
                    <a:lnTo>
                      <a:pt x="1027" y="851"/>
                    </a:lnTo>
                    <a:lnTo>
                      <a:pt x="1032" y="916"/>
                    </a:lnTo>
                    <a:lnTo>
                      <a:pt x="1032" y="917"/>
                    </a:lnTo>
                    <a:lnTo>
                      <a:pt x="1038" y="930"/>
                    </a:lnTo>
                    <a:lnTo>
                      <a:pt x="1016" y="977"/>
                    </a:lnTo>
                    <a:lnTo>
                      <a:pt x="1014" y="978"/>
                    </a:lnTo>
                    <a:lnTo>
                      <a:pt x="1008" y="978"/>
                    </a:lnTo>
                    <a:lnTo>
                      <a:pt x="1014" y="1011"/>
                    </a:lnTo>
                    <a:lnTo>
                      <a:pt x="1036" y="1061"/>
                    </a:lnTo>
                    <a:lnTo>
                      <a:pt x="1085" y="1130"/>
                    </a:lnTo>
                    <a:lnTo>
                      <a:pt x="1054" y="1223"/>
                    </a:lnTo>
                    <a:lnTo>
                      <a:pt x="1103" y="1223"/>
                    </a:lnTo>
                    <a:lnTo>
                      <a:pt x="1125" y="1192"/>
                    </a:lnTo>
                    <a:lnTo>
                      <a:pt x="1145" y="1192"/>
                    </a:lnTo>
                    <a:lnTo>
                      <a:pt x="1262" y="1229"/>
                    </a:lnTo>
                    <a:lnTo>
                      <a:pt x="1280" y="1241"/>
                    </a:lnTo>
                    <a:lnTo>
                      <a:pt x="1292" y="1255"/>
                    </a:lnTo>
                    <a:lnTo>
                      <a:pt x="1292" y="1267"/>
                    </a:lnTo>
                    <a:lnTo>
                      <a:pt x="1284" y="1291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487">
                <a:extLst>
                  <a:ext uri="{FF2B5EF4-FFF2-40B4-BE49-F238E27FC236}">
                    <a16:creationId xmlns:a16="http://schemas.microsoft.com/office/drawing/2014/main" id="{A6B803F5-29C3-0B10-7848-B8ADF13141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1" y="2246"/>
                <a:ext cx="76" cy="76"/>
              </a:xfrm>
              <a:custGeom>
                <a:avLst/>
                <a:gdLst>
                  <a:gd name="T0" fmla="*/ 0 w 535"/>
                  <a:gd name="T1" fmla="*/ 0 h 532"/>
                  <a:gd name="T2" fmla="*/ 60 w 535"/>
                  <a:gd name="T3" fmla="*/ 15 h 532"/>
                  <a:gd name="T4" fmla="*/ 69 w 535"/>
                  <a:gd name="T5" fmla="*/ 52 h 532"/>
                  <a:gd name="T6" fmla="*/ 72 w 535"/>
                  <a:gd name="T7" fmla="*/ 106 h 532"/>
                  <a:gd name="T8" fmla="*/ 94 w 535"/>
                  <a:gd name="T9" fmla="*/ 203 h 532"/>
                  <a:gd name="T10" fmla="*/ 91 w 535"/>
                  <a:gd name="T11" fmla="*/ 270 h 532"/>
                  <a:gd name="T12" fmla="*/ 173 w 535"/>
                  <a:gd name="T13" fmla="*/ 364 h 532"/>
                  <a:gd name="T14" fmla="*/ 211 w 535"/>
                  <a:gd name="T15" fmla="*/ 335 h 532"/>
                  <a:gd name="T16" fmla="*/ 266 w 535"/>
                  <a:gd name="T17" fmla="*/ 336 h 532"/>
                  <a:gd name="T18" fmla="*/ 258 w 535"/>
                  <a:gd name="T19" fmla="*/ 386 h 532"/>
                  <a:gd name="T20" fmla="*/ 302 w 535"/>
                  <a:gd name="T21" fmla="*/ 383 h 532"/>
                  <a:gd name="T22" fmla="*/ 291 w 535"/>
                  <a:gd name="T23" fmla="*/ 456 h 532"/>
                  <a:gd name="T24" fmla="*/ 331 w 535"/>
                  <a:gd name="T25" fmla="*/ 471 h 532"/>
                  <a:gd name="T26" fmla="*/ 333 w 535"/>
                  <a:gd name="T27" fmla="*/ 514 h 532"/>
                  <a:gd name="T28" fmla="*/ 426 w 535"/>
                  <a:gd name="T29" fmla="*/ 532 h 532"/>
                  <a:gd name="T30" fmla="*/ 535 w 535"/>
                  <a:gd name="T31" fmla="*/ 520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35" h="532">
                    <a:moveTo>
                      <a:pt x="0" y="0"/>
                    </a:moveTo>
                    <a:lnTo>
                      <a:pt x="60" y="15"/>
                    </a:lnTo>
                    <a:lnTo>
                      <a:pt x="69" y="52"/>
                    </a:lnTo>
                    <a:lnTo>
                      <a:pt x="72" y="106"/>
                    </a:lnTo>
                    <a:lnTo>
                      <a:pt x="94" y="203"/>
                    </a:lnTo>
                    <a:lnTo>
                      <a:pt x="91" y="270"/>
                    </a:lnTo>
                    <a:lnTo>
                      <a:pt x="173" y="364"/>
                    </a:lnTo>
                    <a:lnTo>
                      <a:pt x="211" y="335"/>
                    </a:lnTo>
                    <a:lnTo>
                      <a:pt x="266" y="336"/>
                    </a:lnTo>
                    <a:lnTo>
                      <a:pt x="258" y="386"/>
                    </a:lnTo>
                    <a:lnTo>
                      <a:pt x="302" y="383"/>
                    </a:lnTo>
                    <a:lnTo>
                      <a:pt x="291" y="456"/>
                    </a:lnTo>
                    <a:lnTo>
                      <a:pt x="331" y="471"/>
                    </a:lnTo>
                    <a:lnTo>
                      <a:pt x="333" y="514"/>
                    </a:lnTo>
                    <a:lnTo>
                      <a:pt x="426" y="532"/>
                    </a:lnTo>
                    <a:lnTo>
                      <a:pt x="535" y="520"/>
                    </a:lnTo>
                  </a:path>
                </a:pathLst>
              </a:custGeom>
              <a:noFill/>
              <a:ln w="4763">
                <a:solidFill>
                  <a:srgbClr val="A8A8A8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488">
                <a:extLst>
                  <a:ext uri="{FF2B5EF4-FFF2-40B4-BE49-F238E27FC236}">
                    <a16:creationId xmlns:a16="http://schemas.microsoft.com/office/drawing/2014/main" id="{81FBC2E0-7BE0-3C1D-3502-A9E108D02E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1" y="3250"/>
                <a:ext cx="15" cy="27"/>
              </a:xfrm>
              <a:custGeom>
                <a:avLst/>
                <a:gdLst>
                  <a:gd name="T0" fmla="*/ 20 w 108"/>
                  <a:gd name="T1" fmla="*/ 10 h 186"/>
                  <a:gd name="T2" fmla="*/ 26 w 108"/>
                  <a:gd name="T3" fmla="*/ 43 h 186"/>
                  <a:gd name="T4" fmla="*/ 53 w 108"/>
                  <a:gd name="T5" fmla="*/ 43 h 186"/>
                  <a:gd name="T6" fmla="*/ 56 w 108"/>
                  <a:gd name="T7" fmla="*/ 113 h 186"/>
                  <a:gd name="T8" fmla="*/ 15 w 108"/>
                  <a:gd name="T9" fmla="*/ 99 h 186"/>
                  <a:gd name="T10" fmla="*/ 0 w 108"/>
                  <a:gd name="T11" fmla="*/ 142 h 186"/>
                  <a:gd name="T12" fmla="*/ 78 w 108"/>
                  <a:gd name="T13" fmla="*/ 186 h 186"/>
                  <a:gd name="T14" fmla="*/ 108 w 108"/>
                  <a:gd name="T15" fmla="*/ 77 h 186"/>
                  <a:gd name="T16" fmla="*/ 78 w 108"/>
                  <a:gd name="T17" fmla="*/ 27 h 186"/>
                  <a:gd name="T18" fmla="*/ 48 w 108"/>
                  <a:gd name="T19" fmla="*/ 0 h 186"/>
                  <a:gd name="T20" fmla="*/ 20 w 108"/>
                  <a:gd name="T21" fmla="*/ 1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8" h="186">
                    <a:moveTo>
                      <a:pt x="20" y="10"/>
                    </a:moveTo>
                    <a:lnTo>
                      <a:pt x="26" y="43"/>
                    </a:lnTo>
                    <a:lnTo>
                      <a:pt x="53" y="43"/>
                    </a:lnTo>
                    <a:lnTo>
                      <a:pt x="56" y="113"/>
                    </a:lnTo>
                    <a:lnTo>
                      <a:pt x="15" y="99"/>
                    </a:lnTo>
                    <a:lnTo>
                      <a:pt x="0" y="142"/>
                    </a:lnTo>
                    <a:lnTo>
                      <a:pt x="78" y="186"/>
                    </a:lnTo>
                    <a:lnTo>
                      <a:pt x="108" y="77"/>
                    </a:lnTo>
                    <a:lnTo>
                      <a:pt x="78" y="27"/>
                    </a:lnTo>
                    <a:lnTo>
                      <a:pt x="48" y="0"/>
                    </a:lnTo>
                    <a:lnTo>
                      <a:pt x="20" y="10"/>
                    </a:lnTo>
                  </a:path>
                </a:pathLst>
              </a:custGeom>
              <a:noFill/>
              <a:ln w="4763">
                <a:solidFill>
                  <a:srgbClr val="BEBEC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Line 489">
                <a:extLst>
                  <a:ext uri="{FF2B5EF4-FFF2-40B4-BE49-F238E27FC236}">
                    <a16:creationId xmlns:a16="http://schemas.microsoft.com/office/drawing/2014/main" id="{06E79375-C75A-4423-4125-7320CF714F4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65" y="2123"/>
                <a:ext cx="2" cy="0"/>
              </a:xfrm>
              <a:prstGeom prst="line">
                <a:avLst/>
              </a:prstGeom>
              <a:noFill/>
              <a:ln w="4763">
                <a:solidFill>
                  <a:srgbClr val="BEBEC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490">
                <a:extLst>
                  <a:ext uri="{FF2B5EF4-FFF2-40B4-BE49-F238E27FC236}">
                    <a16:creationId xmlns:a16="http://schemas.microsoft.com/office/drawing/2014/main" id="{C5C77A0F-ADD1-35F5-0DB8-6C95DA72A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52" y="2848"/>
                <a:ext cx="57" cy="52"/>
              </a:xfrm>
              <a:custGeom>
                <a:avLst/>
                <a:gdLst>
                  <a:gd name="T0" fmla="*/ 44 w 395"/>
                  <a:gd name="T1" fmla="*/ 164 h 359"/>
                  <a:gd name="T2" fmla="*/ 0 w 395"/>
                  <a:gd name="T3" fmla="*/ 218 h 359"/>
                  <a:gd name="T4" fmla="*/ 53 w 395"/>
                  <a:gd name="T5" fmla="*/ 236 h 359"/>
                  <a:gd name="T6" fmla="*/ 43 w 395"/>
                  <a:gd name="T7" fmla="*/ 333 h 359"/>
                  <a:gd name="T8" fmla="*/ 106 w 395"/>
                  <a:gd name="T9" fmla="*/ 317 h 359"/>
                  <a:gd name="T10" fmla="*/ 237 w 395"/>
                  <a:gd name="T11" fmla="*/ 359 h 359"/>
                  <a:gd name="T12" fmla="*/ 286 w 395"/>
                  <a:gd name="T13" fmla="*/ 268 h 359"/>
                  <a:gd name="T14" fmla="*/ 277 w 395"/>
                  <a:gd name="T15" fmla="*/ 242 h 359"/>
                  <a:gd name="T16" fmla="*/ 393 w 395"/>
                  <a:gd name="T17" fmla="*/ 122 h 359"/>
                  <a:gd name="T18" fmla="*/ 395 w 395"/>
                  <a:gd name="T19" fmla="*/ 105 h 359"/>
                  <a:gd name="T20" fmla="*/ 341 w 395"/>
                  <a:gd name="T21" fmla="*/ 98 h 359"/>
                  <a:gd name="T22" fmla="*/ 286 w 395"/>
                  <a:gd name="T23" fmla="*/ 82 h 359"/>
                  <a:gd name="T24" fmla="*/ 284 w 395"/>
                  <a:gd name="T25" fmla="*/ 75 h 359"/>
                  <a:gd name="T26" fmla="*/ 281 w 395"/>
                  <a:gd name="T27" fmla="*/ 46 h 359"/>
                  <a:gd name="T28" fmla="*/ 288 w 395"/>
                  <a:gd name="T29" fmla="*/ 43 h 359"/>
                  <a:gd name="T30" fmla="*/ 292 w 395"/>
                  <a:gd name="T31" fmla="*/ 17 h 359"/>
                  <a:gd name="T32" fmla="*/ 229 w 395"/>
                  <a:gd name="T33" fmla="*/ 0 h 359"/>
                  <a:gd name="T34" fmla="*/ 174 w 395"/>
                  <a:gd name="T35" fmla="*/ 10 h 359"/>
                  <a:gd name="T36" fmla="*/ 157 w 395"/>
                  <a:gd name="T37" fmla="*/ 10 h 359"/>
                  <a:gd name="T38" fmla="*/ 92 w 395"/>
                  <a:gd name="T39" fmla="*/ 44 h 359"/>
                  <a:gd name="T40" fmla="*/ 73 w 395"/>
                  <a:gd name="T41" fmla="*/ 137 h 359"/>
                  <a:gd name="T42" fmla="*/ 44 w 395"/>
                  <a:gd name="T43" fmla="*/ 164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95" h="359">
                    <a:moveTo>
                      <a:pt x="44" y="164"/>
                    </a:moveTo>
                    <a:lnTo>
                      <a:pt x="0" y="218"/>
                    </a:lnTo>
                    <a:lnTo>
                      <a:pt x="53" y="236"/>
                    </a:lnTo>
                    <a:lnTo>
                      <a:pt x="43" y="333"/>
                    </a:lnTo>
                    <a:lnTo>
                      <a:pt x="106" y="317"/>
                    </a:lnTo>
                    <a:lnTo>
                      <a:pt x="237" y="359"/>
                    </a:lnTo>
                    <a:lnTo>
                      <a:pt x="286" y="268"/>
                    </a:lnTo>
                    <a:lnTo>
                      <a:pt x="277" y="242"/>
                    </a:lnTo>
                    <a:lnTo>
                      <a:pt x="393" y="122"/>
                    </a:lnTo>
                    <a:lnTo>
                      <a:pt x="395" y="105"/>
                    </a:lnTo>
                    <a:lnTo>
                      <a:pt x="341" y="98"/>
                    </a:lnTo>
                    <a:lnTo>
                      <a:pt x="286" y="82"/>
                    </a:lnTo>
                    <a:lnTo>
                      <a:pt x="284" y="75"/>
                    </a:lnTo>
                    <a:lnTo>
                      <a:pt x="281" y="46"/>
                    </a:lnTo>
                    <a:lnTo>
                      <a:pt x="288" y="43"/>
                    </a:lnTo>
                    <a:lnTo>
                      <a:pt x="292" y="17"/>
                    </a:lnTo>
                    <a:lnTo>
                      <a:pt x="229" y="0"/>
                    </a:lnTo>
                    <a:lnTo>
                      <a:pt x="174" y="10"/>
                    </a:lnTo>
                    <a:lnTo>
                      <a:pt x="157" y="10"/>
                    </a:lnTo>
                    <a:lnTo>
                      <a:pt x="92" y="44"/>
                    </a:lnTo>
                    <a:lnTo>
                      <a:pt x="73" y="137"/>
                    </a:lnTo>
                    <a:lnTo>
                      <a:pt x="44" y="164"/>
                    </a:lnTo>
                  </a:path>
                </a:pathLst>
              </a:custGeom>
              <a:noFill/>
              <a:ln w="4763">
                <a:solidFill>
                  <a:srgbClr val="BEBEC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491">
                <a:extLst>
                  <a:ext uri="{FF2B5EF4-FFF2-40B4-BE49-F238E27FC236}">
                    <a16:creationId xmlns:a16="http://schemas.microsoft.com/office/drawing/2014/main" id="{CB01294E-6EA6-3D5C-832D-11B0712EA6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3" y="3279"/>
                <a:ext cx="15" cy="23"/>
              </a:xfrm>
              <a:custGeom>
                <a:avLst/>
                <a:gdLst>
                  <a:gd name="T0" fmla="*/ 110 w 110"/>
                  <a:gd name="T1" fmla="*/ 67 h 161"/>
                  <a:gd name="T2" fmla="*/ 90 w 110"/>
                  <a:gd name="T3" fmla="*/ 128 h 161"/>
                  <a:gd name="T4" fmla="*/ 71 w 110"/>
                  <a:gd name="T5" fmla="*/ 161 h 161"/>
                  <a:gd name="T6" fmla="*/ 27 w 110"/>
                  <a:gd name="T7" fmla="*/ 150 h 161"/>
                  <a:gd name="T8" fmla="*/ 0 w 110"/>
                  <a:gd name="T9" fmla="*/ 78 h 161"/>
                  <a:gd name="T10" fmla="*/ 5 w 110"/>
                  <a:gd name="T11" fmla="*/ 52 h 161"/>
                  <a:gd name="T12" fmla="*/ 5 w 110"/>
                  <a:gd name="T13" fmla="*/ 41 h 161"/>
                  <a:gd name="T14" fmla="*/ 38 w 110"/>
                  <a:gd name="T15" fmla="*/ 0 h 161"/>
                  <a:gd name="T16" fmla="*/ 104 w 110"/>
                  <a:gd name="T17" fmla="*/ 3 h 161"/>
                  <a:gd name="T18" fmla="*/ 110 w 110"/>
                  <a:gd name="T19" fmla="*/ 67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0" h="161">
                    <a:moveTo>
                      <a:pt x="110" y="67"/>
                    </a:moveTo>
                    <a:lnTo>
                      <a:pt x="90" y="128"/>
                    </a:lnTo>
                    <a:lnTo>
                      <a:pt x="71" y="161"/>
                    </a:lnTo>
                    <a:lnTo>
                      <a:pt x="27" y="150"/>
                    </a:lnTo>
                    <a:lnTo>
                      <a:pt x="0" y="78"/>
                    </a:lnTo>
                    <a:lnTo>
                      <a:pt x="5" y="52"/>
                    </a:lnTo>
                    <a:lnTo>
                      <a:pt x="5" y="41"/>
                    </a:lnTo>
                    <a:lnTo>
                      <a:pt x="38" y="0"/>
                    </a:lnTo>
                    <a:lnTo>
                      <a:pt x="104" y="3"/>
                    </a:lnTo>
                    <a:lnTo>
                      <a:pt x="110" y="67"/>
                    </a:lnTo>
                  </a:path>
                </a:pathLst>
              </a:custGeom>
              <a:noFill/>
              <a:ln w="4763">
                <a:solidFill>
                  <a:srgbClr val="BEBECD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492">
                <a:extLst>
                  <a:ext uri="{FF2B5EF4-FFF2-40B4-BE49-F238E27FC236}">
                    <a16:creationId xmlns:a16="http://schemas.microsoft.com/office/drawing/2014/main" id="{C889D4F5-9BE4-4E49-5A6F-63A0B8E269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8" y="3768"/>
                <a:ext cx="255" cy="194"/>
              </a:xfrm>
              <a:custGeom>
                <a:avLst/>
                <a:gdLst>
                  <a:gd name="T0" fmla="*/ 0 w 1788"/>
                  <a:gd name="T1" fmla="*/ 0 h 1359"/>
                  <a:gd name="T2" fmla="*/ 63 w 1788"/>
                  <a:gd name="T3" fmla="*/ 27 h 1359"/>
                  <a:gd name="T4" fmla="*/ 140 w 1788"/>
                  <a:gd name="T5" fmla="*/ 11 h 1359"/>
                  <a:gd name="T6" fmla="*/ 162 w 1788"/>
                  <a:gd name="T7" fmla="*/ 38 h 1359"/>
                  <a:gd name="T8" fmla="*/ 226 w 1788"/>
                  <a:gd name="T9" fmla="*/ 48 h 1359"/>
                  <a:gd name="T10" fmla="*/ 233 w 1788"/>
                  <a:gd name="T11" fmla="*/ 71 h 1359"/>
                  <a:gd name="T12" fmla="*/ 293 w 1788"/>
                  <a:gd name="T13" fmla="*/ 66 h 1359"/>
                  <a:gd name="T14" fmla="*/ 385 w 1788"/>
                  <a:gd name="T15" fmla="*/ 88 h 1359"/>
                  <a:gd name="T16" fmla="*/ 412 w 1788"/>
                  <a:gd name="T17" fmla="*/ 120 h 1359"/>
                  <a:gd name="T18" fmla="*/ 511 w 1788"/>
                  <a:gd name="T19" fmla="*/ 137 h 1359"/>
                  <a:gd name="T20" fmla="*/ 584 w 1788"/>
                  <a:gd name="T21" fmla="*/ 90 h 1359"/>
                  <a:gd name="T22" fmla="*/ 595 w 1788"/>
                  <a:gd name="T23" fmla="*/ 172 h 1359"/>
                  <a:gd name="T24" fmla="*/ 631 w 1788"/>
                  <a:gd name="T25" fmla="*/ 188 h 1359"/>
                  <a:gd name="T26" fmla="*/ 644 w 1788"/>
                  <a:gd name="T27" fmla="*/ 246 h 1359"/>
                  <a:gd name="T28" fmla="*/ 696 w 1788"/>
                  <a:gd name="T29" fmla="*/ 290 h 1359"/>
                  <a:gd name="T30" fmla="*/ 739 w 1788"/>
                  <a:gd name="T31" fmla="*/ 286 h 1359"/>
                  <a:gd name="T32" fmla="*/ 770 w 1788"/>
                  <a:gd name="T33" fmla="*/ 330 h 1359"/>
                  <a:gd name="T34" fmla="*/ 846 w 1788"/>
                  <a:gd name="T35" fmla="*/ 343 h 1359"/>
                  <a:gd name="T36" fmla="*/ 910 w 1788"/>
                  <a:gd name="T37" fmla="*/ 395 h 1359"/>
                  <a:gd name="T38" fmla="*/ 988 w 1788"/>
                  <a:gd name="T39" fmla="*/ 390 h 1359"/>
                  <a:gd name="T40" fmla="*/ 1002 w 1788"/>
                  <a:gd name="T41" fmla="*/ 475 h 1359"/>
                  <a:gd name="T42" fmla="*/ 1038 w 1788"/>
                  <a:gd name="T43" fmla="*/ 497 h 1359"/>
                  <a:gd name="T44" fmla="*/ 1059 w 1788"/>
                  <a:gd name="T45" fmla="*/ 595 h 1359"/>
                  <a:gd name="T46" fmla="*/ 1172 w 1788"/>
                  <a:gd name="T47" fmla="*/ 655 h 1359"/>
                  <a:gd name="T48" fmla="*/ 1194 w 1788"/>
                  <a:gd name="T49" fmla="*/ 693 h 1359"/>
                  <a:gd name="T50" fmla="*/ 1199 w 1788"/>
                  <a:gd name="T51" fmla="*/ 776 h 1359"/>
                  <a:gd name="T52" fmla="*/ 1259 w 1788"/>
                  <a:gd name="T53" fmla="*/ 860 h 1359"/>
                  <a:gd name="T54" fmla="*/ 1384 w 1788"/>
                  <a:gd name="T55" fmla="*/ 847 h 1359"/>
                  <a:gd name="T56" fmla="*/ 1406 w 1788"/>
                  <a:gd name="T57" fmla="*/ 1056 h 1359"/>
                  <a:gd name="T58" fmla="*/ 1393 w 1788"/>
                  <a:gd name="T59" fmla="*/ 1078 h 1359"/>
                  <a:gd name="T60" fmla="*/ 1425 w 1788"/>
                  <a:gd name="T61" fmla="*/ 1100 h 1359"/>
                  <a:gd name="T62" fmla="*/ 1393 w 1788"/>
                  <a:gd name="T63" fmla="*/ 1144 h 1359"/>
                  <a:gd name="T64" fmla="*/ 1467 w 1788"/>
                  <a:gd name="T65" fmla="*/ 1160 h 1359"/>
                  <a:gd name="T66" fmla="*/ 1475 w 1788"/>
                  <a:gd name="T67" fmla="*/ 1187 h 1359"/>
                  <a:gd name="T68" fmla="*/ 1436 w 1788"/>
                  <a:gd name="T69" fmla="*/ 1311 h 1359"/>
                  <a:gd name="T70" fmla="*/ 1458 w 1788"/>
                  <a:gd name="T71" fmla="*/ 1333 h 1359"/>
                  <a:gd name="T72" fmla="*/ 1472 w 1788"/>
                  <a:gd name="T73" fmla="*/ 1318 h 1359"/>
                  <a:gd name="T74" fmla="*/ 1524 w 1788"/>
                  <a:gd name="T75" fmla="*/ 1346 h 1359"/>
                  <a:gd name="T76" fmla="*/ 1591 w 1788"/>
                  <a:gd name="T77" fmla="*/ 1326 h 1359"/>
                  <a:gd name="T78" fmla="*/ 1606 w 1788"/>
                  <a:gd name="T79" fmla="*/ 1359 h 1359"/>
                  <a:gd name="T80" fmla="*/ 1642 w 1788"/>
                  <a:gd name="T81" fmla="*/ 1348 h 1359"/>
                  <a:gd name="T82" fmla="*/ 1753 w 1788"/>
                  <a:gd name="T83" fmla="*/ 1247 h 1359"/>
                  <a:gd name="T84" fmla="*/ 1788 w 1788"/>
                  <a:gd name="T85" fmla="*/ 1269 h 1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788" h="1359">
                    <a:moveTo>
                      <a:pt x="0" y="0"/>
                    </a:moveTo>
                    <a:lnTo>
                      <a:pt x="63" y="27"/>
                    </a:lnTo>
                    <a:lnTo>
                      <a:pt x="140" y="11"/>
                    </a:lnTo>
                    <a:lnTo>
                      <a:pt x="162" y="38"/>
                    </a:lnTo>
                    <a:lnTo>
                      <a:pt x="226" y="48"/>
                    </a:lnTo>
                    <a:lnTo>
                      <a:pt x="233" y="71"/>
                    </a:lnTo>
                    <a:lnTo>
                      <a:pt x="293" y="66"/>
                    </a:lnTo>
                    <a:lnTo>
                      <a:pt x="385" y="88"/>
                    </a:lnTo>
                    <a:lnTo>
                      <a:pt x="412" y="120"/>
                    </a:lnTo>
                    <a:lnTo>
                      <a:pt x="511" y="137"/>
                    </a:lnTo>
                    <a:lnTo>
                      <a:pt x="584" y="90"/>
                    </a:lnTo>
                    <a:lnTo>
                      <a:pt x="595" y="172"/>
                    </a:lnTo>
                    <a:lnTo>
                      <a:pt x="631" y="188"/>
                    </a:lnTo>
                    <a:lnTo>
                      <a:pt x="644" y="246"/>
                    </a:lnTo>
                    <a:lnTo>
                      <a:pt x="696" y="290"/>
                    </a:lnTo>
                    <a:lnTo>
                      <a:pt x="739" y="286"/>
                    </a:lnTo>
                    <a:lnTo>
                      <a:pt x="770" y="330"/>
                    </a:lnTo>
                    <a:lnTo>
                      <a:pt x="846" y="343"/>
                    </a:lnTo>
                    <a:lnTo>
                      <a:pt x="910" y="395"/>
                    </a:lnTo>
                    <a:lnTo>
                      <a:pt x="988" y="390"/>
                    </a:lnTo>
                    <a:lnTo>
                      <a:pt x="1002" y="475"/>
                    </a:lnTo>
                    <a:lnTo>
                      <a:pt x="1038" y="497"/>
                    </a:lnTo>
                    <a:lnTo>
                      <a:pt x="1059" y="595"/>
                    </a:lnTo>
                    <a:lnTo>
                      <a:pt x="1172" y="655"/>
                    </a:lnTo>
                    <a:lnTo>
                      <a:pt x="1194" y="693"/>
                    </a:lnTo>
                    <a:lnTo>
                      <a:pt x="1199" y="776"/>
                    </a:lnTo>
                    <a:lnTo>
                      <a:pt x="1259" y="860"/>
                    </a:lnTo>
                    <a:lnTo>
                      <a:pt x="1384" y="847"/>
                    </a:lnTo>
                    <a:lnTo>
                      <a:pt x="1406" y="1056"/>
                    </a:lnTo>
                    <a:lnTo>
                      <a:pt x="1393" y="1078"/>
                    </a:lnTo>
                    <a:lnTo>
                      <a:pt x="1425" y="1100"/>
                    </a:lnTo>
                    <a:lnTo>
                      <a:pt x="1393" y="1144"/>
                    </a:lnTo>
                    <a:lnTo>
                      <a:pt x="1467" y="1160"/>
                    </a:lnTo>
                    <a:lnTo>
                      <a:pt x="1475" y="1187"/>
                    </a:lnTo>
                    <a:lnTo>
                      <a:pt x="1436" y="1311"/>
                    </a:lnTo>
                    <a:lnTo>
                      <a:pt x="1458" y="1333"/>
                    </a:lnTo>
                    <a:lnTo>
                      <a:pt x="1472" y="1318"/>
                    </a:lnTo>
                    <a:lnTo>
                      <a:pt x="1524" y="1346"/>
                    </a:lnTo>
                    <a:lnTo>
                      <a:pt x="1591" y="1326"/>
                    </a:lnTo>
                    <a:lnTo>
                      <a:pt x="1606" y="1359"/>
                    </a:lnTo>
                    <a:lnTo>
                      <a:pt x="1642" y="1348"/>
                    </a:lnTo>
                    <a:lnTo>
                      <a:pt x="1753" y="1247"/>
                    </a:lnTo>
                    <a:lnTo>
                      <a:pt x="1788" y="1269"/>
                    </a:lnTo>
                  </a:path>
                </a:pathLst>
              </a:custGeom>
              <a:noFill/>
              <a:ln w="4763">
                <a:solidFill>
                  <a:srgbClr val="CFCFD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493">
                <a:extLst>
                  <a:ext uri="{FF2B5EF4-FFF2-40B4-BE49-F238E27FC236}">
                    <a16:creationId xmlns:a16="http://schemas.microsoft.com/office/drawing/2014/main" id="{1FA9941B-48EC-4BA0-170B-44945A8429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5" y="2274"/>
                <a:ext cx="2" cy="2"/>
              </a:xfrm>
              <a:custGeom>
                <a:avLst/>
                <a:gdLst>
                  <a:gd name="T0" fmla="*/ 0 w 19"/>
                  <a:gd name="T1" fmla="*/ 15 h 15"/>
                  <a:gd name="T2" fmla="*/ 11 w 19"/>
                  <a:gd name="T3" fmla="*/ 15 h 15"/>
                  <a:gd name="T4" fmla="*/ 19 w 19"/>
                  <a:gd name="T5" fmla="*/ 1 h 15"/>
                  <a:gd name="T6" fmla="*/ 19 w 19"/>
                  <a:gd name="T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5">
                    <a:moveTo>
                      <a:pt x="0" y="15"/>
                    </a:moveTo>
                    <a:lnTo>
                      <a:pt x="11" y="15"/>
                    </a:lnTo>
                    <a:lnTo>
                      <a:pt x="19" y="1"/>
                    </a:lnTo>
                    <a:lnTo>
                      <a:pt x="19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494">
                <a:extLst>
                  <a:ext uri="{FF2B5EF4-FFF2-40B4-BE49-F238E27FC236}">
                    <a16:creationId xmlns:a16="http://schemas.microsoft.com/office/drawing/2014/main" id="{A9F6A160-0F79-4BEF-51E2-96AFCE4B6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5" y="2274"/>
                <a:ext cx="3" cy="5"/>
              </a:xfrm>
              <a:custGeom>
                <a:avLst/>
                <a:gdLst>
                  <a:gd name="T0" fmla="*/ 22 w 22"/>
                  <a:gd name="T1" fmla="*/ 0 h 36"/>
                  <a:gd name="T2" fmla="*/ 22 w 22"/>
                  <a:gd name="T3" fmla="*/ 32 h 36"/>
                  <a:gd name="T4" fmla="*/ 19 w 22"/>
                  <a:gd name="T5" fmla="*/ 36 h 36"/>
                  <a:gd name="T6" fmla="*/ 14 w 22"/>
                  <a:gd name="T7" fmla="*/ 36 h 36"/>
                  <a:gd name="T8" fmla="*/ 14 w 22"/>
                  <a:gd name="T9" fmla="*/ 32 h 36"/>
                  <a:gd name="T10" fmla="*/ 9 w 22"/>
                  <a:gd name="T11" fmla="*/ 26 h 36"/>
                  <a:gd name="T12" fmla="*/ 9 w 22"/>
                  <a:gd name="T13" fmla="*/ 25 h 36"/>
                  <a:gd name="T14" fmla="*/ 6 w 22"/>
                  <a:gd name="T15" fmla="*/ 14 h 36"/>
                  <a:gd name="T16" fmla="*/ 0 w 22"/>
                  <a:gd name="T17" fmla="*/ 14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36">
                    <a:moveTo>
                      <a:pt x="22" y="0"/>
                    </a:moveTo>
                    <a:lnTo>
                      <a:pt x="22" y="32"/>
                    </a:lnTo>
                    <a:lnTo>
                      <a:pt x="19" y="36"/>
                    </a:lnTo>
                    <a:lnTo>
                      <a:pt x="14" y="36"/>
                    </a:lnTo>
                    <a:lnTo>
                      <a:pt x="14" y="32"/>
                    </a:lnTo>
                    <a:lnTo>
                      <a:pt x="9" y="26"/>
                    </a:lnTo>
                    <a:lnTo>
                      <a:pt x="9" y="25"/>
                    </a:lnTo>
                    <a:lnTo>
                      <a:pt x="6" y="14"/>
                    </a:lnTo>
                    <a:lnTo>
                      <a:pt x="0" y="1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495">
                <a:extLst>
                  <a:ext uri="{FF2B5EF4-FFF2-40B4-BE49-F238E27FC236}">
                    <a16:creationId xmlns:a16="http://schemas.microsoft.com/office/drawing/2014/main" id="{7C372640-5453-C87B-38F1-CB07A9828D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33" y="2034"/>
                <a:ext cx="301" cy="239"/>
              </a:xfrm>
              <a:custGeom>
                <a:avLst/>
                <a:gdLst>
                  <a:gd name="T0" fmla="*/ 1800 w 2108"/>
                  <a:gd name="T1" fmla="*/ 1645 h 1673"/>
                  <a:gd name="T2" fmla="*/ 1841 w 2108"/>
                  <a:gd name="T3" fmla="*/ 1660 h 1673"/>
                  <a:gd name="T4" fmla="*/ 1914 w 2108"/>
                  <a:gd name="T5" fmla="*/ 1645 h 1673"/>
                  <a:gd name="T6" fmla="*/ 1946 w 2108"/>
                  <a:gd name="T7" fmla="*/ 1604 h 1673"/>
                  <a:gd name="T8" fmla="*/ 1997 w 2108"/>
                  <a:gd name="T9" fmla="*/ 1579 h 1673"/>
                  <a:gd name="T10" fmla="*/ 2026 w 2108"/>
                  <a:gd name="T11" fmla="*/ 1556 h 1673"/>
                  <a:gd name="T12" fmla="*/ 2032 w 2108"/>
                  <a:gd name="T13" fmla="*/ 1502 h 1673"/>
                  <a:gd name="T14" fmla="*/ 2067 w 2108"/>
                  <a:gd name="T15" fmla="*/ 1444 h 1673"/>
                  <a:gd name="T16" fmla="*/ 2108 w 2108"/>
                  <a:gd name="T17" fmla="*/ 1420 h 1673"/>
                  <a:gd name="T18" fmla="*/ 2092 w 2108"/>
                  <a:gd name="T19" fmla="*/ 1361 h 1673"/>
                  <a:gd name="T20" fmla="*/ 2054 w 2108"/>
                  <a:gd name="T21" fmla="*/ 1327 h 1673"/>
                  <a:gd name="T22" fmla="*/ 2046 w 2108"/>
                  <a:gd name="T23" fmla="*/ 1284 h 1673"/>
                  <a:gd name="T24" fmla="*/ 2051 w 2108"/>
                  <a:gd name="T25" fmla="*/ 1262 h 1673"/>
                  <a:gd name="T26" fmla="*/ 2021 w 2108"/>
                  <a:gd name="T27" fmla="*/ 1215 h 1673"/>
                  <a:gd name="T28" fmla="*/ 1972 w 2108"/>
                  <a:gd name="T29" fmla="*/ 1169 h 1673"/>
                  <a:gd name="T30" fmla="*/ 1909 w 2108"/>
                  <a:gd name="T31" fmla="*/ 1081 h 1673"/>
                  <a:gd name="T32" fmla="*/ 1884 w 2108"/>
                  <a:gd name="T33" fmla="*/ 1051 h 1673"/>
                  <a:gd name="T34" fmla="*/ 1837 w 2108"/>
                  <a:gd name="T35" fmla="*/ 1076 h 1673"/>
                  <a:gd name="T36" fmla="*/ 1783 w 2108"/>
                  <a:gd name="T37" fmla="*/ 1109 h 1673"/>
                  <a:gd name="T38" fmla="*/ 1794 w 2108"/>
                  <a:gd name="T39" fmla="*/ 1010 h 1673"/>
                  <a:gd name="T40" fmla="*/ 1795 w 2108"/>
                  <a:gd name="T41" fmla="*/ 934 h 1673"/>
                  <a:gd name="T42" fmla="*/ 1784 w 2108"/>
                  <a:gd name="T43" fmla="*/ 885 h 1673"/>
                  <a:gd name="T44" fmla="*/ 1691 w 2108"/>
                  <a:gd name="T45" fmla="*/ 873 h 1673"/>
                  <a:gd name="T46" fmla="*/ 1608 w 2108"/>
                  <a:gd name="T47" fmla="*/ 863 h 1673"/>
                  <a:gd name="T48" fmla="*/ 1619 w 2108"/>
                  <a:gd name="T49" fmla="*/ 759 h 1673"/>
                  <a:gd name="T50" fmla="*/ 1619 w 2108"/>
                  <a:gd name="T51" fmla="*/ 651 h 1673"/>
                  <a:gd name="T52" fmla="*/ 1649 w 2108"/>
                  <a:gd name="T53" fmla="*/ 592 h 1673"/>
                  <a:gd name="T54" fmla="*/ 1699 w 2108"/>
                  <a:gd name="T55" fmla="*/ 534 h 1673"/>
                  <a:gd name="T56" fmla="*/ 1702 w 2108"/>
                  <a:gd name="T57" fmla="*/ 433 h 1673"/>
                  <a:gd name="T58" fmla="*/ 1658 w 2108"/>
                  <a:gd name="T59" fmla="*/ 417 h 1673"/>
                  <a:gd name="T60" fmla="*/ 1622 w 2108"/>
                  <a:gd name="T61" fmla="*/ 371 h 1673"/>
                  <a:gd name="T62" fmla="*/ 1578 w 2108"/>
                  <a:gd name="T63" fmla="*/ 341 h 1673"/>
                  <a:gd name="T64" fmla="*/ 1546 w 2108"/>
                  <a:gd name="T65" fmla="*/ 300 h 1673"/>
                  <a:gd name="T66" fmla="*/ 1564 w 2108"/>
                  <a:gd name="T67" fmla="*/ 229 h 1673"/>
                  <a:gd name="T68" fmla="*/ 1586 w 2108"/>
                  <a:gd name="T69" fmla="*/ 155 h 1673"/>
                  <a:gd name="T70" fmla="*/ 691 w 2108"/>
                  <a:gd name="T71" fmla="*/ 169 h 1673"/>
                  <a:gd name="T72" fmla="*/ 546 w 2108"/>
                  <a:gd name="T73" fmla="*/ 494 h 1673"/>
                  <a:gd name="T74" fmla="*/ 522 w 2108"/>
                  <a:gd name="T75" fmla="*/ 530 h 1673"/>
                  <a:gd name="T76" fmla="*/ 571 w 2108"/>
                  <a:gd name="T77" fmla="*/ 595 h 1673"/>
                  <a:gd name="T78" fmla="*/ 631 w 2108"/>
                  <a:gd name="T79" fmla="*/ 570 h 1673"/>
                  <a:gd name="T80" fmla="*/ 664 w 2108"/>
                  <a:gd name="T81" fmla="*/ 611 h 1673"/>
                  <a:gd name="T82" fmla="*/ 606 w 2108"/>
                  <a:gd name="T83" fmla="*/ 688 h 1673"/>
                  <a:gd name="T84" fmla="*/ 526 w 2108"/>
                  <a:gd name="T85" fmla="*/ 717 h 1673"/>
                  <a:gd name="T86" fmla="*/ 462 w 2108"/>
                  <a:gd name="T87" fmla="*/ 776 h 1673"/>
                  <a:gd name="T88" fmla="*/ 426 w 2108"/>
                  <a:gd name="T89" fmla="*/ 843 h 1673"/>
                  <a:gd name="T90" fmla="*/ 353 w 2108"/>
                  <a:gd name="T91" fmla="*/ 895 h 1673"/>
                  <a:gd name="T92" fmla="*/ 222 w 2108"/>
                  <a:gd name="T93" fmla="*/ 887 h 1673"/>
                  <a:gd name="T94" fmla="*/ 147 w 2108"/>
                  <a:gd name="T95" fmla="*/ 924 h 1673"/>
                  <a:gd name="T96" fmla="*/ 55 w 2108"/>
                  <a:gd name="T97" fmla="*/ 912 h 1673"/>
                  <a:gd name="T98" fmla="*/ 0 w 2108"/>
                  <a:gd name="T99" fmla="*/ 945 h 1673"/>
                  <a:gd name="T100" fmla="*/ 29 w 2108"/>
                  <a:gd name="T101" fmla="*/ 876 h 1673"/>
                  <a:gd name="T102" fmla="*/ 62 w 2108"/>
                  <a:gd name="T103" fmla="*/ 793 h 1673"/>
                  <a:gd name="T104" fmla="*/ 8 w 2108"/>
                  <a:gd name="T105" fmla="*/ 760 h 1673"/>
                  <a:gd name="T106" fmla="*/ 25 w 2108"/>
                  <a:gd name="T107" fmla="*/ 715 h 1673"/>
                  <a:gd name="T108" fmla="*/ 101 w 2108"/>
                  <a:gd name="T109" fmla="*/ 666 h 1673"/>
                  <a:gd name="T110" fmla="*/ 171 w 2108"/>
                  <a:gd name="T111" fmla="*/ 644 h 1673"/>
                  <a:gd name="T112" fmla="*/ 224 w 2108"/>
                  <a:gd name="T113" fmla="*/ 623 h 1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108" h="1673">
                    <a:moveTo>
                      <a:pt x="1784" y="1673"/>
                    </a:moveTo>
                    <a:lnTo>
                      <a:pt x="1789" y="1671"/>
                    </a:lnTo>
                    <a:lnTo>
                      <a:pt x="1794" y="1662"/>
                    </a:lnTo>
                    <a:lnTo>
                      <a:pt x="1794" y="1659"/>
                    </a:lnTo>
                    <a:lnTo>
                      <a:pt x="1791" y="1655"/>
                    </a:lnTo>
                    <a:lnTo>
                      <a:pt x="1800" y="1645"/>
                    </a:lnTo>
                    <a:lnTo>
                      <a:pt x="1808" y="1645"/>
                    </a:lnTo>
                    <a:lnTo>
                      <a:pt x="1813" y="1648"/>
                    </a:lnTo>
                    <a:lnTo>
                      <a:pt x="1816" y="1651"/>
                    </a:lnTo>
                    <a:lnTo>
                      <a:pt x="1819" y="1651"/>
                    </a:lnTo>
                    <a:lnTo>
                      <a:pt x="1830" y="1662"/>
                    </a:lnTo>
                    <a:lnTo>
                      <a:pt x="1841" y="1660"/>
                    </a:lnTo>
                    <a:lnTo>
                      <a:pt x="1860" y="1662"/>
                    </a:lnTo>
                    <a:lnTo>
                      <a:pt x="1877" y="1651"/>
                    </a:lnTo>
                    <a:lnTo>
                      <a:pt x="1882" y="1644"/>
                    </a:lnTo>
                    <a:lnTo>
                      <a:pt x="1893" y="1644"/>
                    </a:lnTo>
                    <a:lnTo>
                      <a:pt x="1903" y="1648"/>
                    </a:lnTo>
                    <a:lnTo>
                      <a:pt x="1914" y="1645"/>
                    </a:lnTo>
                    <a:lnTo>
                      <a:pt x="1920" y="1644"/>
                    </a:lnTo>
                    <a:lnTo>
                      <a:pt x="1922" y="1640"/>
                    </a:lnTo>
                    <a:lnTo>
                      <a:pt x="1925" y="1633"/>
                    </a:lnTo>
                    <a:lnTo>
                      <a:pt x="1937" y="1611"/>
                    </a:lnTo>
                    <a:lnTo>
                      <a:pt x="1944" y="1606"/>
                    </a:lnTo>
                    <a:lnTo>
                      <a:pt x="1946" y="1604"/>
                    </a:lnTo>
                    <a:lnTo>
                      <a:pt x="1948" y="1604"/>
                    </a:lnTo>
                    <a:lnTo>
                      <a:pt x="1961" y="1597"/>
                    </a:lnTo>
                    <a:lnTo>
                      <a:pt x="1964" y="1597"/>
                    </a:lnTo>
                    <a:lnTo>
                      <a:pt x="1977" y="1586"/>
                    </a:lnTo>
                    <a:lnTo>
                      <a:pt x="1980" y="1584"/>
                    </a:lnTo>
                    <a:lnTo>
                      <a:pt x="1997" y="1579"/>
                    </a:lnTo>
                    <a:lnTo>
                      <a:pt x="2002" y="1579"/>
                    </a:lnTo>
                    <a:lnTo>
                      <a:pt x="2012" y="1583"/>
                    </a:lnTo>
                    <a:lnTo>
                      <a:pt x="2021" y="1573"/>
                    </a:lnTo>
                    <a:lnTo>
                      <a:pt x="2021" y="1572"/>
                    </a:lnTo>
                    <a:lnTo>
                      <a:pt x="2024" y="1564"/>
                    </a:lnTo>
                    <a:lnTo>
                      <a:pt x="2026" y="1556"/>
                    </a:lnTo>
                    <a:lnTo>
                      <a:pt x="2037" y="1536"/>
                    </a:lnTo>
                    <a:lnTo>
                      <a:pt x="2035" y="1528"/>
                    </a:lnTo>
                    <a:lnTo>
                      <a:pt x="2035" y="1520"/>
                    </a:lnTo>
                    <a:lnTo>
                      <a:pt x="2034" y="1513"/>
                    </a:lnTo>
                    <a:lnTo>
                      <a:pt x="2032" y="1506"/>
                    </a:lnTo>
                    <a:lnTo>
                      <a:pt x="2032" y="1502"/>
                    </a:lnTo>
                    <a:lnTo>
                      <a:pt x="2040" y="1481"/>
                    </a:lnTo>
                    <a:lnTo>
                      <a:pt x="2056" y="1464"/>
                    </a:lnTo>
                    <a:lnTo>
                      <a:pt x="2059" y="1453"/>
                    </a:lnTo>
                    <a:lnTo>
                      <a:pt x="2059" y="1452"/>
                    </a:lnTo>
                    <a:lnTo>
                      <a:pt x="2064" y="1444"/>
                    </a:lnTo>
                    <a:lnTo>
                      <a:pt x="2067" y="1444"/>
                    </a:lnTo>
                    <a:lnTo>
                      <a:pt x="2090" y="1431"/>
                    </a:lnTo>
                    <a:lnTo>
                      <a:pt x="2092" y="1431"/>
                    </a:lnTo>
                    <a:lnTo>
                      <a:pt x="2092" y="1430"/>
                    </a:lnTo>
                    <a:lnTo>
                      <a:pt x="2099" y="1426"/>
                    </a:lnTo>
                    <a:lnTo>
                      <a:pt x="2108" y="1426"/>
                    </a:lnTo>
                    <a:lnTo>
                      <a:pt x="2108" y="1420"/>
                    </a:lnTo>
                    <a:lnTo>
                      <a:pt x="2101" y="1405"/>
                    </a:lnTo>
                    <a:lnTo>
                      <a:pt x="2095" y="1398"/>
                    </a:lnTo>
                    <a:lnTo>
                      <a:pt x="2088" y="1386"/>
                    </a:lnTo>
                    <a:lnTo>
                      <a:pt x="2090" y="1375"/>
                    </a:lnTo>
                    <a:lnTo>
                      <a:pt x="2092" y="1365"/>
                    </a:lnTo>
                    <a:lnTo>
                      <a:pt x="2092" y="1361"/>
                    </a:lnTo>
                    <a:lnTo>
                      <a:pt x="2090" y="1342"/>
                    </a:lnTo>
                    <a:lnTo>
                      <a:pt x="2088" y="1339"/>
                    </a:lnTo>
                    <a:lnTo>
                      <a:pt x="2086" y="1338"/>
                    </a:lnTo>
                    <a:lnTo>
                      <a:pt x="2084" y="1335"/>
                    </a:lnTo>
                    <a:lnTo>
                      <a:pt x="2059" y="1331"/>
                    </a:lnTo>
                    <a:lnTo>
                      <a:pt x="2054" y="1327"/>
                    </a:lnTo>
                    <a:lnTo>
                      <a:pt x="2051" y="1324"/>
                    </a:lnTo>
                    <a:lnTo>
                      <a:pt x="2034" y="1302"/>
                    </a:lnTo>
                    <a:lnTo>
                      <a:pt x="2035" y="1294"/>
                    </a:lnTo>
                    <a:lnTo>
                      <a:pt x="2035" y="1291"/>
                    </a:lnTo>
                    <a:lnTo>
                      <a:pt x="2045" y="1284"/>
                    </a:lnTo>
                    <a:lnTo>
                      <a:pt x="2046" y="1284"/>
                    </a:lnTo>
                    <a:lnTo>
                      <a:pt x="2056" y="1283"/>
                    </a:lnTo>
                    <a:lnTo>
                      <a:pt x="2059" y="1277"/>
                    </a:lnTo>
                    <a:lnTo>
                      <a:pt x="2059" y="1274"/>
                    </a:lnTo>
                    <a:lnTo>
                      <a:pt x="2057" y="1272"/>
                    </a:lnTo>
                    <a:lnTo>
                      <a:pt x="2056" y="1269"/>
                    </a:lnTo>
                    <a:lnTo>
                      <a:pt x="2051" y="1262"/>
                    </a:lnTo>
                    <a:lnTo>
                      <a:pt x="2048" y="1262"/>
                    </a:lnTo>
                    <a:lnTo>
                      <a:pt x="2048" y="1258"/>
                    </a:lnTo>
                    <a:lnTo>
                      <a:pt x="2043" y="1255"/>
                    </a:lnTo>
                    <a:lnTo>
                      <a:pt x="2035" y="1236"/>
                    </a:lnTo>
                    <a:lnTo>
                      <a:pt x="2032" y="1225"/>
                    </a:lnTo>
                    <a:lnTo>
                      <a:pt x="2021" y="1215"/>
                    </a:lnTo>
                    <a:lnTo>
                      <a:pt x="2013" y="1222"/>
                    </a:lnTo>
                    <a:lnTo>
                      <a:pt x="2012" y="1222"/>
                    </a:lnTo>
                    <a:lnTo>
                      <a:pt x="2004" y="1219"/>
                    </a:lnTo>
                    <a:lnTo>
                      <a:pt x="1991" y="1211"/>
                    </a:lnTo>
                    <a:lnTo>
                      <a:pt x="1980" y="1193"/>
                    </a:lnTo>
                    <a:lnTo>
                      <a:pt x="1972" y="1169"/>
                    </a:lnTo>
                    <a:lnTo>
                      <a:pt x="1964" y="1158"/>
                    </a:lnTo>
                    <a:lnTo>
                      <a:pt x="1953" y="1152"/>
                    </a:lnTo>
                    <a:lnTo>
                      <a:pt x="1937" y="1138"/>
                    </a:lnTo>
                    <a:lnTo>
                      <a:pt x="1917" y="1109"/>
                    </a:lnTo>
                    <a:lnTo>
                      <a:pt x="1909" y="1083"/>
                    </a:lnTo>
                    <a:lnTo>
                      <a:pt x="1909" y="1081"/>
                    </a:lnTo>
                    <a:lnTo>
                      <a:pt x="1895" y="1083"/>
                    </a:lnTo>
                    <a:lnTo>
                      <a:pt x="1881" y="1073"/>
                    </a:lnTo>
                    <a:lnTo>
                      <a:pt x="1881" y="1070"/>
                    </a:lnTo>
                    <a:lnTo>
                      <a:pt x="1879" y="1065"/>
                    </a:lnTo>
                    <a:lnTo>
                      <a:pt x="1882" y="1055"/>
                    </a:lnTo>
                    <a:lnTo>
                      <a:pt x="1884" y="1051"/>
                    </a:lnTo>
                    <a:lnTo>
                      <a:pt x="1882" y="1049"/>
                    </a:lnTo>
                    <a:lnTo>
                      <a:pt x="1882" y="1047"/>
                    </a:lnTo>
                    <a:lnTo>
                      <a:pt x="1873" y="1043"/>
                    </a:lnTo>
                    <a:lnTo>
                      <a:pt x="1857" y="1049"/>
                    </a:lnTo>
                    <a:lnTo>
                      <a:pt x="1848" y="1065"/>
                    </a:lnTo>
                    <a:lnTo>
                      <a:pt x="1837" y="1076"/>
                    </a:lnTo>
                    <a:lnTo>
                      <a:pt x="1833" y="1083"/>
                    </a:lnTo>
                    <a:lnTo>
                      <a:pt x="1830" y="1088"/>
                    </a:lnTo>
                    <a:lnTo>
                      <a:pt x="1802" y="1098"/>
                    </a:lnTo>
                    <a:lnTo>
                      <a:pt x="1797" y="1103"/>
                    </a:lnTo>
                    <a:lnTo>
                      <a:pt x="1794" y="1110"/>
                    </a:lnTo>
                    <a:lnTo>
                      <a:pt x="1783" y="1109"/>
                    </a:lnTo>
                    <a:lnTo>
                      <a:pt x="1767" y="1099"/>
                    </a:lnTo>
                    <a:lnTo>
                      <a:pt x="1761" y="1088"/>
                    </a:lnTo>
                    <a:lnTo>
                      <a:pt x="1761" y="1077"/>
                    </a:lnTo>
                    <a:lnTo>
                      <a:pt x="1773" y="1040"/>
                    </a:lnTo>
                    <a:lnTo>
                      <a:pt x="1794" y="1026"/>
                    </a:lnTo>
                    <a:lnTo>
                      <a:pt x="1794" y="1010"/>
                    </a:lnTo>
                    <a:lnTo>
                      <a:pt x="1791" y="1005"/>
                    </a:lnTo>
                    <a:lnTo>
                      <a:pt x="1794" y="994"/>
                    </a:lnTo>
                    <a:lnTo>
                      <a:pt x="1783" y="982"/>
                    </a:lnTo>
                    <a:lnTo>
                      <a:pt x="1780" y="972"/>
                    </a:lnTo>
                    <a:lnTo>
                      <a:pt x="1780" y="963"/>
                    </a:lnTo>
                    <a:lnTo>
                      <a:pt x="1795" y="934"/>
                    </a:lnTo>
                    <a:lnTo>
                      <a:pt x="1794" y="917"/>
                    </a:lnTo>
                    <a:lnTo>
                      <a:pt x="1794" y="916"/>
                    </a:lnTo>
                    <a:lnTo>
                      <a:pt x="1797" y="905"/>
                    </a:lnTo>
                    <a:lnTo>
                      <a:pt x="1797" y="896"/>
                    </a:lnTo>
                    <a:lnTo>
                      <a:pt x="1794" y="890"/>
                    </a:lnTo>
                    <a:lnTo>
                      <a:pt x="1784" y="885"/>
                    </a:lnTo>
                    <a:lnTo>
                      <a:pt x="1764" y="891"/>
                    </a:lnTo>
                    <a:lnTo>
                      <a:pt x="1728" y="887"/>
                    </a:lnTo>
                    <a:lnTo>
                      <a:pt x="1718" y="887"/>
                    </a:lnTo>
                    <a:lnTo>
                      <a:pt x="1709" y="885"/>
                    </a:lnTo>
                    <a:lnTo>
                      <a:pt x="1695" y="879"/>
                    </a:lnTo>
                    <a:lnTo>
                      <a:pt x="1691" y="873"/>
                    </a:lnTo>
                    <a:lnTo>
                      <a:pt x="1685" y="869"/>
                    </a:lnTo>
                    <a:lnTo>
                      <a:pt x="1636" y="876"/>
                    </a:lnTo>
                    <a:lnTo>
                      <a:pt x="1625" y="863"/>
                    </a:lnTo>
                    <a:lnTo>
                      <a:pt x="1619" y="863"/>
                    </a:lnTo>
                    <a:lnTo>
                      <a:pt x="1611" y="865"/>
                    </a:lnTo>
                    <a:lnTo>
                      <a:pt x="1608" y="863"/>
                    </a:lnTo>
                    <a:lnTo>
                      <a:pt x="1603" y="852"/>
                    </a:lnTo>
                    <a:lnTo>
                      <a:pt x="1598" y="832"/>
                    </a:lnTo>
                    <a:lnTo>
                      <a:pt x="1589" y="814"/>
                    </a:lnTo>
                    <a:lnTo>
                      <a:pt x="1598" y="782"/>
                    </a:lnTo>
                    <a:lnTo>
                      <a:pt x="1617" y="764"/>
                    </a:lnTo>
                    <a:lnTo>
                      <a:pt x="1619" y="759"/>
                    </a:lnTo>
                    <a:lnTo>
                      <a:pt x="1619" y="748"/>
                    </a:lnTo>
                    <a:lnTo>
                      <a:pt x="1628" y="738"/>
                    </a:lnTo>
                    <a:lnTo>
                      <a:pt x="1628" y="737"/>
                    </a:lnTo>
                    <a:lnTo>
                      <a:pt x="1611" y="687"/>
                    </a:lnTo>
                    <a:lnTo>
                      <a:pt x="1608" y="679"/>
                    </a:lnTo>
                    <a:lnTo>
                      <a:pt x="1619" y="651"/>
                    </a:lnTo>
                    <a:lnTo>
                      <a:pt x="1638" y="628"/>
                    </a:lnTo>
                    <a:lnTo>
                      <a:pt x="1641" y="622"/>
                    </a:lnTo>
                    <a:lnTo>
                      <a:pt x="1638" y="603"/>
                    </a:lnTo>
                    <a:lnTo>
                      <a:pt x="1638" y="596"/>
                    </a:lnTo>
                    <a:lnTo>
                      <a:pt x="1644" y="595"/>
                    </a:lnTo>
                    <a:lnTo>
                      <a:pt x="1649" y="592"/>
                    </a:lnTo>
                    <a:lnTo>
                      <a:pt x="1655" y="590"/>
                    </a:lnTo>
                    <a:lnTo>
                      <a:pt x="1666" y="573"/>
                    </a:lnTo>
                    <a:lnTo>
                      <a:pt x="1671" y="553"/>
                    </a:lnTo>
                    <a:lnTo>
                      <a:pt x="1685" y="546"/>
                    </a:lnTo>
                    <a:lnTo>
                      <a:pt x="1693" y="541"/>
                    </a:lnTo>
                    <a:lnTo>
                      <a:pt x="1699" y="534"/>
                    </a:lnTo>
                    <a:lnTo>
                      <a:pt x="1704" y="509"/>
                    </a:lnTo>
                    <a:lnTo>
                      <a:pt x="1707" y="501"/>
                    </a:lnTo>
                    <a:lnTo>
                      <a:pt x="1706" y="480"/>
                    </a:lnTo>
                    <a:lnTo>
                      <a:pt x="1715" y="464"/>
                    </a:lnTo>
                    <a:lnTo>
                      <a:pt x="1715" y="453"/>
                    </a:lnTo>
                    <a:lnTo>
                      <a:pt x="1702" y="433"/>
                    </a:lnTo>
                    <a:lnTo>
                      <a:pt x="1699" y="431"/>
                    </a:lnTo>
                    <a:lnTo>
                      <a:pt x="1693" y="428"/>
                    </a:lnTo>
                    <a:lnTo>
                      <a:pt x="1688" y="431"/>
                    </a:lnTo>
                    <a:lnTo>
                      <a:pt x="1685" y="436"/>
                    </a:lnTo>
                    <a:lnTo>
                      <a:pt x="1680" y="437"/>
                    </a:lnTo>
                    <a:lnTo>
                      <a:pt x="1658" y="417"/>
                    </a:lnTo>
                    <a:lnTo>
                      <a:pt x="1647" y="411"/>
                    </a:lnTo>
                    <a:lnTo>
                      <a:pt x="1642" y="406"/>
                    </a:lnTo>
                    <a:lnTo>
                      <a:pt x="1642" y="403"/>
                    </a:lnTo>
                    <a:lnTo>
                      <a:pt x="1644" y="393"/>
                    </a:lnTo>
                    <a:lnTo>
                      <a:pt x="1633" y="378"/>
                    </a:lnTo>
                    <a:lnTo>
                      <a:pt x="1622" y="371"/>
                    </a:lnTo>
                    <a:lnTo>
                      <a:pt x="1609" y="361"/>
                    </a:lnTo>
                    <a:lnTo>
                      <a:pt x="1598" y="356"/>
                    </a:lnTo>
                    <a:lnTo>
                      <a:pt x="1593" y="359"/>
                    </a:lnTo>
                    <a:lnTo>
                      <a:pt x="1587" y="359"/>
                    </a:lnTo>
                    <a:lnTo>
                      <a:pt x="1586" y="356"/>
                    </a:lnTo>
                    <a:lnTo>
                      <a:pt x="1578" y="341"/>
                    </a:lnTo>
                    <a:lnTo>
                      <a:pt x="1578" y="330"/>
                    </a:lnTo>
                    <a:lnTo>
                      <a:pt x="1576" y="323"/>
                    </a:lnTo>
                    <a:lnTo>
                      <a:pt x="1557" y="327"/>
                    </a:lnTo>
                    <a:lnTo>
                      <a:pt x="1554" y="323"/>
                    </a:lnTo>
                    <a:lnTo>
                      <a:pt x="1551" y="311"/>
                    </a:lnTo>
                    <a:lnTo>
                      <a:pt x="1546" y="300"/>
                    </a:lnTo>
                    <a:lnTo>
                      <a:pt x="1529" y="279"/>
                    </a:lnTo>
                    <a:lnTo>
                      <a:pt x="1527" y="264"/>
                    </a:lnTo>
                    <a:lnTo>
                      <a:pt x="1527" y="247"/>
                    </a:lnTo>
                    <a:lnTo>
                      <a:pt x="1532" y="239"/>
                    </a:lnTo>
                    <a:lnTo>
                      <a:pt x="1543" y="232"/>
                    </a:lnTo>
                    <a:lnTo>
                      <a:pt x="1564" y="229"/>
                    </a:lnTo>
                    <a:lnTo>
                      <a:pt x="1586" y="203"/>
                    </a:lnTo>
                    <a:lnTo>
                      <a:pt x="1584" y="185"/>
                    </a:lnTo>
                    <a:lnTo>
                      <a:pt x="1582" y="175"/>
                    </a:lnTo>
                    <a:lnTo>
                      <a:pt x="1584" y="160"/>
                    </a:lnTo>
                    <a:lnTo>
                      <a:pt x="1584" y="158"/>
                    </a:lnTo>
                    <a:lnTo>
                      <a:pt x="1586" y="155"/>
                    </a:lnTo>
                    <a:lnTo>
                      <a:pt x="1586" y="153"/>
                    </a:lnTo>
                    <a:lnTo>
                      <a:pt x="1611" y="61"/>
                    </a:lnTo>
                    <a:lnTo>
                      <a:pt x="1343" y="0"/>
                    </a:lnTo>
                    <a:lnTo>
                      <a:pt x="1035" y="10"/>
                    </a:lnTo>
                    <a:lnTo>
                      <a:pt x="863" y="127"/>
                    </a:lnTo>
                    <a:lnTo>
                      <a:pt x="691" y="169"/>
                    </a:lnTo>
                    <a:lnTo>
                      <a:pt x="538" y="294"/>
                    </a:lnTo>
                    <a:lnTo>
                      <a:pt x="483" y="431"/>
                    </a:lnTo>
                    <a:lnTo>
                      <a:pt x="524" y="448"/>
                    </a:lnTo>
                    <a:lnTo>
                      <a:pt x="538" y="465"/>
                    </a:lnTo>
                    <a:lnTo>
                      <a:pt x="548" y="487"/>
                    </a:lnTo>
                    <a:lnTo>
                      <a:pt x="546" y="494"/>
                    </a:lnTo>
                    <a:lnTo>
                      <a:pt x="533" y="501"/>
                    </a:lnTo>
                    <a:lnTo>
                      <a:pt x="528" y="502"/>
                    </a:lnTo>
                    <a:lnTo>
                      <a:pt x="524" y="509"/>
                    </a:lnTo>
                    <a:lnTo>
                      <a:pt x="519" y="523"/>
                    </a:lnTo>
                    <a:lnTo>
                      <a:pt x="519" y="524"/>
                    </a:lnTo>
                    <a:lnTo>
                      <a:pt x="522" y="530"/>
                    </a:lnTo>
                    <a:lnTo>
                      <a:pt x="530" y="535"/>
                    </a:lnTo>
                    <a:lnTo>
                      <a:pt x="537" y="553"/>
                    </a:lnTo>
                    <a:lnTo>
                      <a:pt x="544" y="563"/>
                    </a:lnTo>
                    <a:lnTo>
                      <a:pt x="546" y="564"/>
                    </a:lnTo>
                    <a:lnTo>
                      <a:pt x="568" y="584"/>
                    </a:lnTo>
                    <a:lnTo>
                      <a:pt x="571" y="595"/>
                    </a:lnTo>
                    <a:lnTo>
                      <a:pt x="579" y="603"/>
                    </a:lnTo>
                    <a:lnTo>
                      <a:pt x="603" y="590"/>
                    </a:lnTo>
                    <a:lnTo>
                      <a:pt x="625" y="559"/>
                    </a:lnTo>
                    <a:lnTo>
                      <a:pt x="631" y="553"/>
                    </a:lnTo>
                    <a:lnTo>
                      <a:pt x="636" y="557"/>
                    </a:lnTo>
                    <a:lnTo>
                      <a:pt x="631" y="570"/>
                    </a:lnTo>
                    <a:lnTo>
                      <a:pt x="633" y="578"/>
                    </a:lnTo>
                    <a:lnTo>
                      <a:pt x="644" y="581"/>
                    </a:lnTo>
                    <a:lnTo>
                      <a:pt x="648" y="579"/>
                    </a:lnTo>
                    <a:lnTo>
                      <a:pt x="659" y="584"/>
                    </a:lnTo>
                    <a:lnTo>
                      <a:pt x="659" y="601"/>
                    </a:lnTo>
                    <a:lnTo>
                      <a:pt x="664" y="611"/>
                    </a:lnTo>
                    <a:lnTo>
                      <a:pt x="659" y="617"/>
                    </a:lnTo>
                    <a:lnTo>
                      <a:pt x="637" y="658"/>
                    </a:lnTo>
                    <a:lnTo>
                      <a:pt x="636" y="662"/>
                    </a:lnTo>
                    <a:lnTo>
                      <a:pt x="631" y="666"/>
                    </a:lnTo>
                    <a:lnTo>
                      <a:pt x="609" y="684"/>
                    </a:lnTo>
                    <a:lnTo>
                      <a:pt x="606" y="688"/>
                    </a:lnTo>
                    <a:lnTo>
                      <a:pt x="592" y="695"/>
                    </a:lnTo>
                    <a:lnTo>
                      <a:pt x="581" y="698"/>
                    </a:lnTo>
                    <a:lnTo>
                      <a:pt x="560" y="710"/>
                    </a:lnTo>
                    <a:lnTo>
                      <a:pt x="552" y="720"/>
                    </a:lnTo>
                    <a:lnTo>
                      <a:pt x="533" y="721"/>
                    </a:lnTo>
                    <a:lnTo>
                      <a:pt x="526" y="717"/>
                    </a:lnTo>
                    <a:lnTo>
                      <a:pt x="511" y="727"/>
                    </a:lnTo>
                    <a:lnTo>
                      <a:pt x="502" y="737"/>
                    </a:lnTo>
                    <a:lnTo>
                      <a:pt x="491" y="743"/>
                    </a:lnTo>
                    <a:lnTo>
                      <a:pt x="481" y="756"/>
                    </a:lnTo>
                    <a:lnTo>
                      <a:pt x="464" y="770"/>
                    </a:lnTo>
                    <a:lnTo>
                      <a:pt x="462" y="776"/>
                    </a:lnTo>
                    <a:lnTo>
                      <a:pt x="457" y="781"/>
                    </a:lnTo>
                    <a:lnTo>
                      <a:pt x="439" y="792"/>
                    </a:lnTo>
                    <a:lnTo>
                      <a:pt x="431" y="800"/>
                    </a:lnTo>
                    <a:lnTo>
                      <a:pt x="439" y="830"/>
                    </a:lnTo>
                    <a:lnTo>
                      <a:pt x="440" y="832"/>
                    </a:lnTo>
                    <a:lnTo>
                      <a:pt x="426" y="843"/>
                    </a:lnTo>
                    <a:lnTo>
                      <a:pt x="415" y="857"/>
                    </a:lnTo>
                    <a:lnTo>
                      <a:pt x="407" y="857"/>
                    </a:lnTo>
                    <a:lnTo>
                      <a:pt x="371" y="876"/>
                    </a:lnTo>
                    <a:lnTo>
                      <a:pt x="366" y="880"/>
                    </a:lnTo>
                    <a:lnTo>
                      <a:pt x="364" y="880"/>
                    </a:lnTo>
                    <a:lnTo>
                      <a:pt x="353" y="895"/>
                    </a:lnTo>
                    <a:lnTo>
                      <a:pt x="341" y="907"/>
                    </a:lnTo>
                    <a:lnTo>
                      <a:pt x="322" y="907"/>
                    </a:lnTo>
                    <a:lnTo>
                      <a:pt x="311" y="902"/>
                    </a:lnTo>
                    <a:lnTo>
                      <a:pt x="270" y="901"/>
                    </a:lnTo>
                    <a:lnTo>
                      <a:pt x="257" y="880"/>
                    </a:lnTo>
                    <a:lnTo>
                      <a:pt x="222" y="887"/>
                    </a:lnTo>
                    <a:lnTo>
                      <a:pt x="218" y="887"/>
                    </a:lnTo>
                    <a:lnTo>
                      <a:pt x="178" y="884"/>
                    </a:lnTo>
                    <a:lnTo>
                      <a:pt x="175" y="896"/>
                    </a:lnTo>
                    <a:lnTo>
                      <a:pt x="164" y="913"/>
                    </a:lnTo>
                    <a:lnTo>
                      <a:pt x="150" y="924"/>
                    </a:lnTo>
                    <a:lnTo>
                      <a:pt x="147" y="924"/>
                    </a:lnTo>
                    <a:lnTo>
                      <a:pt x="126" y="913"/>
                    </a:lnTo>
                    <a:lnTo>
                      <a:pt x="111" y="909"/>
                    </a:lnTo>
                    <a:lnTo>
                      <a:pt x="89" y="913"/>
                    </a:lnTo>
                    <a:lnTo>
                      <a:pt x="69" y="907"/>
                    </a:lnTo>
                    <a:lnTo>
                      <a:pt x="68" y="907"/>
                    </a:lnTo>
                    <a:lnTo>
                      <a:pt x="55" y="912"/>
                    </a:lnTo>
                    <a:lnTo>
                      <a:pt x="49" y="917"/>
                    </a:lnTo>
                    <a:lnTo>
                      <a:pt x="47" y="928"/>
                    </a:lnTo>
                    <a:lnTo>
                      <a:pt x="29" y="945"/>
                    </a:lnTo>
                    <a:lnTo>
                      <a:pt x="16" y="946"/>
                    </a:lnTo>
                    <a:lnTo>
                      <a:pt x="2" y="956"/>
                    </a:lnTo>
                    <a:lnTo>
                      <a:pt x="0" y="945"/>
                    </a:lnTo>
                    <a:lnTo>
                      <a:pt x="16" y="928"/>
                    </a:lnTo>
                    <a:lnTo>
                      <a:pt x="16" y="923"/>
                    </a:lnTo>
                    <a:lnTo>
                      <a:pt x="14" y="916"/>
                    </a:lnTo>
                    <a:lnTo>
                      <a:pt x="14" y="909"/>
                    </a:lnTo>
                    <a:lnTo>
                      <a:pt x="22" y="887"/>
                    </a:lnTo>
                    <a:lnTo>
                      <a:pt x="29" y="876"/>
                    </a:lnTo>
                    <a:lnTo>
                      <a:pt x="35" y="865"/>
                    </a:lnTo>
                    <a:lnTo>
                      <a:pt x="35" y="863"/>
                    </a:lnTo>
                    <a:lnTo>
                      <a:pt x="49" y="829"/>
                    </a:lnTo>
                    <a:lnTo>
                      <a:pt x="62" y="815"/>
                    </a:lnTo>
                    <a:lnTo>
                      <a:pt x="68" y="803"/>
                    </a:lnTo>
                    <a:lnTo>
                      <a:pt x="62" y="793"/>
                    </a:lnTo>
                    <a:lnTo>
                      <a:pt x="58" y="789"/>
                    </a:lnTo>
                    <a:lnTo>
                      <a:pt x="44" y="781"/>
                    </a:lnTo>
                    <a:lnTo>
                      <a:pt x="29" y="776"/>
                    </a:lnTo>
                    <a:lnTo>
                      <a:pt x="24" y="771"/>
                    </a:lnTo>
                    <a:lnTo>
                      <a:pt x="5" y="765"/>
                    </a:lnTo>
                    <a:lnTo>
                      <a:pt x="8" y="760"/>
                    </a:lnTo>
                    <a:lnTo>
                      <a:pt x="11" y="759"/>
                    </a:lnTo>
                    <a:lnTo>
                      <a:pt x="14" y="756"/>
                    </a:lnTo>
                    <a:lnTo>
                      <a:pt x="24" y="749"/>
                    </a:lnTo>
                    <a:lnTo>
                      <a:pt x="16" y="738"/>
                    </a:lnTo>
                    <a:lnTo>
                      <a:pt x="14" y="737"/>
                    </a:lnTo>
                    <a:lnTo>
                      <a:pt x="25" y="715"/>
                    </a:lnTo>
                    <a:lnTo>
                      <a:pt x="33" y="709"/>
                    </a:lnTo>
                    <a:lnTo>
                      <a:pt x="60" y="709"/>
                    </a:lnTo>
                    <a:lnTo>
                      <a:pt x="79" y="698"/>
                    </a:lnTo>
                    <a:lnTo>
                      <a:pt x="87" y="688"/>
                    </a:lnTo>
                    <a:lnTo>
                      <a:pt x="87" y="679"/>
                    </a:lnTo>
                    <a:lnTo>
                      <a:pt x="101" y="666"/>
                    </a:lnTo>
                    <a:lnTo>
                      <a:pt x="120" y="661"/>
                    </a:lnTo>
                    <a:lnTo>
                      <a:pt x="134" y="644"/>
                    </a:lnTo>
                    <a:lnTo>
                      <a:pt x="158" y="665"/>
                    </a:lnTo>
                    <a:lnTo>
                      <a:pt x="169" y="654"/>
                    </a:lnTo>
                    <a:lnTo>
                      <a:pt x="169" y="650"/>
                    </a:lnTo>
                    <a:lnTo>
                      <a:pt x="171" y="644"/>
                    </a:lnTo>
                    <a:lnTo>
                      <a:pt x="171" y="640"/>
                    </a:lnTo>
                    <a:lnTo>
                      <a:pt x="186" y="625"/>
                    </a:lnTo>
                    <a:lnTo>
                      <a:pt x="191" y="625"/>
                    </a:lnTo>
                    <a:lnTo>
                      <a:pt x="202" y="629"/>
                    </a:lnTo>
                    <a:lnTo>
                      <a:pt x="211" y="629"/>
                    </a:lnTo>
                    <a:lnTo>
                      <a:pt x="224" y="623"/>
                    </a:lnTo>
                    <a:lnTo>
                      <a:pt x="229" y="622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496">
                <a:extLst>
                  <a:ext uri="{FF2B5EF4-FFF2-40B4-BE49-F238E27FC236}">
                    <a16:creationId xmlns:a16="http://schemas.microsoft.com/office/drawing/2014/main" id="{95C1BA5C-3C2E-286E-2C39-B51FE81F8F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0" y="2184"/>
                <a:ext cx="57" cy="99"/>
              </a:xfrm>
              <a:custGeom>
                <a:avLst/>
                <a:gdLst>
                  <a:gd name="T0" fmla="*/ 75 w 400"/>
                  <a:gd name="T1" fmla="*/ 33 h 699"/>
                  <a:gd name="T2" fmla="*/ 94 w 400"/>
                  <a:gd name="T3" fmla="*/ 66 h 699"/>
                  <a:gd name="T4" fmla="*/ 113 w 400"/>
                  <a:gd name="T5" fmla="*/ 88 h 699"/>
                  <a:gd name="T6" fmla="*/ 155 w 400"/>
                  <a:gd name="T7" fmla="*/ 122 h 699"/>
                  <a:gd name="T8" fmla="*/ 166 w 400"/>
                  <a:gd name="T9" fmla="*/ 142 h 699"/>
                  <a:gd name="T10" fmla="*/ 179 w 400"/>
                  <a:gd name="T11" fmla="*/ 160 h 699"/>
                  <a:gd name="T12" fmla="*/ 242 w 400"/>
                  <a:gd name="T13" fmla="*/ 176 h 699"/>
                  <a:gd name="T14" fmla="*/ 308 w 400"/>
                  <a:gd name="T15" fmla="*/ 175 h 699"/>
                  <a:gd name="T16" fmla="*/ 315 w 400"/>
                  <a:gd name="T17" fmla="*/ 176 h 699"/>
                  <a:gd name="T18" fmla="*/ 327 w 400"/>
                  <a:gd name="T19" fmla="*/ 193 h 699"/>
                  <a:gd name="T20" fmla="*/ 330 w 400"/>
                  <a:gd name="T21" fmla="*/ 205 h 699"/>
                  <a:gd name="T22" fmla="*/ 327 w 400"/>
                  <a:gd name="T23" fmla="*/ 258 h 699"/>
                  <a:gd name="T24" fmla="*/ 330 w 400"/>
                  <a:gd name="T25" fmla="*/ 237 h 699"/>
                  <a:gd name="T26" fmla="*/ 317 w 400"/>
                  <a:gd name="T27" fmla="*/ 253 h 699"/>
                  <a:gd name="T28" fmla="*/ 315 w 400"/>
                  <a:gd name="T29" fmla="*/ 277 h 699"/>
                  <a:gd name="T30" fmla="*/ 323 w 400"/>
                  <a:gd name="T31" fmla="*/ 288 h 699"/>
                  <a:gd name="T32" fmla="*/ 334 w 400"/>
                  <a:gd name="T33" fmla="*/ 303 h 699"/>
                  <a:gd name="T34" fmla="*/ 343 w 400"/>
                  <a:gd name="T35" fmla="*/ 318 h 699"/>
                  <a:gd name="T36" fmla="*/ 327 w 400"/>
                  <a:gd name="T37" fmla="*/ 339 h 699"/>
                  <a:gd name="T38" fmla="*/ 343 w 400"/>
                  <a:gd name="T39" fmla="*/ 389 h 699"/>
                  <a:gd name="T40" fmla="*/ 397 w 400"/>
                  <a:gd name="T41" fmla="*/ 456 h 699"/>
                  <a:gd name="T42" fmla="*/ 395 w 400"/>
                  <a:gd name="T43" fmla="*/ 495 h 699"/>
                  <a:gd name="T44" fmla="*/ 386 w 400"/>
                  <a:gd name="T45" fmla="*/ 514 h 699"/>
                  <a:gd name="T46" fmla="*/ 370 w 400"/>
                  <a:gd name="T47" fmla="*/ 554 h 699"/>
                  <a:gd name="T48" fmla="*/ 365 w 400"/>
                  <a:gd name="T49" fmla="*/ 564 h 699"/>
                  <a:gd name="T50" fmla="*/ 367 w 400"/>
                  <a:gd name="T51" fmla="*/ 572 h 699"/>
                  <a:gd name="T52" fmla="*/ 378 w 400"/>
                  <a:gd name="T53" fmla="*/ 619 h 699"/>
                  <a:gd name="T54" fmla="*/ 371 w 400"/>
                  <a:gd name="T55" fmla="*/ 631 h 699"/>
                  <a:gd name="T56" fmla="*/ 338 w 400"/>
                  <a:gd name="T57" fmla="*/ 663 h 699"/>
                  <a:gd name="T58" fmla="*/ 321 w 400"/>
                  <a:gd name="T59" fmla="*/ 690 h 699"/>
                  <a:gd name="T60" fmla="*/ 315 w 400"/>
                  <a:gd name="T61" fmla="*/ 699 h 699"/>
                  <a:gd name="T62" fmla="*/ 294 w 400"/>
                  <a:gd name="T63" fmla="*/ 692 h 699"/>
                  <a:gd name="T64" fmla="*/ 288 w 400"/>
                  <a:gd name="T65" fmla="*/ 684 h 699"/>
                  <a:gd name="T66" fmla="*/ 286 w 400"/>
                  <a:gd name="T67" fmla="*/ 673 h 699"/>
                  <a:gd name="T68" fmla="*/ 273 w 400"/>
                  <a:gd name="T69" fmla="*/ 547 h 699"/>
                  <a:gd name="T70" fmla="*/ 250 w 400"/>
                  <a:gd name="T71" fmla="*/ 473 h 699"/>
                  <a:gd name="T72" fmla="*/ 236 w 400"/>
                  <a:gd name="T73" fmla="*/ 462 h 699"/>
                  <a:gd name="T74" fmla="*/ 207 w 400"/>
                  <a:gd name="T75" fmla="*/ 417 h 699"/>
                  <a:gd name="T76" fmla="*/ 185 w 400"/>
                  <a:gd name="T77" fmla="*/ 415 h 699"/>
                  <a:gd name="T78" fmla="*/ 155 w 400"/>
                  <a:gd name="T79" fmla="*/ 384 h 699"/>
                  <a:gd name="T80" fmla="*/ 142 w 400"/>
                  <a:gd name="T81" fmla="*/ 378 h 699"/>
                  <a:gd name="T82" fmla="*/ 98 w 400"/>
                  <a:gd name="T83" fmla="*/ 340 h 699"/>
                  <a:gd name="T84" fmla="*/ 92 w 400"/>
                  <a:gd name="T85" fmla="*/ 335 h 699"/>
                  <a:gd name="T86" fmla="*/ 43 w 400"/>
                  <a:gd name="T87" fmla="*/ 269 h 699"/>
                  <a:gd name="T88" fmla="*/ 39 w 400"/>
                  <a:gd name="T89" fmla="*/ 241 h 699"/>
                  <a:gd name="T90" fmla="*/ 37 w 400"/>
                  <a:gd name="T91" fmla="*/ 227 h 699"/>
                  <a:gd name="T92" fmla="*/ 28 w 400"/>
                  <a:gd name="T93" fmla="*/ 193 h 699"/>
                  <a:gd name="T94" fmla="*/ 37 w 400"/>
                  <a:gd name="T95" fmla="*/ 164 h 699"/>
                  <a:gd name="T96" fmla="*/ 39 w 400"/>
                  <a:gd name="T97" fmla="*/ 133 h 699"/>
                  <a:gd name="T98" fmla="*/ 6 w 400"/>
                  <a:gd name="T99" fmla="*/ 44 h 699"/>
                  <a:gd name="T100" fmla="*/ 0 w 400"/>
                  <a:gd name="T101" fmla="*/ 2 h 699"/>
                  <a:gd name="T102" fmla="*/ 13 w 400"/>
                  <a:gd name="T103" fmla="*/ 0 h 699"/>
                  <a:gd name="T104" fmla="*/ 48 w 400"/>
                  <a:gd name="T105" fmla="*/ 19 h 699"/>
                  <a:gd name="T106" fmla="*/ 67 w 400"/>
                  <a:gd name="T107" fmla="*/ 23 h 6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00" h="699">
                    <a:moveTo>
                      <a:pt x="67" y="23"/>
                    </a:moveTo>
                    <a:lnTo>
                      <a:pt x="75" y="33"/>
                    </a:lnTo>
                    <a:lnTo>
                      <a:pt x="76" y="44"/>
                    </a:lnTo>
                    <a:lnTo>
                      <a:pt x="94" y="66"/>
                    </a:lnTo>
                    <a:lnTo>
                      <a:pt x="109" y="80"/>
                    </a:lnTo>
                    <a:lnTo>
                      <a:pt x="113" y="88"/>
                    </a:lnTo>
                    <a:lnTo>
                      <a:pt x="152" y="113"/>
                    </a:lnTo>
                    <a:lnTo>
                      <a:pt x="155" y="122"/>
                    </a:lnTo>
                    <a:lnTo>
                      <a:pt x="157" y="124"/>
                    </a:lnTo>
                    <a:lnTo>
                      <a:pt x="166" y="142"/>
                    </a:lnTo>
                    <a:lnTo>
                      <a:pt x="168" y="149"/>
                    </a:lnTo>
                    <a:lnTo>
                      <a:pt x="179" y="160"/>
                    </a:lnTo>
                    <a:lnTo>
                      <a:pt x="214" y="175"/>
                    </a:lnTo>
                    <a:lnTo>
                      <a:pt x="242" y="176"/>
                    </a:lnTo>
                    <a:lnTo>
                      <a:pt x="286" y="172"/>
                    </a:lnTo>
                    <a:lnTo>
                      <a:pt x="308" y="175"/>
                    </a:lnTo>
                    <a:lnTo>
                      <a:pt x="310" y="176"/>
                    </a:lnTo>
                    <a:lnTo>
                      <a:pt x="315" y="176"/>
                    </a:lnTo>
                    <a:lnTo>
                      <a:pt x="321" y="187"/>
                    </a:lnTo>
                    <a:lnTo>
                      <a:pt x="327" y="193"/>
                    </a:lnTo>
                    <a:lnTo>
                      <a:pt x="327" y="200"/>
                    </a:lnTo>
                    <a:lnTo>
                      <a:pt x="330" y="205"/>
                    </a:lnTo>
                    <a:lnTo>
                      <a:pt x="332" y="255"/>
                    </a:lnTo>
                    <a:lnTo>
                      <a:pt x="327" y="258"/>
                    </a:lnTo>
                    <a:lnTo>
                      <a:pt x="330" y="255"/>
                    </a:lnTo>
                    <a:lnTo>
                      <a:pt x="330" y="237"/>
                    </a:lnTo>
                    <a:lnTo>
                      <a:pt x="327" y="237"/>
                    </a:lnTo>
                    <a:lnTo>
                      <a:pt x="317" y="253"/>
                    </a:lnTo>
                    <a:lnTo>
                      <a:pt x="315" y="258"/>
                    </a:lnTo>
                    <a:lnTo>
                      <a:pt x="315" y="277"/>
                    </a:lnTo>
                    <a:lnTo>
                      <a:pt x="321" y="288"/>
                    </a:lnTo>
                    <a:lnTo>
                      <a:pt x="323" y="288"/>
                    </a:lnTo>
                    <a:lnTo>
                      <a:pt x="326" y="295"/>
                    </a:lnTo>
                    <a:lnTo>
                      <a:pt x="334" y="303"/>
                    </a:lnTo>
                    <a:lnTo>
                      <a:pt x="343" y="314"/>
                    </a:lnTo>
                    <a:lnTo>
                      <a:pt x="343" y="318"/>
                    </a:lnTo>
                    <a:lnTo>
                      <a:pt x="332" y="329"/>
                    </a:lnTo>
                    <a:lnTo>
                      <a:pt x="327" y="339"/>
                    </a:lnTo>
                    <a:lnTo>
                      <a:pt x="326" y="350"/>
                    </a:lnTo>
                    <a:lnTo>
                      <a:pt x="343" y="389"/>
                    </a:lnTo>
                    <a:lnTo>
                      <a:pt x="356" y="408"/>
                    </a:lnTo>
                    <a:lnTo>
                      <a:pt x="397" y="456"/>
                    </a:lnTo>
                    <a:lnTo>
                      <a:pt x="400" y="467"/>
                    </a:lnTo>
                    <a:lnTo>
                      <a:pt x="395" y="495"/>
                    </a:lnTo>
                    <a:lnTo>
                      <a:pt x="392" y="506"/>
                    </a:lnTo>
                    <a:lnTo>
                      <a:pt x="386" y="514"/>
                    </a:lnTo>
                    <a:lnTo>
                      <a:pt x="378" y="531"/>
                    </a:lnTo>
                    <a:lnTo>
                      <a:pt x="370" y="554"/>
                    </a:lnTo>
                    <a:lnTo>
                      <a:pt x="370" y="559"/>
                    </a:lnTo>
                    <a:lnTo>
                      <a:pt x="365" y="564"/>
                    </a:lnTo>
                    <a:lnTo>
                      <a:pt x="365" y="569"/>
                    </a:lnTo>
                    <a:lnTo>
                      <a:pt x="367" y="572"/>
                    </a:lnTo>
                    <a:lnTo>
                      <a:pt x="378" y="608"/>
                    </a:lnTo>
                    <a:lnTo>
                      <a:pt x="378" y="619"/>
                    </a:lnTo>
                    <a:lnTo>
                      <a:pt x="371" y="630"/>
                    </a:lnTo>
                    <a:lnTo>
                      <a:pt x="371" y="631"/>
                    </a:lnTo>
                    <a:lnTo>
                      <a:pt x="365" y="635"/>
                    </a:lnTo>
                    <a:lnTo>
                      <a:pt x="338" y="663"/>
                    </a:lnTo>
                    <a:lnTo>
                      <a:pt x="323" y="688"/>
                    </a:lnTo>
                    <a:lnTo>
                      <a:pt x="321" y="690"/>
                    </a:lnTo>
                    <a:lnTo>
                      <a:pt x="317" y="696"/>
                    </a:lnTo>
                    <a:lnTo>
                      <a:pt x="315" y="699"/>
                    </a:lnTo>
                    <a:lnTo>
                      <a:pt x="301" y="699"/>
                    </a:lnTo>
                    <a:lnTo>
                      <a:pt x="294" y="692"/>
                    </a:lnTo>
                    <a:lnTo>
                      <a:pt x="294" y="688"/>
                    </a:lnTo>
                    <a:lnTo>
                      <a:pt x="288" y="684"/>
                    </a:lnTo>
                    <a:lnTo>
                      <a:pt x="288" y="679"/>
                    </a:lnTo>
                    <a:lnTo>
                      <a:pt x="286" y="673"/>
                    </a:lnTo>
                    <a:lnTo>
                      <a:pt x="279" y="637"/>
                    </a:lnTo>
                    <a:lnTo>
                      <a:pt x="273" y="547"/>
                    </a:lnTo>
                    <a:lnTo>
                      <a:pt x="264" y="510"/>
                    </a:lnTo>
                    <a:lnTo>
                      <a:pt x="250" y="473"/>
                    </a:lnTo>
                    <a:lnTo>
                      <a:pt x="247" y="470"/>
                    </a:lnTo>
                    <a:lnTo>
                      <a:pt x="236" y="462"/>
                    </a:lnTo>
                    <a:lnTo>
                      <a:pt x="209" y="423"/>
                    </a:lnTo>
                    <a:lnTo>
                      <a:pt x="207" y="417"/>
                    </a:lnTo>
                    <a:lnTo>
                      <a:pt x="192" y="417"/>
                    </a:lnTo>
                    <a:lnTo>
                      <a:pt x="185" y="415"/>
                    </a:lnTo>
                    <a:lnTo>
                      <a:pt x="157" y="384"/>
                    </a:lnTo>
                    <a:lnTo>
                      <a:pt x="155" y="384"/>
                    </a:lnTo>
                    <a:lnTo>
                      <a:pt x="146" y="379"/>
                    </a:lnTo>
                    <a:lnTo>
                      <a:pt x="142" y="378"/>
                    </a:lnTo>
                    <a:lnTo>
                      <a:pt x="100" y="346"/>
                    </a:lnTo>
                    <a:lnTo>
                      <a:pt x="98" y="340"/>
                    </a:lnTo>
                    <a:lnTo>
                      <a:pt x="97" y="339"/>
                    </a:lnTo>
                    <a:lnTo>
                      <a:pt x="92" y="335"/>
                    </a:lnTo>
                    <a:lnTo>
                      <a:pt x="92" y="331"/>
                    </a:lnTo>
                    <a:lnTo>
                      <a:pt x="43" y="269"/>
                    </a:lnTo>
                    <a:lnTo>
                      <a:pt x="37" y="244"/>
                    </a:lnTo>
                    <a:lnTo>
                      <a:pt x="39" y="241"/>
                    </a:lnTo>
                    <a:lnTo>
                      <a:pt x="39" y="236"/>
                    </a:lnTo>
                    <a:lnTo>
                      <a:pt x="37" y="227"/>
                    </a:lnTo>
                    <a:lnTo>
                      <a:pt x="28" y="205"/>
                    </a:lnTo>
                    <a:lnTo>
                      <a:pt x="28" y="193"/>
                    </a:lnTo>
                    <a:lnTo>
                      <a:pt x="31" y="178"/>
                    </a:lnTo>
                    <a:lnTo>
                      <a:pt x="37" y="164"/>
                    </a:lnTo>
                    <a:lnTo>
                      <a:pt x="42" y="142"/>
                    </a:lnTo>
                    <a:lnTo>
                      <a:pt x="39" y="133"/>
                    </a:lnTo>
                    <a:lnTo>
                      <a:pt x="39" y="127"/>
                    </a:lnTo>
                    <a:lnTo>
                      <a:pt x="6" y="44"/>
                    </a:lnTo>
                    <a:lnTo>
                      <a:pt x="6" y="3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42" y="19"/>
                    </a:lnTo>
                    <a:lnTo>
                      <a:pt x="48" y="19"/>
                    </a:lnTo>
                    <a:lnTo>
                      <a:pt x="64" y="22"/>
                    </a:lnTo>
                    <a:lnTo>
                      <a:pt x="67" y="23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497">
                <a:extLst>
                  <a:ext uri="{FF2B5EF4-FFF2-40B4-BE49-F238E27FC236}">
                    <a16:creationId xmlns:a16="http://schemas.microsoft.com/office/drawing/2014/main" id="{B3EFAA4C-238D-9F17-13F1-1BB6E9F80B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99" y="2107"/>
                <a:ext cx="1" cy="1"/>
              </a:xfrm>
              <a:custGeom>
                <a:avLst/>
                <a:gdLst>
                  <a:gd name="T0" fmla="*/ 4 w 9"/>
                  <a:gd name="T1" fmla="*/ 3 h 6"/>
                  <a:gd name="T2" fmla="*/ 0 w 9"/>
                  <a:gd name="T3" fmla="*/ 6 h 6"/>
                  <a:gd name="T4" fmla="*/ 9 w 9"/>
                  <a:gd name="T5" fmla="*/ 0 h 6"/>
                  <a:gd name="T6" fmla="*/ 4 w 9"/>
                  <a:gd name="T7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6">
                    <a:moveTo>
                      <a:pt x="4" y="3"/>
                    </a:moveTo>
                    <a:lnTo>
                      <a:pt x="0" y="6"/>
                    </a:lnTo>
                    <a:lnTo>
                      <a:pt x="9" y="0"/>
                    </a:lnTo>
                    <a:lnTo>
                      <a:pt x="4" y="3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498">
                <a:extLst>
                  <a:ext uri="{FF2B5EF4-FFF2-40B4-BE49-F238E27FC236}">
                    <a16:creationId xmlns:a16="http://schemas.microsoft.com/office/drawing/2014/main" id="{6A12FE1B-4BD6-0436-7F9E-CACC481A23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01" y="2106"/>
                <a:ext cx="1" cy="1"/>
              </a:xfrm>
              <a:custGeom>
                <a:avLst/>
                <a:gdLst>
                  <a:gd name="T0" fmla="*/ 0 w 11"/>
                  <a:gd name="T1" fmla="*/ 11 h 11"/>
                  <a:gd name="T2" fmla="*/ 5 w 11"/>
                  <a:gd name="T3" fmla="*/ 8 h 11"/>
                  <a:gd name="T4" fmla="*/ 7 w 11"/>
                  <a:gd name="T5" fmla="*/ 7 h 11"/>
                  <a:gd name="T6" fmla="*/ 11 w 11"/>
                  <a:gd name="T7" fmla="*/ 0 h 11"/>
                  <a:gd name="T8" fmla="*/ 0 w 11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0" y="11"/>
                    </a:moveTo>
                    <a:lnTo>
                      <a:pt x="5" y="8"/>
                    </a:lnTo>
                    <a:lnTo>
                      <a:pt x="7" y="7"/>
                    </a:lnTo>
                    <a:lnTo>
                      <a:pt x="11" y="0"/>
                    </a:lnTo>
                    <a:lnTo>
                      <a:pt x="0" y="11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499">
                <a:extLst>
                  <a:ext uri="{FF2B5EF4-FFF2-40B4-BE49-F238E27FC236}">
                    <a16:creationId xmlns:a16="http://schemas.microsoft.com/office/drawing/2014/main" id="{EDAB079F-3AB8-2A7D-50D8-6A6E70D73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84" y="2100"/>
                <a:ext cx="82" cy="48"/>
              </a:xfrm>
              <a:custGeom>
                <a:avLst/>
                <a:gdLst>
                  <a:gd name="T0" fmla="*/ 575 w 575"/>
                  <a:gd name="T1" fmla="*/ 286 h 338"/>
                  <a:gd name="T2" fmla="*/ 540 w 575"/>
                  <a:gd name="T3" fmla="*/ 317 h 338"/>
                  <a:gd name="T4" fmla="*/ 528 w 575"/>
                  <a:gd name="T5" fmla="*/ 338 h 338"/>
                  <a:gd name="T6" fmla="*/ 496 w 575"/>
                  <a:gd name="T7" fmla="*/ 334 h 338"/>
                  <a:gd name="T8" fmla="*/ 437 w 575"/>
                  <a:gd name="T9" fmla="*/ 326 h 338"/>
                  <a:gd name="T10" fmla="*/ 397 w 575"/>
                  <a:gd name="T11" fmla="*/ 306 h 338"/>
                  <a:gd name="T12" fmla="*/ 369 w 575"/>
                  <a:gd name="T13" fmla="*/ 279 h 338"/>
                  <a:gd name="T14" fmla="*/ 354 w 575"/>
                  <a:gd name="T15" fmla="*/ 264 h 338"/>
                  <a:gd name="T16" fmla="*/ 262 w 575"/>
                  <a:gd name="T17" fmla="*/ 203 h 338"/>
                  <a:gd name="T18" fmla="*/ 186 w 575"/>
                  <a:gd name="T19" fmla="*/ 158 h 338"/>
                  <a:gd name="T20" fmla="*/ 131 w 575"/>
                  <a:gd name="T21" fmla="*/ 164 h 338"/>
                  <a:gd name="T22" fmla="*/ 109 w 575"/>
                  <a:gd name="T23" fmla="*/ 177 h 338"/>
                  <a:gd name="T24" fmla="*/ 70 w 575"/>
                  <a:gd name="T25" fmla="*/ 155 h 338"/>
                  <a:gd name="T26" fmla="*/ 44 w 575"/>
                  <a:gd name="T27" fmla="*/ 141 h 338"/>
                  <a:gd name="T28" fmla="*/ 26 w 575"/>
                  <a:gd name="T29" fmla="*/ 86 h 338"/>
                  <a:gd name="T30" fmla="*/ 5 w 575"/>
                  <a:gd name="T31" fmla="*/ 60 h 338"/>
                  <a:gd name="T32" fmla="*/ 0 w 575"/>
                  <a:gd name="T33" fmla="*/ 28 h 338"/>
                  <a:gd name="T34" fmla="*/ 22 w 575"/>
                  <a:gd name="T35" fmla="*/ 38 h 338"/>
                  <a:gd name="T36" fmla="*/ 58 w 575"/>
                  <a:gd name="T37" fmla="*/ 28 h 338"/>
                  <a:gd name="T38" fmla="*/ 94 w 575"/>
                  <a:gd name="T39" fmla="*/ 0 h 338"/>
                  <a:gd name="T40" fmla="*/ 153 w 575"/>
                  <a:gd name="T41" fmla="*/ 39 h 338"/>
                  <a:gd name="T42" fmla="*/ 153 w 575"/>
                  <a:gd name="T43" fmla="*/ 83 h 338"/>
                  <a:gd name="T44" fmla="*/ 140 w 575"/>
                  <a:gd name="T45" fmla="*/ 83 h 338"/>
                  <a:gd name="T46" fmla="*/ 127 w 575"/>
                  <a:gd name="T47" fmla="*/ 71 h 338"/>
                  <a:gd name="T48" fmla="*/ 120 w 575"/>
                  <a:gd name="T49" fmla="*/ 50 h 338"/>
                  <a:gd name="T50" fmla="*/ 118 w 575"/>
                  <a:gd name="T51" fmla="*/ 53 h 338"/>
                  <a:gd name="T52" fmla="*/ 120 w 575"/>
                  <a:gd name="T53" fmla="*/ 76 h 338"/>
                  <a:gd name="T54" fmla="*/ 109 w 575"/>
                  <a:gd name="T55" fmla="*/ 97 h 338"/>
                  <a:gd name="T56" fmla="*/ 94 w 575"/>
                  <a:gd name="T57" fmla="*/ 72 h 338"/>
                  <a:gd name="T58" fmla="*/ 94 w 575"/>
                  <a:gd name="T59" fmla="*/ 100 h 338"/>
                  <a:gd name="T60" fmla="*/ 127 w 575"/>
                  <a:gd name="T61" fmla="*/ 125 h 338"/>
                  <a:gd name="T62" fmla="*/ 124 w 575"/>
                  <a:gd name="T63" fmla="*/ 147 h 338"/>
                  <a:gd name="T64" fmla="*/ 142 w 575"/>
                  <a:gd name="T65" fmla="*/ 131 h 338"/>
                  <a:gd name="T66" fmla="*/ 181 w 575"/>
                  <a:gd name="T67" fmla="*/ 109 h 338"/>
                  <a:gd name="T68" fmla="*/ 212 w 575"/>
                  <a:gd name="T69" fmla="*/ 87 h 338"/>
                  <a:gd name="T70" fmla="*/ 289 w 575"/>
                  <a:gd name="T71" fmla="*/ 89 h 338"/>
                  <a:gd name="T72" fmla="*/ 289 w 575"/>
                  <a:gd name="T73" fmla="*/ 94 h 338"/>
                  <a:gd name="T74" fmla="*/ 271 w 575"/>
                  <a:gd name="T75" fmla="*/ 116 h 338"/>
                  <a:gd name="T76" fmla="*/ 245 w 575"/>
                  <a:gd name="T77" fmla="*/ 122 h 338"/>
                  <a:gd name="T78" fmla="*/ 230 w 575"/>
                  <a:gd name="T79" fmla="*/ 130 h 338"/>
                  <a:gd name="T80" fmla="*/ 249 w 575"/>
                  <a:gd name="T81" fmla="*/ 152 h 338"/>
                  <a:gd name="T82" fmla="*/ 331 w 575"/>
                  <a:gd name="T83" fmla="*/ 163 h 338"/>
                  <a:gd name="T84" fmla="*/ 391 w 575"/>
                  <a:gd name="T85" fmla="*/ 159 h 338"/>
                  <a:gd name="T86" fmla="*/ 437 w 575"/>
                  <a:gd name="T87" fmla="*/ 203 h 338"/>
                  <a:gd name="T88" fmla="*/ 457 w 575"/>
                  <a:gd name="T89" fmla="*/ 217 h 338"/>
                  <a:gd name="T90" fmla="*/ 473 w 575"/>
                  <a:gd name="T91" fmla="*/ 209 h 338"/>
                  <a:gd name="T92" fmla="*/ 507 w 575"/>
                  <a:gd name="T93" fmla="*/ 217 h 338"/>
                  <a:gd name="T94" fmla="*/ 522 w 575"/>
                  <a:gd name="T95" fmla="*/ 268 h 338"/>
                  <a:gd name="T96" fmla="*/ 531 w 575"/>
                  <a:gd name="T97" fmla="*/ 289 h 338"/>
                  <a:gd name="T98" fmla="*/ 571 w 575"/>
                  <a:gd name="T99" fmla="*/ 286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75" h="338">
                    <a:moveTo>
                      <a:pt x="571" y="284"/>
                    </a:moveTo>
                    <a:lnTo>
                      <a:pt x="575" y="284"/>
                    </a:lnTo>
                    <a:lnTo>
                      <a:pt x="575" y="286"/>
                    </a:lnTo>
                    <a:lnTo>
                      <a:pt x="573" y="294"/>
                    </a:lnTo>
                    <a:lnTo>
                      <a:pt x="551" y="306"/>
                    </a:lnTo>
                    <a:lnTo>
                      <a:pt x="540" y="317"/>
                    </a:lnTo>
                    <a:lnTo>
                      <a:pt x="535" y="322"/>
                    </a:lnTo>
                    <a:lnTo>
                      <a:pt x="529" y="337"/>
                    </a:lnTo>
                    <a:lnTo>
                      <a:pt x="528" y="338"/>
                    </a:lnTo>
                    <a:lnTo>
                      <a:pt x="511" y="333"/>
                    </a:lnTo>
                    <a:lnTo>
                      <a:pt x="498" y="334"/>
                    </a:lnTo>
                    <a:lnTo>
                      <a:pt x="496" y="334"/>
                    </a:lnTo>
                    <a:lnTo>
                      <a:pt x="492" y="337"/>
                    </a:lnTo>
                    <a:lnTo>
                      <a:pt x="465" y="337"/>
                    </a:lnTo>
                    <a:lnTo>
                      <a:pt x="437" y="326"/>
                    </a:lnTo>
                    <a:lnTo>
                      <a:pt x="437" y="323"/>
                    </a:lnTo>
                    <a:lnTo>
                      <a:pt x="415" y="312"/>
                    </a:lnTo>
                    <a:lnTo>
                      <a:pt x="397" y="306"/>
                    </a:lnTo>
                    <a:lnTo>
                      <a:pt x="375" y="286"/>
                    </a:lnTo>
                    <a:lnTo>
                      <a:pt x="369" y="283"/>
                    </a:lnTo>
                    <a:lnTo>
                      <a:pt x="369" y="279"/>
                    </a:lnTo>
                    <a:lnTo>
                      <a:pt x="367" y="275"/>
                    </a:lnTo>
                    <a:lnTo>
                      <a:pt x="365" y="275"/>
                    </a:lnTo>
                    <a:lnTo>
                      <a:pt x="354" y="264"/>
                    </a:lnTo>
                    <a:lnTo>
                      <a:pt x="334" y="250"/>
                    </a:lnTo>
                    <a:lnTo>
                      <a:pt x="326" y="242"/>
                    </a:lnTo>
                    <a:lnTo>
                      <a:pt x="262" y="203"/>
                    </a:lnTo>
                    <a:lnTo>
                      <a:pt x="244" y="195"/>
                    </a:lnTo>
                    <a:lnTo>
                      <a:pt x="227" y="181"/>
                    </a:lnTo>
                    <a:lnTo>
                      <a:pt x="186" y="158"/>
                    </a:lnTo>
                    <a:lnTo>
                      <a:pt x="175" y="155"/>
                    </a:lnTo>
                    <a:lnTo>
                      <a:pt x="162" y="155"/>
                    </a:lnTo>
                    <a:lnTo>
                      <a:pt x="131" y="164"/>
                    </a:lnTo>
                    <a:lnTo>
                      <a:pt x="118" y="175"/>
                    </a:lnTo>
                    <a:lnTo>
                      <a:pt x="116" y="175"/>
                    </a:lnTo>
                    <a:lnTo>
                      <a:pt x="109" y="177"/>
                    </a:lnTo>
                    <a:lnTo>
                      <a:pt x="103" y="177"/>
                    </a:lnTo>
                    <a:lnTo>
                      <a:pt x="94" y="169"/>
                    </a:lnTo>
                    <a:lnTo>
                      <a:pt x="70" y="155"/>
                    </a:lnTo>
                    <a:lnTo>
                      <a:pt x="59" y="152"/>
                    </a:lnTo>
                    <a:lnTo>
                      <a:pt x="50" y="147"/>
                    </a:lnTo>
                    <a:lnTo>
                      <a:pt x="44" y="141"/>
                    </a:lnTo>
                    <a:lnTo>
                      <a:pt x="33" y="109"/>
                    </a:lnTo>
                    <a:lnTo>
                      <a:pt x="33" y="100"/>
                    </a:lnTo>
                    <a:lnTo>
                      <a:pt x="26" y="86"/>
                    </a:lnTo>
                    <a:lnTo>
                      <a:pt x="15" y="71"/>
                    </a:lnTo>
                    <a:lnTo>
                      <a:pt x="11" y="71"/>
                    </a:lnTo>
                    <a:lnTo>
                      <a:pt x="5" y="60"/>
                    </a:lnTo>
                    <a:lnTo>
                      <a:pt x="5" y="54"/>
                    </a:lnTo>
                    <a:lnTo>
                      <a:pt x="0" y="50"/>
                    </a:lnTo>
                    <a:lnTo>
                      <a:pt x="0" y="28"/>
                    </a:lnTo>
                    <a:lnTo>
                      <a:pt x="11" y="28"/>
                    </a:lnTo>
                    <a:lnTo>
                      <a:pt x="11" y="31"/>
                    </a:lnTo>
                    <a:lnTo>
                      <a:pt x="22" y="38"/>
                    </a:lnTo>
                    <a:lnTo>
                      <a:pt x="39" y="38"/>
                    </a:lnTo>
                    <a:lnTo>
                      <a:pt x="42" y="35"/>
                    </a:lnTo>
                    <a:lnTo>
                      <a:pt x="58" y="28"/>
                    </a:lnTo>
                    <a:lnTo>
                      <a:pt x="77" y="17"/>
                    </a:lnTo>
                    <a:lnTo>
                      <a:pt x="81" y="11"/>
                    </a:lnTo>
                    <a:lnTo>
                      <a:pt x="94" y="0"/>
                    </a:lnTo>
                    <a:lnTo>
                      <a:pt x="116" y="0"/>
                    </a:lnTo>
                    <a:lnTo>
                      <a:pt x="131" y="10"/>
                    </a:lnTo>
                    <a:lnTo>
                      <a:pt x="153" y="39"/>
                    </a:lnTo>
                    <a:lnTo>
                      <a:pt x="167" y="71"/>
                    </a:lnTo>
                    <a:lnTo>
                      <a:pt x="167" y="72"/>
                    </a:lnTo>
                    <a:lnTo>
                      <a:pt x="153" y="83"/>
                    </a:lnTo>
                    <a:lnTo>
                      <a:pt x="151" y="86"/>
                    </a:lnTo>
                    <a:lnTo>
                      <a:pt x="147" y="86"/>
                    </a:lnTo>
                    <a:lnTo>
                      <a:pt x="140" y="83"/>
                    </a:lnTo>
                    <a:lnTo>
                      <a:pt x="134" y="82"/>
                    </a:lnTo>
                    <a:lnTo>
                      <a:pt x="131" y="78"/>
                    </a:lnTo>
                    <a:lnTo>
                      <a:pt x="127" y="71"/>
                    </a:lnTo>
                    <a:lnTo>
                      <a:pt x="127" y="65"/>
                    </a:lnTo>
                    <a:lnTo>
                      <a:pt x="120" y="65"/>
                    </a:lnTo>
                    <a:lnTo>
                      <a:pt x="120" y="50"/>
                    </a:lnTo>
                    <a:lnTo>
                      <a:pt x="124" y="46"/>
                    </a:lnTo>
                    <a:lnTo>
                      <a:pt x="120" y="49"/>
                    </a:lnTo>
                    <a:lnTo>
                      <a:pt x="118" y="53"/>
                    </a:lnTo>
                    <a:lnTo>
                      <a:pt x="118" y="61"/>
                    </a:lnTo>
                    <a:lnTo>
                      <a:pt x="116" y="65"/>
                    </a:lnTo>
                    <a:lnTo>
                      <a:pt x="120" y="76"/>
                    </a:lnTo>
                    <a:lnTo>
                      <a:pt x="120" y="86"/>
                    </a:lnTo>
                    <a:lnTo>
                      <a:pt x="118" y="89"/>
                    </a:lnTo>
                    <a:lnTo>
                      <a:pt x="109" y="97"/>
                    </a:lnTo>
                    <a:lnTo>
                      <a:pt x="105" y="93"/>
                    </a:lnTo>
                    <a:lnTo>
                      <a:pt x="103" y="89"/>
                    </a:lnTo>
                    <a:lnTo>
                      <a:pt x="94" y="72"/>
                    </a:lnTo>
                    <a:lnTo>
                      <a:pt x="91" y="61"/>
                    </a:lnTo>
                    <a:lnTo>
                      <a:pt x="92" y="89"/>
                    </a:lnTo>
                    <a:lnTo>
                      <a:pt x="94" y="100"/>
                    </a:lnTo>
                    <a:lnTo>
                      <a:pt x="103" y="116"/>
                    </a:lnTo>
                    <a:lnTo>
                      <a:pt x="116" y="114"/>
                    </a:lnTo>
                    <a:lnTo>
                      <a:pt x="127" y="125"/>
                    </a:lnTo>
                    <a:lnTo>
                      <a:pt x="127" y="131"/>
                    </a:lnTo>
                    <a:lnTo>
                      <a:pt x="124" y="141"/>
                    </a:lnTo>
                    <a:lnTo>
                      <a:pt x="124" y="147"/>
                    </a:lnTo>
                    <a:lnTo>
                      <a:pt x="127" y="147"/>
                    </a:lnTo>
                    <a:lnTo>
                      <a:pt x="136" y="141"/>
                    </a:lnTo>
                    <a:lnTo>
                      <a:pt x="142" y="131"/>
                    </a:lnTo>
                    <a:lnTo>
                      <a:pt x="145" y="130"/>
                    </a:lnTo>
                    <a:lnTo>
                      <a:pt x="173" y="116"/>
                    </a:lnTo>
                    <a:lnTo>
                      <a:pt x="181" y="109"/>
                    </a:lnTo>
                    <a:lnTo>
                      <a:pt x="190" y="97"/>
                    </a:lnTo>
                    <a:lnTo>
                      <a:pt x="201" y="94"/>
                    </a:lnTo>
                    <a:lnTo>
                      <a:pt x="212" y="87"/>
                    </a:lnTo>
                    <a:lnTo>
                      <a:pt x="280" y="86"/>
                    </a:lnTo>
                    <a:lnTo>
                      <a:pt x="284" y="87"/>
                    </a:lnTo>
                    <a:lnTo>
                      <a:pt x="289" y="89"/>
                    </a:lnTo>
                    <a:lnTo>
                      <a:pt x="289" y="93"/>
                    </a:lnTo>
                    <a:lnTo>
                      <a:pt x="291" y="93"/>
                    </a:lnTo>
                    <a:lnTo>
                      <a:pt x="289" y="94"/>
                    </a:lnTo>
                    <a:lnTo>
                      <a:pt x="289" y="97"/>
                    </a:lnTo>
                    <a:lnTo>
                      <a:pt x="273" y="114"/>
                    </a:lnTo>
                    <a:lnTo>
                      <a:pt x="271" y="116"/>
                    </a:lnTo>
                    <a:lnTo>
                      <a:pt x="267" y="119"/>
                    </a:lnTo>
                    <a:lnTo>
                      <a:pt x="266" y="119"/>
                    </a:lnTo>
                    <a:lnTo>
                      <a:pt x="245" y="122"/>
                    </a:lnTo>
                    <a:lnTo>
                      <a:pt x="234" y="120"/>
                    </a:lnTo>
                    <a:lnTo>
                      <a:pt x="234" y="125"/>
                    </a:lnTo>
                    <a:lnTo>
                      <a:pt x="230" y="130"/>
                    </a:lnTo>
                    <a:lnTo>
                      <a:pt x="233" y="133"/>
                    </a:lnTo>
                    <a:lnTo>
                      <a:pt x="234" y="137"/>
                    </a:lnTo>
                    <a:lnTo>
                      <a:pt x="249" y="152"/>
                    </a:lnTo>
                    <a:lnTo>
                      <a:pt x="269" y="158"/>
                    </a:lnTo>
                    <a:lnTo>
                      <a:pt x="295" y="163"/>
                    </a:lnTo>
                    <a:lnTo>
                      <a:pt x="331" y="163"/>
                    </a:lnTo>
                    <a:lnTo>
                      <a:pt x="364" y="158"/>
                    </a:lnTo>
                    <a:lnTo>
                      <a:pt x="387" y="158"/>
                    </a:lnTo>
                    <a:lnTo>
                      <a:pt x="391" y="159"/>
                    </a:lnTo>
                    <a:lnTo>
                      <a:pt x="424" y="185"/>
                    </a:lnTo>
                    <a:lnTo>
                      <a:pt x="426" y="191"/>
                    </a:lnTo>
                    <a:lnTo>
                      <a:pt x="437" y="203"/>
                    </a:lnTo>
                    <a:lnTo>
                      <a:pt x="451" y="214"/>
                    </a:lnTo>
                    <a:lnTo>
                      <a:pt x="452" y="214"/>
                    </a:lnTo>
                    <a:lnTo>
                      <a:pt x="457" y="217"/>
                    </a:lnTo>
                    <a:lnTo>
                      <a:pt x="459" y="217"/>
                    </a:lnTo>
                    <a:lnTo>
                      <a:pt x="463" y="214"/>
                    </a:lnTo>
                    <a:lnTo>
                      <a:pt x="473" y="209"/>
                    </a:lnTo>
                    <a:lnTo>
                      <a:pt x="476" y="207"/>
                    </a:lnTo>
                    <a:lnTo>
                      <a:pt x="481" y="207"/>
                    </a:lnTo>
                    <a:lnTo>
                      <a:pt x="507" y="217"/>
                    </a:lnTo>
                    <a:lnTo>
                      <a:pt x="509" y="218"/>
                    </a:lnTo>
                    <a:lnTo>
                      <a:pt x="520" y="251"/>
                    </a:lnTo>
                    <a:lnTo>
                      <a:pt x="522" y="268"/>
                    </a:lnTo>
                    <a:lnTo>
                      <a:pt x="522" y="275"/>
                    </a:lnTo>
                    <a:lnTo>
                      <a:pt x="524" y="283"/>
                    </a:lnTo>
                    <a:lnTo>
                      <a:pt x="531" y="289"/>
                    </a:lnTo>
                    <a:lnTo>
                      <a:pt x="542" y="295"/>
                    </a:lnTo>
                    <a:lnTo>
                      <a:pt x="561" y="294"/>
                    </a:lnTo>
                    <a:lnTo>
                      <a:pt x="571" y="286"/>
                    </a:lnTo>
                    <a:lnTo>
                      <a:pt x="571" y="28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500">
                <a:extLst>
                  <a:ext uri="{FF2B5EF4-FFF2-40B4-BE49-F238E27FC236}">
                    <a16:creationId xmlns:a16="http://schemas.microsoft.com/office/drawing/2014/main" id="{2C9D237C-DDFF-C22C-A66A-26222DE461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9" y="1898"/>
                <a:ext cx="30" cy="20"/>
              </a:xfrm>
              <a:custGeom>
                <a:avLst/>
                <a:gdLst>
                  <a:gd name="T0" fmla="*/ 37 w 214"/>
                  <a:gd name="T1" fmla="*/ 0 h 138"/>
                  <a:gd name="T2" fmla="*/ 54 w 214"/>
                  <a:gd name="T3" fmla="*/ 2 h 138"/>
                  <a:gd name="T4" fmla="*/ 57 w 214"/>
                  <a:gd name="T5" fmla="*/ 7 h 138"/>
                  <a:gd name="T6" fmla="*/ 77 w 214"/>
                  <a:gd name="T7" fmla="*/ 11 h 138"/>
                  <a:gd name="T8" fmla="*/ 94 w 214"/>
                  <a:gd name="T9" fmla="*/ 17 h 138"/>
                  <a:gd name="T10" fmla="*/ 105 w 214"/>
                  <a:gd name="T11" fmla="*/ 27 h 138"/>
                  <a:gd name="T12" fmla="*/ 105 w 214"/>
                  <a:gd name="T13" fmla="*/ 28 h 138"/>
                  <a:gd name="T14" fmla="*/ 114 w 214"/>
                  <a:gd name="T15" fmla="*/ 38 h 138"/>
                  <a:gd name="T16" fmla="*/ 127 w 214"/>
                  <a:gd name="T17" fmla="*/ 44 h 138"/>
                  <a:gd name="T18" fmla="*/ 146 w 214"/>
                  <a:gd name="T19" fmla="*/ 44 h 138"/>
                  <a:gd name="T20" fmla="*/ 160 w 214"/>
                  <a:gd name="T21" fmla="*/ 55 h 138"/>
                  <a:gd name="T22" fmla="*/ 163 w 214"/>
                  <a:gd name="T23" fmla="*/ 61 h 138"/>
                  <a:gd name="T24" fmla="*/ 179 w 214"/>
                  <a:gd name="T25" fmla="*/ 76 h 138"/>
                  <a:gd name="T26" fmla="*/ 210 w 214"/>
                  <a:gd name="T27" fmla="*/ 116 h 138"/>
                  <a:gd name="T28" fmla="*/ 214 w 214"/>
                  <a:gd name="T29" fmla="*/ 126 h 138"/>
                  <a:gd name="T30" fmla="*/ 214 w 214"/>
                  <a:gd name="T31" fmla="*/ 136 h 138"/>
                  <a:gd name="T32" fmla="*/ 212 w 214"/>
                  <a:gd name="T33" fmla="*/ 138 h 138"/>
                  <a:gd name="T34" fmla="*/ 210 w 214"/>
                  <a:gd name="T35" fmla="*/ 136 h 138"/>
                  <a:gd name="T36" fmla="*/ 208 w 214"/>
                  <a:gd name="T37" fmla="*/ 136 h 138"/>
                  <a:gd name="T38" fmla="*/ 188 w 214"/>
                  <a:gd name="T39" fmla="*/ 122 h 138"/>
                  <a:gd name="T40" fmla="*/ 163 w 214"/>
                  <a:gd name="T41" fmla="*/ 111 h 138"/>
                  <a:gd name="T42" fmla="*/ 153 w 214"/>
                  <a:gd name="T43" fmla="*/ 115 h 138"/>
                  <a:gd name="T44" fmla="*/ 142 w 214"/>
                  <a:gd name="T45" fmla="*/ 127 h 138"/>
                  <a:gd name="T46" fmla="*/ 125 w 214"/>
                  <a:gd name="T47" fmla="*/ 136 h 138"/>
                  <a:gd name="T48" fmla="*/ 120 w 214"/>
                  <a:gd name="T49" fmla="*/ 138 h 138"/>
                  <a:gd name="T50" fmla="*/ 119 w 214"/>
                  <a:gd name="T51" fmla="*/ 136 h 138"/>
                  <a:gd name="T52" fmla="*/ 111 w 214"/>
                  <a:gd name="T53" fmla="*/ 130 h 138"/>
                  <a:gd name="T54" fmla="*/ 105 w 214"/>
                  <a:gd name="T55" fmla="*/ 120 h 138"/>
                  <a:gd name="T56" fmla="*/ 90 w 214"/>
                  <a:gd name="T57" fmla="*/ 119 h 138"/>
                  <a:gd name="T58" fmla="*/ 68 w 214"/>
                  <a:gd name="T59" fmla="*/ 109 h 138"/>
                  <a:gd name="T60" fmla="*/ 13 w 214"/>
                  <a:gd name="T61" fmla="*/ 65 h 138"/>
                  <a:gd name="T62" fmla="*/ 4 w 214"/>
                  <a:gd name="T63" fmla="*/ 55 h 138"/>
                  <a:gd name="T64" fmla="*/ 4 w 214"/>
                  <a:gd name="T65" fmla="*/ 50 h 138"/>
                  <a:gd name="T66" fmla="*/ 2 w 214"/>
                  <a:gd name="T67" fmla="*/ 46 h 138"/>
                  <a:gd name="T68" fmla="*/ 0 w 214"/>
                  <a:gd name="T69" fmla="*/ 21 h 138"/>
                  <a:gd name="T70" fmla="*/ 0 w 214"/>
                  <a:gd name="T71" fmla="*/ 17 h 138"/>
                  <a:gd name="T72" fmla="*/ 13 w 214"/>
                  <a:gd name="T73" fmla="*/ 17 h 138"/>
                  <a:gd name="T74" fmla="*/ 28 w 214"/>
                  <a:gd name="T75" fmla="*/ 10 h 138"/>
                  <a:gd name="T76" fmla="*/ 32 w 214"/>
                  <a:gd name="T77" fmla="*/ 5 h 138"/>
                  <a:gd name="T78" fmla="*/ 37 w 214"/>
                  <a:gd name="T7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4" h="138">
                    <a:moveTo>
                      <a:pt x="37" y="0"/>
                    </a:moveTo>
                    <a:lnTo>
                      <a:pt x="54" y="2"/>
                    </a:lnTo>
                    <a:lnTo>
                      <a:pt x="57" y="7"/>
                    </a:lnTo>
                    <a:lnTo>
                      <a:pt x="77" y="11"/>
                    </a:lnTo>
                    <a:lnTo>
                      <a:pt x="94" y="17"/>
                    </a:lnTo>
                    <a:lnTo>
                      <a:pt x="105" y="27"/>
                    </a:lnTo>
                    <a:lnTo>
                      <a:pt x="105" y="28"/>
                    </a:lnTo>
                    <a:lnTo>
                      <a:pt x="114" y="38"/>
                    </a:lnTo>
                    <a:lnTo>
                      <a:pt x="127" y="44"/>
                    </a:lnTo>
                    <a:lnTo>
                      <a:pt x="146" y="44"/>
                    </a:lnTo>
                    <a:lnTo>
                      <a:pt x="160" y="55"/>
                    </a:lnTo>
                    <a:lnTo>
                      <a:pt x="163" y="61"/>
                    </a:lnTo>
                    <a:lnTo>
                      <a:pt x="179" y="76"/>
                    </a:lnTo>
                    <a:lnTo>
                      <a:pt x="210" y="116"/>
                    </a:lnTo>
                    <a:lnTo>
                      <a:pt x="214" y="126"/>
                    </a:lnTo>
                    <a:lnTo>
                      <a:pt x="214" y="136"/>
                    </a:lnTo>
                    <a:lnTo>
                      <a:pt x="212" y="138"/>
                    </a:lnTo>
                    <a:lnTo>
                      <a:pt x="210" y="136"/>
                    </a:lnTo>
                    <a:lnTo>
                      <a:pt x="208" y="136"/>
                    </a:lnTo>
                    <a:lnTo>
                      <a:pt x="188" y="122"/>
                    </a:lnTo>
                    <a:lnTo>
                      <a:pt x="163" y="111"/>
                    </a:lnTo>
                    <a:lnTo>
                      <a:pt x="153" y="115"/>
                    </a:lnTo>
                    <a:lnTo>
                      <a:pt x="142" y="127"/>
                    </a:lnTo>
                    <a:lnTo>
                      <a:pt x="125" y="136"/>
                    </a:lnTo>
                    <a:lnTo>
                      <a:pt x="120" y="138"/>
                    </a:lnTo>
                    <a:lnTo>
                      <a:pt x="119" y="136"/>
                    </a:lnTo>
                    <a:lnTo>
                      <a:pt x="111" y="130"/>
                    </a:lnTo>
                    <a:lnTo>
                      <a:pt x="105" y="120"/>
                    </a:lnTo>
                    <a:lnTo>
                      <a:pt x="90" y="119"/>
                    </a:lnTo>
                    <a:lnTo>
                      <a:pt x="68" y="109"/>
                    </a:lnTo>
                    <a:lnTo>
                      <a:pt x="13" y="65"/>
                    </a:lnTo>
                    <a:lnTo>
                      <a:pt x="4" y="55"/>
                    </a:lnTo>
                    <a:lnTo>
                      <a:pt x="4" y="50"/>
                    </a:lnTo>
                    <a:lnTo>
                      <a:pt x="2" y="46"/>
                    </a:lnTo>
                    <a:lnTo>
                      <a:pt x="0" y="21"/>
                    </a:lnTo>
                    <a:lnTo>
                      <a:pt x="0" y="17"/>
                    </a:lnTo>
                    <a:lnTo>
                      <a:pt x="13" y="17"/>
                    </a:lnTo>
                    <a:lnTo>
                      <a:pt x="28" y="10"/>
                    </a:lnTo>
                    <a:lnTo>
                      <a:pt x="32" y="5"/>
                    </a:lnTo>
                    <a:lnTo>
                      <a:pt x="37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501">
                <a:extLst>
                  <a:ext uri="{FF2B5EF4-FFF2-40B4-BE49-F238E27FC236}">
                    <a16:creationId xmlns:a16="http://schemas.microsoft.com/office/drawing/2014/main" id="{64795AF5-FADA-BC79-712A-C433067390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02" y="1785"/>
                <a:ext cx="39" cy="55"/>
              </a:xfrm>
              <a:custGeom>
                <a:avLst/>
                <a:gdLst>
                  <a:gd name="T0" fmla="*/ 8 w 275"/>
                  <a:gd name="T1" fmla="*/ 25 h 385"/>
                  <a:gd name="T2" fmla="*/ 4 w 275"/>
                  <a:gd name="T3" fmla="*/ 3 h 385"/>
                  <a:gd name="T4" fmla="*/ 18 w 275"/>
                  <a:gd name="T5" fmla="*/ 6 h 385"/>
                  <a:gd name="T6" fmla="*/ 40 w 275"/>
                  <a:gd name="T7" fmla="*/ 9 h 385"/>
                  <a:gd name="T8" fmla="*/ 63 w 275"/>
                  <a:gd name="T9" fmla="*/ 0 h 385"/>
                  <a:gd name="T10" fmla="*/ 102 w 275"/>
                  <a:gd name="T11" fmla="*/ 4 h 385"/>
                  <a:gd name="T12" fmla="*/ 109 w 275"/>
                  <a:gd name="T13" fmla="*/ 17 h 385"/>
                  <a:gd name="T14" fmla="*/ 113 w 275"/>
                  <a:gd name="T15" fmla="*/ 28 h 385"/>
                  <a:gd name="T16" fmla="*/ 150 w 275"/>
                  <a:gd name="T17" fmla="*/ 37 h 385"/>
                  <a:gd name="T18" fmla="*/ 160 w 275"/>
                  <a:gd name="T19" fmla="*/ 52 h 385"/>
                  <a:gd name="T20" fmla="*/ 161 w 275"/>
                  <a:gd name="T21" fmla="*/ 63 h 385"/>
                  <a:gd name="T22" fmla="*/ 150 w 275"/>
                  <a:gd name="T23" fmla="*/ 103 h 385"/>
                  <a:gd name="T24" fmla="*/ 144 w 275"/>
                  <a:gd name="T25" fmla="*/ 103 h 385"/>
                  <a:gd name="T26" fmla="*/ 118 w 275"/>
                  <a:gd name="T27" fmla="*/ 92 h 385"/>
                  <a:gd name="T28" fmla="*/ 129 w 275"/>
                  <a:gd name="T29" fmla="*/ 103 h 385"/>
                  <a:gd name="T30" fmla="*/ 133 w 275"/>
                  <a:gd name="T31" fmla="*/ 113 h 385"/>
                  <a:gd name="T32" fmla="*/ 124 w 275"/>
                  <a:gd name="T33" fmla="*/ 123 h 385"/>
                  <a:gd name="T34" fmla="*/ 129 w 275"/>
                  <a:gd name="T35" fmla="*/ 151 h 385"/>
                  <a:gd name="T36" fmla="*/ 133 w 275"/>
                  <a:gd name="T37" fmla="*/ 156 h 385"/>
                  <a:gd name="T38" fmla="*/ 139 w 275"/>
                  <a:gd name="T39" fmla="*/ 148 h 385"/>
                  <a:gd name="T40" fmla="*/ 244 w 275"/>
                  <a:gd name="T41" fmla="*/ 211 h 385"/>
                  <a:gd name="T42" fmla="*/ 249 w 275"/>
                  <a:gd name="T43" fmla="*/ 216 h 385"/>
                  <a:gd name="T44" fmla="*/ 275 w 275"/>
                  <a:gd name="T45" fmla="*/ 255 h 385"/>
                  <a:gd name="T46" fmla="*/ 269 w 275"/>
                  <a:gd name="T47" fmla="*/ 353 h 385"/>
                  <a:gd name="T48" fmla="*/ 275 w 275"/>
                  <a:gd name="T49" fmla="*/ 374 h 385"/>
                  <a:gd name="T50" fmla="*/ 271 w 275"/>
                  <a:gd name="T51" fmla="*/ 385 h 385"/>
                  <a:gd name="T52" fmla="*/ 264 w 275"/>
                  <a:gd name="T53" fmla="*/ 378 h 385"/>
                  <a:gd name="T54" fmla="*/ 237 w 275"/>
                  <a:gd name="T55" fmla="*/ 328 h 385"/>
                  <a:gd name="T56" fmla="*/ 226 w 275"/>
                  <a:gd name="T57" fmla="*/ 276 h 385"/>
                  <a:gd name="T58" fmla="*/ 212 w 275"/>
                  <a:gd name="T59" fmla="*/ 251 h 385"/>
                  <a:gd name="T60" fmla="*/ 168 w 275"/>
                  <a:gd name="T61" fmla="*/ 196 h 385"/>
                  <a:gd name="T62" fmla="*/ 146 w 275"/>
                  <a:gd name="T63" fmla="*/ 179 h 385"/>
                  <a:gd name="T64" fmla="*/ 89 w 275"/>
                  <a:gd name="T65" fmla="*/ 192 h 385"/>
                  <a:gd name="T66" fmla="*/ 76 w 275"/>
                  <a:gd name="T67" fmla="*/ 192 h 385"/>
                  <a:gd name="T68" fmla="*/ 62 w 275"/>
                  <a:gd name="T69" fmla="*/ 178 h 385"/>
                  <a:gd name="T70" fmla="*/ 2 w 275"/>
                  <a:gd name="T71" fmla="*/ 103 h 385"/>
                  <a:gd name="T72" fmla="*/ 0 w 275"/>
                  <a:gd name="T73" fmla="*/ 85 h 385"/>
                  <a:gd name="T74" fmla="*/ 18 w 275"/>
                  <a:gd name="T75" fmla="*/ 63 h 385"/>
                  <a:gd name="T76" fmla="*/ 18 w 275"/>
                  <a:gd name="T77" fmla="*/ 30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75" h="385">
                    <a:moveTo>
                      <a:pt x="18" y="30"/>
                    </a:moveTo>
                    <a:lnTo>
                      <a:pt x="8" y="25"/>
                    </a:lnTo>
                    <a:lnTo>
                      <a:pt x="4" y="9"/>
                    </a:lnTo>
                    <a:lnTo>
                      <a:pt x="4" y="3"/>
                    </a:lnTo>
                    <a:lnTo>
                      <a:pt x="11" y="4"/>
                    </a:lnTo>
                    <a:lnTo>
                      <a:pt x="18" y="6"/>
                    </a:lnTo>
                    <a:lnTo>
                      <a:pt x="19" y="9"/>
                    </a:lnTo>
                    <a:lnTo>
                      <a:pt x="40" y="9"/>
                    </a:lnTo>
                    <a:lnTo>
                      <a:pt x="48" y="3"/>
                    </a:lnTo>
                    <a:lnTo>
                      <a:pt x="63" y="0"/>
                    </a:lnTo>
                    <a:lnTo>
                      <a:pt x="100" y="3"/>
                    </a:lnTo>
                    <a:lnTo>
                      <a:pt x="102" y="4"/>
                    </a:lnTo>
                    <a:lnTo>
                      <a:pt x="106" y="4"/>
                    </a:lnTo>
                    <a:lnTo>
                      <a:pt x="109" y="17"/>
                    </a:lnTo>
                    <a:lnTo>
                      <a:pt x="109" y="22"/>
                    </a:lnTo>
                    <a:lnTo>
                      <a:pt x="113" y="28"/>
                    </a:lnTo>
                    <a:lnTo>
                      <a:pt x="124" y="33"/>
                    </a:lnTo>
                    <a:lnTo>
                      <a:pt x="150" y="37"/>
                    </a:lnTo>
                    <a:lnTo>
                      <a:pt x="157" y="50"/>
                    </a:lnTo>
                    <a:lnTo>
                      <a:pt x="160" y="52"/>
                    </a:lnTo>
                    <a:lnTo>
                      <a:pt x="161" y="61"/>
                    </a:lnTo>
                    <a:lnTo>
                      <a:pt x="161" y="63"/>
                    </a:lnTo>
                    <a:lnTo>
                      <a:pt x="157" y="87"/>
                    </a:lnTo>
                    <a:lnTo>
                      <a:pt x="150" y="103"/>
                    </a:lnTo>
                    <a:lnTo>
                      <a:pt x="149" y="107"/>
                    </a:lnTo>
                    <a:lnTo>
                      <a:pt x="144" y="103"/>
                    </a:lnTo>
                    <a:lnTo>
                      <a:pt x="118" y="85"/>
                    </a:lnTo>
                    <a:lnTo>
                      <a:pt x="118" y="92"/>
                    </a:lnTo>
                    <a:lnTo>
                      <a:pt x="122" y="92"/>
                    </a:lnTo>
                    <a:lnTo>
                      <a:pt x="129" y="103"/>
                    </a:lnTo>
                    <a:lnTo>
                      <a:pt x="133" y="112"/>
                    </a:lnTo>
                    <a:lnTo>
                      <a:pt x="133" y="113"/>
                    </a:lnTo>
                    <a:lnTo>
                      <a:pt x="131" y="113"/>
                    </a:lnTo>
                    <a:lnTo>
                      <a:pt x="124" y="123"/>
                    </a:lnTo>
                    <a:lnTo>
                      <a:pt x="122" y="131"/>
                    </a:lnTo>
                    <a:lnTo>
                      <a:pt x="129" y="151"/>
                    </a:lnTo>
                    <a:lnTo>
                      <a:pt x="129" y="153"/>
                    </a:lnTo>
                    <a:lnTo>
                      <a:pt x="133" y="156"/>
                    </a:lnTo>
                    <a:lnTo>
                      <a:pt x="135" y="156"/>
                    </a:lnTo>
                    <a:lnTo>
                      <a:pt x="139" y="148"/>
                    </a:lnTo>
                    <a:lnTo>
                      <a:pt x="212" y="194"/>
                    </a:lnTo>
                    <a:lnTo>
                      <a:pt x="244" y="211"/>
                    </a:lnTo>
                    <a:lnTo>
                      <a:pt x="244" y="212"/>
                    </a:lnTo>
                    <a:lnTo>
                      <a:pt x="249" y="216"/>
                    </a:lnTo>
                    <a:lnTo>
                      <a:pt x="266" y="229"/>
                    </a:lnTo>
                    <a:lnTo>
                      <a:pt x="275" y="255"/>
                    </a:lnTo>
                    <a:lnTo>
                      <a:pt x="275" y="310"/>
                    </a:lnTo>
                    <a:lnTo>
                      <a:pt x="269" y="353"/>
                    </a:lnTo>
                    <a:lnTo>
                      <a:pt x="269" y="360"/>
                    </a:lnTo>
                    <a:lnTo>
                      <a:pt x="275" y="374"/>
                    </a:lnTo>
                    <a:lnTo>
                      <a:pt x="275" y="385"/>
                    </a:lnTo>
                    <a:lnTo>
                      <a:pt x="271" y="385"/>
                    </a:lnTo>
                    <a:lnTo>
                      <a:pt x="266" y="382"/>
                    </a:lnTo>
                    <a:lnTo>
                      <a:pt x="264" y="378"/>
                    </a:lnTo>
                    <a:lnTo>
                      <a:pt x="244" y="347"/>
                    </a:lnTo>
                    <a:lnTo>
                      <a:pt x="237" y="328"/>
                    </a:lnTo>
                    <a:lnTo>
                      <a:pt x="237" y="317"/>
                    </a:lnTo>
                    <a:lnTo>
                      <a:pt x="226" y="276"/>
                    </a:lnTo>
                    <a:lnTo>
                      <a:pt x="218" y="260"/>
                    </a:lnTo>
                    <a:lnTo>
                      <a:pt x="212" y="251"/>
                    </a:lnTo>
                    <a:lnTo>
                      <a:pt x="204" y="236"/>
                    </a:lnTo>
                    <a:lnTo>
                      <a:pt x="168" y="196"/>
                    </a:lnTo>
                    <a:lnTo>
                      <a:pt x="153" y="183"/>
                    </a:lnTo>
                    <a:lnTo>
                      <a:pt x="146" y="179"/>
                    </a:lnTo>
                    <a:lnTo>
                      <a:pt x="111" y="178"/>
                    </a:lnTo>
                    <a:lnTo>
                      <a:pt x="89" y="192"/>
                    </a:lnTo>
                    <a:lnTo>
                      <a:pt x="85" y="194"/>
                    </a:lnTo>
                    <a:lnTo>
                      <a:pt x="76" y="192"/>
                    </a:lnTo>
                    <a:lnTo>
                      <a:pt x="73" y="190"/>
                    </a:lnTo>
                    <a:lnTo>
                      <a:pt x="62" y="178"/>
                    </a:lnTo>
                    <a:lnTo>
                      <a:pt x="29" y="120"/>
                    </a:lnTo>
                    <a:lnTo>
                      <a:pt x="2" y="103"/>
                    </a:lnTo>
                    <a:lnTo>
                      <a:pt x="0" y="98"/>
                    </a:lnTo>
                    <a:lnTo>
                      <a:pt x="0" y="85"/>
                    </a:lnTo>
                    <a:lnTo>
                      <a:pt x="2" y="81"/>
                    </a:lnTo>
                    <a:lnTo>
                      <a:pt x="18" y="63"/>
                    </a:lnTo>
                    <a:lnTo>
                      <a:pt x="24" y="44"/>
                    </a:lnTo>
                    <a:lnTo>
                      <a:pt x="18" y="3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502">
                <a:extLst>
                  <a:ext uri="{FF2B5EF4-FFF2-40B4-BE49-F238E27FC236}">
                    <a16:creationId xmlns:a16="http://schemas.microsoft.com/office/drawing/2014/main" id="{5B8482F8-1881-893A-6483-574177A8FD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6" y="1625"/>
                <a:ext cx="54" cy="45"/>
              </a:xfrm>
              <a:custGeom>
                <a:avLst/>
                <a:gdLst>
                  <a:gd name="T0" fmla="*/ 209 w 372"/>
                  <a:gd name="T1" fmla="*/ 164 h 319"/>
                  <a:gd name="T2" fmla="*/ 231 w 372"/>
                  <a:gd name="T3" fmla="*/ 179 h 319"/>
                  <a:gd name="T4" fmla="*/ 268 w 372"/>
                  <a:gd name="T5" fmla="*/ 207 h 319"/>
                  <a:gd name="T6" fmla="*/ 290 w 372"/>
                  <a:gd name="T7" fmla="*/ 219 h 319"/>
                  <a:gd name="T8" fmla="*/ 323 w 372"/>
                  <a:gd name="T9" fmla="*/ 221 h 319"/>
                  <a:gd name="T10" fmla="*/ 350 w 372"/>
                  <a:gd name="T11" fmla="*/ 221 h 319"/>
                  <a:gd name="T12" fmla="*/ 358 w 372"/>
                  <a:gd name="T13" fmla="*/ 225 h 319"/>
                  <a:gd name="T14" fmla="*/ 368 w 372"/>
                  <a:gd name="T15" fmla="*/ 240 h 319"/>
                  <a:gd name="T16" fmla="*/ 368 w 372"/>
                  <a:gd name="T17" fmla="*/ 252 h 319"/>
                  <a:gd name="T18" fmla="*/ 340 w 372"/>
                  <a:gd name="T19" fmla="*/ 280 h 319"/>
                  <a:gd name="T20" fmla="*/ 306 w 372"/>
                  <a:gd name="T21" fmla="*/ 319 h 319"/>
                  <a:gd name="T22" fmla="*/ 277 w 372"/>
                  <a:gd name="T23" fmla="*/ 305 h 319"/>
                  <a:gd name="T24" fmla="*/ 224 w 372"/>
                  <a:gd name="T25" fmla="*/ 291 h 319"/>
                  <a:gd name="T26" fmla="*/ 202 w 372"/>
                  <a:gd name="T27" fmla="*/ 283 h 319"/>
                  <a:gd name="T28" fmla="*/ 192 w 372"/>
                  <a:gd name="T29" fmla="*/ 273 h 319"/>
                  <a:gd name="T30" fmla="*/ 178 w 372"/>
                  <a:gd name="T31" fmla="*/ 276 h 319"/>
                  <a:gd name="T32" fmla="*/ 167 w 372"/>
                  <a:gd name="T33" fmla="*/ 262 h 319"/>
                  <a:gd name="T34" fmla="*/ 153 w 372"/>
                  <a:gd name="T35" fmla="*/ 250 h 319"/>
                  <a:gd name="T36" fmla="*/ 128 w 372"/>
                  <a:gd name="T37" fmla="*/ 265 h 319"/>
                  <a:gd name="T38" fmla="*/ 66 w 372"/>
                  <a:gd name="T39" fmla="*/ 265 h 319"/>
                  <a:gd name="T40" fmla="*/ 52 w 372"/>
                  <a:gd name="T41" fmla="*/ 245 h 319"/>
                  <a:gd name="T42" fmla="*/ 15 w 372"/>
                  <a:gd name="T43" fmla="*/ 207 h 319"/>
                  <a:gd name="T44" fmla="*/ 23 w 372"/>
                  <a:gd name="T45" fmla="*/ 186 h 319"/>
                  <a:gd name="T46" fmla="*/ 22 w 372"/>
                  <a:gd name="T47" fmla="*/ 163 h 319"/>
                  <a:gd name="T48" fmla="*/ 6 w 372"/>
                  <a:gd name="T49" fmla="*/ 125 h 319"/>
                  <a:gd name="T50" fmla="*/ 0 w 372"/>
                  <a:gd name="T51" fmla="*/ 68 h 319"/>
                  <a:gd name="T52" fmla="*/ 15 w 372"/>
                  <a:gd name="T53" fmla="*/ 40 h 319"/>
                  <a:gd name="T54" fmla="*/ 25 w 372"/>
                  <a:gd name="T55" fmla="*/ 11 h 319"/>
                  <a:gd name="T56" fmla="*/ 33 w 372"/>
                  <a:gd name="T57" fmla="*/ 0 h 319"/>
                  <a:gd name="T58" fmla="*/ 39 w 372"/>
                  <a:gd name="T59" fmla="*/ 5 h 319"/>
                  <a:gd name="T60" fmla="*/ 66 w 372"/>
                  <a:gd name="T61" fmla="*/ 29 h 319"/>
                  <a:gd name="T62" fmla="*/ 84 w 372"/>
                  <a:gd name="T63" fmla="*/ 44 h 319"/>
                  <a:gd name="T64" fmla="*/ 78 w 372"/>
                  <a:gd name="T65" fmla="*/ 57 h 319"/>
                  <a:gd name="T66" fmla="*/ 99 w 372"/>
                  <a:gd name="T67" fmla="*/ 44 h 319"/>
                  <a:gd name="T68" fmla="*/ 139 w 372"/>
                  <a:gd name="T69" fmla="*/ 72 h 319"/>
                  <a:gd name="T70" fmla="*/ 181 w 372"/>
                  <a:gd name="T71" fmla="*/ 83 h 319"/>
                  <a:gd name="T72" fmla="*/ 197 w 372"/>
                  <a:gd name="T73" fmla="*/ 87 h 319"/>
                  <a:gd name="T74" fmla="*/ 208 w 372"/>
                  <a:gd name="T75" fmla="*/ 145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72" h="319">
                    <a:moveTo>
                      <a:pt x="208" y="163"/>
                    </a:moveTo>
                    <a:lnTo>
                      <a:pt x="209" y="164"/>
                    </a:lnTo>
                    <a:lnTo>
                      <a:pt x="222" y="179"/>
                    </a:lnTo>
                    <a:lnTo>
                      <a:pt x="231" y="179"/>
                    </a:lnTo>
                    <a:lnTo>
                      <a:pt x="253" y="190"/>
                    </a:lnTo>
                    <a:lnTo>
                      <a:pt x="268" y="207"/>
                    </a:lnTo>
                    <a:lnTo>
                      <a:pt x="270" y="210"/>
                    </a:lnTo>
                    <a:lnTo>
                      <a:pt x="290" y="219"/>
                    </a:lnTo>
                    <a:lnTo>
                      <a:pt x="299" y="221"/>
                    </a:lnTo>
                    <a:lnTo>
                      <a:pt x="323" y="221"/>
                    </a:lnTo>
                    <a:lnTo>
                      <a:pt x="336" y="219"/>
                    </a:lnTo>
                    <a:lnTo>
                      <a:pt x="350" y="221"/>
                    </a:lnTo>
                    <a:lnTo>
                      <a:pt x="353" y="223"/>
                    </a:lnTo>
                    <a:lnTo>
                      <a:pt x="358" y="225"/>
                    </a:lnTo>
                    <a:lnTo>
                      <a:pt x="368" y="236"/>
                    </a:lnTo>
                    <a:lnTo>
                      <a:pt x="368" y="240"/>
                    </a:lnTo>
                    <a:lnTo>
                      <a:pt x="372" y="247"/>
                    </a:lnTo>
                    <a:lnTo>
                      <a:pt x="368" y="252"/>
                    </a:lnTo>
                    <a:lnTo>
                      <a:pt x="351" y="267"/>
                    </a:lnTo>
                    <a:lnTo>
                      <a:pt x="340" y="280"/>
                    </a:lnTo>
                    <a:lnTo>
                      <a:pt x="325" y="306"/>
                    </a:lnTo>
                    <a:lnTo>
                      <a:pt x="306" y="319"/>
                    </a:lnTo>
                    <a:lnTo>
                      <a:pt x="290" y="319"/>
                    </a:lnTo>
                    <a:lnTo>
                      <a:pt x="277" y="305"/>
                    </a:lnTo>
                    <a:lnTo>
                      <a:pt x="248" y="286"/>
                    </a:lnTo>
                    <a:lnTo>
                      <a:pt x="224" y="291"/>
                    </a:lnTo>
                    <a:lnTo>
                      <a:pt x="216" y="291"/>
                    </a:lnTo>
                    <a:lnTo>
                      <a:pt x="202" y="283"/>
                    </a:lnTo>
                    <a:lnTo>
                      <a:pt x="197" y="276"/>
                    </a:lnTo>
                    <a:lnTo>
                      <a:pt x="192" y="273"/>
                    </a:lnTo>
                    <a:lnTo>
                      <a:pt x="183" y="273"/>
                    </a:lnTo>
                    <a:lnTo>
                      <a:pt x="178" y="276"/>
                    </a:lnTo>
                    <a:lnTo>
                      <a:pt x="175" y="276"/>
                    </a:lnTo>
                    <a:lnTo>
                      <a:pt x="167" y="262"/>
                    </a:lnTo>
                    <a:lnTo>
                      <a:pt x="159" y="252"/>
                    </a:lnTo>
                    <a:lnTo>
                      <a:pt x="153" y="250"/>
                    </a:lnTo>
                    <a:lnTo>
                      <a:pt x="146" y="252"/>
                    </a:lnTo>
                    <a:lnTo>
                      <a:pt x="128" y="265"/>
                    </a:lnTo>
                    <a:lnTo>
                      <a:pt x="113" y="267"/>
                    </a:lnTo>
                    <a:lnTo>
                      <a:pt x="66" y="265"/>
                    </a:lnTo>
                    <a:lnTo>
                      <a:pt x="58" y="262"/>
                    </a:lnTo>
                    <a:lnTo>
                      <a:pt x="52" y="245"/>
                    </a:lnTo>
                    <a:lnTo>
                      <a:pt x="41" y="241"/>
                    </a:lnTo>
                    <a:lnTo>
                      <a:pt x="15" y="207"/>
                    </a:lnTo>
                    <a:lnTo>
                      <a:pt x="11" y="197"/>
                    </a:lnTo>
                    <a:lnTo>
                      <a:pt x="23" y="186"/>
                    </a:lnTo>
                    <a:lnTo>
                      <a:pt x="25" y="174"/>
                    </a:lnTo>
                    <a:lnTo>
                      <a:pt x="22" y="163"/>
                    </a:lnTo>
                    <a:lnTo>
                      <a:pt x="17" y="155"/>
                    </a:lnTo>
                    <a:lnTo>
                      <a:pt x="6" y="125"/>
                    </a:lnTo>
                    <a:lnTo>
                      <a:pt x="0" y="83"/>
                    </a:lnTo>
                    <a:lnTo>
                      <a:pt x="0" y="68"/>
                    </a:lnTo>
                    <a:lnTo>
                      <a:pt x="4" y="46"/>
                    </a:lnTo>
                    <a:lnTo>
                      <a:pt x="15" y="40"/>
                    </a:lnTo>
                    <a:lnTo>
                      <a:pt x="22" y="33"/>
                    </a:lnTo>
                    <a:lnTo>
                      <a:pt x="25" y="11"/>
                    </a:lnTo>
                    <a:lnTo>
                      <a:pt x="28" y="5"/>
                    </a:lnTo>
                    <a:lnTo>
                      <a:pt x="33" y="0"/>
                    </a:lnTo>
                    <a:lnTo>
                      <a:pt x="36" y="0"/>
                    </a:lnTo>
                    <a:lnTo>
                      <a:pt x="39" y="5"/>
                    </a:lnTo>
                    <a:lnTo>
                      <a:pt x="50" y="21"/>
                    </a:lnTo>
                    <a:lnTo>
                      <a:pt x="66" y="29"/>
                    </a:lnTo>
                    <a:lnTo>
                      <a:pt x="84" y="29"/>
                    </a:lnTo>
                    <a:lnTo>
                      <a:pt x="84" y="44"/>
                    </a:lnTo>
                    <a:lnTo>
                      <a:pt x="78" y="51"/>
                    </a:lnTo>
                    <a:lnTo>
                      <a:pt x="78" y="57"/>
                    </a:lnTo>
                    <a:lnTo>
                      <a:pt x="88" y="44"/>
                    </a:lnTo>
                    <a:lnTo>
                      <a:pt x="99" y="44"/>
                    </a:lnTo>
                    <a:lnTo>
                      <a:pt x="115" y="54"/>
                    </a:lnTo>
                    <a:lnTo>
                      <a:pt x="139" y="72"/>
                    </a:lnTo>
                    <a:lnTo>
                      <a:pt x="164" y="83"/>
                    </a:lnTo>
                    <a:lnTo>
                      <a:pt x="181" y="83"/>
                    </a:lnTo>
                    <a:lnTo>
                      <a:pt x="187" y="79"/>
                    </a:lnTo>
                    <a:lnTo>
                      <a:pt x="197" y="87"/>
                    </a:lnTo>
                    <a:lnTo>
                      <a:pt x="198" y="125"/>
                    </a:lnTo>
                    <a:lnTo>
                      <a:pt x="208" y="145"/>
                    </a:lnTo>
                    <a:lnTo>
                      <a:pt x="208" y="163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503">
                <a:extLst>
                  <a:ext uri="{FF2B5EF4-FFF2-40B4-BE49-F238E27FC236}">
                    <a16:creationId xmlns:a16="http://schemas.microsoft.com/office/drawing/2014/main" id="{86A777EE-BE1E-B492-259F-3AD6940EF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34" y="2273"/>
                <a:ext cx="316" cy="669"/>
              </a:xfrm>
              <a:custGeom>
                <a:avLst/>
                <a:gdLst>
                  <a:gd name="T0" fmla="*/ 2208 w 2208"/>
                  <a:gd name="T1" fmla="*/ 4495 h 4687"/>
                  <a:gd name="T2" fmla="*/ 2108 w 2208"/>
                  <a:gd name="T3" fmla="*/ 4489 h 4687"/>
                  <a:gd name="T4" fmla="*/ 1962 w 2208"/>
                  <a:gd name="T5" fmla="*/ 4576 h 4687"/>
                  <a:gd name="T6" fmla="*/ 1835 w 2208"/>
                  <a:gd name="T7" fmla="*/ 4604 h 4687"/>
                  <a:gd name="T8" fmla="*/ 1724 w 2208"/>
                  <a:gd name="T9" fmla="*/ 4641 h 4687"/>
                  <a:gd name="T10" fmla="*/ 1650 w 2208"/>
                  <a:gd name="T11" fmla="*/ 4663 h 4687"/>
                  <a:gd name="T12" fmla="*/ 1540 w 2208"/>
                  <a:gd name="T13" fmla="*/ 4608 h 4687"/>
                  <a:gd name="T14" fmla="*/ 1374 w 2208"/>
                  <a:gd name="T15" fmla="*/ 4600 h 4687"/>
                  <a:gd name="T16" fmla="*/ 1258 w 2208"/>
                  <a:gd name="T17" fmla="*/ 4527 h 4687"/>
                  <a:gd name="T18" fmla="*/ 1170 w 2208"/>
                  <a:gd name="T19" fmla="*/ 4458 h 4687"/>
                  <a:gd name="T20" fmla="*/ 1023 w 2208"/>
                  <a:gd name="T21" fmla="*/ 4408 h 4687"/>
                  <a:gd name="T22" fmla="*/ 918 w 2208"/>
                  <a:gd name="T23" fmla="*/ 4422 h 4687"/>
                  <a:gd name="T24" fmla="*/ 830 w 2208"/>
                  <a:gd name="T25" fmla="*/ 4276 h 4687"/>
                  <a:gd name="T26" fmla="*/ 761 w 2208"/>
                  <a:gd name="T27" fmla="*/ 4238 h 4687"/>
                  <a:gd name="T28" fmla="*/ 677 w 2208"/>
                  <a:gd name="T29" fmla="*/ 4098 h 4687"/>
                  <a:gd name="T30" fmla="*/ 623 w 2208"/>
                  <a:gd name="T31" fmla="*/ 4030 h 4687"/>
                  <a:gd name="T32" fmla="*/ 657 w 2208"/>
                  <a:gd name="T33" fmla="*/ 3876 h 4687"/>
                  <a:gd name="T34" fmla="*/ 703 w 2208"/>
                  <a:gd name="T35" fmla="*/ 3854 h 4687"/>
                  <a:gd name="T36" fmla="*/ 575 w 2208"/>
                  <a:gd name="T37" fmla="*/ 3735 h 4687"/>
                  <a:gd name="T38" fmla="*/ 555 w 2208"/>
                  <a:gd name="T39" fmla="*/ 3556 h 4687"/>
                  <a:gd name="T40" fmla="*/ 629 w 2208"/>
                  <a:gd name="T41" fmla="*/ 3486 h 4687"/>
                  <a:gd name="T42" fmla="*/ 688 w 2208"/>
                  <a:gd name="T43" fmla="*/ 3381 h 4687"/>
                  <a:gd name="T44" fmla="*/ 724 w 2208"/>
                  <a:gd name="T45" fmla="*/ 3327 h 4687"/>
                  <a:gd name="T46" fmla="*/ 703 w 2208"/>
                  <a:gd name="T47" fmla="*/ 3200 h 4687"/>
                  <a:gd name="T48" fmla="*/ 830 w 2208"/>
                  <a:gd name="T49" fmla="*/ 3140 h 4687"/>
                  <a:gd name="T50" fmla="*/ 910 w 2208"/>
                  <a:gd name="T51" fmla="*/ 3080 h 4687"/>
                  <a:gd name="T52" fmla="*/ 812 w 2208"/>
                  <a:gd name="T53" fmla="*/ 2926 h 4687"/>
                  <a:gd name="T54" fmla="*/ 782 w 2208"/>
                  <a:gd name="T55" fmla="*/ 2770 h 4687"/>
                  <a:gd name="T56" fmla="*/ 590 w 2208"/>
                  <a:gd name="T57" fmla="*/ 2729 h 4687"/>
                  <a:gd name="T58" fmla="*/ 426 w 2208"/>
                  <a:gd name="T59" fmla="*/ 2675 h 4687"/>
                  <a:gd name="T60" fmla="*/ 285 w 2208"/>
                  <a:gd name="T61" fmla="*/ 2584 h 4687"/>
                  <a:gd name="T62" fmla="*/ 274 w 2208"/>
                  <a:gd name="T63" fmla="*/ 2490 h 4687"/>
                  <a:gd name="T64" fmla="*/ 282 w 2208"/>
                  <a:gd name="T65" fmla="*/ 2394 h 4687"/>
                  <a:gd name="T66" fmla="*/ 251 w 2208"/>
                  <a:gd name="T67" fmla="*/ 2307 h 4687"/>
                  <a:gd name="T68" fmla="*/ 80 w 2208"/>
                  <a:gd name="T69" fmla="*/ 2223 h 4687"/>
                  <a:gd name="T70" fmla="*/ 55 w 2208"/>
                  <a:gd name="T71" fmla="*/ 2130 h 4687"/>
                  <a:gd name="T72" fmla="*/ 9 w 2208"/>
                  <a:gd name="T73" fmla="*/ 2010 h 4687"/>
                  <a:gd name="T74" fmla="*/ 160 w 2208"/>
                  <a:gd name="T75" fmla="*/ 1922 h 4687"/>
                  <a:gd name="T76" fmla="*/ 262 w 2208"/>
                  <a:gd name="T77" fmla="*/ 1884 h 4687"/>
                  <a:gd name="T78" fmla="*/ 470 w 2208"/>
                  <a:gd name="T79" fmla="*/ 1940 h 4687"/>
                  <a:gd name="T80" fmla="*/ 493 w 2208"/>
                  <a:gd name="T81" fmla="*/ 1874 h 4687"/>
                  <a:gd name="T82" fmla="*/ 624 w 2208"/>
                  <a:gd name="T83" fmla="*/ 1793 h 4687"/>
                  <a:gd name="T84" fmla="*/ 690 w 2208"/>
                  <a:gd name="T85" fmla="*/ 1717 h 4687"/>
                  <a:gd name="T86" fmla="*/ 850 w 2208"/>
                  <a:gd name="T87" fmla="*/ 1709 h 4687"/>
                  <a:gd name="T88" fmla="*/ 919 w 2208"/>
                  <a:gd name="T89" fmla="*/ 1605 h 4687"/>
                  <a:gd name="T90" fmla="*/ 970 w 2208"/>
                  <a:gd name="T91" fmla="*/ 1575 h 4687"/>
                  <a:gd name="T92" fmla="*/ 940 w 2208"/>
                  <a:gd name="T93" fmla="*/ 1383 h 4687"/>
                  <a:gd name="T94" fmla="*/ 992 w 2208"/>
                  <a:gd name="T95" fmla="*/ 1299 h 4687"/>
                  <a:gd name="T96" fmla="*/ 1025 w 2208"/>
                  <a:gd name="T97" fmla="*/ 1215 h 4687"/>
                  <a:gd name="T98" fmla="*/ 1003 w 2208"/>
                  <a:gd name="T99" fmla="*/ 1146 h 4687"/>
                  <a:gd name="T100" fmla="*/ 872 w 2208"/>
                  <a:gd name="T101" fmla="*/ 1036 h 4687"/>
                  <a:gd name="T102" fmla="*/ 790 w 2208"/>
                  <a:gd name="T103" fmla="*/ 993 h 4687"/>
                  <a:gd name="T104" fmla="*/ 779 w 2208"/>
                  <a:gd name="T105" fmla="*/ 941 h 4687"/>
                  <a:gd name="T106" fmla="*/ 677 w 2208"/>
                  <a:gd name="T107" fmla="*/ 874 h 4687"/>
                  <a:gd name="T108" fmla="*/ 648 w 2208"/>
                  <a:gd name="T109" fmla="*/ 742 h 4687"/>
                  <a:gd name="T110" fmla="*/ 624 w 2208"/>
                  <a:gd name="T111" fmla="*/ 596 h 4687"/>
                  <a:gd name="T112" fmla="*/ 590 w 2208"/>
                  <a:gd name="T113" fmla="*/ 501 h 4687"/>
                  <a:gd name="T114" fmla="*/ 487 w 2208"/>
                  <a:gd name="T115" fmla="*/ 490 h 4687"/>
                  <a:gd name="T116" fmla="*/ 411 w 2208"/>
                  <a:gd name="T117" fmla="*/ 442 h 4687"/>
                  <a:gd name="T118" fmla="*/ 291 w 2208"/>
                  <a:gd name="T119" fmla="*/ 334 h 4687"/>
                  <a:gd name="T120" fmla="*/ 262 w 2208"/>
                  <a:gd name="T121" fmla="*/ 258 h 4687"/>
                  <a:gd name="T122" fmla="*/ 266 w 2208"/>
                  <a:gd name="T123" fmla="*/ 101 h 4687"/>
                  <a:gd name="T124" fmla="*/ 298 w 2208"/>
                  <a:gd name="T125" fmla="*/ 11 h 4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08" h="4687">
                    <a:moveTo>
                      <a:pt x="2183" y="4600"/>
                    </a:moveTo>
                    <a:lnTo>
                      <a:pt x="2186" y="4594"/>
                    </a:lnTo>
                    <a:lnTo>
                      <a:pt x="2194" y="4587"/>
                    </a:lnTo>
                    <a:lnTo>
                      <a:pt x="2197" y="4582"/>
                    </a:lnTo>
                    <a:lnTo>
                      <a:pt x="2199" y="4571"/>
                    </a:lnTo>
                    <a:lnTo>
                      <a:pt x="2199" y="4564"/>
                    </a:lnTo>
                    <a:lnTo>
                      <a:pt x="2194" y="4556"/>
                    </a:lnTo>
                    <a:lnTo>
                      <a:pt x="2185" y="4549"/>
                    </a:lnTo>
                    <a:lnTo>
                      <a:pt x="2185" y="4532"/>
                    </a:lnTo>
                    <a:lnTo>
                      <a:pt x="2205" y="4516"/>
                    </a:lnTo>
                    <a:lnTo>
                      <a:pt x="2208" y="4495"/>
                    </a:lnTo>
                    <a:lnTo>
                      <a:pt x="2208" y="4489"/>
                    </a:lnTo>
                    <a:lnTo>
                      <a:pt x="2194" y="4483"/>
                    </a:lnTo>
                    <a:lnTo>
                      <a:pt x="2188" y="4483"/>
                    </a:lnTo>
                    <a:lnTo>
                      <a:pt x="2183" y="4484"/>
                    </a:lnTo>
                    <a:lnTo>
                      <a:pt x="2177" y="4488"/>
                    </a:lnTo>
                    <a:lnTo>
                      <a:pt x="2166" y="4488"/>
                    </a:lnTo>
                    <a:lnTo>
                      <a:pt x="2161" y="4484"/>
                    </a:lnTo>
                    <a:lnTo>
                      <a:pt x="2130" y="4483"/>
                    </a:lnTo>
                    <a:lnTo>
                      <a:pt x="2115" y="4484"/>
                    </a:lnTo>
                    <a:lnTo>
                      <a:pt x="2110" y="4488"/>
                    </a:lnTo>
                    <a:lnTo>
                      <a:pt x="2108" y="4489"/>
                    </a:lnTo>
                    <a:lnTo>
                      <a:pt x="2101" y="4505"/>
                    </a:lnTo>
                    <a:lnTo>
                      <a:pt x="2101" y="4521"/>
                    </a:lnTo>
                    <a:lnTo>
                      <a:pt x="2098" y="4538"/>
                    </a:lnTo>
                    <a:lnTo>
                      <a:pt x="2084" y="4564"/>
                    </a:lnTo>
                    <a:lnTo>
                      <a:pt x="2060" y="4564"/>
                    </a:lnTo>
                    <a:lnTo>
                      <a:pt x="2046" y="4561"/>
                    </a:lnTo>
                    <a:lnTo>
                      <a:pt x="2028" y="4564"/>
                    </a:lnTo>
                    <a:lnTo>
                      <a:pt x="2006" y="4560"/>
                    </a:lnTo>
                    <a:lnTo>
                      <a:pt x="1986" y="4561"/>
                    </a:lnTo>
                    <a:lnTo>
                      <a:pt x="1977" y="4564"/>
                    </a:lnTo>
                    <a:lnTo>
                      <a:pt x="1962" y="4576"/>
                    </a:lnTo>
                    <a:lnTo>
                      <a:pt x="1940" y="4583"/>
                    </a:lnTo>
                    <a:lnTo>
                      <a:pt x="1921" y="4582"/>
                    </a:lnTo>
                    <a:lnTo>
                      <a:pt x="1913" y="4586"/>
                    </a:lnTo>
                    <a:lnTo>
                      <a:pt x="1904" y="4592"/>
                    </a:lnTo>
                    <a:lnTo>
                      <a:pt x="1902" y="4600"/>
                    </a:lnTo>
                    <a:lnTo>
                      <a:pt x="1893" y="4608"/>
                    </a:lnTo>
                    <a:lnTo>
                      <a:pt x="1880" y="4608"/>
                    </a:lnTo>
                    <a:lnTo>
                      <a:pt x="1864" y="4592"/>
                    </a:lnTo>
                    <a:lnTo>
                      <a:pt x="1861" y="4592"/>
                    </a:lnTo>
                    <a:lnTo>
                      <a:pt x="1836" y="4600"/>
                    </a:lnTo>
                    <a:lnTo>
                      <a:pt x="1835" y="4604"/>
                    </a:lnTo>
                    <a:lnTo>
                      <a:pt x="1826" y="4615"/>
                    </a:lnTo>
                    <a:lnTo>
                      <a:pt x="1820" y="4620"/>
                    </a:lnTo>
                    <a:lnTo>
                      <a:pt x="1793" y="4626"/>
                    </a:lnTo>
                    <a:lnTo>
                      <a:pt x="1784" y="4636"/>
                    </a:lnTo>
                    <a:lnTo>
                      <a:pt x="1782" y="4637"/>
                    </a:lnTo>
                    <a:lnTo>
                      <a:pt x="1782" y="4641"/>
                    </a:lnTo>
                    <a:lnTo>
                      <a:pt x="1771" y="4647"/>
                    </a:lnTo>
                    <a:lnTo>
                      <a:pt x="1768" y="4647"/>
                    </a:lnTo>
                    <a:lnTo>
                      <a:pt x="1757" y="4641"/>
                    </a:lnTo>
                    <a:lnTo>
                      <a:pt x="1738" y="4644"/>
                    </a:lnTo>
                    <a:lnTo>
                      <a:pt x="1724" y="4641"/>
                    </a:lnTo>
                    <a:lnTo>
                      <a:pt x="1713" y="4642"/>
                    </a:lnTo>
                    <a:lnTo>
                      <a:pt x="1708" y="4662"/>
                    </a:lnTo>
                    <a:lnTo>
                      <a:pt x="1708" y="4685"/>
                    </a:lnTo>
                    <a:lnTo>
                      <a:pt x="1704" y="4687"/>
                    </a:lnTo>
                    <a:lnTo>
                      <a:pt x="1700" y="4687"/>
                    </a:lnTo>
                    <a:lnTo>
                      <a:pt x="1682" y="4670"/>
                    </a:lnTo>
                    <a:lnTo>
                      <a:pt x="1672" y="4669"/>
                    </a:lnTo>
                    <a:lnTo>
                      <a:pt x="1669" y="4673"/>
                    </a:lnTo>
                    <a:lnTo>
                      <a:pt x="1667" y="4674"/>
                    </a:lnTo>
                    <a:lnTo>
                      <a:pt x="1664" y="4674"/>
                    </a:lnTo>
                    <a:lnTo>
                      <a:pt x="1650" y="4663"/>
                    </a:lnTo>
                    <a:lnTo>
                      <a:pt x="1648" y="4659"/>
                    </a:lnTo>
                    <a:lnTo>
                      <a:pt x="1640" y="4658"/>
                    </a:lnTo>
                    <a:lnTo>
                      <a:pt x="1626" y="4659"/>
                    </a:lnTo>
                    <a:lnTo>
                      <a:pt x="1593" y="4681"/>
                    </a:lnTo>
                    <a:lnTo>
                      <a:pt x="1593" y="4684"/>
                    </a:lnTo>
                    <a:lnTo>
                      <a:pt x="1576" y="4684"/>
                    </a:lnTo>
                    <a:lnTo>
                      <a:pt x="1573" y="4681"/>
                    </a:lnTo>
                    <a:lnTo>
                      <a:pt x="1569" y="4674"/>
                    </a:lnTo>
                    <a:lnTo>
                      <a:pt x="1544" y="4620"/>
                    </a:lnTo>
                    <a:lnTo>
                      <a:pt x="1544" y="4611"/>
                    </a:lnTo>
                    <a:lnTo>
                      <a:pt x="1540" y="4608"/>
                    </a:lnTo>
                    <a:lnTo>
                      <a:pt x="1536" y="4604"/>
                    </a:lnTo>
                    <a:lnTo>
                      <a:pt x="1522" y="4609"/>
                    </a:lnTo>
                    <a:lnTo>
                      <a:pt x="1481" y="4611"/>
                    </a:lnTo>
                    <a:lnTo>
                      <a:pt x="1473" y="4608"/>
                    </a:lnTo>
                    <a:lnTo>
                      <a:pt x="1454" y="4611"/>
                    </a:lnTo>
                    <a:lnTo>
                      <a:pt x="1424" y="4620"/>
                    </a:lnTo>
                    <a:lnTo>
                      <a:pt x="1418" y="4626"/>
                    </a:lnTo>
                    <a:lnTo>
                      <a:pt x="1413" y="4626"/>
                    </a:lnTo>
                    <a:lnTo>
                      <a:pt x="1398" y="4608"/>
                    </a:lnTo>
                    <a:lnTo>
                      <a:pt x="1378" y="4608"/>
                    </a:lnTo>
                    <a:lnTo>
                      <a:pt x="1374" y="4600"/>
                    </a:lnTo>
                    <a:lnTo>
                      <a:pt x="1350" y="4583"/>
                    </a:lnTo>
                    <a:lnTo>
                      <a:pt x="1347" y="4578"/>
                    </a:lnTo>
                    <a:lnTo>
                      <a:pt x="1336" y="4550"/>
                    </a:lnTo>
                    <a:lnTo>
                      <a:pt x="1331" y="4539"/>
                    </a:lnTo>
                    <a:lnTo>
                      <a:pt x="1320" y="4535"/>
                    </a:lnTo>
                    <a:lnTo>
                      <a:pt x="1309" y="4554"/>
                    </a:lnTo>
                    <a:lnTo>
                      <a:pt x="1289" y="4554"/>
                    </a:lnTo>
                    <a:lnTo>
                      <a:pt x="1282" y="4549"/>
                    </a:lnTo>
                    <a:lnTo>
                      <a:pt x="1276" y="4539"/>
                    </a:lnTo>
                    <a:lnTo>
                      <a:pt x="1268" y="4532"/>
                    </a:lnTo>
                    <a:lnTo>
                      <a:pt x="1258" y="4527"/>
                    </a:lnTo>
                    <a:lnTo>
                      <a:pt x="1258" y="4520"/>
                    </a:lnTo>
                    <a:lnTo>
                      <a:pt x="1256" y="4513"/>
                    </a:lnTo>
                    <a:lnTo>
                      <a:pt x="1249" y="4506"/>
                    </a:lnTo>
                    <a:lnTo>
                      <a:pt x="1241" y="4505"/>
                    </a:lnTo>
                    <a:lnTo>
                      <a:pt x="1236" y="4500"/>
                    </a:lnTo>
                    <a:lnTo>
                      <a:pt x="1219" y="4477"/>
                    </a:lnTo>
                    <a:lnTo>
                      <a:pt x="1214" y="4477"/>
                    </a:lnTo>
                    <a:lnTo>
                      <a:pt x="1208" y="4478"/>
                    </a:lnTo>
                    <a:lnTo>
                      <a:pt x="1202" y="4478"/>
                    </a:lnTo>
                    <a:lnTo>
                      <a:pt x="1180" y="4461"/>
                    </a:lnTo>
                    <a:lnTo>
                      <a:pt x="1170" y="4458"/>
                    </a:lnTo>
                    <a:lnTo>
                      <a:pt x="1145" y="4473"/>
                    </a:lnTo>
                    <a:lnTo>
                      <a:pt x="1136" y="4477"/>
                    </a:lnTo>
                    <a:lnTo>
                      <a:pt x="1134" y="4477"/>
                    </a:lnTo>
                    <a:lnTo>
                      <a:pt x="1107" y="4458"/>
                    </a:lnTo>
                    <a:lnTo>
                      <a:pt x="1094" y="4445"/>
                    </a:lnTo>
                    <a:lnTo>
                      <a:pt x="1079" y="4436"/>
                    </a:lnTo>
                    <a:lnTo>
                      <a:pt x="1072" y="4433"/>
                    </a:lnTo>
                    <a:lnTo>
                      <a:pt x="1038" y="4423"/>
                    </a:lnTo>
                    <a:lnTo>
                      <a:pt x="1030" y="4422"/>
                    </a:lnTo>
                    <a:lnTo>
                      <a:pt x="1027" y="4414"/>
                    </a:lnTo>
                    <a:lnTo>
                      <a:pt x="1023" y="4408"/>
                    </a:lnTo>
                    <a:lnTo>
                      <a:pt x="1017" y="4404"/>
                    </a:lnTo>
                    <a:lnTo>
                      <a:pt x="995" y="4396"/>
                    </a:lnTo>
                    <a:lnTo>
                      <a:pt x="983" y="4396"/>
                    </a:lnTo>
                    <a:lnTo>
                      <a:pt x="976" y="4404"/>
                    </a:lnTo>
                    <a:lnTo>
                      <a:pt x="970" y="4408"/>
                    </a:lnTo>
                    <a:lnTo>
                      <a:pt x="962" y="4407"/>
                    </a:lnTo>
                    <a:lnTo>
                      <a:pt x="959" y="4407"/>
                    </a:lnTo>
                    <a:lnTo>
                      <a:pt x="948" y="4408"/>
                    </a:lnTo>
                    <a:lnTo>
                      <a:pt x="935" y="4414"/>
                    </a:lnTo>
                    <a:lnTo>
                      <a:pt x="924" y="4423"/>
                    </a:lnTo>
                    <a:lnTo>
                      <a:pt x="918" y="4422"/>
                    </a:lnTo>
                    <a:lnTo>
                      <a:pt x="913" y="4419"/>
                    </a:lnTo>
                    <a:lnTo>
                      <a:pt x="899" y="4400"/>
                    </a:lnTo>
                    <a:lnTo>
                      <a:pt x="885" y="4401"/>
                    </a:lnTo>
                    <a:lnTo>
                      <a:pt x="861" y="4390"/>
                    </a:lnTo>
                    <a:lnTo>
                      <a:pt x="856" y="4380"/>
                    </a:lnTo>
                    <a:lnTo>
                      <a:pt x="845" y="4369"/>
                    </a:lnTo>
                    <a:lnTo>
                      <a:pt x="837" y="4341"/>
                    </a:lnTo>
                    <a:lnTo>
                      <a:pt x="837" y="4324"/>
                    </a:lnTo>
                    <a:lnTo>
                      <a:pt x="832" y="4302"/>
                    </a:lnTo>
                    <a:lnTo>
                      <a:pt x="837" y="4292"/>
                    </a:lnTo>
                    <a:lnTo>
                      <a:pt x="830" y="4276"/>
                    </a:lnTo>
                    <a:lnTo>
                      <a:pt x="819" y="4265"/>
                    </a:lnTo>
                    <a:lnTo>
                      <a:pt x="804" y="4258"/>
                    </a:lnTo>
                    <a:lnTo>
                      <a:pt x="793" y="4259"/>
                    </a:lnTo>
                    <a:lnTo>
                      <a:pt x="785" y="4255"/>
                    </a:lnTo>
                    <a:lnTo>
                      <a:pt x="782" y="4248"/>
                    </a:lnTo>
                    <a:lnTo>
                      <a:pt x="782" y="4238"/>
                    </a:lnTo>
                    <a:lnTo>
                      <a:pt x="777" y="4236"/>
                    </a:lnTo>
                    <a:lnTo>
                      <a:pt x="774" y="4233"/>
                    </a:lnTo>
                    <a:lnTo>
                      <a:pt x="771" y="4233"/>
                    </a:lnTo>
                    <a:lnTo>
                      <a:pt x="765" y="4238"/>
                    </a:lnTo>
                    <a:lnTo>
                      <a:pt x="761" y="4238"/>
                    </a:lnTo>
                    <a:lnTo>
                      <a:pt x="754" y="4233"/>
                    </a:lnTo>
                    <a:lnTo>
                      <a:pt x="750" y="4229"/>
                    </a:lnTo>
                    <a:lnTo>
                      <a:pt x="757" y="4200"/>
                    </a:lnTo>
                    <a:lnTo>
                      <a:pt x="752" y="4185"/>
                    </a:lnTo>
                    <a:lnTo>
                      <a:pt x="743" y="4174"/>
                    </a:lnTo>
                    <a:lnTo>
                      <a:pt x="721" y="4160"/>
                    </a:lnTo>
                    <a:lnTo>
                      <a:pt x="697" y="4138"/>
                    </a:lnTo>
                    <a:lnTo>
                      <a:pt x="688" y="4135"/>
                    </a:lnTo>
                    <a:lnTo>
                      <a:pt x="688" y="4131"/>
                    </a:lnTo>
                    <a:lnTo>
                      <a:pt x="679" y="4112"/>
                    </a:lnTo>
                    <a:lnTo>
                      <a:pt x="677" y="4098"/>
                    </a:lnTo>
                    <a:lnTo>
                      <a:pt x="668" y="4079"/>
                    </a:lnTo>
                    <a:lnTo>
                      <a:pt x="648" y="4069"/>
                    </a:lnTo>
                    <a:lnTo>
                      <a:pt x="629" y="4068"/>
                    </a:lnTo>
                    <a:lnTo>
                      <a:pt x="610" y="4062"/>
                    </a:lnTo>
                    <a:lnTo>
                      <a:pt x="608" y="4062"/>
                    </a:lnTo>
                    <a:lnTo>
                      <a:pt x="608" y="4058"/>
                    </a:lnTo>
                    <a:lnTo>
                      <a:pt x="604" y="4051"/>
                    </a:lnTo>
                    <a:lnTo>
                      <a:pt x="608" y="4043"/>
                    </a:lnTo>
                    <a:lnTo>
                      <a:pt x="612" y="4041"/>
                    </a:lnTo>
                    <a:lnTo>
                      <a:pt x="618" y="4040"/>
                    </a:lnTo>
                    <a:lnTo>
                      <a:pt x="623" y="4030"/>
                    </a:lnTo>
                    <a:lnTo>
                      <a:pt x="624" y="4021"/>
                    </a:lnTo>
                    <a:lnTo>
                      <a:pt x="621" y="4003"/>
                    </a:lnTo>
                    <a:lnTo>
                      <a:pt x="618" y="3971"/>
                    </a:lnTo>
                    <a:lnTo>
                      <a:pt x="613" y="3954"/>
                    </a:lnTo>
                    <a:lnTo>
                      <a:pt x="615" y="3948"/>
                    </a:lnTo>
                    <a:lnTo>
                      <a:pt x="615" y="3927"/>
                    </a:lnTo>
                    <a:lnTo>
                      <a:pt x="612" y="3906"/>
                    </a:lnTo>
                    <a:lnTo>
                      <a:pt x="613" y="3898"/>
                    </a:lnTo>
                    <a:lnTo>
                      <a:pt x="621" y="3895"/>
                    </a:lnTo>
                    <a:lnTo>
                      <a:pt x="624" y="3895"/>
                    </a:lnTo>
                    <a:lnTo>
                      <a:pt x="657" y="3876"/>
                    </a:lnTo>
                    <a:lnTo>
                      <a:pt x="664" y="3879"/>
                    </a:lnTo>
                    <a:lnTo>
                      <a:pt x="675" y="3887"/>
                    </a:lnTo>
                    <a:lnTo>
                      <a:pt x="684" y="3884"/>
                    </a:lnTo>
                    <a:lnTo>
                      <a:pt x="688" y="3879"/>
                    </a:lnTo>
                    <a:lnTo>
                      <a:pt x="692" y="3873"/>
                    </a:lnTo>
                    <a:lnTo>
                      <a:pt x="700" y="3872"/>
                    </a:lnTo>
                    <a:lnTo>
                      <a:pt x="706" y="3872"/>
                    </a:lnTo>
                    <a:lnTo>
                      <a:pt x="717" y="3873"/>
                    </a:lnTo>
                    <a:lnTo>
                      <a:pt x="717" y="3865"/>
                    </a:lnTo>
                    <a:lnTo>
                      <a:pt x="710" y="3857"/>
                    </a:lnTo>
                    <a:lnTo>
                      <a:pt x="703" y="3854"/>
                    </a:lnTo>
                    <a:lnTo>
                      <a:pt x="692" y="3840"/>
                    </a:lnTo>
                    <a:lnTo>
                      <a:pt x="684" y="3833"/>
                    </a:lnTo>
                    <a:lnTo>
                      <a:pt x="648" y="3817"/>
                    </a:lnTo>
                    <a:lnTo>
                      <a:pt x="643" y="3807"/>
                    </a:lnTo>
                    <a:lnTo>
                      <a:pt x="634" y="3778"/>
                    </a:lnTo>
                    <a:lnTo>
                      <a:pt x="632" y="3773"/>
                    </a:lnTo>
                    <a:lnTo>
                      <a:pt x="629" y="3767"/>
                    </a:lnTo>
                    <a:lnTo>
                      <a:pt x="621" y="3759"/>
                    </a:lnTo>
                    <a:lnTo>
                      <a:pt x="601" y="3756"/>
                    </a:lnTo>
                    <a:lnTo>
                      <a:pt x="590" y="3746"/>
                    </a:lnTo>
                    <a:lnTo>
                      <a:pt x="575" y="3735"/>
                    </a:lnTo>
                    <a:lnTo>
                      <a:pt x="569" y="3723"/>
                    </a:lnTo>
                    <a:lnTo>
                      <a:pt x="558" y="3705"/>
                    </a:lnTo>
                    <a:lnTo>
                      <a:pt x="546" y="3697"/>
                    </a:lnTo>
                    <a:lnTo>
                      <a:pt x="546" y="3694"/>
                    </a:lnTo>
                    <a:lnTo>
                      <a:pt x="531" y="3665"/>
                    </a:lnTo>
                    <a:lnTo>
                      <a:pt x="522" y="3610"/>
                    </a:lnTo>
                    <a:lnTo>
                      <a:pt x="517" y="3600"/>
                    </a:lnTo>
                    <a:lnTo>
                      <a:pt x="522" y="3593"/>
                    </a:lnTo>
                    <a:lnTo>
                      <a:pt x="526" y="3588"/>
                    </a:lnTo>
                    <a:lnTo>
                      <a:pt x="544" y="3578"/>
                    </a:lnTo>
                    <a:lnTo>
                      <a:pt x="555" y="3556"/>
                    </a:lnTo>
                    <a:lnTo>
                      <a:pt x="558" y="3541"/>
                    </a:lnTo>
                    <a:lnTo>
                      <a:pt x="564" y="3537"/>
                    </a:lnTo>
                    <a:lnTo>
                      <a:pt x="566" y="3537"/>
                    </a:lnTo>
                    <a:lnTo>
                      <a:pt x="569" y="3534"/>
                    </a:lnTo>
                    <a:lnTo>
                      <a:pt x="575" y="3537"/>
                    </a:lnTo>
                    <a:lnTo>
                      <a:pt x="588" y="3534"/>
                    </a:lnTo>
                    <a:lnTo>
                      <a:pt x="635" y="3512"/>
                    </a:lnTo>
                    <a:lnTo>
                      <a:pt x="635" y="3508"/>
                    </a:lnTo>
                    <a:lnTo>
                      <a:pt x="634" y="3505"/>
                    </a:lnTo>
                    <a:lnTo>
                      <a:pt x="632" y="3501"/>
                    </a:lnTo>
                    <a:lnTo>
                      <a:pt x="629" y="3486"/>
                    </a:lnTo>
                    <a:lnTo>
                      <a:pt x="662" y="3478"/>
                    </a:lnTo>
                    <a:lnTo>
                      <a:pt x="668" y="3473"/>
                    </a:lnTo>
                    <a:lnTo>
                      <a:pt x="668" y="3464"/>
                    </a:lnTo>
                    <a:lnTo>
                      <a:pt x="667" y="3458"/>
                    </a:lnTo>
                    <a:lnTo>
                      <a:pt x="668" y="3450"/>
                    </a:lnTo>
                    <a:lnTo>
                      <a:pt x="668" y="3436"/>
                    </a:lnTo>
                    <a:lnTo>
                      <a:pt x="664" y="3418"/>
                    </a:lnTo>
                    <a:lnTo>
                      <a:pt x="664" y="3410"/>
                    </a:lnTo>
                    <a:lnTo>
                      <a:pt x="667" y="3408"/>
                    </a:lnTo>
                    <a:lnTo>
                      <a:pt x="673" y="3388"/>
                    </a:lnTo>
                    <a:lnTo>
                      <a:pt x="688" y="3381"/>
                    </a:lnTo>
                    <a:lnTo>
                      <a:pt x="697" y="3370"/>
                    </a:lnTo>
                    <a:lnTo>
                      <a:pt x="697" y="3363"/>
                    </a:lnTo>
                    <a:lnTo>
                      <a:pt x="692" y="3355"/>
                    </a:lnTo>
                    <a:lnTo>
                      <a:pt x="692" y="3347"/>
                    </a:lnTo>
                    <a:lnTo>
                      <a:pt x="699" y="3342"/>
                    </a:lnTo>
                    <a:lnTo>
                      <a:pt x="706" y="3341"/>
                    </a:lnTo>
                    <a:lnTo>
                      <a:pt x="714" y="3338"/>
                    </a:lnTo>
                    <a:lnTo>
                      <a:pt x="722" y="3344"/>
                    </a:lnTo>
                    <a:lnTo>
                      <a:pt x="730" y="3342"/>
                    </a:lnTo>
                    <a:lnTo>
                      <a:pt x="730" y="3331"/>
                    </a:lnTo>
                    <a:lnTo>
                      <a:pt x="724" y="3327"/>
                    </a:lnTo>
                    <a:lnTo>
                      <a:pt x="703" y="3300"/>
                    </a:lnTo>
                    <a:lnTo>
                      <a:pt x="699" y="3279"/>
                    </a:lnTo>
                    <a:lnTo>
                      <a:pt x="686" y="3255"/>
                    </a:lnTo>
                    <a:lnTo>
                      <a:pt x="686" y="3250"/>
                    </a:lnTo>
                    <a:lnTo>
                      <a:pt x="688" y="3249"/>
                    </a:lnTo>
                    <a:lnTo>
                      <a:pt x="692" y="3235"/>
                    </a:lnTo>
                    <a:lnTo>
                      <a:pt x="697" y="3232"/>
                    </a:lnTo>
                    <a:lnTo>
                      <a:pt x="706" y="3222"/>
                    </a:lnTo>
                    <a:lnTo>
                      <a:pt x="706" y="3221"/>
                    </a:lnTo>
                    <a:lnTo>
                      <a:pt x="700" y="3205"/>
                    </a:lnTo>
                    <a:lnTo>
                      <a:pt x="703" y="3200"/>
                    </a:lnTo>
                    <a:lnTo>
                      <a:pt x="711" y="3184"/>
                    </a:lnTo>
                    <a:lnTo>
                      <a:pt x="722" y="3184"/>
                    </a:lnTo>
                    <a:lnTo>
                      <a:pt x="739" y="3173"/>
                    </a:lnTo>
                    <a:lnTo>
                      <a:pt x="755" y="3152"/>
                    </a:lnTo>
                    <a:lnTo>
                      <a:pt x="774" y="3145"/>
                    </a:lnTo>
                    <a:lnTo>
                      <a:pt x="779" y="3148"/>
                    </a:lnTo>
                    <a:lnTo>
                      <a:pt x="795" y="3151"/>
                    </a:lnTo>
                    <a:lnTo>
                      <a:pt x="809" y="3148"/>
                    </a:lnTo>
                    <a:lnTo>
                      <a:pt x="810" y="3145"/>
                    </a:lnTo>
                    <a:lnTo>
                      <a:pt x="815" y="3145"/>
                    </a:lnTo>
                    <a:lnTo>
                      <a:pt x="830" y="3140"/>
                    </a:lnTo>
                    <a:lnTo>
                      <a:pt x="839" y="3140"/>
                    </a:lnTo>
                    <a:lnTo>
                      <a:pt x="852" y="3144"/>
                    </a:lnTo>
                    <a:lnTo>
                      <a:pt x="875" y="3159"/>
                    </a:lnTo>
                    <a:lnTo>
                      <a:pt x="908" y="3166"/>
                    </a:lnTo>
                    <a:lnTo>
                      <a:pt x="927" y="3166"/>
                    </a:lnTo>
                    <a:lnTo>
                      <a:pt x="935" y="3163"/>
                    </a:lnTo>
                    <a:lnTo>
                      <a:pt x="935" y="3162"/>
                    </a:lnTo>
                    <a:lnTo>
                      <a:pt x="924" y="3119"/>
                    </a:lnTo>
                    <a:lnTo>
                      <a:pt x="919" y="3108"/>
                    </a:lnTo>
                    <a:lnTo>
                      <a:pt x="910" y="3096"/>
                    </a:lnTo>
                    <a:lnTo>
                      <a:pt x="910" y="3080"/>
                    </a:lnTo>
                    <a:lnTo>
                      <a:pt x="908" y="3076"/>
                    </a:lnTo>
                    <a:lnTo>
                      <a:pt x="897" y="3071"/>
                    </a:lnTo>
                    <a:lnTo>
                      <a:pt x="883" y="3071"/>
                    </a:lnTo>
                    <a:lnTo>
                      <a:pt x="861" y="3063"/>
                    </a:lnTo>
                    <a:lnTo>
                      <a:pt x="859" y="3060"/>
                    </a:lnTo>
                    <a:lnTo>
                      <a:pt x="842" y="3042"/>
                    </a:lnTo>
                    <a:lnTo>
                      <a:pt x="823" y="3002"/>
                    </a:lnTo>
                    <a:lnTo>
                      <a:pt x="817" y="2980"/>
                    </a:lnTo>
                    <a:lnTo>
                      <a:pt x="823" y="2960"/>
                    </a:lnTo>
                    <a:lnTo>
                      <a:pt x="823" y="2948"/>
                    </a:lnTo>
                    <a:lnTo>
                      <a:pt x="812" y="2926"/>
                    </a:lnTo>
                    <a:lnTo>
                      <a:pt x="810" y="2916"/>
                    </a:lnTo>
                    <a:lnTo>
                      <a:pt x="809" y="2905"/>
                    </a:lnTo>
                    <a:lnTo>
                      <a:pt x="766" y="2872"/>
                    </a:lnTo>
                    <a:lnTo>
                      <a:pt x="768" y="2868"/>
                    </a:lnTo>
                    <a:lnTo>
                      <a:pt x="782" y="2851"/>
                    </a:lnTo>
                    <a:lnTo>
                      <a:pt x="810" y="2784"/>
                    </a:lnTo>
                    <a:lnTo>
                      <a:pt x="812" y="2781"/>
                    </a:lnTo>
                    <a:lnTo>
                      <a:pt x="812" y="2780"/>
                    </a:lnTo>
                    <a:lnTo>
                      <a:pt x="804" y="2774"/>
                    </a:lnTo>
                    <a:lnTo>
                      <a:pt x="788" y="2774"/>
                    </a:lnTo>
                    <a:lnTo>
                      <a:pt x="782" y="2770"/>
                    </a:lnTo>
                    <a:lnTo>
                      <a:pt x="776" y="2733"/>
                    </a:lnTo>
                    <a:lnTo>
                      <a:pt x="766" y="2729"/>
                    </a:lnTo>
                    <a:lnTo>
                      <a:pt x="750" y="2729"/>
                    </a:lnTo>
                    <a:lnTo>
                      <a:pt x="730" y="2718"/>
                    </a:lnTo>
                    <a:lnTo>
                      <a:pt x="724" y="2718"/>
                    </a:lnTo>
                    <a:lnTo>
                      <a:pt x="717" y="2719"/>
                    </a:lnTo>
                    <a:lnTo>
                      <a:pt x="708" y="2719"/>
                    </a:lnTo>
                    <a:lnTo>
                      <a:pt x="699" y="2718"/>
                    </a:lnTo>
                    <a:lnTo>
                      <a:pt x="624" y="2676"/>
                    </a:lnTo>
                    <a:lnTo>
                      <a:pt x="610" y="2711"/>
                    </a:lnTo>
                    <a:lnTo>
                      <a:pt x="590" y="2729"/>
                    </a:lnTo>
                    <a:lnTo>
                      <a:pt x="580" y="2730"/>
                    </a:lnTo>
                    <a:lnTo>
                      <a:pt x="579" y="2729"/>
                    </a:lnTo>
                    <a:lnTo>
                      <a:pt x="561" y="2722"/>
                    </a:lnTo>
                    <a:lnTo>
                      <a:pt x="542" y="2725"/>
                    </a:lnTo>
                    <a:lnTo>
                      <a:pt x="537" y="2725"/>
                    </a:lnTo>
                    <a:lnTo>
                      <a:pt x="520" y="2715"/>
                    </a:lnTo>
                    <a:lnTo>
                      <a:pt x="506" y="2719"/>
                    </a:lnTo>
                    <a:lnTo>
                      <a:pt x="490" y="2714"/>
                    </a:lnTo>
                    <a:lnTo>
                      <a:pt x="470" y="2700"/>
                    </a:lnTo>
                    <a:lnTo>
                      <a:pt x="446" y="2693"/>
                    </a:lnTo>
                    <a:lnTo>
                      <a:pt x="426" y="2675"/>
                    </a:lnTo>
                    <a:lnTo>
                      <a:pt x="413" y="2670"/>
                    </a:lnTo>
                    <a:lnTo>
                      <a:pt x="375" y="2650"/>
                    </a:lnTo>
                    <a:lnTo>
                      <a:pt x="372" y="2645"/>
                    </a:lnTo>
                    <a:lnTo>
                      <a:pt x="364" y="2631"/>
                    </a:lnTo>
                    <a:lnTo>
                      <a:pt x="364" y="2621"/>
                    </a:lnTo>
                    <a:lnTo>
                      <a:pt x="361" y="2617"/>
                    </a:lnTo>
                    <a:lnTo>
                      <a:pt x="334" y="2621"/>
                    </a:lnTo>
                    <a:lnTo>
                      <a:pt x="318" y="2594"/>
                    </a:lnTo>
                    <a:lnTo>
                      <a:pt x="309" y="2584"/>
                    </a:lnTo>
                    <a:lnTo>
                      <a:pt x="307" y="2583"/>
                    </a:lnTo>
                    <a:lnTo>
                      <a:pt x="285" y="2584"/>
                    </a:lnTo>
                    <a:lnTo>
                      <a:pt x="273" y="2577"/>
                    </a:lnTo>
                    <a:lnTo>
                      <a:pt x="269" y="2572"/>
                    </a:lnTo>
                    <a:lnTo>
                      <a:pt x="266" y="2565"/>
                    </a:lnTo>
                    <a:lnTo>
                      <a:pt x="266" y="2556"/>
                    </a:lnTo>
                    <a:lnTo>
                      <a:pt x="260" y="2533"/>
                    </a:lnTo>
                    <a:lnTo>
                      <a:pt x="269" y="2517"/>
                    </a:lnTo>
                    <a:lnTo>
                      <a:pt x="274" y="2512"/>
                    </a:lnTo>
                    <a:lnTo>
                      <a:pt x="284" y="2508"/>
                    </a:lnTo>
                    <a:lnTo>
                      <a:pt x="282" y="2500"/>
                    </a:lnTo>
                    <a:lnTo>
                      <a:pt x="280" y="2496"/>
                    </a:lnTo>
                    <a:lnTo>
                      <a:pt x="274" y="2490"/>
                    </a:lnTo>
                    <a:lnTo>
                      <a:pt x="271" y="2489"/>
                    </a:lnTo>
                    <a:lnTo>
                      <a:pt x="266" y="2489"/>
                    </a:lnTo>
                    <a:lnTo>
                      <a:pt x="255" y="2490"/>
                    </a:lnTo>
                    <a:lnTo>
                      <a:pt x="255" y="2485"/>
                    </a:lnTo>
                    <a:lnTo>
                      <a:pt x="271" y="2468"/>
                    </a:lnTo>
                    <a:lnTo>
                      <a:pt x="274" y="2456"/>
                    </a:lnTo>
                    <a:lnTo>
                      <a:pt x="280" y="2446"/>
                    </a:lnTo>
                    <a:lnTo>
                      <a:pt x="285" y="2431"/>
                    </a:lnTo>
                    <a:lnTo>
                      <a:pt x="288" y="2420"/>
                    </a:lnTo>
                    <a:lnTo>
                      <a:pt x="284" y="2402"/>
                    </a:lnTo>
                    <a:lnTo>
                      <a:pt x="282" y="2394"/>
                    </a:lnTo>
                    <a:lnTo>
                      <a:pt x="258" y="2380"/>
                    </a:lnTo>
                    <a:lnTo>
                      <a:pt x="255" y="2375"/>
                    </a:lnTo>
                    <a:lnTo>
                      <a:pt x="253" y="2365"/>
                    </a:lnTo>
                    <a:lnTo>
                      <a:pt x="247" y="2355"/>
                    </a:lnTo>
                    <a:lnTo>
                      <a:pt x="238" y="2348"/>
                    </a:lnTo>
                    <a:lnTo>
                      <a:pt x="230" y="2348"/>
                    </a:lnTo>
                    <a:lnTo>
                      <a:pt x="227" y="2337"/>
                    </a:lnTo>
                    <a:lnTo>
                      <a:pt x="238" y="2333"/>
                    </a:lnTo>
                    <a:lnTo>
                      <a:pt x="249" y="2332"/>
                    </a:lnTo>
                    <a:lnTo>
                      <a:pt x="253" y="2321"/>
                    </a:lnTo>
                    <a:lnTo>
                      <a:pt x="251" y="2307"/>
                    </a:lnTo>
                    <a:lnTo>
                      <a:pt x="244" y="2296"/>
                    </a:lnTo>
                    <a:lnTo>
                      <a:pt x="241" y="2283"/>
                    </a:lnTo>
                    <a:lnTo>
                      <a:pt x="231" y="2272"/>
                    </a:lnTo>
                    <a:lnTo>
                      <a:pt x="211" y="2263"/>
                    </a:lnTo>
                    <a:lnTo>
                      <a:pt x="192" y="2261"/>
                    </a:lnTo>
                    <a:lnTo>
                      <a:pt x="173" y="2266"/>
                    </a:lnTo>
                    <a:lnTo>
                      <a:pt x="102" y="2267"/>
                    </a:lnTo>
                    <a:lnTo>
                      <a:pt x="96" y="2263"/>
                    </a:lnTo>
                    <a:lnTo>
                      <a:pt x="85" y="2241"/>
                    </a:lnTo>
                    <a:lnTo>
                      <a:pt x="80" y="2233"/>
                    </a:lnTo>
                    <a:lnTo>
                      <a:pt x="80" y="2223"/>
                    </a:lnTo>
                    <a:lnTo>
                      <a:pt x="91" y="2212"/>
                    </a:lnTo>
                    <a:lnTo>
                      <a:pt x="91" y="2205"/>
                    </a:lnTo>
                    <a:lnTo>
                      <a:pt x="83" y="2194"/>
                    </a:lnTo>
                    <a:lnTo>
                      <a:pt x="77" y="2191"/>
                    </a:lnTo>
                    <a:lnTo>
                      <a:pt x="72" y="2190"/>
                    </a:lnTo>
                    <a:lnTo>
                      <a:pt x="67" y="2183"/>
                    </a:lnTo>
                    <a:lnTo>
                      <a:pt x="77" y="2173"/>
                    </a:lnTo>
                    <a:lnTo>
                      <a:pt x="77" y="2162"/>
                    </a:lnTo>
                    <a:lnTo>
                      <a:pt x="72" y="2140"/>
                    </a:lnTo>
                    <a:lnTo>
                      <a:pt x="66" y="2132"/>
                    </a:lnTo>
                    <a:lnTo>
                      <a:pt x="55" y="2130"/>
                    </a:lnTo>
                    <a:lnTo>
                      <a:pt x="44" y="2124"/>
                    </a:lnTo>
                    <a:lnTo>
                      <a:pt x="36" y="2119"/>
                    </a:lnTo>
                    <a:lnTo>
                      <a:pt x="40" y="2108"/>
                    </a:lnTo>
                    <a:lnTo>
                      <a:pt x="40" y="2097"/>
                    </a:lnTo>
                    <a:lnTo>
                      <a:pt x="29" y="2081"/>
                    </a:lnTo>
                    <a:lnTo>
                      <a:pt x="9" y="2059"/>
                    </a:lnTo>
                    <a:lnTo>
                      <a:pt x="0" y="2052"/>
                    </a:lnTo>
                    <a:lnTo>
                      <a:pt x="0" y="2041"/>
                    </a:lnTo>
                    <a:lnTo>
                      <a:pt x="4" y="2030"/>
                    </a:lnTo>
                    <a:lnTo>
                      <a:pt x="7" y="2027"/>
                    </a:lnTo>
                    <a:lnTo>
                      <a:pt x="9" y="2010"/>
                    </a:lnTo>
                    <a:lnTo>
                      <a:pt x="42" y="2012"/>
                    </a:lnTo>
                    <a:lnTo>
                      <a:pt x="56" y="1998"/>
                    </a:lnTo>
                    <a:lnTo>
                      <a:pt x="80" y="1987"/>
                    </a:lnTo>
                    <a:lnTo>
                      <a:pt x="88" y="1968"/>
                    </a:lnTo>
                    <a:lnTo>
                      <a:pt x="91" y="1951"/>
                    </a:lnTo>
                    <a:lnTo>
                      <a:pt x="96" y="1944"/>
                    </a:lnTo>
                    <a:lnTo>
                      <a:pt x="99" y="1939"/>
                    </a:lnTo>
                    <a:lnTo>
                      <a:pt x="111" y="1940"/>
                    </a:lnTo>
                    <a:lnTo>
                      <a:pt x="129" y="1939"/>
                    </a:lnTo>
                    <a:lnTo>
                      <a:pt x="151" y="1924"/>
                    </a:lnTo>
                    <a:lnTo>
                      <a:pt x="160" y="1922"/>
                    </a:lnTo>
                    <a:lnTo>
                      <a:pt x="165" y="1928"/>
                    </a:lnTo>
                    <a:lnTo>
                      <a:pt x="171" y="1929"/>
                    </a:lnTo>
                    <a:lnTo>
                      <a:pt x="187" y="1940"/>
                    </a:lnTo>
                    <a:lnTo>
                      <a:pt x="189" y="1940"/>
                    </a:lnTo>
                    <a:lnTo>
                      <a:pt x="214" y="1944"/>
                    </a:lnTo>
                    <a:lnTo>
                      <a:pt x="225" y="1939"/>
                    </a:lnTo>
                    <a:lnTo>
                      <a:pt x="233" y="1928"/>
                    </a:lnTo>
                    <a:lnTo>
                      <a:pt x="241" y="1913"/>
                    </a:lnTo>
                    <a:lnTo>
                      <a:pt x="242" y="1906"/>
                    </a:lnTo>
                    <a:lnTo>
                      <a:pt x="249" y="1900"/>
                    </a:lnTo>
                    <a:lnTo>
                      <a:pt x="262" y="1884"/>
                    </a:lnTo>
                    <a:lnTo>
                      <a:pt x="280" y="1879"/>
                    </a:lnTo>
                    <a:lnTo>
                      <a:pt x="291" y="1881"/>
                    </a:lnTo>
                    <a:lnTo>
                      <a:pt x="304" y="1895"/>
                    </a:lnTo>
                    <a:lnTo>
                      <a:pt x="328" y="1896"/>
                    </a:lnTo>
                    <a:lnTo>
                      <a:pt x="345" y="1903"/>
                    </a:lnTo>
                    <a:lnTo>
                      <a:pt x="411" y="1935"/>
                    </a:lnTo>
                    <a:lnTo>
                      <a:pt x="419" y="1946"/>
                    </a:lnTo>
                    <a:lnTo>
                      <a:pt x="419" y="1950"/>
                    </a:lnTo>
                    <a:lnTo>
                      <a:pt x="426" y="1960"/>
                    </a:lnTo>
                    <a:lnTo>
                      <a:pt x="430" y="1960"/>
                    </a:lnTo>
                    <a:lnTo>
                      <a:pt x="470" y="1940"/>
                    </a:lnTo>
                    <a:lnTo>
                      <a:pt x="476" y="1935"/>
                    </a:lnTo>
                    <a:lnTo>
                      <a:pt x="482" y="1933"/>
                    </a:lnTo>
                    <a:lnTo>
                      <a:pt x="495" y="1933"/>
                    </a:lnTo>
                    <a:lnTo>
                      <a:pt x="514" y="1929"/>
                    </a:lnTo>
                    <a:lnTo>
                      <a:pt x="515" y="1928"/>
                    </a:lnTo>
                    <a:lnTo>
                      <a:pt x="520" y="1921"/>
                    </a:lnTo>
                    <a:lnTo>
                      <a:pt x="522" y="1917"/>
                    </a:lnTo>
                    <a:lnTo>
                      <a:pt x="522" y="1911"/>
                    </a:lnTo>
                    <a:lnTo>
                      <a:pt x="506" y="1899"/>
                    </a:lnTo>
                    <a:lnTo>
                      <a:pt x="495" y="1881"/>
                    </a:lnTo>
                    <a:lnTo>
                      <a:pt x="493" y="1874"/>
                    </a:lnTo>
                    <a:lnTo>
                      <a:pt x="506" y="1851"/>
                    </a:lnTo>
                    <a:lnTo>
                      <a:pt x="515" y="1846"/>
                    </a:lnTo>
                    <a:lnTo>
                      <a:pt x="546" y="1845"/>
                    </a:lnTo>
                    <a:lnTo>
                      <a:pt x="557" y="1840"/>
                    </a:lnTo>
                    <a:lnTo>
                      <a:pt x="566" y="1835"/>
                    </a:lnTo>
                    <a:lnTo>
                      <a:pt x="580" y="1830"/>
                    </a:lnTo>
                    <a:lnTo>
                      <a:pt x="597" y="1830"/>
                    </a:lnTo>
                    <a:lnTo>
                      <a:pt x="602" y="1824"/>
                    </a:lnTo>
                    <a:lnTo>
                      <a:pt x="604" y="1815"/>
                    </a:lnTo>
                    <a:lnTo>
                      <a:pt x="623" y="1804"/>
                    </a:lnTo>
                    <a:lnTo>
                      <a:pt x="624" y="1793"/>
                    </a:lnTo>
                    <a:lnTo>
                      <a:pt x="623" y="1790"/>
                    </a:lnTo>
                    <a:lnTo>
                      <a:pt x="623" y="1779"/>
                    </a:lnTo>
                    <a:lnTo>
                      <a:pt x="624" y="1775"/>
                    </a:lnTo>
                    <a:lnTo>
                      <a:pt x="643" y="1765"/>
                    </a:lnTo>
                    <a:lnTo>
                      <a:pt x="648" y="1758"/>
                    </a:lnTo>
                    <a:lnTo>
                      <a:pt x="643" y="1750"/>
                    </a:lnTo>
                    <a:lnTo>
                      <a:pt x="634" y="1742"/>
                    </a:lnTo>
                    <a:lnTo>
                      <a:pt x="645" y="1726"/>
                    </a:lnTo>
                    <a:lnTo>
                      <a:pt x="662" y="1726"/>
                    </a:lnTo>
                    <a:lnTo>
                      <a:pt x="673" y="1721"/>
                    </a:lnTo>
                    <a:lnTo>
                      <a:pt x="690" y="1717"/>
                    </a:lnTo>
                    <a:lnTo>
                      <a:pt x="699" y="1710"/>
                    </a:lnTo>
                    <a:lnTo>
                      <a:pt x="703" y="1704"/>
                    </a:lnTo>
                    <a:lnTo>
                      <a:pt x="711" y="1695"/>
                    </a:lnTo>
                    <a:lnTo>
                      <a:pt x="719" y="1695"/>
                    </a:lnTo>
                    <a:lnTo>
                      <a:pt x="750" y="1699"/>
                    </a:lnTo>
                    <a:lnTo>
                      <a:pt x="766" y="1695"/>
                    </a:lnTo>
                    <a:lnTo>
                      <a:pt x="788" y="1671"/>
                    </a:lnTo>
                    <a:lnTo>
                      <a:pt x="809" y="1670"/>
                    </a:lnTo>
                    <a:lnTo>
                      <a:pt x="828" y="1695"/>
                    </a:lnTo>
                    <a:lnTo>
                      <a:pt x="837" y="1704"/>
                    </a:lnTo>
                    <a:lnTo>
                      <a:pt x="850" y="1709"/>
                    </a:lnTo>
                    <a:lnTo>
                      <a:pt x="863" y="1703"/>
                    </a:lnTo>
                    <a:lnTo>
                      <a:pt x="872" y="1688"/>
                    </a:lnTo>
                    <a:lnTo>
                      <a:pt x="872" y="1682"/>
                    </a:lnTo>
                    <a:lnTo>
                      <a:pt x="870" y="1678"/>
                    </a:lnTo>
                    <a:lnTo>
                      <a:pt x="874" y="1666"/>
                    </a:lnTo>
                    <a:lnTo>
                      <a:pt x="883" y="1660"/>
                    </a:lnTo>
                    <a:lnTo>
                      <a:pt x="888" y="1651"/>
                    </a:lnTo>
                    <a:lnTo>
                      <a:pt x="897" y="1640"/>
                    </a:lnTo>
                    <a:lnTo>
                      <a:pt x="913" y="1630"/>
                    </a:lnTo>
                    <a:lnTo>
                      <a:pt x="916" y="1615"/>
                    </a:lnTo>
                    <a:lnTo>
                      <a:pt x="919" y="1605"/>
                    </a:lnTo>
                    <a:lnTo>
                      <a:pt x="924" y="1605"/>
                    </a:lnTo>
                    <a:lnTo>
                      <a:pt x="929" y="1604"/>
                    </a:lnTo>
                    <a:lnTo>
                      <a:pt x="932" y="1608"/>
                    </a:lnTo>
                    <a:lnTo>
                      <a:pt x="940" y="1611"/>
                    </a:lnTo>
                    <a:lnTo>
                      <a:pt x="948" y="1612"/>
                    </a:lnTo>
                    <a:lnTo>
                      <a:pt x="954" y="1600"/>
                    </a:lnTo>
                    <a:lnTo>
                      <a:pt x="962" y="1593"/>
                    </a:lnTo>
                    <a:lnTo>
                      <a:pt x="963" y="1589"/>
                    </a:lnTo>
                    <a:lnTo>
                      <a:pt x="968" y="1584"/>
                    </a:lnTo>
                    <a:lnTo>
                      <a:pt x="970" y="1578"/>
                    </a:lnTo>
                    <a:lnTo>
                      <a:pt x="970" y="1575"/>
                    </a:lnTo>
                    <a:lnTo>
                      <a:pt x="954" y="1539"/>
                    </a:lnTo>
                    <a:lnTo>
                      <a:pt x="963" y="1520"/>
                    </a:lnTo>
                    <a:lnTo>
                      <a:pt x="965" y="1509"/>
                    </a:lnTo>
                    <a:lnTo>
                      <a:pt x="946" y="1481"/>
                    </a:lnTo>
                    <a:lnTo>
                      <a:pt x="935" y="1473"/>
                    </a:lnTo>
                    <a:lnTo>
                      <a:pt x="927" y="1436"/>
                    </a:lnTo>
                    <a:lnTo>
                      <a:pt x="908" y="1408"/>
                    </a:lnTo>
                    <a:lnTo>
                      <a:pt x="907" y="1386"/>
                    </a:lnTo>
                    <a:lnTo>
                      <a:pt x="916" y="1378"/>
                    </a:lnTo>
                    <a:lnTo>
                      <a:pt x="929" y="1383"/>
                    </a:lnTo>
                    <a:lnTo>
                      <a:pt x="940" y="1383"/>
                    </a:lnTo>
                    <a:lnTo>
                      <a:pt x="948" y="1376"/>
                    </a:lnTo>
                    <a:lnTo>
                      <a:pt x="954" y="1371"/>
                    </a:lnTo>
                    <a:lnTo>
                      <a:pt x="954" y="1365"/>
                    </a:lnTo>
                    <a:lnTo>
                      <a:pt x="948" y="1353"/>
                    </a:lnTo>
                    <a:lnTo>
                      <a:pt x="948" y="1346"/>
                    </a:lnTo>
                    <a:lnTo>
                      <a:pt x="952" y="1327"/>
                    </a:lnTo>
                    <a:lnTo>
                      <a:pt x="959" y="1317"/>
                    </a:lnTo>
                    <a:lnTo>
                      <a:pt x="959" y="1316"/>
                    </a:lnTo>
                    <a:lnTo>
                      <a:pt x="976" y="1313"/>
                    </a:lnTo>
                    <a:lnTo>
                      <a:pt x="984" y="1310"/>
                    </a:lnTo>
                    <a:lnTo>
                      <a:pt x="992" y="1299"/>
                    </a:lnTo>
                    <a:lnTo>
                      <a:pt x="1006" y="1288"/>
                    </a:lnTo>
                    <a:lnTo>
                      <a:pt x="1003" y="1280"/>
                    </a:lnTo>
                    <a:lnTo>
                      <a:pt x="1001" y="1280"/>
                    </a:lnTo>
                    <a:lnTo>
                      <a:pt x="995" y="1277"/>
                    </a:lnTo>
                    <a:lnTo>
                      <a:pt x="995" y="1255"/>
                    </a:lnTo>
                    <a:lnTo>
                      <a:pt x="1003" y="1244"/>
                    </a:lnTo>
                    <a:lnTo>
                      <a:pt x="1003" y="1230"/>
                    </a:lnTo>
                    <a:lnTo>
                      <a:pt x="1005" y="1225"/>
                    </a:lnTo>
                    <a:lnTo>
                      <a:pt x="1023" y="1218"/>
                    </a:lnTo>
                    <a:lnTo>
                      <a:pt x="1025" y="1218"/>
                    </a:lnTo>
                    <a:lnTo>
                      <a:pt x="1025" y="1215"/>
                    </a:lnTo>
                    <a:lnTo>
                      <a:pt x="1028" y="1211"/>
                    </a:lnTo>
                    <a:lnTo>
                      <a:pt x="1034" y="1201"/>
                    </a:lnTo>
                    <a:lnTo>
                      <a:pt x="1030" y="1200"/>
                    </a:lnTo>
                    <a:lnTo>
                      <a:pt x="1028" y="1196"/>
                    </a:lnTo>
                    <a:lnTo>
                      <a:pt x="1030" y="1186"/>
                    </a:lnTo>
                    <a:lnTo>
                      <a:pt x="1036" y="1175"/>
                    </a:lnTo>
                    <a:lnTo>
                      <a:pt x="1041" y="1168"/>
                    </a:lnTo>
                    <a:lnTo>
                      <a:pt x="1041" y="1158"/>
                    </a:lnTo>
                    <a:lnTo>
                      <a:pt x="1039" y="1157"/>
                    </a:lnTo>
                    <a:lnTo>
                      <a:pt x="1017" y="1152"/>
                    </a:lnTo>
                    <a:lnTo>
                      <a:pt x="1003" y="1146"/>
                    </a:lnTo>
                    <a:lnTo>
                      <a:pt x="987" y="1135"/>
                    </a:lnTo>
                    <a:lnTo>
                      <a:pt x="981" y="1130"/>
                    </a:lnTo>
                    <a:lnTo>
                      <a:pt x="979" y="1124"/>
                    </a:lnTo>
                    <a:lnTo>
                      <a:pt x="974" y="1116"/>
                    </a:lnTo>
                    <a:lnTo>
                      <a:pt x="954" y="1110"/>
                    </a:lnTo>
                    <a:lnTo>
                      <a:pt x="941" y="1110"/>
                    </a:lnTo>
                    <a:lnTo>
                      <a:pt x="907" y="1094"/>
                    </a:lnTo>
                    <a:lnTo>
                      <a:pt x="899" y="1087"/>
                    </a:lnTo>
                    <a:lnTo>
                      <a:pt x="899" y="1070"/>
                    </a:lnTo>
                    <a:lnTo>
                      <a:pt x="894" y="1059"/>
                    </a:lnTo>
                    <a:lnTo>
                      <a:pt x="872" y="1036"/>
                    </a:lnTo>
                    <a:lnTo>
                      <a:pt x="866" y="1026"/>
                    </a:lnTo>
                    <a:lnTo>
                      <a:pt x="866" y="1018"/>
                    </a:lnTo>
                    <a:lnTo>
                      <a:pt x="870" y="1007"/>
                    </a:lnTo>
                    <a:lnTo>
                      <a:pt x="872" y="1005"/>
                    </a:lnTo>
                    <a:lnTo>
                      <a:pt x="872" y="999"/>
                    </a:lnTo>
                    <a:lnTo>
                      <a:pt x="864" y="996"/>
                    </a:lnTo>
                    <a:lnTo>
                      <a:pt x="837" y="988"/>
                    </a:lnTo>
                    <a:lnTo>
                      <a:pt x="801" y="985"/>
                    </a:lnTo>
                    <a:lnTo>
                      <a:pt x="795" y="988"/>
                    </a:lnTo>
                    <a:lnTo>
                      <a:pt x="793" y="988"/>
                    </a:lnTo>
                    <a:lnTo>
                      <a:pt x="790" y="993"/>
                    </a:lnTo>
                    <a:lnTo>
                      <a:pt x="782" y="994"/>
                    </a:lnTo>
                    <a:lnTo>
                      <a:pt x="768" y="993"/>
                    </a:lnTo>
                    <a:lnTo>
                      <a:pt x="766" y="990"/>
                    </a:lnTo>
                    <a:lnTo>
                      <a:pt x="763" y="972"/>
                    </a:lnTo>
                    <a:lnTo>
                      <a:pt x="765" y="971"/>
                    </a:lnTo>
                    <a:lnTo>
                      <a:pt x="765" y="968"/>
                    </a:lnTo>
                    <a:lnTo>
                      <a:pt x="768" y="960"/>
                    </a:lnTo>
                    <a:lnTo>
                      <a:pt x="771" y="956"/>
                    </a:lnTo>
                    <a:lnTo>
                      <a:pt x="776" y="952"/>
                    </a:lnTo>
                    <a:lnTo>
                      <a:pt x="782" y="946"/>
                    </a:lnTo>
                    <a:lnTo>
                      <a:pt x="779" y="941"/>
                    </a:lnTo>
                    <a:lnTo>
                      <a:pt x="774" y="928"/>
                    </a:lnTo>
                    <a:lnTo>
                      <a:pt x="755" y="924"/>
                    </a:lnTo>
                    <a:lnTo>
                      <a:pt x="741" y="927"/>
                    </a:lnTo>
                    <a:lnTo>
                      <a:pt x="724" y="927"/>
                    </a:lnTo>
                    <a:lnTo>
                      <a:pt x="688" y="920"/>
                    </a:lnTo>
                    <a:lnTo>
                      <a:pt x="668" y="909"/>
                    </a:lnTo>
                    <a:lnTo>
                      <a:pt x="668" y="907"/>
                    </a:lnTo>
                    <a:lnTo>
                      <a:pt x="670" y="895"/>
                    </a:lnTo>
                    <a:lnTo>
                      <a:pt x="670" y="890"/>
                    </a:lnTo>
                    <a:lnTo>
                      <a:pt x="673" y="885"/>
                    </a:lnTo>
                    <a:lnTo>
                      <a:pt x="677" y="874"/>
                    </a:lnTo>
                    <a:lnTo>
                      <a:pt x="677" y="873"/>
                    </a:lnTo>
                    <a:lnTo>
                      <a:pt x="673" y="863"/>
                    </a:lnTo>
                    <a:lnTo>
                      <a:pt x="648" y="837"/>
                    </a:lnTo>
                    <a:lnTo>
                      <a:pt x="651" y="818"/>
                    </a:lnTo>
                    <a:lnTo>
                      <a:pt x="656" y="808"/>
                    </a:lnTo>
                    <a:lnTo>
                      <a:pt x="657" y="800"/>
                    </a:lnTo>
                    <a:lnTo>
                      <a:pt x="656" y="796"/>
                    </a:lnTo>
                    <a:lnTo>
                      <a:pt x="648" y="785"/>
                    </a:lnTo>
                    <a:lnTo>
                      <a:pt x="643" y="749"/>
                    </a:lnTo>
                    <a:lnTo>
                      <a:pt x="643" y="745"/>
                    </a:lnTo>
                    <a:lnTo>
                      <a:pt x="648" y="742"/>
                    </a:lnTo>
                    <a:lnTo>
                      <a:pt x="653" y="734"/>
                    </a:lnTo>
                    <a:lnTo>
                      <a:pt x="653" y="732"/>
                    </a:lnTo>
                    <a:lnTo>
                      <a:pt x="651" y="712"/>
                    </a:lnTo>
                    <a:lnTo>
                      <a:pt x="640" y="704"/>
                    </a:lnTo>
                    <a:lnTo>
                      <a:pt x="621" y="694"/>
                    </a:lnTo>
                    <a:lnTo>
                      <a:pt x="615" y="683"/>
                    </a:lnTo>
                    <a:lnTo>
                      <a:pt x="615" y="673"/>
                    </a:lnTo>
                    <a:lnTo>
                      <a:pt x="621" y="665"/>
                    </a:lnTo>
                    <a:lnTo>
                      <a:pt x="626" y="618"/>
                    </a:lnTo>
                    <a:lnTo>
                      <a:pt x="623" y="603"/>
                    </a:lnTo>
                    <a:lnTo>
                      <a:pt x="624" y="596"/>
                    </a:lnTo>
                    <a:lnTo>
                      <a:pt x="626" y="589"/>
                    </a:lnTo>
                    <a:lnTo>
                      <a:pt x="626" y="584"/>
                    </a:lnTo>
                    <a:lnTo>
                      <a:pt x="624" y="581"/>
                    </a:lnTo>
                    <a:lnTo>
                      <a:pt x="645" y="567"/>
                    </a:lnTo>
                    <a:lnTo>
                      <a:pt x="653" y="545"/>
                    </a:lnTo>
                    <a:lnTo>
                      <a:pt x="653" y="535"/>
                    </a:lnTo>
                    <a:lnTo>
                      <a:pt x="634" y="534"/>
                    </a:lnTo>
                    <a:lnTo>
                      <a:pt x="613" y="524"/>
                    </a:lnTo>
                    <a:lnTo>
                      <a:pt x="608" y="523"/>
                    </a:lnTo>
                    <a:lnTo>
                      <a:pt x="599" y="519"/>
                    </a:lnTo>
                    <a:lnTo>
                      <a:pt x="590" y="501"/>
                    </a:lnTo>
                    <a:lnTo>
                      <a:pt x="580" y="501"/>
                    </a:lnTo>
                    <a:lnTo>
                      <a:pt x="568" y="505"/>
                    </a:lnTo>
                    <a:lnTo>
                      <a:pt x="522" y="523"/>
                    </a:lnTo>
                    <a:lnTo>
                      <a:pt x="514" y="524"/>
                    </a:lnTo>
                    <a:lnTo>
                      <a:pt x="498" y="516"/>
                    </a:lnTo>
                    <a:lnTo>
                      <a:pt x="490" y="513"/>
                    </a:lnTo>
                    <a:lnTo>
                      <a:pt x="487" y="509"/>
                    </a:lnTo>
                    <a:lnTo>
                      <a:pt x="487" y="502"/>
                    </a:lnTo>
                    <a:lnTo>
                      <a:pt x="484" y="498"/>
                    </a:lnTo>
                    <a:lnTo>
                      <a:pt x="487" y="492"/>
                    </a:lnTo>
                    <a:lnTo>
                      <a:pt x="487" y="490"/>
                    </a:lnTo>
                    <a:lnTo>
                      <a:pt x="482" y="486"/>
                    </a:lnTo>
                    <a:lnTo>
                      <a:pt x="473" y="486"/>
                    </a:lnTo>
                    <a:lnTo>
                      <a:pt x="468" y="480"/>
                    </a:lnTo>
                    <a:lnTo>
                      <a:pt x="466" y="470"/>
                    </a:lnTo>
                    <a:lnTo>
                      <a:pt x="468" y="465"/>
                    </a:lnTo>
                    <a:lnTo>
                      <a:pt x="468" y="448"/>
                    </a:lnTo>
                    <a:lnTo>
                      <a:pt x="459" y="433"/>
                    </a:lnTo>
                    <a:lnTo>
                      <a:pt x="451" y="433"/>
                    </a:lnTo>
                    <a:lnTo>
                      <a:pt x="449" y="437"/>
                    </a:lnTo>
                    <a:lnTo>
                      <a:pt x="430" y="442"/>
                    </a:lnTo>
                    <a:lnTo>
                      <a:pt x="411" y="442"/>
                    </a:lnTo>
                    <a:lnTo>
                      <a:pt x="397" y="439"/>
                    </a:lnTo>
                    <a:lnTo>
                      <a:pt x="391" y="437"/>
                    </a:lnTo>
                    <a:lnTo>
                      <a:pt x="369" y="422"/>
                    </a:lnTo>
                    <a:lnTo>
                      <a:pt x="350" y="415"/>
                    </a:lnTo>
                    <a:lnTo>
                      <a:pt x="339" y="388"/>
                    </a:lnTo>
                    <a:lnTo>
                      <a:pt x="329" y="382"/>
                    </a:lnTo>
                    <a:lnTo>
                      <a:pt x="317" y="382"/>
                    </a:lnTo>
                    <a:lnTo>
                      <a:pt x="309" y="377"/>
                    </a:lnTo>
                    <a:lnTo>
                      <a:pt x="295" y="350"/>
                    </a:lnTo>
                    <a:lnTo>
                      <a:pt x="293" y="338"/>
                    </a:lnTo>
                    <a:lnTo>
                      <a:pt x="291" y="334"/>
                    </a:lnTo>
                    <a:lnTo>
                      <a:pt x="288" y="333"/>
                    </a:lnTo>
                    <a:lnTo>
                      <a:pt x="271" y="322"/>
                    </a:lnTo>
                    <a:lnTo>
                      <a:pt x="269" y="316"/>
                    </a:lnTo>
                    <a:lnTo>
                      <a:pt x="271" y="311"/>
                    </a:lnTo>
                    <a:lnTo>
                      <a:pt x="280" y="297"/>
                    </a:lnTo>
                    <a:lnTo>
                      <a:pt x="284" y="284"/>
                    </a:lnTo>
                    <a:lnTo>
                      <a:pt x="280" y="275"/>
                    </a:lnTo>
                    <a:lnTo>
                      <a:pt x="277" y="272"/>
                    </a:lnTo>
                    <a:lnTo>
                      <a:pt x="269" y="268"/>
                    </a:lnTo>
                    <a:lnTo>
                      <a:pt x="266" y="264"/>
                    </a:lnTo>
                    <a:lnTo>
                      <a:pt x="262" y="258"/>
                    </a:lnTo>
                    <a:lnTo>
                      <a:pt x="260" y="239"/>
                    </a:lnTo>
                    <a:lnTo>
                      <a:pt x="260" y="203"/>
                    </a:lnTo>
                    <a:lnTo>
                      <a:pt x="251" y="186"/>
                    </a:lnTo>
                    <a:lnTo>
                      <a:pt x="253" y="138"/>
                    </a:lnTo>
                    <a:lnTo>
                      <a:pt x="255" y="133"/>
                    </a:lnTo>
                    <a:lnTo>
                      <a:pt x="263" y="130"/>
                    </a:lnTo>
                    <a:lnTo>
                      <a:pt x="266" y="127"/>
                    </a:lnTo>
                    <a:lnTo>
                      <a:pt x="271" y="127"/>
                    </a:lnTo>
                    <a:lnTo>
                      <a:pt x="271" y="126"/>
                    </a:lnTo>
                    <a:lnTo>
                      <a:pt x="263" y="108"/>
                    </a:lnTo>
                    <a:lnTo>
                      <a:pt x="266" y="101"/>
                    </a:lnTo>
                    <a:lnTo>
                      <a:pt x="260" y="79"/>
                    </a:lnTo>
                    <a:lnTo>
                      <a:pt x="260" y="55"/>
                    </a:lnTo>
                    <a:lnTo>
                      <a:pt x="263" y="49"/>
                    </a:lnTo>
                    <a:lnTo>
                      <a:pt x="266" y="39"/>
                    </a:lnTo>
                    <a:lnTo>
                      <a:pt x="271" y="35"/>
                    </a:lnTo>
                    <a:lnTo>
                      <a:pt x="274" y="27"/>
                    </a:lnTo>
                    <a:lnTo>
                      <a:pt x="274" y="16"/>
                    </a:lnTo>
                    <a:lnTo>
                      <a:pt x="280" y="11"/>
                    </a:lnTo>
                    <a:lnTo>
                      <a:pt x="288" y="10"/>
                    </a:lnTo>
                    <a:lnTo>
                      <a:pt x="295" y="10"/>
                    </a:lnTo>
                    <a:lnTo>
                      <a:pt x="298" y="11"/>
                    </a:lnTo>
                    <a:lnTo>
                      <a:pt x="304" y="10"/>
                    </a:lnTo>
                    <a:lnTo>
                      <a:pt x="317" y="0"/>
                    </a:lnTo>
                    <a:lnTo>
                      <a:pt x="320" y="0"/>
                    </a:lnTo>
                    <a:lnTo>
                      <a:pt x="342" y="10"/>
                    </a:lnTo>
                    <a:lnTo>
                      <a:pt x="353" y="21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504">
                <a:extLst>
                  <a:ext uri="{FF2B5EF4-FFF2-40B4-BE49-F238E27FC236}">
                    <a16:creationId xmlns:a16="http://schemas.microsoft.com/office/drawing/2014/main" id="{03B620EF-5368-012F-C390-D771D3DA72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6" y="2930"/>
                <a:ext cx="665" cy="457"/>
              </a:xfrm>
              <a:custGeom>
                <a:avLst/>
                <a:gdLst>
                  <a:gd name="T0" fmla="*/ 76 w 4654"/>
                  <a:gd name="T1" fmla="*/ 2463 h 3195"/>
                  <a:gd name="T2" fmla="*/ 54 w 4654"/>
                  <a:gd name="T3" fmla="*/ 2557 h 3195"/>
                  <a:gd name="T4" fmla="*/ 101 w 4654"/>
                  <a:gd name="T5" fmla="*/ 2611 h 3195"/>
                  <a:gd name="T6" fmla="*/ 88 w 4654"/>
                  <a:gd name="T7" fmla="*/ 2753 h 3195"/>
                  <a:gd name="T8" fmla="*/ 254 w 4654"/>
                  <a:gd name="T9" fmla="*/ 2754 h 3195"/>
                  <a:gd name="T10" fmla="*/ 557 w 4654"/>
                  <a:gd name="T11" fmla="*/ 2856 h 3195"/>
                  <a:gd name="T12" fmla="*/ 746 w 4654"/>
                  <a:gd name="T13" fmla="*/ 2822 h 3195"/>
                  <a:gd name="T14" fmla="*/ 917 w 4654"/>
                  <a:gd name="T15" fmla="*/ 2921 h 3195"/>
                  <a:gd name="T16" fmla="*/ 967 w 4654"/>
                  <a:gd name="T17" fmla="*/ 3088 h 3195"/>
                  <a:gd name="T18" fmla="*/ 1148 w 4654"/>
                  <a:gd name="T19" fmla="*/ 3077 h 3195"/>
                  <a:gd name="T20" fmla="*/ 1232 w 4654"/>
                  <a:gd name="T21" fmla="*/ 3058 h 3195"/>
                  <a:gd name="T22" fmla="*/ 1174 w 4654"/>
                  <a:gd name="T23" fmla="*/ 2975 h 3195"/>
                  <a:gd name="T24" fmla="*/ 1409 w 4654"/>
                  <a:gd name="T25" fmla="*/ 3008 h 3195"/>
                  <a:gd name="T26" fmla="*/ 1638 w 4654"/>
                  <a:gd name="T27" fmla="*/ 3151 h 3195"/>
                  <a:gd name="T28" fmla="*/ 1682 w 4654"/>
                  <a:gd name="T29" fmla="*/ 3142 h 3195"/>
                  <a:gd name="T30" fmla="*/ 1977 w 4654"/>
                  <a:gd name="T31" fmla="*/ 2957 h 3195"/>
                  <a:gd name="T32" fmla="*/ 2108 w 4654"/>
                  <a:gd name="T33" fmla="*/ 2884 h 3195"/>
                  <a:gd name="T34" fmla="*/ 2130 w 4654"/>
                  <a:gd name="T35" fmla="*/ 2877 h 3195"/>
                  <a:gd name="T36" fmla="*/ 2251 w 4654"/>
                  <a:gd name="T37" fmla="*/ 2834 h 3195"/>
                  <a:gd name="T38" fmla="*/ 2417 w 4654"/>
                  <a:gd name="T39" fmla="*/ 2782 h 3195"/>
                  <a:gd name="T40" fmla="*/ 2497 w 4654"/>
                  <a:gd name="T41" fmla="*/ 2713 h 3195"/>
                  <a:gd name="T42" fmla="*/ 2579 w 4654"/>
                  <a:gd name="T43" fmla="*/ 2731 h 3195"/>
                  <a:gd name="T44" fmla="*/ 2704 w 4654"/>
                  <a:gd name="T45" fmla="*/ 2688 h 3195"/>
                  <a:gd name="T46" fmla="*/ 2696 w 4654"/>
                  <a:gd name="T47" fmla="*/ 2568 h 3195"/>
                  <a:gd name="T48" fmla="*/ 2718 w 4654"/>
                  <a:gd name="T49" fmla="*/ 2454 h 3195"/>
                  <a:gd name="T50" fmla="*/ 2694 w 4654"/>
                  <a:gd name="T51" fmla="*/ 2496 h 3195"/>
                  <a:gd name="T52" fmla="*/ 2530 w 4654"/>
                  <a:gd name="T53" fmla="*/ 2498 h 3195"/>
                  <a:gd name="T54" fmla="*/ 2617 w 4654"/>
                  <a:gd name="T55" fmla="*/ 2389 h 3195"/>
                  <a:gd name="T56" fmla="*/ 2696 w 4654"/>
                  <a:gd name="T57" fmla="*/ 2306 h 3195"/>
                  <a:gd name="T58" fmla="*/ 2781 w 4654"/>
                  <a:gd name="T59" fmla="*/ 2201 h 3195"/>
                  <a:gd name="T60" fmla="*/ 2917 w 4654"/>
                  <a:gd name="T61" fmla="*/ 2087 h 3195"/>
                  <a:gd name="T62" fmla="*/ 3058 w 4654"/>
                  <a:gd name="T63" fmla="*/ 2072 h 3195"/>
                  <a:gd name="T64" fmla="*/ 3100 w 4654"/>
                  <a:gd name="T65" fmla="*/ 2032 h 3195"/>
                  <a:gd name="T66" fmla="*/ 3198 w 4654"/>
                  <a:gd name="T67" fmla="*/ 1876 h 3195"/>
                  <a:gd name="T68" fmla="*/ 3211 w 4654"/>
                  <a:gd name="T69" fmla="*/ 1799 h 3195"/>
                  <a:gd name="T70" fmla="*/ 3236 w 4654"/>
                  <a:gd name="T71" fmla="*/ 1723 h 3195"/>
                  <a:gd name="T72" fmla="*/ 3297 w 4654"/>
                  <a:gd name="T73" fmla="*/ 1683 h 3195"/>
                  <a:gd name="T74" fmla="*/ 3375 w 4654"/>
                  <a:gd name="T75" fmla="*/ 1677 h 3195"/>
                  <a:gd name="T76" fmla="*/ 3409 w 4654"/>
                  <a:gd name="T77" fmla="*/ 1698 h 3195"/>
                  <a:gd name="T78" fmla="*/ 3535 w 4654"/>
                  <a:gd name="T79" fmla="*/ 1613 h 3195"/>
                  <a:gd name="T80" fmla="*/ 3570 w 4654"/>
                  <a:gd name="T81" fmla="*/ 1660 h 3195"/>
                  <a:gd name="T82" fmla="*/ 3600 w 4654"/>
                  <a:gd name="T83" fmla="*/ 1610 h 3195"/>
                  <a:gd name="T84" fmla="*/ 3573 w 4654"/>
                  <a:gd name="T85" fmla="*/ 1541 h 3195"/>
                  <a:gd name="T86" fmla="*/ 3655 w 4654"/>
                  <a:gd name="T87" fmla="*/ 1366 h 3195"/>
                  <a:gd name="T88" fmla="*/ 3712 w 4654"/>
                  <a:gd name="T89" fmla="*/ 1392 h 3195"/>
                  <a:gd name="T90" fmla="*/ 3791 w 4654"/>
                  <a:gd name="T91" fmla="*/ 1273 h 3195"/>
                  <a:gd name="T92" fmla="*/ 3922 w 4654"/>
                  <a:gd name="T93" fmla="*/ 1251 h 3195"/>
                  <a:gd name="T94" fmla="*/ 3955 w 4654"/>
                  <a:gd name="T95" fmla="*/ 1250 h 3195"/>
                  <a:gd name="T96" fmla="*/ 3974 w 4654"/>
                  <a:gd name="T97" fmla="*/ 1206 h 3195"/>
                  <a:gd name="T98" fmla="*/ 4141 w 4654"/>
                  <a:gd name="T99" fmla="*/ 1148 h 3195"/>
                  <a:gd name="T100" fmla="*/ 4216 w 4654"/>
                  <a:gd name="T101" fmla="*/ 1050 h 3195"/>
                  <a:gd name="T102" fmla="*/ 4260 w 4654"/>
                  <a:gd name="T103" fmla="*/ 1056 h 3195"/>
                  <a:gd name="T104" fmla="*/ 4280 w 4654"/>
                  <a:gd name="T105" fmla="*/ 825 h 3195"/>
                  <a:gd name="T106" fmla="*/ 4321 w 4654"/>
                  <a:gd name="T107" fmla="*/ 682 h 3195"/>
                  <a:gd name="T108" fmla="*/ 4383 w 4654"/>
                  <a:gd name="T109" fmla="*/ 595 h 3195"/>
                  <a:gd name="T110" fmla="*/ 4487 w 4654"/>
                  <a:gd name="T111" fmla="*/ 478 h 3195"/>
                  <a:gd name="T112" fmla="*/ 4577 w 4654"/>
                  <a:gd name="T113" fmla="*/ 366 h 3195"/>
                  <a:gd name="T114" fmla="*/ 4635 w 4654"/>
                  <a:gd name="T115" fmla="*/ 242 h 3195"/>
                  <a:gd name="T116" fmla="*/ 4624 w 4654"/>
                  <a:gd name="T117" fmla="*/ 104 h 3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654" h="3195">
                    <a:moveTo>
                      <a:pt x="30" y="2386"/>
                    </a:moveTo>
                    <a:lnTo>
                      <a:pt x="25" y="2389"/>
                    </a:lnTo>
                    <a:lnTo>
                      <a:pt x="22" y="2389"/>
                    </a:lnTo>
                    <a:lnTo>
                      <a:pt x="1" y="2375"/>
                    </a:lnTo>
                    <a:lnTo>
                      <a:pt x="0" y="2378"/>
                    </a:lnTo>
                    <a:lnTo>
                      <a:pt x="41" y="2409"/>
                    </a:lnTo>
                    <a:lnTo>
                      <a:pt x="44" y="2418"/>
                    </a:lnTo>
                    <a:lnTo>
                      <a:pt x="56" y="2437"/>
                    </a:lnTo>
                    <a:lnTo>
                      <a:pt x="58" y="2437"/>
                    </a:lnTo>
                    <a:lnTo>
                      <a:pt x="58" y="2440"/>
                    </a:lnTo>
                    <a:lnTo>
                      <a:pt x="69" y="2443"/>
                    </a:lnTo>
                    <a:lnTo>
                      <a:pt x="76" y="2463"/>
                    </a:lnTo>
                    <a:lnTo>
                      <a:pt x="71" y="2484"/>
                    </a:lnTo>
                    <a:lnTo>
                      <a:pt x="63" y="2502"/>
                    </a:lnTo>
                    <a:lnTo>
                      <a:pt x="80" y="2509"/>
                    </a:lnTo>
                    <a:lnTo>
                      <a:pt x="93" y="2509"/>
                    </a:lnTo>
                    <a:lnTo>
                      <a:pt x="93" y="2513"/>
                    </a:lnTo>
                    <a:lnTo>
                      <a:pt x="87" y="2517"/>
                    </a:lnTo>
                    <a:lnTo>
                      <a:pt x="69" y="2518"/>
                    </a:lnTo>
                    <a:lnTo>
                      <a:pt x="66" y="2513"/>
                    </a:lnTo>
                    <a:lnTo>
                      <a:pt x="65" y="2518"/>
                    </a:lnTo>
                    <a:lnTo>
                      <a:pt x="49" y="2534"/>
                    </a:lnTo>
                    <a:lnTo>
                      <a:pt x="41" y="2546"/>
                    </a:lnTo>
                    <a:lnTo>
                      <a:pt x="54" y="2557"/>
                    </a:lnTo>
                    <a:lnTo>
                      <a:pt x="56" y="2557"/>
                    </a:lnTo>
                    <a:lnTo>
                      <a:pt x="58" y="2560"/>
                    </a:lnTo>
                    <a:lnTo>
                      <a:pt x="65" y="2564"/>
                    </a:lnTo>
                    <a:lnTo>
                      <a:pt x="66" y="2567"/>
                    </a:lnTo>
                    <a:lnTo>
                      <a:pt x="69" y="2567"/>
                    </a:lnTo>
                    <a:lnTo>
                      <a:pt x="71" y="2568"/>
                    </a:lnTo>
                    <a:lnTo>
                      <a:pt x="71" y="2571"/>
                    </a:lnTo>
                    <a:lnTo>
                      <a:pt x="74" y="2571"/>
                    </a:lnTo>
                    <a:lnTo>
                      <a:pt x="74" y="2572"/>
                    </a:lnTo>
                    <a:lnTo>
                      <a:pt x="80" y="2583"/>
                    </a:lnTo>
                    <a:lnTo>
                      <a:pt x="98" y="2607"/>
                    </a:lnTo>
                    <a:lnTo>
                      <a:pt x="101" y="2611"/>
                    </a:lnTo>
                    <a:lnTo>
                      <a:pt x="101" y="2637"/>
                    </a:lnTo>
                    <a:lnTo>
                      <a:pt x="98" y="2648"/>
                    </a:lnTo>
                    <a:lnTo>
                      <a:pt x="96" y="2649"/>
                    </a:lnTo>
                    <a:lnTo>
                      <a:pt x="88" y="2654"/>
                    </a:lnTo>
                    <a:lnTo>
                      <a:pt x="58" y="2684"/>
                    </a:lnTo>
                    <a:lnTo>
                      <a:pt x="56" y="2684"/>
                    </a:lnTo>
                    <a:lnTo>
                      <a:pt x="47" y="2692"/>
                    </a:lnTo>
                    <a:lnTo>
                      <a:pt x="44" y="2710"/>
                    </a:lnTo>
                    <a:lnTo>
                      <a:pt x="33" y="2735"/>
                    </a:lnTo>
                    <a:lnTo>
                      <a:pt x="44" y="2742"/>
                    </a:lnTo>
                    <a:lnTo>
                      <a:pt x="80" y="2754"/>
                    </a:lnTo>
                    <a:lnTo>
                      <a:pt x="88" y="2753"/>
                    </a:lnTo>
                    <a:lnTo>
                      <a:pt x="143" y="2736"/>
                    </a:lnTo>
                    <a:lnTo>
                      <a:pt x="147" y="2736"/>
                    </a:lnTo>
                    <a:lnTo>
                      <a:pt x="161" y="2735"/>
                    </a:lnTo>
                    <a:lnTo>
                      <a:pt x="169" y="2738"/>
                    </a:lnTo>
                    <a:lnTo>
                      <a:pt x="172" y="2742"/>
                    </a:lnTo>
                    <a:lnTo>
                      <a:pt x="205" y="2758"/>
                    </a:lnTo>
                    <a:lnTo>
                      <a:pt x="211" y="2760"/>
                    </a:lnTo>
                    <a:lnTo>
                      <a:pt x="208" y="2754"/>
                    </a:lnTo>
                    <a:lnTo>
                      <a:pt x="198" y="2746"/>
                    </a:lnTo>
                    <a:lnTo>
                      <a:pt x="218" y="2746"/>
                    </a:lnTo>
                    <a:lnTo>
                      <a:pt x="229" y="2753"/>
                    </a:lnTo>
                    <a:lnTo>
                      <a:pt x="254" y="2754"/>
                    </a:lnTo>
                    <a:lnTo>
                      <a:pt x="262" y="2742"/>
                    </a:lnTo>
                    <a:lnTo>
                      <a:pt x="278" y="2738"/>
                    </a:lnTo>
                    <a:lnTo>
                      <a:pt x="293" y="2746"/>
                    </a:lnTo>
                    <a:lnTo>
                      <a:pt x="317" y="2753"/>
                    </a:lnTo>
                    <a:lnTo>
                      <a:pt x="331" y="2754"/>
                    </a:lnTo>
                    <a:lnTo>
                      <a:pt x="358" y="2774"/>
                    </a:lnTo>
                    <a:lnTo>
                      <a:pt x="431" y="2724"/>
                    </a:lnTo>
                    <a:lnTo>
                      <a:pt x="456" y="2743"/>
                    </a:lnTo>
                    <a:lnTo>
                      <a:pt x="453" y="2774"/>
                    </a:lnTo>
                    <a:lnTo>
                      <a:pt x="459" y="2782"/>
                    </a:lnTo>
                    <a:lnTo>
                      <a:pt x="500" y="2830"/>
                    </a:lnTo>
                    <a:lnTo>
                      <a:pt x="557" y="2856"/>
                    </a:lnTo>
                    <a:lnTo>
                      <a:pt x="566" y="2863"/>
                    </a:lnTo>
                    <a:lnTo>
                      <a:pt x="577" y="2862"/>
                    </a:lnTo>
                    <a:lnTo>
                      <a:pt x="582" y="2852"/>
                    </a:lnTo>
                    <a:lnTo>
                      <a:pt x="580" y="2834"/>
                    </a:lnTo>
                    <a:lnTo>
                      <a:pt x="587" y="2808"/>
                    </a:lnTo>
                    <a:lnTo>
                      <a:pt x="602" y="2796"/>
                    </a:lnTo>
                    <a:lnTo>
                      <a:pt x="644" y="2785"/>
                    </a:lnTo>
                    <a:lnTo>
                      <a:pt x="686" y="2802"/>
                    </a:lnTo>
                    <a:lnTo>
                      <a:pt x="689" y="2804"/>
                    </a:lnTo>
                    <a:lnTo>
                      <a:pt x="704" y="2812"/>
                    </a:lnTo>
                    <a:lnTo>
                      <a:pt x="733" y="2808"/>
                    </a:lnTo>
                    <a:lnTo>
                      <a:pt x="746" y="2822"/>
                    </a:lnTo>
                    <a:lnTo>
                      <a:pt x="751" y="2845"/>
                    </a:lnTo>
                    <a:lnTo>
                      <a:pt x="737" y="2855"/>
                    </a:lnTo>
                    <a:lnTo>
                      <a:pt x="732" y="2869"/>
                    </a:lnTo>
                    <a:lnTo>
                      <a:pt x="751" y="2899"/>
                    </a:lnTo>
                    <a:lnTo>
                      <a:pt x="759" y="2907"/>
                    </a:lnTo>
                    <a:lnTo>
                      <a:pt x="797" y="2902"/>
                    </a:lnTo>
                    <a:lnTo>
                      <a:pt x="808" y="2910"/>
                    </a:lnTo>
                    <a:lnTo>
                      <a:pt x="814" y="2924"/>
                    </a:lnTo>
                    <a:lnTo>
                      <a:pt x="825" y="2928"/>
                    </a:lnTo>
                    <a:lnTo>
                      <a:pt x="874" y="2932"/>
                    </a:lnTo>
                    <a:lnTo>
                      <a:pt x="899" y="2913"/>
                    </a:lnTo>
                    <a:lnTo>
                      <a:pt x="917" y="2921"/>
                    </a:lnTo>
                    <a:lnTo>
                      <a:pt x="926" y="2943"/>
                    </a:lnTo>
                    <a:lnTo>
                      <a:pt x="917" y="2964"/>
                    </a:lnTo>
                    <a:lnTo>
                      <a:pt x="917" y="2975"/>
                    </a:lnTo>
                    <a:lnTo>
                      <a:pt x="943" y="2982"/>
                    </a:lnTo>
                    <a:lnTo>
                      <a:pt x="967" y="2975"/>
                    </a:lnTo>
                    <a:lnTo>
                      <a:pt x="986" y="2979"/>
                    </a:lnTo>
                    <a:lnTo>
                      <a:pt x="997" y="2998"/>
                    </a:lnTo>
                    <a:lnTo>
                      <a:pt x="995" y="3026"/>
                    </a:lnTo>
                    <a:lnTo>
                      <a:pt x="984" y="3058"/>
                    </a:lnTo>
                    <a:lnTo>
                      <a:pt x="984" y="3075"/>
                    </a:lnTo>
                    <a:lnTo>
                      <a:pt x="973" y="3088"/>
                    </a:lnTo>
                    <a:lnTo>
                      <a:pt x="967" y="3088"/>
                    </a:lnTo>
                    <a:lnTo>
                      <a:pt x="962" y="3103"/>
                    </a:lnTo>
                    <a:lnTo>
                      <a:pt x="981" y="3108"/>
                    </a:lnTo>
                    <a:lnTo>
                      <a:pt x="1003" y="3118"/>
                    </a:lnTo>
                    <a:lnTo>
                      <a:pt x="1017" y="3142"/>
                    </a:lnTo>
                    <a:lnTo>
                      <a:pt x="1030" y="3153"/>
                    </a:lnTo>
                    <a:lnTo>
                      <a:pt x="1060" y="3161"/>
                    </a:lnTo>
                    <a:lnTo>
                      <a:pt x="1082" y="3158"/>
                    </a:lnTo>
                    <a:lnTo>
                      <a:pt x="1093" y="3161"/>
                    </a:lnTo>
                    <a:lnTo>
                      <a:pt x="1101" y="3139"/>
                    </a:lnTo>
                    <a:lnTo>
                      <a:pt x="1117" y="3106"/>
                    </a:lnTo>
                    <a:lnTo>
                      <a:pt x="1137" y="3091"/>
                    </a:lnTo>
                    <a:lnTo>
                      <a:pt x="1148" y="3077"/>
                    </a:lnTo>
                    <a:lnTo>
                      <a:pt x="1169" y="3074"/>
                    </a:lnTo>
                    <a:lnTo>
                      <a:pt x="1194" y="3099"/>
                    </a:lnTo>
                    <a:lnTo>
                      <a:pt x="1202" y="3103"/>
                    </a:lnTo>
                    <a:lnTo>
                      <a:pt x="1232" y="3088"/>
                    </a:lnTo>
                    <a:lnTo>
                      <a:pt x="1248" y="3088"/>
                    </a:lnTo>
                    <a:lnTo>
                      <a:pt x="1259" y="3099"/>
                    </a:lnTo>
                    <a:lnTo>
                      <a:pt x="1268" y="3099"/>
                    </a:lnTo>
                    <a:lnTo>
                      <a:pt x="1278" y="3086"/>
                    </a:lnTo>
                    <a:lnTo>
                      <a:pt x="1276" y="3066"/>
                    </a:lnTo>
                    <a:lnTo>
                      <a:pt x="1256" y="3053"/>
                    </a:lnTo>
                    <a:lnTo>
                      <a:pt x="1246" y="3053"/>
                    </a:lnTo>
                    <a:lnTo>
                      <a:pt x="1232" y="3058"/>
                    </a:lnTo>
                    <a:lnTo>
                      <a:pt x="1210" y="3049"/>
                    </a:lnTo>
                    <a:lnTo>
                      <a:pt x="1199" y="3058"/>
                    </a:lnTo>
                    <a:lnTo>
                      <a:pt x="1190" y="3074"/>
                    </a:lnTo>
                    <a:lnTo>
                      <a:pt x="1172" y="3042"/>
                    </a:lnTo>
                    <a:lnTo>
                      <a:pt x="1180" y="3031"/>
                    </a:lnTo>
                    <a:lnTo>
                      <a:pt x="1192" y="3026"/>
                    </a:lnTo>
                    <a:lnTo>
                      <a:pt x="1188" y="3008"/>
                    </a:lnTo>
                    <a:lnTo>
                      <a:pt x="1174" y="3000"/>
                    </a:lnTo>
                    <a:lnTo>
                      <a:pt x="1150" y="3004"/>
                    </a:lnTo>
                    <a:lnTo>
                      <a:pt x="1141" y="2998"/>
                    </a:lnTo>
                    <a:lnTo>
                      <a:pt x="1139" y="2976"/>
                    </a:lnTo>
                    <a:lnTo>
                      <a:pt x="1174" y="2975"/>
                    </a:lnTo>
                    <a:lnTo>
                      <a:pt x="1192" y="2971"/>
                    </a:lnTo>
                    <a:lnTo>
                      <a:pt x="1201" y="2954"/>
                    </a:lnTo>
                    <a:lnTo>
                      <a:pt x="1216" y="2946"/>
                    </a:lnTo>
                    <a:lnTo>
                      <a:pt x="1240" y="2960"/>
                    </a:lnTo>
                    <a:lnTo>
                      <a:pt x="1223" y="3004"/>
                    </a:lnTo>
                    <a:lnTo>
                      <a:pt x="1237" y="2998"/>
                    </a:lnTo>
                    <a:lnTo>
                      <a:pt x="1254" y="2987"/>
                    </a:lnTo>
                    <a:lnTo>
                      <a:pt x="1301" y="2990"/>
                    </a:lnTo>
                    <a:lnTo>
                      <a:pt x="1325" y="2986"/>
                    </a:lnTo>
                    <a:lnTo>
                      <a:pt x="1361" y="2993"/>
                    </a:lnTo>
                    <a:lnTo>
                      <a:pt x="1387" y="2993"/>
                    </a:lnTo>
                    <a:lnTo>
                      <a:pt x="1409" y="3008"/>
                    </a:lnTo>
                    <a:lnTo>
                      <a:pt x="1423" y="3026"/>
                    </a:lnTo>
                    <a:lnTo>
                      <a:pt x="1412" y="3049"/>
                    </a:lnTo>
                    <a:lnTo>
                      <a:pt x="1420" y="3063"/>
                    </a:lnTo>
                    <a:lnTo>
                      <a:pt x="1472" y="3059"/>
                    </a:lnTo>
                    <a:lnTo>
                      <a:pt x="1525" y="3042"/>
                    </a:lnTo>
                    <a:lnTo>
                      <a:pt x="1536" y="3033"/>
                    </a:lnTo>
                    <a:lnTo>
                      <a:pt x="1596" y="3041"/>
                    </a:lnTo>
                    <a:lnTo>
                      <a:pt x="1606" y="3041"/>
                    </a:lnTo>
                    <a:lnTo>
                      <a:pt x="1627" y="3053"/>
                    </a:lnTo>
                    <a:lnTo>
                      <a:pt x="1649" y="3114"/>
                    </a:lnTo>
                    <a:lnTo>
                      <a:pt x="1647" y="3135"/>
                    </a:lnTo>
                    <a:lnTo>
                      <a:pt x="1638" y="3151"/>
                    </a:lnTo>
                    <a:lnTo>
                      <a:pt x="1618" y="3164"/>
                    </a:lnTo>
                    <a:lnTo>
                      <a:pt x="1587" y="3158"/>
                    </a:lnTo>
                    <a:lnTo>
                      <a:pt x="1573" y="3161"/>
                    </a:lnTo>
                    <a:lnTo>
                      <a:pt x="1565" y="3172"/>
                    </a:lnTo>
                    <a:lnTo>
                      <a:pt x="1574" y="3195"/>
                    </a:lnTo>
                    <a:lnTo>
                      <a:pt x="1647" y="3172"/>
                    </a:lnTo>
                    <a:lnTo>
                      <a:pt x="1660" y="3186"/>
                    </a:lnTo>
                    <a:lnTo>
                      <a:pt x="1683" y="3195"/>
                    </a:lnTo>
                    <a:lnTo>
                      <a:pt x="1704" y="3184"/>
                    </a:lnTo>
                    <a:lnTo>
                      <a:pt x="1707" y="3173"/>
                    </a:lnTo>
                    <a:lnTo>
                      <a:pt x="1691" y="3172"/>
                    </a:lnTo>
                    <a:lnTo>
                      <a:pt x="1682" y="3142"/>
                    </a:lnTo>
                    <a:lnTo>
                      <a:pt x="1682" y="3091"/>
                    </a:lnTo>
                    <a:lnTo>
                      <a:pt x="1693" y="3041"/>
                    </a:lnTo>
                    <a:lnTo>
                      <a:pt x="1718" y="2993"/>
                    </a:lnTo>
                    <a:lnTo>
                      <a:pt x="1743" y="2966"/>
                    </a:lnTo>
                    <a:lnTo>
                      <a:pt x="1771" y="2949"/>
                    </a:lnTo>
                    <a:lnTo>
                      <a:pt x="1800" y="2944"/>
                    </a:lnTo>
                    <a:lnTo>
                      <a:pt x="1836" y="2950"/>
                    </a:lnTo>
                    <a:lnTo>
                      <a:pt x="1858" y="2949"/>
                    </a:lnTo>
                    <a:lnTo>
                      <a:pt x="1901" y="2924"/>
                    </a:lnTo>
                    <a:lnTo>
                      <a:pt x="1931" y="2927"/>
                    </a:lnTo>
                    <a:lnTo>
                      <a:pt x="1955" y="2949"/>
                    </a:lnTo>
                    <a:lnTo>
                      <a:pt x="1977" y="2957"/>
                    </a:lnTo>
                    <a:lnTo>
                      <a:pt x="2013" y="2961"/>
                    </a:lnTo>
                    <a:lnTo>
                      <a:pt x="2027" y="2976"/>
                    </a:lnTo>
                    <a:lnTo>
                      <a:pt x="2040" y="2998"/>
                    </a:lnTo>
                    <a:lnTo>
                      <a:pt x="2057" y="3005"/>
                    </a:lnTo>
                    <a:lnTo>
                      <a:pt x="2104" y="3009"/>
                    </a:lnTo>
                    <a:lnTo>
                      <a:pt x="2117" y="2997"/>
                    </a:lnTo>
                    <a:lnTo>
                      <a:pt x="2115" y="2975"/>
                    </a:lnTo>
                    <a:lnTo>
                      <a:pt x="2106" y="2964"/>
                    </a:lnTo>
                    <a:lnTo>
                      <a:pt x="2097" y="2950"/>
                    </a:lnTo>
                    <a:lnTo>
                      <a:pt x="2097" y="2921"/>
                    </a:lnTo>
                    <a:lnTo>
                      <a:pt x="2104" y="2913"/>
                    </a:lnTo>
                    <a:lnTo>
                      <a:pt x="2108" y="2884"/>
                    </a:lnTo>
                    <a:lnTo>
                      <a:pt x="2111" y="2874"/>
                    </a:lnTo>
                    <a:lnTo>
                      <a:pt x="2115" y="2874"/>
                    </a:lnTo>
                    <a:lnTo>
                      <a:pt x="2115" y="2873"/>
                    </a:lnTo>
                    <a:lnTo>
                      <a:pt x="2120" y="2869"/>
                    </a:lnTo>
                    <a:lnTo>
                      <a:pt x="2122" y="2869"/>
                    </a:lnTo>
                    <a:lnTo>
                      <a:pt x="2130" y="2873"/>
                    </a:lnTo>
                    <a:lnTo>
                      <a:pt x="2131" y="2874"/>
                    </a:lnTo>
                    <a:lnTo>
                      <a:pt x="2126" y="2877"/>
                    </a:lnTo>
                    <a:lnTo>
                      <a:pt x="2122" y="2877"/>
                    </a:lnTo>
                    <a:lnTo>
                      <a:pt x="2122" y="2878"/>
                    </a:lnTo>
                    <a:lnTo>
                      <a:pt x="2126" y="2878"/>
                    </a:lnTo>
                    <a:lnTo>
                      <a:pt x="2130" y="2877"/>
                    </a:lnTo>
                    <a:lnTo>
                      <a:pt x="2136" y="2869"/>
                    </a:lnTo>
                    <a:lnTo>
                      <a:pt x="2139" y="2863"/>
                    </a:lnTo>
                    <a:lnTo>
                      <a:pt x="2150" y="2851"/>
                    </a:lnTo>
                    <a:lnTo>
                      <a:pt x="2197" y="2837"/>
                    </a:lnTo>
                    <a:lnTo>
                      <a:pt x="2210" y="2837"/>
                    </a:lnTo>
                    <a:lnTo>
                      <a:pt x="2226" y="2830"/>
                    </a:lnTo>
                    <a:lnTo>
                      <a:pt x="2231" y="2829"/>
                    </a:lnTo>
                    <a:lnTo>
                      <a:pt x="2237" y="2829"/>
                    </a:lnTo>
                    <a:lnTo>
                      <a:pt x="2239" y="2830"/>
                    </a:lnTo>
                    <a:lnTo>
                      <a:pt x="2248" y="2830"/>
                    </a:lnTo>
                    <a:lnTo>
                      <a:pt x="2250" y="2834"/>
                    </a:lnTo>
                    <a:lnTo>
                      <a:pt x="2251" y="2834"/>
                    </a:lnTo>
                    <a:lnTo>
                      <a:pt x="2253" y="2840"/>
                    </a:lnTo>
                    <a:lnTo>
                      <a:pt x="2253" y="2852"/>
                    </a:lnTo>
                    <a:lnTo>
                      <a:pt x="2262" y="2845"/>
                    </a:lnTo>
                    <a:lnTo>
                      <a:pt x="2270" y="2829"/>
                    </a:lnTo>
                    <a:lnTo>
                      <a:pt x="2270" y="2826"/>
                    </a:lnTo>
                    <a:lnTo>
                      <a:pt x="2273" y="2822"/>
                    </a:lnTo>
                    <a:lnTo>
                      <a:pt x="2283" y="2815"/>
                    </a:lnTo>
                    <a:lnTo>
                      <a:pt x="2297" y="2808"/>
                    </a:lnTo>
                    <a:lnTo>
                      <a:pt x="2327" y="2813"/>
                    </a:lnTo>
                    <a:lnTo>
                      <a:pt x="2363" y="2824"/>
                    </a:lnTo>
                    <a:lnTo>
                      <a:pt x="2384" y="2812"/>
                    </a:lnTo>
                    <a:lnTo>
                      <a:pt x="2417" y="2782"/>
                    </a:lnTo>
                    <a:lnTo>
                      <a:pt x="2423" y="2780"/>
                    </a:lnTo>
                    <a:lnTo>
                      <a:pt x="2426" y="2780"/>
                    </a:lnTo>
                    <a:lnTo>
                      <a:pt x="2437" y="2774"/>
                    </a:lnTo>
                    <a:lnTo>
                      <a:pt x="2447" y="2765"/>
                    </a:lnTo>
                    <a:lnTo>
                      <a:pt x="2445" y="2763"/>
                    </a:lnTo>
                    <a:lnTo>
                      <a:pt x="2442" y="2760"/>
                    </a:lnTo>
                    <a:lnTo>
                      <a:pt x="2442" y="2757"/>
                    </a:lnTo>
                    <a:lnTo>
                      <a:pt x="2445" y="2749"/>
                    </a:lnTo>
                    <a:lnTo>
                      <a:pt x="2447" y="2747"/>
                    </a:lnTo>
                    <a:lnTo>
                      <a:pt x="2450" y="2738"/>
                    </a:lnTo>
                    <a:lnTo>
                      <a:pt x="2477" y="2717"/>
                    </a:lnTo>
                    <a:lnTo>
                      <a:pt x="2497" y="2713"/>
                    </a:lnTo>
                    <a:lnTo>
                      <a:pt x="2502" y="2717"/>
                    </a:lnTo>
                    <a:lnTo>
                      <a:pt x="2513" y="2717"/>
                    </a:lnTo>
                    <a:lnTo>
                      <a:pt x="2526" y="2720"/>
                    </a:lnTo>
                    <a:lnTo>
                      <a:pt x="2532" y="2720"/>
                    </a:lnTo>
                    <a:lnTo>
                      <a:pt x="2535" y="2717"/>
                    </a:lnTo>
                    <a:lnTo>
                      <a:pt x="2537" y="2717"/>
                    </a:lnTo>
                    <a:lnTo>
                      <a:pt x="2554" y="2720"/>
                    </a:lnTo>
                    <a:lnTo>
                      <a:pt x="2556" y="2720"/>
                    </a:lnTo>
                    <a:lnTo>
                      <a:pt x="2562" y="2721"/>
                    </a:lnTo>
                    <a:lnTo>
                      <a:pt x="2568" y="2724"/>
                    </a:lnTo>
                    <a:lnTo>
                      <a:pt x="2578" y="2727"/>
                    </a:lnTo>
                    <a:lnTo>
                      <a:pt x="2579" y="2731"/>
                    </a:lnTo>
                    <a:lnTo>
                      <a:pt x="2579" y="2735"/>
                    </a:lnTo>
                    <a:lnTo>
                      <a:pt x="2590" y="2757"/>
                    </a:lnTo>
                    <a:lnTo>
                      <a:pt x="2601" y="2771"/>
                    </a:lnTo>
                    <a:lnTo>
                      <a:pt x="2612" y="2782"/>
                    </a:lnTo>
                    <a:lnTo>
                      <a:pt x="2625" y="2771"/>
                    </a:lnTo>
                    <a:lnTo>
                      <a:pt x="2633" y="2760"/>
                    </a:lnTo>
                    <a:lnTo>
                      <a:pt x="2647" y="2749"/>
                    </a:lnTo>
                    <a:lnTo>
                      <a:pt x="2654" y="2753"/>
                    </a:lnTo>
                    <a:lnTo>
                      <a:pt x="2658" y="2721"/>
                    </a:lnTo>
                    <a:lnTo>
                      <a:pt x="2679" y="2695"/>
                    </a:lnTo>
                    <a:lnTo>
                      <a:pt x="2698" y="2687"/>
                    </a:lnTo>
                    <a:lnTo>
                      <a:pt x="2704" y="2688"/>
                    </a:lnTo>
                    <a:lnTo>
                      <a:pt x="2721" y="2682"/>
                    </a:lnTo>
                    <a:lnTo>
                      <a:pt x="2732" y="2673"/>
                    </a:lnTo>
                    <a:lnTo>
                      <a:pt x="2726" y="2660"/>
                    </a:lnTo>
                    <a:lnTo>
                      <a:pt x="2718" y="2660"/>
                    </a:lnTo>
                    <a:lnTo>
                      <a:pt x="2710" y="2655"/>
                    </a:lnTo>
                    <a:lnTo>
                      <a:pt x="2710" y="2654"/>
                    </a:lnTo>
                    <a:lnTo>
                      <a:pt x="2699" y="2643"/>
                    </a:lnTo>
                    <a:lnTo>
                      <a:pt x="2699" y="2640"/>
                    </a:lnTo>
                    <a:lnTo>
                      <a:pt x="2698" y="2638"/>
                    </a:lnTo>
                    <a:lnTo>
                      <a:pt x="2694" y="2611"/>
                    </a:lnTo>
                    <a:lnTo>
                      <a:pt x="2694" y="2572"/>
                    </a:lnTo>
                    <a:lnTo>
                      <a:pt x="2696" y="2568"/>
                    </a:lnTo>
                    <a:lnTo>
                      <a:pt x="2696" y="2560"/>
                    </a:lnTo>
                    <a:lnTo>
                      <a:pt x="2699" y="2549"/>
                    </a:lnTo>
                    <a:lnTo>
                      <a:pt x="2704" y="2549"/>
                    </a:lnTo>
                    <a:lnTo>
                      <a:pt x="2704" y="2546"/>
                    </a:lnTo>
                    <a:lnTo>
                      <a:pt x="2721" y="2546"/>
                    </a:lnTo>
                    <a:lnTo>
                      <a:pt x="2745" y="2520"/>
                    </a:lnTo>
                    <a:lnTo>
                      <a:pt x="2759" y="2496"/>
                    </a:lnTo>
                    <a:lnTo>
                      <a:pt x="2759" y="2492"/>
                    </a:lnTo>
                    <a:lnTo>
                      <a:pt x="2748" y="2476"/>
                    </a:lnTo>
                    <a:lnTo>
                      <a:pt x="2737" y="2470"/>
                    </a:lnTo>
                    <a:lnTo>
                      <a:pt x="2720" y="2454"/>
                    </a:lnTo>
                    <a:lnTo>
                      <a:pt x="2718" y="2454"/>
                    </a:lnTo>
                    <a:lnTo>
                      <a:pt x="2715" y="2458"/>
                    </a:lnTo>
                    <a:lnTo>
                      <a:pt x="2712" y="2458"/>
                    </a:lnTo>
                    <a:lnTo>
                      <a:pt x="2704" y="2462"/>
                    </a:lnTo>
                    <a:lnTo>
                      <a:pt x="2704" y="2463"/>
                    </a:lnTo>
                    <a:lnTo>
                      <a:pt x="2701" y="2465"/>
                    </a:lnTo>
                    <a:lnTo>
                      <a:pt x="2701" y="2476"/>
                    </a:lnTo>
                    <a:lnTo>
                      <a:pt x="2704" y="2481"/>
                    </a:lnTo>
                    <a:lnTo>
                      <a:pt x="2704" y="2485"/>
                    </a:lnTo>
                    <a:lnTo>
                      <a:pt x="2701" y="2485"/>
                    </a:lnTo>
                    <a:lnTo>
                      <a:pt x="2699" y="2490"/>
                    </a:lnTo>
                    <a:lnTo>
                      <a:pt x="2694" y="2495"/>
                    </a:lnTo>
                    <a:lnTo>
                      <a:pt x="2694" y="2496"/>
                    </a:lnTo>
                    <a:lnTo>
                      <a:pt x="2690" y="2496"/>
                    </a:lnTo>
                    <a:lnTo>
                      <a:pt x="2688" y="2495"/>
                    </a:lnTo>
                    <a:lnTo>
                      <a:pt x="2658" y="2476"/>
                    </a:lnTo>
                    <a:lnTo>
                      <a:pt x="2644" y="2476"/>
                    </a:lnTo>
                    <a:lnTo>
                      <a:pt x="2633" y="2481"/>
                    </a:lnTo>
                    <a:lnTo>
                      <a:pt x="2628" y="2487"/>
                    </a:lnTo>
                    <a:lnTo>
                      <a:pt x="2623" y="2492"/>
                    </a:lnTo>
                    <a:lnTo>
                      <a:pt x="2606" y="2501"/>
                    </a:lnTo>
                    <a:lnTo>
                      <a:pt x="2556" y="2507"/>
                    </a:lnTo>
                    <a:lnTo>
                      <a:pt x="2545" y="2506"/>
                    </a:lnTo>
                    <a:lnTo>
                      <a:pt x="2534" y="2501"/>
                    </a:lnTo>
                    <a:lnTo>
                      <a:pt x="2530" y="2498"/>
                    </a:lnTo>
                    <a:lnTo>
                      <a:pt x="2526" y="2495"/>
                    </a:lnTo>
                    <a:lnTo>
                      <a:pt x="2530" y="2469"/>
                    </a:lnTo>
                    <a:lnTo>
                      <a:pt x="2532" y="2462"/>
                    </a:lnTo>
                    <a:lnTo>
                      <a:pt x="2535" y="2458"/>
                    </a:lnTo>
                    <a:lnTo>
                      <a:pt x="2541" y="2452"/>
                    </a:lnTo>
                    <a:lnTo>
                      <a:pt x="2546" y="2451"/>
                    </a:lnTo>
                    <a:lnTo>
                      <a:pt x="2557" y="2448"/>
                    </a:lnTo>
                    <a:lnTo>
                      <a:pt x="2562" y="2447"/>
                    </a:lnTo>
                    <a:lnTo>
                      <a:pt x="2601" y="2414"/>
                    </a:lnTo>
                    <a:lnTo>
                      <a:pt x="2612" y="2392"/>
                    </a:lnTo>
                    <a:lnTo>
                      <a:pt x="2614" y="2392"/>
                    </a:lnTo>
                    <a:lnTo>
                      <a:pt x="2617" y="2389"/>
                    </a:lnTo>
                    <a:lnTo>
                      <a:pt x="2630" y="2381"/>
                    </a:lnTo>
                    <a:lnTo>
                      <a:pt x="2639" y="2381"/>
                    </a:lnTo>
                    <a:lnTo>
                      <a:pt x="2641" y="2382"/>
                    </a:lnTo>
                    <a:lnTo>
                      <a:pt x="2643" y="2386"/>
                    </a:lnTo>
                    <a:lnTo>
                      <a:pt x="2647" y="2382"/>
                    </a:lnTo>
                    <a:lnTo>
                      <a:pt x="2650" y="2382"/>
                    </a:lnTo>
                    <a:lnTo>
                      <a:pt x="2676" y="2360"/>
                    </a:lnTo>
                    <a:lnTo>
                      <a:pt x="2683" y="2353"/>
                    </a:lnTo>
                    <a:lnTo>
                      <a:pt x="2687" y="2345"/>
                    </a:lnTo>
                    <a:lnTo>
                      <a:pt x="2687" y="2331"/>
                    </a:lnTo>
                    <a:lnTo>
                      <a:pt x="2694" y="2309"/>
                    </a:lnTo>
                    <a:lnTo>
                      <a:pt x="2696" y="2306"/>
                    </a:lnTo>
                    <a:lnTo>
                      <a:pt x="2698" y="2299"/>
                    </a:lnTo>
                    <a:lnTo>
                      <a:pt x="2715" y="2284"/>
                    </a:lnTo>
                    <a:lnTo>
                      <a:pt x="2778" y="2272"/>
                    </a:lnTo>
                    <a:lnTo>
                      <a:pt x="2778" y="2269"/>
                    </a:lnTo>
                    <a:lnTo>
                      <a:pt x="2781" y="2269"/>
                    </a:lnTo>
                    <a:lnTo>
                      <a:pt x="2783" y="2267"/>
                    </a:lnTo>
                    <a:lnTo>
                      <a:pt x="2786" y="2262"/>
                    </a:lnTo>
                    <a:lnTo>
                      <a:pt x="2789" y="2239"/>
                    </a:lnTo>
                    <a:lnTo>
                      <a:pt x="2781" y="2217"/>
                    </a:lnTo>
                    <a:lnTo>
                      <a:pt x="2778" y="2212"/>
                    </a:lnTo>
                    <a:lnTo>
                      <a:pt x="2778" y="2211"/>
                    </a:lnTo>
                    <a:lnTo>
                      <a:pt x="2781" y="2201"/>
                    </a:lnTo>
                    <a:lnTo>
                      <a:pt x="2810" y="2149"/>
                    </a:lnTo>
                    <a:lnTo>
                      <a:pt x="2807" y="2138"/>
                    </a:lnTo>
                    <a:lnTo>
                      <a:pt x="2807" y="2120"/>
                    </a:lnTo>
                    <a:lnTo>
                      <a:pt x="2821" y="2083"/>
                    </a:lnTo>
                    <a:lnTo>
                      <a:pt x="2827" y="2081"/>
                    </a:lnTo>
                    <a:lnTo>
                      <a:pt x="2832" y="2072"/>
                    </a:lnTo>
                    <a:lnTo>
                      <a:pt x="2832" y="2069"/>
                    </a:lnTo>
                    <a:lnTo>
                      <a:pt x="2843" y="2059"/>
                    </a:lnTo>
                    <a:lnTo>
                      <a:pt x="2863" y="2048"/>
                    </a:lnTo>
                    <a:lnTo>
                      <a:pt x="2876" y="2048"/>
                    </a:lnTo>
                    <a:lnTo>
                      <a:pt x="2912" y="2083"/>
                    </a:lnTo>
                    <a:lnTo>
                      <a:pt x="2917" y="2087"/>
                    </a:lnTo>
                    <a:lnTo>
                      <a:pt x="2925" y="2091"/>
                    </a:lnTo>
                    <a:lnTo>
                      <a:pt x="2927" y="2087"/>
                    </a:lnTo>
                    <a:lnTo>
                      <a:pt x="2928" y="2086"/>
                    </a:lnTo>
                    <a:lnTo>
                      <a:pt x="2950" y="2072"/>
                    </a:lnTo>
                    <a:lnTo>
                      <a:pt x="2961" y="2072"/>
                    </a:lnTo>
                    <a:lnTo>
                      <a:pt x="2999" y="2061"/>
                    </a:lnTo>
                    <a:lnTo>
                      <a:pt x="3010" y="2059"/>
                    </a:lnTo>
                    <a:lnTo>
                      <a:pt x="3037" y="2065"/>
                    </a:lnTo>
                    <a:lnTo>
                      <a:pt x="3040" y="2066"/>
                    </a:lnTo>
                    <a:lnTo>
                      <a:pt x="3045" y="2070"/>
                    </a:lnTo>
                    <a:lnTo>
                      <a:pt x="3051" y="2075"/>
                    </a:lnTo>
                    <a:lnTo>
                      <a:pt x="3058" y="2072"/>
                    </a:lnTo>
                    <a:lnTo>
                      <a:pt x="3065" y="2058"/>
                    </a:lnTo>
                    <a:lnTo>
                      <a:pt x="3058" y="2021"/>
                    </a:lnTo>
                    <a:lnTo>
                      <a:pt x="3058" y="2018"/>
                    </a:lnTo>
                    <a:lnTo>
                      <a:pt x="3065" y="2014"/>
                    </a:lnTo>
                    <a:lnTo>
                      <a:pt x="3067" y="2011"/>
                    </a:lnTo>
                    <a:lnTo>
                      <a:pt x="3069" y="2010"/>
                    </a:lnTo>
                    <a:lnTo>
                      <a:pt x="3076" y="2010"/>
                    </a:lnTo>
                    <a:lnTo>
                      <a:pt x="3076" y="2011"/>
                    </a:lnTo>
                    <a:lnTo>
                      <a:pt x="3080" y="2014"/>
                    </a:lnTo>
                    <a:lnTo>
                      <a:pt x="3087" y="2028"/>
                    </a:lnTo>
                    <a:lnTo>
                      <a:pt x="3091" y="2032"/>
                    </a:lnTo>
                    <a:lnTo>
                      <a:pt x="3100" y="2032"/>
                    </a:lnTo>
                    <a:lnTo>
                      <a:pt x="3127" y="2022"/>
                    </a:lnTo>
                    <a:lnTo>
                      <a:pt x="3131" y="2018"/>
                    </a:lnTo>
                    <a:lnTo>
                      <a:pt x="3133" y="2018"/>
                    </a:lnTo>
                    <a:lnTo>
                      <a:pt x="3135" y="2010"/>
                    </a:lnTo>
                    <a:lnTo>
                      <a:pt x="3135" y="1999"/>
                    </a:lnTo>
                    <a:lnTo>
                      <a:pt x="3147" y="1982"/>
                    </a:lnTo>
                    <a:lnTo>
                      <a:pt x="3158" y="1974"/>
                    </a:lnTo>
                    <a:lnTo>
                      <a:pt x="3171" y="1967"/>
                    </a:lnTo>
                    <a:lnTo>
                      <a:pt x="3176" y="1967"/>
                    </a:lnTo>
                    <a:lnTo>
                      <a:pt x="3182" y="1956"/>
                    </a:lnTo>
                    <a:lnTo>
                      <a:pt x="3182" y="1945"/>
                    </a:lnTo>
                    <a:lnTo>
                      <a:pt x="3198" y="1876"/>
                    </a:lnTo>
                    <a:lnTo>
                      <a:pt x="3200" y="1872"/>
                    </a:lnTo>
                    <a:lnTo>
                      <a:pt x="3198" y="1869"/>
                    </a:lnTo>
                    <a:lnTo>
                      <a:pt x="3198" y="1868"/>
                    </a:lnTo>
                    <a:lnTo>
                      <a:pt x="3200" y="1868"/>
                    </a:lnTo>
                    <a:lnTo>
                      <a:pt x="3202" y="1865"/>
                    </a:lnTo>
                    <a:lnTo>
                      <a:pt x="3226" y="1865"/>
                    </a:lnTo>
                    <a:lnTo>
                      <a:pt x="3233" y="1854"/>
                    </a:lnTo>
                    <a:lnTo>
                      <a:pt x="3245" y="1818"/>
                    </a:lnTo>
                    <a:lnTo>
                      <a:pt x="3244" y="1808"/>
                    </a:lnTo>
                    <a:lnTo>
                      <a:pt x="3234" y="1804"/>
                    </a:lnTo>
                    <a:lnTo>
                      <a:pt x="3223" y="1804"/>
                    </a:lnTo>
                    <a:lnTo>
                      <a:pt x="3211" y="1799"/>
                    </a:lnTo>
                    <a:lnTo>
                      <a:pt x="3211" y="1796"/>
                    </a:lnTo>
                    <a:lnTo>
                      <a:pt x="3209" y="1793"/>
                    </a:lnTo>
                    <a:lnTo>
                      <a:pt x="3209" y="1781"/>
                    </a:lnTo>
                    <a:lnTo>
                      <a:pt x="3211" y="1777"/>
                    </a:lnTo>
                    <a:lnTo>
                      <a:pt x="3215" y="1760"/>
                    </a:lnTo>
                    <a:lnTo>
                      <a:pt x="3229" y="1734"/>
                    </a:lnTo>
                    <a:lnTo>
                      <a:pt x="3231" y="1734"/>
                    </a:lnTo>
                    <a:lnTo>
                      <a:pt x="3233" y="1727"/>
                    </a:lnTo>
                    <a:lnTo>
                      <a:pt x="3233" y="1726"/>
                    </a:lnTo>
                    <a:lnTo>
                      <a:pt x="3234" y="1726"/>
                    </a:lnTo>
                    <a:lnTo>
                      <a:pt x="3234" y="1723"/>
                    </a:lnTo>
                    <a:lnTo>
                      <a:pt x="3236" y="1723"/>
                    </a:lnTo>
                    <a:lnTo>
                      <a:pt x="3240" y="1716"/>
                    </a:lnTo>
                    <a:lnTo>
                      <a:pt x="3245" y="1712"/>
                    </a:lnTo>
                    <a:lnTo>
                      <a:pt x="3247" y="1708"/>
                    </a:lnTo>
                    <a:lnTo>
                      <a:pt x="3251" y="1705"/>
                    </a:lnTo>
                    <a:lnTo>
                      <a:pt x="3266" y="1694"/>
                    </a:lnTo>
                    <a:lnTo>
                      <a:pt x="3273" y="1694"/>
                    </a:lnTo>
                    <a:lnTo>
                      <a:pt x="3277" y="1690"/>
                    </a:lnTo>
                    <a:lnTo>
                      <a:pt x="3288" y="1688"/>
                    </a:lnTo>
                    <a:lnTo>
                      <a:pt x="3289" y="1688"/>
                    </a:lnTo>
                    <a:lnTo>
                      <a:pt x="3291" y="1687"/>
                    </a:lnTo>
                    <a:lnTo>
                      <a:pt x="3294" y="1687"/>
                    </a:lnTo>
                    <a:lnTo>
                      <a:pt x="3297" y="1683"/>
                    </a:lnTo>
                    <a:lnTo>
                      <a:pt x="3305" y="1683"/>
                    </a:lnTo>
                    <a:lnTo>
                      <a:pt x="3313" y="1682"/>
                    </a:lnTo>
                    <a:lnTo>
                      <a:pt x="3335" y="1682"/>
                    </a:lnTo>
                    <a:lnTo>
                      <a:pt x="3340" y="1679"/>
                    </a:lnTo>
                    <a:lnTo>
                      <a:pt x="3342" y="1679"/>
                    </a:lnTo>
                    <a:lnTo>
                      <a:pt x="3353" y="1676"/>
                    </a:lnTo>
                    <a:lnTo>
                      <a:pt x="3354" y="1676"/>
                    </a:lnTo>
                    <a:lnTo>
                      <a:pt x="3357" y="1672"/>
                    </a:lnTo>
                    <a:lnTo>
                      <a:pt x="3362" y="1672"/>
                    </a:lnTo>
                    <a:lnTo>
                      <a:pt x="3365" y="1676"/>
                    </a:lnTo>
                    <a:lnTo>
                      <a:pt x="3368" y="1676"/>
                    </a:lnTo>
                    <a:lnTo>
                      <a:pt x="3375" y="1677"/>
                    </a:lnTo>
                    <a:lnTo>
                      <a:pt x="3382" y="1679"/>
                    </a:lnTo>
                    <a:lnTo>
                      <a:pt x="3386" y="1682"/>
                    </a:lnTo>
                    <a:lnTo>
                      <a:pt x="3387" y="1683"/>
                    </a:lnTo>
                    <a:lnTo>
                      <a:pt x="3393" y="1683"/>
                    </a:lnTo>
                    <a:lnTo>
                      <a:pt x="3395" y="1687"/>
                    </a:lnTo>
                    <a:lnTo>
                      <a:pt x="3395" y="1693"/>
                    </a:lnTo>
                    <a:lnTo>
                      <a:pt x="3400" y="1712"/>
                    </a:lnTo>
                    <a:lnTo>
                      <a:pt x="3406" y="1716"/>
                    </a:lnTo>
                    <a:lnTo>
                      <a:pt x="3408" y="1716"/>
                    </a:lnTo>
                    <a:lnTo>
                      <a:pt x="3408" y="1701"/>
                    </a:lnTo>
                    <a:lnTo>
                      <a:pt x="3409" y="1699"/>
                    </a:lnTo>
                    <a:lnTo>
                      <a:pt x="3409" y="1698"/>
                    </a:lnTo>
                    <a:lnTo>
                      <a:pt x="3422" y="1683"/>
                    </a:lnTo>
                    <a:lnTo>
                      <a:pt x="3442" y="1672"/>
                    </a:lnTo>
                    <a:lnTo>
                      <a:pt x="3463" y="1639"/>
                    </a:lnTo>
                    <a:lnTo>
                      <a:pt x="3464" y="1635"/>
                    </a:lnTo>
                    <a:lnTo>
                      <a:pt x="3474" y="1628"/>
                    </a:lnTo>
                    <a:lnTo>
                      <a:pt x="3493" y="1617"/>
                    </a:lnTo>
                    <a:lnTo>
                      <a:pt x="3496" y="1617"/>
                    </a:lnTo>
                    <a:lnTo>
                      <a:pt x="3499" y="1613"/>
                    </a:lnTo>
                    <a:lnTo>
                      <a:pt x="3518" y="1611"/>
                    </a:lnTo>
                    <a:lnTo>
                      <a:pt x="3529" y="1611"/>
                    </a:lnTo>
                    <a:lnTo>
                      <a:pt x="3531" y="1613"/>
                    </a:lnTo>
                    <a:lnTo>
                      <a:pt x="3535" y="1613"/>
                    </a:lnTo>
                    <a:lnTo>
                      <a:pt x="3548" y="1617"/>
                    </a:lnTo>
                    <a:lnTo>
                      <a:pt x="3551" y="1621"/>
                    </a:lnTo>
                    <a:lnTo>
                      <a:pt x="3553" y="1622"/>
                    </a:lnTo>
                    <a:lnTo>
                      <a:pt x="3557" y="1624"/>
                    </a:lnTo>
                    <a:lnTo>
                      <a:pt x="3559" y="1628"/>
                    </a:lnTo>
                    <a:lnTo>
                      <a:pt x="3561" y="1629"/>
                    </a:lnTo>
                    <a:lnTo>
                      <a:pt x="3562" y="1629"/>
                    </a:lnTo>
                    <a:lnTo>
                      <a:pt x="3564" y="1633"/>
                    </a:lnTo>
                    <a:lnTo>
                      <a:pt x="3570" y="1639"/>
                    </a:lnTo>
                    <a:lnTo>
                      <a:pt x="3570" y="1646"/>
                    </a:lnTo>
                    <a:lnTo>
                      <a:pt x="3572" y="1655"/>
                    </a:lnTo>
                    <a:lnTo>
                      <a:pt x="3570" y="1660"/>
                    </a:lnTo>
                    <a:lnTo>
                      <a:pt x="3570" y="1682"/>
                    </a:lnTo>
                    <a:lnTo>
                      <a:pt x="3589" y="1683"/>
                    </a:lnTo>
                    <a:lnTo>
                      <a:pt x="3594" y="1682"/>
                    </a:lnTo>
                    <a:lnTo>
                      <a:pt x="3597" y="1679"/>
                    </a:lnTo>
                    <a:lnTo>
                      <a:pt x="3606" y="1676"/>
                    </a:lnTo>
                    <a:lnTo>
                      <a:pt x="3616" y="1660"/>
                    </a:lnTo>
                    <a:lnTo>
                      <a:pt x="3605" y="1654"/>
                    </a:lnTo>
                    <a:lnTo>
                      <a:pt x="3602" y="1654"/>
                    </a:lnTo>
                    <a:lnTo>
                      <a:pt x="3597" y="1639"/>
                    </a:lnTo>
                    <a:lnTo>
                      <a:pt x="3605" y="1628"/>
                    </a:lnTo>
                    <a:lnTo>
                      <a:pt x="3605" y="1613"/>
                    </a:lnTo>
                    <a:lnTo>
                      <a:pt x="3600" y="1610"/>
                    </a:lnTo>
                    <a:lnTo>
                      <a:pt x="3597" y="1610"/>
                    </a:lnTo>
                    <a:lnTo>
                      <a:pt x="3589" y="1613"/>
                    </a:lnTo>
                    <a:lnTo>
                      <a:pt x="3589" y="1611"/>
                    </a:lnTo>
                    <a:lnTo>
                      <a:pt x="3583" y="1607"/>
                    </a:lnTo>
                    <a:lnTo>
                      <a:pt x="3575" y="1599"/>
                    </a:lnTo>
                    <a:lnTo>
                      <a:pt x="3575" y="1592"/>
                    </a:lnTo>
                    <a:lnTo>
                      <a:pt x="3581" y="1584"/>
                    </a:lnTo>
                    <a:lnTo>
                      <a:pt x="3581" y="1581"/>
                    </a:lnTo>
                    <a:lnTo>
                      <a:pt x="3583" y="1581"/>
                    </a:lnTo>
                    <a:lnTo>
                      <a:pt x="3583" y="1573"/>
                    </a:lnTo>
                    <a:lnTo>
                      <a:pt x="3570" y="1559"/>
                    </a:lnTo>
                    <a:lnTo>
                      <a:pt x="3573" y="1541"/>
                    </a:lnTo>
                    <a:lnTo>
                      <a:pt x="3573" y="1509"/>
                    </a:lnTo>
                    <a:lnTo>
                      <a:pt x="3575" y="1502"/>
                    </a:lnTo>
                    <a:lnTo>
                      <a:pt x="3578" y="1479"/>
                    </a:lnTo>
                    <a:lnTo>
                      <a:pt x="3594" y="1428"/>
                    </a:lnTo>
                    <a:lnTo>
                      <a:pt x="3608" y="1398"/>
                    </a:lnTo>
                    <a:lnTo>
                      <a:pt x="3617" y="1387"/>
                    </a:lnTo>
                    <a:lnTo>
                      <a:pt x="3622" y="1384"/>
                    </a:lnTo>
                    <a:lnTo>
                      <a:pt x="3628" y="1376"/>
                    </a:lnTo>
                    <a:lnTo>
                      <a:pt x="3633" y="1373"/>
                    </a:lnTo>
                    <a:lnTo>
                      <a:pt x="3637" y="1373"/>
                    </a:lnTo>
                    <a:lnTo>
                      <a:pt x="3648" y="1366"/>
                    </a:lnTo>
                    <a:lnTo>
                      <a:pt x="3655" y="1366"/>
                    </a:lnTo>
                    <a:lnTo>
                      <a:pt x="3655" y="1367"/>
                    </a:lnTo>
                    <a:lnTo>
                      <a:pt x="3659" y="1370"/>
                    </a:lnTo>
                    <a:lnTo>
                      <a:pt x="3666" y="1370"/>
                    </a:lnTo>
                    <a:lnTo>
                      <a:pt x="3673" y="1367"/>
                    </a:lnTo>
                    <a:lnTo>
                      <a:pt x="3679" y="1366"/>
                    </a:lnTo>
                    <a:lnTo>
                      <a:pt x="3684" y="1362"/>
                    </a:lnTo>
                    <a:lnTo>
                      <a:pt x="3704" y="1362"/>
                    </a:lnTo>
                    <a:lnTo>
                      <a:pt x="3709" y="1366"/>
                    </a:lnTo>
                    <a:lnTo>
                      <a:pt x="3712" y="1370"/>
                    </a:lnTo>
                    <a:lnTo>
                      <a:pt x="3720" y="1381"/>
                    </a:lnTo>
                    <a:lnTo>
                      <a:pt x="3717" y="1384"/>
                    </a:lnTo>
                    <a:lnTo>
                      <a:pt x="3712" y="1392"/>
                    </a:lnTo>
                    <a:lnTo>
                      <a:pt x="3715" y="1395"/>
                    </a:lnTo>
                    <a:lnTo>
                      <a:pt x="3726" y="1395"/>
                    </a:lnTo>
                    <a:lnTo>
                      <a:pt x="3736" y="1387"/>
                    </a:lnTo>
                    <a:lnTo>
                      <a:pt x="3748" y="1362"/>
                    </a:lnTo>
                    <a:lnTo>
                      <a:pt x="3758" y="1356"/>
                    </a:lnTo>
                    <a:lnTo>
                      <a:pt x="3764" y="1348"/>
                    </a:lnTo>
                    <a:lnTo>
                      <a:pt x="3768" y="1323"/>
                    </a:lnTo>
                    <a:lnTo>
                      <a:pt x="3768" y="1316"/>
                    </a:lnTo>
                    <a:lnTo>
                      <a:pt x="3772" y="1300"/>
                    </a:lnTo>
                    <a:lnTo>
                      <a:pt x="3775" y="1293"/>
                    </a:lnTo>
                    <a:lnTo>
                      <a:pt x="3788" y="1275"/>
                    </a:lnTo>
                    <a:lnTo>
                      <a:pt x="3791" y="1273"/>
                    </a:lnTo>
                    <a:lnTo>
                      <a:pt x="3794" y="1268"/>
                    </a:lnTo>
                    <a:lnTo>
                      <a:pt x="3813" y="1261"/>
                    </a:lnTo>
                    <a:lnTo>
                      <a:pt x="3819" y="1257"/>
                    </a:lnTo>
                    <a:lnTo>
                      <a:pt x="3832" y="1253"/>
                    </a:lnTo>
                    <a:lnTo>
                      <a:pt x="3841" y="1253"/>
                    </a:lnTo>
                    <a:lnTo>
                      <a:pt x="3873" y="1250"/>
                    </a:lnTo>
                    <a:lnTo>
                      <a:pt x="3890" y="1257"/>
                    </a:lnTo>
                    <a:lnTo>
                      <a:pt x="3901" y="1273"/>
                    </a:lnTo>
                    <a:lnTo>
                      <a:pt x="3917" y="1275"/>
                    </a:lnTo>
                    <a:lnTo>
                      <a:pt x="3919" y="1273"/>
                    </a:lnTo>
                    <a:lnTo>
                      <a:pt x="3922" y="1268"/>
                    </a:lnTo>
                    <a:lnTo>
                      <a:pt x="3922" y="1251"/>
                    </a:lnTo>
                    <a:lnTo>
                      <a:pt x="3921" y="1250"/>
                    </a:lnTo>
                    <a:lnTo>
                      <a:pt x="3919" y="1245"/>
                    </a:lnTo>
                    <a:lnTo>
                      <a:pt x="3930" y="1218"/>
                    </a:lnTo>
                    <a:lnTo>
                      <a:pt x="3932" y="1217"/>
                    </a:lnTo>
                    <a:lnTo>
                      <a:pt x="3933" y="1214"/>
                    </a:lnTo>
                    <a:lnTo>
                      <a:pt x="3941" y="1217"/>
                    </a:lnTo>
                    <a:lnTo>
                      <a:pt x="3941" y="1218"/>
                    </a:lnTo>
                    <a:lnTo>
                      <a:pt x="3944" y="1224"/>
                    </a:lnTo>
                    <a:lnTo>
                      <a:pt x="3955" y="1235"/>
                    </a:lnTo>
                    <a:lnTo>
                      <a:pt x="3957" y="1242"/>
                    </a:lnTo>
                    <a:lnTo>
                      <a:pt x="3957" y="1245"/>
                    </a:lnTo>
                    <a:lnTo>
                      <a:pt x="3955" y="1250"/>
                    </a:lnTo>
                    <a:lnTo>
                      <a:pt x="3952" y="1253"/>
                    </a:lnTo>
                    <a:lnTo>
                      <a:pt x="3952" y="1268"/>
                    </a:lnTo>
                    <a:lnTo>
                      <a:pt x="3957" y="1293"/>
                    </a:lnTo>
                    <a:lnTo>
                      <a:pt x="3961" y="1300"/>
                    </a:lnTo>
                    <a:lnTo>
                      <a:pt x="3966" y="1301"/>
                    </a:lnTo>
                    <a:lnTo>
                      <a:pt x="3972" y="1301"/>
                    </a:lnTo>
                    <a:lnTo>
                      <a:pt x="3974" y="1300"/>
                    </a:lnTo>
                    <a:lnTo>
                      <a:pt x="3987" y="1278"/>
                    </a:lnTo>
                    <a:lnTo>
                      <a:pt x="3985" y="1264"/>
                    </a:lnTo>
                    <a:lnTo>
                      <a:pt x="3974" y="1256"/>
                    </a:lnTo>
                    <a:lnTo>
                      <a:pt x="3966" y="1231"/>
                    </a:lnTo>
                    <a:lnTo>
                      <a:pt x="3974" y="1206"/>
                    </a:lnTo>
                    <a:lnTo>
                      <a:pt x="3987" y="1192"/>
                    </a:lnTo>
                    <a:lnTo>
                      <a:pt x="4009" y="1177"/>
                    </a:lnTo>
                    <a:lnTo>
                      <a:pt x="4031" y="1166"/>
                    </a:lnTo>
                    <a:lnTo>
                      <a:pt x="4045" y="1170"/>
                    </a:lnTo>
                    <a:lnTo>
                      <a:pt x="4086" y="1169"/>
                    </a:lnTo>
                    <a:lnTo>
                      <a:pt x="4094" y="1170"/>
                    </a:lnTo>
                    <a:lnTo>
                      <a:pt x="4096" y="1173"/>
                    </a:lnTo>
                    <a:lnTo>
                      <a:pt x="4099" y="1173"/>
                    </a:lnTo>
                    <a:lnTo>
                      <a:pt x="4119" y="1166"/>
                    </a:lnTo>
                    <a:lnTo>
                      <a:pt x="4129" y="1158"/>
                    </a:lnTo>
                    <a:lnTo>
                      <a:pt x="4138" y="1155"/>
                    </a:lnTo>
                    <a:lnTo>
                      <a:pt x="4141" y="1148"/>
                    </a:lnTo>
                    <a:lnTo>
                      <a:pt x="4149" y="1141"/>
                    </a:lnTo>
                    <a:lnTo>
                      <a:pt x="4154" y="1126"/>
                    </a:lnTo>
                    <a:lnTo>
                      <a:pt x="4154" y="1119"/>
                    </a:lnTo>
                    <a:lnTo>
                      <a:pt x="4160" y="1111"/>
                    </a:lnTo>
                    <a:lnTo>
                      <a:pt x="4176" y="1093"/>
                    </a:lnTo>
                    <a:lnTo>
                      <a:pt x="4176" y="1083"/>
                    </a:lnTo>
                    <a:lnTo>
                      <a:pt x="4181" y="1078"/>
                    </a:lnTo>
                    <a:lnTo>
                      <a:pt x="4184" y="1078"/>
                    </a:lnTo>
                    <a:lnTo>
                      <a:pt x="4201" y="1056"/>
                    </a:lnTo>
                    <a:lnTo>
                      <a:pt x="4205" y="1056"/>
                    </a:lnTo>
                    <a:lnTo>
                      <a:pt x="4212" y="1053"/>
                    </a:lnTo>
                    <a:lnTo>
                      <a:pt x="4216" y="1050"/>
                    </a:lnTo>
                    <a:lnTo>
                      <a:pt x="4220" y="1050"/>
                    </a:lnTo>
                    <a:lnTo>
                      <a:pt x="4241" y="1072"/>
                    </a:lnTo>
                    <a:lnTo>
                      <a:pt x="4245" y="1072"/>
                    </a:lnTo>
                    <a:lnTo>
                      <a:pt x="4247" y="1075"/>
                    </a:lnTo>
                    <a:lnTo>
                      <a:pt x="4249" y="1076"/>
                    </a:lnTo>
                    <a:lnTo>
                      <a:pt x="4256" y="1078"/>
                    </a:lnTo>
                    <a:lnTo>
                      <a:pt x="4271" y="1078"/>
                    </a:lnTo>
                    <a:lnTo>
                      <a:pt x="4272" y="1076"/>
                    </a:lnTo>
                    <a:lnTo>
                      <a:pt x="4271" y="1072"/>
                    </a:lnTo>
                    <a:lnTo>
                      <a:pt x="4271" y="1067"/>
                    </a:lnTo>
                    <a:lnTo>
                      <a:pt x="4261" y="1061"/>
                    </a:lnTo>
                    <a:lnTo>
                      <a:pt x="4260" y="1056"/>
                    </a:lnTo>
                    <a:lnTo>
                      <a:pt x="4260" y="1053"/>
                    </a:lnTo>
                    <a:lnTo>
                      <a:pt x="4280" y="1024"/>
                    </a:lnTo>
                    <a:lnTo>
                      <a:pt x="4296" y="1010"/>
                    </a:lnTo>
                    <a:lnTo>
                      <a:pt x="4316" y="1002"/>
                    </a:lnTo>
                    <a:lnTo>
                      <a:pt x="4321" y="983"/>
                    </a:lnTo>
                    <a:lnTo>
                      <a:pt x="4334" y="977"/>
                    </a:lnTo>
                    <a:lnTo>
                      <a:pt x="4326" y="947"/>
                    </a:lnTo>
                    <a:lnTo>
                      <a:pt x="4323" y="944"/>
                    </a:lnTo>
                    <a:lnTo>
                      <a:pt x="4321" y="940"/>
                    </a:lnTo>
                    <a:lnTo>
                      <a:pt x="4307" y="923"/>
                    </a:lnTo>
                    <a:lnTo>
                      <a:pt x="4307" y="911"/>
                    </a:lnTo>
                    <a:lnTo>
                      <a:pt x="4280" y="825"/>
                    </a:lnTo>
                    <a:lnTo>
                      <a:pt x="4263" y="810"/>
                    </a:lnTo>
                    <a:lnTo>
                      <a:pt x="4260" y="802"/>
                    </a:lnTo>
                    <a:lnTo>
                      <a:pt x="4256" y="783"/>
                    </a:lnTo>
                    <a:lnTo>
                      <a:pt x="4252" y="776"/>
                    </a:lnTo>
                    <a:lnTo>
                      <a:pt x="4258" y="759"/>
                    </a:lnTo>
                    <a:lnTo>
                      <a:pt x="4258" y="751"/>
                    </a:lnTo>
                    <a:lnTo>
                      <a:pt x="4256" y="743"/>
                    </a:lnTo>
                    <a:lnTo>
                      <a:pt x="4258" y="740"/>
                    </a:lnTo>
                    <a:lnTo>
                      <a:pt x="4288" y="704"/>
                    </a:lnTo>
                    <a:lnTo>
                      <a:pt x="4296" y="700"/>
                    </a:lnTo>
                    <a:lnTo>
                      <a:pt x="4318" y="685"/>
                    </a:lnTo>
                    <a:lnTo>
                      <a:pt x="4321" y="682"/>
                    </a:lnTo>
                    <a:lnTo>
                      <a:pt x="4332" y="674"/>
                    </a:lnTo>
                    <a:lnTo>
                      <a:pt x="4351" y="671"/>
                    </a:lnTo>
                    <a:lnTo>
                      <a:pt x="4376" y="661"/>
                    </a:lnTo>
                    <a:lnTo>
                      <a:pt x="4380" y="652"/>
                    </a:lnTo>
                    <a:lnTo>
                      <a:pt x="4381" y="646"/>
                    </a:lnTo>
                    <a:lnTo>
                      <a:pt x="4380" y="627"/>
                    </a:lnTo>
                    <a:lnTo>
                      <a:pt x="4373" y="612"/>
                    </a:lnTo>
                    <a:lnTo>
                      <a:pt x="4369" y="609"/>
                    </a:lnTo>
                    <a:lnTo>
                      <a:pt x="4369" y="605"/>
                    </a:lnTo>
                    <a:lnTo>
                      <a:pt x="4370" y="602"/>
                    </a:lnTo>
                    <a:lnTo>
                      <a:pt x="4376" y="598"/>
                    </a:lnTo>
                    <a:lnTo>
                      <a:pt x="4383" y="595"/>
                    </a:lnTo>
                    <a:lnTo>
                      <a:pt x="4389" y="590"/>
                    </a:lnTo>
                    <a:lnTo>
                      <a:pt x="4391" y="569"/>
                    </a:lnTo>
                    <a:lnTo>
                      <a:pt x="4398" y="554"/>
                    </a:lnTo>
                    <a:lnTo>
                      <a:pt x="4391" y="541"/>
                    </a:lnTo>
                    <a:lnTo>
                      <a:pt x="4387" y="537"/>
                    </a:lnTo>
                    <a:lnTo>
                      <a:pt x="4387" y="532"/>
                    </a:lnTo>
                    <a:lnTo>
                      <a:pt x="4414" y="507"/>
                    </a:lnTo>
                    <a:lnTo>
                      <a:pt x="4436" y="497"/>
                    </a:lnTo>
                    <a:lnTo>
                      <a:pt x="4449" y="489"/>
                    </a:lnTo>
                    <a:lnTo>
                      <a:pt x="4463" y="493"/>
                    </a:lnTo>
                    <a:lnTo>
                      <a:pt x="4469" y="493"/>
                    </a:lnTo>
                    <a:lnTo>
                      <a:pt x="4487" y="478"/>
                    </a:lnTo>
                    <a:lnTo>
                      <a:pt x="4500" y="474"/>
                    </a:lnTo>
                    <a:lnTo>
                      <a:pt x="4511" y="467"/>
                    </a:lnTo>
                    <a:lnTo>
                      <a:pt x="4525" y="445"/>
                    </a:lnTo>
                    <a:lnTo>
                      <a:pt x="4545" y="442"/>
                    </a:lnTo>
                    <a:lnTo>
                      <a:pt x="4547" y="438"/>
                    </a:lnTo>
                    <a:lnTo>
                      <a:pt x="4553" y="434"/>
                    </a:lnTo>
                    <a:lnTo>
                      <a:pt x="4553" y="416"/>
                    </a:lnTo>
                    <a:lnTo>
                      <a:pt x="4555" y="410"/>
                    </a:lnTo>
                    <a:lnTo>
                      <a:pt x="4558" y="404"/>
                    </a:lnTo>
                    <a:lnTo>
                      <a:pt x="4567" y="398"/>
                    </a:lnTo>
                    <a:lnTo>
                      <a:pt x="4575" y="377"/>
                    </a:lnTo>
                    <a:lnTo>
                      <a:pt x="4577" y="366"/>
                    </a:lnTo>
                    <a:lnTo>
                      <a:pt x="4572" y="351"/>
                    </a:lnTo>
                    <a:lnTo>
                      <a:pt x="4569" y="347"/>
                    </a:lnTo>
                    <a:lnTo>
                      <a:pt x="4558" y="318"/>
                    </a:lnTo>
                    <a:lnTo>
                      <a:pt x="4558" y="289"/>
                    </a:lnTo>
                    <a:lnTo>
                      <a:pt x="4566" y="281"/>
                    </a:lnTo>
                    <a:lnTo>
                      <a:pt x="4583" y="281"/>
                    </a:lnTo>
                    <a:lnTo>
                      <a:pt x="4588" y="273"/>
                    </a:lnTo>
                    <a:lnTo>
                      <a:pt x="4610" y="256"/>
                    </a:lnTo>
                    <a:lnTo>
                      <a:pt x="4613" y="253"/>
                    </a:lnTo>
                    <a:lnTo>
                      <a:pt x="4624" y="253"/>
                    </a:lnTo>
                    <a:lnTo>
                      <a:pt x="4631" y="252"/>
                    </a:lnTo>
                    <a:lnTo>
                      <a:pt x="4635" y="242"/>
                    </a:lnTo>
                    <a:lnTo>
                      <a:pt x="4635" y="220"/>
                    </a:lnTo>
                    <a:lnTo>
                      <a:pt x="4643" y="202"/>
                    </a:lnTo>
                    <a:lnTo>
                      <a:pt x="4649" y="197"/>
                    </a:lnTo>
                    <a:lnTo>
                      <a:pt x="4653" y="190"/>
                    </a:lnTo>
                    <a:lnTo>
                      <a:pt x="4653" y="187"/>
                    </a:lnTo>
                    <a:lnTo>
                      <a:pt x="4654" y="181"/>
                    </a:lnTo>
                    <a:lnTo>
                      <a:pt x="4654" y="137"/>
                    </a:lnTo>
                    <a:lnTo>
                      <a:pt x="4653" y="128"/>
                    </a:lnTo>
                    <a:lnTo>
                      <a:pt x="4649" y="121"/>
                    </a:lnTo>
                    <a:lnTo>
                      <a:pt x="4640" y="111"/>
                    </a:lnTo>
                    <a:lnTo>
                      <a:pt x="4631" y="104"/>
                    </a:lnTo>
                    <a:lnTo>
                      <a:pt x="4624" y="104"/>
                    </a:lnTo>
                    <a:lnTo>
                      <a:pt x="4616" y="93"/>
                    </a:lnTo>
                    <a:lnTo>
                      <a:pt x="4607" y="77"/>
                    </a:lnTo>
                    <a:lnTo>
                      <a:pt x="4588" y="55"/>
                    </a:lnTo>
                    <a:lnTo>
                      <a:pt x="4578" y="50"/>
                    </a:lnTo>
                    <a:lnTo>
                      <a:pt x="4561" y="33"/>
                    </a:lnTo>
                    <a:lnTo>
                      <a:pt x="4556" y="12"/>
                    </a:lnTo>
                    <a:lnTo>
                      <a:pt x="4551" y="8"/>
                    </a:lnTo>
                    <a:lnTo>
                      <a:pt x="4551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505">
                <a:extLst>
                  <a:ext uri="{FF2B5EF4-FFF2-40B4-BE49-F238E27FC236}">
                    <a16:creationId xmlns:a16="http://schemas.microsoft.com/office/drawing/2014/main" id="{8D13D6EE-D0A4-8B75-4FDD-FC75C57D4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5" y="3194"/>
                <a:ext cx="1065" cy="483"/>
              </a:xfrm>
              <a:custGeom>
                <a:avLst/>
                <a:gdLst>
                  <a:gd name="T0" fmla="*/ 155 w 7457"/>
                  <a:gd name="T1" fmla="*/ 2582 h 3379"/>
                  <a:gd name="T2" fmla="*/ 175 w 7457"/>
                  <a:gd name="T3" fmla="*/ 2664 h 3379"/>
                  <a:gd name="T4" fmla="*/ 193 w 7457"/>
                  <a:gd name="T5" fmla="*/ 2724 h 3379"/>
                  <a:gd name="T6" fmla="*/ 124 w 7457"/>
                  <a:gd name="T7" fmla="*/ 2855 h 3379"/>
                  <a:gd name="T8" fmla="*/ 270 w 7457"/>
                  <a:gd name="T9" fmla="*/ 2942 h 3379"/>
                  <a:gd name="T10" fmla="*/ 412 w 7457"/>
                  <a:gd name="T11" fmla="*/ 2999 h 3379"/>
                  <a:gd name="T12" fmla="*/ 501 w 7457"/>
                  <a:gd name="T13" fmla="*/ 3051 h 3379"/>
                  <a:gd name="T14" fmla="*/ 594 w 7457"/>
                  <a:gd name="T15" fmla="*/ 3112 h 3379"/>
                  <a:gd name="T16" fmla="*/ 630 w 7457"/>
                  <a:gd name="T17" fmla="*/ 3256 h 3379"/>
                  <a:gd name="T18" fmla="*/ 725 w 7457"/>
                  <a:gd name="T19" fmla="*/ 3321 h 3379"/>
                  <a:gd name="T20" fmla="*/ 896 w 7457"/>
                  <a:gd name="T21" fmla="*/ 3248 h 3379"/>
                  <a:gd name="T22" fmla="*/ 993 w 7457"/>
                  <a:gd name="T23" fmla="*/ 3134 h 3379"/>
                  <a:gd name="T24" fmla="*/ 1193 w 7457"/>
                  <a:gd name="T25" fmla="*/ 3112 h 3379"/>
                  <a:gd name="T26" fmla="*/ 1313 w 7457"/>
                  <a:gd name="T27" fmla="*/ 3117 h 3379"/>
                  <a:gd name="T28" fmla="*/ 1395 w 7457"/>
                  <a:gd name="T29" fmla="*/ 3158 h 3379"/>
                  <a:gd name="T30" fmla="*/ 1564 w 7457"/>
                  <a:gd name="T31" fmla="*/ 3210 h 3379"/>
                  <a:gd name="T32" fmla="*/ 1594 w 7457"/>
                  <a:gd name="T33" fmla="*/ 3275 h 3379"/>
                  <a:gd name="T34" fmla="*/ 1723 w 7457"/>
                  <a:gd name="T35" fmla="*/ 3356 h 3379"/>
                  <a:gd name="T36" fmla="*/ 1865 w 7457"/>
                  <a:gd name="T37" fmla="*/ 3313 h 3379"/>
                  <a:gd name="T38" fmla="*/ 2034 w 7457"/>
                  <a:gd name="T39" fmla="*/ 3360 h 3379"/>
                  <a:gd name="T40" fmla="*/ 2036 w 7457"/>
                  <a:gd name="T41" fmla="*/ 3254 h 3379"/>
                  <a:gd name="T42" fmla="*/ 2061 w 7457"/>
                  <a:gd name="T43" fmla="*/ 3190 h 3379"/>
                  <a:gd name="T44" fmla="*/ 2228 w 7457"/>
                  <a:gd name="T45" fmla="*/ 3127 h 3379"/>
                  <a:gd name="T46" fmla="*/ 2325 w 7457"/>
                  <a:gd name="T47" fmla="*/ 3138 h 3379"/>
                  <a:gd name="T48" fmla="*/ 2391 w 7457"/>
                  <a:gd name="T49" fmla="*/ 3072 h 3379"/>
                  <a:gd name="T50" fmla="*/ 2454 w 7457"/>
                  <a:gd name="T51" fmla="*/ 3024 h 3379"/>
                  <a:gd name="T52" fmla="*/ 2566 w 7457"/>
                  <a:gd name="T53" fmla="*/ 3043 h 3379"/>
                  <a:gd name="T54" fmla="*/ 2697 w 7457"/>
                  <a:gd name="T55" fmla="*/ 3002 h 3379"/>
                  <a:gd name="T56" fmla="*/ 2826 w 7457"/>
                  <a:gd name="T57" fmla="*/ 3029 h 3379"/>
                  <a:gd name="T58" fmla="*/ 2940 w 7457"/>
                  <a:gd name="T59" fmla="*/ 3127 h 3379"/>
                  <a:gd name="T60" fmla="*/ 3048 w 7457"/>
                  <a:gd name="T61" fmla="*/ 3101 h 3379"/>
                  <a:gd name="T62" fmla="*/ 3017 w 7457"/>
                  <a:gd name="T63" fmla="*/ 2898 h 3379"/>
                  <a:gd name="T64" fmla="*/ 2864 w 7457"/>
                  <a:gd name="T65" fmla="*/ 2824 h 3379"/>
                  <a:gd name="T66" fmla="*/ 2820 w 7457"/>
                  <a:gd name="T67" fmla="*/ 2495 h 3379"/>
                  <a:gd name="T68" fmla="*/ 2861 w 7457"/>
                  <a:gd name="T69" fmla="*/ 1816 h 3379"/>
                  <a:gd name="T70" fmla="*/ 2877 w 7457"/>
                  <a:gd name="T71" fmla="*/ 1503 h 3379"/>
                  <a:gd name="T72" fmla="*/ 3374 w 7457"/>
                  <a:gd name="T73" fmla="*/ 845 h 3379"/>
                  <a:gd name="T74" fmla="*/ 3670 w 7457"/>
                  <a:gd name="T75" fmla="*/ 776 h 3379"/>
                  <a:gd name="T76" fmla="*/ 4057 w 7457"/>
                  <a:gd name="T77" fmla="*/ 474 h 3379"/>
                  <a:gd name="T78" fmla="*/ 4308 w 7457"/>
                  <a:gd name="T79" fmla="*/ 349 h 3379"/>
                  <a:gd name="T80" fmla="*/ 4850 w 7457"/>
                  <a:gd name="T81" fmla="*/ 0 h 3379"/>
                  <a:gd name="T82" fmla="*/ 5027 w 7457"/>
                  <a:gd name="T83" fmla="*/ 86 h 3379"/>
                  <a:gd name="T84" fmla="*/ 5018 w 7457"/>
                  <a:gd name="T85" fmla="*/ 196 h 3379"/>
                  <a:gd name="T86" fmla="*/ 5302 w 7457"/>
                  <a:gd name="T87" fmla="*/ 267 h 3379"/>
                  <a:gd name="T88" fmla="*/ 5613 w 7457"/>
                  <a:gd name="T89" fmla="*/ 287 h 3379"/>
                  <a:gd name="T90" fmla="*/ 5930 w 7457"/>
                  <a:gd name="T91" fmla="*/ 338 h 3379"/>
                  <a:gd name="T92" fmla="*/ 5876 w 7457"/>
                  <a:gd name="T93" fmla="*/ 474 h 3379"/>
                  <a:gd name="T94" fmla="*/ 6052 w 7457"/>
                  <a:gd name="T95" fmla="*/ 551 h 3379"/>
                  <a:gd name="T96" fmla="*/ 6427 w 7457"/>
                  <a:gd name="T97" fmla="*/ 593 h 3379"/>
                  <a:gd name="T98" fmla="*/ 6598 w 7457"/>
                  <a:gd name="T99" fmla="*/ 447 h 3379"/>
                  <a:gd name="T100" fmla="*/ 6540 w 7457"/>
                  <a:gd name="T101" fmla="*/ 520 h 3379"/>
                  <a:gd name="T102" fmla="*/ 6471 w 7457"/>
                  <a:gd name="T103" fmla="*/ 436 h 3379"/>
                  <a:gd name="T104" fmla="*/ 6409 w 7457"/>
                  <a:gd name="T105" fmla="*/ 338 h 3379"/>
                  <a:gd name="T106" fmla="*/ 6493 w 7457"/>
                  <a:gd name="T107" fmla="*/ 313 h 3379"/>
                  <a:gd name="T108" fmla="*/ 6551 w 7457"/>
                  <a:gd name="T109" fmla="*/ 334 h 3379"/>
                  <a:gd name="T110" fmla="*/ 6575 w 7457"/>
                  <a:gd name="T111" fmla="*/ 345 h 3379"/>
                  <a:gd name="T112" fmla="*/ 6700 w 7457"/>
                  <a:gd name="T113" fmla="*/ 328 h 3379"/>
                  <a:gd name="T114" fmla="*/ 6736 w 7457"/>
                  <a:gd name="T115" fmla="*/ 381 h 3379"/>
                  <a:gd name="T116" fmla="*/ 6771 w 7457"/>
                  <a:gd name="T117" fmla="*/ 465 h 3379"/>
                  <a:gd name="T118" fmla="*/ 6815 w 7457"/>
                  <a:gd name="T119" fmla="*/ 523 h 3379"/>
                  <a:gd name="T120" fmla="*/ 6911 w 7457"/>
                  <a:gd name="T121" fmla="*/ 586 h 3379"/>
                  <a:gd name="T122" fmla="*/ 7220 w 7457"/>
                  <a:gd name="T123" fmla="*/ 582 h 3379"/>
                  <a:gd name="T124" fmla="*/ 7421 w 7457"/>
                  <a:gd name="T125" fmla="*/ 503 h 3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457" h="3379">
                    <a:moveTo>
                      <a:pt x="0" y="2566"/>
                    </a:moveTo>
                    <a:lnTo>
                      <a:pt x="10" y="2570"/>
                    </a:lnTo>
                    <a:lnTo>
                      <a:pt x="33" y="2568"/>
                    </a:lnTo>
                    <a:lnTo>
                      <a:pt x="48" y="2557"/>
                    </a:lnTo>
                    <a:lnTo>
                      <a:pt x="53" y="2557"/>
                    </a:lnTo>
                    <a:lnTo>
                      <a:pt x="87" y="2568"/>
                    </a:lnTo>
                    <a:lnTo>
                      <a:pt x="98" y="2573"/>
                    </a:lnTo>
                    <a:lnTo>
                      <a:pt x="106" y="2581"/>
                    </a:lnTo>
                    <a:lnTo>
                      <a:pt x="117" y="2587"/>
                    </a:lnTo>
                    <a:lnTo>
                      <a:pt x="128" y="2584"/>
                    </a:lnTo>
                    <a:lnTo>
                      <a:pt x="155" y="2582"/>
                    </a:lnTo>
                    <a:lnTo>
                      <a:pt x="160" y="2584"/>
                    </a:lnTo>
                    <a:lnTo>
                      <a:pt x="163" y="2590"/>
                    </a:lnTo>
                    <a:lnTo>
                      <a:pt x="164" y="2595"/>
                    </a:lnTo>
                    <a:lnTo>
                      <a:pt x="160" y="2603"/>
                    </a:lnTo>
                    <a:lnTo>
                      <a:pt x="152" y="2615"/>
                    </a:lnTo>
                    <a:lnTo>
                      <a:pt x="141" y="2626"/>
                    </a:lnTo>
                    <a:lnTo>
                      <a:pt x="139" y="2655"/>
                    </a:lnTo>
                    <a:lnTo>
                      <a:pt x="141" y="2658"/>
                    </a:lnTo>
                    <a:lnTo>
                      <a:pt x="150" y="2661"/>
                    </a:lnTo>
                    <a:lnTo>
                      <a:pt x="160" y="2661"/>
                    </a:lnTo>
                    <a:lnTo>
                      <a:pt x="175" y="2664"/>
                    </a:lnTo>
                    <a:lnTo>
                      <a:pt x="188" y="2672"/>
                    </a:lnTo>
                    <a:lnTo>
                      <a:pt x="207" y="2680"/>
                    </a:lnTo>
                    <a:lnTo>
                      <a:pt x="245" y="2680"/>
                    </a:lnTo>
                    <a:lnTo>
                      <a:pt x="253" y="2686"/>
                    </a:lnTo>
                    <a:lnTo>
                      <a:pt x="255" y="2690"/>
                    </a:lnTo>
                    <a:lnTo>
                      <a:pt x="255" y="2701"/>
                    </a:lnTo>
                    <a:lnTo>
                      <a:pt x="251" y="2710"/>
                    </a:lnTo>
                    <a:lnTo>
                      <a:pt x="228" y="2724"/>
                    </a:lnTo>
                    <a:lnTo>
                      <a:pt x="218" y="2724"/>
                    </a:lnTo>
                    <a:lnTo>
                      <a:pt x="210" y="2723"/>
                    </a:lnTo>
                    <a:lnTo>
                      <a:pt x="193" y="2724"/>
                    </a:lnTo>
                    <a:lnTo>
                      <a:pt x="186" y="2726"/>
                    </a:lnTo>
                    <a:lnTo>
                      <a:pt x="164" y="2746"/>
                    </a:lnTo>
                    <a:lnTo>
                      <a:pt x="163" y="2756"/>
                    </a:lnTo>
                    <a:lnTo>
                      <a:pt x="153" y="2768"/>
                    </a:lnTo>
                    <a:lnTo>
                      <a:pt x="157" y="2777"/>
                    </a:lnTo>
                    <a:lnTo>
                      <a:pt x="153" y="2784"/>
                    </a:lnTo>
                    <a:lnTo>
                      <a:pt x="152" y="2821"/>
                    </a:lnTo>
                    <a:lnTo>
                      <a:pt x="150" y="2821"/>
                    </a:lnTo>
                    <a:lnTo>
                      <a:pt x="142" y="2832"/>
                    </a:lnTo>
                    <a:lnTo>
                      <a:pt x="131" y="2843"/>
                    </a:lnTo>
                    <a:lnTo>
                      <a:pt x="124" y="2855"/>
                    </a:lnTo>
                    <a:lnTo>
                      <a:pt x="133" y="2860"/>
                    </a:lnTo>
                    <a:lnTo>
                      <a:pt x="135" y="2871"/>
                    </a:lnTo>
                    <a:lnTo>
                      <a:pt x="135" y="2899"/>
                    </a:lnTo>
                    <a:lnTo>
                      <a:pt x="144" y="2923"/>
                    </a:lnTo>
                    <a:lnTo>
                      <a:pt x="163" y="2917"/>
                    </a:lnTo>
                    <a:lnTo>
                      <a:pt x="175" y="2915"/>
                    </a:lnTo>
                    <a:lnTo>
                      <a:pt x="177" y="2915"/>
                    </a:lnTo>
                    <a:lnTo>
                      <a:pt x="182" y="2917"/>
                    </a:lnTo>
                    <a:lnTo>
                      <a:pt x="193" y="2928"/>
                    </a:lnTo>
                    <a:lnTo>
                      <a:pt x="207" y="2937"/>
                    </a:lnTo>
                    <a:lnTo>
                      <a:pt x="270" y="2942"/>
                    </a:lnTo>
                    <a:lnTo>
                      <a:pt x="295" y="2931"/>
                    </a:lnTo>
                    <a:lnTo>
                      <a:pt x="317" y="2952"/>
                    </a:lnTo>
                    <a:lnTo>
                      <a:pt x="335" y="2942"/>
                    </a:lnTo>
                    <a:lnTo>
                      <a:pt x="346" y="2952"/>
                    </a:lnTo>
                    <a:lnTo>
                      <a:pt x="354" y="2955"/>
                    </a:lnTo>
                    <a:lnTo>
                      <a:pt x="371" y="2970"/>
                    </a:lnTo>
                    <a:lnTo>
                      <a:pt x="381" y="2985"/>
                    </a:lnTo>
                    <a:lnTo>
                      <a:pt x="381" y="2996"/>
                    </a:lnTo>
                    <a:lnTo>
                      <a:pt x="393" y="3005"/>
                    </a:lnTo>
                    <a:lnTo>
                      <a:pt x="404" y="3010"/>
                    </a:lnTo>
                    <a:lnTo>
                      <a:pt x="412" y="2999"/>
                    </a:lnTo>
                    <a:lnTo>
                      <a:pt x="415" y="2997"/>
                    </a:lnTo>
                    <a:lnTo>
                      <a:pt x="423" y="2999"/>
                    </a:lnTo>
                    <a:lnTo>
                      <a:pt x="430" y="3008"/>
                    </a:lnTo>
                    <a:lnTo>
                      <a:pt x="447" y="3016"/>
                    </a:lnTo>
                    <a:lnTo>
                      <a:pt x="448" y="3019"/>
                    </a:lnTo>
                    <a:lnTo>
                      <a:pt x="452" y="3021"/>
                    </a:lnTo>
                    <a:lnTo>
                      <a:pt x="452" y="3024"/>
                    </a:lnTo>
                    <a:lnTo>
                      <a:pt x="455" y="3043"/>
                    </a:lnTo>
                    <a:lnTo>
                      <a:pt x="455" y="3046"/>
                    </a:lnTo>
                    <a:lnTo>
                      <a:pt x="479" y="3052"/>
                    </a:lnTo>
                    <a:lnTo>
                      <a:pt x="501" y="3051"/>
                    </a:lnTo>
                    <a:lnTo>
                      <a:pt x="518" y="3057"/>
                    </a:lnTo>
                    <a:lnTo>
                      <a:pt x="535" y="3051"/>
                    </a:lnTo>
                    <a:lnTo>
                      <a:pt x="556" y="3032"/>
                    </a:lnTo>
                    <a:lnTo>
                      <a:pt x="561" y="3035"/>
                    </a:lnTo>
                    <a:lnTo>
                      <a:pt x="576" y="3059"/>
                    </a:lnTo>
                    <a:lnTo>
                      <a:pt x="576" y="3061"/>
                    </a:lnTo>
                    <a:lnTo>
                      <a:pt x="570" y="3090"/>
                    </a:lnTo>
                    <a:lnTo>
                      <a:pt x="568" y="3092"/>
                    </a:lnTo>
                    <a:lnTo>
                      <a:pt x="568" y="3101"/>
                    </a:lnTo>
                    <a:lnTo>
                      <a:pt x="576" y="3105"/>
                    </a:lnTo>
                    <a:lnTo>
                      <a:pt x="594" y="3112"/>
                    </a:lnTo>
                    <a:lnTo>
                      <a:pt x="605" y="3119"/>
                    </a:lnTo>
                    <a:lnTo>
                      <a:pt x="597" y="3152"/>
                    </a:lnTo>
                    <a:lnTo>
                      <a:pt x="610" y="3174"/>
                    </a:lnTo>
                    <a:lnTo>
                      <a:pt x="610" y="3188"/>
                    </a:lnTo>
                    <a:lnTo>
                      <a:pt x="608" y="3194"/>
                    </a:lnTo>
                    <a:lnTo>
                      <a:pt x="608" y="3201"/>
                    </a:lnTo>
                    <a:lnTo>
                      <a:pt x="610" y="3207"/>
                    </a:lnTo>
                    <a:lnTo>
                      <a:pt x="616" y="3225"/>
                    </a:lnTo>
                    <a:lnTo>
                      <a:pt x="616" y="3234"/>
                    </a:lnTo>
                    <a:lnTo>
                      <a:pt x="623" y="3243"/>
                    </a:lnTo>
                    <a:lnTo>
                      <a:pt x="630" y="3256"/>
                    </a:lnTo>
                    <a:lnTo>
                      <a:pt x="638" y="3261"/>
                    </a:lnTo>
                    <a:lnTo>
                      <a:pt x="652" y="3275"/>
                    </a:lnTo>
                    <a:lnTo>
                      <a:pt x="660" y="3291"/>
                    </a:lnTo>
                    <a:lnTo>
                      <a:pt x="666" y="3294"/>
                    </a:lnTo>
                    <a:lnTo>
                      <a:pt x="671" y="3297"/>
                    </a:lnTo>
                    <a:lnTo>
                      <a:pt x="674" y="3297"/>
                    </a:lnTo>
                    <a:lnTo>
                      <a:pt x="685" y="3302"/>
                    </a:lnTo>
                    <a:lnTo>
                      <a:pt x="707" y="3314"/>
                    </a:lnTo>
                    <a:lnTo>
                      <a:pt x="712" y="3324"/>
                    </a:lnTo>
                    <a:lnTo>
                      <a:pt x="720" y="3325"/>
                    </a:lnTo>
                    <a:lnTo>
                      <a:pt x="725" y="3321"/>
                    </a:lnTo>
                    <a:lnTo>
                      <a:pt x="736" y="3308"/>
                    </a:lnTo>
                    <a:lnTo>
                      <a:pt x="761" y="3303"/>
                    </a:lnTo>
                    <a:lnTo>
                      <a:pt x="808" y="3302"/>
                    </a:lnTo>
                    <a:lnTo>
                      <a:pt x="823" y="3294"/>
                    </a:lnTo>
                    <a:lnTo>
                      <a:pt x="840" y="3283"/>
                    </a:lnTo>
                    <a:lnTo>
                      <a:pt x="851" y="3286"/>
                    </a:lnTo>
                    <a:lnTo>
                      <a:pt x="860" y="3291"/>
                    </a:lnTo>
                    <a:lnTo>
                      <a:pt x="865" y="3283"/>
                    </a:lnTo>
                    <a:lnTo>
                      <a:pt x="867" y="3270"/>
                    </a:lnTo>
                    <a:lnTo>
                      <a:pt x="873" y="3259"/>
                    </a:lnTo>
                    <a:lnTo>
                      <a:pt x="896" y="3248"/>
                    </a:lnTo>
                    <a:lnTo>
                      <a:pt x="896" y="3247"/>
                    </a:lnTo>
                    <a:lnTo>
                      <a:pt x="916" y="3239"/>
                    </a:lnTo>
                    <a:lnTo>
                      <a:pt x="925" y="3226"/>
                    </a:lnTo>
                    <a:lnTo>
                      <a:pt x="925" y="3203"/>
                    </a:lnTo>
                    <a:lnTo>
                      <a:pt x="939" y="3190"/>
                    </a:lnTo>
                    <a:lnTo>
                      <a:pt x="939" y="3182"/>
                    </a:lnTo>
                    <a:lnTo>
                      <a:pt x="944" y="3168"/>
                    </a:lnTo>
                    <a:lnTo>
                      <a:pt x="952" y="3155"/>
                    </a:lnTo>
                    <a:lnTo>
                      <a:pt x="961" y="3149"/>
                    </a:lnTo>
                    <a:lnTo>
                      <a:pt x="983" y="3144"/>
                    </a:lnTo>
                    <a:lnTo>
                      <a:pt x="993" y="3134"/>
                    </a:lnTo>
                    <a:lnTo>
                      <a:pt x="1007" y="3127"/>
                    </a:lnTo>
                    <a:lnTo>
                      <a:pt x="1038" y="3127"/>
                    </a:lnTo>
                    <a:lnTo>
                      <a:pt x="1047" y="3128"/>
                    </a:lnTo>
                    <a:lnTo>
                      <a:pt x="1056" y="3136"/>
                    </a:lnTo>
                    <a:lnTo>
                      <a:pt x="1062" y="3138"/>
                    </a:lnTo>
                    <a:lnTo>
                      <a:pt x="1100" y="3144"/>
                    </a:lnTo>
                    <a:lnTo>
                      <a:pt x="1103" y="3141"/>
                    </a:lnTo>
                    <a:lnTo>
                      <a:pt x="1113" y="3139"/>
                    </a:lnTo>
                    <a:lnTo>
                      <a:pt x="1124" y="3134"/>
                    </a:lnTo>
                    <a:lnTo>
                      <a:pt x="1147" y="3119"/>
                    </a:lnTo>
                    <a:lnTo>
                      <a:pt x="1193" y="3112"/>
                    </a:lnTo>
                    <a:lnTo>
                      <a:pt x="1206" y="3092"/>
                    </a:lnTo>
                    <a:lnTo>
                      <a:pt x="1209" y="3090"/>
                    </a:lnTo>
                    <a:lnTo>
                      <a:pt x="1215" y="3084"/>
                    </a:lnTo>
                    <a:lnTo>
                      <a:pt x="1244" y="3095"/>
                    </a:lnTo>
                    <a:lnTo>
                      <a:pt x="1250" y="3103"/>
                    </a:lnTo>
                    <a:lnTo>
                      <a:pt x="1255" y="3103"/>
                    </a:lnTo>
                    <a:lnTo>
                      <a:pt x="1286" y="3128"/>
                    </a:lnTo>
                    <a:lnTo>
                      <a:pt x="1296" y="3128"/>
                    </a:lnTo>
                    <a:lnTo>
                      <a:pt x="1302" y="3127"/>
                    </a:lnTo>
                    <a:lnTo>
                      <a:pt x="1313" y="3119"/>
                    </a:lnTo>
                    <a:lnTo>
                      <a:pt x="1313" y="3117"/>
                    </a:lnTo>
                    <a:lnTo>
                      <a:pt x="1322" y="3114"/>
                    </a:lnTo>
                    <a:lnTo>
                      <a:pt x="1329" y="3114"/>
                    </a:lnTo>
                    <a:lnTo>
                      <a:pt x="1342" y="3125"/>
                    </a:lnTo>
                    <a:lnTo>
                      <a:pt x="1340" y="3130"/>
                    </a:lnTo>
                    <a:lnTo>
                      <a:pt x="1351" y="3139"/>
                    </a:lnTo>
                    <a:lnTo>
                      <a:pt x="1353" y="3144"/>
                    </a:lnTo>
                    <a:lnTo>
                      <a:pt x="1365" y="3150"/>
                    </a:lnTo>
                    <a:lnTo>
                      <a:pt x="1373" y="3150"/>
                    </a:lnTo>
                    <a:lnTo>
                      <a:pt x="1381" y="3149"/>
                    </a:lnTo>
                    <a:lnTo>
                      <a:pt x="1397" y="3150"/>
                    </a:lnTo>
                    <a:lnTo>
                      <a:pt x="1395" y="3158"/>
                    </a:lnTo>
                    <a:lnTo>
                      <a:pt x="1397" y="3168"/>
                    </a:lnTo>
                    <a:lnTo>
                      <a:pt x="1400" y="3174"/>
                    </a:lnTo>
                    <a:lnTo>
                      <a:pt x="1449" y="3192"/>
                    </a:lnTo>
                    <a:lnTo>
                      <a:pt x="1464" y="3190"/>
                    </a:lnTo>
                    <a:lnTo>
                      <a:pt x="1482" y="3196"/>
                    </a:lnTo>
                    <a:lnTo>
                      <a:pt x="1488" y="3203"/>
                    </a:lnTo>
                    <a:lnTo>
                      <a:pt x="1528" y="3215"/>
                    </a:lnTo>
                    <a:lnTo>
                      <a:pt x="1537" y="3215"/>
                    </a:lnTo>
                    <a:lnTo>
                      <a:pt x="1540" y="3214"/>
                    </a:lnTo>
                    <a:lnTo>
                      <a:pt x="1555" y="3212"/>
                    </a:lnTo>
                    <a:lnTo>
                      <a:pt x="1564" y="3210"/>
                    </a:lnTo>
                    <a:lnTo>
                      <a:pt x="1570" y="3210"/>
                    </a:lnTo>
                    <a:lnTo>
                      <a:pt x="1572" y="3212"/>
                    </a:lnTo>
                    <a:lnTo>
                      <a:pt x="1575" y="3214"/>
                    </a:lnTo>
                    <a:lnTo>
                      <a:pt x="1575" y="3215"/>
                    </a:lnTo>
                    <a:lnTo>
                      <a:pt x="1577" y="3218"/>
                    </a:lnTo>
                    <a:lnTo>
                      <a:pt x="1581" y="3225"/>
                    </a:lnTo>
                    <a:lnTo>
                      <a:pt x="1577" y="3229"/>
                    </a:lnTo>
                    <a:lnTo>
                      <a:pt x="1573" y="3247"/>
                    </a:lnTo>
                    <a:lnTo>
                      <a:pt x="1573" y="3256"/>
                    </a:lnTo>
                    <a:lnTo>
                      <a:pt x="1581" y="3261"/>
                    </a:lnTo>
                    <a:lnTo>
                      <a:pt x="1594" y="3275"/>
                    </a:lnTo>
                    <a:lnTo>
                      <a:pt x="1605" y="3280"/>
                    </a:lnTo>
                    <a:lnTo>
                      <a:pt x="1617" y="3278"/>
                    </a:lnTo>
                    <a:lnTo>
                      <a:pt x="1626" y="3291"/>
                    </a:lnTo>
                    <a:lnTo>
                      <a:pt x="1630" y="3297"/>
                    </a:lnTo>
                    <a:lnTo>
                      <a:pt x="1643" y="3308"/>
                    </a:lnTo>
                    <a:lnTo>
                      <a:pt x="1660" y="3343"/>
                    </a:lnTo>
                    <a:lnTo>
                      <a:pt x="1671" y="3357"/>
                    </a:lnTo>
                    <a:lnTo>
                      <a:pt x="1676" y="3360"/>
                    </a:lnTo>
                    <a:lnTo>
                      <a:pt x="1693" y="3354"/>
                    </a:lnTo>
                    <a:lnTo>
                      <a:pt x="1708" y="3352"/>
                    </a:lnTo>
                    <a:lnTo>
                      <a:pt x="1723" y="3356"/>
                    </a:lnTo>
                    <a:lnTo>
                      <a:pt x="1730" y="3363"/>
                    </a:lnTo>
                    <a:lnTo>
                      <a:pt x="1733" y="3368"/>
                    </a:lnTo>
                    <a:lnTo>
                      <a:pt x="1744" y="3374"/>
                    </a:lnTo>
                    <a:lnTo>
                      <a:pt x="1763" y="3379"/>
                    </a:lnTo>
                    <a:lnTo>
                      <a:pt x="1794" y="3378"/>
                    </a:lnTo>
                    <a:lnTo>
                      <a:pt x="1796" y="3378"/>
                    </a:lnTo>
                    <a:lnTo>
                      <a:pt x="1813" y="3356"/>
                    </a:lnTo>
                    <a:lnTo>
                      <a:pt x="1821" y="3338"/>
                    </a:lnTo>
                    <a:lnTo>
                      <a:pt x="1821" y="3336"/>
                    </a:lnTo>
                    <a:lnTo>
                      <a:pt x="1823" y="3324"/>
                    </a:lnTo>
                    <a:lnTo>
                      <a:pt x="1865" y="3313"/>
                    </a:lnTo>
                    <a:lnTo>
                      <a:pt x="1875" y="3314"/>
                    </a:lnTo>
                    <a:lnTo>
                      <a:pt x="1883" y="3316"/>
                    </a:lnTo>
                    <a:lnTo>
                      <a:pt x="1894" y="3324"/>
                    </a:lnTo>
                    <a:lnTo>
                      <a:pt x="1914" y="3330"/>
                    </a:lnTo>
                    <a:lnTo>
                      <a:pt x="1919" y="3334"/>
                    </a:lnTo>
                    <a:lnTo>
                      <a:pt x="1944" y="3345"/>
                    </a:lnTo>
                    <a:lnTo>
                      <a:pt x="2007" y="3352"/>
                    </a:lnTo>
                    <a:lnTo>
                      <a:pt x="2014" y="3352"/>
                    </a:lnTo>
                    <a:lnTo>
                      <a:pt x="2023" y="3354"/>
                    </a:lnTo>
                    <a:lnTo>
                      <a:pt x="2031" y="3357"/>
                    </a:lnTo>
                    <a:lnTo>
                      <a:pt x="2034" y="3360"/>
                    </a:lnTo>
                    <a:lnTo>
                      <a:pt x="2061" y="3360"/>
                    </a:lnTo>
                    <a:lnTo>
                      <a:pt x="2069" y="3356"/>
                    </a:lnTo>
                    <a:lnTo>
                      <a:pt x="2069" y="3324"/>
                    </a:lnTo>
                    <a:lnTo>
                      <a:pt x="2067" y="3316"/>
                    </a:lnTo>
                    <a:lnTo>
                      <a:pt x="2064" y="3313"/>
                    </a:lnTo>
                    <a:lnTo>
                      <a:pt x="2063" y="3308"/>
                    </a:lnTo>
                    <a:lnTo>
                      <a:pt x="2039" y="3291"/>
                    </a:lnTo>
                    <a:lnTo>
                      <a:pt x="2039" y="3281"/>
                    </a:lnTo>
                    <a:lnTo>
                      <a:pt x="2043" y="3278"/>
                    </a:lnTo>
                    <a:lnTo>
                      <a:pt x="2041" y="3259"/>
                    </a:lnTo>
                    <a:lnTo>
                      <a:pt x="2036" y="3254"/>
                    </a:lnTo>
                    <a:lnTo>
                      <a:pt x="2031" y="3245"/>
                    </a:lnTo>
                    <a:lnTo>
                      <a:pt x="2023" y="3239"/>
                    </a:lnTo>
                    <a:lnTo>
                      <a:pt x="2021" y="3237"/>
                    </a:lnTo>
                    <a:lnTo>
                      <a:pt x="2020" y="3234"/>
                    </a:lnTo>
                    <a:lnTo>
                      <a:pt x="2021" y="3232"/>
                    </a:lnTo>
                    <a:lnTo>
                      <a:pt x="2025" y="3226"/>
                    </a:lnTo>
                    <a:lnTo>
                      <a:pt x="2050" y="3237"/>
                    </a:lnTo>
                    <a:lnTo>
                      <a:pt x="2058" y="3234"/>
                    </a:lnTo>
                    <a:lnTo>
                      <a:pt x="2061" y="3232"/>
                    </a:lnTo>
                    <a:lnTo>
                      <a:pt x="2064" y="3203"/>
                    </a:lnTo>
                    <a:lnTo>
                      <a:pt x="2061" y="3190"/>
                    </a:lnTo>
                    <a:lnTo>
                      <a:pt x="2063" y="3188"/>
                    </a:lnTo>
                    <a:lnTo>
                      <a:pt x="2064" y="3183"/>
                    </a:lnTo>
                    <a:lnTo>
                      <a:pt x="2078" y="3179"/>
                    </a:lnTo>
                    <a:lnTo>
                      <a:pt x="2102" y="3177"/>
                    </a:lnTo>
                    <a:lnTo>
                      <a:pt x="2127" y="3166"/>
                    </a:lnTo>
                    <a:lnTo>
                      <a:pt x="2140" y="3155"/>
                    </a:lnTo>
                    <a:lnTo>
                      <a:pt x="2152" y="3139"/>
                    </a:lnTo>
                    <a:lnTo>
                      <a:pt x="2154" y="3138"/>
                    </a:lnTo>
                    <a:lnTo>
                      <a:pt x="2156" y="3138"/>
                    </a:lnTo>
                    <a:lnTo>
                      <a:pt x="2192" y="3130"/>
                    </a:lnTo>
                    <a:lnTo>
                      <a:pt x="2228" y="3127"/>
                    </a:lnTo>
                    <a:lnTo>
                      <a:pt x="2233" y="3127"/>
                    </a:lnTo>
                    <a:lnTo>
                      <a:pt x="2238" y="3130"/>
                    </a:lnTo>
                    <a:lnTo>
                      <a:pt x="2238" y="3136"/>
                    </a:lnTo>
                    <a:lnTo>
                      <a:pt x="2258" y="3160"/>
                    </a:lnTo>
                    <a:lnTo>
                      <a:pt x="2265" y="3163"/>
                    </a:lnTo>
                    <a:lnTo>
                      <a:pt x="2276" y="3163"/>
                    </a:lnTo>
                    <a:lnTo>
                      <a:pt x="2293" y="3150"/>
                    </a:lnTo>
                    <a:lnTo>
                      <a:pt x="2307" y="3147"/>
                    </a:lnTo>
                    <a:lnTo>
                      <a:pt x="2315" y="3147"/>
                    </a:lnTo>
                    <a:lnTo>
                      <a:pt x="2320" y="3144"/>
                    </a:lnTo>
                    <a:lnTo>
                      <a:pt x="2325" y="3138"/>
                    </a:lnTo>
                    <a:lnTo>
                      <a:pt x="2325" y="3134"/>
                    </a:lnTo>
                    <a:lnTo>
                      <a:pt x="2329" y="3119"/>
                    </a:lnTo>
                    <a:lnTo>
                      <a:pt x="2334" y="3114"/>
                    </a:lnTo>
                    <a:lnTo>
                      <a:pt x="2338" y="3112"/>
                    </a:lnTo>
                    <a:lnTo>
                      <a:pt x="2356" y="3092"/>
                    </a:lnTo>
                    <a:lnTo>
                      <a:pt x="2359" y="3087"/>
                    </a:lnTo>
                    <a:lnTo>
                      <a:pt x="2364" y="3087"/>
                    </a:lnTo>
                    <a:lnTo>
                      <a:pt x="2372" y="3090"/>
                    </a:lnTo>
                    <a:lnTo>
                      <a:pt x="2375" y="3092"/>
                    </a:lnTo>
                    <a:lnTo>
                      <a:pt x="2380" y="3090"/>
                    </a:lnTo>
                    <a:lnTo>
                      <a:pt x="2391" y="3072"/>
                    </a:lnTo>
                    <a:lnTo>
                      <a:pt x="2392" y="3051"/>
                    </a:lnTo>
                    <a:lnTo>
                      <a:pt x="2396" y="3043"/>
                    </a:lnTo>
                    <a:lnTo>
                      <a:pt x="2405" y="3035"/>
                    </a:lnTo>
                    <a:lnTo>
                      <a:pt x="2414" y="3040"/>
                    </a:lnTo>
                    <a:lnTo>
                      <a:pt x="2418" y="3040"/>
                    </a:lnTo>
                    <a:lnTo>
                      <a:pt x="2433" y="3048"/>
                    </a:lnTo>
                    <a:lnTo>
                      <a:pt x="2440" y="3048"/>
                    </a:lnTo>
                    <a:lnTo>
                      <a:pt x="2449" y="3046"/>
                    </a:lnTo>
                    <a:lnTo>
                      <a:pt x="2454" y="3037"/>
                    </a:lnTo>
                    <a:lnTo>
                      <a:pt x="2457" y="3035"/>
                    </a:lnTo>
                    <a:lnTo>
                      <a:pt x="2454" y="3024"/>
                    </a:lnTo>
                    <a:lnTo>
                      <a:pt x="2454" y="3021"/>
                    </a:lnTo>
                    <a:lnTo>
                      <a:pt x="2467" y="3010"/>
                    </a:lnTo>
                    <a:lnTo>
                      <a:pt x="2478" y="3016"/>
                    </a:lnTo>
                    <a:lnTo>
                      <a:pt x="2493" y="3032"/>
                    </a:lnTo>
                    <a:lnTo>
                      <a:pt x="2500" y="3035"/>
                    </a:lnTo>
                    <a:lnTo>
                      <a:pt x="2504" y="3030"/>
                    </a:lnTo>
                    <a:lnTo>
                      <a:pt x="2504" y="3029"/>
                    </a:lnTo>
                    <a:lnTo>
                      <a:pt x="2511" y="3029"/>
                    </a:lnTo>
                    <a:lnTo>
                      <a:pt x="2525" y="3032"/>
                    </a:lnTo>
                    <a:lnTo>
                      <a:pt x="2544" y="3041"/>
                    </a:lnTo>
                    <a:lnTo>
                      <a:pt x="2566" y="3043"/>
                    </a:lnTo>
                    <a:lnTo>
                      <a:pt x="2578" y="3037"/>
                    </a:lnTo>
                    <a:lnTo>
                      <a:pt x="2582" y="3016"/>
                    </a:lnTo>
                    <a:lnTo>
                      <a:pt x="2593" y="2994"/>
                    </a:lnTo>
                    <a:lnTo>
                      <a:pt x="2620" y="2977"/>
                    </a:lnTo>
                    <a:lnTo>
                      <a:pt x="2626" y="2977"/>
                    </a:lnTo>
                    <a:lnTo>
                      <a:pt x="2643" y="2992"/>
                    </a:lnTo>
                    <a:lnTo>
                      <a:pt x="2659" y="3008"/>
                    </a:lnTo>
                    <a:lnTo>
                      <a:pt x="2665" y="3019"/>
                    </a:lnTo>
                    <a:lnTo>
                      <a:pt x="2684" y="3013"/>
                    </a:lnTo>
                    <a:lnTo>
                      <a:pt x="2689" y="3008"/>
                    </a:lnTo>
                    <a:lnTo>
                      <a:pt x="2697" y="3002"/>
                    </a:lnTo>
                    <a:lnTo>
                      <a:pt x="2697" y="2999"/>
                    </a:lnTo>
                    <a:lnTo>
                      <a:pt x="2708" y="2996"/>
                    </a:lnTo>
                    <a:lnTo>
                      <a:pt x="2724" y="2996"/>
                    </a:lnTo>
                    <a:lnTo>
                      <a:pt x="2738" y="2999"/>
                    </a:lnTo>
                    <a:lnTo>
                      <a:pt x="2760" y="3016"/>
                    </a:lnTo>
                    <a:lnTo>
                      <a:pt x="2777" y="3002"/>
                    </a:lnTo>
                    <a:lnTo>
                      <a:pt x="2796" y="2994"/>
                    </a:lnTo>
                    <a:lnTo>
                      <a:pt x="2798" y="2992"/>
                    </a:lnTo>
                    <a:lnTo>
                      <a:pt x="2815" y="2996"/>
                    </a:lnTo>
                    <a:lnTo>
                      <a:pt x="2818" y="3002"/>
                    </a:lnTo>
                    <a:lnTo>
                      <a:pt x="2826" y="3029"/>
                    </a:lnTo>
                    <a:lnTo>
                      <a:pt x="2837" y="3048"/>
                    </a:lnTo>
                    <a:lnTo>
                      <a:pt x="2840" y="3057"/>
                    </a:lnTo>
                    <a:lnTo>
                      <a:pt x="2872" y="3087"/>
                    </a:lnTo>
                    <a:lnTo>
                      <a:pt x="2875" y="3095"/>
                    </a:lnTo>
                    <a:lnTo>
                      <a:pt x="2888" y="3112"/>
                    </a:lnTo>
                    <a:lnTo>
                      <a:pt x="2891" y="3112"/>
                    </a:lnTo>
                    <a:lnTo>
                      <a:pt x="2897" y="3119"/>
                    </a:lnTo>
                    <a:lnTo>
                      <a:pt x="2908" y="3127"/>
                    </a:lnTo>
                    <a:lnTo>
                      <a:pt x="2916" y="3128"/>
                    </a:lnTo>
                    <a:lnTo>
                      <a:pt x="2935" y="3128"/>
                    </a:lnTo>
                    <a:lnTo>
                      <a:pt x="2940" y="3127"/>
                    </a:lnTo>
                    <a:lnTo>
                      <a:pt x="2948" y="3112"/>
                    </a:lnTo>
                    <a:lnTo>
                      <a:pt x="2973" y="3095"/>
                    </a:lnTo>
                    <a:lnTo>
                      <a:pt x="2979" y="3095"/>
                    </a:lnTo>
                    <a:lnTo>
                      <a:pt x="2982" y="3097"/>
                    </a:lnTo>
                    <a:lnTo>
                      <a:pt x="2984" y="3103"/>
                    </a:lnTo>
                    <a:lnTo>
                      <a:pt x="3011" y="3101"/>
                    </a:lnTo>
                    <a:lnTo>
                      <a:pt x="3014" y="3103"/>
                    </a:lnTo>
                    <a:lnTo>
                      <a:pt x="3030" y="3106"/>
                    </a:lnTo>
                    <a:lnTo>
                      <a:pt x="3041" y="3103"/>
                    </a:lnTo>
                    <a:lnTo>
                      <a:pt x="3044" y="3101"/>
                    </a:lnTo>
                    <a:lnTo>
                      <a:pt x="3048" y="3101"/>
                    </a:lnTo>
                    <a:lnTo>
                      <a:pt x="3057" y="3103"/>
                    </a:lnTo>
                    <a:lnTo>
                      <a:pt x="3102" y="3097"/>
                    </a:lnTo>
                    <a:lnTo>
                      <a:pt x="3080" y="3061"/>
                    </a:lnTo>
                    <a:lnTo>
                      <a:pt x="3079" y="3024"/>
                    </a:lnTo>
                    <a:lnTo>
                      <a:pt x="3063" y="3002"/>
                    </a:lnTo>
                    <a:lnTo>
                      <a:pt x="3058" y="2986"/>
                    </a:lnTo>
                    <a:lnTo>
                      <a:pt x="3039" y="2977"/>
                    </a:lnTo>
                    <a:lnTo>
                      <a:pt x="3028" y="2977"/>
                    </a:lnTo>
                    <a:lnTo>
                      <a:pt x="3014" y="2964"/>
                    </a:lnTo>
                    <a:lnTo>
                      <a:pt x="3015" y="2898"/>
                    </a:lnTo>
                    <a:lnTo>
                      <a:pt x="3017" y="2898"/>
                    </a:lnTo>
                    <a:lnTo>
                      <a:pt x="3025" y="2887"/>
                    </a:lnTo>
                    <a:lnTo>
                      <a:pt x="3017" y="2876"/>
                    </a:lnTo>
                    <a:lnTo>
                      <a:pt x="2990" y="2863"/>
                    </a:lnTo>
                    <a:lnTo>
                      <a:pt x="2973" y="2857"/>
                    </a:lnTo>
                    <a:lnTo>
                      <a:pt x="2927" y="2857"/>
                    </a:lnTo>
                    <a:lnTo>
                      <a:pt x="2921" y="2854"/>
                    </a:lnTo>
                    <a:lnTo>
                      <a:pt x="2921" y="2846"/>
                    </a:lnTo>
                    <a:lnTo>
                      <a:pt x="2913" y="2835"/>
                    </a:lnTo>
                    <a:lnTo>
                      <a:pt x="2894" y="2828"/>
                    </a:lnTo>
                    <a:lnTo>
                      <a:pt x="2872" y="2828"/>
                    </a:lnTo>
                    <a:lnTo>
                      <a:pt x="2864" y="2824"/>
                    </a:lnTo>
                    <a:lnTo>
                      <a:pt x="2851" y="2799"/>
                    </a:lnTo>
                    <a:lnTo>
                      <a:pt x="2842" y="2740"/>
                    </a:lnTo>
                    <a:lnTo>
                      <a:pt x="2840" y="2672"/>
                    </a:lnTo>
                    <a:lnTo>
                      <a:pt x="2839" y="2668"/>
                    </a:lnTo>
                    <a:lnTo>
                      <a:pt x="2828" y="2601"/>
                    </a:lnTo>
                    <a:lnTo>
                      <a:pt x="2823" y="2587"/>
                    </a:lnTo>
                    <a:lnTo>
                      <a:pt x="2823" y="2579"/>
                    </a:lnTo>
                    <a:lnTo>
                      <a:pt x="2820" y="2568"/>
                    </a:lnTo>
                    <a:lnTo>
                      <a:pt x="2818" y="2513"/>
                    </a:lnTo>
                    <a:lnTo>
                      <a:pt x="2820" y="2497"/>
                    </a:lnTo>
                    <a:lnTo>
                      <a:pt x="2820" y="2495"/>
                    </a:lnTo>
                    <a:lnTo>
                      <a:pt x="2818" y="2494"/>
                    </a:lnTo>
                    <a:lnTo>
                      <a:pt x="2829" y="2330"/>
                    </a:lnTo>
                    <a:lnTo>
                      <a:pt x="2826" y="2264"/>
                    </a:lnTo>
                    <a:lnTo>
                      <a:pt x="2828" y="2246"/>
                    </a:lnTo>
                    <a:lnTo>
                      <a:pt x="2826" y="2229"/>
                    </a:lnTo>
                    <a:lnTo>
                      <a:pt x="2826" y="2213"/>
                    </a:lnTo>
                    <a:lnTo>
                      <a:pt x="2828" y="2196"/>
                    </a:lnTo>
                    <a:lnTo>
                      <a:pt x="2828" y="2082"/>
                    </a:lnTo>
                    <a:lnTo>
                      <a:pt x="2853" y="1861"/>
                    </a:lnTo>
                    <a:lnTo>
                      <a:pt x="2861" y="1834"/>
                    </a:lnTo>
                    <a:lnTo>
                      <a:pt x="2861" y="1816"/>
                    </a:lnTo>
                    <a:lnTo>
                      <a:pt x="2869" y="1781"/>
                    </a:lnTo>
                    <a:lnTo>
                      <a:pt x="2866" y="1773"/>
                    </a:lnTo>
                    <a:lnTo>
                      <a:pt x="2851" y="1752"/>
                    </a:lnTo>
                    <a:lnTo>
                      <a:pt x="2844" y="1747"/>
                    </a:lnTo>
                    <a:lnTo>
                      <a:pt x="2831" y="1743"/>
                    </a:lnTo>
                    <a:lnTo>
                      <a:pt x="2828" y="1741"/>
                    </a:lnTo>
                    <a:lnTo>
                      <a:pt x="2828" y="1696"/>
                    </a:lnTo>
                    <a:lnTo>
                      <a:pt x="2837" y="1649"/>
                    </a:lnTo>
                    <a:lnTo>
                      <a:pt x="2839" y="1645"/>
                    </a:lnTo>
                    <a:lnTo>
                      <a:pt x="2850" y="1587"/>
                    </a:lnTo>
                    <a:lnTo>
                      <a:pt x="2877" y="1503"/>
                    </a:lnTo>
                    <a:lnTo>
                      <a:pt x="2877" y="1492"/>
                    </a:lnTo>
                    <a:lnTo>
                      <a:pt x="2984" y="1267"/>
                    </a:lnTo>
                    <a:lnTo>
                      <a:pt x="2995" y="1252"/>
                    </a:lnTo>
                    <a:lnTo>
                      <a:pt x="3003" y="1245"/>
                    </a:lnTo>
                    <a:lnTo>
                      <a:pt x="3037" y="1183"/>
                    </a:lnTo>
                    <a:lnTo>
                      <a:pt x="3099" y="1099"/>
                    </a:lnTo>
                    <a:lnTo>
                      <a:pt x="3292" y="902"/>
                    </a:lnTo>
                    <a:lnTo>
                      <a:pt x="3317" y="888"/>
                    </a:lnTo>
                    <a:lnTo>
                      <a:pt x="3325" y="880"/>
                    </a:lnTo>
                    <a:lnTo>
                      <a:pt x="3356" y="862"/>
                    </a:lnTo>
                    <a:lnTo>
                      <a:pt x="3374" y="845"/>
                    </a:lnTo>
                    <a:lnTo>
                      <a:pt x="3438" y="807"/>
                    </a:lnTo>
                    <a:lnTo>
                      <a:pt x="3448" y="797"/>
                    </a:lnTo>
                    <a:lnTo>
                      <a:pt x="3552" y="754"/>
                    </a:lnTo>
                    <a:lnTo>
                      <a:pt x="3569" y="753"/>
                    </a:lnTo>
                    <a:lnTo>
                      <a:pt x="3593" y="747"/>
                    </a:lnTo>
                    <a:lnTo>
                      <a:pt x="3614" y="747"/>
                    </a:lnTo>
                    <a:lnTo>
                      <a:pt x="3620" y="749"/>
                    </a:lnTo>
                    <a:lnTo>
                      <a:pt x="3625" y="753"/>
                    </a:lnTo>
                    <a:lnTo>
                      <a:pt x="3626" y="753"/>
                    </a:lnTo>
                    <a:lnTo>
                      <a:pt x="3631" y="758"/>
                    </a:lnTo>
                    <a:lnTo>
                      <a:pt x="3670" y="776"/>
                    </a:lnTo>
                    <a:lnTo>
                      <a:pt x="3675" y="779"/>
                    </a:lnTo>
                    <a:lnTo>
                      <a:pt x="3685" y="782"/>
                    </a:lnTo>
                    <a:lnTo>
                      <a:pt x="3691" y="785"/>
                    </a:lnTo>
                    <a:lnTo>
                      <a:pt x="3758" y="790"/>
                    </a:lnTo>
                    <a:lnTo>
                      <a:pt x="3773" y="793"/>
                    </a:lnTo>
                    <a:lnTo>
                      <a:pt x="3787" y="785"/>
                    </a:lnTo>
                    <a:lnTo>
                      <a:pt x="3803" y="753"/>
                    </a:lnTo>
                    <a:lnTo>
                      <a:pt x="3888" y="645"/>
                    </a:lnTo>
                    <a:lnTo>
                      <a:pt x="3893" y="640"/>
                    </a:lnTo>
                    <a:lnTo>
                      <a:pt x="4009" y="513"/>
                    </a:lnTo>
                    <a:lnTo>
                      <a:pt x="4057" y="474"/>
                    </a:lnTo>
                    <a:lnTo>
                      <a:pt x="4084" y="459"/>
                    </a:lnTo>
                    <a:lnTo>
                      <a:pt x="4096" y="459"/>
                    </a:lnTo>
                    <a:lnTo>
                      <a:pt x="4098" y="463"/>
                    </a:lnTo>
                    <a:lnTo>
                      <a:pt x="4120" y="463"/>
                    </a:lnTo>
                    <a:lnTo>
                      <a:pt x="4144" y="459"/>
                    </a:lnTo>
                    <a:lnTo>
                      <a:pt x="4184" y="437"/>
                    </a:lnTo>
                    <a:lnTo>
                      <a:pt x="4204" y="437"/>
                    </a:lnTo>
                    <a:lnTo>
                      <a:pt x="4204" y="397"/>
                    </a:lnTo>
                    <a:lnTo>
                      <a:pt x="4293" y="356"/>
                    </a:lnTo>
                    <a:lnTo>
                      <a:pt x="4300" y="354"/>
                    </a:lnTo>
                    <a:lnTo>
                      <a:pt x="4308" y="349"/>
                    </a:lnTo>
                    <a:lnTo>
                      <a:pt x="4346" y="327"/>
                    </a:lnTo>
                    <a:lnTo>
                      <a:pt x="4385" y="283"/>
                    </a:lnTo>
                    <a:lnTo>
                      <a:pt x="4410" y="247"/>
                    </a:lnTo>
                    <a:lnTo>
                      <a:pt x="4450" y="203"/>
                    </a:lnTo>
                    <a:lnTo>
                      <a:pt x="4541" y="131"/>
                    </a:lnTo>
                    <a:lnTo>
                      <a:pt x="4710" y="40"/>
                    </a:lnTo>
                    <a:lnTo>
                      <a:pt x="4718" y="33"/>
                    </a:lnTo>
                    <a:lnTo>
                      <a:pt x="4723" y="33"/>
                    </a:lnTo>
                    <a:lnTo>
                      <a:pt x="4751" y="22"/>
                    </a:lnTo>
                    <a:lnTo>
                      <a:pt x="4756" y="18"/>
                    </a:lnTo>
                    <a:lnTo>
                      <a:pt x="4850" y="0"/>
                    </a:lnTo>
                    <a:lnTo>
                      <a:pt x="4923" y="3"/>
                    </a:lnTo>
                    <a:lnTo>
                      <a:pt x="4925" y="0"/>
                    </a:lnTo>
                    <a:lnTo>
                      <a:pt x="4929" y="0"/>
                    </a:lnTo>
                    <a:lnTo>
                      <a:pt x="4936" y="3"/>
                    </a:lnTo>
                    <a:lnTo>
                      <a:pt x="4950" y="7"/>
                    </a:lnTo>
                    <a:lnTo>
                      <a:pt x="4953" y="7"/>
                    </a:lnTo>
                    <a:lnTo>
                      <a:pt x="5000" y="29"/>
                    </a:lnTo>
                    <a:lnTo>
                      <a:pt x="5029" y="66"/>
                    </a:lnTo>
                    <a:lnTo>
                      <a:pt x="5029" y="80"/>
                    </a:lnTo>
                    <a:lnTo>
                      <a:pt x="5027" y="83"/>
                    </a:lnTo>
                    <a:lnTo>
                      <a:pt x="5027" y="86"/>
                    </a:lnTo>
                    <a:lnTo>
                      <a:pt x="5025" y="88"/>
                    </a:lnTo>
                    <a:lnTo>
                      <a:pt x="5024" y="88"/>
                    </a:lnTo>
                    <a:lnTo>
                      <a:pt x="5018" y="92"/>
                    </a:lnTo>
                    <a:lnTo>
                      <a:pt x="5013" y="92"/>
                    </a:lnTo>
                    <a:lnTo>
                      <a:pt x="4996" y="108"/>
                    </a:lnTo>
                    <a:lnTo>
                      <a:pt x="4985" y="131"/>
                    </a:lnTo>
                    <a:lnTo>
                      <a:pt x="4983" y="135"/>
                    </a:lnTo>
                    <a:lnTo>
                      <a:pt x="4983" y="138"/>
                    </a:lnTo>
                    <a:lnTo>
                      <a:pt x="4989" y="145"/>
                    </a:lnTo>
                    <a:lnTo>
                      <a:pt x="5007" y="185"/>
                    </a:lnTo>
                    <a:lnTo>
                      <a:pt x="5018" y="196"/>
                    </a:lnTo>
                    <a:lnTo>
                      <a:pt x="5018" y="197"/>
                    </a:lnTo>
                    <a:lnTo>
                      <a:pt x="5029" y="203"/>
                    </a:lnTo>
                    <a:lnTo>
                      <a:pt x="5032" y="208"/>
                    </a:lnTo>
                    <a:lnTo>
                      <a:pt x="5036" y="208"/>
                    </a:lnTo>
                    <a:lnTo>
                      <a:pt x="5049" y="219"/>
                    </a:lnTo>
                    <a:lnTo>
                      <a:pt x="5122" y="244"/>
                    </a:lnTo>
                    <a:lnTo>
                      <a:pt x="5199" y="258"/>
                    </a:lnTo>
                    <a:lnTo>
                      <a:pt x="5209" y="261"/>
                    </a:lnTo>
                    <a:lnTo>
                      <a:pt x="5215" y="261"/>
                    </a:lnTo>
                    <a:lnTo>
                      <a:pt x="5289" y="267"/>
                    </a:lnTo>
                    <a:lnTo>
                      <a:pt x="5302" y="267"/>
                    </a:lnTo>
                    <a:lnTo>
                      <a:pt x="5311" y="269"/>
                    </a:lnTo>
                    <a:lnTo>
                      <a:pt x="5374" y="269"/>
                    </a:lnTo>
                    <a:lnTo>
                      <a:pt x="5390" y="272"/>
                    </a:lnTo>
                    <a:lnTo>
                      <a:pt x="5420" y="272"/>
                    </a:lnTo>
                    <a:lnTo>
                      <a:pt x="5426" y="273"/>
                    </a:lnTo>
                    <a:lnTo>
                      <a:pt x="5462" y="273"/>
                    </a:lnTo>
                    <a:lnTo>
                      <a:pt x="5466" y="276"/>
                    </a:lnTo>
                    <a:lnTo>
                      <a:pt x="5518" y="278"/>
                    </a:lnTo>
                    <a:lnTo>
                      <a:pt x="5553" y="287"/>
                    </a:lnTo>
                    <a:lnTo>
                      <a:pt x="5562" y="289"/>
                    </a:lnTo>
                    <a:lnTo>
                      <a:pt x="5613" y="287"/>
                    </a:lnTo>
                    <a:lnTo>
                      <a:pt x="5617" y="284"/>
                    </a:lnTo>
                    <a:lnTo>
                      <a:pt x="5619" y="280"/>
                    </a:lnTo>
                    <a:lnTo>
                      <a:pt x="5633" y="273"/>
                    </a:lnTo>
                    <a:lnTo>
                      <a:pt x="5668" y="267"/>
                    </a:lnTo>
                    <a:lnTo>
                      <a:pt x="5772" y="266"/>
                    </a:lnTo>
                    <a:lnTo>
                      <a:pt x="5788" y="267"/>
                    </a:lnTo>
                    <a:lnTo>
                      <a:pt x="5816" y="273"/>
                    </a:lnTo>
                    <a:lnTo>
                      <a:pt x="5827" y="273"/>
                    </a:lnTo>
                    <a:lnTo>
                      <a:pt x="5887" y="298"/>
                    </a:lnTo>
                    <a:lnTo>
                      <a:pt x="5923" y="328"/>
                    </a:lnTo>
                    <a:lnTo>
                      <a:pt x="5930" y="338"/>
                    </a:lnTo>
                    <a:lnTo>
                      <a:pt x="5944" y="367"/>
                    </a:lnTo>
                    <a:lnTo>
                      <a:pt x="5952" y="397"/>
                    </a:lnTo>
                    <a:lnTo>
                      <a:pt x="5952" y="403"/>
                    </a:lnTo>
                    <a:lnTo>
                      <a:pt x="5950" y="408"/>
                    </a:lnTo>
                    <a:lnTo>
                      <a:pt x="5942" y="414"/>
                    </a:lnTo>
                    <a:lnTo>
                      <a:pt x="5934" y="415"/>
                    </a:lnTo>
                    <a:lnTo>
                      <a:pt x="5884" y="448"/>
                    </a:lnTo>
                    <a:lnTo>
                      <a:pt x="5877" y="455"/>
                    </a:lnTo>
                    <a:lnTo>
                      <a:pt x="5877" y="459"/>
                    </a:lnTo>
                    <a:lnTo>
                      <a:pt x="5876" y="462"/>
                    </a:lnTo>
                    <a:lnTo>
                      <a:pt x="5876" y="474"/>
                    </a:lnTo>
                    <a:lnTo>
                      <a:pt x="5877" y="476"/>
                    </a:lnTo>
                    <a:lnTo>
                      <a:pt x="5879" y="484"/>
                    </a:lnTo>
                    <a:lnTo>
                      <a:pt x="5890" y="498"/>
                    </a:lnTo>
                    <a:lnTo>
                      <a:pt x="5899" y="506"/>
                    </a:lnTo>
                    <a:lnTo>
                      <a:pt x="5928" y="524"/>
                    </a:lnTo>
                    <a:lnTo>
                      <a:pt x="5972" y="542"/>
                    </a:lnTo>
                    <a:lnTo>
                      <a:pt x="5975" y="542"/>
                    </a:lnTo>
                    <a:lnTo>
                      <a:pt x="5983" y="545"/>
                    </a:lnTo>
                    <a:lnTo>
                      <a:pt x="6007" y="545"/>
                    </a:lnTo>
                    <a:lnTo>
                      <a:pt x="6045" y="551"/>
                    </a:lnTo>
                    <a:lnTo>
                      <a:pt x="6052" y="551"/>
                    </a:lnTo>
                    <a:lnTo>
                      <a:pt x="6070" y="556"/>
                    </a:lnTo>
                    <a:lnTo>
                      <a:pt x="6130" y="557"/>
                    </a:lnTo>
                    <a:lnTo>
                      <a:pt x="6138" y="556"/>
                    </a:lnTo>
                    <a:lnTo>
                      <a:pt x="6149" y="553"/>
                    </a:lnTo>
                    <a:lnTo>
                      <a:pt x="6190" y="551"/>
                    </a:lnTo>
                    <a:lnTo>
                      <a:pt x="6203" y="546"/>
                    </a:lnTo>
                    <a:lnTo>
                      <a:pt x="6313" y="546"/>
                    </a:lnTo>
                    <a:lnTo>
                      <a:pt x="6360" y="560"/>
                    </a:lnTo>
                    <a:lnTo>
                      <a:pt x="6365" y="564"/>
                    </a:lnTo>
                    <a:lnTo>
                      <a:pt x="6401" y="578"/>
                    </a:lnTo>
                    <a:lnTo>
                      <a:pt x="6427" y="593"/>
                    </a:lnTo>
                    <a:lnTo>
                      <a:pt x="6436" y="601"/>
                    </a:lnTo>
                    <a:lnTo>
                      <a:pt x="6441" y="604"/>
                    </a:lnTo>
                    <a:lnTo>
                      <a:pt x="6482" y="605"/>
                    </a:lnTo>
                    <a:lnTo>
                      <a:pt x="6482" y="601"/>
                    </a:lnTo>
                    <a:lnTo>
                      <a:pt x="6480" y="594"/>
                    </a:lnTo>
                    <a:lnTo>
                      <a:pt x="6485" y="586"/>
                    </a:lnTo>
                    <a:lnTo>
                      <a:pt x="6487" y="578"/>
                    </a:lnTo>
                    <a:lnTo>
                      <a:pt x="6502" y="560"/>
                    </a:lnTo>
                    <a:lnTo>
                      <a:pt x="6597" y="465"/>
                    </a:lnTo>
                    <a:lnTo>
                      <a:pt x="6598" y="458"/>
                    </a:lnTo>
                    <a:lnTo>
                      <a:pt x="6598" y="447"/>
                    </a:lnTo>
                    <a:lnTo>
                      <a:pt x="6597" y="444"/>
                    </a:lnTo>
                    <a:lnTo>
                      <a:pt x="6591" y="440"/>
                    </a:lnTo>
                    <a:lnTo>
                      <a:pt x="6587" y="440"/>
                    </a:lnTo>
                    <a:lnTo>
                      <a:pt x="6587" y="444"/>
                    </a:lnTo>
                    <a:lnTo>
                      <a:pt x="6589" y="444"/>
                    </a:lnTo>
                    <a:lnTo>
                      <a:pt x="6591" y="448"/>
                    </a:lnTo>
                    <a:lnTo>
                      <a:pt x="6591" y="455"/>
                    </a:lnTo>
                    <a:lnTo>
                      <a:pt x="6586" y="469"/>
                    </a:lnTo>
                    <a:lnTo>
                      <a:pt x="6556" y="495"/>
                    </a:lnTo>
                    <a:lnTo>
                      <a:pt x="6545" y="498"/>
                    </a:lnTo>
                    <a:lnTo>
                      <a:pt x="6540" y="520"/>
                    </a:lnTo>
                    <a:lnTo>
                      <a:pt x="6537" y="523"/>
                    </a:lnTo>
                    <a:lnTo>
                      <a:pt x="6534" y="524"/>
                    </a:lnTo>
                    <a:lnTo>
                      <a:pt x="6526" y="524"/>
                    </a:lnTo>
                    <a:lnTo>
                      <a:pt x="6496" y="491"/>
                    </a:lnTo>
                    <a:lnTo>
                      <a:pt x="6471" y="476"/>
                    </a:lnTo>
                    <a:lnTo>
                      <a:pt x="6449" y="470"/>
                    </a:lnTo>
                    <a:lnTo>
                      <a:pt x="6467" y="448"/>
                    </a:lnTo>
                    <a:lnTo>
                      <a:pt x="6469" y="447"/>
                    </a:lnTo>
                    <a:lnTo>
                      <a:pt x="6471" y="440"/>
                    </a:lnTo>
                    <a:lnTo>
                      <a:pt x="6474" y="437"/>
                    </a:lnTo>
                    <a:lnTo>
                      <a:pt x="6471" y="436"/>
                    </a:lnTo>
                    <a:lnTo>
                      <a:pt x="6507" y="429"/>
                    </a:lnTo>
                    <a:lnTo>
                      <a:pt x="6469" y="433"/>
                    </a:lnTo>
                    <a:lnTo>
                      <a:pt x="6467" y="433"/>
                    </a:lnTo>
                    <a:lnTo>
                      <a:pt x="6447" y="420"/>
                    </a:lnTo>
                    <a:lnTo>
                      <a:pt x="6438" y="415"/>
                    </a:lnTo>
                    <a:lnTo>
                      <a:pt x="6434" y="411"/>
                    </a:lnTo>
                    <a:lnTo>
                      <a:pt x="6445" y="393"/>
                    </a:lnTo>
                    <a:lnTo>
                      <a:pt x="6452" y="398"/>
                    </a:lnTo>
                    <a:lnTo>
                      <a:pt x="6467" y="409"/>
                    </a:lnTo>
                    <a:lnTo>
                      <a:pt x="6485" y="403"/>
                    </a:lnTo>
                    <a:lnTo>
                      <a:pt x="6409" y="338"/>
                    </a:lnTo>
                    <a:lnTo>
                      <a:pt x="6416" y="328"/>
                    </a:lnTo>
                    <a:lnTo>
                      <a:pt x="6422" y="328"/>
                    </a:lnTo>
                    <a:lnTo>
                      <a:pt x="6496" y="389"/>
                    </a:lnTo>
                    <a:lnTo>
                      <a:pt x="6513" y="367"/>
                    </a:lnTo>
                    <a:lnTo>
                      <a:pt x="6478" y="287"/>
                    </a:lnTo>
                    <a:lnTo>
                      <a:pt x="6467" y="278"/>
                    </a:lnTo>
                    <a:lnTo>
                      <a:pt x="6458" y="262"/>
                    </a:lnTo>
                    <a:lnTo>
                      <a:pt x="6480" y="255"/>
                    </a:lnTo>
                    <a:lnTo>
                      <a:pt x="6482" y="261"/>
                    </a:lnTo>
                    <a:lnTo>
                      <a:pt x="6480" y="280"/>
                    </a:lnTo>
                    <a:lnTo>
                      <a:pt x="6493" y="313"/>
                    </a:lnTo>
                    <a:lnTo>
                      <a:pt x="6496" y="313"/>
                    </a:lnTo>
                    <a:lnTo>
                      <a:pt x="6515" y="334"/>
                    </a:lnTo>
                    <a:lnTo>
                      <a:pt x="6523" y="342"/>
                    </a:lnTo>
                    <a:lnTo>
                      <a:pt x="6531" y="342"/>
                    </a:lnTo>
                    <a:lnTo>
                      <a:pt x="6531" y="338"/>
                    </a:lnTo>
                    <a:lnTo>
                      <a:pt x="6534" y="334"/>
                    </a:lnTo>
                    <a:lnTo>
                      <a:pt x="6534" y="331"/>
                    </a:lnTo>
                    <a:lnTo>
                      <a:pt x="6537" y="328"/>
                    </a:lnTo>
                    <a:lnTo>
                      <a:pt x="6564" y="320"/>
                    </a:lnTo>
                    <a:lnTo>
                      <a:pt x="6565" y="323"/>
                    </a:lnTo>
                    <a:lnTo>
                      <a:pt x="6551" y="334"/>
                    </a:lnTo>
                    <a:lnTo>
                      <a:pt x="6545" y="338"/>
                    </a:lnTo>
                    <a:lnTo>
                      <a:pt x="6532" y="364"/>
                    </a:lnTo>
                    <a:lnTo>
                      <a:pt x="6542" y="378"/>
                    </a:lnTo>
                    <a:lnTo>
                      <a:pt x="6545" y="386"/>
                    </a:lnTo>
                    <a:lnTo>
                      <a:pt x="6547" y="389"/>
                    </a:lnTo>
                    <a:lnTo>
                      <a:pt x="6551" y="389"/>
                    </a:lnTo>
                    <a:lnTo>
                      <a:pt x="6537" y="367"/>
                    </a:lnTo>
                    <a:lnTo>
                      <a:pt x="6545" y="359"/>
                    </a:lnTo>
                    <a:lnTo>
                      <a:pt x="6556" y="356"/>
                    </a:lnTo>
                    <a:lnTo>
                      <a:pt x="6562" y="356"/>
                    </a:lnTo>
                    <a:lnTo>
                      <a:pt x="6575" y="345"/>
                    </a:lnTo>
                    <a:lnTo>
                      <a:pt x="6576" y="342"/>
                    </a:lnTo>
                    <a:lnTo>
                      <a:pt x="6578" y="338"/>
                    </a:lnTo>
                    <a:lnTo>
                      <a:pt x="6578" y="334"/>
                    </a:lnTo>
                    <a:lnTo>
                      <a:pt x="6580" y="331"/>
                    </a:lnTo>
                    <a:lnTo>
                      <a:pt x="6580" y="327"/>
                    </a:lnTo>
                    <a:lnTo>
                      <a:pt x="6584" y="323"/>
                    </a:lnTo>
                    <a:lnTo>
                      <a:pt x="6598" y="313"/>
                    </a:lnTo>
                    <a:lnTo>
                      <a:pt x="6609" y="313"/>
                    </a:lnTo>
                    <a:lnTo>
                      <a:pt x="6620" y="309"/>
                    </a:lnTo>
                    <a:lnTo>
                      <a:pt x="6622" y="309"/>
                    </a:lnTo>
                    <a:lnTo>
                      <a:pt x="6700" y="328"/>
                    </a:lnTo>
                    <a:lnTo>
                      <a:pt x="6709" y="342"/>
                    </a:lnTo>
                    <a:lnTo>
                      <a:pt x="6709" y="350"/>
                    </a:lnTo>
                    <a:lnTo>
                      <a:pt x="6718" y="397"/>
                    </a:lnTo>
                    <a:lnTo>
                      <a:pt x="6729" y="408"/>
                    </a:lnTo>
                    <a:lnTo>
                      <a:pt x="6729" y="409"/>
                    </a:lnTo>
                    <a:lnTo>
                      <a:pt x="6731" y="409"/>
                    </a:lnTo>
                    <a:lnTo>
                      <a:pt x="6733" y="404"/>
                    </a:lnTo>
                    <a:lnTo>
                      <a:pt x="6731" y="404"/>
                    </a:lnTo>
                    <a:lnTo>
                      <a:pt x="6728" y="397"/>
                    </a:lnTo>
                    <a:lnTo>
                      <a:pt x="6729" y="387"/>
                    </a:lnTo>
                    <a:lnTo>
                      <a:pt x="6736" y="381"/>
                    </a:lnTo>
                    <a:lnTo>
                      <a:pt x="6753" y="387"/>
                    </a:lnTo>
                    <a:lnTo>
                      <a:pt x="6766" y="400"/>
                    </a:lnTo>
                    <a:lnTo>
                      <a:pt x="6758" y="408"/>
                    </a:lnTo>
                    <a:lnTo>
                      <a:pt x="6751" y="411"/>
                    </a:lnTo>
                    <a:lnTo>
                      <a:pt x="6744" y="411"/>
                    </a:lnTo>
                    <a:lnTo>
                      <a:pt x="6736" y="415"/>
                    </a:lnTo>
                    <a:lnTo>
                      <a:pt x="6739" y="415"/>
                    </a:lnTo>
                    <a:lnTo>
                      <a:pt x="6739" y="418"/>
                    </a:lnTo>
                    <a:lnTo>
                      <a:pt x="6742" y="429"/>
                    </a:lnTo>
                    <a:lnTo>
                      <a:pt x="6755" y="437"/>
                    </a:lnTo>
                    <a:lnTo>
                      <a:pt x="6771" y="465"/>
                    </a:lnTo>
                    <a:lnTo>
                      <a:pt x="6783" y="481"/>
                    </a:lnTo>
                    <a:lnTo>
                      <a:pt x="6791" y="498"/>
                    </a:lnTo>
                    <a:lnTo>
                      <a:pt x="6799" y="506"/>
                    </a:lnTo>
                    <a:lnTo>
                      <a:pt x="6799" y="509"/>
                    </a:lnTo>
                    <a:lnTo>
                      <a:pt x="6797" y="512"/>
                    </a:lnTo>
                    <a:lnTo>
                      <a:pt x="6797" y="517"/>
                    </a:lnTo>
                    <a:lnTo>
                      <a:pt x="6799" y="520"/>
                    </a:lnTo>
                    <a:lnTo>
                      <a:pt x="6799" y="513"/>
                    </a:lnTo>
                    <a:lnTo>
                      <a:pt x="6802" y="513"/>
                    </a:lnTo>
                    <a:lnTo>
                      <a:pt x="6810" y="517"/>
                    </a:lnTo>
                    <a:lnTo>
                      <a:pt x="6815" y="523"/>
                    </a:lnTo>
                    <a:lnTo>
                      <a:pt x="6810" y="534"/>
                    </a:lnTo>
                    <a:lnTo>
                      <a:pt x="6804" y="542"/>
                    </a:lnTo>
                    <a:lnTo>
                      <a:pt x="6804" y="545"/>
                    </a:lnTo>
                    <a:lnTo>
                      <a:pt x="6805" y="553"/>
                    </a:lnTo>
                    <a:lnTo>
                      <a:pt x="6815" y="564"/>
                    </a:lnTo>
                    <a:lnTo>
                      <a:pt x="6835" y="579"/>
                    </a:lnTo>
                    <a:lnTo>
                      <a:pt x="6870" y="601"/>
                    </a:lnTo>
                    <a:lnTo>
                      <a:pt x="6878" y="601"/>
                    </a:lnTo>
                    <a:lnTo>
                      <a:pt x="6889" y="590"/>
                    </a:lnTo>
                    <a:lnTo>
                      <a:pt x="6900" y="586"/>
                    </a:lnTo>
                    <a:lnTo>
                      <a:pt x="6911" y="586"/>
                    </a:lnTo>
                    <a:lnTo>
                      <a:pt x="6935" y="590"/>
                    </a:lnTo>
                    <a:lnTo>
                      <a:pt x="6946" y="586"/>
                    </a:lnTo>
                    <a:lnTo>
                      <a:pt x="7053" y="586"/>
                    </a:lnTo>
                    <a:lnTo>
                      <a:pt x="7059" y="590"/>
                    </a:lnTo>
                    <a:lnTo>
                      <a:pt x="7094" y="589"/>
                    </a:lnTo>
                    <a:lnTo>
                      <a:pt x="7121" y="575"/>
                    </a:lnTo>
                    <a:lnTo>
                      <a:pt x="7133" y="575"/>
                    </a:lnTo>
                    <a:lnTo>
                      <a:pt x="7146" y="578"/>
                    </a:lnTo>
                    <a:lnTo>
                      <a:pt x="7176" y="575"/>
                    </a:lnTo>
                    <a:lnTo>
                      <a:pt x="7212" y="582"/>
                    </a:lnTo>
                    <a:lnTo>
                      <a:pt x="7220" y="582"/>
                    </a:lnTo>
                    <a:lnTo>
                      <a:pt x="7266" y="564"/>
                    </a:lnTo>
                    <a:lnTo>
                      <a:pt x="7301" y="542"/>
                    </a:lnTo>
                    <a:lnTo>
                      <a:pt x="7323" y="520"/>
                    </a:lnTo>
                    <a:lnTo>
                      <a:pt x="7328" y="512"/>
                    </a:lnTo>
                    <a:lnTo>
                      <a:pt x="7332" y="509"/>
                    </a:lnTo>
                    <a:lnTo>
                      <a:pt x="7361" y="492"/>
                    </a:lnTo>
                    <a:lnTo>
                      <a:pt x="7381" y="485"/>
                    </a:lnTo>
                    <a:lnTo>
                      <a:pt x="7389" y="487"/>
                    </a:lnTo>
                    <a:lnTo>
                      <a:pt x="7395" y="487"/>
                    </a:lnTo>
                    <a:lnTo>
                      <a:pt x="7421" y="498"/>
                    </a:lnTo>
                    <a:lnTo>
                      <a:pt x="7421" y="503"/>
                    </a:lnTo>
                    <a:lnTo>
                      <a:pt x="7414" y="506"/>
                    </a:lnTo>
                    <a:lnTo>
                      <a:pt x="7403" y="498"/>
                    </a:lnTo>
                    <a:lnTo>
                      <a:pt x="7395" y="503"/>
                    </a:lnTo>
                    <a:lnTo>
                      <a:pt x="7410" y="520"/>
                    </a:lnTo>
                    <a:lnTo>
                      <a:pt x="7406" y="509"/>
                    </a:lnTo>
                    <a:lnTo>
                      <a:pt x="7425" y="509"/>
                    </a:lnTo>
                    <a:lnTo>
                      <a:pt x="7432" y="517"/>
                    </a:lnTo>
                    <a:lnTo>
                      <a:pt x="7450" y="531"/>
                    </a:lnTo>
                    <a:lnTo>
                      <a:pt x="7457" y="53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506">
                <a:extLst>
                  <a:ext uri="{FF2B5EF4-FFF2-40B4-BE49-F238E27FC236}">
                    <a16:creationId xmlns:a16="http://schemas.microsoft.com/office/drawing/2014/main" id="{CC2E0B35-6793-87C7-07B7-5695AB7FC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6" y="3277"/>
                <a:ext cx="899" cy="289"/>
              </a:xfrm>
              <a:custGeom>
                <a:avLst/>
                <a:gdLst>
                  <a:gd name="T0" fmla="*/ 200 w 6292"/>
                  <a:gd name="T1" fmla="*/ 164 h 2027"/>
                  <a:gd name="T2" fmla="*/ 156 w 6292"/>
                  <a:gd name="T3" fmla="*/ 229 h 2027"/>
                  <a:gd name="T4" fmla="*/ 120 w 6292"/>
                  <a:gd name="T5" fmla="*/ 364 h 2027"/>
                  <a:gd name="T6" fmla="*/ 5 w 6292"/>
                  <a:gd name="T7" fmla="*/ 459 h 2027"/>
                  <a:gd name="T8" fmla="*/ 254 w 6292"/>
                  <a:gd name="T9" fmla="*/ 585 h 2027"/>
                  <a:gd name="T10" fmla="*/ 366 w 6292"/>
                  <a:gd name="T11" fmla="*/ 411 h 2027"/>
                  <a:gd name="T12" fmla="*/ 366 w 6292"/>
                  <a:gd name="T13" fmla="*/ 458 h 2027"/>
                  <a:gd name="T14" fmla="*/ 418 w 6292"/>
                  <a:gd name="T15" fmla="*/ 615 h 2027"/>
                  <a:gd name="T16" fmla="*/ 595 w 6292"/>
                  <a:gd name="T17" fmla="*/ 648 h 2027"/>
                  <a:gd name="T18" fmla="*/ 656 w 6292"/>
                  <a:gd name="T19" fmla="*/ 721 h 2027"/>
                  <a:gd name="T20" fmla="*/ 800 w 6292"/>
                  <a:gd name="T21" fmla="*/ 760 h 2027"/>
                  <a:gd name="T22" fmla="*/ 986 w 6292"/>
                  <a:gd name="T23" fmla="*/ 866 h 2027"/>
                  <a:gd name="T24" fmla="*/ 1109 w 6292"/>
                  <a:gd name="T25" fmla="*/ 869 h 2027"/>
                  <a:gd name="T26" fmla="*/ 1268 w 6292"/>
                  <a:gd name="T27" fmla="*/ 906 h 2027"/>
                  <a:gd name="T28" fmla="*/ 1431 w 6292"/>
                  <a:gd name="T29" fmla="*/ 874 h 2027"/>
                  <a:gd name="T30" fmla="*/ 1489 w 6292"/>
                  <a:gd name="T31" fmla="*/ 1004 h 2027"/>
                  <a:gd name="T32" fmla="*/ 1532 w 6292"/>
                  <a:gd name="T33" fmla="*/ 1124 h 2027"/>
                  <a:gd name="T34" fmla="*/ 1666 w 6292"/>
                  <a:gd name="T35" fmla="*/ 1206 h 2027"/>
                  <a:gd name="T36" fmla="*/ 1769 w 6292"/>
                  <a:gd name="T37" fmla="*/ 1336 h 2027"/>
                  <a:gd name="T38" fmla="*/ 1810 w 6292"/>
                  <a:gd name="T39" fmla="*/ 1408 h 2027"/>
                  <a:gd name="T40" fmla="*/ 1879 w 6292"/>
                  <a:gd name="T41" fmla="*/ 1326 h 2027"/>
                  <a:gd name="T42" fmla="*/ 1956 w 6292"/>
                  <a:gd name="T43" fmla="*/ 1315 h 2027"/>
                  <a:gd name="T44" fmla="*/ 2094 w 6292"/>
                  <a:gd name="T45" fmla="*/ 1350 h 2027"/>
                  <a:gd name="T46" fmla="*/ 2223 w 6292"/>
                  <a:gd name="T47" fmla="*/ 1293 h 2027"/>
                  <a:gd name="T48" fmla="*/ 2299 w 6292"/>
                  <a:gd name="T49" fmla="*/ 1259 h 2027"/>
                  <a:gd name="T50" fmla="*/ 2398 w 6292"/>
                  <a:gd name="T51" fmla="*/ 1309 h 2027"/>
                  <a:gd name="T52" fmla="*/ 2509 w 6292"/>
                  <a:gd name="T53" fmla="*/ 1397 h 2027"/>
                  <a:gd name="T54" fmla="*/ 2623 w 6292"/>
                  <a:gd name="T55" fmla="*/ 1426 h 2027"/>
                  <a:gd name="T56" fmla="*/ 2677 w 6292"/>
                  <a:gd name="T57" fmla="*/ 1517 h 2027"/>
                  <a:gd name="T58" fmla="*/ 2758 w 6292"/>
                  <a:gd name="T59" fmla="*/ 1617 h 2027"/>
                  <a:gd name="T60" fmla="*/ 2818 w 6292"/>
                  <a:gd name="T61" fmla="*/ 1694 h 2027"/>
                  <a:gd name="T62" fmla="*/ 2960 w 6292"/>
                  <a:gd name="T63" fmla="*/ 1694 h 2027"/>
                  <a:gd name="T64" fmla="*/ 3114 w 6292"/>
                  <a:gd name="T65" fmla="*/ 1637 h 2027"/>
                  <a:gd name="T66" fmla="*/ 3266 w 6292"/>
                  <a:gd name="T67" fmla="*/ 1615 h 2027"/>
                  <a:gd name="T68" fmla="*/ 3446 w 6292"/>
                  <a:gd name="T69" fmla="*/ 1645 h 2027"/>
                  <a:gd name="T70" fmla="*/ 3536 w 6292"/>
                  <a:gd name="T71" fmla="*/ 1768 h 2027"/>
                  <a:gd name="T72" fmla="*/ 3686 w 6292"/>
                  <a:gd name="T73" fmla="*/ 1654 h 2027"/>
                  <a:gd name="T74" fmla="*/ 3787 w 6292"/>
                  <a:gd name="T75" fmla="*/ 1732 h 2027"/>
                  <a:gd name="T76" fmla="*/ 3933 w 6292"/>
                  <a:gd name="T77" fmla="*/ 1732 h 2027"/>
                  <a:gd name="T78" fmla="*/ 4141 w 6292"/>
                  <a:gd name="T79" fmla="*/ 1705 h 2027"/>
                  <a:gd name="T80" fmla="*/ 4304 w 6292"/>
                  <a:gd name="T81" fmla="*/ 1740 h 2027"/>
                  <a:gd name="T82" fmla="*/ 4301 w 6292"/>
                  <a:gd name="T83" fmla="*/ 1641 h 2027"/>
                  <a:gd name="T84" fmla="*/ 4258 w 6292"/>
                  <a:gd name="T85" fmla="*/ 1541 h 2027"/>
                  <a:gd name="T86" fmla="*/ 4301 w 6292"/>
                  <a:gd name="T87" fmla="*/ 1432 h 2027"/>
                  <a:gd name="T88" fmla="*/ 4287 w 6292"/>
                  <a:gd name="T89" fmla="*/ 1334 h 2027"/>
                  <a:gd name="T90" fmla="*/ 4427 w 6292"/>
                  <a:gd name="T91" fmla="*/ 1301 h 2027"/>
                  <a:gd name="T92" fmla="*/ 4607 w 6292"/>
                  <a:gd name="T93" fmla="*/ 1366 h 2027"/>
                  <a:gd name="T94" fmla="*/ 4807 w 6292"/>
                  <a:gd name="T95" fmla="*/ 1486 h 2027"/>
                  <a:gd name="T96" fmla="*/ 4899 w 6292"/>
                  <a:gd name="T97" fmla="*/ 1454 h 2027"/>
                  <a:gd name="T98" fmla="*/ 4970 w 6292"/>
                  <a:gd name="T99" fmla="*/ 1495 h 2027"/>
                  <a:gd name="T100" fmla="*/ 5117 w 6292"/>
                  <a:gd name="T101" fmla="*/ 1517 h 2027"/>
                  <a:gd name="T102" fmla="*/ 5179 w 6292"/>
                  <a:gd name="T103" fmla="*/ 1546 h 2027"/>
                  <a:gd name="T104" fmla="*/ 5232 w 6292"/>
                  <a:gd name="T105" fmla="*/ 1617 h 2027"/>
                  <a:gd name="T106" fmla="*/ 5309 w 6292"/>
                  <a:gd name="T107" fmla="*/ 1729 h 2027"/>
                  <a:gd name="T108" fmla="*/ 5467 w 6292"/>
                  <a:gd name="T109" fmla="*/ 1694 h 2027"/>
                  <a:gd name="T110" fmla="*/ 5605 w 6292"/>
                  <a:gd name="T111" fmla="*/ 1705 h 2027"/>
                  <a:gd name="T112" fmla="*/ 5689 w 6292"/>
                  <a:gd name="T113" fmla="*/ 1718 h 2027"/>
                  <a:gd name="T114" fmla="*/ 5751 w 6292"/>
                  <a:gd name="T115" fmla="*/ 1803 h 2027"/>
                  <a:gd name="T116" fmla="*/ 5784 w 6292"/>
                  <a:gd name="T117" fmla="*/ 1880 h 2027"/>
                  <a:gd name="T118" fmla="*/ 5842 w 6292"/>
                  <a:gd name="T119" fmla="*/ 2024 h 2027"/>
                  <a:gd name="T120" fmla="*/ 5940 w 6292"/>
                  <a:gd name="T121" fmla="*/ 1896 h 2027"/>
                  <a:gd name="T122" fmla="*/ 6038 w 6292"/>
                  <a:gd name="T123" fmla="*/ 1901 h 2027"/>
                  <a:gd name="T124" fmla="*/ 6235 w 6292"/>
                  <a:gd name="T125" fmla="*/ 1970 h 20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6292" h="2027">
                    <a:moveTo>
                      <a:pt x="189" y="0"/>
                    </a:moveTo>
                    <a:lnTo>
                      <a:pt x="193" y="11"/>
                    </a:lnTo>
                    <a:lnTo>
                      <a:pt x="204" y="22"/>
                    </a:lnTo>
                    <a:lnTo>
                      <a:pt x="208" y="33"/>
                    </a:lnTo>
                    <a:lnTo>
                      <a:pt x="208" y="48"/>
                    </a:lnTo>
                    <a:lnTo>
                      <a:pt x="215" y="83"/>
                    </a:lnTo>
                    <a:lnTo>
                      <a:pt x="215" y="87"/>
                    </a:lnTo>
                    <a:lnTo>
                      <a:pt x="213" y="91"/>
                    </a:lnTo>
                    <a:lnTo>
                      <a:pt x="200" y="119"/>
                    </a:lnTo>
                    <a:lnTo>
                      <a:pt x="197" y="153"/>
                    </a:lnTo>
                    <a:lnTo>
                      <a:pt x="200" y="164"/>
                    </a:lnTo>
                    <a:lnTo>
                      <a:pt x="197" y="170"/>
                    </a:lnTo>
                    <a:lnTo>
                      <a:pt x="193" y="178"/>
                    </a:lnTo>
                    <a:lnTo>
                      <a:pt x="191" y="186"/>
                    </a:lnTo>
                    <a:lnTo>
                      <a:pt x="191" y="189"/>
                    </a:lnTo>
                    <a:lnTo>
                      <a:pt x="196" y="200"/>
                    </a:lnTo>
                    <a:lnTo>
                      <a:pt x="193" y="206"/>
                    </a:lnTo>
                    <a:lnTo>
                      <a:pt x="180" y="208"/>
                    </a:lnTo>
                    <a:lnTo>
                      <a:pt x="171" y="217"/>
                    </a:lnTo>
                    <a:lnTo>
                      <a:pt x="165" y="222"/>
                    </a:lnTo>
                    <a:lnTo>
                      <a:pt x="158" y="228"/>
                    </a:lnTo>
                    <a:lnTo>
                      <a:pt x="156" y="229"/>
                    </a:lnTo>
                    <a:lnTo>
                      <a:pt x="156" y="240"/>
                    </a:lnTo>
                    <a:lnTo>
                      <a:pt x="154" y="245"/>
                    </a:lnTo>
                    <a:lnTo>
                      <a:pt x="154" y="265"/>
                    </a:lnTo>
                    <a:lnTo>
                      <a:pt x="149" y="284"/>
                    </a:lnTo>
                    <a:lnTo>
                      <a:pt x="145" y="288"/>
                    </a:lnTo>
                    <a:lnTo>
                      <a:pt x="125" y="305"/>
                    </a:lnTo>
                    <a:lnTo>
                      <a:pt x="125" y="309"/>
                    </a:lnTo>
                    <a:lnTo>
                      <a:pt x="134" y="323"/>
                    </a:lnTo>
                    <a:lnTo>
                      <a:pt x="134" y="328"/>
                    </a:lnTo>
                    <a:lnTo>
                      <a:pt x="125" y="354"/>
                    </a:lnTo>
                    <a:lnTo>
                      <a:pt x="120" y="364"/>
                    </a:lnTo>
                    <a:lnTo>
                      <a:pt x="99" y="382"/>
                    </a:lnTo>
                    <a:lnTo>
                      <a:pt x="99" y="392"/>
                    </a:lnTo>
                    <a:lnTo>
                      <a:pt x="95" y="396"/>
                    </a:lnTo>
                    <a:lnTo>
                      <a:pt x="73" y="407"/>
                    </a:lnTo>
                    <a:lnTo>
                      <a:pt x="47" y="436"/>
                    </a:lnTo>
                    <a:lnTo>
                      <a:pt x="40" y="436"/>
                    </a:lnTo>
                    <a:lnTo>
                      <a:pt x="33" y="441"/>
                    </a:lnTo>
                    <a:lnTo>
                      <a:pt x="27" y="441"/>
                    </a:lnTo>
                    <a:lnTo>
                      <a:pt x="18" y="443"/>
                    </a:lnTo>
                    <a:lnTo>
                      <a:pt x="12" y="448"/>
                    </a:lnTo>
                    <a:lnTo>
                      <a:pt x="5" y="459"/>
                    </a:lnTo>
                    <a:lnTo>
                      <a:pt x="0" y="473"/>
                    </a:lnTo>
                    <a:lnTo>
                      <a:pt x="1" y="487"/>
                    </a:lnTo>
                    <a:lnTo>
                      <a:pt x="14" y="512"/>
                    </a:lnTo>
                    <a:lnTo>
                      <a:pt x="22" y="523"/>
                    </a:lnTo>
                    <a:lnTo>
                      <a:pt x="27" y="534"/>
                    </a:lnTo>
                    <a:lnTo>
                      <a:pt x="34" y="542"/>
                    </a:lnTo>
                    <a:lnTo>
                      <a:pt x="58" y="585"/>
                    </a:lnTo>
                    <a:lnTo>
                      <a:pt x="222" y="643"/>
                    </a:lnTo>
                    <a:lnTo>
                      <a:pt x="235" y="643"/>
                    </a:lnTo>
                    <a:lnTo>
                      <a:pt x="246" y="600"/>
                    </a:lnTo>
                    <a:lnTo>
                      <a:pt x="254" y="585"/>
                    </a:lnTo>
                    <a:lnTo>
                      <a:pt x="259" y="574"/>
                    </a:lnTo>
                    <a:lnTo>
                      <a:pt x="259" y="520"/>
                    </a:lnTo>
                    <a:lnTo>
                      <a:pt x="265" y="509"/>
                    </a:lnTo>
                    <a:lnTo>
                      <a:pt x="256" y="476"/>
                    </a:lnTo>
                    <a:lnTo>
                      <a:pt x="259" y="469"/>
                    </a:lnTo>
                    <a:lnTo>
                      <a:pt x="265" y="462"/>
                    </a:lnTo>
                    <a:lnTo>
                      <a:pt x="285" y="436"/>
                    </a:lnTo>
                    <a:lnTo>
                      <a:pt x="302" y="422"/>
                    </a:lnTo>
                    <a:lnTo>
                      <a:pt x="313" y="418"/>
                    </a:lnTo>
                    <a:lnTo>
                      <a:pt x="329" y="418"/>
                    </a:lnTo>
                    <a:lnTo>
                      <a:pt x="366" y="411"/>
                    </a:lnTo>
                    <a:lnTo>
                      <a:pt x="368" y="414"/>
                    </a:lnTo>
                    <a:lnTo>
                      <a:pt x="372" y="414"/>
                    </a:lnTo>
                    <a:lnTo>
                      <a:pt x="396" y="407"/>
                    </a:lnTo>
                    <a:lnTo>
                      <a:pt x="412" y="407"/>
                    </a:lnTo>
                    <a:lnTo>
                      <a:pt x="415" y="408"/>
                    </a:lnTo>
                    <a:lnTo>
                      <a:pt x="412" y="411"/>
                    </a:lnTo>
                    <a:lnTo>
                      <a:pt x="405" y="419"/>
                    </a:lnTo>
                    <a:lnTo>
                      <a:pt x="396" y="425"/>
                    </a:lnTo>
                    <a:lnTo>
                      <a:pt x="388" y="432"/>
                    </a:lnTo>
                    <a:lnTo>
                      <a:pt x="377" y="448"/>
                    </a:lnTo>
                    <a:lnTo>
                      <a:pt x="366" y="458"/>
                    </a:lnTo>
                    <a:lnTo>
                      <a:pt x="350" y="476"/>
                    </a:lnTo>
                    <a:lnTo>
                      <a:pt x="338" y="512"/>
                    </a:lnTo>
                    <a:lnTo>
                      <a:pt x="329" y="529"/>
                    </a:lnTo>
                    <a:lnTo>
                      <a:pt x="329" y="538"/>
                    </a:lnTo>
                    <a:lnTo>
                      <a:pt x="353" y="550"/>
                    </a:lnTo>
                    <a:lnTo>
                      <a:pt x="368" y="556"/>
                    </a:lnTo>
                    <a:lnTo>
                      <a:pt x="371" y="556"/>
                    </a:lnTo>
                    <a:lnTo>
                      <a:pt x="374" y="557"/>
                    </a:lnTo>
                    <a:lnTo>
                      <a:pt x="407" y="589"/>
                    </a:lnTo>
                    <a:lnTo>
                      <a:pt x="416" y="612"/>
                    </a:lnTo>
                    <a:lnTo>
                      <a:pt x="418" y="615"/>
                    </a:lnTo>
                    <a:lnTo>
                      <a:pt x="449" y="618"/>
                    </a:lnTo>
                    <a:lnTo>
                      <a:pt x="464" y="607"/>
                    </a:lnTo>
                    <a:lnTo>
                      <a:pt x="488" y="585"/>
                    </a:lnTo>
                    <a:lnTo>
                      <a:pt x="521" y="600"/>
                    </a:lnTo>
                    <a:lnTo>
                      <a:pt x="521" y="605"/>
                    </a:lnTo>
                    <a:lnTo>
                      <a:pt x="530" y="615"/>
                    </a:lnTo>
                    <a:lnTo>
                      <a:pt x="546" y="623"/>
                    </a:lnTo>
                    <a:lnTo>
                      <a:pt x="580" y="654"/>
                    </a:lnTo>
                    <a:lnTo>
                      <a:pt x="586" y="654"/>
                    </a:lnTo>
                    <a:lnTo>
                      <a:pt x="593" y="649"/>
                    </a:lnTo>
                    <a:lnTo>
                      <a:pt x="595" y="648"/>
                    </a:lnTo>
                    <a:lnTo>
                      <a:pt x="608" y="648"/>
                    </a:lnTo>
                    <a:lnTo>
                      <a:pt x="617" y="651"/>
                    </a:lnTo>
                    <a:lnTo>
                      <a:pt x="622" y="654"/>
                    </a:lnTo>
                    <a:lnTo>
                      <a:pt x="630" y="662"/>
                    </a:lnTo>
                    <a:lnTo>
                      <a:pt x="639" y="666"/>
                    </a:lnTo>
                    <a:lnTo>
                      <a:pt x="648" y="676"/>
                    </a:lnTo>
                    <a:lnTo>
                      <a:pt x="652" y="677"/>
                    </a:lnTo>
                    <a:lnTo>
                      <a:pt x="655" y="682"/>
                    </a:lnTo>
                    <a:lnTo>
                      <a:pt x="652" y="688"/>
                    </a:lnTo>
                    <a:lnTo>
                      <a:pt x="652" y="703"/>
                    </a:lnTo>
                    <a:lnTo>
                      <a:pt x="656" y="721"/>
                    </a:lnTo>
                    <a:lnTo>
                      <a:pt x="658" y="721"/>
                    </a:lnTo>
                    <a:lnTo>
                      <a:pt x="667" y="724"/>
                    </a:lnTo>
                    <a:lnTo>
                      <a:pt x="674" y="721"/>
                    </a:lnTo>
                    <a:lnTo>
                      <a:pt x="689" y="709"/>
                    </a:lnTo>
                    <a:lnTo>
                      <a:pt x="717" y="691"/>
                    </a:lnTo>
                    <a:lnTo>
                      <a:pt x="746" y="714"/>
                    </a:lnTo>
                    <a:lnTo>
                      <a:pt x="759" y="721"/>
                    </a:lnTo>
                    <a:lnTo>
                      <a:pt x="766" y="727"/>
                    </a:lnTo>
                    <a:lnTo>
                      <a:pt x="781" y="752"/>
                    </a:lnTo>
                    <a:lnTo>
                      <a:pt x="790" y="757"/>
                    </a:lnTo>
                    <a:lnTo>
                      <a:pt x="800" y="760"/>
                    </a:lnTo>
                    <a:lnTo>
                      <a:pt x="833" y="765"/>
                    </a:lnTo>
                    <a:lnTo>
                      <a:pt x="892" y="780"/>
                    </a:lnTo>
                    <a:lnTo>
                      <a:pt x="899" y="779"/>
                    </a:lnTo>
                    <a:lnTo>
                      <a:pt x="917" y="780"/>
                    </a:lnTo>
                    <a:lnTo>
                      <a:pt x="925" y="786"/>
                    </a:lnTo>
                    <a:lnTo>
                      <a:pt x="939" y="823"/>
                    </a:lnTo>
                    <a:lnTo>
                      <a:pt x="945" y="833"/>
                    </a:lnTo>
                    <a:lnTo>
                      <a:pt x="958" y="837"/>
                    </a:lnTo>
                    <a:lnTo>
                      <a:pt x="975" y="845"/>
                    </a:lnTo>
                    <a:lnTo>
                      <a:pt x="984" y="855"/>
                    </a:lnTo>
                    <a:lnTo>
                      <a:pt x="986" y="866"/>
                    </a:lnTo>
                    <a:lnTo>
                      <a:pt x="991" y="867"/>
                    </a:lnTo>
                    <a:lnTo>
                      <a:pt x="1001" y="873"/>
                    </a:lnTo>
                    <a:lnTo>
                      <a:pt x="1006" y="874"/>
                    </a:lnTo>
                    <a:lnTo>
                      <a:pt x="1012" y="874"/>
                    </a:lnTo>
                    <a:lnTo>
                      <a:pt x="1021" y="877"/>
                    </a:lnTo>
                    <a:lnTo>
                      <a:pt x="1045" y="896"/>
                    </a:lnTo>
                    <a:lnTo>
                      <a:pt x="1071" y="899"/>
                    </a:lnTo>
                    <a:lnTo>
                      <a:pt x="1084" y="896"/>
                    </a:lnTo>
                    <a:lnTo>
                      <a:pt x="1098" y="889"/>
                    </a:lnTo>
                    <a:lnTo>
                      <a:pt x="1098" y="885"/>
                    </a:lnTo>
                    <a:lnTo>
                      <a:pt x="1109" y="869"/>
                    </a:lnTo>
                    <a:lnTo>
                      <a:pt x="1122" y="869"/>
                    </a:lnTo>
                    <a:lnTo>
                      <a:pt x="1139" y="877"/>
                    </a:lnTo>
                    <a:lnTo>
                      <a:pt x="1143" y="885"/>
                    </a:lnTo>
                    <a:lnTo>
                      <a:pt x="1143" y="894"/>
                    </a:lnTo>
                    <a:lnTo>
                      <a:pt x="1148" y="896"/>
                    </a:lnTo>
                    <a:lnTo>
                      <a:pt x="1169" y="896"/>
                    </a:lnTo>
                    <a:lnTo>
                      <a:pt x="1185" y="899"/>
                    </a:lnTo>
                    <a:lnTo>
                      <a:pt x="1205" y="910"/>
                    </a:lnTo>
                    <a:lnTo>
                      <a:pt x="1216" y="911"/>
                    </a:lnTo>
                    <a:lnTo>
                      <a:pt x="1259" y="910"/>
                    </a:lnTo>
                    <a:lnTo>
                      <a:pt x="1268" y="906"/>
                    </a:lnTo>
                    <a:lnTo>
                      <a:pt x="1296" y="913"/>
                    </a:lnTo>
                    <a:lnTo>
                      <a:pt x="1323" y="913"/>
                    </a:lnTo>
                    <a:lnTo>
                      <a:pt x="1329" y="906"/>
                    </a:lnTo>
                    <a:lnTo>
                      <a:pt x="1355" y="889"/>
                    </a:lnTo>
                    <a:lnTo>
                      <a:pt x="1376" y="880"/>
                    </a:lnTo>
                    <a:lnTo>
                      <a:pt x="1382" y="880"/>
                    </a:lnTo>
                    <a:lnTo>
                      <a:pt x="1398" y="877"/>
                    </a:lnTo>
                    <a:lnTo>
                      <a:pt x="1403" y="873"/>
                    </a:lnTo>
                    <a:lnTo>
                      <a:pt x="1409" y="869"/>
                    </a:lnTo>
                    <a:lnTo>
                      <a:pt x="1423" y="877"/>
                    </a:lnTo>
                    <a:lnTo>
                      <a:pt x="1431" y="874"/>
                    </a:lnTo>
                    <a:lnTo>
                      <a:pt x="1438" y="877"/>
                    </a:lnTo>
                    <a:lnTo>
                      <a:pt x="1445" y="896"/>
                    </a:lnTo>
                    <a:lnTo>
                      <a:pt x="1449" y="916"/>
                    </a:lnTo>
                    <a:lnTo>
                      <a:pt x="1454" y="924"/>
                    </a:lnTo>
                    <a:lnTo>
                      <a:pt x="1458" y="928"/>
                    </a:lnTo>
                    <a:lnTo>
                      <a:pt x="1478" y="939"/>
                    </a:lnTo>
                    <a:lnTo>
                      <a:pt x="1474" y="972"/>
                    </a:lnTo>
                    <a:lnTo>
                      <a:pt x="1471" y="975"/>
                    </a:lnTo>
                    <a:lnTo>
                      <a:pt x="1480" y="993"/>
                    </a:lnTo>
                    <a:lnTo>
                      <a:pt x="1482" y="993"/>
                    </a:lnTo>
                    <a:lnTo>
                      <a:pt x="1489" y="1004"/>
                    </a:lnTo>
                    <a:lnTo>
                      <a:pt x="1489" y="1011"/>
                    </a:lnTo>
                    <a:lnTo>
                      <a:pt x="1482" y="1016"/>
                    </a:lnTo>
                    <a:lnTo>
                      <a:pt x="1476" y="1016"/>
                    </a:lnTo>
                    <a:lnTo>
                      <a:pt x="1471" y="1020"/>
                    </a:lnTo>
                    <a:lnTo>
                      <a:pt x="1467" y="1030"/>
                    </a:lnTo>
                    <a:lnTo>
                      <a:pt x="1471" y="1063"/>
                    </a:lnTo>
                    <a:lnTo>
                      <a:pt x="1476" y="1077"/>
                    </a:lnTo>
                    <a:lnTo>
                      <a:pt x="1485" y="1091"/>
                    </a:lnTo>
                    <a:lnTo>
                      <a:pt x="1497" y="1103"/>
                    </a:lnTo>
                    <a:lnTo>
                      <a:pt x="1519" y="1110"/>
                    </a:lnTo>
                    <a:lnTo>
                      <a:pt x="1532" y="1124"/>
                    </a:lnTo>
                    <a:lnTo>
                      <a:pt x="1559" y="1118"/>
                    </a:lnTo>
                    <a:lnTo>
                      <a:pt x="1567" y="1114"/>
                    </a:lnTo>
                    <a:lnTo>
                      <a:pt x="1580" y="1121"/>
                    </a:lnTo>
                    <a:lnTo>
                      <a:pt x="1600" y="1140"/>
                    </a:lnTo>
                    <a:lnTo>
                      <a:pt x="1607" y="1151"/>
                    </a:lnTo>
                    <a:lnTo>
                      <a:pt x="1607" y="1168"/>
                    </a:lnTo>
                    <a:lnTo>
                      <a:pt x="1609" y="1172"/>
                    </a:lnTo>
                    <a:lnTo>
                      <a:pt x="1618" y="1184"/>
                    </a:lnTo>
                    <a:lnTo>
                      <a:pt x="1633" y="1195"/>
                    </a:lnTo>
                    <a:lnTo>
                      <a:pt x="1660" y="1202"/>
                    </a:lnTo>
                    <a:lnTo>
                      <a:pt x="1666" y="1206"/>
                    </a:lnTo>
                    <a:lnTo>
                      <a:pt x="1685" y="1238"/>
                    </a:lnTo>
                    <a:lnTo>
                      <a:pt x="1726" y="1263"/>
                    </a:lnTo>
                    <a:lnTo>
                      <a:pt x="1726" y="1270"/>
                    </a:lnTo>
                    <a:lnTo>
                      <a:pt x="1722" y="1271"/>
                    </a:lnTo>
                    <a:lnTo>
                      <a:pt x="1722" y="1290"/>
                    </a:lnTo>
                    <a:lnTo>
                      <a:pt x="1727" y="1303"/>
                    </a:lnTo>
                    <a:lnTo>
                      <a:pt x="1727" y="1323"/>
                    </a:lnTo>
                    <a:lnTo>
                      <a:pt x="1722" y="1336"/>
                    </a:lnTo>
                    <a:lnTo>
                      <a:pt x="1722" y="1344"/>
                    </a:lnTo>
                    <a:lnTo>
                      <a:pt x="1740" y="1347"/>
                    </a:lnTo>
                    <a:lnTo>
                      <a:pt x="1769" y="1336"/>
                    </a:lnTo>
                    <a:lnTo>
                      <a:pt x="1773" y="1331"/>
                    </a:lnTo>
                    <a:lnTo>
                      <a:pt x="1788" y="1336"/>
                    </a:lnTo>
                    <a:lnTo>
                      <a:pt x="1797" y="1355"/>
                    </a:lnTo>
                    <a:lnTo>
                      <a:pt x="1795" y="1359"/>
                    </a:lnTo>
                    <a:lnTo>
                      <a:pt x="1784" y="1386"/>
                    </a:lnTo>
                    <a:lnTo>
                      <a:pt x="1781" y="1401"/>
                    </a:lnTo>
                    <a:lnTo>
                      <a:pt x="1788" y="1408"/>
                    </a:lnTo>
                    <a:lnTo>
                      <a:pt x="1791" y="1408"/>
                    </a:lnTo>
                    <a:lnTo>
                      <a:pt x="1799" y="1402"/>
                    </a:lnTo>
                    <a:lnTo>
                      <a:pt x="1808" y="1404"/>
                    </a:lnTo>
                    <a:lnTo>
                      <a:pt x="1810" y="1408"/>
                    </a:lnTo>
                    <a:lnTo>
                      <a:pt x="1816" y="1413"/>
                    </a:lnTo>
                    <a:lnTo>
                      <a:pt x="1821" y="1419"/>
                    </a:lnTo>
                    <a:lnTo>
                      <a:pt x="1838" y="1377"/>
                    </a:lnTo>
                    <a:lnTo>
                      <a:pt x="1849" y="1377"/>
                    </a:lnTo>
                    <a:lnTo>
                      <a:pt x="1854" y="1379"/>
                    </a:lnTo>
                    <a:lnTo>
                      <a:pt x="1860" y="1379"/>
                    </a:lnTo>
                    <a:lnTo>
                      <a:pt x="1869" y="1377"/>
                    </a:lnTo>
                    <a:lnTo>
                      <a:pt x="1880" y="1361"/>
                    </a:lnTo>
                    <a:lnTo>
                      <a:pt x="1880" y="1355"/>
                    </a:lnTo>
                    <a:lnTo>
                      <a:pt x="1875" y="1336"/>
                    </a:lnTo>
                    <a:lnTo>
                      <a:pt x="1879" y="1326"/>
                    </a:lnTo>
                    <a:lnTo>
                      <a:pt x="1879" y="1325"/>
                    </a:lnTo>
                    <a:lnTo>
                      <a:pt x="1886" y="1320"/>
                    </a:lnTo>
                    <a:lnTo>
                      <a:pt x="1897" y="1309"/>
                    </a:lnTo>
                    <a:lnTo>
                      <a:pt x="1908" y="1292"/>
                    </a:lnTo>
                    <a:lnTo>
                      <a:pt x="1919" y="1284"/>
                    </a:lnTo>
                    <a:lnTo>
                      <a:pt x="1928" y="1282"/>
                    </a:lnTo>
                    <a:lnTo>
                      <a:pt x="1933" y="1290"/>
                    </a:lnTo>
                    <a:lnTo>
                      <a:pt x="1937" y="1304"/>
                    </a:lnTo>
                    <a:lnTo>
                      <a:pt x="1944" y="1314"/>
                    </a:lnTo>
                    <a:lnTo>
                      <a:pt x="1945" y="1315"/>
                    </a:lnTo>
                    <a:lnTo>
                      <a:pt x="1956" y="1315"/>
                    </a:lnTo>
                    <a:lnTo>
                      <a:pt x="1963" y="1317"/>
                    </a:lnTo>
                    <a:lnTo>
                      <a:pt x="1971" y="1326"/>
                    </a:lnTo>
                    <a:lnTo>
                      <a:pt x="1971" y="1334"/>
                    </a:lnTo>
                    <a:lnTo>
                      <a:pt x="1996" y="1347"/>
                    </a:lnTo>
                    <a:lnTo>
                      <a:pt x="2004" y="1353"/>
                    </a:lnTo>
                    <a:lnTo>
                      <a:pt x="2015" y="1355"/>
                    </a:lnTo>
                    <a:lnTo>
                      <a:pt x="2022" y="1353"/>
                    </a:lnTo>
                    <a:lnTo>
                      <a:pt x="2028" y="1359"/>
                    </a:lnTo>
                    <a:lnTo>
                      <a:pt x="2039" y="1377"/>
                    </a:lnTo>
                    <a:lnTo>
                      <a:pt x="2046" y="1379"/>
                    </a:lnTo>
                    <a:lnTo>
                      <a:pt x="2094" y="1350"/>
                    </a:lnTo>
                    <a:lnTo>
                      <a:pt x="2116" y="1350"/>
                    </a:lnTo>
                    <a:lnTo>
                      <a:pt x="2141" y="1372"/>
                    </a:lnTo>
                    <a:lnTo>
                      <a:pt x="2153" y="1368"/>
                    </a:lnTo>
                    <a:lnTo>
                      <a:pt x="2159" y="1364"/>
                    </a:lnTo>
                    <a:lnTo>
                      <a:pt x="2164" y="1358"/>
                    </a:lnTo>
                    <a:lnTo>
                      <a:pt x="2164" y="1353"/>
                    </a:lnTo>
                    <a:lnTo>
                      <a:pt x="2166" y="1348"/>
                    </a:lnTo>
                    <a:lnTo>
                      <a:pt x="2188" y="1337"/>
                    </a:lnTo>
                    <a:lnTo>
                      <a:pt x="2195" y="1336"/>
                    </a:lnTo>
                    <a:lnTo>
                      <a:pt x="2217" y="1306"/>
                    </a:lnTo>
                    <a:lnTo>
                      <a:pt x="2223" y="1293"/>
                    </a:lnTo>
                    <a:lnTo>
                      <a:pt x="2223" y="1292"/>
                    </a:lnTo>
                    <a:lnTo>
                      <a:pt x="2231" y="1281"/>
                    </a:lnTo>
                    <a:lnTo>
                      <a:pt x="2242" y="1273"/>
                    </a:lnTo>
                    <a:lnTo>
                      <a:pt x="2250" y="1271"/>
                    </a:lnTo>
                    <a:lnTo>
                      <a:pt x="2262" y="1271"/>
                    </a:lnTo>
                    <a:lnTo>
                      <a:pt x="2269" y="1271"/>
                    </a:lnTo>
                    <a:lnTo>
                      <a:pt x="2273" y="1281"/>
                    </a:lnTo>
                    <a:lnTo>
                      <a:pt x="2280" y="1282"/>
                    </a:lnTo>
                    <a:lnTo>
                      <a:pt x="2286" y="1281"/>
                    </a:lnTo>
                    <a:lnTo>
                      <a:pt x="2294" y="1273"/>
                    </a:lnTo>
                    <a:lnTo>
                      <a:pt x="2299" y="1259"/>
                    </a:lnTo>
                    <a:lnTo>
                      <a:pt x="2310" y="1241"/>
                    </a:lnTo>
                    <a:lnTo>
                      <a:pt x="2319" y="1252"/>
                    </a:lnTo>
                    <a:lnTo>
                      <a:pt x="2321" y="1259"/>
                    </a:lnTo>
                    <a:lnTo>
                      <a:pt x="2323" y="1263"/>
                    </a:lnTo>
                    <a:lnTo>
                      <a:pt x="2341" y="1271"/>
                    </a:lnTo>
                    <a:lnTo>
                      <a:pt x="2349" y="1273"/>
                    </a:lnTo>
                    <a:lnTo>
                      <a:pt x="2363" y="1273"/>
                    </a:lnTo>
                    <a:lnTo>
                      <a:pt x="2382" y="1282"/>
                    </a:lnTo>
                    <a:lnTo>
                      <a:pt x="2387" y="1288"/>
                    </a:lnTo>
                    <a:lnTo>
                      <a:pt x="2384" y="1301"/>
                    </a:lnTo>
                    <a:lnTo>
                      <a:pt x="2398" y="1309"/>
                    </a:lnTo>
                    <a:lnTo>
                      <a:pt x="2404" y="1312"/>
                    </a:lnTo>
                    <a:lnTo>
                      <a:pt x="2426" y="1328"/>
                    </a:lnTo>
                    <a:lnTo>
                      <a:pt x="2447" y="1326"/>
                    </a:lnTo>
                    <a:lnTo>
                      <a:pt x="2450" y="1326"/>
                    </a:lnTo>
                    <a:lnTo>
                      <a:pt x="2459" y="1334"/>
                    </a:lnTo>
                    <a:lnTo>
                      <a:pt x="2461" y="1344"/>
                    </a:lnTo>
                    <a:lnTo>
                      <a:pt x="2458" y="1358"/>
                    </a:lnTo>
                    <a:lnTo>
                      <a:pt x="2458" y="1359"/>
                    </a:lnTo>
                    <a:lnTo>
                      <a:pt x="2461" y="1361"/>
                    </a:lnTo>
                    <a:lnTo>
                      <a:pt x="2472" y="1366"/>
                    </a:lnTo>
                    <a:lnTo>
                      <a:pt x="2509" y="1397"/>
                    </a:lnTo>
                    <a:lnTo>
                      <a:pt x="2526" y="1394"/>
                    </a:lnTo>
                    <a:lnTo>
                      <a:pt x="2540" y="1402"/>
                    </a:lnTo>
                    <a:lnTo>
                      <a:pt x="2564" y="1423"/>
                    </a:lnTo>
                    <a:lnTo>
                      <a:pt x="2574" y="1426"/>
                    </a:lnTo>
                    <a:lnTo>
                      <a:pt x="2579" y="1426"/>
                    </a:lnTo>
                    <a:lnTo>
                      <a:pt x="2583" y="1424"/>
                    </a:lnTo>
                    <a:lnTo>
                      <a:pt x="2596" y="1415"/>
                    </a:lnTo>
                    <a:lnTo>
                      <a:pt x="2605" y="1402"/>
                    </a:lnTo>
                    <a:lnTo>
                      <a:pt x="2616" y="1394"/>
                    </a:lnTo>
                    <a:lnTo>
                      <a:pt x="2627" y="1410"/>
                    </a:lnTo>
                    <a:lnTo>
                      <a:pt x="2623" y="1426"/>
                    </a:lnTo>
                    <a:lnTo>
                      <a:pt x="2625" y="1443"/>
                    </a:lnTo>
                    <a:lnTo>
                      <a:pt x="2638" y="1454"/>
                    </a:lnTo>
                    <a:lnTo>
                      <a:pt x="2640" y="1456"/>
                    </a:lnTo>
                    <a:lnTo>
                      <a:pt x="2640" y="1462"/>
                    </a:lnTo>
                    <a:lnTo>
                      <a:pt x="2633" y="1465"/>
                    </a:lnTo>
                    <a:lnTo>
                      <a:pt x="2633" y="1475"/>
                    </a:lnTo>
                    <a:lnTo>
                      <a:pt x="2640" y="1478"/>
                    </a:lnTo>
                    <a:lnTo>
                      <a:pt x="2649" y="1478"/>
                    </a:lnTo>
                    <a:lnTo>
                      <a:pt x="2655" y="1481"/>
                    </a:lnTo>
                    <a:lnTo>
                      <a:pt x="2668" y="1506"/>
                    </a:lnTo>
                    <a:lnTo>
                      <a:pt x="2677" y="1517"/>
                    </a:lnTo>
                    <a:lnTo>
                      <a:pt x="2690" y="1541"/>
                    </a:lnTo>
                    <a:lnTo>
                      <a:pt x="2695" y="1544"/>
                    </a:lnTo>
                    <a:lnTo>
                      <a:pt x="2698" y="1554"/>
                    </a:lnTo>
                    <a:lnTo>
                      <a:pt x="2695" y="1563"/>
                    </a:lnTo>
                    <a:lnTo>
                      <a:pt x="2712" y="1574"/>
                    </a:lnTo>
                    <a:lnTo>
                      <a:pt x="2714" y="1583"/>
                    </a:lnTo>
                    <a:lnTo>
                      <a:pt x="2709" y="1599"/>
                    </a:lnTo>
                    <a:lnTo>
                      <a:pt x="2716" y="1612"/>
                    </a:lnTo>
                    <a:lnTo>
                      <a:pt x="2727" y="1609"/>
                    </a:lnTo>
                    <a:lnTo>
                      <a:pt x="2749" y="1610"/>
                    </a:lnTo>
                    <a:lnTo>
                      <a:pt x="2758" y="1617"/>
                    </a:lnTo>
                    <a:lnTo>
                      <a:pt x="2763" y="1621"/>
                    </a:lnTo>
                    <a:lnTo>
                      <a:pt x="2771" y="1623"/>
                    </a:lnTo>
                    <a:lnTo>
                      <a:pt x="2785" y="1621"/>
                    </a:lnTo>
                    <a:lnTo>
                      <a:pt x="2793" y="1621"/>
                    </a:lnTo>
                    <a:lnTo>
                      <a:pt x="2804" y="1643"/>
                    </a:lnTo>
                    <a:lnTo>
                      <a:pt x="2804" y="1645"/>
                    </a:lnTo>
                    <a:lnTo>
                      <a:pt x="2799" y="1659"/>
                    </a:lnTo>
                    <a:lnTo>
                      <a:pt x="2799" y="1678"/>
                    </a:lnTo>
                    <a:lnTo>
                      <a:pt x="2804" y="1685"/>
                    </a:lnTo>
                    <a:lnTo>
                      <a:pt x="2807" y="1688"/>
                    </a:lnTo>
                    <a:lnTo>
                      <a:pt x="2818" y="1694"/>
                    </a:lnTo>
                    <a:lnTo>
                      <a:pt x="2834" y="1694"/>
                    </a:lnTo>
                    <a:lnTo>
                      <a:pt x="2873" y="1705"/>
                    </a:lnTo>
                    <a:lnTo>
                      <a:pt x="2876" y="1707"/>
                    </a:lnTo>
                    <a:lnTo>
                      <a:pt x="2880" y="1708"/>
                    </a:lnTo>
                    <a:lnTo>
                      <a:pt x="2896" y="1718"/>
                    </a:lnTo>
                    <a:lnTo>
                      <a:pt x="2911" y="1719"/>
                    </a:lnTo>
                    <a:lnTo>
                      <a:pt x="2928" y="1718"/>
                    </a:lnTo>
                    <a:lnTo>
                      <a:pt x="2933" y="1716"/>
                    </a:lnTo>
                    <a:lnTo>
                      <a:pt x="2939" y="1714"/>
                    </a:lnTo>
                    <a:lnTo>
                      <a:pt x="2952" y="1703"/>
                    </a:lnTo>
                    <a:lnTo>
                      <a:pt x="2960" y="1694"/>
                    </a:lnTo>
                    <a:lnTo>
                      <a:pt x="2961" y="1683"/>
                    </a:lnTo>
                    <a:lnTo>
                      <a:pt x="2961" y="1678"/>
                    </a:lnTo>
                    <a:lnTo>
                      <a:pt x="2968" y="1674"/>
                    </a:lnTo>
                    <a:lnTo>
                      <a:pt x="2982" y="1674"/>
                    </a:lnTo>
                    <a:lnTo>
                      <a:pt x="3004" y="1683"/>
                    </a:lnTo>
                    <a:lnTo>
                      <a:pt x="3033" y="1688"/>
                    </a:lnTo>
                    <a:lnTo>
                      <a:pt x="3049" y="1688"/>
                    </a:lnTo>
                    <a:lnTo>
                      <a:pt x="3073" y="1674"/>
                    </a:lnTo>
                    <a:lnTo>
                      <a:pt x="3081" y="1652"/>
                    </a:lnTo>
                    <a:lnTo>
                      <a:pt x="3099" y="1641"/>
                    </a:lnTo>
                    <a:lnTo>
                      <a:pt x="3114" y="1637"/>
                    </a:lnTo>
                    <a:lnTo>
                      <a:pt x="3135" y="1648"/>
                    </a:lnTo>
                    <a:lnTo>
                      <a:pt x="3138" y="1654"/>
                    </a:lnTo>
                    <a:lnTo>
                      <a:pt x="3147" y="1656"/>
                    </a:lnTo>
                    <a:lnTo>
                      <a:pt x="3169" y="1656"/>
                    </a:lnTo>
                    <a:lnTo>
                      <a:pt x="3195" y="1648"/>
                    </a:lnTo>
                    <a:lnTo>
                      <a:pt x="3200" y="1645"/>
                    </a:lnTo>
                    <a:lnTo>
                      <a:pt x="3204" y="1641"/>
                    </a:lnTo>
                    <a:lnTo>
                      <a:pt x="3206" y="1634"/>
                    </a:lnTo>
                    <a:lnTo>
                      <a:pt x="3211" y="1626"/>
                    </a:lnTo>
                    <a:lnTo>
                      <a:pt x="3222" y="1626"/>
                    </a:lnTo>
                    <a:lnTo>
                      <a:pt x="3266" y="1615"/>
                    </a:lnTo>
                    <a:lnTo>
                      <a:pt x="3291" y="1588"/>
                    </a:lnTo>
                    <a:lnTo>
                      <a:pt x="3304" y="1593"/>
                    </a:lnTo>
                    <a:lnTo>
                      <a:pt x="3322" y="1604"/>
                    </a:lnTo>
                    <a:lnTo>
                      <a:pt x="3333" y="1604"/>
                    </a:lnTo>
                    <a:lnTo>
                      <a:pt x="3361" y="1620"/>
                    </a:lnTo>
                    <a:lnTo>
                      <a:pt x="3368" y="1628"/>
                    </a:lnTo>
                    <a:lnTo>
                      <a:pt x="3386" y="1641"/>
                    </a:lnTo>
                    <a:lnTo>
                      <a:pt x="3397" y="1643"/>
                    </a:lnTo>
                    <a:lnTo>
                      <a:pt x="3402" y="1641"/>
                    </a:lnTo>
                    <a:lnTo>
                      <a:pt x="3433" y="1648"/>
                    </a:lnTo>
                    <a:lnTo>
                      <a:pt x="3446" y="1645"/>
                    </a:lnTo>
                    <a:lnTo>
                      <a:pt x="3459" y="1652"/>
                    </a:lnTo>
                    <a:lnTo>
                      <a:pt x="3466" y="1675"/>
                    </a:lnTo>
                    <a:lnTo>
                      <a:pt x="3475" y="1692"/>
                    </a:lnTo>
                    <a:lnTo>
                      <a:pt x="3475" y="1697"/>
                    </a:lnTo>
                    <a:lnTo>
                      <a:pt x="3473" y="1705"/>
                    </a:lnTo>
                    <a:lnTo>
                      <a:pt x="3464" y="1716"/>
                    </a:lnTo>
                    <a:lnTo>
                      <a:pt x="3470" y="1719"/>
                    </a:lnTo>
                    <a:lnTo>
                      <a:pt x="3490" y="1732"/>
                    </a:lnTo>
                    <a:lnTo>
                      <a:pt x="3523" y="1768"/>
                    </a:lnTo>
                    <a:lnTo>
                      <a:pt x="3528" y="1773"/>
                    </a:lnTo>
                    <a:lnTo>
                      <a:pt x="3536" y="1768"/>
                    </a:lnTo>
                    <a:lnTo>
                      <a:pt x="3564" y="1746"/>
                    </a:lnTo>
                    <a:lnTo>
                      <a:pt x="3575" y="1743"/>
                    </a:lnTo>
                    <a:lnTo>
                      <a:pt x="3579" y="1746"/>
                    </a:lnTo>
                    <a:lnTo>
                      <a:pt x="3583" y="1743"/>
                    </a:lnTo>
                    <a:lnTo>
                      <a:pt x="3586" y="1738"/>
                    </a:lnTo>
                    <a:lnTo>
                      <a:pt x="3588" y="1699"/>
                    </a:lnTo>
                    <a:lnTo>
                      <a:pt x="3601" y="1685"/>
                    </a:lnTo>
                    <a:lnTo>
                      <a:pt x="3630" y="1672"/>
                    </a:lnTo>
                    <a:lnTo>
                      <a:pt x="3665" y="1637"/>
                    </a:lnTo>
                    <a:lnTo>
                      <a:pt x="3684" y="1652"/>
                    </a:lnTo>
                    <a:lnTo>
                      <a:pt x="3686" y="1654"/>
                    </a:lnTo>
                    <a:lnTo>
                      <a:pt x="3686" y="1661"/>
                    </a:lnTo>
                    <a:lnTo>
                      <a:pt x="3692" y="1664"/>
                    </a:lnTo>
                    <a:lnTo>
                      <a:pt x="3708" y="1670"/>
                    </a:lnTo>
                    <a:lnTo>
                      <a:pt x="3721" y="1670"/>
                    </a:lnTo>
                    <a:lnTo>
                      <a:pt x="3730" y="1678"/>
                    </a:lnTo>
                    <a:lnTo>
                      <a:pt x="3736" y="1703"/>
                    </a:lnTo>
                    <a:lnTo>
                      <a:pt x="3739" y="1708"/>
                    </a:lnTo>
                    <a:lnTo>
                      <a:pt x="3752" y="1719"/>
                    </a:lnTo>
                    <a:lnTo>
                      <a:pt x="3776" y="1721"/>
                    </a:lnTo>
                    <a:lnTo>
                      <a:pt x="3785" y="1727"/>
                    </a:lnTo>
                    <a:lnTo>
                      <a:pt x="3787" y="1732"/>
                    </a:lnTo>
                    <a:lnTo>
                      <a:pt x="3835" y="1732"/>
                    </a:lnTo>
                    <a:lnTo>
                      <a:pt x="3853" y="1727"/>
                    </a:lnTo>
                    <a:lnTo>
                      <a:pt x="3859" y="1730"/>
                    </a:lnTo>
                    <a:lnTo>
                      <a:pt x="3872" y="1727"/>
                    </a:lnTo>
                    <a:lnTo>
                      <a:pt x="3889" y="1716"/>
                    </a:lnTo>
                    <a:lnTo>
                      <a:pt x="3894" y="1710"/>
                    </a:lnTo>
                    <a:lnTo>
                      <a:pt x="3901" y="1710"/>
                    </a:lnTo>
                    <a:lnTo>
                      <a:pt x="3908" y="1714"/>
                    </a:lnTo>
                    <a:lnTo>
                      <a:pt x="3927" y="1724"/>
                    </a:lnTo>
                    <a:lnTo>
                      <a:pt x="3930" y="1730"/>
                    </a:lnTo>
                    <a:lnTo>
                      <a:pt x="3933" y="1732"/>
                    </a:lnTo>
                    <a:lnTo>
                      <a:pt x="3943" y="1735"/>
                    </a:lnTo>
                    <a:lnTo>
                      <a:pt x="3954" y="1732"/>
                    </a:lnTo>
                    <a:lnTo>
                      <a:pt x="3963" y="1732"/>
                    </a:lnTo>
                    <a:lnTo>
                      <a:pt x="3977" y="1738"/>
                    </a:lnTo>
                    <a:lnTo>
                      <a:pt x="3985" y="1738"/>
                    </a:lnTo>
                    <a:lnTo>
                      <a:pt x="3999" y="1708"/>
                    </a:lnTo>
                    <a:lnTo>
                      <a:pt x="4080" y="1721"/>
                    </a:lnTo>
                    <a:lnTo>
                      <a:pt x="4113" y="1732"/>
                    </a:lnTo>
                    <a:lnTo>
                      <a:pt x="4127" y="1732"/>
                    </a:lnTo>
                    <a:lnTo>
                      <a:pt x="4138" y="1707"/>
                    </a:lnTo>
                    <a:lnTo>
                      <a:pt x="4141" y="1705"/>
                    </a:lnTo>
                    <a:lnTo>
                      <a:pt x="4145" y="1705"/>
                    </a:lnTo>
                    <a:lnTo>
                      <a:pt x="4154" y="1714"/>
                    </a:lnTo>
                    <a:lnTo>
                      <a:pt x="4187" y="1732"/>
                    </a:lnTo>
                    <a:lnTo>
                      <a:pt x="4206" y="1732"/>
                    </a:lnTo>
                    <a:lnTo>
                      <a:pt x="4228" y="1741"/>
                    </a:lnTo>
                    <a:lnTo>
                      <a:pt x="4250" y="1741"/>
                    </a:lnTo>
                    <a:lnTo>
                      <a:pt x="4263" y="1743"/>
                    </a:lnTo>
                    <a:lnTo>
                      <a:pt x="4276" y="1751"/>
                    </a:lnTo>
                    <a:lnTo>
                      <a:pt x="4293" y="1751"/>
                    </a:lnTo>
                    <a:lnTo>
                      <a:pt x="4304" y="1749"/>
                    </a:lnTo>
                    <a:lnTo>
                      <a:pt x="4304" y="1740"/>
                    </a:lnTo>
                    <a:lnTo>
                      <a:pt x="4298" y="1738"/>
                    </a:lnTo>
                    <a:lnTo>
                      <a:pt x="4298" y="1724"/>
                    </a:lnTo>
                    <a:lnTo>
                      <a:pt x="4305" y="1716"/>
                    </a:lnTo>
                    <a:lnTo>
                      <a:pt x="4315" y="1708"/>
                    </a:lnTo>
                    <a:lnTo>
                      <a:pt x="4316" y="1699"/>
                    </a:lnTo>
                    <a:lnTo>
                      <a:pt x="4316" y="1696"/>
                    </a:lnTo>
                    <a:lnTo>
                      <a:pt x="4307" y="1692"/>
                    </a:lnTo>
                    <a:lnTo>
                      <a:pt x="4298" y="1674"/>
                    </a:lnTo>
                    <a:lnTo>
                      <a:pt x="4315" y="1661"/>
                    </a:lnTo>
                    <a:lnTo>
                      <a:pt x="4307" y="1645"/>
                    </a:lnTo>
                    <a:lnTo>
                      <a:pt x="4301" y="1641"/>
                    </a:lnTo>
                    <a:lnTo>
                      <a:pt x="4293" y="1632"/>
                    </a:lnTo>
                    <a:lnTo>
                      <a:pt x="4291" y="1623"/>
                    </a:lnTo>
                    <a:lnTo>
                      <a:pt x="4282" y="1607"/>
                    </a:lnTo>
                    <a:lnTo>
                      <a:pt x="4282" y="1587"/>
                    </a:lnTo>
                    <a:lnTo>
                      <a:pt x="4276" y="1579"/>
                    </a:lnTo>
                    <a:lnTo>
                      <a:pt x="4249" y="1579"/>
                    </a:lnTo>
                    <a:lnTo>
                      <a:pt x="4239" y="1574"/>
                    </a:lnTo>
                    <a:lnTo>
                      <a:pt x="4247" y="1568"/>
                    </a:lnTo>
                    <a:lnTo>
                      <a:pt x="4252" y="1561"/>
                    </a:lnTo>
                    <a:lnTo>
                      <a:pt x="4258" y="1550"/>
                    </a:lnTo>
                    <a:lnTo>
                      <a:pt x="4258" y="1541"/>
                    </a:lnTo>
                    <a:lnTo>
                      <a:pt x="4280" y="1530"/>
                    </a:lnTo>
                    <a:lnTo>
                      <a:pt x="4282" y="1530"/>
                    </a:lnTo>
                    <a:lnTo>
                      <a:pt x="4293" y="1514"/>
                    </a:lnTo>
                    <a:lnTo>
                      <a:pt x="4276" y="1514"/>
                    </a:lnTo>
                    <a:lnTo>
                      <a:pt x="4265" y="1510"/>
                    </a:lnTo>
                    <a:lnTo>
                      <a:pt x="4252" y="1497"/>
                    </a:lnTo>
                    <a:lnTo>
                      <a:pt x="4276" y="1454"/>
                    </a:lnTo>
                    <a:lnTo>
                      <a:pt x="4283" y="1454"/>
                    </a:lnTo>
                    <a:lnTo>
                      <a:pt x="4293" y="1446"/>
                    </a:lnTo>
                    <a:lnTo>
                      <a:pt x="4298" y="1441"/>
                    </a:lnTo>
                    <a:lnTo>
                      <a:pt x="4301" y="1432"/>
                    </a:lnTo>
                    <a:lnTo>
                      <a:pt x="4291" y="1408"/>
                    </a:lnTo>
                    <a:lnTo>
                      <a:pt x="4291" y="1402"/>
                    </a:lnTo>
                    <a:lnTo>
                      <a:pt x="4294" y="1397"/>
                    </a:lnTo>
                    <a:lnTo>
                      <a:pt x="4298" y="1391"/>
                    </a:lnTo>
                    <a:lnTo>
                      <a:pt x="4298" y="1390"/>
                    </a:lnTo>
                    <a:lnTo>
                      <a:pt x="4301" y="1388"/>
                    </a:lnTo>
                    <a:lnTo>
                      <a:pt x="4301" y="1380"/>
                    </a:lnTo>
                    <a:lnTo>
                      <a:pt x="4285" y="1368"/>
                    </a:lnTo>
                    <a:lnTo>
                      <a:pt x="4282" y="1358"/>
                    </a:lnTo>
                    <a:lnTo>
                      <a:pt x="4282" y="1339"/>
                    </a:lnTo>
                    <a:lnTo>
                      <a:pt x="4287" y="1334"/>
                    </a:lnTo>
                    <a:lnTo>
                      <a:pt x="4298" y="1326"/>
                    </a:lnTo>
                    <a:lnTo>
                      <a:pt x="4301" y="1326"/>
                    </a:lnTo>
                    <a:lnTo>
                      <a:pt x="4315" y="1323"/>
                    </a:lnTo>
                    <a:lnTo>
                      <a:pt x="4323" y="1299"/>
                    </a:lnTo>
                    <a:lnTo>
                      <a:pt x="4347" y="1299"/>
                    </a:lnTo>
                    <a:lnTo>
                      <a:pt x="4364" y="1292"/>
                    </a:lnTo>
                    <a:lnTo>
                      <a:pt x="4378" y="1282"/>
                    </a:lnTo>
                    <a:lnTo>
                      <a:pt x="4381" y="1282"/>
                    </a:lnTo>
                    <a:lnTo>
                      <a:pt x="4383" y="1281"/>
                    </a:lnTo>
                    <a:lnTo>
                      <a:pt x="4418" y="1292"/>
                    </a:lnTo>
                    <a:lnTo>
                      <a:pt x="4427" y="1301"/>
                    </a:lnTo>
                    <a:lnTo>
                      <a:pt x="4435" y="1306"/>
                    </a:lnTo>
                    <a:lnTo>
                      <a:pt x="4449" y="1320"/>
                    </a:lnTo>
                    <a:lnTo>
                      <a:pt x="4476" y="1331"/>
                    </a:lnTo>
                    <a:lnTo>
                      <a:pt x="4498" y="1347"/>
                    </a:lnTo>
                    <a:lnTo>
                      <a:pt x="4523" y="1355"/>
                    </a:lnTo>
                    <a:lnTo>
                      <a:pt x="4544" y="1355"/>
                    </a:lnTo>
                    <a:lnTo>
                      <a:pt x="4556" y="1347"/>
                    </a:lnTo>
                    <a:lnTo>
                      <a:pt x="4569" y="1344"/>
                    </a:lnTo>
                    <a:lnTo>
                      <a:pt x="4589" y="1350"/>
                    </a:lnTo>
                    <a:lnTo>
                      <a:pt x="4599" y="1355"/>
                    </a:lnTo>
                    <a:lnTo>
                      <a:pt x="4607" y="1366"/>
                    </a:lnTo>
                    <a:lnTo>
                      <a:pt x="4618" y="1370"/>
                    </a:lnTo>
                    <a:lnTo>
                      <a:pt x="4632" y="1379"/>
                    </a:lnTo>
                    <a:lnTo>
                      <a:pt x="4637" y="1379"/>
                    </a:lnTo>
                    <a:lnTo>
                      <a:pt x="4654" y="1377"/>
                    </a:lnTo>
                    <a:lnTo>
                      <a:pt x="4675" y="1383"/>
                    </a:lnTo>
                    <a:lnTo>
                      <a:pt x="4684" y="1390"/>
                    </a:lnTo>
                    <a:lnTo>
                      <a:pt x="4695" y="1404"/>
                    </a:lnTo>
                    <a:lnTo>
                      <a:pt x="4708" y="1415"/>
                    </a:lnTo>
                    <a:lnTo>
                      <a:pt x="4741" y="1426"/>
                    </a:lnTo>
                    <a:lnTo>
                      <a:pt x="4753" y="1441"/>
                    </a:lnTo>
                    <a:lnTo>
                      <a:pt x="4807" y="1486"/>
                    </a:lnTo>
                    <a:lnTo>
                      <a:pt x="4818" y="1492"/>
                    </a:lnTo>
                    <a:lnTo>
                      <a:pt x="4826" y="1492"/>
                    </a:lnTo>
                    <a:lnTo>
                      <a:pt x="4831" y="1490"/>
                    </a:lnTo>
                    <a:lnTo>
                      <a:pt x="4833" y="1486"/>
                    </a:lnTo>
                    <a:lnTo>
                      <a:pt x="4844" y="1473"/>
                    </a:lnTo>
                    <a:lnTo>
                      <a:pt x="4862" y="1459"/>
                    </a:lnTo>
                    <a:lnTo>
                      <a:pt x="4883" y="1454"/>
                    </a:lnTo>
                    <a:lnTo>
                      <a:pt x="4884" y="1454"/>
                    </a:lnTo>
                    <a:lnTo>
                      <a:pt x="4888" y="1448"/>
                    </a:lnTo>
                    <a:lnTo>
                      <a:pt x="4888" y="1446"/>
                    </a:lnTo>
                    <a:lnTo>
                      <a:pt x="4899" y="1454"/>
                    </a:lnTo>
                    <a:lnTo>
                      <a:pt x="4902" y="1459"/>
                    </a:lnTo>
                    <a:lnTo>
                      <a:pt x="4904" y="1467"/>
                    </a:lnTo>
                    <a:lnTo>
                      <a:pt x="4906" y="1468"/>
                    </a:lnTo>
                    <a:lnTo>
                      <a:pt x="4916" y="1473"/>
                    </a:lnTo>
                    <a:lnTo>
                      <a:pt x="4924" y="1481"/>
                    </a:lnTo>
                    <a:lnTo>
                      <a:pt x="4924" y="1486"/>
                    </a:lnTo>
                    <a:lnTo>
                      <a:pt x="4926" y="1495"/>
                    </a:lnTo>
                    <a:lnTo>
                      <a:pt x="4932" y="1501"/>
                    </a:lnTo>
                    <a:lnTo>
                      <a:pt x="4937" y="1501"/>
                    </a:lnTo>
                    <a:lnTo>
                      <a:pt x="4948" y="1503"/>
                    </a:lnTo>
                    <a:lnTo>
                      <a:pt x="4970" y="1495"/>
                    </a:lnTo>
                    <a:lnTo>
                      <a:pt x="4984" y="1495"/>
                    </a:lnTo>
                    <a:lnTo>
                      <a:pt x="4992" y="1500"/>
                    </a:lnTo>
                    <a:lnTo>
                      <a:pt x="5015" y="1506"/>
                    </a:lnTo>
                    <a:lnTo>
                      <a:pt x="5037" y="1506"/>
                    </a:lnTo>
                    <a:lnTo>
                      <a:pt x="5048" y="1510"/>
                    </a:lnTo>
                    <a:lnTo>
                      <a:pt x="5055" y="1517"/>
                    </a:lnTo>
                    <a:lnTo>
                      <a:pt x="5057" y="1521"/>
                    </a:lnTo>
                    <a:lnTo>
                      <a:pt x="5063" y="1521"/>
                    </a:lnTo>
                    <a:lnTo>
                      <a:pt x="5083" y="1517"/>
                    </a:lnTo>
                    <a:lnTo>
                      <a:pt x="5115" y="1519"/>
                    </a:lnTo>
                    <a:lnTo>
                      <a:pt x="5117" y="1517"/>
                    </a:lnTo>
                    <a:lnTo>
                      <a:pt x="5123" y="1503"/>
                    </a:lnTo>
                    <a:lnTo>
                      <a:pt x="5124" y="1501"/>
                    </a:lnTo>
                    <a:lnTo>
                      <a:pt x="5126" y="1501"/>
                    </a:lnTo>
                    <a:lnTo>
                      <a:pt x="5135" y="1512"/>
                    </a:lnTo>
                    <a:lnTo>
                      <a:pt x="5135" y="1519"/>
                    </a:lnTo>
                    <a:lnTo>
                      <a:pt x="5139" y="1521"/>
                    </a:lnTo>
                    <a:lnTo>
                      <a:pt x="5146" y="1530"/>
                    </a:lnTo>
                    <a:lnTo>
                      <a:pt x="5154" y="1533"/>
                    </a:lnTo>
                    <a:lnTo>
                      <a:pt x="5157" y="1541"/>
                    </a:lnTo>
                    <a:lnTo>
                      <a:pt x="5172" y="1546"/>
                    </a:lnTo>
                    <a:lnTo>
                      <a:pt x="5179" y="1546"/>
                    </a:lnTo>
                    <a:lnTo>
                      <a:pt x="5188" y="1550"/>
                    </a:lnTo>
                    <a:lnTo>
                      <a:pt x="5188" y="1566"/>
                    </a:lnTo>
                    <a:lnTo>
                      <a:pt x="5199" y="1568"/>
                    </a:lnTo>
                    <a:lnTo>
                      <a:pt x="5201" y="1568"/>
                    </a:lnTo>
                    <a:lnTo>
                      <a:pt x="5208" y="1574"/>
                    </a:lnTo>
                    <a:lnTo>
                      <a:pt x="5216" y="1587"/>
                    </a:lnTo>
                    <a:lnTo>
                      <a:pt x="5227" y="1598"/>
                    </a:lnTo>
                    <a:lnTo>
                      <a:pt x="5233" y="1609"/>
                    </a:lnTo>
                    <a:lnTo>
                      <a:pt x="5233" y="1610"/>
                    </a:lnTo>
                    <a:lnTo>
                      <a:pt x="5232" y="1615"/>
                    </a:lnTo>
                    <a:lnTo>
                      <a:pt x="5232" y="1617"/>
                    </a:lnTo>
                    <a:lnTo>
                      <a:pt x="5227" y="1623"/>
                    </a:lnTo>
                    <a:lnTo>
                      <a:pt x="5238" y="1650"/>
                    </a:lnTo>
                    <a:lnTo>
                      <a:pt x="5233" y="1661"/>
                    </a:lnTo>
                    <a:lnTo>
                      <a:pt x="5233" y="1672"/>
                    </a:lnTo>
                    <a:lnTo>
                      <a:pt x="5244" y="1681"/>
                    </a:lnTo>
                    <a:lnTo>
                      <a:pt x="5266" y="1692"/>
                    </a:lnTo>
                    <a:lnTo>
                      <a:pt x="5270" y="1696"/>
                    </a:lnTo>
                    <a:lnTo>
                      <a:pt x="5285" y="1714"/>
                    </a:lnTo>
                    <a:lnTo>
                      <a:pt x="5296" y="1719"/>
                    </a:lnTo>
                    <a:lnTo>
                      <a:pt x="5299" y="1727"/>
                    </a:lnTo>
                    <a:lnTo>
                      <a:pt x="5309" y="1729"/>
                    </a:lnTo>
                    <a:lnTo>
                      <a:pt x="5314" y="1729"/>
                    </a:lnTo>
                    <a:lnTo>
                      <a:pt x="5320" y="1724"/>
                    </a:lnTo>
                    <a:lnTo>
                      <a:pt x="5321" y="1719"/>
                    </a:lnTo>
                    <a:lnTo>
                      <a:pt x="5343" y="1707"/>
                    </a:lnTo>
                    <a:lnTo>
                      <a:pt x="5383" y="1696"/>
                    </a:lnTo>
                    <a:lnTo>
                      <a:pt x="5388" y="1694"/>
                    </a:lnTo>
                    <a:lnTo>
                      <a:pt x="5401" y="1697"/>
                    </a:lnTo>
                    <a:lnTo>
                      <a:pt x="5429" y="1675"/>
                    </a:lnTo>
                    <a:lnTo>
                      <a:pt x="5434" y="1678"/>
                    </a:lnTo>
                    <a:lnTo>
                      <a:pt x="5445" y="1685"/>
                    </a:lnTo>
                    <a:lnTo>
                      <a:pt x="5467" y="1694"/>
                    </a:lnTo>
                    <a:lnTo>
                      <a:pt x="5472" y="1697"/>
                    </a:lnTo>
                    <a:lnTo>
                      <a:pt x="5474" y="1708"/>
                    </a:lnTo>
                    <a:lnTo>
                      <a:pt x="5494" y="1714"/>
                    </a:lnTo>
                    <a:lnTo>
                      <a:pt x="5503" y="1710"/>
                    </a:lnTo>
                    <a:lnTo>
                      <a:pt x="5511" y="1705"/>
                    </a:lnTo>
                    <a:lnTo>
                      <a:pt x="5522" y="1705"/>
                    </a:lnTo>
                    <a:lnTo>
                      <a:pt x="5527" y="1716"/>
                    </a:lnTo>
                    <a:lnTo>
                      <a:pt x="5536" y="1714"/>
                    </a:lnTo>
                    <a:lnTo>
                      <a:pt x="5561" y="1703"/>
                    </a:lnTo>
                    <a:lnTo>
                      <a:pt x="5590" y="1708"/>
                    </a:lnTo>
                    <a:lnTo>
                      <a:pt x="5605" y="1705"/>
                    </a:lnTo>
                    <a:lnTo>
                      <a:pt x="5625" y="1688"/>
                    </a:lnTo>
                    <a:lnTo>
                      <a:pt x="5637" y="1688"/>
                    </a:lnTo>
                    <a:lnTo>
                      <a:pt x="5645" y="1692"/>
                    </a:lnTo>
                    <a:lnTo>
                      <a:pt x="5645" y="1694"/>
                    </a:lnTo>
                    <a:lnTo>
                      <a:pt x="5648" y="1699"/>
                    </a:lnTo>
                    <a:lnTo>
                      <a:pt x="5653" y="1705"/>
                    </a:lnTo>
                    <a:lnTo>
                      <a:pt x="5659" y="1707"/>
                    </a:lnTo>
                    <a:lnTo>
                      <a:pt x="5670" y="1705"/>
                    </a:lnTo>
                    <a:lnTo>
                      <a:pt x="5689" y="1705"/>
                    </a:lnTo>
                    <a:lnTo>
                      <a:pt x="5691" y="1714"/>
                    </a:lnTo>
                    <a:lnTo>
                      <a:pt x="5689" y="1718"/>
                    </a:lnTo>
                    <a:lnTo>
                      <a:pt x="5681" y="1721"/>
                    </a:lnTo>
                    <a:lnTo>
                      <a:pt x="5678" y="1729"/>
                    </a:lnTo>
                    <a:lnTo>
                      <a:pt x="5675" y="1743"/>
                    </a:lnTo>
                    <a:lnTo>
                      <a:pt x="5675" y="1751"/>
                    </a:lnTo>
                    <a:lnTo>
                      <a:pt x="5681" y="1759"/>
                    </a:lnTo>
                    <a:lnTo>
                      <a:pt x="5700" y="1768"/>
                    </a:lnTo>
                    <a:lnTo>
                      <a:pt x="5722" y="1774"/>
                    </a:lnTo>
                    <a:lnTo>
                      <a:pt x="5743" y="1785"/>
                    </a:lnTo>
                    <a:lnTo>
                      <a:pt x="5747" y="1790"/>
                    </a:lnTo>
                    <a:lnTo>
                      <a:pt x="5751" y="1795"/>
                    </a:lnTo>
                    <a:lnTo>
                      <a:pt x="5751" y="1803"/>
                    </a:lnTo>
                    <a:lnTo>
                      <a:pt x="5747" y="1814"/>
                    </a:lnTo>
                    <a:lnTo>
                      <a:pt x="5747" y="1827"/>
                    </a:lnTo>
                    <a:lnTo>
                      <a:pt x="5749" y="1836"/>
                    </a:lnTo>
                    <a:lnTo>
                      <a:pt x="5749" y="1841"/>
                    </a:lnTo>
                    <a:lnTo>
                      <a:pt x="5765" y="1849"/>
                    </a:lnTo>
                    <a:lnTo>
                      <a:pt x="5771" y="1856"/>
                    </a:lnTo>
                    <a:lnTo>
                      <a:pt x="5776" y="1860"/>
                    </a:lnTo>
                    <a:lnTo>
                      <a:pt x="5776" y="1863"/>
                    </a:lnTo>
                    <a:lnTo>
                      <a:pt x="5779" y="1872"/>
                    </a:lnTo>
                    <a:lnTo>
                      <a:pt x="5779" y="1874"/>
                    </a:lnTo>
                    <a:lnTo>
                      <a:pt x="5784" y="1880"/>
                    </a:lnTo>
                    <a:lnTo>
                      <a:pt x="5790" y="1880"/>
                    </a:lnTo>
                    <a:lnTo>
                      <a:pt x="5800" y="1883"/>
                    </a:lnTo>
                    <a:lnTo>
                      <a:pt x="5800" y="1896"/>
                    </a:lnTo>
                    <a:lnTo>
                      <a:pt x="5798" y="1905"/>
                    </a:lnTo>
                    <a:lnTo>
                      <a:pt x="5806" y="1927"/>
                    </a:lnTo>
                    <a:lnTo>
                      <a:pt x="5806" y="1945"/>
                    </a:lnTo>
                    <a:lnTo>
                      <a:pt x="5812" y="1969"/>
                    </a:lnTo>
                    <a:lnTo>
                      <a:pt x="5814" y="1972"/>
                    </a:lnTo>
                    <a:lnTo>
                      <a:pt x="5831" y="1987"/>
                    </a:lnTo>
                    <a:lnTo>
                      <a:pt x="5836" y="2019"/>
                    </a:lnTo>
                    <a:lnTo>
                      <a:pt x="5842" y="2024"/>
                    </a:lnTo>
                    <a:lnTo>
                      <a:pt x="5849" y="2027"/>
                    </a:lnTo>
                    <a:lnTo>
                      <a:pt x="5889" y="2027"/>
                    </a:lnTo>
                    <a:lnTo>
                      <a:pt x="5909" y="2022"/>
                    </a:lnTo>
                    <a:lnTo>
                      <a:pt x="5924" y="2003"/>
                    </a:lnTo>
                    <a:lnTo>
                      <a:pt x="5926" y="1998"/>
                    </a:lnTo>
                    <a:lnTo>
                      <a:pt x="5921" y="1991"/>
                    </a:lnTo>
                    <a:lnTo>
                      <a:pt x="5909" y="1954"/>
                    </a:lnTo>
                    <a:lnTo>
                      <a:pt x="5911" y="1947"/>
                    </a:lnTo>
                    <a:lnTo>
                      <a:pt x="5929" y="1927"/>
                    </a:lnTo>
                    <a:lnTo>
                      <a:pt x="5931" y="1910"/>
                    </a:lnTo>
                    <a:lnTo>
                      <a:pt x="5940" y="1896"/>
                    </a:lnTo>
                    <a:lnTo>
                      <a:pt x="5954" y="1893"/>
                    </a:lnTo>
                    <a:lnTo>
                      <a:pt x="5962" y="1893"/>
                    </a:lnTo>
                    <a:lnTo>
                      <a:pt x="5973" y="1910"/>
                    </a:lnTo>
                    <a:lnTo>
                      <a:pt x="5976" y="1915"/>
                    </a:lnTo>
                    <a:lnTo>
                      <a:pt x="5987" y="1916"/>
                    </a:lnTo>
                    <a:lnTo>
                      <a:pt x="5998" y="1912"/>
                    </a:lnTo>
                    <a:lnTo>
                      <a:pt x="6011" y="1916"/>
                    </a:lnTo>
                    <a:lnTo>
                      <a:pt x="6016" y="1912"/>
                    </a:lnTo>
                    <a:lnTo>
                      <a:pt x="6020" y="1905"/>
                    </a:lnTo>
                    <a:lnTo>
                      <a:pt x="6031" y="1899"/>
                    </a:lnTo>
                    <a:lnTo>
                      <a:pt x="6038" y="1901"/>
                    </a:lnTo>
                    <a:lnTo>
                      <a:pt x="6074" y="1888"/>
                    </a:lnTo>
                    <a:lnTo>
                      <a:pt x="6128" y="1912"/>
                    </a:lnTo>
                    <a:lnTo>
                      <a:pt x="6129" y="1915"/>
                    </a:lnTo>
                    <a:lnTo>
                      <a:pt x="6139" y="1940"/>
                    </a:lnTo>
                    <a:lnTo>
                      <a:pt x="6148" y="1951"/>
                    </a:lnTo>
                    <a:lnTo>
                      <a:pt x="6162" y="1951"/>
                    </a:lnTo>
                    <a:lnTo>
                      <a:pt x="6166" y="1954"/>
                    </a:lnTo>
                    <a:lnTo>
                      <a:pt x="6177" y="1972"/>
                    </a:lnTo>
                    <a:lnTo>
                      <a:pt x="6184" y="1972"/>
                    </a:lnTo>
                    <a:lnTo>
                      <a:pt x="6193" y="1970"/>
                    </a:lnTo>
                    <a:lnTo>
                      <a:pt x="6235" y="1970"/>
                    </a:lnTo>
                    <a:lnTo>
                      <a:pt x="6254" y="1959"/>
                    </a:lnTo>
                    <a:lnTo>
                      <a:pt x="6271" y="1969"/>
                    </a:lnTo>
                    <a:lnTo>
                      <a:pt x="6286" y="1972"/>
                    </a:lnTo>
                    <a:lnTo>
                      <a:pt x="6292" y="1983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507">
                <a:extLst>
                  <a:ext uri="{FF2B5EF4-FFF2-40B4-BE49-F238E27FC236}">
                    <a16:creationId xmlns:a16="http://schemas.microsoft.com/office/drawing/2014/main" id="{F6C5AF62-DFBF-E941-4B4C-597FC46A52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53" y="2212"/>
                <a:ext cx="365" cy="1066"/>
              </a:xfrm>
              <a:custGeom>
                <a:avLst/>
                <a:gdLst>
                  <a:gd name="T0" fmla="*/ 1802 w 2558"/>
                  <a:gd name="T1" fmla="*/ 109 h 7467"/>
                  <a:gd name="T2" fmla="*/ 1751 w 2558"/>
                  <a:gd name="T3" fmla="*/ 295 h 7467"/>
                  <a:gd name="T4" fmla="*/ 1638 w 2558"/>
                  <a:gd name="T5" fmla="*/ 340 h 7467"/>
                  <a:gd name="T6" fmla="*/ 1658 w 2558"/>
                  <a:gd name="T7" fmla="*/ 440 h 7467"/>
                  <a:gd name="T8" fmla="*/ 1634 w 2558"/>
                  <a:gd name="T9" fmla="*/ 506 h 7467"/>
                  <a:gd name="T10" fmla="*/ 1461 w 2558"/>
                  <a:gd name="T11" fmla="*/ 542 h 7467"/>
                  <a:gd name="T12" fmla="*/ 1494 w 2558"/>
                  <a:gd name="T13" fmla="*/ 849 h 7467"/>
                  <a:gd name="T14" fmla="*/ 1598 w 2558"/>
                  <a:gd name="T15" fmla="*/ 853 h 7467"/>
                  <a:gd name="T16" fmla="*/ 1850 w 2558"/>
                  <a:gd name="T17" fmla="*/ 1017 h 7467"/>
                  <a:gd name="T18" fmla="*/ 1909 w 2558"/>
                  <a:gd name="T19" fmla="*/ 1078 h 7467"/>
                  <a:gd name="T20" fmla="*/ 2003 w 2558"/>
                  <a:gd name="T21" fmla="*/ 1209 h 7467"/>
                  <a:gd name="T22" fmla="*/ 2119 w 2558"/>
                  <a:gd name="T23" fmla="*/ 1289 h 7467"/>
                  <a:gd name="T24" fmla="*/ 2220 w 2558"/>
                  <a:gd name="T25" fmla="*/ 1399 h 7467"/>
                  <a:gd name="T26" fmla="*/ 2414 w 2558"/>
                  <a:gd name="T27" fmla="*/ 1852 h 7467"/>
                  <a:gd name="T28" fmla="*/ 2452 w 2558"/>
                  <a:gd name="T29" fmla="*/ 2260 h 7467"/>
                  <a:gd name="T30" fmla="*/ 2478 w 2558"/>
                  <a:gd name="T31" fmla="*/ 2467 h 7467"/>
                  <a:gd name="T32" fmla="*/ 2552 w 2558"/>
                  <a:gd name="T33" fmla="*/ 2595 h 7467"/>
                  <a:gd name="T34" fmla="*/ 2519 w 2558"/>
                  <a:gd name="T35" fmla="*/ 2571 h 7467"/>
                  <a:gd name="T36" fmla="*/ 2399 w 2558"/>
                  <a:gd name="T37" fmla="*/ 2420 h 7467"/>
                  <a:gd name="T38" fmla="*/ 2352 w 2558"/>
                  <a:gd name="T39" fmla="*/ 2247 h 7467"/>
                  <a:gd name="T40" fmla="*/ 2062 w 2558"/>
                  <a:gd name="T41" fmla="*/ 1607 h 7467"/>
                  <a:gd name="T42" fmla="*/ 1865 w 2558"/>
                  <a:gd name="T43" fmla="*/ 1415 h 7467"/>
                  <a:gd name="T44" fmla="*/ 1809 w 2558"/>
                  <a:gd name="T45" fmla="*/ 1259 h 7467"/>
                  <a:gd name="T46" fmla="*/ 1776 w 2558"/>
                  <a:gd name="T47" fmla="*/ 1176 h 7467"/>
                  <a:gd name="T48" fmla="*/ 1708 w 2558"/>
                  <a:gd name="T49" fmla="*/ 1192 h 7467"/>
                  <a:gd name="T50" fmla="*/ 1579 w 2558"/>
                  <a:gd name="T51" fmla="*/ 1415 h 7467"/>
                  <a:gd name="T52" fmla="*/ 1546 w 2558"/>
                  <a:gd name="T53" fmla="*/ 1868 h 7467"/>
                  <a:gd name="T54" fmla="*/ 1431 w 2558"/>
                  <a:gd name="T55" fmla="*/ 2632 h 7467"/>
                  <a:gd name="T56" fmla="*/ 1267 w 2558"/>
                  <a:gd name="T57" fmla="*/ 3747 h 7467"/>
                  <a:gd name="T58" fmla="*/ 1289 w 2558"/>
                  <a:gd name="T59" fmla="*/ 3676 h 7467"/>
                  <a:gd name="T60" fmla="*/ 1317 w 2558"/>
                  <a:gd name="T61" fmla="*/ 3551 h 7467"/>
                  <a:gd name="T62" fmla="*/ 1435 w 2558"/>
                  <a:gd name="T63" fmla="*/ 3376 h 7467"/>
                  <a:gd name="T64" fmla="*/ 1483 w 2558"/>
                  <a:gd name="T65" fmla="*/ 3343 h 7467"/>
                  <a:gd name="T66" fmla="*/ 1598 w 2558"/>
                  <a:gd name="T67" fmla="*/ 3444 h 7467"/>
                  <a:gd name="T68" fmla="*/ 1660 w 2558"/>
                  <a:gd name="T69" fmla="*/ 3572 h 7467"/>
                  <a:gd name="T70" fmla="*/ 1752 w 2558"/>
                  <a:gd name="T71" fmla="*/ 3687 h 7467"/>
                  <a:gd name="T72" fmla="*/ 1691 w 2558"/>
                  <a:gd name="T73" fmla="*/ 3673 h 7467"/>
                  <a:gd name="T74" fmla="*/ 1587 w 2558"/>
                  <a:gd name="T75" fmla="*/ 3698 h 7467"/>
                  <a:gd name="T76" fmla="*/ 1463 w 2558"/>
                  <a:gd name="T77" fmla="*/ 3682 h 7467"/>
                  <a:gd name="T78" fmla="*/ 1450 w 2558"/>
                  <a:gd name="T79" fmla="*/ 3629 h 7467"/>
                  <a:gd name="T80" fmla="*/ 1361 w 2558"/>
                  <a:gd name="T81" fmla="*/ 3758 h 7467"/>
                  <a:gd name="T82" fmla="*/ 1254 w 2558"/>
                  <a:gd name="T83" fmla="*/ 4030 h 7467"/>
                  <a:gd name="T84" fmla="*/ 1005 w 2558"/>
                  <a:gd name="T85" fmla="*/ 5326 h 7467"/>
                  <a:gd name="T86" fmla="*/ 858 w 2558"/>
                  <a:gd name="T87" fmla="*/ 5882 h 7467"/>
                  <a:gd name="T88" fmla="*/ 749 w 2558"/>
                  <a:gd name="T89" fmla="*/ 6342 h 7467"/>
                  <a:gd name="T90" fmla="*/ 600 w 2558"/>
                  <a:gd name="T91" fmla="*/ 6640 h 7467"/>
                  <a:gd name="T92" fmla="*/ 415 w 2558"/>
                  <a:gd name="T93" fmla="*/ 6920 h 7467"/>
                  <a:gd name="T94" fmla="*/ 294 w 2558"/>
                  <a:gd name="T95" fmla="*/ 7037 h 7467"/>
                  <a:gd name="T96" fmla="*/ 227 w 2558"/>
                  <a:gd name="T97" fmla="*/ 7074 h 7467"/>
                  <a:gd name="T98" fmla="*/ 101 w 2558"/>
                  <a:gd name="T99" fmla="*/ 7085 h 7467"/>
                  <a:gd name="T100" fmla="*/ 8 w 2558"/>
                  <a:gd name="T101" fmla="*/ 7102 h 7467"/>
                  <a:gd name="T102" fmla="*/ 36 w 2558"/>
                  <a:gd name="T103" fmla="*/ 7139 h 7467"/>
                  <a:gd name="T104" fmla="*/ 41 w 2558"/>
                  <a:gd name="T105" fmla="*/ 7187 h 7467"/>
                  <a:gd name="T106" fmla="*/ 79 w 2558"/>
                  <a:gd name="T107" fmla="*/ 7266 h 7467"/>
                  <a:gd name="T108" fmla="*/ 139 w 2558"/>
                  <a:gd name="T109" fmla="*/ 7307 h 7467"/>
                  <a:gd name="T110" fmla="*/ 290 w 2558"/>
                  <a:gd name="T111" fmla="*/ 7299 h 7467"/>
                  <a:gd name="T112" fmla="*/ 334 w 2558"/>
                  <a:gd name="T113" fmla="*/ 7456 h 7467"/>
                  <a:gd name="T114" fmla="*/ 430 w 2558"/>
                  <a:gd name="T115" fmla="*/ 7364 h 7467"/>
                  <a:gd name="T116" fmla="*/ 589 w 2558"/>
                  <a:gd name="T117" fmla="*/ 7390 h 7467"/>
                  <a:gd name="T118" fmla="*/ 729 w 2558"/>
                  <a:gd name="T119" fmla="*/ 7422 h 74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558" h="7467">
                    <a:moveTo>
                      <a:pt x="1767" y="0"/>
                    </a:moveTo>
                    <a:lnTo>
                      <a:pt x="1784" y="19"/>
                    </a:lnTo>
                    <a:lnTo>
                      <a:pt x="1794" y="34"/>
                    </a:lnTo>
                    <a:lnTo>
                      <a:pt x="1791" y="47"/>
                    </a:lnTo>
                    <a:lnTo>
                      <a:pt x="1794" y="62"/>
                    </a:lnTo>
                    <a:lnTo>
                      <a:pt x="1795" y="66"/>
                    </a:lnTo>
                    <a:lnTo>
                      <a:pt x="1798" y="69"/>
                    </a:lnTo>
                    <a:lnTo>
                      <a:pt x="1802" y="80"/>
                    </a:lnTo>
                    <a:lnTo>
                      <a:pt x="1822" y="91"/>
                    </a:lnTo>
                    <a:lnTo>
                      <a:pt x="1827" y="91"/>
                    </a:lnTo>
                    <a:lnTo>
                      <a:pt x="1827" y="109"/>
                    </a:lnTo>
                    <a:lnTo>
                      <a:pt x="1802" y="109"/>
                    </a:lnTo>
                    <a:lnTo>
                      <a:pt x="1798" y="106"/>
                    </a:lnTo>
                    <a:lnTo>
                      <a:pt x="1784" y="109"/>
                    </a:lnTo>
                    <a:lnTo>
                      <a:pt x="1763" y="109"/>
                    </a:lnTo>
                    <a:lnTo>
                      <a:pt x="1758" y="120"/>
                    </a:lnTo>
                    <a:lnTo>
                      <a:pt x="1763" y="127"/>
                    </a:lnTo>
                    <a:lnTo>
                      <a:pt x="1798" y="139"/>
                    </a:lnTo>
                    <a:lnTo>
                      <a:pt x="1800" y="142"/>
                    </a:lnTo>
                    <a:lnTo>
                      <a:pt x="1802" y="204"/>
                    </a:lnTo>
                    <a:lnTo>
                      <a:pt x="1798" y="225"/>
                    </a:lnTo>
                    <a:lnTo>
                      <a:pt x="1791" y="240"/>
                    </a:lnTo>
                    <a:lnTo>
                      <a:pt x="1752" y="291"/>
                    </a:lnTo>
                    <a:lnTo>
                      <a:pt x="1751" y="295"/>
                    </a:lnTo>
                    <a:lnTo>
                      <a:pt x="1751" y="296"/>
                    </a:lnTo>
                    <a:lnTo>
                      <a:pt x="1747" y="301"/>
                    </a:lnTo>
                    <a:lnTo>
                      <a:pt x="1747" y="309"/>
                    </a:lnTo>
                    <a:lnTo>
                      <a:pt x="1745" y="318"/>
                    </a:lnTo>
                    <a:lnTo>
                      <a:pt x="1704" y="357"/>
                    </a:lnTo>
                    <a:lnTo>
                      <a:pt x="1696" y="356"/>
                    </a:lnTo>
                    <a:lnTo>
                      <a:pt x="1674" y="345"/>
                    </a:lnTo>
                    <a:lnTo>
                      <a:pt x="1663" y="342"/>
                    </a:lnTo>
                    <a:lnTo>
                      <a:pt x="1660" y="342"/>
                    </a:lnTo>
                    <a:lnTo>
                      <a:pt x="1642" y="339"/>
                    </a:lnTo>
                    <a:lnTo>
                      <a:pt x="1641" y="339"/>
                    </a:lnTo>
                    <a:lnTo>
                      <a:pt x="1638" y="340"/>
                    </a:lnTo>
                    <a:lnTo>
                      <a:pt x="1638" y="345"/>
                    </a:lnTo>
                    <a:lnTo>
                      <a:pt x="1625" y="360"/>
                    </a:lnTo>
                    <a:lnTo>
                      <a:pt x="1620" y="364"/>
                    </a:lnTo>
                    <a:lnTo>
                      <a:pt x="1616" y="372"/>
                    </a:lnTo>
                    <a:lnTo>
                      <a:pt x="1614" y="372"/>
                    </a:lnTo>
                    <a:lnTo>
                      <a:pt x="1612" y="378"/>
                    </a:lnTo>
                    <a:lnTo>
                      <a:pt x="1612" y="386"/>
                    </a:lnTo>
                    <a:lnTo>
                      <a:pt x="1627" y="390"/>
                    </a:lnTo>
                    <a:lnTo>
                      <a:pt x="1638" y="400"/>
                    </a:lnTo>
                    <a:lnTo>
                      <a:pt x="1645" y="416"/>
                    </a:lnTo>
                    <a:lnTo>
                      <a:pt x="1645" y="418"/>
                    </a:lnTo>
                    <a:lnTo>
                      <a:pt x="1658" y="440"/>
                    </a:lnTo>
                    <a:lnTo>
                      <a:pt x="1660" y="440"/>
                    </a:lnTo>
                    <a:lnTo>
                      <a:pt x="1663" y="445"/>
                    </a:lnTo>
                    <a:lnTo>
                      <a:pt x="1669" y="455"/>
                    </a:lnTo>
                    <a:lnTo>
                      <a:pt x="1675" y="499"/>
                    </a:lnTo>
                    <a:lnTo>
                      <a:pt x="1674" y="504"/>
                    </a:lnTo>
                    <a:lnTo>
                      <a:pt x="1663" y="514"/>
                    </a:lnTo>
                    <a:lnTo>
                      <a:pt x="1658" y="517"/>
                    </a:lnTo>
                    <a:lnTo>
                      <a:pt x="1652" y="520"/>
                    </a:lnTo>
                    <a:lnTo>
                      <a:pt x="1645" y="520"/>
                    </a:lnTo>
                    <a:lnTo>
                      <a:pt x="1642" y="517"/>
                    </a:lnTo>
                    <a:lnTo>
                      <a:pt x="1636" y="513"/>
                    </a:lnTo>
                    <a:lnTo>
                      <a:pt x="1634" y="506"/>
                    </a:lnTo>
                    <a:lnTo>
                      <a:pt x="1630" y="504"/>
                    </a:lnTo>
                    <a:lnTo>
                      <a:pt x="1612" y="509"/>
                    </a:lnTo>
                    <a:lnTo>
                      <a:pt x="1590" y="525"/>
                    </a:lnTo>
                    <a:lnTo>
                      <a:pt x="1562" y="535"/>
                    </a:lnTo>
                    <a:lnTo>
                      <a:pt x="1549" y="535"/>
                    </a:lnTo>
                    <a:lnTo>
                      <a:pt x="1540" y="531"/>
                    </a:lnTo>
                    <a:lnTo>
                      <a:pt x="1538" y="525"/>
                    </a:lnTo>
                    <a:lnTo>
                      <a:pt x="1516" y="524"/>
                    </a:lnTo>
                    <a:lnTo>
                      <a:pt x="1483" y="531"/>
                    </a:lnTo>
                    <a:lnTo>
                      <a:pt x="1470" y="535"/>
                    </a:lnTo>
                    <a:lnTo>
                      <a:pt x="1467" y="535"/>
                    </a:lnTo>
                    <a:lnTo>
                      <a:pt x="1461" y="542"/>
                    </a:lnTo>
                    <a:lnTo>
                      <a:pt x="1456" y="702"/>
                    </a:lnTo>
                    <a:lnTo>
                      <a:pt x="1461" y="805"/>
                    </a:lnTo>
                    <a:lnTo>
                      <a:pt x="1468" y="831"/>
                    </a:lnTo>
                    <a:lnTo>
                      <a:pt x="1478" y="849"/>
                    </a:lnTo>
                    <a:lnTo>
                      <a:pt x="1483" y="853"/>
                    </a:lnTo>
                    <a:lnTo>
                      <a:pt x="1494" y="858"/>
                    </a:lnTo>
                    <a:lnTo>
                      <a:pt x="1500" y="858"/>
                    </a:lnTo>
                    <a:lnTo>
                      <a:pt x="1507" y="855"/>
                    </a:lnTo>
                    <a:lnTo>
                      <a:pt x="1510" y="853"/>
                    </a:lnTo>
                    <a:lnTo>
                      <a:pt x="1500" y="853"/>
                    </a:lnTo>
                    <a:lnTo>
                      <a:pt x="1496" y="852"/>
                    </a:lnTo>
                    <a:lnTo>
                      <a:pt x="1494" y="849"/>
                    </a:lnTo>
                    <a:lnTo>
                      <a:pt x="1479" y="833"/>
                    </a:lnTo>
                    <a:lnTo>
                      <a:pt x="1479" y="831"/>
                    </a:lnTo>
                    <a:lnTo>
                      <a:pt x="1478" y="820"/>
                    </a:lnTo>
                    <a:lnTo>
                      <a:pt x="1468" y="804"/>
                    </a:lnTo>
                    <a:lnTo>
                      <a:pt x="1468" y="797"/>
                    </a:lnTo>
                    <a:lnTo>
                      <a:pt x="1494" y="787"/>
                    </a:lnTo>
                    <a:lnTo>
                      <a:pt x="1511" y="787"/>
                    </a:lnTo>
                    <a:lnTo>
                      <a:pt x="1533" y="805"/>
                    </a:lnTo>
                    <a:lnTo>
                      <a:pt x="1544" y="809"/>
                    </a:lnTo>
                    <a:lnTo>
                      <a:pt x="1576" y="842"/>
                    </a:lnTo>
                    <a:lnTo>
                      <a:pt x="1583" y="848"/>
                    </a:lnTo>
                    <a:lnTo>
                      <a:pt x="1598" y="853"/>
                    </a:lnTo>
                    <a:lnTo>
                      <a:pt x="1601" y="855"/>
                    </a:lnTo>
                    <a:lnTo>
                      <a:pt x="1647" y="899"/>
                    </a:lnTo>
                    <a:lnTo>
                      <a:pt x="1653" y="903"/>
                    </a:lnTo>
                    <a:lnTo>
                      <a:pt x="1688" y="936"/>
                    </a:lnTo>
                    <a:lnTo>
                      <a:pt x="1730" y="958"/>
                    </a:lnTo>
                    <a:lnTo>
                      <a:pt x="1752" y="962"/>
                    </a:lnTo>
                    <a:lnTo>
                      <a:pt x="1787" y="995"/>
                    </a:lnTo>
                    <a:lnTo>
                      <a:pt x="1819" y="1017"/>
                    </a:lnTo>
                    <a:lnTo>
                      <a:pt x="1833" y="1023"/>
                    </a:lnTo>
                    <a:lnTo>
                      <a:pt x="1839" y="1023"/>
                    </a:lnTo>
                    <a:lnTo>
                      <a:pt x="1849" y="1017"/>
                    </a:lnTo>
                    <a:lnTo>
                      <a:pt x="1850" y="1017"/>
                    </a:lnTo>
                    <a:lnTo>
                      <a:pt x="1849" y="1008"/>
                    </a:lnTo>
                    <a:lnTo>
                      <a:pt x="1852" y="1006"/>
                    </a:lnTo>
                    <a:lnTo>
                      <a:pt x="1854" y="1006"/>
                    </a:lnTo>
                    <a:lnTo>
                      <a:pt x="1861" y="1011"/>
                    </a:lnTo>
                    <a:lnTo>
                      <a:pt x="1865" y="1012"/>
                    </a:lnTo>
                    <a:lnTo>
                      <a:pt x="1883" y="1041"/>
                    </a:lnTo>
                    <a:lnTo>
                      <a:pt x="1885" y="1063"/>
                    </a:lnTo>
                    <a:lnTo>
                      <a:pt x="1887" y="1066"/>
                    </a:lnTo>
                    <a:lnTo>
                      <a:pt x="1889" y="1074"/>
                    </a:lnTo>
                    <a:lnTo>
                      <a:pt x="1900" y="1071"/>
                    </a:lnTo>
                    <a:lnTo>
                      <a:pt x="1907" y="1074"/>
                    </a:lnTo>
                    <a:lnTo>
                      <a:pt x="1909" y="1078"/>
                    </a:lnTo>
                    <a:lnTo>
                      <a:pt x="1911" y="1081"/>
                    </a:lnTo>
                    <a:lnTo>
                      <a:pt x="1914" y="1082"/>
                    </a:lnTo>
                    <a:lnTo>
                      <a:pt x="1914" y="1085"/>
                    </a:lnTo>
                    <a:lnTo>
                      <a:pt x="1918" y="1103"/>
                    </a:lnTo>
                    <a:lnTo>
                      <a:pt x="1920" y="1111"/>
                    </a:lnTo>
                    <a:lnTo>
                      <a:pt x="1920" y="1131"/>
                    </a:lnTo>
                    <a:lnTo>
                      <a:pt x="1931" y="1148"/>
                    </a:lnTo>
                    <a:lnTo>
                      <a:pt x="1942" y="1159"/>
                    </a:lnTo>
                    <a:lnTo>
                      <a:pt x="1966" y="1198"/>
                    </a:lnTo>
                    <a:lnTo>
                      <a:pt x="1999" y="1213"/>
                    </a:lnTo>
                    <a:lnTo>
                      <a:pt x="2003" y="1212"/>
                    </a:lnTo>
                    <a:lnTo>
                      <a:pt x="2003" y="1209"/>
                    </a:lnTo>
                    <a:lnTo>
                      <a:pt x="2013" y="1198"/>
                    </a:lnTo>
                    <a:lnTo>
                      <a:pt x="2025" y="1198"/>
                    </a:lnTo>
                    <a:lnTo>
                      <a:pt x="2051" y="1216"/>
                    </a:lnTo>
                    <a:lnTo>
                      <a:pt x="2056" y="1220"/>
                    </a:lnTo>
                    <a:lnTo>
                      <a:pt x="2073" y="1248"/>
                    </a:lnTo>
                    <a:lnTo>
                      <a:pt x="2073" y="1259"/>
                    </a:lnTo>
                    <a:lnTo>
                      <a:pt x="2082" y="1278"/>
                    </a:lnTo>
                    <a:lnTo>
                      <a:pt x="2090" y="1281"/>
                    </a:lnTo>
                    <a:lnTo>
                      <a:pt x="2095" y="1278"/>
                    </a:lnTo>
                    <a:lnTo>
                      <a:pt x="2097" y="1275"/>
                    </a:lnTo>
                    <a:lnTo>
                      <a:pt x="2101" y="1275"/>
                    </a:lnTo>
                    <a:lnTo>
                      <a:pt x="2119" y="1289"/>
                    </a:lnTo>
                    <a:lnTo>
                      <a:pt x="2127" y="1300"/>
                    </a:lnTo>
                    <a:lnTo>
                      <a:pt x="2127" y="1306"/>
                    </a:lnTo>
                    <a:lnTo>
                      <a:pt x="2130" y="1311"/>
                    </a:lnTo>
                    <a:lnTo>
                      <a:pt x="2138" y="1317"/>
                    </a:lnTo>
                    <a:lnTo>
                      <a:pt x="2152" y="1322"/>
                    </a:lnTo>
                    <a:lnTo>
                      <a:pt x="2155" y="1318"/>
                    </a:lnTo>
                    <a:lnTo>
                      <a:pt x="2162" y="1322"/>
                    </a:lnTo>
                    <a:lnTo>
                      <a:pt x="2169" y="1323"/>
                    </a:lnTo>
                    <a:lnTo>
                      <a:pt x="2184" y="1347"/>
                    </a:lnTo>
                    <a:lnTo>
                      <a:pt x="2202" y="1365"/>
                    </a:lnTo>
                    <a:lnTo>
                      <a:pt x="2210" y="1372"/>
                    </a:lnTo>
                    <a:lnTo>
                      <a:pt x="2220" y="1399"/>
                    </a:lnTo>
                    <a:lnTo>
                      <a:pt x="2254" y="1445"/>
                    </a:lnTo>
                    <a:lnTo>
                      <a:pt x="2275" y="1445"/>
                    </a:lnTo>
                    <a:lnTo>
                      <a:pt x="2280" y="1463"/>
                    </a:lnTo>
                    <a:lnTo>
                      <a:pt x="2297" y="1492"/>
                    </a:lnTo>
                    <a:lnTo>
                      <a:pt x="2313" y="1507"/>
                    </a:lnTo>
                    <a:lnTo>
                      <a:pt x="2319" y="1510"/>
                    </a:lnTo>
                    <a:lnTo>
                      <a:pt x="2368" y="1631"/>
                    </a:lnTo>
                    <a:lnTo>
                      <a:pt x="2385" y="1710"/>
                    </a:lnTo>
                    <a:lnTo>
                      <a:pt x="2387" y="1715"/>
                    </a:lnTo>
                    <a:lnTo>
                      <a:pt x="2387" y="1726"/>
                    </a:lnTo>
                    <a:lnTo>
                      <a:pt x="2414" y="1847"/>
                    </a:lnTo>
                    <a:lnTo>
                      <a:pt x="2414" y="1852"/>
                    </a:lnTo>
                    <a:lnTo>
                      <a:pt x="2417" y="1853"/>
                    </a:lnTo>
                    <a:lnTo>
                      <a:pt x="2439" y="1967"/>
                    </a:lnTo>
                    <a:lnTo>
                      <a:pt x="2439" y="1969"/>
                    </a:lnTo>
                    <a:lnTo>
                      <a:pt x="2444" y="2024"/>
                    </a:lnTo>
                    <a:lnTo>
                      <a:pt x="2444" y="2065"/>
                    </a:lnTo>
                    <a:lnTo>
                      <a:pt x="2446" y="2067"/>
                    </a:lnTo>
                    <a:lnTo>
                      <a:pt x="2450" y="2100"/>
                    </a:lnTo>
                    <a:lnTo>
                      <a:pt x="2450" y="2136"/>
                    </a:lnTo>
                    <a:lnTo>
                      <a:pt x="2450" y="2170"/>
                    </a:lnTo>
                    <a:lnTo>
                      <a:pt x="2450" y="2202"/>
                    </a:lnTo>
                    <a:lnTo>
                      <a:pt x="2452" y="2232"/>
                    </a:lnTo>
                    <a:lnTo>
                      <a:pt x="2452" y="2260"/>
                    </a:lnTo>
                    <a:lnTo>
                      <a:pt x="2453" y="2287"/>
                    </a:lnTo>
                    <a:lnTo>
                      <a:pt x="2453" y="2311"/>
                    </a:lnTo>
                    <a:lnTo>
                      <a:pt x="2455" y="2334"/>
                    </a:lnTo>
                    <a:lnTo>
                      <a:pt x="2455" y="2354"/>
                    </a:lnTo>
                    <a:lnTo>
                      <a:pt x="2457" y="2372"/>
                    </a:lnTo>
                    <a:lnTo>
                      <a:pt x="2457" y="2389"/>
                    </a:lnTo>
                    <a:lnTo>
                      <a:pt x="2460" y="2403"/>
                    </a:lnTo>
                    <a:lnTo>
                      <a:pt x="2460" y="2415"/>
                    </a:lnTo>
                    <a:lnTo>
                      <a:pt x="2462" y="2425"/>
                    </a:lnTo>
                    <a:lnTo>
                      <a:pt x="2464" y="2432"/>
                    </a:lnTo>
                    <a:lnTo>
                      <a:pt x="2466" y="2439"/>
                    </a:lnTo>
                    <a:lnTo>
                      <a:pt x="2478" y="2467"/>
                    </a:lnTo>
                    <a:lnTo>
                      <a:pt x="2496" y="2499"/>
                    </a:lnTo>
                    <a:lnTo>
                      <a:pt x="2517" y="2532"/>
                    </a:lnTo>
                    <a:lnTo>
                      <a:pt x="2545" y="2568"/>
                    </a:lnTo>
                    <a:lnTo>
                      <a:pt x="2547" y="2571"/>
                    </a:lnTo>
                    <a:lnTo>
                      <a:pt x="2550" y="2575"/>
                    </a:lnTo>
                    <a:lnTo>
                      <a:pt x="2555" y="2582"/>
                    </a:lnTo>
                    <a:lnTo>
                      <a:pt x="2557" y="2587"/>
                    </a:lnTo>
                    <a:lnTo>
                      <a:pt x="2558" y="2592"/>
                    </a:lnTo>
                    <a:lnTo>
                      <a:pt x="2556" y="2594"/>
                    </a:lnTo>
                    <a:lnTo>
                      <a:pt x="2553" y="2594"/>
                    </a:lnTo>
                    <a:lnTo>
                      <a:pt x="2552" y="2594"/>
                    </a:lnTo>
                    <a:lnTo>
                      <a:pt x="2552" y="2595"/>
                    </a:lnTo>
                    <a:lnTo>
                      <a:pt x="2550" y="2594"/>
                    </a:lnTo>
                    <a:lnTo>
                      <a:pt x="2549" y="2594"/>
                    </a:lnTo>
                    <a:lnTo>
                      <a:pt x="2547" y="2594"/>
                    </a:lnTo>
                    <a:lnTo>
                      <a:pt x="2540" y="2592"/>
                    </a:lnTo>
                    <a:lnTo>
                      <a:pt x="2536" y="2588"/>
                    </a:lnTo>
                    <a:lnTo>
                      <a:pt x="2534" y="2586"/>
                    </a:lnTo>
                    <a:lnTo>
                      <a:pt x="2533" y="2585"/>
                    </a:lnTo>
                    <a:lnTo>
                      <a:pt x="2531" y="2583"/>
                    </a:lnTo>
                    <a:lnTo>
                      <a:pt x="2526" y="2579"/>
                    </a:lnTo>
                    <a:lnTo>
                      <a:pt x="2524" y="2576"/>
                    </a:lnTo>
                    <a:lnTo>
                      <a:pt x="2523" y="2575"/>
                    </a:lnTo>
                    <a:lnTo>
                      <a:pt x="2519" y="2571"/>
                    </a:lnTo>
                    <a:lnTo>
                      <a:pt x="2515" y="2567"/>
                    </a:lnTo>
                    <a:lnTo>
                      <a:pt x="2504" y="2553"/>
                    </a:lnTo>
                    <a:lnTo>
                      <a:pt x="2498" y="2546"/>
                    </a:lnTo>
                    <a:lnTo>
                      <a:pt x="2492" y="2539"/>
                    </a:lnTo>
                    <a:lnTo>
                      <a:pt x="2485" y="2531"/>
                    </a:lnTo>
                    <a:lnTo>
                      <a:pt x="2478" y="2523"/>
                    </a:lnTo>
                    <a:lnTo>
                      <a:pt x="2474" y="2517"/>
                    </a:lnTo>
                    <a:lnTo>
                      <a:pt x="2470" y="2513"/>
                    </a:lnTo>
                    <a:lnTo>
                      <a:pt x="2464" y="2504"/>
                    </a:lnTo>
                    <a:lnTo>
                      <a:pt x="2439" y="2473"/>
                    </a:lnTo>
                    <a:lnTo>
                      <a:pt x="2418" y="2445"/>
                    </a:lnTo>
                    <a:lnTo>
                      <a:pt x="2399" y="2420"/>
                    </a:lnTo>
                    <a:lnTo>
                      <a:pt x="2391" y="2408"/>
                    </a:lnTo>
                    <a:lnTo>
                      <a:pt x="2384" y="2398"/>
                    </a:lnTo>
                    <a:lnTo>
                      <a:pt x="2380" y="2390"/>
                    </a:lnTo>
                    <a:lnTo>
                      <a:pt x="2375" y="2379"/>
                    </a:lnTo>
                    <a:lnTo>
                      <a:pt x="2371" y="2363"/>
                    </a:lnTo>
                    <a:lnTo>
                      <a:pt x="2369" y="2355"/>
                    </a:lnTo>
                    <a:lnTo>
                      <a:pt x="2368" y="2350"/>
                    </a:lnTo>
                    <a:lnTo>
                      <a:pt x="2368" y="2347"/>
                    </a:lnTo>
                    <a:lnTo>
                      <a:pt x="2363" y="2325"/>
                    </a:lnTo>
                    <a:lnTo>
                      <a:pt x="2359" y="2302"/>
                    </a:lnTo>
                    <a:lnTo>
                      <a:pt x="2355" y="2275"/>
                    </a:lnTo>
                    <a:lnTo>
                      <a:pt x="2352" y="2247"/>
                    </a:lnTo>
                    <a:lnTo>
                      <a:pt x="2340" y="2125"/>
                    </a:lnTo>
                    <a:lnTo>
                      <a:pt x="2340" y="2105"/>
                    </a:lnTo>
                    <a:lnTo>
                      <a:pt x="2313" y="1983"/>
                    </a:lnTo>
                    <a:lnTo>
                      <a:pt x="2313" y="1972"/>
                    </a:lnTo>
                    <a:lnTo>
                      <a:pt x="2267" y="1847"/>
                    </a:lnTo>
                    <a:lnTo>
                      <a:pt x="2250" y="1810"/>
                    </a:lnTo>
                    <a:lnTo>
                      <a:pt x="2245" y="1794"/>
                    </a:lnTo>
                    <a:lnTo>
                      <a:pt x="2191" y="1721"/>
                    </a:lnTo>
                    <a:lnTo>
                      <a:pt x="2167" y="1699"/>
                    </a:lnTo>
                    <a:lnTo>
                      <a:pt x="2158" y="1688"/>
                    </a:lnTo>
                    <a:lnTo>
                      <a:pt x="2095" y="1631"/>
                    </a:lnTo>
                    <a:lnTo>
                      <a:pt x="2062" y="1607"/>
                    </a:lnTo>
                    <a:lnTo>
                      <a:pt x="2051" y="1585"/>
                    </a:lnTo>
                    <a:lnTo>
                      <a:pt x="2046" y="1576"/>
                    </a:lnTo>
                    <a:lnTo>
                      <a:pt x="2038" y="1569"/>
                    </a:lnTo>
                    <a:lnTo>
                      <a:pt x="2020" y="1541"/>
                    </a:lnTo>
                    <a:lnTo>
                      <a:pt x="2016" y="1530"/>
                    </a:lnTo>
                    <a:lnTo>
                      <a:pt x="2007" y="1519"/>
                    </a:lnTo>
                    <a:lnTo>
                      <a:pt x="2005" y="1518"/>
                    </a:lnTo>
                    <a:lnTo>
                      <a:pt x="1961" y="1492"/>
                    </a:lnTo>
                    <a:lnTo>
                      <a:pt x="1955" y="1489"/>
                    </a:lnTo>
                    <a:lnTo>
                      <a:pt x="1948" y="1486"/>
                    </a:lnTo>
                    <a:lnTo>
                      <a:pt x="1937" y="1481"/>
                    </a:lnTo>
                    <a:lnTo>
                      <a:pt x="1865" y="1415"/>
                    </a:lnTo>
                    <a:lnTo>
                      <a:pt x="1838" y="1373"/>
                    </a:lnTo>
                    <a:lnTo>
                      <a:pt x="1784" y="1339"/>
                    </a:lnTo>
                    <a:lnTo>
                      <a:pt x="1763" y="1314"/>
                    </a:lnTo>
                    <a:lnTo>
                      <a:pt x="1756" y="1300"/>
                    </a:lnTo>
                    <a:lnTo>
                      <a:pt x="1754" y="1296"/>
                    </a:lnTo>
                    <a:lnTo>
                      <a:pt x="1752" y="1285"/>
                    </a:lnTo>
                    <a:lnTo>
                      <a:pt x="1754" y="1278"/>
                    </a:lnTo>
                    <a:lnTo>
                      <a:pt x="1754" y="1270"/>
                    </a:lnTo>
                    <a:lnTo>
                      <a:pt x="1774" y="1242"/>
                    </a:lnTo>
                    <a:lnTo>
                      <a:pt x="1787" y="1241"/>
                    </a:lnTo>
                    <a:lnTo>
                      <a:pt x="1798" y="1248"/>
                    </a:lnTo>
                    <a:lnTo>
                      <a:pt x="1809" y="1259"/>
                    </a:lnTo>
                    <a:lnTo>
                      <a:pt x="1817" y="1253"/>
                    </a:lnTo>
                    <a:lnTo>
                      <a:pt x="1819" y="1253"/>
                    </a:lnTo>
                    <a:lnTo>
                      <a:pt x="1811" y="1224"/>
                    </a:lnTo>
                    <a:lnTo>
                      <a:pt x="1809" y="1224"/>
                    </a:lnTo>
                    <a:lnTo>
                      <a:pt x="1809" y="1223"/>
                    </a:lnTo>
                    <a:lnTo>
                      <a:pt x="1791" y="1216"/>
                    </a:lnTo>
                    <a:lnTo>
                      <a:pt x="1787" y="1212"/>
                    </a:lnTo>
                    <a:lnTo>
                      <a:pt x="1776" y="1202"/>
                    </a:lnTo>
                    <a:lnTo>
                      <a:pt x="1769" y="1192"/>
                    </a:lnTo>
                    <a:lnTo>
                      <a:pt x="1769" y="1181"/>
                    </a:lnTo>
                    <a:lnTo>
                      <a:pt x="1774" y="1180"/>
                    </a:lnTo>
                    <a:lnTo>
                      <a:pt x="1776" y="1176"/>
                    </a:lnTo>
                    <a:lnTo>
                      <a:pt x="1776" y="1175"/>
                    </a:lnTo>
                    <a:lnTo>
                      <a:pt x="1778" y="1165"/>
                    </a:lnTo>
                    <a:lnTo>
                      <a:pt x="1778" y="1161"/>
                    </a:lnTo>
                    <a:lnTo>
                      <a:pt x="1776" y="1154"/>
                    </a:lnTo>
                    <a:lnTo>
                      <a:pt x="1772" y="1153"/>
                    </a:lnTo>
                    <a:lnTo>
                      <a:pt x="1769" y="1148"/>
                    </a:lnTo>
                    <a:lnTo>
                      <a:pt x="1743" y="1164"/>
                    </a:lnTo>
                    <a:lnTo>
                      <a:pt x="1725" y="1164"/>
                    </a:lnTo>
                    <a:lnTo>
                      <a:pt x="1719" y="1170"/>
                    </a:lnTo>
                    <a:lnTo>
                      <a:pt x="1712" y="1180"/>
                    </a:lnTo>
                    <a:lnTo>
                      <a:pt x="1708" y="1183"/>
                    </a:lnTo>
                    <a:lnTo>
                      <a:pt x="1708" y="1192"/>
                    </a:lnTo>
                    <a:lnTo>
                      <a:pt x="1701" y="1209"/>
                    </a:lnTo>
                    <a:lnTo>
                      <a:pt x="1701" y="1220"/>
                    </a:lnTo>
                    <a:lnTo>
                      <a:pt x="1697" y="1231"/>
                    </a:lnTo>
                    <a:lnTo>
                      <a:pt x="1680" y="1242"/>
                    </a:lnTo>
                    <a:lnTo>
                      <a:pt x="1658" y="1278"/>
                    </a:lnTo>
                    <a:lnTo>
                      <a:pt x="1652" y="1281"/>
                    </a:lnTo>
                    <a:lnTo>
                      <a:pt x="1647" y="1285"/>
                    </a:lnTo>
                    <a:lnTo>
                      <a:pt x="1636" y="1292"/>
                    </a:lnTo>
                    <a:lnTo>
                      <a:pt x="1621" y="1312"/>
                    </a:lnTo>
                    <a:lnTo>
                      <a:pt x="1583" y="1388"/>
                    </a:lnTo>
                    <a:lnTo>
                      <a:pt x="1579" y="1410"/>
                    </a:lnTo>
                    <a:lnTo>
                      <a:pt x="1579" y="1415"/>
                    </a:lnTo>
                    <a:lnTo>
                      <a:pt x="1587" y="1449"/>
                    </a:lnTo>
                    <a:lnTo>
                      <a:pt x="1588" y="1467"/>
                    </a:lnTo>
                    <a:lnTo>
                      <a:pt x="1587" y="1496"/>
                    </a:lnTo>
                    <a:lnTo>
                      <a:pt x="1583" y="1503"/>
                    </a:lnTo>
                    <a:lnTo>
                      <a:pt x="1583" y="1508"/>
                    </a:lnTo>
                    <a:lnTo>
                      <a:pt x="1566" y="1559"/>
                    </a:lnTo>
                    <a:lnTo>
                      <a:pt x="1557" y="1705"/>
                    </a:lnTo>
                    <a:lnTo>
                      <a:pt x="1559" y="1711"/>
                    </a:lnTo>
                    <a:lnTo>
                      <a:pt x="1559" y="1726"/>
                    </a:lnTo>
                    <a:lnTo>
                      <a:pt x="1551" y="1832"/>
                    </a:lnTo>
                    <a:lnTo>
                      <a:pt x="1546" y="1847"/>
                    </a:lnTo>
                    <a:lnTo>
                      <a:pt x="1546" y="1868"/>
                    </a:lnTo>
                    <a:lnTo>
                      <a:pt x="1505" y="2133"/>
                    </a:lnTo>
                    <a:lnTo>
                      <a:pt x="1505" y="2148"/>
                    </a:lnTo>
                    <a:lnTo>
                      <a:pt x="1500" y="2164"/>
                    </a:lnTo>
                    <a:lnTo>
                      <a:pt x="1479" y="2300"/>
                    </a:lnTo>
                    <a:lnTo>
                      <a:pt x="1478" y="2300"/>
                    </a:lnTo>
                    <a:lnTo>
                      <a:pt x="1478" y="2306"/>
                    </a:lnTo>
                    <a:lnTo>
                      <a:pt x="1459" y="2428"/>
                    </a:lnTo>
                    <a:lnTo>
                      <a:pt x="1459" y="2432"/>
                    </a:lnTo>
                    <a:lnTo>
                      <a:pt x="1445" y="2556"/>
                    </a:lnTo>
                    <a:lnTo>
                      <a:pt x="1437" y="2574"/>
                    </a:lnTo>
                    <a:lnTo>
                      <a:pt x="1437" y="2596"/>
                    </a:lnTo>
                    <a:lnTo>
                      <a:pt x="1431" y="2632"/>
                    </a:lnTo>
                    <a:lnTo>
                      <a:pt x="1431" y="2646"/>
                    </a:lnTo>
                    <a:lnTo>
                      <a:pt x="1424" y="2682"/>
                    </a:lnTo>
                    <a:lnTo>
                      <a:pt x="1423" y="2699"/>
                    </a:lnTo>
                    <a:lnTo>
                      <a:pt x="1420" y="2710"/>
                    </a:lnTo>
                    <a:lnTo>
                      <a:pt x="1361" y="3080"/>
                    </a:lnTo>
                    <a:lnTo>
                      <a:pt x="1358" y="3086"/>
                    </a:lnTo>
                    <a:lnTo>
                      <a:pt x="1270" y="3578"/>
                    </a:lnTo>
                    <a:lnTo>
                      <a:pt x="1267" y="3582"/>
                    </a:lnTo>
                    <a:lnTo>
                      <a:pt x="1251" y="3706"/>
                    </a:lnTo>
                    <a:lnTo>
                      <a:pt x="1251" y="3720"/>
                    </a:lnTo>
                    <a:lnTo>
                      <a:pt x="1254" y="3725"/>
                    </a:lnTo>
                    <a:lnTo>
                      <a:pt x="1267" y="3747"/>
                    </a:lnTo>
                    <a:lnTo>
                      <a:pt x="1270" y="3747"/>
                    </a:lnTo>
                    <a:lnTo>
                      <a:pt x="1275" y="3746"/>
                    </a:lnTo>
                    <a:lnTo>
                      <a:pt x="1284" y="3735"/>
                    </a:lnTo>
                    <a:lnTo>
                      <a:pt x="1286" y="3732"/>
                    </a:lnTo>
                    <a:lnTo>
                      <a:pt x="1286" y="3720"/>
                    </a:lnTo>
                    <a:lnTo>
                      <a:pt x="1292" y="3695"/>
                    </a:lnTo>
                    <a:lnTo>
                      <a:pt x="1295" y="3687"/>
                    </a:lnTo>
                    <a:lnTo>
                      <a:pt x="1293" y="3677"/>
                    </a:lnTo>
                    <a:lnTo>
                      <a:pt x="1293" y="3676"/>
                    </a:lnTo>
                    <a:lnTo>
                      <a:pt x="1292" y="3676"/>
                    </a:lnTo>
                    <a:lnTo>
                      <a:pt x="1289" y="3671"/>
                    </a:lnTo>
                    <a:lnTo>
                      <a:pt x="1289" y="3676"/>
                    </a:lnTo>
                    <a:lnTo>
                      <a:pt x="1292" y="3684"/>
                    </a:lnTo>
                    <a:lnTo>
                      <a:pt x="1292" y="3687"/>
                    </a:lnTo>
                    <a:lnTo>
                      <a:pt x="1286" y="3698"/>
                    </a:lnTo>
                    <a:lnTo>
                      <a:pt x="1284" y="3695"/>
                    </a:lnTo>
                    <a:lnTo>
                      <a:pt x="1284" y="3682"/>
                    </a:lnTo>
                    <a:lnTo>
                      <a:pt x="1286" y="3665"/>
                    </a:lnTo>
                    <a:lnTo>
                      <a:pt x="1303" y="3638"/>
                    </a:lnTo>
                    <a:lnTo>
                      <a:pt x="1299" y="3611"/>
                    </a:lnTo>
                    <a:lnTo>
                      <a:pt x="1304" y="3600"/>
                    </a:lnTo>
                    <a:lnTo>
                      <a:pt x="1306" y="3579"/>
                    </a:lnTo>
                    <a:lnTo>
                      <a:pt x="1315" y="3560"/>
                    </a:lnTo>
                    <a:lnTo>
                      <a:pt x="1317" y="3551"/>
                    </a:lnTo>
                    <a:lnTo>
                      <a:pt x="1341" y="3506"/>
                    </a:lnTo>
                    <a:lnTo>
                      <a:pt x="1363" y="3490"/>
                    </a:lnTo>
                    <a:lnTo>
                      <a:pt x="1402" y="3447"/>
                    </a:lnTo>
                    <a:lnTo>
                      <a:pt x="1407" y="3433"/>
                    </a:lnTo>
                    <a:lnTo>
                      <a:pt x="1423" y="3415"/>
                    </a:lnTo>
                    <a:lnTo>
                      <a:pt x="1437" y="3407"/>
                    </a:lnTo>
                    <a:lnTo>
                      <a:pt x="1441" y="3404"/>
                    </a:lnTo>
                    <a:lnTo>
                      <a:pt x="1445" y="3403"/>
                    </a:lnTo>
                    <a:lnTo>
                      <a:pt x="1445" y="3393"/>
                    </a:lnTo>
                    <a:lnTo>
                      <a:pt x="1441" y="3382"/>
                    </a:lnTo>
                    <a:lnTo>
                      <a:pt x="1437" y="3376"/>
                    </a:lnTo>
                    <a:lnTo>
                      <a:pt x="1435" y="3376"/>
                    </a:lnTo>
                    <a:lnTo>
                      <a:pt x="1434" y="3371"/>
                    </a:lnTo>
                    <a:lnTo>
                      <a:pt x="1435" y="3361"/>
                    </a:lnTo>
                    <a:lnTo>
                      <a:pt x="1437" y="3354"/>
                    </a:lnTo>
                    <a:lnTo>
                      <a:pt x="1445" y="3350"/>
                    </a:lnTo>
                    <a:lnTo>
                      <a:pt x="1448" y="3343"/>
                    </a:lnTo>
                    <a:lnTo>
                      <a:pt x="1452" y="3338"/>
                    </a:lnTo>
                    <a:lnTo>
                      <a:pt x="1456" y="3327"/>
                    </a:lnTo>
                    <a:lnTo>
                      <a:pt x="1459" y="3321"/>
                    </a:lnTo>
                    <a:lnTo>
                      <a:pt x="1461" y="3321"/>
                    </a:lnTo>
                    <a:lnTo>
                      <a:pt x="1470" y="3332"/>
                    </a:lnTo>
                    <a:lnTo>
                      <a:pt x="1478" y="3338"/>
                    </a:lnTo>
                    <a:lnTo>
                      <a:pt x="1483" y="3343"/>
                    </a:lnTo>
                    <a:lnTo>
                      <a:pt x="1488" y="3353"/>
                    </a:lnTo>
                    <a:lnTo>
                      <a:pt x="1488" y="3356"/>
                    </a:lnTo>
                    <a:lnTo>
                      <a:pt x="1494" y="3361"/>
                    </a:lnTo>
                    <a:lnTo>
                      <a:pt x="1500" y="3364"/>
                    </a:lnTo>
                    <a:lnTo>
                      <a:pt x="1505" y="3364"/>
                    </a:lnTo>
                    <a:lnTo>
                      <a:pt x="1533" y="3397"/>
                    </a:lnTo>
                    <a:lnTo>
                      <a:pt x="1535" y="3398"/>
                    </a:lnTo>
                    <a:lnTo>
                      <a:pt x="1546" y="3404"/>
                    </a:lnTo>
                    <a:lnTo>
                      <a:pt x="1549" y="3404"/>
                    </a:lnTo>
                    <a:lnTo>
                      <a:pt x="1562" y="3415"/>
                    </a:lnTo>
                    <a:lnTo>
                      <a:pt x="1577" y="3422"/>
                    </a:lnTo>
                    <a:lnTo>
                      <a:pt x="1598" y="3444"/>
                    </a:lnTo>
                    <a:lnTo>
                      <a:pt x="1605" y="3459"/>
                    </a:lnTo>
                    <a:lnTo>
                      <a:pt x="1645" y="3503"/>
                    </a:lnTo>
                    <a:lnTo>
                      <a:pt x="1671" y="3523"/>
                    </a:lnTo>
                    <a:lnTo>
                      <a:pt x="1675" y="3528"/>
                    </a:lnTo>
                    <a:lnTo>
                      <a:pt x="1685" y="3545"/>
                    </a:lnTo>
                    <a:lnTo>
                      <a:pt x="1701" y="3560"/>
                    </a:lnTo>
                    <a:lnTo>
                      <a:pt x="1701" y="3564"/>
                    </a:lnTo>
                    <a:lnTo>
                      <a:pt x="1685" y="3564"/>
                    </a:lnTo>
                    <a:lnTo>
                      <a:pt x="1677" y="3561"/>
                    </a:lnTo>
                    <a:lnTo>
                      <a:pt x="1652" y="3549"/>
                    </a:lnTo>
                    <a:lnTo>
                      <a:pt x="1641" y="3551"/>
                    </a:lnTo>
                    <a:lnTo>
                      <a:pt x="1660" y="3572"/>
                    </a:lnTo>
                    <a:lnTo>
                      <a:pt x="1658" y="3575"/>
                    </a:lnTo>
                    <a:lnTo>
                      <a:pt x="1674" y="3590"/>
                    </a:lnTo>
                    <a:lnTo>
                      <a:pt x="1721" y="3607"/>
                    </a:lnTo>
                    <a:lnTo>
                      <a:pt x="1729" y="3616"/>
                    </a:lnTo>
                    <a:lnTo>
                      <a:pt x="1732" y="3627"/>
                    </a:lnTo>
                    <a:lnTo>
                      <a:pt x="1732" y="3638"/>
                    </a:lnTo>
                    <a:lnTo>
                      <a:pt x="1756" y="3671"/>
                    </a:lnTo>
                    <a:lnTo>
                      <a:pt x="1762" y="3684"/>
                    </a:lnTo>
                    <a:lnTo>
                      <a:pt x="1762" y="3688"/>
                    </a:lnTo>
                    <a:lnTo>
                      <a:pt x="1758" y="3691"/>
                    </a:lnTo>
                    <a:lnTo>
                      <a:pt x="1756" y="3691"/>
                    </a:lnTo>
                    <a:lnTo>
                      <a:pt x="1752" y="3687"/>
                    </a:lnTo>
                    <a:lnTo>
                      <a:pt x="1741" y="3684"/>
                    </a:lnTo>
                    <a:lnTo>
                      <a:pt x="1730" y="3687"/>
                    </a:lnTo>
                    <a:lnTo>
                      <a:pt x="1729" y="3691"/>
                    </a:lnTo>
                    <a:lnTo>
                      <a:pt x="1730" y="3703"/>
                    </a:lnTo>
                    <a:lnTo>
                      <a:pt x="1741" y="3706"/>
                    </a:lnTo>
                    <a:lnTo>
                      <a:pt x="1741" y="3709"/>
                    </a:lnTo>
                    <a:lnTo>
                      <a:pt x="1734" y="3709"/>
                    </a:lnTo>
                    <a:lnTo>
                      <a:pt x="1718" y="3702"/>
                    </a:lnTo>
                    <a:lnTo>
                      <a:pt x="1715" y="3699"/>
                    </a:lnTo>
                    <a:lnTo>
                      <a:pt x="1697" y="3687"/>
                    </a:lnTo>
                    <a:lnTo>
                      <a:pt x="1696" y="3676"/>
                    </a:lnTo>
                    <a:lnTo>
                      <a:pt x="1691" y="3673"/>
                    </a:lnTo>
                    <a:lnTo>
                      <a:pt x="1686" y="3673"/>
                    </a:lnTo>
                    <a:lnTo>
                      <a:pt x="1674" y="3687"/>
                    </a:lnTo>
                    <a:lnTo>
                      <a:pt x="1663" y="3693"/>
                    </a:lnTo>
                    <a:lnTo>
                      <a:pt x="1660" y="3695"/>
                    </a:lnTo>
                    <a:lnTo>
                      <a:pt x="1658" y="3695"/>
                    </a:lnTo>
                    <a:lnTo>
                      <a:pt x="1642" y="3688"/>
                    </a:lnTo>
                    <a:lnTo>
                      <a:pt x="1621" y="3693"/>
                    </a:lnTo>
                    <a:lnTo>
                      <a:pt x="1616" y="3698"/>
                    </a:lnTo>
                    <a:lnTo>
                      <a:pt x="1610" y="3702"/>
                    </a:lnTo>
                    <a:lnTo>
                      <a:pt x="1605" y="3702"/>
                    </a:lnTo>
                    <a:lnTo>
                      <a:pt x="1590" y="3699"/>
                    </a:lnTo>
                    <a:lnTo>
                      <a:pt x="1587" y="3698"/>
                    </a:lnTo>
                    <a:lnTo>
                      <a:pt x="1579" y="3698"/>
                    </a:lnTo>
                    <a:lnTo>
                      <a:pt x="1544" y="3687"/>
                    </a:lnTo>
                    <a:lnTo>
                      <a:pt x="1535" y="3681"/>
                    </a:lnTo>
                    <a:lnTo>
                      <a:pt x="1500" y="3681"/>
                    </a:lnTo>
                    <a:lnTo>
                      <a:pt x="1488" y="3684"/>
                    </a:lnTo>
                    <a:lnTo>
                      <a:pt x="1479" y="3693"/>
                    </a:lnTo>
                    <a:lnTo>
                      <a:pt x="1478" y="3698"/>
                    </a:lnTo>
                    <a:lnTo>
                      <a:pt x="1470" y="3695"/>
                    </a:lnTo>
                    <a:lnTo>
                      <a:pt x="1467" y="3691"/>
                    </a:lnTo>
                    <a:lnTo>
                      <a:pt x="1467" y="3687"/>
                    </a:lnTo>
                    <a:lnTo>
                      <a:pt x="1463" y="3684"/>
                    </a:lnTo>
                    <a:lnTo>
                      <a:pt x="1463" y="3682"/>
                    </a:lnTo>
                    <a:lnTo>
                      <a:pt x="1467" y="3677"/>
                    </a:lnTo>
                    <a:lnTo>
                      <a:pt x="1472" y="3673"/>
                    </a:lnTo>
                    <a:lnTo>
                      <a:pt x="1479" y="3673"/>
                    </a:lnTo>
                    <a:lnTo>
                      <a:pt x="1494" y="3665"/>
                    </a:lnTo>
                    <a:lnTo>
                      <a:pt x="1494" y="3659"/>
                    </a:lnTo>
                    <a:lnTo>
                      <a:pt x="1488" y="3649"/>
                    </a:lnTo>
                    <a:lnTo>
                      <a:pt x="1488" y="3648"/>
                    </a:lnTo>
                    <a:lnTo>
                      <a:pt x="1472" y="3640"/>
                    </a:lnTo>
                    <a:lnTo>
                      <a:pt x="1470" y="3640"/>
                    </a:lnTo>
                    <a:lnTo>
                      <a:pt x="1461" y="3634"/>
                    </a:lnTo>
                    <a:lnTo>
                      <a:pt x="1457" y="3634"/>
                    </a:lnTo>
                    <a:lnTo>
                      <a:pt x="1450" y="3629"/>
                    </a:lnTo>
                    <a:lnTo>
                      <a:pt x="1415" y="3629"/>
                    </a:lnTo>
                    <a:lnTo>
                      <a:pt x="1398" y="3634"/>
                    </a:lnTo>
                    <a:lnTo>
                      <a:pt x="1393" y="3637"/>
                    </a:lnTo>
                    <a:lnTo>
                      <a:pt x="1390" y="3640"/>
                    </a:lnTo>
                    <a:lnTo>
                      <a:pt x="1385" y="3648"/>
                    </a:lnTo>
                    <a:lnTo>
                      <a:pt x="1380" y="3670"/>
                    </a:lnTo>
                    <a:lnTo>
                      <a:pt x="1376" y="3676"/>
                    </a:lnTo>
                    <a:lnTo>
                      <a:pt x="1372" y="3677"/>
                    </a:lnTo>
                    <a:lnTo>
                      <a:pt x="1368" y="3687"/>
                    </a:lnTo>
                    <a:lnTo>
                      <a:pt x="1365" y="3691"/>
                    </a:lnTo>
                    <a:lnTo>
                      <a:pt x="1365" y="3738"/>
                    </a:lnTo>
                    <a:lnTo>
                      <a:pt x="1361" y="3758"/>
                    </a:lnTo>
                    <a:lnTo>
                      <a:pt x="1361" y="3760"/>
                    </a:lnTo>
                    <a:lnTo>
                      <a:pt x="1321" y="3848"/>
                    </a:lnTo>
                    <a:lnTo>
                      <a:pt x="1275" y="3913"/>
                    </a:lnTo>
                    <a:lnTo>
                      <a:pt x="1259" y="3933"/>
                    </a:lnTo>
                    <a:lnTo>
                      <a:pt x="1251" y="3935"/>
                    </a:lnTo>
                    <a:lnTo>
                      <a:pt x="1248" y="3938"/>
                    </a:lnTo>
                    <a:lnTo>
                      <a:pt x="1248" y="3939"/>
                    </a:lnTo>
                    <a:lnTo>
                      <a:pt x="1240" y="3950"/>
                    </a:lnTo>
                    <a:lnTo>
                      <a:pt x="1240" y="3961"/>
                    </a:lnTo>
                    <a:lnTo>
                      <a:pt x="1249" y="3997"/>
                    </a:lnTo>
                    <a:lnTo>
                      <a:pt x="1251" y="4022"/>
                    </a:lnTo>
                    <a:lnTo>
                      <a:pt x="1254" y="4030"/>
                    </a:lnTo>
                    <a:lnTo>
                      <a:pt x="1254" y="4038"/>
                    </a:lnTo>
                    <a:lnTo>
                      <a:pt x="1251" y="4055"/>
                    </a:lnTo>
                    <a:lnTo>
                      <a:pt x="1254" y="4074"/>
                    </a:lnTo>
                    <a:lnTo>
                      <a:pt x="1251" y="4102"/>
                    </a:lnTo>
                    <a:lnTo>
                      <a:pt x="1251" y="4106"/>
                    </a:lnTo>
                    <a:lnTo>
                      <a:pt x="1245" y="4136"/>
                    </a:lnTo>
                    <a:lnTo>
                      <a:pt x="1245" y="4153"/>
                    </a:lnTo>
                    <a:lnTo>
                      <a:pt x="1243" y="4161"/>
                    </a:lnTo>
                    <a:lnTo>
                      <a:pt x="1118" y="4841"/>
                    </a:lnTo>
                    <a:lnTo>
                      <a:pt x="1118" y="4860"/>
                    </a:lnTo>
                    <a:lnTo>
                      <a:pt x="1062" y="5108"/>
                    </a:lnTo>
                    <a:lnTo>
                      <a:pt x="1005" y="5326"/>
                    </a:lnTo>
                    <a:lnTo>
                      <a:pt x="1000" y="5355"/>
                    </a:lnTo>
                    <a:lnTo>
                      <a:pt x="997" y="5363"/>
                    </a:lnTo>
                    <a:lnTo>
                      <a:pt x="991" y="5384"/>
                    </a:lnTo>
                    <a:lnTo>
                      <a:pt x="989" y="5406"/>
                    </a:lnTo>
                    <a:lnTo>
                      <a:pt x="976" y="5439"/>
                    </a:lnTo>
                    <a:lnTo>
                      <a:pt x="922" y="5669"/>
                    </a:lnTo>
                    <a:lnTo>
                      <a:pt x="917" y="5671"/>
                    </a:lnTo>
                    <a:lnTo>
                      <a:pt x="884" y="5799"/>
                    </a:lnTo>
                    <a:lnTo>
                      <a:pt x="880" y="5810"/>
                    </a:lnTo>
                    <a:lnTo>
                      <a:pt x="871" y="5843"/>
                    </a:lnTo>
                    <a:lnTo>
                      <a:pt x="871" y="5846"/>
                    </a:lnTo>
                    <a:lnTo>
                      <a:pt x="858" y="5882"/>
                    </a:lnTo>
                    <a:lnTo>
                      <a:pt x="856" y="5893"/>
                    </a:lnTo>
                    <a:lnTo>
                      <a:pt x="822" y="6014"/>
                    </a:lnTo>
                    <a:lnTo>
                      <a:pt x="822" y="6018"/>
                    </a:lnTo>
                    <a:lnTo>
                      <a:pt x="819" y="6021"/>
                    </a:lnTo>
                    <a:lnTo>
                      <a:pt x="819" y="6029"/>
                    </a:lnTo>
                    <a:lnTo>
                      <a:pt x="812" y="6046"/>
                    </a:lnTo>
                    <a:lnTo>
                      <a:pt x="764" y="6221"/>
                    </a:lnTo>
                    <a:lnTo>
                      <a:pt x="760" y="6254"/>
                    </a:lnTo>
                    <a:lnTo>
                      <a:pt x="758" y="6255"/>
                    </a:lnTo>
                    <a:lnTo>
                      <a:pt x="753" y="6294"/>
                    </a:lnTo>
                    <a:lnTo>
                      <a:pt x="753" y="6309"/>
                    </a:lnTo>
                    <a:lnTo>
                      <a:pt x="749" y="6342"/>
                    </a:lnTo>
                    <a:lnTo>
                      <a:pt x="740" y="6364"/>
                    </a:lnTo>
                    <a:lnTo>
                      <a:pt x="740" y="6368"/>
                    </a:lnTo>
                    <a:lnTo>
                      <a:pt x="738" y="6370"/>
                    </a:lnTo>
                    <a:lnTo>
                      <a:pt x="740" y="6370"/>
                    </a:lnTo>
                    <a:lnTo>
                      <a:pt x="740" y="6378"/>
                    </a:lnTo>
                    <a:lnTo>
                      <a:pt x="736" y="6397"/>
                    </a:lnTo>
                    <a:lnTo>
                      <a:pt x="707" y="6467"/>
                    </a:lnTo>
                    <a:lnTo>
                      <a:pt x="699" y="6473"/>
                    </a:lnTo>
                    <a:lnTo>
                      <a:pt x="686" y="6501"/>
                    </a:lnTo>
                    <a:lnTo>
                      <a:pt x="683" y="6509"/>
                    </a:lnTo>
                    <a:lnTo>
                      <a:pt x="625" y="6611"/>
                    </a:lnTo>
                    <a:lnTo>
                      <a:pt x="600" y="6640"/>
                    </a:lnTo>
                    <a:lnTo>
                      <a:pt x="596" y="6654"/>
                    </a:lnTo>
                    <a:lnTo>
                      <a:pt x="565" y="6702"/>
                    </a:lnTo>
                    <a:lnTo>
                      <a:pt x="565" y="6706"/>
                    </a:lnTo>
                    <a:lnTo>
                      <a:pt x="563" y="6707"/>
                    </a:lnTo>
                    <a:lnTo>
                      <a:pt x="563" y="6709"/>
                    </a:lnTo>
                    <a:lnTo>
                      <a:pt x="561" y="6709"/>
                    </a:lnTo>
                    <a:lnTo>
                      <a:pt x="550" y="6735"/>
                    </a:lnTo>
                    <a:lnTo>
                      <a:pt x="511" y="6796"/>
                    </a:lnTo>
                    <a:lnTo>
                      <a:pt x="483" y="6826"/>
                    </a:lnTo>
                    <a:lnTo>
                      <a:pt x="480" y="6826"/>
                    </a:lnTo>
                    <a:lnTo>
                      <a:pt x="432" y="6899"/>
                    </a:lnTo>
                    <a:lnTo>
                      <a:pt x="415" y="6920"/>
                    </a:lnTo>
                    <a:lnTo>
                      <a:pt x="404" y="6943"/>
                    </a:lnTo>
                    <a:lnTo>
                      <a:pt x="404" y="6949"/>
                    </a:lnTo>
                    <a:lnTo>
                      <a:pt x="393" y="6965"/>
                    </a:lnTo>
                    <a:lnTo>
                      <a:pt x="386" y="6971"/>
                    </a:lnTo>
                    <a:lnTo>
                      <a:pt x="375" y="6979"/>
                    </a:lnTo>
                    <a:lnTo>
                      <a:pt x="358" y="6979"/>
                    </a:lnTo>
                    <a:lnTo>
                      <a:pt x="356" y="6982"/>
                    </a:lnTo>
                    <a:lnTo>
                      <a:pt x="316" y="7022"/>
                    </a:lnTo>
                    <a:lnTo>
                      <a:pt x="316" y="7026"/>
                    </a:lnTo>
                    <a:lnTo>
                      <a:pt x="314" y="7029"/>
                    </a:lnTo>
                    <a:lnTo>
                      <a:pt x="299" y="7037"/>
                    </a:lnTo>
                    <a:lnTo>
                      <a:pt x="294" y="7037"/>
                    </a:lnTo>
                    <a:lnTo>
                      <a:pt x="292" y="7033"/>
                    </a:lnTo>
                    <a:lnTo>
                      <a:pt x="287" y="7030"/>
                    </a:lnTo>
                    <a:lnTo>
                      <a:pt x="279" y="7033"/>
                    </a:lnTo>
                    <a:lnTo>
                      <a:pt x="268" y="7040"/>
                    </a:lnTo>
                    <a:lnTo>
                      <a:pt x="265" y="7048"/>
                    </a:lnTo>
                    <a:lnTo>
                      <a:pt x="268" y="7056"/>
                    </a:lnTo>
                    <a:lnTo>
                      <a:pt x="268" y="7066"/>
                    </a:lnTo>
                    <a:lnTo>
                      <a:pt x="265" y="7073"/>
                    </a:lnTo>
                    <a:lnTo>
                      <a:pt x="254" y="7080"/>
                    </a:lnTo>
                    <a:lnTo>
                      <a:pt x="251" y="7080"/>
                    </a:lnTo>
                    <a:lnTo>
                      <a:pt x="229" y="7074"/>
                    </a:lnTo>
                    <a:lnTo>
                      <a:pt x="227" y="7074"/>
                    </a:lnTo>
                    <a:lnTo>
                      <a:pt x="221" y="7062"/>
                    </a:lnTo>
                    <a:lnTo>
                      <a:pt x="222" y="7058"/>
                    </a:lnTo>
                    <a:lnTo>
                      <a:pt x="227" y="7056"/>
                    </a:lnTo>
                    <a:lnTo>
                      <a:pt x="233" y="7055"/>
                    </a:lnTo>
                    <a:lnTo>
                      <a:pt x="236" y="7055"/>
                    </a:lnTo>
                    <a:lnTo>
                      <a:pt x="236" y="7051"/>
                    </a:lnTo>
                    <a:lnTo>
                      <a:pt x="233" y="7052"/>
                    </a:lnTo>
                    <a:lnTo>
                      <a:pt x="225" y="7052"/>
                    </a:lnTo>
                    <a:lnTo>
                      <a:pt x="218" y="7055"/>
                    </a:lnTo>
                    <a:lnTo>
                      <a:pt x="126" y="7085"/>
                    </a:lnTo>
                    <a:lnTo>
                      <a:pt x="120" y="7088"/>
                    </a:lnTo>
                    <a:lnTo>
                      <a:pt x="101" y="7085"/>
                    </a:lnTo>
                    <a:lnTo>
                      <a:pt x="93" y="7074"/>
                    </a:lnTo>
                    <a:lnTo>
                      <a:pt x="91" y="7073"/>
                    </a:lnTo>
                    <a:lnTo>
                      <a:pt x="85" y="7073"/>
                    </a:lnTo>
                    <a:lnTo>
                      <a:pt x="74" y="7080"/>
                    </a:lnTo>
                    <a:lnTo>
                      <a:pt x="72" y="7088"/>
                    </a:lnTo>
                    <a:lnTo>
                      <a:pt x="72" y="7096"/>
                    </a:lnTo>
                    <a:lnTo>
                      <a:pt x="65" y="7100"/>
                    </a:lnTo>
                    <a:lnTo>
                      <a:pt x="61" y="7102"/>
                    </a:lnTo>
                    <a:lnTo>
                      <a:pt x="39" y="7107"/>
                    </a:lnTo>
                    <a:lnTo>
                      <a:pt x="37" y="7107"/>
                    </a:lnTo>
                    <a:lnTo>
                      <a:pt x="30" y="7110"/>
                    </a:lnTo>
                    <a:lnTo>
                      <a:pt x="8" y="7102"/>
                    </a:lnTo>
                    <a:lnTo>
                      <a:pt x="8" y="7107"/>
                    </a:lnTo>
                    <a:lnTo>
                      <a:pt x="10" y="7113"/>
                    </a:lnTo>
                    <a:lnTo>
                      <a:pt x="21" y="7121"/>
                    </a:lnTo>
                    <a:lnTo>
                      <a:pt x="30" y="7116"/>
                    </a:lnTo>
                    <a:lnTo>
                      <a:pt x="32" y="7113"/>
                    </a:lnTo>
                    <a:lnTo>
                      <a:pt x="36" y="7113"/>
                    </a:lnTo>
                    <a:lnTo>
                      <a:pt x="37" y="7116"/>
                    </a:lnTo>
                    <a:lnTo>
                      <a:pt x="41" y="7117"/>
                    </a:lnTo>
                    <a:lnTo>
                      <a:pt x="43" y="7128"/>
                    </a:lnTo>
                    <a:lnTo>
                      <a:pt x="43" y="7132"/>
                    </a:lnTo>
                    <a:lnTo>
                      <a:pt x="39" y="7139"/>
                    </a:lnTo>
                    <a:lnTo>
                      <a:pt x="36" y="7139"/>
                    </a:lnTo>
                    <a:lnTo>
                      <a:pt x="30" y="7144"/>
                    </a:lnTo>
                    <a:lnTo>
                      <a:pt x="25" y="7146"/>
                    </a:lnTo>
                    <a:lnTo>
                      <a:pt x="15" y="7155"/>
                    </a:lnTo>
                    <a:lnTo>
                      <a:pt x="14" y="7157"/>
                    </a:lnTo>
                    <a:lnTo>
                      <a:pt x="10" y="7160"/>
                    </a:lnTo>
                    <a:lnTo>
                      <a:pt x="10" y="7168"/>
                    </a:lnTo>
                    <a:lnTo>
                      <a:pt x="0" y="7168"/>
                    </a:lnTo>
                    <a:lnTo>
                      <a:pt x="14" y="7183"/>
                    </a:lnTo>
                    <a:lnTo>
                      <a:pt x="15" y="7186"/>
                    </a:lnTo>
                    <a:lnTo>
                      <a:pt x="28" y="7193"/>
                    </a:lnTo>
                    <a:lnTo>
                      <a:pt x="37" y="7190"/>
                    </a:lnTo>
                    <a:lnTo>
                      <a:pt x="41" y="7187"/>
                    </a:lnTo>
                    <a:lnTo>
                      <a:pt x="47" y="7187"/>
                    </a:lnTo>
                    <a:lnTo>
                      <a:pt x="52" y="7190"/>
                    </a:lnTo>
                    <a:lnTo>
                      <a:pt x="61" y="7197"/>
                    </a:lnTo>
                    <a:lnTo>
                      <a:pt x="63" y="7204"/>
                    </a:lnTo>
                    <a:lnTo>
                      <a:pt x="63" y="7211"/>
                    </a:lnTo>
                    <a:lnTo>
                      <a:pt x="59" y="7215"/>
                    </a:lnTo>
                    <a:lnTo>
                      <a:pt x="61" y="7219"/>
                    </a:lnTo>
                    <a:lnTo>
                      <a:pt x="65" y="7226"/>
                    </a:lnTo>
                    <a:lnTo>
                      <a:pt x="80" y="7222"/>
                    </a:lnTo>
                    <a:lnTo>
                      <a:pt x="90" y="7227"/>
                    </a:lnTo>
                    <a:lnTo>
                      <a:pt x="83" y="7259"/>
                    </a:lnTo>
                    <a:lnTo>
                      <a:pt x="79" y="7266"/>
                    </a:lnTo>
                    <a:lnTo>
                      <a:pt x="83" y="7277"/>
                    </a:lnTo>
                    <a:lnTo>
                      <a:pt x="87" y="7281"/>
                    </a:lnTo>
                    <a:lnTo>
                      <a:pt x="90" y="7281"/>
                    </a:lnTo>
                    <a:lnTo>
                      <a:pt x="93" y="7306"/>
                    </a:lnTo>
                    <a:lnTo>
                      <a:pt x="96" y="7314"/>
                    </a:lnTo>
                    <a:lnTo>
                      <a:pt x="101" y="7321"/>
                    </a:lnTo>
                    <a:lnTo>
                      <a:pt x="101" y="7324"/>
                    </a:lnTo>
                    <a:lnTo>
                      <a:pt x="107" y="7321"/>
                    </a:lnTo>
                    <a:lnTo>
                      <a:pt x="115" y="7313"/>
                    </a:lnTo>
                    <a:lnTo>
                      <a:pt x="120" y="7313"/>
                    </a:lnTo>
                    <a:lnTo>
                      <a:pt x="134" y="7314"/>
                    </a:lnTo>
                    <a:lnTo>
                      <a:pt x="139" y="7307"/>
                    </a:lnTo>
                    <a:lnTo>
                      <a:pt x="142" y="7299"/>
                    </a:lnTo>
                    <a:lnTo>
                      <a:pt x="145" y="7299"/>
                    </a:lnTo>
                    <a:lnTo>
                      <a:pt x="157" y="7291"/>
                    </a:lnTo>
                    <a:lnTo>
                      <a:pt x="174" y="7285"/>
                    </a:lnTo>
                    <a:lnTo>
                      <a:pt x="183" y="7286"/>
                    </a:lnTo>
                    <a:lnTo>
                      <a:pt x="189" y="7291"/>
                    </a:lnTo>
                    <a:lnTo>
                      <a:pt x="203" y="7291"/>
                    </a:lnTo>
                    <a:lnTo>
                      <a:pt x="227" y="7280"/>
                    </a:lnTo>
                    <a:lnTo>
                      <a:pt x="254" y="7288"/>
                    </a:lnTo>
                    <a:lnTo>
                      <a:pt x="257" y="7292"/>
                    </a:lnTo>
                    <a:lnTo>
                      <a:pt x="273" y="7303"/>
                    </a:lnTo>
                    <a:lnTo>
                      <a:pt x="290" y="7299"/>
                    </a:lnTo>
                    <a:lnTo>
                      <a:pt x="312" y="7306"/>
                    </a:lnTo>
                    <a:lnTo>
                      <a:pt x="316" y="7324"/>
                    </a:lnTo>
                    <a:lnTo>
                      <a:pt x="305" y="7339"/>
                    </a:lnTo>
                    <a:lnTo>
                      <a:pt x="299" y="7353"/>
                    </a:lnTo>
                    <a:lnTo>
                      <a:pt x="299" y="7368"/>
                    </a:lnTo>
                    <a:lnTo>
                      <a:pt x="301" y="7372"/>
                    </a:lnTo>
                    <a:lnTo>
                      <a:pt x="301" y="7373"/>
                    </a:lnTo>
                    <a:lnTo>
                      <a:pt x="305" y="7401"/>
                    </a:lnTo>
                    <a:lnTo>
                      <a:pt x="305" y="7406"/>
                    </a:lnTo>
                    <a:lnTo>
                      <a:pt x="310" y="7427"/>
                    </a:lnTo>
                    <a:lnTo>
                      <a:pt x="325" y="7448"/>
                    </a:lnTo>
                    <a:lnTo>
                      <a:pt x="334" y="7456"/>
                    </a:lnTo>
                    <a:lnTo>
                      <a:pt x="353" y="7452"/>
                    </a:lnTo>
                    <a:lnTo>
                      <a:pt x="360" y="7452"/>
                    </a:lnTo>
                    <a:lnTo>
                      <a:pt x="393" y="7460"/>
                    </a:lnTo>
                    <a:lnTo>
                      <a:pt x="402" y="7467"/>
                    </a:lnTo>
                    <a:lnTo>
                      <a:pt x="404" y="7467"/>
                    </a:lnTo>
                    <a:lnTo>
                      <a:pt x="421" y="7444"/>
                    </a:lnTo>
                    <a:lnTo>
                      <a:pt x="434" y="7408"/>
                    </a:lnTo>
                    <a:lnTo>
                      <a:pt x="445" y="7389"/>
                    </a:lnTo>
                    <a:lnTo>
                      <a:pt x="440" y="7378"/>
                    </a:lnTo>
                    <a:lnTo>
                      <a:pt x="432" y="7375"/>
                    </a:lnTo>
                    <a:lnTo>
                      <a:pt x="430" y="7369"/>
                    </a:lnTo>
                    <a:lnTo>
                      <a:pt x="430" y="7364"/>
                    </a:lnTo>
                    <a:lnTo>
                      <a:pt x="456" y="7353"/>
                    </a:lnTo>
                    <a:lnTo>
                      <a:pt x="485" y="7353"/>
                    </a:lnTo>
                    <a:lnTo>
                      <a:pt x="502" y="7357"/>
                    </a:lnTo>
                    <a:lnTo>
                      <a:pt x="517" y="7357"/>
                    </a:lnTo>
                    <a:lnTo>
                      <a:pt x="524" y="7353"/>
                    </a:lnTo>
                    <a:lnTo>
                      <a:pt x="530" y="7353"/>
                    </a:lnTo>
                    <a:lnTo>
                      <a:pt x="546" y="7357"/>
                    </a:lnTo>
                    <a:lnTo>
                      <a:pt x="546" y="7358"/>
                    </a:lnTo>
                    <a:lnTo>
                      <a:pt x="565" y="7383"/>
                    </a:lnTo>
                    <a:lnTo>
                      <a:pt x="568" y="7386"/>
                    </a:lnTo>
                    <a:lnTo>
                      <a:pt x="576" y="7390"/>
                    </a:lnTo>
                    <a:lnTo>
                      <a:pt x="589" y="7390"/>
                    </a:lnTo>
                    <a:lnTo>
                      <a:pt x="594" y="7394"/>
                    </a:lnTo>
                    <a:lnTo>
                      <a:pt x="605" y="7408"/>
                    </a:lnTo>
                    <a:lnTo>
                      <a:pt x="633" y="7422"/>
                    </a:lnTo>
                    <a:lnTo>
                      <a:pt x="648" y="7423"/>
                    </a:lnTo>
                    <a:lnTo>
                      <a:pt x="659" y="7427"/>
                    </a:lnTo>
                    <a:lnTo>
                      <a:pt x="666" y="7430"/>
                    </a:lnTo>
                    <a:lnTo>
                      <a:pt x="686" y="7437"/>
                    </a:lnTo>
                    <a:lnTo>
                      <a:pt x="703" y="7437"/>
                    </a:lnTo>
                    <a:lnTo>
                      <a:pt x="710" y="7434"/>
                    </a:lnTo>
                    <a:lnTo>
                      <a:pt x="716" y="7433"/>
                    </a:lnTo>
                    <a:lnTo>
                      <a:pt x="724" y="7423"/>
                    </a:lnTo>
                    <a:lnTo>
                      <a:pt x="729" y="7422"/>
                    </a:lnTo>
                    <a:lnTo>
                      <a:pt x="731" y="7422"/>
                    </a:lnTo>
                    <a:lnTo>
                      <a:pt x="742" y="7430"/>
                    </a:lnTo>
                    <a:lnTo>
                      <a:pt x="771" y="7456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Freeform 508">
                <a:extLst>
                  <a:ext uri="{FF2B5EF4-FFF2-40B4-BE49-F238E27FC236}">
                    <a16:creationId xmlns:a16="http://schemas.microsoft.com/office/drawing/2014/main" id="{7D47DC6B-16C7-7148-F6BB-745D0F253B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44" y="1597"/>
                <a:ext cx="374" cy="615"/>
              </a:xfrm>
              <a:custGeom>
                <a:avLst/>
                <a:gdLst>
                  <a:gd name="T0" fmla="*/ 193 w 2618"/>
                  <a:gd name="T1" fmla="*/ 33 h 4304"/>
                  <a:gd name="T2" fmla="*/ 168 w 2618"/>
                  <a:gd name="T3" fmla="*/ 8 h 4304"/>
                  <a:gd name="T4" fmla="*/ 142 w 2618"/>
                  <a:gd name="T5" fmla="*/ 46 h 4304"/>
                  <a:gd name="T6" fmla="*/ 179 w 2618"/>
                  <a:gd name="T7" fmla="*/ 135 h 4304"/>
                  <a:gd name="T8" fmla="*/ 223 w 2618"/>
                  <a:gd name="T9" fmla="*/ 166 h 4304"/>
                  <a:gd name="T10" fmla="*/ 245 w 2618"/>
                  <a:gd name="T11" fmla="*/ 229 h 4304"/>
                  <a:gd name="T12" fmla="*/ 59 w 2618"/>
                  <a:gd name="T13" fmla="*/ 299 h 4304"/>
                  <a:gd name="T14" fmla="*/ 10 w 2618"/>
                  <a:gd name="T15" fmla="*/ 341 h 4304"/>
                  <a:gd name="T16" fmla="*/ 92 w 2618"/>
                  <a:gd name="T17" fmla="*/ 424 h 4304"/>
                  <a:gd name="T18" fmla="*/ 11 w 2618"/>
                  <a:gd name="T19" fmla="*/ 539 h 4304"/>
                  <a:gd name="T20" fmla="*/ 160 w 2618"/>
                  <a:gd name="T21" fmla="*/ 627 h 4304"/>
                  <a:gd name="T22" fmla="*/ 232 w 2618"/>
                  <a:gd name="T23" fmla="*/ 638 h 4304"/>
                  <a:gd name="T24" fmla="*/ 385 w 2618"/>
                  <a:gd name="T25" fmla="*/ 666 h 4304"/>
                  <a:gd name="T26" fmla="*/ 472 w 2618"/>
                  <a:gd name="T27" fmla="*/ 743 h 4304"/>
                  <a:gd name="T28" fmla="*/ 557 w 2618"/>
                  <a:gd name="T29" fmla="*/ 696 h 4304"/>
                  <a:gd name="T30" fmla="*/ 619 w 2618"/>
                  <a:gd name="T31" fmla="*/ 663 h 4304"/>
                  <a:gd name="T32" fmla="*/ 691 w 2618"/>
                  <a:gd name="T33" fmla="*/ 583 h 4304"/>
                  <a:gd name="T34" fmla="*/ 913 w 2618"/>
                  <a:gd name="T35" fmla="*/ 577 h 4304"/>
                  <a:gd name="T36" fmla="*/ 990 w 2618"/>
                  <a:gd name="T37" fmla="*/ 570 h 4304"/>
                  <a:gd name="T38" fmla="*/ 940 w 2618"/>
                  <a:gd name="T39" fmla="*/ 627 h 4304"/>
                  <a:gd name="T40" fmla="*/ 710 w 2618"/>
                  <a:gd name="T41" fmla="*/ 666 h 4304"/>
                  <a:gd name="T42" fmla="*/ 715 w 2618"/>
                  <a:gd name="T43" fmla="*/ 841 h 4304"/>
                  <a:gd name="T44" fmla="*/ 578 w 2618"/>
                  <a:gd name="T45" fmla="*/ 992 h 4304"/>
                  <a:gd name="T46" fmla="*/ 600 w 2618"/>
                  <a:gd name="T47" fmla="*/ 1059 h 4304"/>
                  <a:gd name="T48" fmla="*/ 775 w 2618"/>
                  <a:gd name="T49" fmla="*/ 1111 h 4304"/>
                  <a:gd name="T50" fmla="*/ 988 w 2618"/>
                  <a:gd name="T51" fmla="*/ 1271 h 4304"/>
                  <a:gd name="T52" fmla="*/ 885 w 2618"/>
                  <a:gd name="T53" fmla="*/ 1482 h 4304"/>
                  <a:gd name="T54" fmla="*/ 753 w 2618"/>
                  <a:gd name="T55" fmla="*/ 1686 h 4304"/>
                  <a:gd name="T56" fmla="*/ 676 w 2618"/>
                  <a:gd name="T57" fmla="*/ 1901 h 4304"/>
                  <a:gd name="T58" fmla="*/ 951 w 2618"/>
                  <a:gd name="T59" fmla="*/ 2185 h 4304"/>
                  <a:gd name="T60" fmla="*/ 966 w 2618"/>
                  <a:gd name="T61" fmla="*/ 2241 h 4304"/>
                  <a:gd name="T62" fmla="*/ 1086 w 2618"/>
                  <a:gd name="T63" fmla="*/ 2368 h 4304"/>
                  <a:gd name="T64" fmla="*/ 1160 w 2618"/>
                  <a:gd name="T65" fmla="*/ 2498 h 4304"/>
                  <a:gd name="T66" fmla="*/ 1237 w 2618"/>
                  <a:gd name="T67" fmla="*/ 2765 h 4304"/>
                  <a:gd name="T68" fmla="*/ 1285 w 2618"/>
                  <a:gd name="T69" fmla="*/ 2837 h 4304"/>
                  <a:gd name="T70" fmla="*/ 1510 w 2618"/>
                  <a:gd name="T71" fmla="*/ 3008 h 4304"/>
                  <a:gd name="T72" fmla="*/ 1643 w 2618"/>
                  <a:gd name="T73" fmla="*/ 3092 h 4304"/>
                  <a:gd name="T74" fmla="*/ 1785 w 2618"/>
                  <a:gd name="T75" fmla="*/ 3114 h 4304"/>
                  <a:gd name="T76" fmla="*/ 1870 w 2618"/>
                  <a:gd name="T77" fmla="*/ 3284 h 4304"/>
                  <a:gd name="T78" fmla="*/ 1995 w 2618"/>
                  <a:gd name="T79" fmla="*/ 3300 h 4304"/>
                  <a:gd name="T80" fmla="*/ 2100 w 2618"/>
                  <a:gd name="T81" fmla="*/ 3317 h 4304"/>
                  <a:gd name="T82" fmla="*/ 2087 w 2618"/>
                  <a:gd name="T83" fmla="*/ 3289 h 4304"/>
                  <a:gd name="T84" fmla="*/ 2137 w 2618"/>
                  <a:gd name="T85" fmla="*/ 3346 h 4304"/>
                  <a:gd name="T86" fmla="*/ 2228 w 2618"/>
                  <a:gd name="T87" fmla="*/ 3463 h 4304"/>
                  <a:gd name="T88" fmla="*/ 2196 w 2618"/>
                  <a:gd name="T89" fmla="*/ 3419 h 4304"/>
                  <a:gd name="T90" fmla="*/ 2235 w 2618"/>
                  <a:gd name="T91" fmla="*/ 3412 h 4304"/>
                  <a:gd name="T92" fmla="*/ 2362 w 2618"/>
                  <a:gd name="T93" fmla="*/ 3486 h 4304"/>
                  <a:gd name="T94" fmla="*/ 2381 w 2618"/>
                  <a:gd name="T95" fmla="*/ 3412 h 4304"/>
                  <a:gd name="T96" fmla="*/ 2452 w 2618"/>
                  <a:gd name="T97" fmla="*/ 3376 h 4304"/>
                  <a:gd name="T98" fmla="*/ 2526 w 2618"/>
                  <a:gd name="T99" fmla="*/ 3474 h 4304"/>
                  <a:gd name="T100" fmla="*/ 2446 w 2618"/>
                  <a:gd name="T101" fmla="*/ 3624 h 4304"/>
                  <a:gd name="T102" fmla="*/ 2360 w 2618"/>
                  <a:gd name="T103" fmla="*/ 3704 h 4304"/>
                  <a:gd name="T104" fmla="*/ 2315 w 2618"/>
                  <a:gd name="T105" fmla="*/ 3802 h 4304"/>
                  <a:gd name="T106" fmla="*/ 2359 w 2618"/>
                  <a:gd name="T107" fmla="*/ 3856 h 4304"/>
                  <a:gd name="T108" fmla="*/ 2435 w 2618"/>
                  <a:gd name="T109" fmla="*/ 3841 h 4304"/>
                  <a:gd name="T110" fmla="*/ 2413 w 2618"/>
                  <a:gd name="T111" fmla="*/ 3885 h 4304"/>
                  <a:gd name="T112" fmla="*/ 2497 w 2618"/>
                  <a:gd name="T113" fmla="*/ 3936 h 4304"/>
                  <a:gd name="T114" fmla="*/ 2541 w 2618"/>
                  <a:gd name="T115" fmla="*/ 4023 h 4304"/>
                  <a:gd name="T116" fmla="*/ 2599 w 2618"/>
                  <a:gd name="T117" fmla="*/ 4137 h 4304"/>
                  <a:gd name="T118" fmla="*/ 2610 w 2618"/>
                  <a:gd name="T119" fmla="*/ 4228 h 4304"/>
                  <a:gd name="T120" fmla="*/ 2559 w 2618"/>
                  <a:gd name="T121" fmla="*/ 4283 h 4304"/>
                  <a:gd name="T122" fmla="*/ 2490 w 2618"/>
                  <a:gd name="T123" fmla="*/ 4257 h 4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18" h="4304">
                    <a:moveTo>
                      <a:pt x="271" y="15"/>
                    </a:moveTo>
                    <a:lnTo>
                      <a:pt x="256" y="13"/>
                    </a:lnTo>
                    <a:lnTo>
                      <a:pt x="243" y="13"/>
                    </a:lnTo>
                    <a:lnTo>
                      <a:pt x="210" y="26"/>
                    </a:lnTo>
                    <a:lnTo>
                      <a:pt x="201" y="31"/>
                    </a:lnTo>
                    <a:lnTo>
                      <a:pt x="193" y="31"/>
                    </a:lnTo>
                    <a:lnTo>
                      <a:pt x="193" y="29"/>
                    </a:lnTo>
                    <a:lnTo>
                      <a:pt x="188" y="29"/>
                    </a:lnTo>
                    <a:lnTo>
                      <a:pt x="186" y="31"/>
                    </a:lnTo>
                    <a:lnTo>
                      <a:pt x="193" y="33"/>
                    </a:lnTo>
                    <a:lnTo>
                      <a:pt x="199" y="33"/>
                    </a:lnTo>
                    <a:lnTo>
                      <a:pt x="210" y="29"/>
                    </a:lnTo>
                    <a:lnTo>
                      <a:pt x="212" y="31"/>
                    </a:lnTo>
                    <a:lnTo>
                      <a:pt x="210" y="35"/>
                    </a:lnTo>
                    <a:lnTo>
                      <a:pt x="201" y="41"/>
                    </a:lnTo>
                    <a:lnTo>
                      <a:pt x="190" y="41"/>
                    </a:lnTo>
                    <a:lnTo>
                      <a:pt x="185" y="35"/>
                    </a:lnTo>
                    <a:lnTo>
                      <a:pt x="182" y="22"/>
                    </a:lnTo>
                    <a:lnTo>
                      <a:pt x="182" y="20"/>
                    </a:lnTo>
                    <a:lnTo>
                      <a:pt x="168" y="8"/>
                    </a:lnTo>
                    <a:lnTo>
                      <a:pt x="144" y="0"/>
                    </a:lnTo>
                    <a:lnTo>
                      <a:pt x="142" y="2"/>
                    </a:lnTo>
                    <a:lnTo>
                      <a:pt x="138" y="2"/>
                    </a:lnTo>
                    <a:lnTo>
                      <a:pt x="134" y="8"/>
                    </a:lnTo>
                    <a:lnTo>
                      <a:pt x="131" y="13"/>
                    </a:lnTo>
                    <a:lnTo>
                      <a:pt x="131" y="19"/>
                    </a:lnTo>
                    <a:lnTo>
                      <a:pt x="130" y="19"/>
                    </a:lnTo>
                    <a:lnTo>
                      <a:pt x="131" y="24"/>
                    </a:lnTo>
                    <a:lnTo>
                      <a:pt x="131" y="31"/>
                    </a:lnTo>
                    <a:lnTo>
                      <a:pt x="142" y="46"/>
                    </a:lnTo>
                    <a:lnTo>
                      <a:pt x="147" y="59"/>
                    </a:lnTo>
                    <a:lnTo>
                      <a:pt x="149" y="63"/>
                    </a:lnTo>
                    <a:lnTo>
                      <a:pt x="149" y="81"/>
                    </a:lnTo>
                    <a:lnTo>
                      <a:pt x="138" y="96"/>
                    </a:lnTo>
                    <a:lnTo>
                      <a:pt x="131" y="100"/>
                    </a:lnTo>
                    <a:lnTo>
                      <a:pt x="127" y="107"/>
                    </a:lnTo>
                    <a:lnTo>
                      <a:pt x="138" y="139"/>
                    </a:lnTo>
                    <a:lnTo>
                      <a:pt x="153" y="150"/>
                    </a:lnTo>
                    <a:lnTo>
                      <a:pt x="160" y="150"/>
                    </a:lnTo>
                    <a:lnTo>
                      <a:pt x="179" y="135"/>
                    </a:lnTo>
                    <a:lnTo>
                      <a:pt x="182" y="133"/>
                    </a:lnTo>
                    <a:lnTo>
                      <a:pt x="185" y="133"/>
                    </a:lnTo>
                    <a:lnTo>
                      <a:pt x="188" y="131"/>
                    </a:lnTo>
                    <a:lnTo>
                      <a:pt x="190" y="133"/>
                    </a:lnTo>
                    <a:lnTo>
                      <a:pt x="201" y="139"/>
                    </a:lnTo>
                    <a:lnTo>
                      <a:pt x="203" y="139"/>
                    </a:lnTo>
                    <a:lnTo>
                      <a:pt x="218" y="153"/>
                    </a:lnTo>
                    <a:lnTo>
                      <a:pt x="219" y="160"/>
                    </a:lnTo>
                    <a:lnTo>
                      <a:pt x="221" y="166"/>
                    </a:lnTo>
                    <a:lnTo>
                      <a:pt x="223" y="166"/>
                    </a:lnTo>
                    <a:lnTo>
                      <a:pt x="223" y="175"/>
                    </a:lnTo>
                    <a:lnTo>
                      <a:pt x="221" y="177"/>
                    </a:lnTo>
                    <a:lnTo>
                      <a:pt x="219" y="177"/>
                    </a:lnTo>
                    <a:lnTo>
                      <a:pt x="208" y="186"/>
                    </a:lnTo>
                    <a:lnTo>
                      <a:pt x="201" y="194"/>
                    </a:lnTo>
                    <a:lnTo>
                      <a:pt x="197" y="207"/>
                    </a:lnTo>
                    <a:lnTo>
                      <a:pt x="199" y="207"/>
                    </a:lnTo>
                    <a:lnTo>
                      <a:pt x="199" y="205"/>
                    </a:lnTo>
                    <a:lnTo>
                      <a:pt x="214" y="205"/>
                    </a:lnTo>
                    <a:lnTo>
                      <a:pt x="245" y="229"/>
                    </a:lnTo>
                    <a:lnTo>
                      <a:pt x="241" y="238"/>
                    </a:lnTo>
                    <a:lnTo>
                      <a:pt x="203" y="238"/>
                    </a:lnTo>
                    <a:lnTo>
                      <a:pt x="182" y="227"/>
                    </a:lnTo>
                    <a:lnTo>
                      <a:pt x="166" y="226"/>
                    </a:lnTo>
                    <a:lnTo>
                      <a:pt x="120" y="256"/>
                    </a:lnTo>
                    <a:lnTo>
                      <a:pt x="114" y="256"/>
                    </a:lnTo>
                    <a:lnTo>
                      <a:pt x="110" y="259"/>
                    </a:lnTo>
                    <a:lnTo>
                      <a:pt x="99" y="264"/>
                    </a:lnTo>
                    <a:lnTo>
                      <a:pt x="65" y="293"/>
                    </a:lnTo>
                    <a:lnTo>
                      <a:pt x="59" y="299"/>
                    </a:lnTo>
                    <a:lnTo>
                      <a:pt x="57" y="302"/>
                    </a:lnTo>
                    <a:lnTo>
                      <a:pt x="55" y="302"/>
                    </a:lnTo>
                    <a:lnTo>
                      <a:pt x="48" y="306"/>
                    </a:lnTo>
                    <a:lnTo>
                      <a:pt x="43" y="310"/>
                    </a:lnTo>
                    <a:lnTo>
                      <a:pt x="33" y="313"/>
                    </a:lnTo>
                    <a:lnTo>
                      <a:pt x="26" y="313"/>
                    </a:lnTo>
                    <a:lnTo>
                      <a:pt x="7" y="319"/>
                    </a:lnTo>
                    <a:lnTo>
                      <a:pt x="0" y="328"/>
                    </a:lnTo>
                    <a:lnTo>
                      <a:pt x="2" y="332"/>
                    </a:lnTo>
                    <a:lnTo>
                      <a:pt x="10" y="341"/>
                    </a:lnTo>
                    <a:lnTo>
                      <a:pt x="33" y="354"/>
                    </a:lnTo>
                    <a:lnTo>
                      <a:pt x="43" y="354"/>
                    </a:lnTo>
                    <a:lnTo>
                      <a:pt x="44" y="352"/>
                    </a:lnTo>
                    <a:lnTo>
                      <a:pt x="65" y="369"/>
                    </a:lnTo>
                    <a:lnTo>
                      <a:pt x="70" y="380"/>
                    </a:lnTo>
                    <a:lnTo>
                      <a:pt x="70" y="384"/>
                    </a:lnTo>
                    <a:lnTo>
                      <a:pt x="79" y="402"/>
                    </a:lnTo>
                    <a:lnTo>
                      <a:pt x="87" y="413"/>
                    </a:lnTo>
                    <a:lnTo>
                      <a:pt x="88" y="417"/>
                    </a:lnTo>
                    <a:lnTo>
                      <a:pt x="92" y="424"/>
                    </a:lnTo>
                    <a:lnTo>
                      <a:pt x="92" y="441"/>
                    </a:lnTo>
                    <a:lnTo>
                      <a:pt x="99" y="474"/>
                    </a:lnTo>
                    <a:lnTo>
                      <a:pt x="99" y="485"/>
                    </a:lnTo>
                    <a:lnTo>
                      <a:pt x="94" y="500"/>
                    </a:lnTo>
                    <a:lnTo>
                      <a:pt x="79" y="522"/>
                    </a:lnTo>
                    <a:lnTo>
                      <a:pt x="68" y="529"/>
                    </a:lnTo>
                    <a:lnTo>
                      <a:pt x="66" y="532"/>
                    </a:lnTo>
                    <a:lnTo>
                      <a:pt x="59" y="535"/>
                    </a:lnTo>
                    <a:lnTo>
                      <a:pt x="13" y="537"/>
                    </a:lnTo>
                    <a:lnTo>
                      <a:pt x="11" y="539"/>
                    </a:lnTo>
                    <a:lnTo>
                      <a:pt x="7" y="548"/>
                    </a:lnTo>
                    <a:lnTo>
                      <a:pt x="7" y="559"/>
                    </a:lnTo>
                    <a:lnTo>
                      <a:pt x="10" y="561"/>
                    </a:lnTo>
                    <a:lnTo>
                      <a:pt x="40" y="570"/>
                    </a:lnTo>
                    <a:lnTo>
                      <a:pt x="43" y="572"/>
                    </a:lnTo>
                    <a:lnTo>
                      <a:pt x="54" y="576"/>
                    </a:lnTo>
                    <a:lnTo>
                      <a:pt x="101" y="598"/>
                    </a:lnTo>
                    <a:lnTo>
                      <a:pt x="114" y="609"/>
                    </a:lnTo>
                    <a:lnTo>
                      <a:pt x="142" y="627"/>
                    </a:lnTo>
                    <a:lnTo>
                      <a:pt x="160" y="627"/>
                    </a:lnTo>
                    <a:lnTo>
                      <a:pt x="166" y="631"/>
                    </a:lnTo>
                    <a:lnTo>
                      <a:pt x="174" y="631"/>
                    </a:lnTo>
                    <a:lnTo>
                      <a:pt x="179" y="649"/>
                    </a:lnTo>
                    <a:lnTo>
                      <a:pt x="185" y="652"/>
                    </a:lnTo>
                    <a:lnTo>
                      <a:pt x="186" y="653"/>
                    </a:lnTo>
                    <a:lnTo>
                      <a:pt x="236" y="664"/>
                    </a:lnTo>
                    <a:lnTo>
                      <a:pt x="243" y="666"/>
                    </a:lnTo>
                    <a:lnTo>
                      <a:pt x="243" y="655"/>
                    </a:lnTo>
                    <a:lnTo>
                      <a:pt x="236" y="642"/>
                    </a:lnTo>
                    <a:lnTo>
                      <a:pt x="232" y="638"/>
                    </a:lnTo>
                    <a:lnTo>
                      <a:pt x="230" y="630"/>
                    </a:lnTo>
                    <a:lnTo>
                      <a:pt x="232" y="620"/>
                    </a:lnTo>
                    <a:lnTo>
                      <a:pt x="236" y="616"/>
                    </a:lnTo>
                    <a:lnTo>
                      <a:pt x="256" y="608"/>
                    </a:lnTo>
                    <a:lnTo>
                      <a:pt x="278" y="603"/>
                    </a:lnTo>
                    <a:lnTo>
                      <a:pt x="297" y="603"/>
                    </a:lnTo>
                    <a:lnTo>
                      <a:pt x="356" y="631"/>
                    </a:lnTo>
                    <a:lnTo>
                      <a:pt x="371" y="646"/>
                    </a:lnTo>
                    <a:lnTo>
                      <a:pt x="374" y="649"/>
                    </a:lnTo>
                    <a:lnTo>
                      <a:pt x="385" y="666"/>
                    </a:lnTo>
                    <a:lnTo>
                      <a:pt x="385" y="671"/>
                    </a:lnTo>
                    <a:lnTo>
                      <a:pt x="382" y="677"/>
                    </a:lnTo>
                    <a:lnTo>
                      <a:pt x="385" y="679"/>
                    </a:lnTo>
                    <a:lnTo>
                      <a:pt x="400" y="699"/>
                    </a:lnTo>
                    <a:lnTo>
                      <a:pt x="439" y="725"/>
                    </a:lnTo>
                    <a:lnTo>
                      <a:pt x="453" y="739"/>
                    </a:lnTo>
                    <a:lnTo>
                      <a:pt x="455" y="739"/>
                    </a:lnTo>
                    <a:lnTo>
                      <a:pt x="461" y="745"/>
                    </a:lnTo>
                    <a:lnTo>
                      <a:pt x="470" y="745"/>
                    </a:lnTo>
                    <a:lnTo>
                      <a:pt x="472" y="743"/>
                    </a:lnTo>
                    <a:lnTo>
                      <a:pt x="474" y="743"/>
                    </a:lnTo>
                    <a:lnTo>
                      <a:pt x="503" y="734"/>
                    </a:lnTo>
                    <a:lnTo>
                      <a:pt x="518" y="736"/>
                    </a:lnTo>
                    <a:lnTo>
                      <a:pt x="518" y="734"/>
                    </a:lnTo>
                    <a:lnTo>
                      <a:pt x="525" y="728"/>
                    </a:lnTo>
                    <a:lnTo>
                      <a:pt x="531" y="721"/>
                    </a:lnTo>
                    <a:lnTo>
                      <a:pt x="531" y="717"/>
                    </a:lnTo>
                    <a:lnTo>
                      <a:pt x="546" y="701"/>
                    </a:lnTo>
                    <a:lnTo>
                      <a:pt x="553" y="699"/>
                    </a:lnTo>
                    <a:lnTo>
                      <a:pt x="557" y="696"/>
                    </a:lnTo>
                    <a:lnTo>
                      <a:pt x="597" y="696"/>
                    </a:lnTo>
                    <a:lnTo>
                      <a:pt x="601" y="692"/>
                    </a:lnTo>
                    <a:lnTo>
                      <a:pt x="603" y="690"/>
                    </a:lnTo>
                    <a:lnTo>
                      <a:pt x="605" y="681"/>
                    </a:lnTo>
                    <a:lnTo>
                      <a:pt x="603" y="679"/>
                    </a:lnTo>
                    <a:lnTo>
                      <a:pt x="603" y="671"/>
                    </a:lnTo>
                    <a:lnTo>
                      <a:pt x="605" y="671"/>
                    </a:lnTo>
                    <a:lnTo>
                      <a:pt x="611" y="666"/>
                    </a:lnTo>
                    <a:lnTo>
                      <a:pt x="614" y="666"/>
                    </a:lnTo>
                    <a:lnTo>
                      <a:pt x="619" y="663"/>
                    </a:lnTo>
                    <a:lnTo>
                      <a:pt x="629" y="660"/>
                    </a:lnTo>
                    <a:lnTo>
                      <a:pt x="633" y="660"/>
                    </a:lnTo>
                    <a:lnTo>
                      <a:pt x="636" y="657"/>
                    </a:lnTo>
                    <a:lnTo>
                      <a:pt x="636" y="655"/>
                    </a:lnTo>
                    <a:lnTo>
                      <a:pt x="640" y="655"/>
                    </a:lnTo>
                    <a:lnTo>
                      <a:pt x="682" y="630"/>
                    </a:lnTo>
                    <a:lnTo>
                      <a:pt x="684" y="608"/>
                    </a:lnTo>
                    <a:lnTo>
                      <a:pt x="687" y="603"/>
                    </a:lnTo>
                    <a:lnTo>
                      <a:pt x="687" y="590"/>
                    </a:lnTo>
                    <a:lnTo>
                      <a:pt x="691" y="583"/>
                    </a:lnTo>
                    <a:lnTo>
                      <a:pt x="698" y="590"/>
                    </a:lnTo>
                    <a:lnTo>
                      <a:pt x="704" y="614"/>
                    </a:lnTo>
                    <a:lnTo>
                      <a:pt x="720" y="605"/>
                    </a:lnTo>
                    <a:lnTo>
                      <a:pt x="721" y="603"/>
                    </a:lnTo>
                    <a:lnTo>
                      <a:pt x="750" y="590"/>
                    </a:lnTo>
                    <a:lnTo>
                      <a:pt x="840" y="570"/>
                    </a:lnTo>
                    <a:lnTo>
                      <a:pt x="889" y="577"/>
                    </a:lnTo>
                    <a:lnTo>
                      <a:pt x="900" y="581"/>
                    </a:lnTo>
                    <a:lnTo>
                      <a:pt x="909" y="577"/>
                    </a:lnTo>
                    <a:lnTo>
                      <a:pt x="913" y="577"/>
                    </a:lnTo>
                    <a:lnTo>
                      <a:pt x="940" y="559"/>
                    </a:lnTo>
                    <a:lnTo>
                      <a:pt x="957" y="555"/>
                    </a:lnTo>
                    <a:lnTo>
                      <a:pt x="968" y="555"/>
                    </a:lnTo>
                    <a:lnTo>
                      <a:pt x="968" y="557"/>
                    </a:lnTo>
                    <a:lnTo>
                      <a:pt x="964" y="577"/>
                    </a:lnTo>
                    <a:lnTo>
                      <a:pt x="964" y="586"/>
                    </a:lnTo>
                    <a:lnTo>
                      <a:pt x="966" y="594"/>
                    </a:lnTo>
                    <a:lnTo>
                      <a:pt x="971" y="598"/>
                    </a:lnTo>
                    <a:lnTo>
                      <a:pt x="971" y="597"/>
                    </a:lnTo>
                    <a:lnTo>
                      <a:pt x="990" y="570"/>
                    </a:lnTo>
                    <a:lnTo>
                      <a:pt x="997" y="557"/>
                    </a:lnTo>
                    <a:lnTo>
                      <a:pt x="1004" y="557"/>
                    </a:lnTo>
                    <a:lnTo>
                      <a:pt x="1012" y="565"/>
                    </a:lnTo>
                    <a:lnTo>
                      <a:pt x="1010" y="608"/>
                    </a:lnTo>
                    <a:lnTo>
                      <a:pt x="1016" y="638"/>
                    </a:lnTo>
                    <a:lnTo>
                      <a:pt x="1007" y="642"/>
                    </a:lnTo>
                    <a:lnTo>
                      <a:pt x="986" y="631"/>
                    </a:lnTo>
                    <a:lnTo>
                      <a:pt x="951" y="619"/>
                    </a:lnTo>
                    <a:lnTo>
                      <a:pt x="951" y="620"/>
                    </a:lnTo>
                    <a:lnTo>
                      <a:pt x="940" y="627"/>
                    </a:lnTo>
                    <a:lnTo>
                      <a:pt x="940" y="633"/>
                    </a:lnTo>
                    <a:lnTo>
                      <a:pt x="931" y="638"/>
                    </a:lnTo>
                    <a:lnTo>
                      <a:pt x="909" y="644"/>
                    </a:lnTo>
                    <a:lnTo>
                      <a:pt x="857" y="646"/>
                    </a:lnTo>
                    <a:lnTo>
                      <a:pt x="852" y="649"/>
                    </a:lnTo>
                    <a:lnTo>
                      <a:pt x="844" y="649"/>
                    </a:lnTo>
                    <a:lnTo>
                      <a:pt x="809" y="655"/>
                    </a:lnTo>
                    <a:lnTo>
                      <a:pt x="778" y="655"/>
                    </a:lnTo>
                    <a:lnTo>
                      <a:pt x="743" y="666"/>
                    </a:lnTo>
                    <a:lnTo>
                      <a:pt x="710" y="666"/>
                    </a:lnTo>
                    <a:lnTo>
                      <a:pt x="710" y="668"/>
                    </a:lnTo>
                    <a:lnTo>
                      <a:pt x="706" y="668"/>
                    </a:lnTo>
                    <a:lnTo>
                      <a:pt x="704" y="679"/>
                    </a:lnTo>
                    <a:lnTo>
                      <a:pt x="704" y="717"/>
                    </a:lnTo>
                    <a:lnTo>
                      <a:pt x="699" y="747"/>
                    </a:lnTo>
                    <a:lnTo>
                      <a:pt x="691" y="756"/>
                    </a:lnTo>
                    <a:lnTo>
                      <a:pt x="688" y="775"/>
                    </a:lnTo>
                    <a:lnTo>
                      <a:pt x="717" y="830"/>
                    </a:lnTo>
                    <a:lnTo>
                      <a:pt x="717" y="834"/>
                    </a:lnTo>
                    <a:lnTo>
                      <a:pt x="715" y="841"/>
                    </a:lnTo>
                    <a:lnTo>
                      <a:pt x="706" y="903"/>
                    </a:lnTo>
                    <a:lnTo>
                      <a:pt x="695" y="944"/>
                    </a:lnTo>
                    <a:lnTo>
                      <a:pt x="688" y="958"/>
                    </a:lnTo>
                    <a:lnTo>
                      <a:pt x="673" y="974"/>
                    </a:lnTo>
                    <a:lnTo>
                      <a:pt x="667" y="974"/>
                    </a:lnTo>
                    <a:lnTo>
                      <a:pt x="627" y="965"/>
                    </a:lnTo>
                    <a:lnTo>
                      <a:pt x="611" y="974"/>
                    </a:lnTo>
                    <a:lnTo>
                      <a:pt x="590" y="976"/>
                    </a:lnTo>
                    <a:lnTo>
                      <a:pt x="584" y="983"/>
                    </a:lnTo>
                    <a:lnTo>
                      <a:pt x="578" y="992"/>
                    </a:lnTo>
                    <a:lnTo>
                      <a:pt x="575" y="1001"/>
                    </a:lnTo>
                    <a:lnTo>
                      <a:pt x="568" y="1007"/>
                    </a:lnTo>
                    <a:lnTo>
                      <a:pt x="542" y="1023"/>
                    </a:lnTo>
                    <a:lnTo>
                      <a:pt x="542" y="1037"/>
                    </a:lnTo>
                    <a:lnTo>
                      <a:pt x="553" y="1034"/>
                    </a:lnTo>
                    <a:lnTo>
                      <a:pt x="570" y="1037"/>
                    </a:lnTo>
                    <a:lnTo>
                      <a:pt x="575" y="1037"/>
                    </a:lnTo>
                    <a:lnTo>
                      <a:pt x="586" y="1053"/>
                    </a:lnTo>
                    <a:lnTo>
                      <a:pt x="590" y="1056"/>
                    </a:lnTo>
                    <a:lnTo>
                      <a:pt x="600" y="1059"/>
                    </a:lnTo>
                    <a:lnTo>
                      <a:pt x="611" y="1057"/>
                    </a:lnTo>
                    <a:lnTo>
                      <a:pt x="629" y="1064"/>
                    </a:lnTo>
                    <a:lnTo>
                      <a:pt x="633" y="1064"/>
                    </a:lnTo>
                    <a:lnTo>
                      <a:pt x="649" y="1068"/>
                    </a:lnTo>
                    <a:lnTo>
                      <a:pt x="658" y="1068"/>
                    </a:lnTo>
                    <a:lnTo>
                      <a:pt x="666" y="1070"/>
                    </a:lnTo>
                    <a:lnTo>
                      <a:pt x="673" y="1075"/>
                    </a:lnTo>
                    <a:lnTo>
                      <a:pt x="699" y="1094"/>
                    </a:lnTo>
                    <a:lnTo>
                      <a:pt x="702" y="1096"/>
                    </a:lnTo>
                    <a:lnTo>
                      <a:pt x="775" y="1111"/>
                    </a:lnTo>
                    <a:lnTo>
                      <a:pt x="782" y="1111"/>
                    </a:lnTo>
                    <a:lnTo>
                      <a:pt x="793" y="1114"/>
                    </a:lnTo>
                    <a:lnTo>
                      <a:pt x="879" y="1154"/>
                    </a:lnTo>
                    <a:lnTo>
                      <a:pt x="896" y="1171"/>
                    </a:lnTo>
                    <a:lnTo>
                      <a:pt x="909" y="1188"/>
                    </a:lnTo>
                    <a:lnTo>
                      <a:pt x="929" y="1221"/>
                    </a:lnTo>
                    <a:lnTo>
                      <a:pt x="935" y="1228"/>
                    </a:lnTo>
                    <a:lnTo>
                      <a:pt x="957" y="1238"/>
                    </a:lnTo>
                    <a:lnTo>
                      <a:pt x="979" y="1256"/>
                    </a:lnTo>
                    <a:lnTo>
                      <a:pt x="988" y="1271"/>
                    </a:lnTo>
                    <a:lnTo>
                      <a:pt x="1012" y="1335"/>
                    </a:lnTo>
                    <a:lnTo>
                      <a:pt x="1018" y="1348"/>
                    </a:lnTo>
                    <a:lnTo>
                      <a:pt x="1018" y="1352"/>
                    </a:lnTo>
                    <a:lnTo>
                      <a:pt x="986" y="1374"/>
                    </a:lnTo>
                    <a:lnTo>
                      <a:pt x="983" y="1374"/>
                    </a:lnTo>
                    <a:lnTo>
                      <a:pt x="964" y="1378"/>
                    </a:lnTo>
                    <a:lnTo>
                      <a:pt x="920" y="1407"/>
                    </a:lnTo>
                    <a:lnTo>
                      <a:pt x="911" y="1427"/>
                    </a:lnTo>
                    <a:lnTo>
                      <a:pt x="907" y="1446"/>
                    </a:lnTo>
                    <a:lnTo>
                      <a:pt x="885" y="1482"/>
                    </a:lnTo>
                    <a:lnTo>
                      <a:pt x="887" y="1507"/>
                    </a:lnTo>
                    <a:lnTo>
                      <a:pt x="859" y="1553"/>
                    </a:lnTo>
                    <a:lnTo>
                      <a:pt x="826" y="1581"/>
                    </a:lnTo>
                    <a:lnTo>
                      <a:pt x="811" y="1591"/>
                    </a:lnTo>
                    <a:lnTo>
                      <a:pt x="742" y="1660"/>
                    </a:lnTo>
                    <a:lnTo>
                      <a:pt x="739" y="1664"/>
                    </a:lnTo>
                    <a:lnTo>
                      <a:pt x="739" y="1669"/>
                    </a:lnTo>
                    <a:lnTo>
                      <a:pt x="734" y="1682"/>
                    </a:lnTo>
                    <a:lnTo>
                      <a:pt x="742" y="1686"/>
                    </a:lnTo>
                    <a:lnTo>
                      <a:pt x="753" y="1686"/>
                    </a:lnTo>
                    <a:lnTo>
                      <a:pt x="753" y="1689"/>
                    </a:lnTo>
                    <a:lnTo>
                      <a:pt x="750" y="1695"/>
                    </a:lnTo>
                    <a:lnTo>
                      <a:pt x="732" y="1704"/>
                    </a:lnTo>
                    <a:lnTo>
                      <a:pt x="726" y="1708"/>
                    </a:lnTo>
                    <a:lnTo>
                      <a:pt x="717" y="1706"/>
                    </a:lnTo>
                    <a:lnTo>
                      <a:pt x="667" y="1708"/>
                    </a:lnTo>
                    <a:lnTo>
                      <a:pt x="666" y="1711"/>
                    </a:lnTo>
                    <a:lnTo>
                      <a:pt x="666" y="1728"/>
                    </a:lnTo>
                    <a:lnTo>
                      <a:pt x="676" y="1766"/>
                    </a:lnTo>
                    <a:lnTo>
                      <a:pt x="676" y="1901"/>
                    </a:lnTo>
                    <a:lnTo>
                      <a:pt x="680" y="1909"/>
                    </a:lnTo>
                    <a:lnTo>
                      <a:pt x="682" y="1912"/>
                    </a:lnTo>
                    <a:lnTo>
                      <a:pt x="709" y="1941"/>
                    </a:lnTo>
                    <a:lnTo>
                      <a:pt x="712" y="1942"/>
                    </a:lnTo>
                    <a:lnTo>
                      <a:pt x="721" y="1953"/>
                    </a:lnTo>
                    <a:lnTo>
                      <a:pt x="815" y="2025"/>
                    </a:lnTo>
                    <a:lnTo>
                      <a:pt x="833" y="2043"/>
                    </a:lnTo>
                    <a:lnTo>
                      <a:pt x="835" y="2047"/>
                    </a:lnTo>
                    <a:lnTo>
                      <a:pt x="931" y="2156"/>
                    </a:lnTo>
                    <a:lnTo>
                      <a:pt x="951" y="2185"/>
                    </a:lnTo>
                    <a:lnTo>
                      <a:pt x="955" y="2186"/>
                    </a:lnTo>
                    <a:lnTo>
                      <a:pt x="962" y="2196"/>
                    </a:lnTo>
                    <a:lnTo>
                      <a:pt x="964" y="2203"/>
                    </a:lnTo>
                    <a:lnTo>
                      <a:pt x="966" y="2204"/>
                    </a:lnTo>
                    <a:lnTo>
                      <a:pt x="968" y="2207"/>
                    </a:lnTo>
                    <a:lnTo>
                      <a:pt x="968" y="2210"/>
                    </a:lnTo>
                    <a:lnTo>
                      <a:pt x="966" y="2215"/>
                    </a:lnTo>
                    <a:lnTo>
                      <a:pt x="964" y="2221"/>
                    </a:lnTo>
                    <a:lnTo>
                      <a:pt x="964" y="2240"/>
                    </a:lnTo>
                    <a:lnTo>
                      <a:pt x="966" y="2241"/>
                    </a:lnTo>
                    <a:lnTo>
                      <a:pt x="968" y="2246"/>
                    </a:lnTo>
                    <a:lnTo>
                      <a:pt x="979" y="2263"/>
                    </a:lnTo>
                    <a:lnTo>
                      <a:pt x="988" y="2269"/>
                    </a:lnTo>
                    <a:lnTo>
                      <a:pt x="999" y="2273"/>
                    </a:lnTo>
                    <a:lnTo>
                      <a:pt x="1005" y="2269"/>
                    </a:lnTo>
                    <a:lnTo>
                      <a:pt x="1016" y="2268"/>
                    </a:lnTo>
                    <a:lnTo>
                      <a:pt x="1018" y="2268"/>
                    </a:lnTo>
                    <a:lnTo>
                      <a:pt x="1023" y="2269"/>
                    </a:lnTo>
                    <a:lnTo>
                      <a:pt x="1029" y="2273"/>
                    </a:lnTo>
                    <a:lnTo>
                      <a:pt x="1086" y="2368"/>
                    </a:lnTo>
                    <a:lnTo>
                      <a:pt x="1088" y="2385"/>
                    </a:lnTo>
                    <a:lnTo>
                      <a:pt x="1099" y="2411"/>
                    </a:lnTo>
                    <a:lnTo>
                      <a:pt x="1106" y="2421"/>
                    </a:lnTo>
                    <a:lnTo>
                      <a:pt x="1130" y="2451"/>
                    </a:lnTo>
                    <a:lnTo>
                      <a:pt x="1132" y="2451"/>
                    </a:lnTo>
                    <a:lnTo>
                      <a:pt x="1146" y="2458"/>
                    </a:lnTo>
                    <a:lnTo>
                      <a:pt x="1147" y="2459"/>
                    </a:lnTo>
                    <a:lnTo>
                      <a:pt x="1147" y="2462"/>
                    </a:lnTo>
                    <a:lnTo>
                      <a:pt x="1149" y="2476"/>
                    </a:lnTo>
                    <a:lnTo>
                      <a:pt x="1160" y="2498"/>
                    </a:lnTo>
                    <a:lnTo>
                      <a:pt x="1171" y="2503"/>
                    </a:lnTo>
                    <a:lnTo>
                      <a:pt x="1180" y="2514"/>
                    </a:lnTo>
                    <a:lnTo>
                      <a:pt x="1182" y="2516"/>
                    </a:lnTo>
                    <a:lnTo>
                      <a:pt x="1193" y="2582"/>
                    </a:lnTo>
                    <a:lnTo>
                      <a:pt x="1193" y="2585"/>
                    </a:lnTo>
                    <a:lnTo>
                      <a:pt x="1204" y="2622"/>
                    </a:lnTo>
                    <a:lnTo>
                      <a:pt x="1206" y="2645"/>
                    </a:lnTo>
                    <a:lnTo>
                      <a:pt x="1213" y="2666"/>
                    </a:lnTo>
                    <a:lnTo>
                      <a:pt x="1215" y="2680"/>
                    </a:lnTo>
                    <a:lnTo>
                      <a:pt x="1237" y="2765"/>
                    </a:lnTo>
                    <a:lnTo>
                      <a:pt x="1237" y="2787"/>
                    </a:lnTo>
                    <a:lnTo>
                      <a:pt x="1241" y="2825"/>
                    </a:lnTo>
                    <a:lnTo>
                      <a:pt x="1244" y="2841"/>
                    </a:lnTo>
                    <a:lnTo>
                      <a:pt x="1261" y="2852"/>
                    </a:lnTo>
                    <a:lnTo>
                      <a:pt x="1266" y="2853"/>
                    </a:lnTo>
                    <a:lnTo>
                      <a:pt x="1267" y="2853"/>
                    </a:lnTo>
                    <a:lnTo>
                      <a:pt x="1274" y="2852"/>
                    </a:lnTo>
                    <a:lnTo>
                      <a:pt x="1278" y="2847"/>
                    </a:lnTo>
                    <a:lnTo>
                      <a:pt x="1281" y="2842"/>
                    </a:lnTo>
                    <a:lnTo>
                      <a:pt x="1285" y="2837"/>
                    </a:lnTo>
                    <a:lnTo>
                      <a:pt x="1305" y="2841"/>
                    </a:lnTo>
                    <a:lnTo>
                      <a:pt x="1311" y="2844"/>
                    </a:lnTo>
                    <a:lnTo>
                      <a:pt x="1329" y="2862"/>
                    </a:lnTo>
                    <a:lnTo>
                      <a:pt x="1340" y="2888"/>
                    </a:lnTo>
                    <a:lnTo>
                      <a:pt x="1348" y="2896"/>
                    </a:lnTo>
                    <a:lnTo>
                      <a:pt x="1370" y="2907"/>
                    </a:lnTo>
                    <a:lnTo>
                      <a:pt x="1405" y="2940"/>
                    </a:lnTo>
                    <a:lnTo>
                      <a:pt x="1412" y="2942"/>
                    </a:lnTo>
                    <a:lnTo>
                      <a:pt x="1468" y="2990"/>
                    </a:lnTo>
                    <a:lnTo>
                      <a:pt x="1510" y="3008"/>
                    </a:lnTo>
                    <a:lnTo>
                      <a:pt x="1534" y="3033"/>
                    </a:lnTo>
                    <a:lnTo>
                      <a:pt x="1534" y="3048"/>
                    </a:lnTo>
                    <a:lnTo>
                      <a:pt x="1536" y="3055"/>
                    </a:lnTo>
                    <a:lnTo>
                      <a:pt x="1556" y="3062"/>
                    </a:lnTo>
                    <a:lnTo>
                      <a:pt x="1562" y="3062"/>
                    </a:lnTo>
                    <a:lnTo>
                      <a:pt x="1584" y="3076"/>
                    </a:lnTo>
                    <a:lnTo>
                      <a:pt x="1584" y="3078"/>
                    </a:lnTo>
                    <a:lnTo>
                      <a:pt x="1589" y="3081"/>
                    </a:lnTo>
                    <a:lnTo>
                      <a:pt x="1613" y="3081"/>
                    </a:lnTo>
                    <a:lnTo>
                      <a:pt x="1643" y="3092"/>
                    </a:lnTo>
                    <a:lnTo>
                      <a:pt x="1667" y="3093"/>
                    </a:lnTo>
                    <a:lnTo>
                      <a:pt x="1700" y="3104"/>
                    </a:lnTo>
                    <a:lnTo>
                      <a:pt x="1726" y="3109"/>
                    </a:lnTo>
                    <a:lnTo>
                      <a:pt x="1733" y="3109"/>
                    </a:lnTo>
                    <a:lnTo>
                      <a:pt x="1737" y="3104"/>
                    </a:lnTo>
                    <a:lnTo>
                      <a:pt x="1741" y="3103"/>
                    </a:lnTo>
                    <a:lnTo>
                      <a:pt x="1747" y="3099"/>
                    </a:lnTo>
                    <a:lnTo>
                      <a:pt x="1761" y="3103"/>
                    </a:lnTo>
                    <a:lnTo>
                      <a:pt x="1761" y="3104"/>
                    </a:lnTo>
                    <a:lnTo>
                      <a:pt x="1785" y="3114"/>
                    </a:lnTo>
                    <a:lnTo>
                      <a:pt x="1812" y="3131"/>
                    </a:lnTo>
                    <a:lnTo>
                      <a:pt x="1827" y="3147"/>
                    </a:lnTo>
                    <a:lnTo>
                      <a:pt x="1831" y="3161"/>
                    </a:lnTo>
                    <a:lnTo>
                      <a:pt x="1834" y="3165"/>
                    </a:lnTo>
                    <a:lnTo>
                      <a:pt x="1842" y="3182"/>
                    </a:lnTo>
                    <a:lnTo>
                      <a:pt x="1846" y="3190"/>
                    </a:lnTo>
                    <a:lnTo>
                      <a:pt x="1857" y="3224"/>
                    </a:lnTo>
                    <a:lnTo>
                      <a:pt x="1862" y="3234"/>
                    </a:lnTo>
                    <a:lnTo>
                      <a:pt x="1862" y="3248"/>
                    </a:lnTo>
                    <a:lnTo>
                      <a:pt x="1870" y="3284"/>
                    </a:lnTo>
                    <a:lnTo>
                      <a:pt x="1873" y="3288"/>
                    </a:lnTo>
                    <a:lnTo>
                      <a:pt x="1873" y="3289"/>
                    </a:lnTo>
                    <a:lnTo>
                      <a:pt x="1908" y="3299"/>
                    </a:lnTo>
                    <a:lnTo>
                      <a:pt x="1936" y="3296"/>
                    </a:lnTo>
                    <a:lnTo>
                      <a:pt x="1947" y="3285"/>
                    </a:lnTo>
                    <a:lnTo>
                      <a:pt x="1949" y="3284"/>
                    </a:lnTo>
                    <a:lnTo>
                      <a:pt x="1958" y="3284"/>
                    </a:lnTo>
                    <a:lnTo>
                      <a:pt x="1982" y="3292"/>
                    </a:lnTo>
                    <a:lnTo>
                      <a:pt x="1988" y="3299"/>
                    </a:lnTo>
                    <a:lnTo>
                      <a:pt x="1995" y="3300"/>
                    </a:lnTo>
                    <a:lnTo>
                      <a:pt x="1999" y="3303"/>
                    </a:lnTo>
                    <a:lnTo>
                      <a:pt x="2001" y="3306"/>
                    </a:lnTo>
                    <a:lnTo>
                      <a:pt x="2039" y="3306"/>
                    </a:lnTo>
                    <a:lnTo>
                      <a:pt x="2043" y="3303"/>
                    </a:lnTo>
                    <a:lnTo>
                      <a:pt x="2053" y="3299"/>
                    </a:lnTo>
                    <a:lnTo>
                      <a:pt x="2065" y="3299"/>
                    </a:lnTo>
                    <a:lnTo>
                      <a:pt x="2080" y="3306"/>
                    </a:lnTo>
                    <a:lnTo>
                      <a:pt x="2100" y="3318"/>
                    </a:lnTo>
                    <a:lnTo>
                      <a:pt x="2102" y="3317"/>
                    </a:lnTo>
                    <a:lnTo>
                      <a:pt x="2100" y="3317"/>
                    </a:lnTo>
                    <a:lnTo>
                      <a:pt x="2091" y="3307"/>
                    </a:lnTo>
                    <a:lnTo>
                      <a:pt x="2080" y="3303"/>
                    </a:lnTo>
                    <a:lnTo>
                      <a:pt x="2080" y="3300"/>
                    </a:lnTo>
                    <a:lnTo>
                      <a:pt x="2064" y="3295"/>
                    </a:lnTo>
                    <a:lnTo>
                      <a:pt x="2050" y="3295"/>
                    </a:lnTo>
                    <a:lnTo>
                      <a:pt x="2047" y="3289"/>
                    </a:lnTo>
                    <a:lnTo>
                      <a:pt x="2050" y="3288"/>
                    </a:lnTo>
                    <a:lnTo>
                      <a:pt x="2053" y="3285"/>
                    </a:lnTo>
                    <a:lnTo>
                      <a:pt x="2071" y="3285"/>
                    </a:lnTo>
                    <a:lnTo>
                      <a:pt x="2087" y="3289"/>
                    </a:lnTo>
                    <a:lnTo>
                      <a:pt x="2104" y="3303"/>
                    </a:lnTo>
                    <a:lnTo>
                      <a:pt x="2141" y="3339"/>
                    </a:lnTo>
                    <a:lnTo>
                      <a:pt x="2151" y="3351"/>
                    </a:lnTo>
                    <a:lnTo>
                      <a:pt x="2157" y="3366"/>
                    </a:lnTo>
                    <a:lnTo>
                      <a:pt x="2154" y="3368"/>
                    </a:lnTo>
                    <a:lnTo>
                      <a:pt x="2152" y="3366"/>
                    </a:lnTo>
                    <a:lnTo>
                      <a:pt x="2152" y="3362"/>
                    </a:lnTo>
                    <a:lnTo>
                      <a:pt x="2148" y="3355"/>
                    </a:lnTo>
                    <a:lnTo>
                      <a:pt x="2133" y="3340"/>
                    </a:lnTo>
                    <a:lnTo>
                      <a:pt x="2137" y="3346"/>
                    </a:lnTo>
                    <a:lnTo>
                      <a:pt x="2146" y="3355"/>
                    </a:lnTo>
                    <a:lnTo>
                      <a:pt x="2148" y="3360"/>
                    </a:lnTo>
                    <a:lnTo>
                      <a:pt x="2163" y="3388"/>
                    </a:lnTo>
                    <a:lnTo>
                      <a:pt x="2170" y="3412"/>
                    </a:lnTo>
                    <a:lnTo>
                      <a:pt x="2189" y="3452"/>
                    </a:lnTo>
                    <a:lnTo>
                      <a:pt x="2195" y="3455"/>
                    </a:lnTo>
                    <a:lnTo>
                      <a:pt x="2198" y="3459"/>
                    </a:lnTo>
                    <a:lnTo>
                      <a:pt x="2202" y="3459"/>
                    </a:lnTo>
                    <a:lnTo>
                      <a:pt x="2206" y="3460"/>
                    </a:lnTo>
                    <a:lnTo>
                      <a:pt x="2228" y="3463"/>
                    </a:lnTo>
                    <a:lnTo>
                      <a:pt x="2231" y="3463"/>
                    </a:lnTo>
                    <a:lnTo>
                      <a:pt x="2239" y="3460"/>
                    </a:lnTo>
                    <a:lnTo>
                      <a:pt x="2239" y="3455"/>
                    </a:lnTo>
                    <a:lnTo>
                      <a:pt x="2233" y="3459"/>
                    </a:lnTo>
                    <a:lnTo>
                      <a:pt x="2228" y="3460"/>
                    </a:lnTo>
                    <a:lnTo>
                      <a:pt x="2207" y="3459"/>
                    </a:lnTo>
                    <a:lnTo>
                      <a:pt x="2198" y="3448"/>
                    </a:lnTo>
                    <a:lnTo>
                      <a:pt x="2189" y="3430"/>
                    </a:lnTo>
                    <a:lnTo>
                      <a:pt x="2196" y="3423"/>
                    </a:lnTo>
                    <a:lnTo>
                      <a:pt x="2196" y="3419"/>
                    </a:lnTo>
                    <a:lnTo>
                      <a:pt x="2195" y="3416"/>
                    </a:lnTo>
                    <a:lnTo>
                      <a:pt x="2195" y="3408"/>
                    </a:lnTo>
                    <a:lnTo>
                      <a:pt x="2178" y="3372"/>
                    </a:lnTo>
                    <a:lnTo>
                      <a:pt x="2184" y="3368"/>
                    </a:lnTo>
                    <a:lnTo>
                      <a:pt x="2187" y="3368"/>
                    </a:lnTo>
                    <a:lnTo>
                      <a:pt x="2198" y="3362"/>
                    </a:lnTo>
                    <a:lnTo>
                      <a:pt x="2206" y="3366"/>
                    </a:lnTo>
                    <a:lnTo>
                      <a:pt x="2224" y="3399"/>
                    </a:lnTo>
                    <a:lnTo>
                      <a:pt x="2228" y="3401"/>
                    </a:lnTo>
                    <a:lnTo>
                      <a:pt x="2235" y="3412"/>
                    </a:lnTo>
                    <a:lnTo>
                      <a:pt x="2282" y="3453"/>
                    </a:lnTo>
                    <a:lnTo>
                      <a:pt x="2288" y="3463"/>
                    </a:lnTo>
                    <a:lnTo>
                      <a:pt x="2301" y="3475"/>
                    </a:lnTo>
                    <a:lnTo>
                      <a:pt x="2305" y="3482"/>
                    </a:lnTo>
                    <a:lnTo>
                      <a:pt x="2353" y="3521"/>
                    </a:lnTo>
                    <a:lnTo>
                      <a:pt x="2362" y="3521"/>
                    </a:lnTo>
                    <a:lnTo>
                      <a:pt x="2364" y="3514"/>
                    </a:lnTo>
                    <a:lnTo>
                      <a:pt x="2360" y="3497"/>
                    </a:lnTo>
                    <a:lnTo>
                      <a:pt x="2360" y="3491"/>
                    </a:lnTo>
                    <a:lnTo>
                      <a:pt x="2362" y="3486"/>
                    </a:lnTo>
                    <a:lnTo>
                      <a:pt x="2360" y="3486"/>
                    </a:lnTo>
                    <a:lnTo>
                      <a:pt x="2359" y="3497"/>
                    </a:lnTo>
                    <a:lnTo>
                      <a:pt x="2362" y="3518"/>
                    </a:lnTo>
                    <a:lnTo>
                      <a:pt x="2355" y="3507"/>
                    </a:lnTo>
                    <a:lnTo>
                      <a:pt x="2351" y="3496"/>
                    </a:lnTo>
                    <a:lnTo>
                      <a:pt x="2351" y="3493"/>
                    </a:lnTo>
                    <a:lnTo>
                      <a:pt x="2353" y="3482"/>
                    </a:lnTo>
                    <a:lnTo>
                      <a:pt x="2355" y="3477"/>
                    </a:lnTo>
                    <a:lnTo>
                      <a:pt x="2386" y="3434"/>
                    </a:lnTo>
                    <a:lnTo>
                      <a:pt x="2381" y="3412"/>
                    </a:lnTo>
                    <a:lnTo>
                      <a:pt x="2373" y="3401"/>
                    </a:lnTo>
                    <a:lnTo>
                      <a:pt x="2375" y="3393"/>
                    </a:lnTo>
                    <a:lnTo>
                      <a:pt x="2377" y="3393"/>
                    </a:lnTo>
                    <a:lnTo>
                      <a:pt x="2381" y="3390"/>
                    </a:lnTo>
                    <a:lnTo>
                      <a:pt x="2395" y="3390"/>
                    </a:lnTo>
                    <a:lnTo>
                      <a:pt x="2421" y="3383"/>
                    </a:lnTo>
                    <a:lnTo>
                      <a:pt x="2443" y="3383"/>
                    </a:lnTo>
                    <a:lnTo>
                      <a:pt x="2447" y="3379"/>
                    </a:lnTo>
                    <a:lnTo>
                      <a:pt x="2449" y="3376"/>
                    </a:lnTo>
                    <a:lnTo>
                      <a:pt x="2452" y="3376"/>
                    </a:lnTo>
                    <a:lnTo>
                      <a:pt x="2480" y="3394"/>
                    </a:lnTo>
                    <a:lnTo>
                      <a:pt x="2495" y="3412"/>
                    </a:lnTo>
                    <a:lnTo>
                      <a:pt x="2513" y="3412"/>
                    </a:lnTo>
                    <a:lnTo>
                      <a:pt x="2513" y="3415"/>
                    </a:lnTo>
                    <a:lnTo>
                      <a:pt x="2519" y="3423"/>
                    </a:lnTo>
                    <a:lnTo>
                      <a:pt x="2524" y="3434"/>
                    </a:lnTo>
                    <a:lnTo>
                      <a:pt x="2524" y="3441"/>
                    </a:lnTo>
                    <a:lnTo>
                      <a:pt x="2526" y="3445"/>
                    </a:lnTo>
                    <a:lnTo>
                      <a:pt x="2528" y="3452"/>
                    </a:lnTo>
                    <a:lnTo>
                      <a:pt x="2526" y="3474"/>
                    </a:lnTo>
                    <a:lnTo>
                      <a:pt x="2541" y="3540"/>
                    </a:lnTo>
                    <a:lnTo>
                      <a:pt x="2541" y="3552"/>
                    </a:lnTo>
                    <a:lnTo>
                      <a:pt x="2539" y="3554"/>
                    </a:lnTo>
                    <a:lnTo>
                      <a:pt x="2528" y="3552"/>
                    </a:lnTo>
                    <a:lnTo>
                      <a:pt x="2512" y="3565"/>
                    </a:lnTo>
                    <a:lnTo>
                      <a:pt x="2497" y="3569"/>
                    </a:lnTo>
                    <a:lnTo>
                      <a:pt x="2490" y="3576"/>
                    </a:lnTo>
                    <a:lnTo>
                      <a:pt x="2480" y="3595"/>
                    </a:lnTo>
                    <a:lnTo>
                      <a:pt x="2460" y="3616"/>
                    </a:lnTo>
                    <a:lnTo>
                      <a:pt x="2446" y="3624"/>
                    </a:lnTo>
                    <a:lnTo>
                      <a:pt x="2424" y="3645"/>
                    </a:lnTo>
                    <a:lnTo>
                      <a:pt x="2403" y="3652"/>
                    </a:lnTo>
                    <a:lnTo>
                      <a:pt x="2391" y="3661"/>
                    </a:lnTo>
                    <a:lnTo>
                      <a:pt x="2366" y="3674"/>
                    </a:lnTo>
                    <a:lnTo>
                      <a:pt x="2366" y="3677"/>
                    </a:lnTo>
                    <a:lnTo>
                      <a:pt x="2353" y="3694"/>
                    </a:lnTo>
                    <a:lnTo>
                      <a:pt x="2351" y="3700"/>
                    </a:lnTo>
                    <a:lnTo>
                      <a:pt x="2351" y="3703"/>
                    </a:lnTo>
                    <a:lnTo>
                      <a:pt x="2353" y="3704"/>
                    </a:lnTo>
                    <a:lnTo>
                      <a:pt x="2360" y="3704"/>
                    </a:lnTo>
                    <a:lnTo>
                      <a:pt x="2364" y="3714"/>
                    </a:lnTo>
                    <a:lnTo>
                      <a:pt x="2364" y="3728"/>
                    </a:lnTo>
                    <a:lnTo>
                      <a:pt x="2349" y="3754"/>
                    </a:lnTo>
                    <a:lnTo>
                      <a:pt x="2344" y="3755"/>
                    </a:lnTo>
                    <a:lnTo>
                      <a:pt x="2331" y="3755"/>
                    </a:lnTo>
                    <a:lnTo>
                      <a:pt x="2329" y="3758"/>
                    </a:lnTo>
                    <a:lnTo>
                      <a:pt x="2323" y="3772"/>
                    </a:lnTo>
                    <a:lnTo>
                      <a:pt x="2323" y="3791"/>
                    </a:lnTo>
                    <a:lnTo>
                      <a:pt x="2316" y="3798"/>
                    </a:lnTo>
                    <a:lnTo>
                      <a:pt x="2315" y="3802"/>
                    </a:lnTo>
                    <a:lnTo>
                      <a:pt x="2285" y="3802"/>
                    </a:lnTo>
                    <a:lnTo>
                      <a:pt x="2283" y="3803"/>
                    </a:lnTo>
                    <a:lnTo>
                      <a:pt x="2279" y="3809"/>
                    </a:lnTo>
                    <a:lnTo>
                      <a:pt x="2277" y="3824"/>
                    </a:lnTo>
                    <a:lnTo>
                      <a:pt x="2294" y="3841"/>
                    </a:lnTo>
                    <a:lnTo>
                      <a:pt x="2320" y="3852"/>
                    </a:lnTo>
                    <a:lnTo>
                      <a:pt x="2327" y="3856"/>
                    </a:lnTo>
                    <a:lnTo>
                      <a:pt x="2331" y="3856"/>
                    </a:lnTo>
                    <a:lnTo>
                      <a:pt x="2340" y="3857"/>
                    </a:lnTo>
                    <a:lnTo>
                      <a:pt x="2359" y="3856"/>
                    </a:lnTo>
                    <a:lnTo>
                      <a:pt x="2360" y="3856"/>
                    </a:lnTo>
                    <a:lnTo>
                      <a:pt x="2373" y="3849"/>
                    </a:lnTo>
                    <a:lnTo>
                      <a:pt x="2375" y="3849"/>
                    </a:lnTo>
                    <a:lnTo>
                      <a:pt x="2384" y="3845"/>
                    </a:lnTo>
                    <a:lnTo>
                      <a:pt x="2391" y="3845"/>
                    </a:lnTo>
                    <a:lnTo>
                      <a:pt x="2397" y="3841"/>
                    </a:lnTo>
                    <a:lnTo>
                      <a:pt x="2413" y="3841"/>
                    </a:lnTo>
                    <a:lnTo>
                      <a:pt x="2424" y="3838"/>
                    </a:lnTo>
                    <a:lnTo>
                      <a:pt x="2432" y="3838"/>
                    </a:lnTo>
                    <a:lnTo>
                      <a:pt x="2435" y="3841"/>
                    </a:lnTo>
                    <a:lnTo>
                      <a:pt x="2430" y="3856"/>
                    </a:lnTo>
                    <a:lnTo>
                      <a:pt x="2427" y="3856"/>
                    </a:lnTo>
                    <a:lnTo>
                      <a:pt x="2414" y="3860"/>
                    </a:lnTo>
                    <a:lnTo>
                      <a:pt x="2413" y="3863"/>
                    </a:lnTo>
                    <a:lnTo>
                      <a:pt x="2408" y="3863"/>
                    </a:lnTo>
                    <a:lnTo>
                      <a:pt x="2406" y="3864"/>
                    </a:lnTo>
                    <a:lnTo>
                      <a:pt x="2406" y="3879"/>
                    </a:lnTo>
                    <a:lnTo>
                      <a:pt x="2408" y="3881"/>
                    </a:lnTo>
                    <a:lnTo>
                      <a:pt x="2410" y="3881"/>
                    </a:lnTo>
                    <a:lnTo>
                      <a:pt x="2413" y="3885"/>
                    </a:lnTo>
                    <a:lnTo>
                      <a:pt x="2441" y="3886"/>
                    </a:lnTo>
                    <a:lnTo>
                      <a:pt x="2446" y="3890"/>
                    </a:lnTo>
                    <a:lnTo>
                      <a:pt x="2447" y="3897"/>
                    </a:lnTo>
                    <a:lnTo>
                      <a:pt x="2452" y="3908"/>
                    </a:lnTo>
                    <a:lnTo>
                      <a:pt x="2452" y="3911"/>
                    </a:lnTo>
                    <a:lnTo>
                      <a:pt x="2454" y="3912"/>
                    </a:lnTo>
                    <a:lnTo>
                      <a:pt x="2458" y="3917"/>
                    </a:lnTo>
                    <a:lnTo>
                      <a:pt x="2468" y="3919"/>
                    </a:lnTo>
                    <a:lnTo>
                      <a:pt x="2491" y="3919"/>
                    </a:lnTo>
                    <a:lnTo>
                      <a:pt x="2497" y="3936"/>
                    </a:lnTo>
                    <a:lnTo>
                      <a:pt x="2497" y="3961"/>
                    </a:lnTo>
                    <a:lnTo>
                      <a:pt x="2493" y="3962"/>
                    </a:lnTo>
                    <a:lnTo>
                      <a:pt x="2480" y="3969"/>
                    </a:lnTo>
                    <a:lnTo>
                      <a:pt x="2465" y="3969"/>
                    </a:lnTo>
                    <a:lnTo>
                      <a:pt x="2473" y="3983"/>
                    </a:lnTo>
                    <a:lnTo>
                      <a:pt x="2504" y="3987"/>
                    </a:lnTo>
                    <a:lnTo>
                      <a:pt x="2513" y="3987"/>
                    </a:lnTo>
                    <a:lnTo>
                      <a:pt x="2517" y="3994"/>
                    </a:lnTo>
                    <a:lnTo>
                      <a:pt x="2537" y="4012"/>
                    </a:lnTo>
                    <a:lnTo>
                      <a:pt x="2541" y="4023"/>
                    </a:lnTo>
                    <a:lnTo>
                      <a:pt x="2550" y="4070"/>
                    </a:lnTo>
                    <a:lnTo>
                      <a:pt x="2550" y="4086"/>
                    </a:lnTo>
                    <a:lnTo>
                      <a:pt x="2548" y="4092"/>
                    </a:lnTo>
                    <a:lnTo>
                      <a:pt x="2550" y="4103"/>
                    </a:lnTo>
                    <a:lnTo>
                      <a:pt x="2555" y="4115"/>
                    </a:lnTo>
                    <a:lnTo>
                      <a:pt x="2561" y="4122"/>
                    </a:lnTo>
                    <a:lnTo>
                      <a:pt x="2570" y="4126"/>
                    </a:lnTo>
                    <a:lnTo>
                      <a:pt x="2580" y="4129"/>
                    </a:lnTo>
                    <a:lnTo>
                      <a:pt x="2596" y="4137"/>
                    </a:lnTo>
                    <a:lnTo>
                      <a:pt x="2599" y="4137"/>
                    </a:lnTo>
                    <a:lnTo>
                      <a:pt x="2607" y="4148"/>
                    </a:lnTo>
                    <a:lnTo>
                      <a:pt x="2615" y="4176"/>
                    </a:lnTo>
                    <a:lnTo>
                      <a:pt x="2615" y="4184"/>
                    </a:lnTo>
                    <a:lnTo>
                      <a:pt x="2613" y="4192"/>
                    </a:lnTo>
                    <a:lnTo>
                      <a:pt x="2611" y="4195"/>
                    </a:lnTo>
                    <a:lnTo>
                      <a:pt x="2604" y="4195"/>
                    </a:lnTo>
                    <a:lnTo>
                      <a:pt x="2602" y="4201"/>
                    </a:lnTo>
                    <a:lnTo>
                      <a:pt x="2602" y="4206"/>
                    </a:lnTo>
                    <a:lnTo>
                      <a:pt x="2607" y="4220"/>
                    </a:lnTo>
                    <a:lnTo>
                      <a:pt x="2610" y="4228"/>
                    </a:lnTo>
                    <a:lnTo>
                      <a:pt x="2615" y="4235"/>
                    </a:lnTo>
                    <a:lnTo>
                      <a:pt x="2618" y="4242"/>
                    </a:lnTo>
                    <a:lnTo>
                      <a:pt x="2615" y="4264"/>
                    </a:lnTo>
                    <a:lnTo>
                      <a:pt x="2611" y="4275"/>
                    </a:lnTo>
                    <a:lnTo>
                      <a:pt x="2610" y="4279"/>
                    </a:lnTo>
                    <a:lnTo>
                      <a:pt x="2604" y="4283"/>
                    </a:lnTo>
                    <a:lnTo>
                      <a:pt x="2596" y="4289"/>
                    </a:lnTo>
                    <a:lnTo>
                      <a:pt x="2591" y="4289"/>
                    </a:lnTo>
                    <a:lnTo>
                      <a:pt x="2578" y="4283"/>
                    </a:lnTo>
                    <a:lnTo>
                      <a:pt x="2559" y="4283"/>
                    </a:lnTo>
                    <a:lnTo>
                      <a:pt x="2552" y="4285"/>
                    </a:lnTo>
                    <a:lnTo>
                      <a:pt x="2550" y="4285"/>
                    </a:lnTo>
                    <a:lnTo>
                      <a:pt x="2548" y="4290"/>
                    </a:lnTo>
                    <a:lnTo>
                      <a:pt x="2537" y="4294"/>
                    </a:lnTo>
                    <a:lnTo>
                      <a:pt x="2535" y="4294"/>
                    </a:lnTo>
                    <a:lnTo>
                      <a:pt x="2533" y="4293"/>
                    </a:lnTo>
                    <a:lnTo>
                      <a:pt x="2517" y="4279"/>
                    </a:lnTo>
                    <a:lnTo>
                      <a:pt x="2508" y="4267"/>
                    </a:lnTo>
                    <a:lnTo>
                      <a:pt x="2501" y="4261"/>
                    </a:lnTo>
                    <a:lnTo>
                      <a:pt x="2490" y="4257"/>
                    </a:lnTo>
                    <a:lnTo>
                      <a:pt x="2484" y="4257"/>
                    </a:lnTo>
                    <a:lnTo>
                      <a:pt x="2484" y="4260"/>
                    </a:lnTo>
                    <a:lnTo>
                      <a:pt x="2491" y="4264"/>
                    </a:lnTo>
                    <a:lnTo>
                      <a:pt x="2491" y="4267"/>
                    </a:lnTo>
                    <a:lnTo>
                      <a:pt x="2506" y="4272"/>
                    </a:lnTo>
                    <a:lnTo>
                      <a:pt x="2512" y="4278"/>
                    </a:lnTo>
                    <a:lnTo>
                      <a:pt x="2528" y="430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509">
                <a:extLst>
                  <a:ext uri="{FF2B5EF4-FFF2-40B4-BE49-F238E27FC236}">
                    <a16:creationId xmlns:a16="http://schemas.microsoft.com/office/drawing/2014/main" id="{C39562B8-3AEA-CF0C-4842-FA651506B7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3" y="1599"/>
                <a:ext cx="0" cy="1"/>
              </a:xfrm>
              <a:custGeom>
                <a:avLst/>
                <a:gdLst>
                  <a:gd name="T0" fmla="*/ 0 w 5"/>
                  <a:gd name="T1" fmla="*/ 0 h 5"/>
                  <a:gd name="T2" fmla="*/ 5 w 5"/>
                  <a:gd name="T3" fmla="*/ 5 h 5"/>
                  <a:gd name="T4" fmla="*/ 1 w 5"/>
                  <a:gd name="T5" fmla="*/ 0 h 5"/>
                  <a:gd name="T6" fmla="*/ 0 w 5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lnTo>
                      <a:pt x="5" y="5"/>
                    </a:lnTo>
                    <a:lnTo>
                      <a:pt x="1" y="0"/>
                    </a:lnTo>
                    <a:lnTo>
                      <a:pt x="0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510">
                <a:extLst>
                  <a:ext uri="{FF2B5EF4-FFF2-40B4-BE49-F238E27FC236}">
                    <a16:creationId xmlns:a16="http://schemas.microsoft.com/office/drawing/2014/main" id="{B98230FB-0D7B-3F67-AFC6-BF9C11BCEC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9" y="1584"/>
                <a:ext cx="94" cy="15"/>
              </a:xfrm>
              <a:custGeom>
                <a:avLst/>
                <a:gdLst>
                  <a:gd name="T0" fmla="*/ 0 w 653"/>
                  <a:gd name="T1" fmla="*/ 51 h 102"/>
                  <a:gd name="T2" fmla="*/ 55 w 653"/>
                  <a:gd name="T3" fmla="*/ 51 h 102"/>
                  <a:gd name="T4" fmla="*/ 64 w 653"/>
                  <a:gd name="T5" fmla="*/ 45 h 102"/>
                  <a:gd name="T6" fmla="*/ 70 w 653"/>
                  <a:gd name="T7" fmla="*/ 40 h 102"/>
                  <a:gd name="T8" fmla="*/ 70 w 653"/>
                  <a:gd name="T9" fmla="*/ 37 h 102"/>
                  <a:gd name="T10" fmla="*/ 86 w 653"/>
                  <a:gd name="T11" fmla="*/ 32 h 102"/>
                  <a:gd name="T12" fmla="*/ 92 w 653"/>
                  <a:gd name="T13" fmla="*/ 30 h 102"/>
                  <a:gd name="T14" fmla="*/ 108 w 653"/>
                  <a:gd name="T15" fmla="*/ 30 h 102"/>
                  <a:gd name="T16" fmla="*/ 177 w 653"/>
                  <a:gd name="T17" fmla="*/ 62 h 102"/>
                  <a:gd name="T18" fmla="*/ 185 w 653"/>
                  <a:gd name="T19" fmla="*/ 56 h 102"/>
                  <a:gd name="T20" fmla="*/ 192 w 653"/>
                  <a:gd name="T21" fmla="*/ 48 h 102"/>
                  <a:gd name="T22" fmla="*/ 203 w 653"/>
                  <a:gd name="T23" fmla="*/ 40 h 102"/>
                  <a:gd name="T24" fmla="*/ 203 w 653"/>
                  <a:gd name="T25" fmla="*/ 32 h 102"/>
                  <a:gd name="T26" fmla="*/ 206 w 653"/>
                  <a:gd name="T27" fmla="*/ 26 h 102"/>
                  <a:gd name="T28" fmla="*/ 203 w 653"/>
                  <a:gd name="T29" fmla="*/ 21 h 102"/>
                  <a:gd name="T30" fmla="*/ 210 w 653"/>
                  <a:gd name="T31" fmla="*/ 11 h 102"/>
                  <a:gd name="T32" fmla="*/ 214 w 653"/>
                  <a:gd name="T33" fmla="*/ 7 h 102"/>
                  <a:gd name="T34" fmla="*/ 217 w 653"/>
                  <a:gd name="T35" fmla="*/ 4 h 102"/>
                  <a:gd name="T36" fmla="*/ 221 w 653"/>
                  <a:gd name="T37" fmla="*/ 4 h 102"/>
                  <a:gd name="T38" fmla="*/ 261 w 653"/>
                  <a:gd name="T39" fmla="*/ 15 h 102"/>
                  <a:gd name="T40" fmla="*/ 266 w 653"/>
                  <a:gd name="T41" fmla="*/ 24 h 102"/>
                  <a:gd name="T42" fmla="*/ 269 w 653"/>
                  <a:gd name="T43" fmla="*/ 29 h 102"/>
                  <a:gd name="T44" fmla="*/ 269 w 653"/>
                  <a:gd name="T45" fmla="*/ 30 h 102"/>
                  <a:gd name="T46" fmla="*/ 272 w 653"/>
                  <a:gd name="T47" fmla="*/ 35 h 102"/>
                  <a:gd name="T48" fmla="*/ 272 w 653"/>
                  <a:gd name="T49" fmla="*/ 41 h 102"/>
                  <a:gd name="T50" fmla="*/ 273 w 653"/>
                  <a:gd name="T51" fmla="*/ 48 h 102"/>
                  <a:gd name="T52" fmla="*/ 286 w 653"/>
                  <a:gd name="T53" fmla="*/ 51 h 102"/>
                  <a:gd name="T54" fmla="*/ 288 w 653"/>
                  <a:gd name="T55" fmla="*/ 51 h 102"/>
                  <a:gd name="T56" fmla="*/ 295 w 653"/>
                  <a:gd name="T57" fmla="*/ 48 h 102"/>
                  <a:gd name="T58" fmla="*/ 316 w 653"/>
                  <a:gd name="T59" fmla="*/ 35 h 102"/>
                  <a:gd name="T60" fmla="*/ 321 w 653"/>
                  <a:gd name="T61" fmla="*/ 24 h 102"/>
                  <a:gd name="T62" fmla="*/ 323 w 653"/>
                  <a:gd name="T63" fmla="*/ 21 h 102"/>
                  <a:gd name="T64" fmla="*/ 328 w 653"/>
                  <a:gd name="T65" fmla="*/ 19 h 102"/>
                  <a:gd name="T66" fmla="*/ 363 w 653"/>
                  <a:gd name="T67" fmla="*/ 18 h 102"/>
                  <a:gd name="T68" fmla="*/ 393 w 653"/>
                  <a:gd name="T69" fmla="*/ 24 h 102"/>
                  <a:gd name="T70" fmla="*/ 419 w 653"/>
                  <a:gd name="T71" fmla="*/ 37 h 102"/>
                  <a:gd name="T72" fmla="*/ 428 w 653"/>
                  <a:gd name="T73" fmla="*/ 26 h 102"/>
                  <a:gd name="T74" fmla="*/ 436 w 653"/>
                  <a:gd name="T75" fmla="*/ 13 h 102"/>
                  <a:gd name="T76" fmla="*/ 448 w 653"/>
                  <a:gd name="T77" fmla="*/ 2 h 102"/>
                  <a:gd name="T78" fmla="*/ 450 w 653"/>
                  <a:gd name="T79" fmla="*/ 2 h 102"/>
                  <a:gd name="T80" fmla="*/ 458 w 653"/>
                  <a:gd name="T81" fmla="*/ 0 h 102"/>
                  <a:gd name="T82" fmla="*/ 505 w 653"/>
                  <a:gd name="T83" fmla="*/ 11 h 102"/>
                  <a:gd name="T84" fmla="*/ 507 w 653"/>
                  <a:gd name="T85" fmla="*/ 11 h 102"/>
                  <a:gd name="T86" fmla="*/ 512 w 653"/>
                  <a:gd name="T87" fmla="*/ 13 h 102"/>
                  <a:gd name="T88" fmla="*/ 518 w 653"/>
                  <a:gd name="T89" fmla="*/ 21 h 102"/>
                  <a:gd name="T90" fmla="*/ 520 w 653"/>
                  <a:gd name="T91" fmla="*/ 24 h 102"/>
                  <a:gd name="T92" fmla="*/ 540 w 653"/>
                  <a:gd name="T93" fmla="*/ 35 h 102"/>
                  <a:gd name="T94" fmla="*/ 548 w 653"/>
                  <a:gd name="T95" fmla="*/ 37 h 102"/>
                  <a:gd name="T96" fmla="*/ 578 w 653"/>
                  <a:gd name="T97" fmla="*/ 51 h 102"/>
                  <a:gd name="T98" fmla="*/ 603 w 653"/>
                  <a:gd name="T99" fmla="*/ 67 h 102"/>
                  <a:gd name="T100" fmla="*/ 614 w 653"/>
                  <a:gd name="T101" fmla="*/ 76 h 102"/>
                  <a:gd name="T102" fmla="*/ 618 w 653"/>
                  <a:gd name="T103" fmla="*/ 85 h 102"/>
                  <a:gd name="T104" fmla="*/ 651 w 653"/>
                  <a:gd name="T105" fmla="*/ 100 h 102"/>
                  <a:gd name="T106" fmla="*/ 653 w 653"/>
                  <a:gd name="T10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53" h="102">
                    <a:moveTo>
                      <a:pt x="0" y="51"/>
                    </a:moveTo>
                    <a:lnTo>
                      <a:pt x="55" y="51"/>
                    </a:lnTo>
                    <a:lnTo>
                      <a:pt x="64" y="45"/>
                    </a:lnTo>
                    <a:lnTo>
                      <a:pt x="70" y="40"/>
                    </a:lnTo>
                    <a:lnTo>
                      <a:pt x="70" y="37"/>
                    </a:lnTo>
                    <a:lnTo>
                      <a:pt x="86" y="32"/>
                    </a:lnTo>
                    <a:lnTo>
                      <a:pt x="92" y="30"/>
                    </a:lnTo>
                    <a:lnTo>
                      <a:pt x="108" y="30"/>
                    </a:lnTo>
                    <a:lnTo>
                      <a:pt x="177" y="62"/>
                    </a:lnTo>
                    <a:lnTo>
                      <a:pt x="185" y="56"/>
                    </a:lnTo>
                    <a:lnTo>
                      <a:pt x="192" y="48"/>
                    </a:lnTo>
                    <a:lnTo>
                      <a:pt x="203" y="40"/>
                    </a:lnTo>
                    <a:lnTo>
                      <a:pt x="203" y="32"/>
                    </a:lnTo>
                    <a:lnTo>
                      <a:pt x="206" y="26"/>
                    </a:lnTo>
                    <a:lnTo>
                      <a:pt x="203" y="21"/>
                    </a:lnTo>
                    <a:lnTo>
                      <a:pt x="210" y="11"/>
                    </a:lnTo>
                    <a:lnTo>
                      <a:pt x="214" y="7"/>
                    </a:lnTo>
                    <a:lnTo>
                      <a:pt x="217" y="4"/>
                    </a:lnTo>
                    <a:lnTo>
                      <a:pt x="221" y="4"/>
                    </a:lnTo>
                    <a:lnTo>
                      <a:pt x="261" y="15"/>
                    </a:lnTo>
                    <a:lnTo>
                      <a:pt x="266" y="24"/>
                    </a:lnTo>
                    <a:lnTo>
                      <a:pt x="269" y="29"/>
                    </a:lnTo>
                    <a:lnTo>
                      <a:pt x="269" y="30"/>
                    </a:lnTo>
                    <a:lnTo>
                      <a:pt x="272" y="35"/>
                    </a:lnTo>
                    <a:lnTo>
                      <a:pt x="272" y="41"/>
                    </a:lnTo>
                    <a:lnTo>
                      <a:pt x="273" y="48"/>
                    </a:lnTo>
                    <a:lnTo>
                      <a:pt x="286" y="51"/>
                    </a:lnTo>
                    <a:lnTo>
                      <a:pt x="288" y="51"/>
                    </a:lnTo>
                    <a:lnTo>
                      <a:pt x="295" y="48"/>
                    </a:lnTo>
                    <a:lnTo>
                      <a:pt x="316" y="35"/>
                    </a:lnTo>
                    <a:lnTo>
                      <a:pt x="321" y="24"/>
                    </a:lnTo>
                    <a:lnTo>
                      <a:pt x="323" y="21"/>
                    </a:lnTo>
                    <a:lnTo>
                      <a:pt x="328" y="19"/>
                    </a:lnTo>
                    <a:lnTo>
                      <a:pt x="363" y="18"/>
                    </a:lnTo>
                    <a:lnTo>
                      <a:pt x="393" y="24"/>
                    </a:lnTo>
                    <a:lnTo>
                      <a:pt x="419" y="37"/>
                    </a:lnTo>
                    <a:lnTo>
                      <a:pt x="428" y="26"/>
                    </a:lnTo>
                    <a:lnTo>
                      <a:pt x="436" y="13"/>
                    </a:lnTo>
                    <a:lnTo>
                      <a:pt x="448" y="2"/>
                    </a:lnTo>
                    <a:lnTo>
                      <a:pt x="450" y="2"/>
                    </a:lnTo>
                    <a:lnTo>
                      <a:pt x="458" y="0"/>
                    </a:lnTo>
                    <a:lnTo>
                      <a:pt x="505" y="11"/>
                    </a:lnTo>
                    <a:lnTo>
                      <a:pt x="507" y="11"/>
                    </a:lnTo>
                    <a:lnTo>
                      <a:pt x="512" y="13"/>
                    </a:lnTo>
                    <a:lnTo>
                      <a:pt x="518" y="21"/>
                    </a:lnTo>
                    <a:lnTo>
                      <a:pt x="520" y="24"/>
                    </a:lnTo>
                    <a:lnTo>
                      <a:pt x="540" y="35"/>
                    </a:lnTo>
                    <a:lnTo>
                      <a:pt x="548" y="37"/>
                    </a:lnTo>
                    <a:lnTo>
                      <a:pt x="578" y="51"/>
                    </a:lnTo>
                    <a:lnTo>
                      <a:pt x="603" y="67"/>
                    </a:lnTo>
                    <a:lnTo>
                      <a:pt x="614" y="76"/>
                    </a:lnTo>
                    <a:lnTo>
                      <a:pt x="618" y="85"/>
                    </a:lnTo>
                    <a:lnTo>
                      <a:pt x="651" y="100"/>
                    </a:lnTo>
                    <a:lnTo>
                      <a:pt x="653" y="102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511">
                <a:extLst>
                  <a:ext uri="{FF2B5EF4-FFF2-40B4-BE49-F238E27FC236}">
                    <a16:creationId xmlns:a16="http://schemas.microsoft.com/office/drawing/2014/main" id="{89758EDA-61C5-0B05-517D-DF9BCE4D99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7" y="1434"/>
                <a:ext cx="112" cy="161"/>
              </a:xfrm>
              <a:custGeom>
                <a:avLst/>
                <a:gdLst>
                  <a:gd name="T0" fmla="*/ 27 w 782"/>
                  <a:gd name="T1" fmla="*/ 7 h 1124"/>
                  <a:gd name="T2" fmla="*/ 33 w 782"/>
                  <a:gd name="T3" fmla="*/ 37 h 1124"/>
                  <a:gd name="T4" fmla="*/ 5 w 782"/>
                  <a:gd name="T5" fmla="*/ 114 h 1124"/>
                  <a:gd name="T6" fmla="*/ 37 w 782"/>
                  <a:gd name="T7" fmla="*/ 146 h 1124"/>
                  <a:gd name="T8" fmla="*/ 5 w 782"/>
                  <a:gd name="T9" fmla="*/ 231 h 1124"/>
                  <a:gd name="T10" fmla="*/ 35 w 782"/>
                  <a:gd name="T11" fmla="*/ 290 h 1124"/>
                  <a:gd name="T12" fmla="*/ 92 w 782"/>
                  <a:gd name="T13" fmla="*/ 411 h 1124"/>
                  <a:gd name="T14" fmla="*/ 130 w 782"/>
                  <a:gd name="T15" fmla="*/ 458 h 1124"/>
                  <a:gd name="T16" fmla="*/ 230 w 782"/>
                  <a:gd name="T17" fmla="*/ 447 h 1124"/>
                  <a:gd name="T18" fmla="*/ 295 w 782"/>
                  <a:gd name="T19" fmla="*/ 411 h 1124"/>
                  <a:gd name="T20" fmla="*/ 321 w 782"/>
                  <a:gd name="T21" fmla="*/ 305 h 1124"/>
                  <a:gd name="T22" fmla="*/ 291 w 782"/>
                  <a:gd name="T23" fmla="*/ 228 h 1124"/>
                  <a:gd name="T24" fmla="*/ 280 w 782"/>
                  <a:gd name="T25" fmla="*/ 135 h 1124"/>
                  <a:gd name="T26" fmla="*/ 280 w 782"/>
                  <a:gd name="T27" fmla="*/ 146 h 1124"/>
                  <a:gd name="T28" fmla="*/ 287 w 782"/>
                  <a:gd name="T29" fmla="*/ 192 h 1124"/>
                  <a:gd name="T30" fmla="*/ 324 w 782"/>
                  <a:gd name="T31" fmla="*/ 288 h 1124"/>
                  <a:gd name="T32" fmla="*/ 343 w 782"/>
                  <a:gd name="T33" fmla="*/ 349 h 1124"/>
                  <a:gd name="T34" fmla="*/ 425 w 782"/>
                  <a:gd name="T35" fmla="*/ 280 h 1124"/>
                  <a:gd name="T36" fmla="*/ 455 w 782"/>
                  <a:gd name="T37" fmla="*/ 256 h 1124"/>
                  <a:gd name="T38" fmla="*/ 481 w 782"/>
                  <a:gd name="T39" fmla="*/ 203 h 1124"/>
                  <a:gd name="T40" fmla="*/ 453 w 782"/>
                  <a:gd name="T41" fmla="*/ 221 h 1124"/>
                  <a:gd name="T42" fmla="*/ 466 w 782"/>
                  <a:gd name="T43" fmla="*/ 261 h 1124"/>
                  <a:gd name="T44" fmla="*/ 415 w 782"/>
                  <a:gd name="T45" fmla="*/ 334 h 1124"/>
                  <a:gd name="T46" fmla="*/ 360 w 782"/>
                  <a:gd name="T47" fmla="*/ 384 h 1124"/>
                  <a:gd name="T48" fmla="*/ 343 w 782"/>
                  <a:gd name="T49" fmla="*/ 371 h 1124"/>
                  <a:gd name="T50" fmla="*/ 319 w 782"/>
                  <a:gd name="T51" fmla="*/ 432 h 1124"/>
                  <a:gd name="T52" fmla="*/ 317 w 782"/>
                  <a:gd name="T53" fmla="*/ 452 h 1124"/>
                  <a:gd name="T54" fmla="*/ 372 w 782"/>
                  <a:gd name="T55" fmla="*/ 447 h 1124"/>
                  <a:gd name="T56" fmla="*/ 426 w 782"/>
                  <a:gd name="T57" fmla="*/ 461 h 1124"/>
                  <a:gd name="T58" fmla="*/ 444 w 782"/>
                  <a:gd name="T59" fmla="*/ 512 h 1124"/>
                  <a:gd name="T60" fmla="*/ 372 w 782"/>
                  <a:gd name="T61" fmla="*/ 465 h 1124"/>
                  <a:gd name="T62" fmla="*/ 316 w 782"/>
                  <a:gd name="T63" fmla="*/ 472 h 1124"/>
                  <a:gd name="T64" fmla="*/ 332 w 782"/>
                  <a:gd name="T65" fmla="*/ 474 h 1124"/>
                  <a:gd name="T66" fmla="*/ 459 w 782"/>
                  <a:gd name="T67" fmla="*/ 526 h 1124"/>
                  <a:gd name="T68" fmla="*/ 571 w 782"/>
                  <a:gd name="T69" fmla="*/ 614 h 1124"/>
                  <a:gd name="T70" fmla="*/ 589 w 782"/>
                  <a:gd name="T71" fmla="*/ 548 h 1124"/>
                  <a:gd name="T72" fmla="*/ 578 w 782"/>
                  <a:gd name="T73" fmla="*/ 490 h 1124"/>
                  <a:gd name="T74" fmla="*/ 581 w 782"/>
                  <a:gd name="T75" fmla="*/ 490 h 1124"/>
                  <a:gd name="T76" fmla="*/ 600 w 782"/>
                  <a:gd name="T77" fmla="*/ 515 h 1124"/>
                  <a:gd name="T78" fmla="*/ 600 w 782"/>
                  <a:gd name="T79" fmla="*/ 490 h 1124"/>
                  <a:gd name="T80" fmla="*/ 660 w 782"/>
                  <a:gd name="T81" fmla="*/ 468 h 1124"/>
                  <a:gd name="T82" fmla="*/ 638 w 782"/>
                  <a:gd name="T83" fmla="*/ 393 h 1124"/>
                  <a:gd name="T84" fmla="*/ 622 w 782"/>
                  <a:gd name="T85" fmla="*/ 392 h 1124"/>
                  <a:gd name="T86" fmla="*/ 636 w 782"/>
                  <a:gd name="T87" fmla="*/ 381 h 1124"/>
                  <a:gd name="T88" fmla="*/ 680 w 782"/>
                  <a:gd name="T89" fmla="*/ 408 h 1124"/>
                  <a:gd name="T90" fmla="*/ 709 w 782"/>
                  <a:gd name="T91" fmla="*/ 365 h 1124"/>
                  <a:gd name="T92" fmla="*/ 702 w 782"/>
                  <a:gd name="T93" fmla="*/ 404 h 1124"/>
                  <a:gd name="T94" fmla="*/ 728 w 782"/>
                  <a:gd name="T95" fmla="*/ 397 h 1124"/>
                  <a:gd name="T96" fmla="*/ 702 w 782"/>
                  <a:gd name="T97" fmla="*/ 422 h 1124"/>
                  <a:gd name="T98" fmla="*/ 780 w 782"/>
                  <a:gd name="T99" fmla="*/ 432 h 1124"/>
                  <a:gd name="T100" fmla="*/ 750 w 782"/>
                  <a:gd name="T101" fmla="*/ 425 h 1124"/>
                  <a:gd name="T102" fmla="*/ 734 w 782"/>
                  <a:gd name="T103" fmla="*/ 479 h 1124"/>
                  <a:gd name="T104" fmla="*/ 710 w 782"/>
                  <a:gd name="T105" fmla="*/ 447 h 1124"/>
                  <a:gd name="T106" fmla="*/ 660 w 782"/>
                  <a:gd name="T107" fmla="*/ 491 h 1124"/>
                  <a:gd name="T108" fmla="*/ 687 w 782"/>
                  <a:gd name="T109" fmla="*/ 505 h 1124"/>
                  <a:gd name="T110" fmla="*/ 695 w 782"/>
                  <a:gd name="T111" fmla="*/ 507 h 1124"/>
                  <a:gd name="T112" fmla="*/ 616 w 782"/>
                  <a:gd name="T113" fmla="*/ 534 h 1124"/>
                  <a:gd name="T114" fmla="*/ 611 w 782"/>
                  <a:gd name="T115" fmla="*/ 710 h 1124"/>
                  <a:gd name="T116" fmla="*/ 684 w 782"/>
                  <a:gd name="T117" fmla="*/ 873 h 1124"/>
                  <a:gd name="T118" fmla="*/ 649 w 782"/>
                  <a:gd name="T119" fmla="*/ 976 h 1124"/>
                  <a:gd name="T120" fmla="*/ 658 w 782"/>
                  <a:gd name="T121" fmla="*/ 1070 h 1124"/>
                  <a:gd name="T122" fmla="*/ 728 w 782"/>
                  <a:gd name="T123" fmla="*/ 1118 h 1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82" h="1124">
                    <a:moveTo>
                      <a:pt x="24" y="24"/>
                    </a:moveTo>
                    <a:lnTo>
                      <a:pt x="21" y="13"/>
                    </a:lnTo>
                    <a:lnTo>
                      <a:pt x="5" y="0"/>
                    </a:lnTo>
                    <a:lnTo>
                      <a:pt x="21" y="4"/>
                    </a:lnTo>
                    <a:lnTo>
                      <a:pt x="24" y="7"/>
                    </a:lnTo>
                    <a:lnTo>
                      <a:pt x="27" y="7"/>
                    </a:lnTo>
                    <a:lnTo>
                      <a:pt x="32" y="11"/>
                    </a:lnTo>
                    <a:lnTo>
                      <a:pt x="32" y="15"/>
                    </a:lnTo>
                    <a:lnTo>
                      <a:pt x="37" y="22"/>
                    </a:lnTo>
                    <a:lnTo>
                      <a:pt x="37" y="26"/>
                    </a:lnTo>
                    <a:lnTo>
                      <a:pt x="35" y="35"/>
                    </a:lnTo>
                    <a:lnTo>
                      <a:pt x="33" y="37"/>
                    </a:lnTo>
                    <a:lnTo>
                      <a:pt x="32" y="44"/>
                    </a:lnTo>
                    <a:lnTo>
                      <a:pt x="27" y="46"/>
                    </a:lnTo>
                    <a:lnTo>
                      <a:pt x="10" y="55"/>
                    </a:lnTo>
                    <a:lnTo>
                      <a:pt x="5" y="59"/>
                    </a:lnTo>
                    <a:lnTo>
                      <a:pt x="0" y="81"/>
                    </a:lnTo>
                    <a:lnTo>
                      <a:pt x="5" y="114"/>
                    </a:lnTo>
                    <a:lnTo>
                      <a:pt x="5" y="119"/>
                    </a:lnTo>
                    <a:lnTo>
                      <a:pt x="10" y="122"/>
                    </a:lnTo>
                    <a:lnTo>
                      <a:pt x="16" y="127"/>
                    </a:lnTo>
                    <a:lnTo>
                      <a:pt x="22" y="130"/>
                    </a:lnTo>
                    <a:lnTo>
                      <a:pt x="27" y="138"/>
                    </a:lnTo>
                    <a:lnTo>
                      <a:pt x="37" y="146"/>
                    </a:lnTo>
                    <a:lnTo>
                      <a:pt x="35" y="153"/>
                    </a:lnTo>
                    <a:lnTo>
                      <a:pt x="32" y="168"/>
                    </a:lnTo>
                    <a:lnTo>
                      <a:pt x="10" y="207"/>
                    </a:lnTo>
                    <a:lnTo>
                      <a:pt x="10" y="210"/>
                    </a:lnTo>
                    <a:lnTo>
                      <a:pt x="5" y="218"/>
                    </a:lnTo>
                    <a:lnTo>
                      <a:pt x="5" y="231"/>
                    </a:lnTo>
                    <a:lnTo>
                      <a:pt x="16" y="269"/>
                    </a:lnTo>
                    <a:lnTo>
                      <a:pt x="16" y="272"/>
                    </a:lnTo>
                    <a:lnTo>
                      <a:pt x="24" y="280"/>
                    </a:lnTo>
                    <a:lnTo>
                      <a:pt x="27" y="283"/>
                    </a:lnTo>
                    <a:lnTo>
                      <a:pt x="32" y="286"/>
                    </a:lnTo>
                    <a:lnTo>
                      <a:pt x="35" y="290"/>
                    </a:lnTo>
                    <a:lnTo>
                      <a:pt x="48" y="319"/>
                    </a:lnTo>
                    <a:lnTo>
                      <a:pt x="54" y="343"/>
                    </a:lnTo>
                    <a:lnTo>
                      <a:pt x="54" y="349"/>
                    </a:lnTo>
                    <a:lnTo>
                      <a:pt x="59" y="363"/>
                    </a:lnTo>
                    <a:lnTo>
                      <a:pt x="68" y="371"/>
                    </a:lnTo>
                    <a:lnTo>
                      <a:pt x="92" y="411"/>
                    </a:lnTo>
                    <a:lnTo>
                      <a:pt x="98" y="417"/>
                    </a:lnTo>
                    <a:lnTo>
                      <a:pt x="103" y="422"/>
                    </a:lnTo>
                    <a:lnTo>
                      <a:pt x="121" y="441"/>
                    </a:lnTo>
                    <a:lnTo>
                      <a:pt x="121" y="443"/>
                    </a:lnTo>
                    <a:lnTo>
                      <a:pt x="123" y="450"/>
                    </a:lnTo>
                    <a:lnTo>
                      <a:pt x="130" y="458"/>
                    </a:lnTo>
                    <a:lnTo>
                      <a:pt x="138" y="459"/>
                    </a:lnTo>
                    <a:lnTo>
                      <a:pt x="145" y="458"/>
                    </a:lnTo>
                    <a:lnTo>
                      <a:pt x="155" y="450"/>
                    </a:lnTo>
                    <a:lnTo>
                      <a:pt x="179" y="443"/>
                    </a:lnTo>
                    <a:lnTo>
                      <a:pt x="223" y="443"/>
                    </a:lnTo>
                    <a:lnTo>
                      <a:pt x="230" y="447"/>
                    </a:lnTo>
                    <a:lnTo>
                      <a:pt x="240" y="448"/>
                    </a:lnTo>
                    <a:lnTo>
                      <a:pt x="247" y="452"/>
                    </a:lnTo>
                    <a:lnTo>
                      <a:pt x="261" y="450"/>
                    </a:lnTo>
                    <a:lnTo>
                      <a:pt x="289" y="417"/>
                    </a:lnTo>
                    <a:lnTo>
                      <a:pt x="291" y="414"/>
                    </a:lnTo>
                    <a:lnTo>
                      <a:pt x="295" y="411"/>
                    </a:lnTo>
                    <a:lnTo>
                      <a:pt x="305" y="384"/>
                    </a:lnTo>
                    <a:lnTo>
                      <a:pt x="313" y="381"/>
                    </a:lnTo>
                    <a:lnTo>
                      <a:pt x="319" y="371"/>
                    </a:lnTo>
                    <a:lnTo>
                      <a:pt x="330" y="343"/>
                    </a:lnTo>
                    <a:lnTo>
                      <a:pt x="330" y="316"/>
                    </a:lnTo>
                    <a:lnTo>
                      <a:pt x="321" y="305"/>
                    </a:lnTo>
                    <a:lnTo>
                      <a:pt x="319" y="299"/>
                    </a:lnTo>
                    <a:lnTo>
                      <a:pt x="313" y="297"/>
                    </a:lnTo>
                    <a:lnTo>
                      <a:pt x="306" y="290"/>
                    </a:lnTo>
                    <a:lnTo>
                      <a:pt x="302" y="273"/>
                    </a:lnTo>
                    <a:lnTo>
                      <a:pt x="302" y="258"/>
                    </a:lnTo>
                    <a:lnTo>
                      <a:pt x="291" y="228"/>
                    </a:lnTo>
                    <a:lnTo>
                      <a:pt x="291" y="225"/>
                    </a:lnTo>
                    <a:lnTo>
                      <a:pt x="269" y="174"/>
                    </a:lnTo>
                    <a:lnTo>
                      <a:pt x="267" y="157"/>
                    </a:lnTo>
                    <a:lnTo>
                      <a:pt x="272" y="155"/>
                    </a:lnTo>
                    <a:lnTo>
                      <a:pt x="280" y="141"/>
                    </a:lnTo>
                    <a:lnTo>
                      <a:pt x="280" y="135"/>
                    </a:lnTo>
                    <a:lnTo>
                      <a:pt x="278" y="127"/>
                    </a:lnTo>
                    <a:lnTo>
                      <a:pt x="278" y="116"/>
                    </a:lnTo>
                    <a:lnTo>
                      <a:pt x="280" y="114"/>
                    </a:lnTo>
                    <a:lnTo>
                      <a:pt x="280" y="109"/>
                    </a:lnTo>
                    <a:lnTo>
                      <a:pt x="283" y="135"/>
                    </a:lnTo>
                    <a:lnTo>
                      <a:pt x="280" y="146"/>
                    </a:lnTo>
                    <a:lnTo>
                      <a:pt x="278" y="148"/>
                    </a:lnTo>
                    <a:lnTo>
                      <a:pt x="276" y="153"/>
                    </a:lnTo>
                    <a:lnTo>
                      <a:pt x="273" y="164"/>
                    </a:lnTo>
                    <a:lnTo>
                      <a:pt x="273" y="168"/>
                    </a:lnTo>
                    <a:lnTo>
                      <a:pt x="278" y="181"/>
                    </a:lnTo>
                    <a:lnTo>
                      <a:pt x="287" y="192"/>
                    </a:lnTo>
                    <a:lnTo>
                      <a:pt x="289" y="197"/>
                    </a:lnTo>
                    <a:lnTo>
                      <a:pt x="291" y="197"/>
                    </a:lnTo>
                    <a:lnTo>
                      <a:pt x="294" y="221"/>
                    </a:lnTo>
                    <a:lnTo>
                      <a:pt x="319" y="283"/>
                    </a:lnTo>
                    <a:lnTo>
                      <a:pt x="324" y="286"/>
                    </a:lnTo>
                    <a:lnTo>
                      <a:pt x="324" y="288"/>
                    </a:lnTo>
                    <a:lnTo>
                      <a:pt x="330" y="294"/>
                    </a:lnTo>
                    <a:lnTo>
                      <a:pt x="335" y="301"/>
                    </a:lnTo>
                    <a:lnTo>
                      <a:pt x="335" y="305"/>
                    </a:lnTo>
                    <a:lnTo>
                      <a:pt x="338" y="316"/>
                    </a:lnTo>
                    <a:lnTo>
                      <a:pt x="338" y="332"/>
                    </a:lnTo>
                    <a:lnTo>
                      <a:pt x="343" y="349"/>
                    </a:lnTo>
                    <a:lnTo>
                      <a:pt x="346" y="349"/>
                    </a:lnTo>
                    <a:lnTo>
                      <a:pt x="360" y="345"/>
                    </a:lnTo>
                    <a:lnTo>
                      <a:pt x="383" y="334"/>
                    </a:lnTo>
                    <a:lnTo>
                      <a:pt x="387" y="321"/>
                    </a:lnTo>
                    <a:lnTo>
                      <a:pt x="400" y="305"/>
                    </a:lnTo>
                    <a:lnTo>
                      <a:pt x="425" y="280"/>
                    </a:lnTo>
                    <a:lnTo>
                      <a:pt x="447" y="273"/>
                    </a:lnTo>
                    <a:lnTo>
                      <a:pt x="448" y="275"/>
                    </a:lnTo>
                    <a:lnTo>
                      <a:pt x="453" y="273"/>
                    </a:lnTo>
                    <a:lnTo>
                      <a:pt x="458" y="272"/>
                    </a:lnTo>
                    <a:lnTo>
                      <a:pt x="458" y="258"/>
                    </a:lnTo>
                    <a:lnTo>
                      <a:pt x="455" y="256"/>
                    </a:lnTo>
                    <a:lnTo>
                      <a:pt x="453" y="251"/>
                    </a:lnTo>
                    <a:lnTo>
                      <a:pt x="447" y="245"/>
                    </a:lnTo>
                    <a:lnTo>
                      <a:pt x="442" y="242"/>
                    </a:lnTo>
                    <a:lnTo>
                      <a:pt x="442" y="231"/>
                    </a:lnTo>
                    <a:lnTo>
                      <a:pt x="448" y="221"/>
                    </a:lnTo>
                    <a:lnTo>
                      <a:pt x="481" y="203"/>
                    </a:lnTo>
                    <a:lnTo>
                      <a:pt x="481" y="207"/>
                    </a:lnTo>
                    <a:lnTo>
                      <a:pt x="483" y="210"/>
                    </a:lnTo>
                    <a:lnTo>
                      <a:pt x="481" y="212"/>
                    </a:lnTo>
                    <a:lnTo>
                      <a:pt x="481" y="217"/>
                    </a:lnTo>
                    <a:lnTo>
                      <a:pt x="455" y="218"/>
                    </a:lnTo>
                    <a:lnTo>
                      <a:pt x="453" y="221"/>
                    </a:lnTo>
                    <a:lnTo>
                      <a:pt x="447" y="231"/>
                    </a:lnTo>
                    <a:lnTo>
                      <a:pt x="447" y="239"/>
                    </a:lnTo>
                    <a:lnTo>
                      <a:pt x="461" y="253"/>
                    </a:lnTo>
                    <a:lnTo>
                      <a:pt x="464" y="253"/>
                    </a:lnTo>
                    <a:lnTo>
                      <a:pt x="466" y="258"/>
                    </a:lnTo>
                    <a:lnTo>
                      <a:pt x="466" y="261"/>
                    </a:lnTo>
                    <a:lnTo>
                      <a:pt x="461" y="272"/>
                    </a:lnTo>
                    <a:lnTo>
                      <a:pt x="448" y="283"/>
                    </a:lnTo>
                    <a:lnTo>
                      <a:pt x="436" y="283"/>
                    </a:lnTo>
                    <a:lnTo>
                      <a:pt x="426" y="297"/>
                    </a:lnTo>
                    <a:lnTo>
                      <a:pt x="420" y="327"/>
                    </a:lnTo>
                    <a:lnTo>
                      <a:pt x="415" y="334"/>
                    </a:lnTo>
                    <a:lnTo>
                      <a:pt x="407" y="339"/>
                    </a:lnTo>
                    <a:lnTo>
                      <a:pt x="396" y="349"/>
                    </a:lnTo>
                    <a:lnTo>
                      <a:pt x="382" y="370"/>
                    </a:lnTo>
                    <a:lnTo>
                      <a:pt x="365" y="382"/>
                    </a:lnTo>
                    <a:lnTo>
                      <a:pt x="363" y="382"/>
                    </a:lnTo>
                    <a:lnTo>
                      <a:pt x="360" y="384"/>
                    </a:lnTo>
                    <a:lnTo>
                      <a:pt x="356" y="384"/>
                    </a:lnTo>
                    <a:lnTo>
                      <a:pt x="356" y="382"/>
                    </a:lnTo>
                    <a:lnTo>
                      <a:pt x="352" y="382"/>
                    </a:lnTo>
                    <a:lnTo>
                      <a:pt x="346" y="378"/>
                    </a:lnTo>
                    <a:lnTo>
                      <a:pt x="343" y="373"/>
                    </a:lnTo>
                    <a:lnTo>
                      <a:pt x="343" y="371"/>
                    </a:lnTo>
                    <a:lnTo>
                      <a:pt x="341" y="376"/>
                    </a:lnTo>
                    <a:lnTo>
                      <a:pt x="338" y="387"/>
                    </a:lnTo>
                    <a:lnTo>
                      <a:pt x="341" y="406"/>
                    </a:lnTo>
                    <a:lnTo>
                      <a:pt x="341" y="419"/>
                    </a:lnTo>
                    <a:lnTo>
                      <a:pt x="338" y="425"/>
                    </a:lnTo>
                    <a:lnTo>
                      <a:pt x="319" y="432"/>
                    </a:lnTo>
                    <a:lnTo>
                      <a:pt x="313" y="432"/>
                    </a:lnTo>
                    <a:lnTo>
                      <a:pt x="311" y="430"/>
                    </a:lnTo>
                    <a:lnTo>
                      <a:pt x="306" y="430"/>
                    </a:lnTo>
                    <a:lnTo>
                      <a:pt x="305" y="437"/>
                    </a:lnTo>
                    <a:lnTo>
                      <a:pt x="313" y="450"/>
                    </a:lnTo>
                    <a:lnTo>
                      <a:pt x="317" y="452"/>
                    </a:lnTo>
                    <a:lnTo>
                      <a:pt x="324" y="452"/>
                    </a:lnTo>
                    <a:lnTo>
                      <a:pt x="330" y="447"/>
                    </a:lnTo>
                    <a:lnTo>
                      <a:pt x="339" y="443"/>
                    </a:lnTo>
                    <a:lnTo>
                      <a:pt x="349" y="441"/>
                    </a:lnTo>
                    <a:lnTo>
                      <a:pt x="363" y="443"/>
                    </a:lnTo>
                    <a:lnTo>
                      <a:pt x="372" y="447"/>
                    </a:lnTo>
                    <a:lnTo>
                      <a:pt x="409" y="441"/>
                    </a:lnTo>
                    <a:lnTo>
                      <a:pt x="385" y="454"/>
                    </a:lnTo>
                    <a:lnTo>
                      <a:pt x="385" y="459"/>
                    </a:lnTo>
                    <a:lnTo>
                      <a:pt x="396" y="463"/>
                    </a:lnTo>
                    <a:lnTo>
                      <a:pt x="414" y="463"/>
                    </a:lnTo>
                    <a:lnTo>
                      <a:pt x="426" y="461"/>
                    </a:lnTo>
                    <a:lnTo>
                      <a:pt x="436" y="465"/>
                    </a:lnTo>
                    <a:lnTo>
                      <a:pt x="453" y="501"/>
                    </a:lnTo>
                    <a:lnTo>
                      <a:pt x="453" y="505"/>
                    </a:lnTo>
                    <a:lnTo>
                      <a:pt x="447" y="509"/>
                    </a:lnTo>
                    <a:lnTo>
                      <a:pt x="447" y="512"/>
                    </a:lnTo>
                    <a:lnTo>
                      <a:pt x="444" y="512"/>
                    </a:lnTo>
                    <a:lnTo>
                      <a:pt x="442" y="509"/>
                    </a:lnTo>
                    <a:lnTo>
                      <a:pt x="439" y="509"/>
                    </a:lnTo>
                    <a:lnTo>
                      <a:pt x="422" y="501"/>
                    </a:lnTo>
                    <a:lnTo>
                      <a:pt x="420" y="498"/>
                    </a:lnTo>
                    <a:lnTo>
                      <a:pt x="414" y="496"/>
                    </a:lnTo>
                    <a:lnTo>
                      <a:pt x="372" y="465"/>
                    </a:lnTo>
                    <a:lnTo>
                      <a:pt x="367" y="465"/>
                    </a:lnTo>
                    <a:lnTo>
                      <a:pt x="363" y="463"/>
                    </a:lnTo>
                    <a:lnTo>
                      <a:pt x="338" y="472"/>
                    </a:lnTo>
                    <a:lnTo>
                      <a:pt x="328" y="470"/>
                    </a:lnTo>
                    <a:lnTo>
                      <a:pt x="324" y="470"/>
                    </a:lnTo>
                    <a:lnTo>
                      <a:pt x="316" y="472"/>
                    </a:lnTo>
                    <a:lnTo>
                      <a:pt x="313" y="476"/>
                    </a:lnTo>
                    <a:lnTo>
                      <a:pt x="317" y="483"/>
                    </a:lnTo>
                    <a:lnTo>
                      <a:pt x="317" y="479"/>
                    </a:lnTo>
                    <a:lnTo>
                      <a:pt x="319" y="479"/>
                    </a:lnTo>
                    <a:lnTo>
                      <a:pt x="328" y="476"/>
                    </a:lnTo>
                    <a:lnTo>
                      <a:pt x="332" y="474"/>
                    </a:lnTo>
                    <a:lnTo>
                      <a:pt x="338" y="476"/>
                    </a:lnTo>
                    <a:lnTo>
                      <a:pt x="343" y="476"/>
                    </a:lnTo>
                    <a:lnTo>
                      <a:pt x="382" y="483"/>
                    </a:lnTo>
                    <a:lnTo>
                      <a:pt x="425" y="505"/>
                    </a:lnTo>
                    <a:lnTo>
                      <a:pt x="450" y="520"/>
                    </a:lnTo>
                    <a:lnTo>
                      <a:pt x="459" y="526"/>
                    </a:lnTo>
                    <a:lnTo>
                      <a:pt x="507" y="574"/>
                    </a:lnTo>
                    <a:lnTo>
                      <a:pt x="514" y="579"/>
                    </a:lnTo>
                    <a:lnTo>
                      <a:pt x="516" y="583"/>
                    </a:lnTo>
                    <a:lnTo>
                      <a:pt x="564" y="633"/>
                    </a:lnTo>
                    <a:lnTo>
                      <a:pt x="567" y="629"/>
                    </a:lnTo>
                    <a:lnTo>
                      <a:pt x="571" y="614"/>
                    </a:lnTo>
                    <a:lnTo>
                      <a:pt x="571" y="585"/>
                    </a:lnTo>
                    <a:lnTo>
                      <a:pt x="564" y="579"/>
                    </a:lnTo>
                    <a:lnTo>
                      <a:pt x="564" y="570"/>
                    </a:lnTo>
                    <a:lnTo>
                      <a:pt x="567" y="561"/>
                    </a:lnTo>
                    <a:lnTo>
                      <a:pt x="578" y="557"/>
                    </a:lnTo>
                    <a:lnTo>
                      <a:pt x="589" y="548"/>
                    </a:lnTo>
                    <a:lnTo>
                      <a:pt x="592" y="539"/>
                    </a:lnTo>
                    <a:lnTo>
                      <a:pt x="600" y="531"/>
                    </a:lnTo>
                    <a:lnTo>
                      <a:pt x="597" y="529"/>
                    </a:lnTo>
                    <a:lnTo>
                      <a:pt x="571" y="507"/>
                    </a:lnTo>
                    <a:lnTo>
                      <a:pt x="571" y="491"/>
                    </a:lnTo>
                    <a:lnTo>
                      <a:pt x="578" y="490"/>
                    </a:lnTo>
                    <a:lnTo>
                      <a:pt x="578" y="485"/>
                    </a:lnTo>
                    <a:lnTo>
                      <a:pt x="579" y="485"/>
                    </a:lnTo>
                    <a:lnTo>
                      <a:pt x="581" y="483"/>
                    </a:lnTo>
                    <a:lnTo>
                      <a:pt x="584" y="483"/>
                    </a:lnTo>
                    <a:lnTo>
                      <a:pt x="581" y="487"/>
                    </a:lnTo>
                    <a:lnTo>
                      <a:pt x="581" y="490"/>
                    </a:lnTo>
                    <a:lnTo>
                      <a:pt x="579" y="491"/>
                    </a:lnTo>
                    <a:lnTo>
                      <a:pt x="579" y="496"/>
                    </a:lnTo>
                    <a:lnTo>
                      <a:pt x="581" y="501"/>
                    </a:lnTo>
                    <a:lnTo>
                      <a:pt x="581" y="507"/>
                    </a:lnTo>
                    <a:lnTo>
                      <a:pt x="589" y="512"/>
                    </a:lnTo>
                    <a:lnTo>
                      <a:pt x="600" y="515"/>
                    </a:lnTo>
                    <a:lnTo>
                      <a:pt x="608" y="513"/>
                    </a:lnTo>
                    <a:lnTo>
                      <a:pt x="616" y="512"/>
                    </a:lnTo>
                    <a:lnTo>
                      <a:pt x="619" y="507"/>
                    </a:lnTo>
                    <a:lnTo>
                      <a:pt x="614" y="501"/>
                    </a:lnTo>
                    <a:lnTo>
                      <a:pt x="603" y="498"/>
                    </a:lnTo>
                    <a:lnTo>
                      <a:pt x="600" y="490"/>
                    </a:lnTo>
                    <a:lnTo>
                      <a:pt x="623" y="474"/>
                    </a:lnTo>
                    <a:lnTo>
                      <a:pt x="638" y="472"/>
                    </a:lnTo>
                    <a:lnTo>
                      <a:pt x="645" y="476"/>
                    </a:lnTo>
                    <a:lnTo>
                      <a:pt x="649" y="483"/>
                    </a:lnTo>
                    <a:lnTo>
                      <a:pt x="660" y="479"/>
                    </a:lnTo>
                    <a:lnTo>
                      <a:pt x="660" y="468"/>
                    </a:lnTo>
                    <a:lnTo>
                      <a:pt x="658" y="454"/>
                    </a:lnTo>
                    <a:lnTo>
                      <a:pt x="655" y="443"/>
                    </a:lnTo>
                    <a:lnTo>
                      <a:pt x="656" y="425"/>
                    </a:lnTo>
                    <a:lnTo>
                      <a:pt x="662" y="411"/>
                    </a:lnTo>
                    <a:lnTo>
                      <a:pt x="655" y="393"/>
                    </a:lnTo>
                    <a:lnTo>
                      <a:pt x="638" y="393"/>
                    </a:lnTo>
                    <a:lnTo>
                      <a:pt x="638" y="397"/>
                    </a:lnTo>
                    <a:lnTo>
                      <a:pt x="630" y="400"/>
                    </a:lnTo>
                    <a:lnTo>
                      <a:pt x="627" y="397"/>
                    </a:lnTo>
                    <a:lnTo>
                      <a:pt x="623" y="395"/>
                    </a:lnTo>
                    <a:lnTo>
                      <a:pt x="623" y="393"/>
                    </a:lnTo>
                    <a:lnTo>
                      <a:pt x="622" y="392"/>
                    </a:lnTo>
                    <a:lnTo>
                      <a:pt x="622" y="382"/>
                    </a:lnTo>
                    <a:lnTo>
                      <a:pt x="627" y="371"/>
                    </a:lnTo>
                    <a:lnTo>
                      <a:pt x="630" y="373"/>
                    </a:lnTo>
                    <a:lnTo>
                      <a:pt x="633" y="376"/>
                    </a:lnTo>
                    <a:lnTo>
                      <a:pt x="634" y="378"/>
                    </a:lnTo>
                    <a:lnTo>
                      <a:pt x="636" y="381"/>
                    </a:lnTo>
                    <a:lnTo>
                      <a:pt x="645" y="384"/>
                    </a:lnTo>
                    <a:lnTo>
                      <a:pt x="660" y="392"/>
                    </a:lnTo>
                    <a:lnTo>
                      <a:pt x="660" y="403"/>
                    </a:lnTo>
                    <a:lnTo>
                      <a:pt x="662" y="404"/>
                    </a:lnTo>
                    <a:lnTo>
                      <a:pt x="669" y="404"/>
                    </a:lnTo>
                    <a:lnTo>
                      <a:pt x="680" y="408"/>
                    </a:lnTo>
                    <a:lnTo>
                      <a:pt x="687" y="406"/>
                    </a:lnTo>
                    <a:lnTo>
                      <a:pt x="691" y="400"/>
                    </a:lnTo>
                    <a:lnTo>
                      <a:pt x="691" y="389"/>
                    </a:lnTo>
                    <a:lnTo>
                      <a:pt x="695" y="378"/>
                    </a:lnTo>
                    <a:lnTo>
                      <a:pt x="702" y="367"/>
                    </a:lnTo>
                    <a:lnTo>
                      <a:pt x="709" y="365"/>
                    </a:lnTo>
                    <a:lnTo>
                      <a:pt x="734" y="363"/>
                    </a:lnTo>
                    <a:lnTo>
                      <a:pt x="717" y="381"/>
                    </a:lnTo>
                    <a:lnTo>
                      <a:pt x="704" y="389"/>
                    </a:lnTo>
                    <a:lnTo>
                      <a:pt x="699" y="393"/>
                    </a:lnTo>
                    <a:lnTo>
                      <a:pt x="699" y="400"/>
                    </a:lnTo>
                    <a:lnTo>
                      <a:pt x="702" y="404"/>
                    </a:lnTo>
                    <a:lnTo>
                      <a:pt x="706" y="404"/>
                    </a:lnTo>
                    <a:lnTo>
                      <a:pt x="710" y="403"/>
                    </a:lnTo>
                    <a:lnTo>
                      <a:pt x="717" y="397"/>
                    </a:lnTo>
                    <a:lnTo>
                      <a:pt x="720" y="395"/>
                    </a:lnTo>
                    <a:lnTo>
                      <a:pt x="723" y="395"/>
                    </a:lnTo>
                    <a:lnTo>
                      <a:pt x="728" y="397"/>
                    </a:lnTo>
                    <a:lnTo>
                      <a:pt x="728" y="415"/>
                    </a:lnTo>
                    <a:lnTo>
                      <a:pt x="721" y="415"/>
                    </a:lnTo>
                    <a:lnTo>
                      <a:pt x="717" y="414"/>
                    </a:lnTo>
                    <a:lnTo>
                      <a:pt x="717" y="408"/>
                    </a:lnTo>
                    <a:lnTo>
                      <a:pt x="721" y="404"/>
                    </a:lnTo>
                    <a:lnTo>
                      <a:pt x="702" y="422"/>
                    </a:lnTo>
                    <a:lnTo>
                      <a:pt x="717" y="436"/>
                    </a:lnTo>
                    <a:lnTo>
                      <a:pt x="739" y="419"/>
                    </a:lnTo>
                    <a:lnTo>
                      <a:pt x="765" y="422"/>
                    </a:lnTo>
                    <a:lnTo>
                      <a:pt x="775" y="428"/>
                    </a:lnTo>
                    <a:lnTo>
                      <a:pt x="778" y="428"/>
                    </a:lnTo>
                    <a:lnTo>
                      <a:pt x="780" y="432"/>
                    </a:lnTo>
                    <a:lnTo>
                      <a:pt x="780" y="436"/>
                    </a:lnTo>
                    <a:lnTo>
                      <a:pt x="782" y="443"/>
                    </a:lnTo>
                    <a:lnTo>
                      <a:pt x="776" y="439"/>
                    </a:lnTo>
                    <a:lnTo>
                      <a:pt x="769" y="430"/>
                    </a:lnTo>
                    <a:lnTo>
                      <a:pt x="758" y="426"/>
                    </a:lnTo>
                    <a:lnTo>
                      <a:pt x="750" y="425"/>
                    </a:lnTo>
                    <a:lnTo>
                      <a:pt x="745" y="425"/>
                    </a:lnTo>
                    <a:lnTo>
                      <a:pt x="745" y="426"/>
                    </a:lnTo>
                    <a:lnTo>
                      <a:pt x="743" y="428"/>
                    </a:lnTo>
                    <a:lnTo>
                      <a:pt x="737" y="470"/>
                    </a:lnTo>
                    <a:lnTo>
                      <a:pt x="737" y="479"/>
                    </a:lnTo>
                    <a:lnTo>
                      <a:pt x="734" y="479"/>
                    </a:lnTo>
                    <a:lnTo>
                      <a:pt x="728" y="483"/>
                    </a:lnTo>
                    <a:lnTo>
                      <a:pt x="715" y="474"/>
                    </a:lnTo>
                    <a:lnTo>
                      <a:pt x="709" y="468"/>
                    </a:lnTo>
                    <a:lnTo>
                      <a:pt x="706" y="461"/>
                    </a:lnTo>
                    <a:lnTo>
                      <a:pt x="710" y="458"/>
                    </a:lnTo>
                    <a:lnTo>
                      <a:pt x="710" y="447"/>
                    </a:lnTo>
                    <a:lnTo>
                      <a:pt x="699" y="450"/>
                    </a:lnTo>
                    <a:lnTo>
                      <a:pt x="695" y="461"/>
                    </a:lnTo>
                    <a:lnTo>
                      <a:pt x="693" y="480"/>
                    </a:lnTo>
                    <a:lnTo>
                      <a:pt x="687" y="490"/>
                    </a:lnTo>
                    <a:lnTo>
                      <a:pt x="662" y="490"/>
                    </a:lnTo>
                    <a:lnTo>
                      <a:pt x="660" y="491"/>
                    </a:lnTo>
                    <a:lnTo>
                      <a:pt x="658" y="494"/>
                    </a:lnTo>
                    <a:lnTo>
                      <a:pt x="658" y="496"/>
                    </a:lnTo>
                    <a:lnTo>
                      <a:pt x="660" y="501"/>
                    </a:lnTo>
                    <a:lnTo>
                      <a:pt x="677" y="507"/>
                    </a:lnTo>
                    <a:lnTo>
                      <a:pt x="682" y="507"/>
                    </a:lnTo>
                    <a:lnTo>
                      <a:pt x="687" y="505"/>
                    </a:lnTo>
                    <a:lnTo>
                      <a:pt x="687" y="501"/>
                    </a:lnTo>
                    <a:lnTo>
                      <a:pt x="698" y="496"/>
                    </a:lnTo>
                    <a:lnTo>
                      <a:pt x="723" y="490"/>
                    </a:lnTo>
                    <a:lnTo>
                      <a:pt x="723" y="491"/>
                    </a:lnTo>
                    <a:lnTo>
                      <a:pt x="721" y="496"/>
                    </a:lnTo>
                    <a:lnTo>
                      <a:pt x="695" y="507"/>
                    </a:lnTo>
                    <a:lnTo>
                      <a:pt x="667" y="545"/>
                    </a:lnTo>
                    <a:lnTo>
                      <a:pt x="666" y="545"/>
                    </a:lnTo>
                    <a:lnTo>
                      <a:pt x="660" y="542"/>
                    </a:lnTo>
                    <a:lnTo>
                      <a:pt x="625" y="526"/>
                    </a:lnTo>
                    <a:lnTo>
                      <a:pt x="623" y="529"/>
                    </a:lnTo>
                    <a:lnTo>
                      <a:pt x="616" y="534"/>
                    </a:lnTo>
                    <a:lnTo>
                      <a:pt x="579" y="574"/>
                    </a:lnTo>
                    <a:lnTo>
                      <a:pt x="578" y="596"/>
                    </a:lnTo>
                    <a:lnTo>
                      <a:pt x="581" y="610"/>
                    </a:lnTo>
                    <a:lnTo>
                      <a:pt x="575" y="651"/>
                    </a:lnTo>
                    <a:lnTo>
                      <a:pt x="600" y="699"/>
                    </a:lnTo>
                    <a:lnTo>
                      <a:pt x="611" y="710"/>
                    </a:lnTo>
                    <a:lnTo>
                      <a:pt x="636" y="725"/>
                    </a:lnTo>
                    <a:lnTo>
                      <a:pt x="656" y="743"/>
                    </a:lnTo>
                    <a:lnTo>
                      <a:pt x="667" y="760"/>
                    </a:lnTo>
                    <a:lnTo>
                      <a:pt x="677" y="782"/>
                    </a:lnTo>
                    <a:lnTo>
                      <a:pt x="689" y="832"/>
                    </a:lnTo>
                    <a:lnTo>
                      <a:pt x="684" y="873"/>
                    </a:lnTo>
                    <a:lnTo>
                      <a:pt x="684" y="876"/>
                    </a:lnTo>
                    <a:lnTo>
                      <a:pt x="689" y="909"/>
                    </a:lnTo>
                    <a:lnTo>
                      <a:pt x="689" y="920"/>
                    </a:lnTo>
                    <a:lnTo>
                      <a:pt x="673" y="949"/>
                    </a:lnTo>
                    <a:lnTo>
                      <a:pt x="658" y="963"/>
                    </a:lnTo>
                    <a:lnTo>
                      <a:pt x="649" y="976"/>
                    </a:lnTo>
                    <a:lnTo>
                      <a:pt x="649" y="994"/>
                    </a:lnTo>
                    <a:lnTo>
                      <a:pt x="651" y="1005"/>
                    </a:lnTo>
                    <a:lnTo>
                      <a:pt x="651" y="1015"/>
                    </a:lnTo>
                    <a:lnTo>
                      <a:pt x="649" y="1031"/>
                    </a:lnTo>
                    <a:lnTo>
                      <a:pt x="649" y="1040"/>
                    </a:lnTo>
                    <a:lnTo>
                      <a:pt x="658" y="1070"/>
                    </a:lnTo>
                    <a:lnTo>
                      <a:pt x="673" y="1102"/>
                    </a:lnTo>
                    <a:lnTo>
                      <a:pt x="682" y="1103"/>
                    </a:lnTo>
                    <a:lnTo>
                      <a:pt x="691" y="1103"/>
                    </a:lnTo>
                    <a:lnTo>
                      <a:pt x="695" y="1105"/>
                    </a:lnTo>
                    <a:lnTo>
                      <a:pt x="717" y="1113"/>
                    </a:lnTo>
                    <a:lnTo>
                      <a:pt x="728" y="1118"/>
                    </a:lnTo>
                    <a:lnTo>
                      <a:pt x="739" y="1120"/>
                    </a:lnTo>
                    <a:lnTo>
                      <a:pt x="750" y="1120"/>
                    </a:lnTo>
                    <a:lnTo>
                      <a:pt x="756" y="112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Line 512">
                <a:extLst>
                  <a:ext uri="{FF2B5EF4-FFF2-40B4-BE49-F238E27FC236}">
                    <a16:creationId xmlns:a16="http://schemas.microsoft.com/office/drawing/2014/main" id="{CC439FAD-D3D2-48CA-B2B1-74B4C18610A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05" y="1595"/>
                <a:ext cx="1" cy="0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513">
                <a:extLst>
                  <a:ext uri="{FF2B5EF4-FFF2-40B4-BE49-F238E27FC236}">
                    <a16:creationId xmlns:a16="http://schemas.microsoft.com/office/drawing/2014/main" id="{07D43041-C41E-FC6E-C572-6C855B49CF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5" y="1595"/>
                <a:ext cx="1" cy="0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1 h 2"/>
                  <a:gd name="T4" fmla="*/ 0 w 2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1"/>
                    </a:lnTo>
                    <a:lnTo>
                      <a:pt x="0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514">
                <a:extLst>
                  <a:ext uri="{FF2B5EF4-FFF2-40B4-BE49-F238E27FC236}">
                    <a16:creationId xmlns:a16="http://schemas.microsoft.com/office/drawing/2014/main" id="{81B1AEE2-6D87-BB94-1025-9D9EE954CF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6" y="1595"/>
                <a:ext cx="2" cy="2"/>
              </a:xfrm>
              <a:custGeom>
                <a:avLst/>
                <a:gdLst>
                  <a:gd name="T0" fmla="*/ 0 w 18"/>
                  <a:gd name="T1" fmla="*/ 0 h 10"/>
                  <a:gd name="T2" fmla="*/ 0 w 18"/>
                  <a:gd name="T3" fmla="*/ 3 h 10"/>
                  <a:gd name="T4" fmla="*/ 3 w 18"/>
                  <a:gd name="T5" fmla="*/ 5 h 10"/>
                  <a:gd name="T6" fmla="*/ 9 w 18"/>
                  <a:gd name="T7" fmla="*/ 9 h 10"/>
                  <a:gd name="T8" fmla="*/ 17 w 18"/>
                  <a:gd name="T9" fmla="*/ 10 h 10"/>
                  <a:gd name="T10" fmla="*/ 18 w 18"/>
                  <a:gd name="T11" fmla="*/ 10 h 10"/>
                  <a:gd name="T12" fmla="*/ 18 w 18"/>
                  <a:gd name="T13" fmla="*/ 9 h 10"/>
                  <a:gd name="T14" fmla="*/ 17 w 18"/>
                  <a:gd name="T15" fmla="*/ 3 h 10"/>
                  <a:gd name="T16" fmla="*/ 7 w 18"/>
                  <a:gd name="T17" fmla="*/ 3 h 10"/>
                  <a:gd name="T18" fmla="*/ 0 w 18"/>
                  <a:gd name="T1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0">
                    <a:moveTo>
                      <a:pt x="0" y="0"/>
                    </a:moveTo>
                    <a:lnTo>
                      <a:pt x="0" y="3"/>
                    </a:lnTo>
                    <a:lnTo>
                      <a:pt x="3" y="5"/>
                    </a:lnTo>
                    <a:lnTo>
                      <a:pt x="9" y="9"/>
                    </a:lnTo>
                    <a:lnTo>
                      <a:pt x="17" y="10"/>
                    </a:lnTo>
                    <a:lnTo>
                      <a:pt x="18" y="10"/>
                    </a:lnTo>
                    <a:lnTo>
                      <a:pt x="18" y="9"/>
                    </a:lnTo>
                    <a:lnTo>
                      <a:pt x="17" y="3"/>
                    </a:lnTo>
                    <a:lnTo>
                      <a:pt x="7" y="3"/>
                    </a:lnTo>
                    <a:lnTo>
                      <a:pt x="0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515">
                <a:extLst>
                  <a:ext uri="{FF2B5EF4-FFF2-40B4-BE49-F238E27FC236}">
                    <a16:creationId xmlns:a16="http://schemas.microsoft.com/office/drawing/2014/main" id="{ADD93624-BF4C-7422-34C2-24877AB3D2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96" y="1524"/>
                <a:ext cx="112" cy="71"/>
              </a:xfrm>
              <a:custGeom>
                <a:avLst/>
                <a:gdLst>
                  <a:gd name="T0" fmla="*/ 54 w 786"/>
                  <a:gd name="T1" fmla="*/ 461 h 498"/>
                  <a:gd name="T2" fmla="*/ 21 w 786"/>
                  <a:gd name="T3" fmla="*/ 426 h 498"/>
                  <a:gd name="T4" fmla="*/ 13 w 786"/>
                  <a:gd name="T5" fmla="*/ 380 h 498"/>
                  <a:gd name="T6" fmla="*/ 0 w 786"/>
                  <a:gd name="T7" fmla="*/ 325 h 498"/>
                  <a:gd name="T8" fmla="*/ 28 w 786"/>
                  <a:gd name="T9" fmla="*/ 144 h 498"/>
                  <a:gd name="T10" fmla="*/ 78 w 786"/>
                  <a:gd name="T11" fmla="*/ 242 h 498"/>
                  <a:gd name="T12" fmla="*/ 157 w 786"/>
                  <a:gd name="T13" fmla="*/ 224 h 498"/>
                  <a:gd name="T14" fmla="*/ 207 w 786"/>
                  <a:gd name="T15" fmla="*/ 238 h 498"/>
                  <a:gd name="T16" fmla="*/ 207 w 786"/>
                  <a:gd name="T17" fmla="*/ 202 h 498"/>
                  <a:gd name="T18" fmla="*/ 225 w 786"/>
                  <a:gd name="T19" fmla="*/ 188 h 498"/>
                  <a:gd name="T20" fmla="*/ 242 w 786"/>
                  <a:gd name="T21" fmla="*/ 247 h 498"/>
                  <a:gd name="T22" fmla="*/ 277 w 786"/>
                  <a:gd name="T23" fmla="*/ 251 h 498"/>
                  <a:gd name="T24" fmla="*/ 273 w 786"/>
                  <a:gd name="T25" fmla="*/ 214 h 498"/>
                  <a:gd name="T26" fmla="*/ 312 w 786"/>
                  <a:gd name="T27" fmla="*/ 256 h 498"/>
                  <a:gd name="T28" fmla="*/ 384 w 786"/>
                  <a:gd name="T29" fmla="*/ 295 h 498"/>
                  <a:gd name="T30" fmla="*/ 359 w 786"/>
                  <a:gd name="T31" fmla="*/ 236 h 498"/>
                  <a:gd name="T32" fmla="*/ 326 w 786"/>
                  <a:gd name="T33" fmla="*/ 199 h 498"/>
                  <a:gd name="T34" fmla="*/ 326 w 786"/>
                  <a:gd name="T35" fmla="*/ 148 h 498"/>
                  <a:gd name="T36" fmla="*/ 340 w 786"/>
                  <a:gd name="T37" fmla="*/ 87 h 498"/>
                  <a:gd name="T38" fmla="*/ 321 w 786"/>
                  <a:gd name="T39" fmla="*/ 5 h 498"/>
                  <a:gd name="T40" fmla="*/ 353 w 786"/>
                  <a:gd name="T41" fmla="*/ 87 h 498"/>
                  <a:gd name="T42" fmla="*/ 364 w 786"/>
                  <a:gd name="T43" fmla="*/ 104 h 498"/>
                  <a:gd name="T44" fmla="*/ 371 w 786"/>
                  <a:gd name="T45" fmla="*/ 186 h 498"/>
                  <a:gd name="T46" fmla="*/ 382 w 786"/>
                  <a:gd name="T47" fmla="*/ 202 h 498"/>
                  <a:gd name="T48" fmla="*/ 399 w 786"/>
                  <a:gd name="T49" fmla="*/ 155 h 498"/>
                  <a:gd name="T50" fmla="*/ 397 w 786"/>
                  <a:gd name="T51" fmla="*/ 192 h 498"/>
                  <a:gd name="T52" fmla="*/ 410 w 786"/>
                  <a:gd name="T53" fmla="*/ 220 h 498"/>
                  <a:gd name="T54" fmla="*/ 426 w 786"/>
                  <a:gd name="T55" fmla="*/ 194 h 498"/>
                  <a:gd name="T56" fmla="*/ 465 w 786"/>
                  <a:gd name="T57" fmla="*/ 225 h 498"/>
                  <a:gd name="T58" fmla="*/ 469 w 786"/>
                  <a:gd name="T59" fmla="*/ 166 h 498"/>
                  <a:gd name="T60" fmla="*/ 524 w 786"/>
                  <a:gd name="T61" fmla="*/ 177 h 498"/>
                  <a:gd name="T62" fmla="*/ 517 w 786"/>
                  <a:gd name="T63" fmla="*/ 159 h 498"/>
                  <a:gd name="T64" fmla="*/ 519 w 786"/>
                  <a:gd name="T65" fmla="*/ 120 h 498"/>
                  <a:gd name="T66" fmla="*/ 589 w 786"/>
                  <a:gd name="T67" fmla="*/ 131 h 498"/>
                  <a:gd name="T68" fmla="*/ 694 w 786"/>
                  <a:gd name="T69" fmla="*/ 109 h 498"/>
                  <a:gd name="T70" fmla="*/ 708 w 786"/>
                  <a:gd name="T71" fmla="*/ 105 h 498"/>
                  <a:gd name="T72" fmla="*/ 714 w 786"/>
                  <a:gd name="T73" fmla="*/ 82 h 498"/>
                  <a:gd name="T74" fmla="*/ 727 w 786"/>
                  <a:gd name="T75" fmla="*/ 127 h 498"/>
                  <a:gd name="T76" fmla="*/ 708 w 786"/>
                  <a:gd name="T77" fmla="*/ 131 h 498"/>
                  <a:gd name="T78" fmla="*/ 676 w 786"/>
                  <a:gd name="T79" fmla="*/ 133 h 498"/>
                  <a:gd name="T80" fmla="*/ 758 w 786"/>
                  <a:gd name="T81" fmla="*/ 191 h 498"/>
                  <a:gd name="T82" fmla="*/ 785 w 786"/>
                  <a:gd name="T83" fmla="*/ 207 h 498"/>
                  <a:gd name="T84" fmla="*/ 786 w 786"/>
                  <a:gd name="T85" fmla="*/ 262 h 498"/>
                  <a:gd name="T86" fmla="*/ 747 w 786"/>
                  <a:gd name="T87" fmla="*/ 352 h 498"/>
                  <a:gd name="T88" fmla="*/ 670 w 786"/>
                  <a:gd name="T89" fmla="*/ 360 h 498"/>
                  <a:gd name="T90" fmla="*/ 624 w 786"/>
                  <a:gd name="T91" fmla="*/ 333 h 498"/>
                  <a:gd name="T92" fmla="*/ 607 w 786"/>
                  <a:gd name="T93" fmla="*/ 347 h 498"/>
                  <a:gd name="T94" fmla="*/ 589 w 786"/>
                  <a:gd name="T95" fmla="*/ 306 h 498"/>
                  <a:gd name="T96" fmla="*/ 578 w 786"/>
                  <a:gd name="T97" fmla="*/ 317 h 498"/>
                  <a:gd name="T98" fmla="*/ 588 w 786"/>
                  <a:gd name="T99" fmla="*/ 330 h 498"/>
                  <a:gd name="T100" fmla="*/ 561 w 786"/>
                  <a:gd name="T101" fmla="*/ 333 h 498"/>
                  <a:gd name="T102" fmla="*/ 493 w 786"/>
                  <a:gd name="T103" fmla="*/ 300 h 498"/>
                  <a:gd name="T104" fmla="*/ 447 w 786"/>
                  <a:gd name="T105" fmla="*/ 282 h 498"/>
                  <a:gd name="T106" fmla="*/ 399 w 786"/>
                  <a:gd name="T107" fmla="*/ 317 h 498"/>
                  <a:gd name="T108" fmla="*/ 441 w 786"/>
                  <a:gd name="T109" fmla="*/ 345 h 498"/>
                  <a:gd name="T110" fmla="*/ 479 w 786"/>
                  <a:gd name="T111" fmla="*/ 356 h 498"/>
                  <a:gd name="T112" fmla="*/ 523 w 786"/>
                  <a:gd name="T113" fmla="*/ 448 h 498"/>
                  <a:gd name="T114" fmla="*/ 530 w 786"/>
                  <a:gd name="T115" fmla="*/ 465 h 498"/>
                  <a:gd name="T116" fmla="*/ 640 w 786"/>
                  <a:gd name="T117" fmla="*/ 48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86" h="498">
                    <a:moveTo>
                      <a:pt x="67" y="497"/>
                    </a:moveTo>
                    <a:lnTo>
                      <a:pt x="67" y="491"/>
                    </a:lnTo>
                    <a:lnTo>
                      <a:pt x="64" y="475"/>
                    </a:lnTo>
                    <a:lnTo>
                      <a:pt x="61" y="469"/>
                    </a:lnTo>
                    <a:lnTo>
                      <a:pt x="54" y="461"/>
                    </a:lnTo>
                    <a:lnTo>
                      <a:pt x="54" y="459"/>
                    </a:lnTo>
                    <a:lnTo>
                      <a:pt x="50" y="459"/>
                    </a:lnTo>
                    <a:lnTo>
                      <a:pt x="34" y="442"/>
                    </a:lnTo>
                    <a:lnTo>
                      <a:pt x="31" y="437"/>
                    </a:lnTo>
                    <a:lnTo>
                      <a:pt x="21" y="426"/>
                    </a:lnTo>
                    <a:lnTo>
                      <a:pt x="20" y="420"/>
                    </a:lnTo>
                    <a:lnTo>
                      <a:pt x="20" y="409"/>
                    </a:lnTo>
                    <a:lnTo>
                      <a:pt x="17" y="393"/>
                    </a:lnTo>
                    <a:lnTo>
                      <a:pt x="17" y="391"/>
                    </a:lnTo>
                    <a:lnTo>
                      <a:pt x="13" y="380"/>
                    </a:lnTo>
                    <a:lnTo>
                      <a:pt x="9" y="355"/>
                    </a:lnTo>
                    <a:lnTo>
                      <a:pt x="2" y="341"/>
                    </a:lnTo>
                    <a:lnTo>
                      <a:pt x="2" y="338"/>
                    </a:lnTo>
                    <a:lnTo>
                      <a:pt x="0" y="327"/>
                    </a:lnTo>
                    <a:lnTo>
                      <a:pt x="0" y="325"/>
                    </a:lnTo>
                    <a:lnTo>
                      <a:pt x="24" y="216"/>
                    </a:lnTo>
                    <a:lnTo>
                      <a:pt x="17" y="194"/>
                    </a:lnTo>
                    <a:lnTo>
                      <a:pt x="17" y="153"/>
                    </a:lnTo>
                    <a:lnTo>
                      <a:pt x="21" y="148"/>
                    </a:lnTo>
                    <a:lnTo>
                      <a:pt x="28" y="144"/>
                    </a:lnTo>
                    <a:lnTo>
                      <a:pt x="56" y="186"/>
                    </a:lnTo>
                    <a:lnTo>
                      <a:pt x="67" y="205"/>
                    </a:lnTo>
                    <a:lnTo>
                      <a:pt x="65" y="214"/>
                    </a:lnTo>
                    <a:lnTo>
                      <a:pt x="65" y="224"/>
                    </a:lnTo>
                    <a:lnTo>
                      <a:pt x="78" y="242"/>
                    </a:lnTo>
                    <a:lnTo>
                      <a:pt x="86" y="242"/>
                    </a:lnTo>
                    <a:lnTo>
                      <a:pt x="109" y="235"/>
                    </a:lnTo>
                    <a:lnTo>
                      <a:pt x="119" y="227"/>
                    </a:lnTo>
                    <a:lnTo>
                      <a:pt x="144" y="227"/>
                    </a:lnTo>
                    <a:lnTo>
                      <a:pt x="157" y="224"/>
                    </a:lnTo>
                    <a:lnTo>
                      <a:pt x="168" y="213"/>
                    </a:lnTo>
                    <a:lnTo>
                      <a:pt x="170" y="205"/>
                    </a:lnTo>
                    <a:lnTo>
                      <a:pt x="176" y="194"/>
                    </a:lnTo>
                    <a:lnTo>
                      <a:pt x="187" y="202"/>
                    </a:lnTo>
                    <a:lnTo>
                      <a:pt x="207" y="238"/>
                    </a:lnTo>
                    <a:lnTo>
                      <a:pt x="207" y="242"/>
                    </a:lnTo>
                    <a:lnTo>
                      <a:pt x="211" y="246"/>
                    </a:lnTo>
                    <a:lnTo>
                      <a:pt x="218" y="247"/>
                    </a:lnTo>
                    <a:lnTo>
                      <a:pt x="218" y="238"/>
                    </a:lnTo>
                    <a:lnTo>
                      <a:pt x="207" y="202"/>
                    </a:lnTo>
                    <a:lnTo>
                      <a:pt x="207" y="183"/>
                    </a:lnTo>
                    <a:lnTo>
                      <a:pt x="209" y="180"/>
                    </a:lnTo>
                    <a:lnTo>
                      <a:pt x="214" y="177"/>
                    </a:lnTo>
                    <a:lnTo>
                      <a:pt x="218" y="180"/>
                    </a:lnTo>
                    <a:lnTo>
                      <a:pt x="225" y="188"/>
                    </a:lnTo>
                    <a:lnTo>
                      <a:pt x="225" y="191"/>
                    </a:lnTo>
                    <a:lnTo>
                      <a:pt x="233" y="213"/>
                    </a:lnTo>
                    <a:lnTo>
                      <a:pt x="235" y="214"/>
                    </a:lnTo>
                    <a:lnTo>
                      <a:pt x="235" y="231"/>
                    </a:lnTo>
                    <a:lnTo>
                      <a:pt x="242" y="247"/>
                    </a:lnTo>
                    <a:lnTo>
                      <a:pt x="244" y="249"/>
                    </a:lnTo>
                    <a:lnTo>
                      <a:pt x="251" y="249"/>
                    </a:lnTo>
                    <a:lnTo>
                      <a:pt x="261" y="253"/>
                    </a:lnTo>
                    <a:lnTo>
                      <a:pt x="277" y="253"/>
                    </a:lnTo>
                    <a:lnTo>
                      <a:pt x="277" y="251"/>
                    </a:lnTo>
                    <a:lnTo>
                      <a:pt x="268" y="225"/>
                    </a:lnTo>
                    <a:lnTo>
                      <a:pt x="262" y="183"/>
                    </a:lnTo>
                    <a:lnTo>
                      <a:pt x="268" y="186"/>
                    </a:lnTo>
                    <a:lnTo>
                      <a:pt x="272" y="188"/>
                    </a:lnTo>
                    <a:lnTo>
                      <a:pt x="273" y="214"/>
                    </a:lnTo>
                    <a:lnTo>
                      <a:pt x="282" y="224"/>
                    </a:lnTo>
                    <a:lnTo>
                      <a:pt x="299" y="227"/>
                    </a:lnTo>
                    <a:lnTo>
                      <a:pt x="308" y="238"/>
                    </a:lnTo>
                    <a:lnTo>
                      <a:pt x="308" y="240"/>
                    </a:lnTo>
                    <a:lnTo>
                      <a:pt x="312" y="256"/>
                    </a:lnTo>
                    <a:lnTo>
                      <a:pt x="310" y="269"/>
                    </a:lnTo>
                    <a:lnTo>
                      <a:pt x="332" y="284"/>
                    </a:lnTo>
                    <a:lnTo>
                      <a:pt x="351" y="286"/>
                    </a:lnTo>
                    <a:lnTo>
                      <a:pt x="367" y="295"/>
                    </a:lnTo>
                    <a:lnTo>
                      <a:pt x="384" y="295"/>
                    </a:lnTo>
                    <a:lnTo>
                      <a:pt x="386" y="293"/>
                    </a:lnTo>
                    <a:lnTo>
                      <a:pt x="386" y="279"/>
                    </a:lnTo>
                    <a:lnTo>
                      <a:pt x="371" y="267"/>
                    </a:lnTo>
                    <a:lnTo>
                      <a:pt x="364" y="256"/>
                    </a:lnTo>
                    <a:lnTo>
                      <a:pt x="359" y="236"/>
                    </a:lnTo>
                    <a:lnTo>
                      <a:pt x="353" y="229"/>
                    </a:lnTo>
                    <a:lnTo>
                      <a:pt x="345" y="224"/>
                    </a:lnTo>
                    <a:lnTo>
                      <a:pt x="338" y="224"/>
                    </a:lnTo>
                    <a:lnTo>
                      <a:pt x="329" y="210"/>
                    </a:lnTo>
                    <a:lnTo>
                      <a:pt x="326" y="199"/>
                    </a:lnTo>
                    <a:lnTo>
                      <a:pt x="326" y="194"/>
                    </a:lnTo>
                    <a:lnTo>
                      <a:pt x="332" y="186"/>
                    </a:lnTo>
                    <a:lnTo>
                      <a:pt x="334" y="170"/>
                    </a:lnTo>
                    <a:lnTo>
                      <a:pt x="332" y="159"/>
                    </a:lnTo>
                    <a:lnTo>
                      <a:pt x="326" y="148"/>
                    </a:lnTo>
                    <a:lnTo>
                      <a:pt x="332" y="133"/>
                    </a:lnTo>
                    <a:lnTo>
                      <a:pt x="345" y="129"/>
                    </a:lnTo>
                    <a:lnTo>
                      <a:pt x="348" y="127"/>
                    </a:lnTo>
                    <a:lnTo>
                      <a:pt x="348" y="125"/>
                    </a:lnTo>
                    <a:lnTo>
                      <a:pt x="340" y="87"/>
                    </a:lnTo>
                    <a:lnTo>
                      <a:pt x="337" y="78"/>
                    </a:lnTo>
                    <a:lnTo>
                      <a:pt x="327" y="76"/>
                    </a:lnTo>
                    <a:lnTo>
                      <a:pt x="312" y="13"/>
                    </a:lnTo>
                    <a:lnTo>
                      <a:pt x="315" y="0"/>
                    </a:lnTo>
                    <a:lnTo>
                      <a:pt x="321" y="5"/>
                    </a:lnTo>
                    <a:lnTo>
                      <a:pt x="321" y="6"/>
                    </a:lnTo>
                    <a:lnTo>
                      <a:pt x="337" y="44"/>
                    </a:lnTo>
                    <a:lnTo>
                      <a:pt x="337" y="46"/>
                    </a:lnTo>
                    <a:lnTo>
                      <a:pt x="343" y="83"/>
                    </a:lnTo>
                    <a:lnTo>
                      <a:pt x="353" y="87"/>
                    </a:lnTo>
                    <a:lnTo>
                      <a:pt x="373" y="87"/>
                    </a:lnTo>
                    <a:lnTo>
                      <a:pt x="377" y="89"/>
                    </a:lnTo>
                    <a:lnTo>
                      <a:pt x="386" y="98"/>
                    </a:lnTo>
                    <a:lnTo>
                      <a:pt x="371" y="98"/>
                    </a:lnTo>
                    <a:lnTo>
                      <a:pt x="364" y="104"/>
                    </a:lnTo>
                    <a:lnTo>
                      <a:pt x="362" y="105"/>
                    </a:lnTo>
                    <a:lnTo>
                      <a:pt x="360" y="109"/>
                    </a:lnTo>
                    <a:lnTo>
                      <a:pt x="360" y="127"/>
                    </a:lnTo>
                    <a:lnTo>
                      <a:pt x="359" y="136"/>
                    </a:lnTo>
                    <a:lnTo>
                      <a:pt x="371" y="186"/>
                    </a:lnTo>
                    <a:lnTo>
                      <a:pt x="371" y="194"/>
                    </a:lnTo>
                    <a:lnTo>
                      <a:pt x="375" y="207"/>
                    </a:lnTo>
                    <a:lnTo>
                      <a:pt x="381" y="207"/>
                    </a:lnTo>
                    <a:lnTo>
                      <a:pt x="382" y="205"/>
                    </a:lnTo>
                    <a:lnTo>
                      <a:pt x="382" y="202"/>
                    </a:lnTo>
                    <a:lnTo>
                      <a:pt x="377" y="177"/>
                    </a:lnTo>
                    <a:lnTo>
                      <a:pt x="382" y="155"/>
                    </a:lnTo>
                    <a:lnTo>
                      <a:pt x="384" y="153"/>
                    </a:lnTo>
                    <a:lnTo>
                      <a:pt x="392" y="151"/>
                    </a:lnTo>
                    <a:lnTo>
                      <a:pt x="399" y="155"/>
                    </a:lnTo>
                    <a:lnTo>
                      <a:pt x="415" y="166"/>
                    </a:lnTo>
                    <a:lnTo>
                      <a:pt x="415" y="181"/>
                    </a:lnTo>
                    <a:lnTo>
                      <a:pt x="414" y="186"/>
                    </a:lnTo>
                    <a:lnTo>
                      <a:pt x="408" y="192"/>
                    </a:lnTo>
                    <a:lnTo>
                      <a:pt x="397" y="192"/>
                    </a:lnTo>
                    <a:lnTo>
                      <a:pt x="395" y="194"/>
                    </a:lnTo>
                    <a:lnTo>
                      <a:pt x="395" y="199"/>
                    </a:lnTo>
                    <a:lnTo>
                      <a:pt x="397" y="205"/>
                    </a:lnTo>
                    <a:lnTo>
                      <a:pt x="406" y="218"/>
                    </a:lnTo>
                    <a:lnTo>
                      <a:pt x="410" y="220"/>
                    </a:lnTo>
                    <a:lnTo>
                      <a:pt x="414" y="216"/>
                    </a:lnTo>
                    <a:lnTo>
                      <a:pt x="415" y="207"/>
                    </a:lnTo>
                    <a:lnTo>
                      <a:pt x="419" y="196"/>
                    </a:lnTo>
                    <a:lnTo>
                      <a:pt x="419" y="194"/>
                    </a:lnTo>
                    <a:lnTo>
                      <a:pt x="426" y="194"/>
                    </a:lnTo>
                    <a:lnTo>
                      <a:pt x="435" y="199"/>
                    </a:lnTo>
                    <a:lnTo>
                      <a:pt x="454" y="224"/>
                    </a:lnTo>
                    <a:lnTo>
                      <a:pt x="458" y="235"/>
                    </a:lnTo>
                    <a:lnTo>
                      <a:pt x="461" y="236"/>
                    </a:lnTo>
                    <a:lnTo>
                      <a:pt x="465" y="225"/>
                    </a:lnTo>
                    <a:lnTo>
                      <a:pt x="465" y="224"/>
                    </a:lnTo>
                    <a:lnTo>
                      <a:pt x="463" y="205"/>
                    </a:lnTo>
                    <a:lnTo>
                      <a:pt x="463" y="175"/>
                    </a:lnTo>
                    <a:lnTo>
                      <a:pt x="465" y="169"/>
                    </a:lnTo>
                    <a:lnTo>
                      <a:pt x="469" y="166"/>
                    </a:lnTo>
                    <a:lnTo>
                      <a:pt x="476" y="166"/>
                    </a:lnTo>
                    <a:lnTo>
                      <a:pt x="509" y="183"/>
                    </a:lnTo>
                    <a:lnTo>
                      <a:pt x="517" y="183"/>
                    </a:lnTo>
                    <a:lnTo>
                      <a:pt x="523" y="177"/>
                    </a:lnTo>
                    <a:lnTo>
                      <a:pt x="524" y="177"/>
                    </a:lnTo>
                    <a:lnTo>
                      <a:pt x="524" y="175"/>
                    </a:lnTo>
                    <a:lnTo>
                      <a:pt x="523" y="172"/>
                    </a:lnTo>
                    <a:lnTo>
                      <a:pt x="523" y="170"/>
                    </a:lnTo>
                    <a:lnTo>
                      <a:pt x="519" y="169"/>
                    </a:lnTo>
                    <a:lnTo>
                      <a:pt x="517" y="159"/>
                    </a:lnTo>
                    <a:lnTo>
                      <a:pt x="513" y="153"/>
                    </a:lnTo>
                    <a:lnTo>
                      <a:pt x="512" y="142"/>
                    </a:lnTo>
                    <a:lnTo>
                      <a:pt x="513" y="129"/>
                    </a:lnTo>
                    <a:lnTo>
                      <a:pt x="517" y="122"/>
                    </a:lnTo>
                    <a:lnTo>
                      <a:pt x="519" y="120"/>
                    </a:lnTo>
                    <a:lnTo>
                      <a:pt x="528" y="116"/>
                    </a:lnTo>
                    <a:lnTo>
                      <a:pt x="539" y="127"/>
                    </a:lnTo>
                    <a:lnTo>
                      <a:pt x="557" y="133"/>
                    </a:lnTo>
                    <a:lnTo>
                      <a:pt x="578" y="136"/>
                    </a:lnTo>
                    <a:lnTo>
                      <a:pt x="589" y="131"/>
                    </a:lnTo>
                    <a:lnTo>
                      <a:pt x="627" y="129"/>
                    </a:lnTo>
                    <a:lnTo>
                      <a:pt x="654" y="133"/>
                    </a:lnTo>
                    <a:lnTo>
                      <a:pt x="654" y="131"/>
                    </a:lnTo>
                    <a:lnTo>
                      <a:pt x="672" y="125"/>
                    </a:lnTo>
                    <a:lnTo>
                      <a:pt x="694" y="109"/>
                    </a:lnTo>
                    <a:lnTo>
                      <a:pt x="699" y="109"/>
                    </a:lnTo>
                    <a:lnTo>
                      <a:pt x="703" y="107"/>
                    </a:lnTo>
                    <a:lnTo>
                      <a:pt x="705" y="107"/>
                    </a:lnTo>
                    <a:lnTo>
                      <a:pt x="705" y="105"/>
                    </a:lnTo>
                    <a:lnTo>
                      <a:pt x="708" y="105"/>
                    </a:lnTo>
                    <a:lnTo>
                      <a:pt x="708" y="104"/>
                    </a:lnTo>
                    <a:lnTo>
                      <a:pt x="710" y="104"/>
                    </a:lnTo>
                    <a:lnTo>
                      <a:pt x="710" y="94"/>
                    </a:lnTo>
                    <a:lnTo>
                      <a:pt x="712" y="85"/>
                    </a:lnTo>
                    <a:lnTo>
                      <a:pt x="714" y="82"/>
                    </a:lnTo>
                    <a:lnTo>
                      <a:pt x="716" y="82"/>
                    </a:lnTo>
                    <a:lnTo>
                      <a:pt x="725" y="89"/>
                    </a:lnTo>
                    <a:lnTo>
                      <a:pt x="725" y="100"/>
                    </a:lnTo>
                    <a:lnTo>
                      <a:pt x="720" y="115"/>
                    </a:lnTo>
                    <a:lnTo>
                      <a:pt x="727" y="127"/>
                    </a:lnTo>
                    <a:lnTo>
                      <a:pt x="758" y="155"/>
                    </a:lnTo>
                    <a:lnTo>
                      <a:pt x="753" y="158"/>
                    </a:lnTo>
                    <a:lnTo>
                      <a:pt x="742" y="158"/>
                    </a:lnTo>
                    <a:lnTo>
                      <a:pt x="727" y="148"/>
                    </a:lnTo>
                    <a:lnTo>
                      <a:pt x="708" y="131"/>
                    </a:lnTo>
                    <a:lnTo>
                      <a:pt x="703" y="129"/>
                    </a:lnTo>
                    <a:lnTo>
                      <a:pt x="687" y="120"/>
                    </a:lnTo>
                    <a:lnTo>
                      <a:pt x="679" y="122"/>
                    </a:lnTo>
                    <a:lnTo>
                      <a:pt x="676" y="129"/>
                    </a:lnTo>
                    <a:lnTo>
                      <a:pt x="676" y="133"/>
                    </a:lnTo>
                    <a:lnTo>
                      <a:pt x="677" y="137"/>
                    </a:lnTo>
                    <a:lnTo>
                      <a:pt x="679" y="140"/>
                    </a:lnTo>
                    <a:lnTo>
                      <a:pt x="708" y="151"/>
                    </a:lnTo>
                    <a:lnTo>
                      <a:pt x="742" y="181"/>
                    </a:lnTo>
                    <a:lnTo>
                      <a:pt x="758" y="191"/>
                    </a:lnTo>
                    <a:lnTo>
                      <a:pt x="766" y="188"/>
                    </a:lnTo>
                    <a:lnTo>
                      <a:pt x="777" y="188"/>
                    </a:lnTo>
                    <a:lnTo>
                      <a:pt x="782" y="191"/>
                    </a:lnTo>
                    <a:lnTo>
                      <a:pt x="785" y="199"/>
                    </a:lnTo>
                    <a:lnTo>
                      <a:pt x="785" y="207"/>
                    </a:lnTo>
                    <a:lnTo>
                      <a:pt x="782" y="210"/>
                    </a:lnTo>
                    <a:lnTo>
                      <a:pt x="782" y="240"/>
                    </a:lnTo>
                    <a:lnTo>
                      <a:pt x="785" y="246"/>
                    </a:lnTo>
                    <a:lnTo>
                      <a:pt x="786" y="247"/>
                    </a:lnTo>
                    <a:lnTo>
                      <a:pt x="786" y="262"/>
                    </a:lnTo>
                    <a:lnTo>
                      <a:pt x="782" y="278"/>
                    </a:lnTo>
                    <a:lnTo>
                      <a:pt x="764" y="295"/>
                    </a:lnTo>
                    <a:lnTo>
                      <a:pt x="764" y="323"/>
                    </a:lnTo>
                    <a:lnTo>
                      <a:pt x="755" y="341"/>
                    </a:lnTo>
                    <a:lnTo>
                      <a:pt x="747" y="352"/>
                    </a:lnTo>
                    <a:lnTo>
                      <a:pt x="736" y="358"/>
                    </a:lnTo>
                    <a:lnTo>
                      <a:pt x="712" y="362"/>
                    </a:lnTo>
                    <a:lnTo>
                      <a:pt x="703" y="367"/>
                    </a:lnTo>
                    <a:lnTo>
                      <a:pt x="690" y="367"/>
                    </a:lnTo>
                    <a:lnTo>
                      <a:pt x="670" y="360"/>
                    </a:lnTo>
                    <a:lnTo>
                      <a:pt x="662" y="345"/>
                    </a:lnTo>
                    <a:lnTo>
                      <a:pt x="662" y="336"/>
                    </a:lnTo>
                    <a:lnTo>
                      <a:pt x="643" y="323"/>
                    </a:lnTo>
                    <a:lnTo>
                      <a:pt x="635" y="325"/>
                    </a:lnTo>
                    <a:lnTo>
                      <a:pt x="624" y="333"/>
                    </a:lnTo>
                    <a:lnTo>
                      <a:pt x="624" y="334"/>
                    </a:lnTo>
                    <a:lnTo>
                      <a:pt x="627" y="347"/>
                    </a:lnTo>
                    <a:lnTo>
                      <a:pt x="624" y="352"/>
                    </a:lnTo>
                    <a:lnTo>
                      <a:pt x="611" y="352"/>
                    </a:lnTo>
                    <a:lnTo>
                      <a:pt x="607" y="347"/>
                    </a:lnTo>
                    <a:lnTo>
                      <a:pt x="607" y="341"/>
                    </a:lnTo>
                    <a:lnTo>
                      <a:pt x="610" y="334"/>
                    </a:lnTo>
                    <a:lnTo>
                      <a:pt x="611" y="325"/>
                    </a:lnTo>
                    <a:lnTo>
                      <a:pt x="611" y="317"/>
                    </a:lnTo>
                    <a:lnTo>
                      <a:pt x="589" y="306"/>
                    </a:lnTo>
                    <a:lnTo>
                      <a:pt x="583" y="303"/>
                    </a:lnTo>
                    <a:lnTo>
                      <a:pt x="578" y="303"/>
                    </a:lnTo>
                    <a:lnTo>
                      <a:pt x="578" y="306"/>
                    </a:lnTo>
                    <a:lnTo>
                      <a:pt x="577" y="308"/>
                    </a:lnTo>
                    <a:lnTo>
                      <a:pt x="578" y="317"/>
                    </a:lnTo>
                    <a:lnTo>
                      <a:pt x="581" y="317"/>
                    </a:lnTo>
                    <a:lnTo>
                      <a:pt x="583" y="319"/>
                    </a:lnTo>
                    <a:lnTo>
                      <a:pt x="583" y="322"/>
                    </a:lnTo>
                    <a:lnTo>
                      <a:pt x="588" y="327"/>
                    </a:lnTo>
                    <a:lnTo>
                      <a:pt x="588" y="330"/>
                    </a:lnTo>
                    <a:lnTo>
                      <a:pt x="583" y="341"/>
                    </a:lnTo>
                    <a:lnTo>
                      <a:pt x="578" y="347"/>
                    </a:lnTo>
                    <a:lnTo>
                      <a:pt x="574" y="352"/>
                    </a:lnTo>
                    <a:lnTo>
                      <a:pt x="568" y="341"/>
                    </a:lnTo>
                    <a:lnTo>
                      <a:pt x="561" y="333"/>
                    </a:lnTo>
                    <a:lnTo>
                      <a:pt x="537" y="330"/>
                    </a:lnTo>
                    <a:lnTo>
                      <a:pt x="530" y="333"/>
                    </a:lnTo>
                    <a:lnTo>
                      <a:pt x="519" y="333"/>
                    </a:lnTo>
                    <a:lnTo>
                      <a:pt x="513" y="327"/>
                    </a:lnTo>
                    <a:lnTo>
                      <a:pt x="493" y="300"/>
                    </a:lnTo>
                    <a:lnTo>
                      <a:pt x="491" y="300"/>
                    </a:lnTo>
                    <a:lnTo>
                      <a:pt x="482" y="284"/>
                    </a:lnTo>
                    <a:lnTo>
                      <a:pt x="471" y="278"/>
                    </a:lnTo>
                    <a:lnTo>
                      <a:pt x="458" y="284"/>
                    </a:lnTo>
                    <a:lnTo>
                      <a:pt x="447" y="282"/>
                    </a:lnTo>
                    <a:lnTo>
                      <a:pt x="439" y="275"/>
                    </a:lnTo>
                    <a:lnTo>
                      <a:pt x="426" y="279"/>
                    </a:lnTo>
                    <a:lnTo>
                      <a:pt x="410" y="289"/>
                    </a:lnTo>
                    <a:lnTo>
                      <a:pt x="399" y="312"/>
                    </a:lnTo>
                    <a:lnTo>
                      <a:pt x="399" y="317"/>
                    </a:lnTo>
                    <a:lnTo>
                      <a:pt x="404" y="319"/>
                    </a:lnTo>
                    <a:lnTo>
                      <a:pt x="424" y="345"/>
                    </a:lnTo>
                    <a:lnTo>
                      <a:pt x="428" y="345"/>
                    </a:lnTo>
                    <a:lnTo>
                      <a:pt x="432" y="347"/>
                    </a:lnTo>
                    <a:lnTo>
                      <a:pt x="441" y="345"/>
                    </a:lnTo>
                    <a:lnTo>
                      <a:pt x="443" y="344"/>
                    </a:lnTo>
                    <a:lnTo>
                      <a:pt x="450" y="345"/>
                    </a:lnTo>
                    <a:lnTo>
                      <a:pt x="461" y="345"/>
                    </a:lnTo>
                    <a:lnTo>
                      <a:pt x="465" y="349"/>
                    </a:lnTo>
                    <a:lnTo>
                      <a:pt x="479" y="356"/>
                    </a:lnTo>
                    <a:lnTo>
                      <a:pt x="501" y="378"/>
                    </a:lnTo>
                    <a:lnTo>
                      <a:pt x="504" y="388"/>
                    </a:lnTo>
                    <a:lnTo>
                      <a:pt x="523" y="409"/>
                    </a:lnTo>
                    <a:lnTo>
                      <a:pt x="528" y="424"/>
                    </a:lnTo>
                    <a:lnTo>
                      <a:pt x="523" y="448"/>
                    </a:lnTo>
                    <a:lnTo>
                      <a:pt x="517" y="450"/>
                    </a:lnTo>
                    <a:lnTo>
                      <a:pt x="517" y="453"/>
                    </a:lnTo>
                    <a:lnTo>
                      <a:pt x="519" y="456"/>
                    </a:lnTo>
                    <a:lnTo>
                      <a:pt x="523" y="459"/>
                    </a:lnTo>
                    <a:lnTo>
                      <a:pt x="530" y="465"/>
                    </a:lnTo>
                    <a:lnTo>
                      <a:pt x="530" y="467"/>
                    </a:lnTo>
                    <a:lnTo>
                      <a:pt x="572" y="491"/>
                    </a:lnTo>
                    <a:lnTo>
                      <a:pt x="611" y="498"/>
                    </a:lnTo>
                    <a:lnTo>
                      <a:pt x="621" y="498"/>
                    </a:lnTo>
                    <a:lnTo>
                      <a:pt x="640" y="480"/>
                    </a:lnTo>
                    <a:lnTo>
                      <a:pt x="643" y="480"/>
                    </a:lnTo>
                    <a:lnTo>
                      <a:pt x="646" y="478"/>
                    </a:lnTo>
                    <a:lnTo>
                      <a:pt x="651" y="476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Line 516">
                <a:extLst>
                  <a:ext uri="{FF2B5EF4-FFF2-40B4-BE49-F238E27FC236}">
                    <a16:creationId xmlns:a16="http://schemas.microsoft.com/office/drawing/2014/main" id="{2DC125C5-399D-A2A9-36F2-4DF34AFC93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2352" y="1388"/>
                <a:ext cx="1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517">
                <a:extLst>
                  <a:ext uri="{FF2B5EF4-FFF2-40B4-BE49-F238E27FC236}">
                    <a16:creationId xmlns:a16="http://schemas.microsoft.com/office/drawing/2014/main" id="{A1444415-8C83-D37D-870B-3C95F2BC07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2" y="1387"/>
                <a:ext cx="1" cy="1"/>
              </a:xfrm>
              <a:custGeom>
                <a:avLst/>
                <a:gdLst>
                  <a:gd name="T0" fmla="*/ 0 w 7"/>
                  <a:gd name="T1" fmla="*/ 0 h 7"/>
                  <a:gd name="T2" fmla="*/ 7 w 7"/>
                  <a:gd name="T3" fmla="*/ 3 h 7"/>
                  <a:gd name="T4" fmla="*/ 7 w 7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7">
                    <a:moveTo>
                      <a:pt x="0" y="0"/>
                    </a:moveTo>
                    <a:lnTo>
                      <a:pt x="7" y="3"/>
                    </a:lnTo>
                    <a:lnTo>
                      <a:pt x="7" y="7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Line 518">
                <a:extLst>
                  <a:ext uri="{FF2B5EF4-FFF2-40B4-BE49-F238E27FC236}">
                    <a16:creationId xmlns:a16="http://schemas.microsoft.com/office/drawing/2014/main" id="{E47DC098-865A-6747-0D75-C417FA7AB2A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53" y="1389"/>
                <a:ext cx="1" cy="0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519">
                <a:extLst>
                  <a:ext uri="{FF2B5EF4-FFF2-40B4-BE49-F238E27FC236}">
                    <a16:creationId xmlns:a16="http://schemas.microsoft.com/office/drawing/2014/main" id="{98329775-8156-98C1-C6EE-1E252E5278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9" y="1388"/>
                <a:ext cx="1" cy="1"/>
              </a:xfrm>
              <a:custGeom>
                <a:avLst/>
                <a:gdLst>
                  <a:gd name="T0" fmla="*/ 9 w 9"/>
                  <a:gd name="T1" fmla="*/ 4 h 7"/>
                  <a:gd name="T2" fmla="*/ 4 w 9"/>
                  <a:gd name="T3" fmla="*/ 7 h 7"/>
                  <a:gd name="T4" fmla="*/ 2 w 9"/>
                  <a:gd name="T5" fmla="*/ 4 h 7"/>
                  <a:gd name="T6" fmla="*/ 0 w 9"/>
                  <a:gd name="T7" fmla="*/ 0 h 7"/>
                  <a:gd name="T8" fmla="*/ 2 w 9"/>
                  <a:gd name="T9" fmla="*/ 2 h 7"/>
                  <a:gd name="T10" fmla="*/ 9 w 9"/>
                  <a:gd name="T11" fmla="*/ 2 h 7"/>
                  <a:gd name="T12" fmla="*/ 9 w 9"/>
                  <a:gd name="T1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7">
                    <a:moveTo>
                      <a:pt x="9" y="4"/>
                    </a:moveTo>
                    <a:lnTo>
                      <a:pt x="4" y="7"/>
                    </a:lnTo>
                    <a:lnTo>
                      <a:pt x="2" y="4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9" y="2"/>
                    </a:lnTo>
                    <a:lnTo>
                      <a:pt x="9" y="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520">
                <a:extLst>
                  <a:ext uri="{FF2B5EF4-FFF2-40B4-BE49-F238E27FC236}">
                    <a16:creationId xmlns:a16="http://schemas.microsoft.com/office/drawing/2014/main" id="{7AA44636-9F02-C370-A38A-8FB66A7F90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8" y="1408"/>
                <a:ext cx="35" cy="19"/>
              </a:xfrm>
              <a:custGeom>
                <a:avLst/>
                <a:gdLst>
                  <a:gd name="T0" fmla="*/ 0 w 240"/>
                  <a:gd name="T1" fmla="*/ 94 h 134"/>
                  <a:gd name="T2" fmla="*/ 1 w 240"/>
                  <a:gd name="T3" fmla="*/ 97 h 134"/>
                  <a:gd name="T4" fmla="*/ 12 w 240"/>
                  <a:gd name="T5" fmla="*/ 101 h 134"/>
                  <a:gd name="T6" fmla="*/ 27 w 240"/>
                  <a:gd name="T7" fmla="*/ 108 h 134"/>
                  <a:gd name="T8" fmla="*/ 27 w 240"/>
                  <a:gd name="T9" fmla="*/ 110 h 134"/>
                  <a:gd name="T10" fmla="*/ 44 w 240"/>
                  <a:gd name="T11" fmla="*/ 125 h 134"/>
                  <a:gd name="T12" fmla="*/ 55 w 240"/>
                  <a:gd name="T13" fmla="*/ 131 h 134"/>
                  <a:gd name="T14" fmla="*/ 62 w 240"/>
                  <a:gd name="T15" fmla="*/ 134 h 134"/>
                  <a:gd name="T16" fmla="*/ 67 w 240"/>
                  <a:gd name="T17" fmla="*/ 134 h 134"/>
                  <a:gd name="T18" fmla="*/ 67 w 240"/>
                  <a:gd name="T19" fmla="*/ 131 h 134"/>
                  <a:gd name="T20" fmla="*/ 156 w 240"/>
                  <a:gd name="T21" fmla="*/ 125 h 134"/>
                  <a:gd name="T22" fmla="*/ 167 w 240"/>
                  <a:gd name="T23" fmla="*/ 116 h 134"/>
                  <a:gd name="T24" fmla="*/ 164 w 240"/>
                  <a:gd name="T25" fmla="*/ 108 h 134"/>
                  <a:gd name="T26" fmla="*/ 161 w 240"/>
                  <a:gd name="T27" fmla="*/ 105 h 134"/>
                  <a:gd name="T28" fmla="*/ 158 w 240"/>
                  <a:gd name="T29" fmla="*/ 7 h 134"/>
                  <a:gd name="T30" fmla="*/ 178 w 240"/>
                  <a:gd name="T31" fmla="*/ 0 h 134"/>
                  <a:gd name="T32" fmla="*/ 186 w 240"/>
                  <a:gd name="T33" fmla="*/ 0 h 134"/>
                  <a:gd name="T34" fmla="*/ 186 w 240"/>
                  <a:gd name="T35" fmla="*/ 2 h 134"/>
                  <a:gd name="T36" fmla="*/ 189 w 240"/>
                  <a:gd name="T37" fmla="*/ 5 h 134"/>
                  <a:gd name="T38" fmla="*/ 200 w 240"/>
                  <a:gd name="T39" fmla="*/ 13 h 134"/>
                  <a:gd name="T40" fmla="*/ 219 w 240"/>
                  <a:gd name="T41" fmla="*/ 13 h 134"/>
                  <a:gd name="T42" fmla="*/ 237 w 240"/>
                  <a:gd name="T43" fmla="*/ 5 h 134"/>
                  <a:gd name="T44" fmla="*/ 240 w 240"/>
                  <a:gd name="T45" fmla="*/ 0 h 134"/>
                  <a:gd name="T46" fmla="*/ 231 w 240"/>
                  <a:gd name="T47" fmla="*/ 32 h 134"/>
                  <a:gd name="T48" fmla="*/ 233 w 240"/>
                  <a:gd name="T49" fmla="*/ 33 h 134"/>
                  <a:gd name="T50" fmla="*/ 240 w 240"/>
                  <a:gd name="T51" fmla="*/ 3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40" h="134">
                    <a:moveTo>
                      <a:pt x="0" y="94"/>
                    </a:moveTo>
                    <a:lnTo>
                      <a:pt x="1" y="97"/>
                    </a:lnTo>
                    <a:lnTo>
                      <a:pt x="12" y="101"/>
                    </a:lnTo>
                    <a:lnTo>
                      <a:pt x="27" y="108"/>
                    </a:lnTo>
                    <a:lnTo>
                      <a:pt x="27" y="110"/>
                    </a:lnTo>
                    <a:lnTo>
                      <a:pt x="44" y="125"/>
                    </a:lnTo>
                    <a:lnTo>
                      <a:pt x="55" y="131"/>
                    </a:lnTo>
                    <a:lnTo>
                      <a:pt x="62" y="134"/>
                    </a:lnTo>
                    <a:lnTo>
                      <a:pt x="67" y="134"/>
                    </a:lnTo>
                    <a:lnTo>
                      <a:pt x="67" y="131"/>
                    </a:lnTo>
                    <a:lnTo>
                      <a:pt x="156" y="125"/>
                    </a:lnTo>
                    <a:lnTo>
                      <a:pt x="167" y="116"/>
                    </a:lnTo>
                    <a:lnTo>
                      <a:pt x="164" y="108"/>
                    </a:lnTo>
                    <a:lnTo>
                      <a:pt x="161" y="105"/>
                    </a:lnTo>
                    <a:lnTo>
                      <a:pt x="158" y="7"/>
                    </a:lnTo>
                    <a:lnTo>
                      <a:pt x="178" y="0"/>
                    </a:lnTo>
                    <a:lnTo>
                      <a:pt x="186" y="0"/>
                    </a:lnTo>
                    <a:lnTo>
                      <a:pt x="186" y="2"/>
                    </a:lnTo>
                    <a:lnTo>
                      <a:pt x="189" y="5"/>
                    </a:lnTo>
                    <a:lnTo>
                      <a:pt x="200" y="13"/>
                    </a:lnTo>
                    <a:lnTo>
                      <a:pt x="219" y="13"/>
                    </a:lnTo>
                    <a:lnTo>
                      <a:pt x="237" y="5"/>
                    </a:lnTo>
                    <a:lnTo>
                      <a:pt x="240" y="0"/>
                    </a:lnTo>
                    <a:lnTo>
                      <a:pt x="231" y="32"/>
                    </a:lnTo>
                    <a:lnTo>
                      <a:pt x="233" y="33"/>
                    </a:lnTo>
                    <a:lnTo>
                      <a:pt x="240" y="3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Line 521">
                <a:extLst>
                  <a:ext uri="{FF2B5EF4-FFF2-40B4-BE49-F238E27FC236}">
                    <a16:creationId xmlns:a16="http://schemas.microsoft.com/office/drawing/2014/main" id="{AD06E135-F4D7-1AA8-596B-880A15FA18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393" y="1412"/>
                <a:ext cx="0" cy="0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Line 522">
                <a:extLst>
                  <a:ext uri="{FF2B5EF4-FFF2-40B4-BE49-F238E27FC236}">
                    <a16:creationId xmlns:a16="http://schemas.microsoft.com/office/drawing/2014/main" id="{F454BE5C-DD42-7BFA-CEC5-29707993B3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393" y="1412"/>
                <a:ext cx="0" cy="0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523">
                <a:extLst>
                  <a:ext uri="{FF2B5EF4-FFF2-40B4-BE49-F238E27FC236}">
                    <a16:creationId xmlns:a16="http://schemas.microsoft.com/office/drawing/2014/main" id="{D200F319-1892-372D-5438-22BE2F6B9B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3" y="1411"/>
                <a:ext cx="1" cy="1"/>
              </a:xfrm>
              <a:custGeom>
                <a:avLst/>
                <a:gdLst>
                  <a:gd name="T0" fmla="*/ 0 w 11"/>
                  <a:gd name="T1" fmla="*/ 7 h 7"/>
                  <a:gd name="T2" fmla="*/ 1 w 11"/>
                  <a:gd name="T3" fmla="*/ 5 h 7"/>
                  <a:gd name="T4" fmla="*/ 6 w 11"/>
                  <a:gd name="T5" fmla="*/ 2 h 7"/>
                  <a:gd name="T6" fmla="*/ 11 w 11"/>
                  <a:gd name="T7" fmla="*/ 2 h 7"/>
                  <a:gd name="T8" fmla="*/ 8 w 11"/>
                  <a:gd name="T9" fmla="*/ 0 h 7"/>
                  <a:gd name="T10" fmla="*/ 6 w 11"/>
                  <a:gd name="T11" fmla="*/ 0 h 7"/>
                  <a:gd name="T12" fmla="*/ 0 w 11"/>
                  <a:gd name="T13" fmla="*/ 2 h 7"/>
                  <a:gd name="T14" fmla="*/ 0 w 11"/>
                  <a:gd name="T1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7">
                    <a:moveTo>
                      <a:pt x="0" y="7"/>
                    </a:moveTo>
                    <a:lnTo>
                      <a:pt x="1" y="5"/>
                    </a:lnTo>
                    <a:lnTo>
                      <a:pt x="6" y="2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0" y="2"/>
                    </a:lnTo>
                    <a:lnTo>
                      <a:pt x="0" y="7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524">
                <a:extLst>
                  <a:ext uri="{FF2B5EF4-FFF2-40B4-BE49-F238E27FC236}">
                    <a16:creationId xmlns:a16="http://schemas.microsoft.com/office/drawing/2014/main" id="{1CACA4BF-2C1A-A2CD-8B81-A1DFA79C4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2" y="1412"/>
                <a:ext cx="109" cy="60"/>
              </a:xfrm>
              <a:custGeom>
                <a:avLst/>
                <a:gdLst>
                  <a:gd name="T0" fmla="*/ 0 w 765"/>
                  <a:gd name="T1" fmla="*/ 10 h 417"/>
                  <a:gd name="T2" fmla="*/ 22 w 765"/>
                  <a:gd name="T3" fmla="*/ 25 h 417"/>
                  <a:gd name="T4" fmla="*/ 28 w 765"/>
                  <a:gd name="T5" fmla="*/ 40 h 417"/>
                  <a:gd name="T6" fmla="*/ 71 w 765"/>
                  <a:gd name="T7" fmla="*/ 97 h 417"/>
                  <a:gd name="T8" fmla="*/ 68 w 765"/>
                  <a:gd name="T9" fmla="*/ 117 h 417"/>
                  <a:gd name="T10" fmla="*/ 83 w 765"/>
                  <a:gd name="T11" fmla="*/ 123 h 417"/>
                  <a:gd name="T12" fmla="*/ 79 w 765"/>
                  <a:gd name="T13" fmla="*/ 167 h 417"/>
                  <a:gd name="T14" fmla="*/ 129 w 765"/>
                  <a:gd name="T15" fmla="*/ 235 h 417"/>
                  <a:gd name="T16" fmla="*/ 155 w 765"/>
                  <a:gd name="T17" fmla="*/ 259 h 417"/>
                  <a:gd name="T18" fmla="*/ 151 w 765"/>
                  <a:gd name="T19" fmla="*/ 286 h 417"/>
                  <a:gd name="T20" fmla="*/ 207 w 765"/>
                  <a:gd name="T21" fmla="*/ 278 h 417"/>
                  <a:gd name="T22" fmla="*/ 235 w 765"/>
                  <a:gd name="T23" fmla="*/ 298 h 417"/>
                  <a:gd name="T24" fmla="*/ 280 w 765"/>
                  <a:gd name="T25" fmla="*/ 300 h 417"/>
                  <a:gd name="T26" fmla="*/ 304 w 765"/>
                  <a:gd name="T27" fmla="*/ 308 h 417"/>
                  <a:gd name="T28" fmla="*/ 352 w 765"/>
                  <a:gd name="T29" fmla="*/ 294 h 417"/>
                  <a:gd name="T30" fmla="*/ 363 w 765"/>
                  <a:gd name="T31" fmla="*/ 264 h 417"/>
                  <a:gd name="T32" fmla="*/ 355 w 765"/>
                  <a:gd name="T33" fmla="*/ 232 h 417"/>
                  <a:gd name="T34" fmla="*/ 356 w 765"/>
                  <a:gd name="T35" fmla="*/ 206 h 417"/>
                  <a:gd name="T36" fmla="*/ 347 w 765"/>
                  <a:gd name="T37" fmla="*/ 177 h 417"/>
                  <a:gd name="T38" fmla="*/ 356 w 765"/>
                  <a:gd name="T39" fmla="*/ 177 h 417"/>
                  <a:gd name="T40" fmla="*/ 356 w 765"/>
                  <a:gd name="T41" fmla="*/ 195 h 417"/>
                  <a:gd name="T42" fmla="*/ 363 w 765"/>
                  <a:gd name="T43" fmla="*/ 206 h 417"/>
                  <a:gd name="T44" fmla="*/ 358 w 765"/>
                  <a:gd name="T45" fmla="*/ 235 h 417"/>
                  <a:gd name="T46" fmla="*/ 371 w 765"/>
                  <a:gd name="T47" fmla="*/ 270 h 417"/>
                  <a:gd name="T48" fmla="*/ 442 w 765"/>
                  <a:gd name="T49" fmla="*/ 235 h 417"/>
                  <a:gd name="T50" fmla="*/ 524 w 765"/>
                  <a:gd name="T51" fmla="*/ 231 h 417"/>
                  <a:gd name="T52" fmla="*/ 531 w 765"/>
                  <a:gd name="T53" fmla="*/ 242 h 417"/>
                  <a:gd name="T54" fmla="*/ 461 w 765"/>
                  <a:gd name="T55" fmla="*/ 239 h 417"/>
                  <a:gd name="T56" fmla="*/ 395 w 765"/>
                  <a:gd name="T57" fmla="*/ 276 h 417"/>
                  <a:gd name="T58" fmla="*/ 411 w 765"/>
                  <a:gd name="T59" fmla="*/ 302 h 417"/>
                  <a:gd name="T60" fmla="*/ 464 w 765"/>
                  <a:gd name="T61" fmla="*/ 353 h 417"/>
                  <a:gd name="T62" fmla="*/ 481 w 765"/>
                  <a:gd name="T63" fmla="*/ 359 h 417"/>
                  <a:gd name="T64" fmla="*/ 530 w 765"/>
                  <a:gd name="T65" fmla="*/ 344 h 417"/>
                  <a:gd name="T66" fmla="*/ 531 w 765"/>
                  <a:gd name="T67" fmla="*/ 346 h 417"/>
                  <a:gd name="T68" fmla="*/ 535 w 765"/>
                  <a:gd name="T69" fmla="*/ 368 h 417"/>
                  <a:gd name="T70" fmla="*/ 658 w 765"/>
                  <a:gd name="T71" fmla="*/ 395 h 417"/>
                  <a:gd name="T72" fmla="*/ 675 w 765"/>
                  <a:gd name="T73" fmla="*/ 396 h 417"/>
                  <a:gd name="T74" fmla="*/ 688 w 765"/>
                  <a:gd name="T75" fmla="*/ 403 h 417"/>
                  <a:gd name="T76" fmla="*/ 732 w 765"/>
                  <a:gd name="T77" fmla="*/ 407 h 417"/>
                  <a:gd name="T78" fmla="*/ 762 w 765"/>
                  <a:gd name="T79" fmla="*/ 313 h 417"/>
                  <a:gd name="T80" fmla="*/ 754 w 765"/>
                  <a:gd name="T81" fmla="*/ 291 h 417"/>
                  <a:gd name="T82" fmla="*/ 748 w 765"/>
                  <a:gd name="T83" fmla="*/ 280 h 417"/>
                  <a:gd name="T84" fmla="*/ 741 w 765"/>
                  <a:gd name="T85" fmla="*/ 270 h 417"/>
                  <a:gd name="T86" fmla="*/ 741 w 765"/>
                  <a:gd name="T87" fmla="*/ 217 h 417"/>
                  <a:gd name="T88" fmla="*/ 760 w 765"/>
                  <a:gd name="T89" fmla="*/ 199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65" h="417">
                    <a:moveTo>
                      <a:pt x="5" y="0"/>
                    </a:moveTo>
                    <a:lnTo>
                      <a:pt x="0" y="7"/>
                    </a:lnTo>
                    <a:lnTo>
                      <a:pt x="0" y="10"/>
                    </a:lnTo>
                    <a:lnTo>
                      <a:pt x="11" y="21"/>
                    </a:lnTo>
                    <a:lnTo>
                      <a:pt x="20" y="25"/>
                    </a:lnTo>
                    <a:lnTo>
                      <a:pt x="22" y="25"/>
                    </a:lnTo>
                    <a:lnTo>
                      <a:pt x="24" y="27"/>
                    </a:lnTo>
                    <a:lnTo>
                      <a:pt x="28" y="35"/>
                    </a:lnTo>
                    <a:lnTo>
                      <a:pt x="28" y="40"/>
                    </a:lnTo>
                    <a:lnTo>
                      <a:pt x="30" y="49"/>
                    </a:lnTo>
                    <a:lnTo>
                      <a:pt x="76" y="90"/>
                    </a:lnTo>
                    <a:lnTo>
                      <a:pt x="71" y="97"/>
                    </a:lnTo>
                    <a:lnTo>
                      <a:pt x="63" y="100"/>
                    </a:lnTo>
                    <a:lnTo>
                      <a:pt x="50" y="104"/>
                    </a:lnTo>
                    <a:lnTo>
                      <a:pt x="68" y="117"/>
                    </a:lnTo>
                    <a:lnTo>
                      <a:pt x="76" y="119"/>
                    </a:lnTo>
                    <a:lnTo>
                      <a:pt x="82" y="122"/>
                    </a:lnTo>
                    <a:lnTo>
                      <a:pt x="83" y="123"/>
                    </a:lnTo>
                    <a:lnTo>
                      <a:pt x="83" y="125"/>
                    </a:lnTo>
                    <a:lnTo>
                      <a:pt x="72" y="152"/>
                    </a:lnTo>
                    <a:lnTo>
                      <a:pt x="79" y="167"/>
                    </a:lnTo>
                    <a:lnTo>
                      <a:pt x="100" y="189"/>
                    </a:lnTo>
                    <a:lnTo>
                      <a:pt x="129" y="231"/>
                    </a:lnTo>
                    <a:lnTo>
                      <a:pt x="129" y="235"/>
                    </a:lnTo>
                    <a:lnTo>
                      <a:pt x="133" y="237"/>
                    </a:lnTo>
                    <a:lnTo>
                      <a:pt x="136" y="239"/>
                    </a:lnTo>
                    <a:lnTo>
                      <a:pt x="155" y="259"/>
                    </a:lnTo>
                    <a:lnTo>
                      <a:pt x="155" y="267"/>
                    </a:lnTo>
                    <a:lnTo>
                      <a:pt x="158" y="276"/>
                    </a:lnTo>
                    <a:lnTo>
                      <a:pt x="151" y="286"/>
                    </a:lnTo>
                    <a:lnTo>
                      <a:pt x="159" y="287"/>
                    </a:lnTo>
                    <a:lnTo>
                      <a:pt x="181" y="275"/>
                    </a:lnTo>
                    <a:lnTo>
                      <a:pt x="207" y="278"/>
                    </a:lnTo>
                    <a:lnTo>
                      <a:pt x="214" y="278"/>
                    </a:lnTo>
                    <a:lnTo>
                      <a:pt x="227" y="289"/>
                    </a:lnTo>
                    <a:lnTo>
                      <a:pt x="235" y="298"/>
                    </a:lnTo>
                    <a:lnTo>
                      <a:pt x="247" y="308"/>
                    </a:lnTo>
                    <a:lnTo>
                      <a:pt x="264" y="300"/>
                    </a:lnTo>
                    <a:lnTo>
                      <a:pt x="280" y="300"/>
                    </a:lnTo>
                    <a:lnTo>
                      <a:pt x="286" y="302"/>
                    </a:lnTo>
                    <a:lnTo>
                      <a:pt x="293" y="302"/>
                    </a:lnTo>
                    <a:lnTo>
                      <a:pt x="304" y="308"/>
                    </a:lnTo>
                    <a:lnTo>
                      <a:pt x="322" y="308"/>
                    </a:lnTo>
                    <a:lnTo>
                      <a:pt x="323" y="304"/>
                    </a:lnTo>
                    <a:lnTo>
                      <a:pt x="352" y="294"/>
                    </a:lnTo>
                    <a:lnTo>
                      <a:pt x="355" y="294"/>
                    </a:lnTo>
                    <a:lnTo>
                      <a:pt x="366" y="286"/>
                    </a:lnTo>
                    <a:lnTo>
                      <a:pt x="363" y="264"/>
                    </a:lnTo>
                    <a:lnTo>
                      <a:pt x="363" y="259"/>
                    </a:lnTo>
                    <a:lnTo>
                      <a:pt x="358" y="250"/>
                    </a:lnTo>
                    <a:lnTo>
                      <a:pt x="355" y="232"/>
                    </a:lnTo>
                    <a:lnTo>
                      <a:pt x="358" y="215"/>
                    </a:lnTo>
                    <a:lnTo>
                      <a:pt x="358" y="209"/>
                    </a:lnTo>
                    <a:lnTo>
                      <a:pt x="356" y="206"/>
                    </a:lnTo>
                    <a:lnTo>
                      <a:pt x="347" y="195"/>
                    </a:lnTo>
                    <a:lnTo>
                      <a:pt x="341" y="184"/>
                    </a:lnTo>
                    <a:lnTo>
                      <a:pt x="347" y="177"/>
                    </a:lnTo>
                    <a:lnTo>
                      <a:pt x="358" y="169"/>
                    </a:lnTo>
                    <a:lnTo>
                      <a:pt x="366" y="169"/>
                    </a:lnTo>
                    <a:lnTo>
                      <a:pt x="356" y="177"/>
                    </a:lnTo>
                    <a:lnTo>
                      <a:pt x="355" y="184"/>
                    </a:lnTo>
                    <a:lnTo>
                      <a:pt x="355" y="193"/>
                    </a:lnTo>
                    <a:lnTo>
                      <a:pt x="356" y="195"/>
                    </a:lnTo>
                    <a:lnTo>
                      <a:pt x="360" y="200"/>
                    </a:lnTo>
                    <a:lnTo>
                      <a:pt x="360" y="202"/>
                    </a:lnTo>
                    <a:lnTo>
                      <a:pt x="363" y="206"/>
                    </a:lnTo>
                    <a:lnTo>
                      <a:pt x="363" y="215"/>
                    </a:lnTo>
                    <a:lnTo>
                      <a:pt x="358" y="224"/>
                    </a:lnTo>
                    <a:lnTo>
                      <a:pt x="358" y="235"/>
                    </a:lnTo>
                    <a:lnTo>
                      <a:pt x="360" y="239"/>
                    </a:lnTo>
                    <a:lnTo>
                      <a:pt x="363" y="250"/>
                    </a:lnTo>
                    <a:lnTo>
                      <a:pt x="371" y="270"/>
                    </a:lnTo>
                    <a:lnTo>
                      <a:pt x="378" y="276"/>
                    </a:lnTo>
                    <a:lnTo>
                      <a:pt x="410" y="259"/>
                    </a:lnTo>
                    <a:lnTo>
                      <a:pt x="442" y="235"/>
                    </a:lnTo>
                    <a:lnTo>
                      <a:pt x="457" y="235"/>
                    </a:lnTo>
                    <a:lnTo>
                      <a:pt x="491" y="224"/>
                    </a:lnTo>
                    <a:lnTo>
                      <a:pt x="524" y="231"/>
                    </a:lnTo>
                    <a:lnTo>
                      <a:pt x="544" y="231"/>
                    </a:lnTo>
                    <a:lnTo>
                      <a:pt x="535" y="242"/>
                    </a:lnTo>
                    <a:lnTo>
                      <a:pt x="531" y="242"/>
                    </a:lnTo>
                    <a:lnTo>
                      <a:pt x="509" y="231"/>
                    </a:lnTo>
                    <a:lnTo>
                      <a:pt x="483" y="231"/>
                    </a:lnTo>
                    <a:lnTo>
                      <a:pt x="461" y="239"/>
                    </a:lnTo>
                    <a:lnTo>
                      <a:pt x="437" y="243"/>
                    </a:lnTo>
                    <a:lnTo>
                      <a:pt x="426" y="253"/>
                    </a:lnTo>
                    <a:lnTo>
                      <a:pt x="395" y="276"/>
                    </a:lnTo>
                    <a:lnTo>
                      <a:pt x="393" y="280"/>
                    </a:lnTo>
                    <a:lnTo>
                      <a:pt x="393" y="291"/>
                    </a:lnTo>
                    <a:lnTo>
                      <a:pt x="411" y="302"/>
                    </a:lnTo>
                    <a:lnTo>
                      <a:pt x="420" y="313"/>
                    </a:lnTo>
                    <a:lnTo>
                      <a:pt x="422" y="315"/>
                    </a:lnTo>
                    <a:lnTo>
                      <a:pt x="464" y="353"/>
                    </a:lnTo>
                    <a:lnTo>
                      <a:pt x="465" y="357"/>
                    </a:lnTo>
                    <a:lnTo>
                      <a:pt x="475" y="359"/>
                    </a:lnTo>
                    <a:lnTo>
                      <a:pt x="481" y="359"/>
                    </a:lnTo>
                    <a:lnTo>
                      <a:pt x="508" y="353"/>
                    </a:lnTo>
                    <a:lnTo>
                      <a:pt x="522" y="353"/>
                    </a:lnTo>
                    <a:lnTo>
                      <a:pt x="530" y="344"/>
                    </a:lnTo>
                    <a:lnTo>
                      <a:pt x="533" y="333"/>
                    </a:lnTo>
                    <a:lnTo>
                      <a:pt x="546" y="322"/>
                    </a:lnTo>
                    <a:lnTo>
                      <a:pt x="531" y="346"/>
                    </a:lnTo>
                    <a:lnTo>
                      <a:pt x="530" y="355"/>
                    </a:lnTo>
                    <a:lnTo>
                      <a:pt x="531" y="363"/>
                    </a:lnTo>
                    <a:lnTo>
                      <a:pt x="535" y="368"/>
                    </a:lnTo>
                    <a:lnTo>
                      <a:pt x="584" y="387"/>
                    </a:lnTo>
                    <a:lnTo>
                      <a:pt x="644" y="395"/>
                    </a:lnTo>
                    <a:lnTo>
                      <a:pt x="658" y="395"/>
                    </a:lnTo>
                    <a:lnTo>
                      <a:pt x="662" y="392"/>
                    </a:lnTo>
                    <a:lnTo>
                      <a:pt x="664" y="392"/>
                    </a:lnTo>
                    <a:lnTo>
                      <a:pt x="675" y="396"/>
                    </a:lnTo>
                    <a:lnTo>
                      <a:pt x="679" y="396"/>
                    </a:lnTo>
                    <a:lnTo>
                      <a:pt x="686" y="398"/>
                    </a:lnTo>
                    <a:lnTo>
                      <a:pt x="688" y="403"/>
                    </a:lnTo>
                    <a:lnTo>
                      <a:pt x="726" y="417"/>
                    </a:lnTo>
                    <a:lnTo>
                      <a:pt x="730" y="417"/>
                    </a:lnTo>
                    <a:lnTo>
                      <a:pt x="732" y="407"/>
                    </a:lnTo>
                    <a:lnTo>
                      <a:pt x="738" y="392"/>
                    </a:lnTo>
                    <a:lnTo>
                      <a:pt x="748" y="341"/>
                    </a:lnTo>
                    <a:lnTo>
                      <a:pt x="762" y="313"/>
                    </a:lnTo>
                    <a:lnTo>
                      <a:pt x="765" y="302"/>
                    </a:lnTo>
                    <a:lnTo>
                      <a:pt x="759" y="291"/>
                    </a:lnTo>
                    <a:lnTo>
                      <a:pt x="754" y="291"/>
                    </a:lnTo>
                    <a:lnTo>
                      <a:pt x="751" y="286"/>
                    </a:lnTo>
                    <a:lnTo>
                      <a:pt x="749" y="286"/>
                    </a:lnTo>
                    <a:lnTo>
                      <a:pt x="748" y="280"/>
                    </a:lnTo>
                    <a:lnTo>
                      <a:pt x="743" y="276"/>
                    </a:lnTo>
                    <a:lnTo>
                      <a:pt x="741" y="272"/>
                    </a:lnTo>
                    <a:lnTo>
                      <a:pt x="741" y="270"/>
                    </a:lnTo>
                    <a:lnTo>
                      <a:pt x="737" y="246"/>
                    </a:lnTo>
                    <a:lnTo>
                      <a:pt x="737" y="228"/>
                    </a:lnTo>
                    <a:lnTo>
                      <a:pt x="741" y="217"/>
                    </a:lnTo>
                    <a:lnTo>
                      <a:pt x="743" y="213"/>
                    </a:lnTo>
                    <a:lnTo>
                      <a:pt x="754" y="199"/>
                    </a:lnTo>
                    <a:lnTo>
                      <a:pt x="760" y="199"/>
                    </a:lnTo>
                    <a:lnTo>
                      <a:pt x="765" y="189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Freeform 525">
                <a:extLst>
                  <a:ext uri="{FF2B5EF4-FFF2-40B4-BE49-F238E27FC236}">
                    <a16:creationId xmlns:a16="http://schemas.microsoft.com/office/drawing/2014/main" id="{2A981606-2583-E91C-CB45-60DBC2C5AD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5" y="1420"/>
                <a:ext cx="3" cy="1"/>
              </a:xfrm>
              <a:custGeom>
                <a:avLst/>
                <a:gdLst>
                  <a:gd name="T0" fmla="*/ 21 w 21"/>
                  <a:gd name="T1" fmla="*/ 6 h 6"/>
                  <a:gd name="T2" fmla="*/ 5 w 21"/>
                  <a:gd name="T3" fmla="*/ 0 h 6"/>
                  <a:gd name="T4" fmla="*/ 0 w 21"/>
                  <a:gd name="T5" fmla="*/ 0 h 6"/>
                  <a:gd name="T6" fmla="*/ 21 w 21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6">
                    <a:moveTo>
                      <a:pt x="21" y="6"/>
                    </a:moveTo>
                    <a:lnTo>
                      <a:pt x="5" y="0"/>
                    </a:lnTo>
                    <a:lnTo>
                      <a:pt x="0" y="0"/>
                    </a:lnTo>
                    <a:lnTo>
                      <a:pt x="21" y="6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526">
                <a:extLst>
                  <a:ext uri="{FF2B5EF4-FFF2-40B4-BE49-F238E27FC236}">
                    <a16:creationId xmlns:a16="http://schemas.microsoft.com/office/drawing/2014/main" id="{337736CE-A0CE-F9C2-37F1-5A1264CEE8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1" y="1388"/>
                <a:ext cx="19" cy="34"/>
              </a:xfrm>
              <a:custGeom>
                <a:avLst/>
                <a:gdLst>
                  <a:gd name="T0" fmla="*/ 69 w 134"/>
                  <a:gd name="T1" fmla="*/ 0 h 232"/>
                  <a:gd name="T2" fmla="*/ 69 w 134"/>
                  <a:gd name="T3" fmla="*/ 17 h 232"/>
                  <a:gd name="T4" fmla="*/ 60 w 134"/>
                  <a:gd name="T5" fmla="*/ 25 h 232"/>
                  <a:gd name="T6" fmla="*/ 58 w 134"/>
                  <a:gd name="T7" fmla="*/ 26 h 232"/>
                  <a:gd name="T8" fmla="*/ 56 w 134"/>
                  <a:gd name="T9" fmla="*/ 28 h 232"/>
                  <a:gd name="T10" fmla="*/ 27 w 134"/>
                  <a:gd name="T11" fmla="*/ 28 h 232"/>
                  <a:gd name="T12" fmla="*/ 11 w 134"/>
                  <a:gd name="T13" fmla="*/ 50 h 232"/>
                  <a:gd name="T14" fmla="*/ 1 w 134"/>
                  <a:gd name="T15" fmla="*/ 69 h 232"/>
                  <a:gd name="T16" fmla="*/ 1 w 134"/>
                  <a:gd name="T17" fmla="*/ 70 h 232"/>
                  <a:gd name="T18" fmla="*/ 0 w 134"/>
                  <a:gd name="T19" fmla="*/ 74 h 232"/>
                  <a:gd name="T20" fmla="*/ 1 w 134"/>
                  <a:gd name="T21" fmla="*/ 103 h 232"/>
                  <a:gd name="T22" fmla="*/ 8 w 134"/>
                  <a:gd name="T23" fmla="*/ 113 h 232"/>
                  <a:gd name="T24" fmla="*/ 40 w 134"/>
                  <a:gd name="T25" fmla="*/ 159 h 232"/>
                  <a:gd name="T26" fmla="*/ 40 w 134"/>
                  <a:gd name="T27" fmla="*/ 170 h 232"/>
                  <a:gd name="T28" fmla="*/ 38 w 134"/>
                  <a:gd name="T29" fmla="*/ 170 h 232"/>
                  <a:gd name="T30" fmla="*/ 40 w 134"/>
                  <a:gd name="T31" fmla="*/ 178 h 232"/>
                  <a:gd name="T32" fmla="*/ 40 w 134"/>
                  <a:gd name="T33" fmla="*/ 179 h 232"/>
                  <a:gd name="T34" fmla="*/ 65 w 134"/>
                  <a:gd name="T35" fmla="*/ 211 h 232"/>
                  <a:gd name="T36" fmla="*/ 93 w 134"/>
                  <a:gd name="T37" fmla="*/ 218 h 232"/>
                  <a:gd name="T38" fmla="*/ 109 w 134"/>
                  <a:gd name="T39" fmla="*/ 205 h 232"/>
                  <a:gd name="T40" fmla="*/ 120 w 134"/>
                  <a:gd name="T41" fmla="*/ 207 h 232"/>
                  <a:gd name="T42" fmla="*/ 123 w 134"/>
                  <a:gd name="T43" fmla="*/ 214 h 232"/>
                  <a:gd name="T44" fmla="*/ 131 w 134"/>
                  <a:gd name="T45" fmla="*/ 222 h 232"/>
                  <a:gd name="T46" fmla="*/ 134 w 134"/>
                  <a:gd name="T47" fmla="*/ 232 h 232"/>
                  <a:gd name="T48" fmla="*/ 128 w 134"/>
                  <a:gd name="T49" fmla="*/ 232 h 232"/>
                  <a:gd name="T50" fmla="*/ 120 w 134"/>
                  <a:gd name="T51" fmla="*/ 229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4" h="232">
                    <a:moveTo>
                      <a:pt x="69" y="0"/>
                    </a:moveTo>
                    <a:lnTo>
                      <a:pt x="69" y="17"/>
                    </a:lnTo>
                    <a:lnTo>
                      <a:pt x="60" y="25"/>
                    </a:lnTo>
                    <a:lnTo>
                      <a:pt x="58" y="26"/>
                    </a:lnTo>
                    <a:lnTo>
                      <a:pt x="56" y="28"/>
                    </a:lnTo>
                    <a:lnTo>
                      <a:pt x="27" y="28"/>
                    </a:lnTo>
                    <a:lnTo>
                      <a:pt x="11" y="50"/>
                    </a:lnTo>
                    <a:lnTo>
                      <a:pt x="1" y="69"/>
                    </a:lnTo>
                    <a:lnTo>
                      <a:pt x="1" y="70"/>
                    </a:lnTo>
                    <a:lnTo>
                      <a:pt x="0" y="74"/>
                    </a:lnTo>
                    <a:lnTo>
                      <a:pt x="1" y="103"/>
                    </a:lnTo>
                    <a:lnTo>
                      <a:pt x="8" y="113"/>
                    </a:lnTo>
                    <a:lnTo>
                      <a:pt x="40" y="159"/>
                    </a:lnTo>
                    <a:lnTo>
                      <a:pt x="40" y="170"/>
                    </a:lnTo>
                    <a:lnTo>
                      <a:pt x="38" y="170"/>
                    </a:lnTo>
                    <a:lnTo>
                      <a:pt x="40" y="178"/>
                    </a:lnTo>
                    <a:lnTo>
                      <a:pt x="40" y="179"/>
                    </a:lnTo>
                    <a:lnTo>
                      <a:pt x="65" y="211"/>
                    </a:lnTo>
                    <a:lnTo>
                      <a:pt x="93" y="218"/>
                    </a:lnTo>
                    <a:lnTo>
                      <a:pt x="109" y="205"/>
                    </a:lnTo>
                    <a:lnTo>
                      <a:pt x="120" y="207"/>
                    </a:lnTo>
                    <a:lnTo>
                      <a:pt x="123" y="214"/>
                    </a:lnTo>
                    <a:lnTo>
                      <a:pt x="131" y="222"/>
                    </a:lnTo>
                    <a:lnTo>
                      <a:pt x="134" y="232"/>
                    </a:lnTo>
                    <a:lnTo>
                      <a:pt x="128" y="232"/>
                    </a:lnTo>
                    <a:lnTo>
                      <a:pt x="120" y="229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527">
                <a:extLst>
                  <a:ext uri="{FF2B5EF4-FFF2-40B4-BE49-F238E27FC236}">
                    <a16:creationId xmlns:a16="http://schemas.microsoft.com/office/drawing/2014/main" id="{9F5A8682-6AC2-9334-4A42-3E350437E8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4" y="1389"/>
                <a:ext cx="4" cy="3"/>
              </a:xfrm>
              <a:custGeom>
                <a:avLst/>
                <a:gdLst>
                  <a:gd name="T0" fmla="*/ 23 w 28"/>
                  <a:gd name="T1" fmla="*/ 14 h 19"/>
                  <a:gd name="T2" fmla="*/ 28 w 28"/>
                  <a:gd name="T3" fmla="*/ 19 h 19"/>
                  <a:gd name="T4" fmla="*/ 4 w 28"/>
                  <a:gd name="T5" fmla="*/ 8 h 19"/>
                  <a:gd name="T6" fmla="*/ 0 w 28"/>
                  <a:gd name="T7" fmla="*/ 0 h 19"/>
                  <a:gd name="T8" fmla="*/ 23 w 28"/>
                  <a:gd name="T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19">
                    <a:moveTo>
                      <a:pt x="23" y="14"/>
                    </a:moveTo>
                    <a:lnTo>
                      <a:pt x="28" y="19"/>
                    </a:lnTo>
                    <a:lnTo>
                      <a:pt x="4" y="8"/>
                    </a:lnTo>
                    <a:lnTo>
                      <a:pt x="0" y="0"/>
                    </a:lnTo>
                    <a:lnTo>
                      <a:pt x="23" y="1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528">
                <a:extLst>
                  <a:ext uri="{FF2B5EF4-FFF2-40B4-BE49-F238E27FC236}">
                    <a16:creationId xmlns:a16="http://schemas.microsoft.com/office/drawing/2014/main" id="{6482CCAE-EAEB-9A82-DC2A-CC66DCE061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50" y="1372"/>
                <a:ext cx="6" cy="16"/>
              </a:xfrm>
              <a:custGeom>
                <a:avLst/>
                <a:gdLst>
                  <a:gd name="T0" fmla="*/ 5 w 39"/>
                  <a:gd name="T1" fmla="*/ 112 h 112"/>
                  <a:gd name="T2" fmla="*/ 7 w 39"/>
                  <a:gd name="T3" fmla="*/ 65 h 112"/>
                  <a:gd name="T4" fmla="*/ 11 w 39"/>
                  <a:gd name="T5" fmla="*/ 55 h 112"/>
                  <a:gd name="T6" fmla="*/ 11 w 39"/>
                  <a:gd name="T7" fmla="*/ 33 h 112"/>
                  <a:gd name="T8" fmla="*/ 5 w 39"/>
                  <a:gd name="T9" fmla="*/ 22 h 112"/>
                  <a:gd name="T10" fmla="*/ 3 w 39"/>
                  <a:gd name="T11" fmla="*/ 22 h 112"/>
                  <a:gd name="T12" fmla="*/ 0 w 39"/>
                  <a:gd name="T13" fmla="*/ 21 h 112"/>
                  <a:gd name="T14" fmla="*/ 0 w 39"/>
                  <a:gd name="T15" fmla="*/ 11 h 112"/>
                  <a:gd name="T16" fmla="*/ 5 w 39"/>
                  <a:gd name="T17" fmla="*/ 0 h 112"/>
                  <a:gd name="T18" fmla="*/ 9 w 39"/>
                  <a:gd name="T19" fmla="*/ 0 h 112"/>
                  <a:gd name="T20" fmla="*/ 7 w 39"/>
                  <a:gd name="T21" fmla="*/ 10 h 112"/>
                  <a:gd name="T22" fmla="*/ 5 w 39"/>
                  <a:gd name="T23" fmla="*/ 15 h 112"/>
                  <a:gd name="T24" fmla="*/ 7 w 39"/>
                  <a:gd name="T25" fmla="*/ 21 h 112"/>
                  <a:gd name="T26" fmla="*/ 11 w 39"/>
                  <a:gd name="T27" fmla="*/ 22 h 112"/>
                  <a:gd name="T28" fmla="*/ 18 w 39"/>
                  <a:gd name="T29" fmla="*/ 26 h 112"/>
                  <a:gd name="T30" fmla="*/ 31 w 39"/>
                  <a:gd name="T31" fmla="*/ 28 h 112"/>
                  <a:gd name="T32" fmla="*/ 39 w 39"/>
                  <a:gd name="T33" fmla="*/ 39 h 112"/>
                  <a:gd name="T34" fmla="*/ 39 w 39"/>
                  <a:gd name="T35" fmla="*/ 68 h 112"/>
                  <a:gd name="T36" fmla="*/ 36 w 39"/>
                  <a:gd name="T37" fmla="*/ 86 h 112"/>
                  <a:gd name="T38" fmla="*/ 33 w 39"/>
                  <a:gd name="T39" fmla="*/ 87 h 112"/>
                  <a:gd name="T40" fmla="*/ 29 w 39"/>
                  <a:gd name="T41" fmla="*/ 90 h 112"/>
                  <a:gd name="T42" fmla="*/ 22 w 39"/>
                  <a:gd name="T43" fmla="*/ 92 h 112"/>
                  <a:gd name="T44" fmla="*/ 18 w 39"/>
                  <a:gd name="T45" fmla="*/ 92 h 112"/>
                  <a:gd name="T46" fmla="*/ 15 w 39"/>
                  <a:gd name="T47" fmla="*/ 94 h 112"/>
                  <a:gd name="T48" fmla="*/ 11 w 39"/>
                  <a:gd name="T49" fmla="*/ 108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9" h="112">
                    <a:moveTo>
                      <a:pt x="5" y="112"/>
                    </a:moveTo>
                    <a:lnTo>
                      <a:pt x="7" y="65"/>
                    </a:lnTo>
                    <a:lnTo>
                      <a:pt x="11" y="55"/>
                    </a:lnTo>
                    <a:lnTo>
                      <a:pt x="11" y="33"/>
                    </a:lnTo>
                    <a:lnTo>
                      <a:pt x="5" y="22"/>
                    </a:lnTo>
                    <a:lnTo>
                      <a:pt x="3" y="22"/>
                    </a:lnTo>
                    <a:lnTo>
                      <a:pt x="0" y="21"/>
                    </a:lnTo>
                    <a:lnTo>
                      <a:pt x="0" y="11"/>
                    </a:lnTo>
                    <a:lnTo>
                      <a:pt x="5" y="0"/>
                    </a:lnTo>
                    <a:lnTo>
                      <a:pt x="9" y="0"/>
                    </a:lnTo>
                    <a:lnTo>
                      <a:pt x="7" y="10"/>
                    </a:lnTo>
                    <a:lnTo>
                      <a:pt x="5" y="15"/>
                    </a:lnTo>
                    <a:lnTo>
                      <a:pt x="7" y="21"/>
                    </a:lnTo>
                    <a:lnTo>
                      <a:pt x="11" y="22"/>
                    </a:lnTo>
                    <a:lnTo>
                      <a:pt x="18" y="26"/>
                    </a:lnTo>
                    <a:lnTo>
                      <a:pt x="31" y="28"/>
                    </a:lnTo>
                    <a:lnTo>
                      <a:pt x="39" y="39"/>
                    </a:lnTo>
                    <a:lnTo>
                      <a:pt x="39" y="68"/>
                    </a:lnTo>
                    <a:lnTo>
                      <a:pt x="36" y="86"/>
                    </a:lnTo>
                    <a:lnTo>
                      <a:pt x="33" y="87"/>
                    </a:lnTo>
                    <a:lnTo>
                      <a:pt x="29" y="90"/>
                    </a:lnTo>
                    <a:lnTo>
                      <a:pt x="22" y="92"/>
                    </a:lnTo>
                    <a:lnTo>
                      <a:pt x="18" y="92"/>
                    </a:lnTo>
                    <a:lnTo>
                      <a:pt x="15" y="94"/>
                    </a:lnTo>
                    <a:lnTo>
                      <a:pt x="11" y="108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Freeform 529">
                <a:extLst>
                  <a:ext uri="{FF2B5EF4-FFF2-40B4-BE49-F238E27FC236}">
                    <a16:creationId xmlns:a16="http://schemas.microsoft.com/office/drawing/2014/main" id="{E3B8CD04-7992-5501-D350-8E55A59F27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5" y="1106"/>
                <a:ext cx="2" cy="1"/>
              </a:xfrm>
              <a:custGeom>
                <a:avLst/>
                <a:gdLst>
                  <a:gd name="T0" fmla="*/ 9 w 11"/>
                  <a:gd name="T1" fmla="*/ 0 h 7"/>
                  <a:gd name="T2" fmla="*/ 11 w 11"/>
                  <a:gd name="T3" fmla="*/ 0 h 7"/>
                  <a:gd name="T4" fmla="*/ 11 w 11"/>
                  <a:gd name="T5" fmla="*/ 4 h 7"/>
                  <a:gd name="T6" fmla="*/ 9 w 11"/>
                  <a:gd name="T7" fmla="*/ 7 h 7"/>
                  <a:gd name="T8" fmla="*/ 5 w 11"/>
                  <a:gd name="T9" fmla="*/ 4 h 7"/>
                  <a:gd name="T10" fmla="*/ 0 w 11"/>
                  <a:gd name="T11" fmla="*/ 4 h 7"/>
                  <a:gd name="T12" fmla="*/ 9 w 11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9" y="0"/>
                    </a:moveTo>
                    <a:lnTo>
                      <a:pt x="11" y="0"/>
                    </a:lnTo>
                    <a:lnTo>
                      <a:pt x="11" y="4"/>
                    </a:lnTo>
                    <a:lnTo>
                      <a:pt x="9" y="7"/>
                    </a:lnTo>
                    <a:lnTo>
                      <a:pt x="5" y="4"/>
                    </a:lnTo>
                    <a:lnTo>
                      <a:pt x="0" y="4"/>
                    </a:lnTo>
                    <a:lnTo>
                      <a:pt x="9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530">
                <a:extLst>
                  <a:ext uri="{FF2B5EF4-FFF2-40B4-BE49-F238E27FC236}">
                    <a16:creationId xmlns:a16="http://schemas.microsoft.com/office/drawing/2014/main" id="{9AA3C973-AEFD-0F73-6C07-966DDFB4B9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00" y="1152"/>
                <a:ext cx="29" cy="18"/>
              </a:xfrm>
              <a:custGeom>
                <a:avLst/>
                <a:gdLst>
                  <a:gd name="T0" fmla="*/ 88 w 201"/>
                  <a:gd name="T1" fmla="*/ 22 h 123"/>
                  <a:gd name="T2" fmla="*/ 103 w 201"/>
                  <a:gd name="T3" fmla="*/ 24 h 123"/>
                  <a:gd name="T4" fmla="*/ 116 w 201"/>
                  <a:gd name="T5" fmla="*/ 27 h 123"/>
                  <a:gd name="T6" fmla="*/ 129 w 201"/>
                  <a:gd name="T7" fmla="*/ 20 h 123"/>
                  <a:gd name="T8" fmla="*/ 136 w 201"/>
                  <a:gd name="T9" fmla="*/ 11 h 123"/>
                  <a:gd name="T10" fmla="*/ 127 w 201"/>
                  <a:gd name="T11" fmla="*/ 9 h 123"/>
                  <a:gd name="T12" fmla="*/ 131 w 201"/>
                  <a:gd name="T13" fmla="*/ 0 h 123"/>
                  <a:gd name="T14" fmla="*/ 138 w 201"/>
                  <a:gd name="T15" fmla="*/ 5 h 123"/>
                  <a:gd name="T16" fmla="*/ 164 w 201"/>
                  <a:gd name="T17" fmla="*/ 20 h 123"/>
                  <a:gd name="T18" fmla="*/ 158 w 201"/>
                  <a:gd name="T19" fmla="*/ 44 h 123"/>
                  <a:gd name="T20" fmla="*/ 162 w 201"/>
                  <a:gd name="T21" fmla="*/ 53 h 123"/>
                  <a:gd name="T22" fmla="*/ 180 w 201"/>
                  <a:gd name="T23" fmla="*/ 57 h 123"/>
                  <a:gd name="T24" fmla="*/ 190 w 201"/>
                  <a:gd name="T25" fmla="*/ 57 h 123"/>
                  <a:gd name="T26" fmla="*/ 201 w 201"/>
                  <a:gd name="T27" fmla="*/ 64 h 123"/>
                  <a:gd name="T28" fmla="*/ 193 w 201"/>
                  <a:gd name="T29" fmla="*/ 75 h 123"/>
                  <a:gd name="T30" fmla="*/ 175 w 201"/>
                  <a:gd name="T31" fmla="*/ 74 h 123"/>
                  <a:gd name="T32" fmla="*/ 146 w 201"/>
                  <a:gd name="T33" fmla="*/ 90 h 123"/>
                  <a:gd name="T34" fmla="*/ 125 w 201"/>
                  <a:gd name="T35" fmla="*/ 88 h 123"/>
                  <a:gd name="T36" fmla="*/ 102 w 201"/>
                  <a:gd name="T37" fmla="*/ 99 h 123"/>
                  <a:gd name="T38" fmla="*/ 83 w 201"/>
                  <a:gd name="T39" fmla="*/ 117 h 123"/>
                  <a:gd name="T40" fmla="*/ 53 w 201"/>
                  <a:gd name="T41" fmla="*/ 123 h 123"/>
                  <a:gd name="T42" fmla="*/ 53 w 201"/>
                  <a:gd name="T43" fmla="*/ 107 h 123"/>
                  <a:gd name="T44" fmla="*/ 55 w 201"/>
                  <a:gd name="T45" fmla="*/ 103 h 123"/>
                  <a:gd name="T46" fmla="*/ 70 w 201"/>
                  <a:gd name="T47" fmla="*/ 101 h 123"/>
                  <a:gd name="T48" fmla="*/ 77 w 201"/>
                  <a:gd name="T49" fmla="*/ 96 h 123"/>
                  <a:gd name="T50" fmla="*/ 92 w 201"/>
                  <a:gd name="T51" fmla="*/ 88 h 123"/>
                  <a:gd name="T52" fmla="*/ 88 w 201"/>
                  <a:gd name="T53" fmla="*/ 79 h 123"/>
                  <a:gd name="T54" fmla="*/ 16 w 201"/>
                  <a:gd name="T55" fmla="*/ 84 h 123"/>
                  <a:gd name="T56" fmla="*/ 0 w 201"/>
                  <a:gd name="T57" fmla="*/ 79 h 123"/>
                  <a:gd name="T58" fmla="*/ 29 w 201"/>
                  <a:gd name="T59" fmla="*/ 53 h 123"/>
                  <a:gd name="T60" fmla="*/ 48 w 201"/>
                  <a:gd name="T61" fmla="*/ 44 h 123"/>
                  <a:gd name="T62" fmla="*/ 69 w 201"/>
                  <a:gd name="T63" fmla="*/ 2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1" h="123">
                    <a:moveTo>
                      <a:pt x="69" y="24"/>
                    </a:moveTo>
                    <a:lnTo>
                      <a:pt x="88" y="22"/>
                    </a:lnTo>
                    <a:lnTo>
                      <a:pt x="102" y="24"/>
                    </a:lnTo>
                    <a:lnTo>
                      <a:pt x="103" y="24"/>
                    </a:lnTo>
                    <a:lnTo>
                      <a:pt x="107" y="27"/>
                    </a:lnTo>
                    <a:lnTo>
                      <a:pt x="116" y="27"/>
                    </a:lnTo>
                    <a:lnTo>
                      <a:pt x="125" y="24"/>
                    </a:lnTo>
                    <a:lnTo>
                      <a:pt x="129" y="20"/>
                    </a:lnTo>
                    <a:lnTo>
                      <a:pt x="135" y="19"/>
                    </a:lnTo>
                    <a:lnTo>
                      <a:pt x="136" y="11"/>
                    </a:lnTo>
                    <a:lnTo>
                      <a:pt x="136" y="9"/>
                    </a:lnTo>
                    <a:lnTo>
                      <a:pt x="127" y="9"/>
                    </a:lnTo>
                    <a:lnTo>
                      <a:pt x="127" y="8"/>
                    </a:lnTo>
                    <a:lnTo>
                      <a:pt x="131" y="0"/>
                    </a:lnTo>
                    <a:lnTo>
                      <a:pt x="136" y="0"/>
                    </a:lnTo>
                    <a:lnTo>
                      <a:pt x="138" y="5"/>
                    </a:lnTo>
                    <a:lnTo>
                      <a:pt x="149" y="9"/>
                    </a:lnTo>
                    <a:lnTo>
                      <a:pt x="164" y="20"/>
                    </a:lnTo>
                    <a:lnTo>
                      <a:pt x="164" y="33"/>
                    </a:lnTo>
                    <a:lnTo>
                      <a:pt x="158" y="44"/>
                    </a:lnTo>
                    <a:lnTo>
                      <a:pt x="157" y="46"/>
                    </a:lnTo>
                    <a:lnTo>
                      <a:pt x="162" y="53"/>
                    </a:lnTo>
                    <a:lnTo>
                      <a:pt x="173" y="57"/>
                    </a:lnTo>
                    <a:lnTo>
                      <a:pt x="180" y="57"/>
                    </a:lnTo>
                    <a:lnTo>
                      <a:pt x="186" y="55"/>
                    </a:lnTo>
                    <a:lnTo>
                      <a:pt x="190" y="57"/>
                    </a:lnTo>
                    <a:lnTo>
                      <a:pt x="201" y="59"/>
                    </a:lnTo>
                    <a:lnTo>
                      <a:pt x="201" y="64"/>
                    </a:lnTo>
                    <a:lnTo>
                      <a:pt x="193" y="74"/>
                    </a:lnTo>
                    <a:lnTo>
                      <a:pt x="193" y="75"/>
                    </a:lnTo>
                    <a:lnTo>
                      <a:pt x="186" y="75"/>
                    </a:lnTo>
                    <a:lnTo>
                      <a:pt x="175" y="74"/>
                    </a:lnTo>
                    <a:lnTo>
                      <a:pt x="157" y="88"/>
                    </a:lnTo>
                    <a:lnTo>
                      <a:pt x="146" y="90"/>
                    </a:lnTo>
                    <a:lnTo>
                      <a:pt x="136" y="90"/>
                    </a:lnTo>
                    <a:lnTo>
                      <a:pt x="125" y="88"/>
                    </a:lnTo>
                    <a:lnTo>
                      <a:pt x="110" y="90"/>
                    </a:lnTo>
                    <a:lnTo>
                      <a:pt x="102" y="99"/>
                    </a:lnTo>
                    <a:lnTo>
                      <a:pt x="97" y="107"/>
                    </a:lnTo>
                    <a:lnTo>
                      <a:pt x="83" y="117"/>
                    </a:lnTo>
                    <a:lnTo>
                      <a:pt x="62" y="123"/>
                    </a:lnTo>
                    <a:lnTo>
                      <a:pt x="53" y="123"/>
                    </a:lnTo>
                    <a:lnTo>
                      <a:pt x="47" y="121"/>
                    </a:lnTo>
                    <a:lnTo>
                      <a:pt x="53" y="107"/>
                    </a:lnTo>
                    <a:lnTo>
                      <a:pt x="53" y="103"/>
                    </a:lnTo>
                    <a:lnTo>
                      <a:pt x="55" y="103"/>
                    </a:lnTo>
                    <a:lnTo>
                      <a:pt x="62" y="101"/>
                    </a:lnTo>
                    <a:lnTo>
                      <a:pt x="70" y="101"/>
                    </a:lnTo>
                    <a:lnTo>
                      <a:pt x="75" y="99"/>
                    </a:lnTo>
                    <a:lnTo>
                      <a:pt x="77" y="96"/>
                    </a:lnTo>
                    <a:lnTo>
                      <a:pt x="88" y="88"/>
                    </a:lnTo>
                    <a:lnTo>
                      <a:pt x="92" y="88"/>
                    </a:lnTo>
                    <a:lnTo>
                      <a:pt x="91" y="84"/>
                    </a:lnTo>
                    <a:lnTo>
                      <a:pt x="88" y="79"/>
                    </a:lnTo>
                    <a:lnTo>
                      <a:pt x="80" y="70"/>
                    </a:lnTo>
                    <a:lnTo>
                      <a:pt x="16" y="84"/>
                    </a:lnTo>
                    <a:lnTo>
                      <a:pt x="0" y="84"/>
                    </a:lnTo>
                    <a:lnTo>
                      <a:pt x="0" y="79"/>
                    </a:lnTo>
                    <a:lnTo>
                      <a:pt x="4" y="75"/>
                    </a:lnTo>
                    <a:lnTo>
                      <a:pt x="29" y="53"/>
                    </a:lnTo>
                    <a:lnTo>
                      <a:pt x="42" y="46"/>
                    </a:lnTo>
                    <a:lnTo>
                      <a:pt x="48" y="44"/>
                    </a:lnTo>
                    <a:lnTo>
                      <a:pt x="69" y="27"/>
                    </a:lnTo>
                    <a:lnTo>
                      <a:pt x="69" y="2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531">
                <a:extLst>
                  <a:ext uri="{FF2B5EF4-FFF2-40B4-BE49-F238E27FC236}">
                    <a16:creationId xmlns:a16="http://schemas.microsoft.com/office/drawing/2014/main" id="{4A94DB81-9648-061A-8828-9835B4FE92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0" y="1221"/>
                <a:ext cx="174" cy="223"/>
              </a:xfrm>
              <a:custGeom>
                <a:avLst/>
                <a:gdLst>
                  <a:gd name="T0" fmla="*/ 906 w 1214"/>
                  <a:gd name="T1" fmla="*/ 118 h 1558"/>
                  <a:gd name="T2" fmla="*/ 979 w 1214"/>
                  <a:gd name="T3" fmla="*/ 136 h 1558"/>
                  <a:gd name="T4" fmla="*/ 1079 w 1214"/>
                  <a:gd name="T5" fmla="*/ 186 h 1558"/>
                  <a:gd name="T6" fmla="*/ 917 w 1214"/>
                  <a:gd name="T7" fmla="*/ 217 h 1558"/>
                  <a:gd name="T8" fmla="*/ 950 w 1214"/>
                  <a:gd name="T9" fmla="*/ 258 h 1558"/>
                  <a:gd name="T10" fmla="*/ 970 w 1214"/>
                  <a:gd name="T11" fmla="*/ 293 h 1558"/>
                  <a:gd name="T12" fmla="*/ 1118 w 1214"/>
                  <a:gd name="T13" fmla="*/ 321 h 1558"/>
                  <a:gd name="T14" fmla="*/ 1192 w 1214"/>
                  <a:gd name="T15" fmla="*/ 361 h 1558"/>
                  <a:gd name="T16" fmla="*/ 1192 w 1214"/>
                  <a:gd name="T17" fmla="*/ 356 h 1558"/>
                  <a:gd name="T18" fmla="*/ 1140 w 1214"/>
                  <a:gd name="T19" fmla="*/ 350 h 1558"/>
                  <a:gd name="T20" fmla="*/ 990 w 1214"/>
                  <a:gd name="T21" fmla="*/ 295 h 1558"/>
                  <a:gd name="T22" fmla="*/ 889 w 1214"/>
                  <a:gd name="T23" fmla="*/ 203 h 1558"/>
                  <a:gd name="T24" fmla="*/ 922 w 1214"/>
                  <a:gd name="T25" fmla="*/ 203 h 1558"/>
                  <a:gd name="T26" fmla="*/ 772 w 1214"/>
                  <a:gd name="T27" fmla="*/ 189 h 1558"/>
                  <a:gd name="T28" fmla="*/ 642 w 1214"/>
                  <a:gd name="T29" fmla="*/ 168 h 1558"/>
                  <a:gd name="T30" fmla="*/ 489 w 1214"/>
                  <a:gd name="T31" fmla="*/ 173 h 1558"/>
                  <a:gd name="T32" fmla="*/ 461 w 1214"/>
                  <a:gd name="T33" fmla="*/ 124 h 1558"/>
                  <a:gd name="T34" fmla="*/ 397 w 1214"/>
                  <a:gd name="T35" fmla="*/ 110 h 1558"/>
                  <a:gd name="T36" fmla="*/ 452 w 1214"/>
                  <a:gd name="T37" fmla="*/ 7 h 1558"/>
                  <a:gd name="T38" fmla="*/ 373 w 1214"/>
                  <a:gd name="T39" fmla="*/ 131 h 1558"/>
                  <a:gd name="T40" fmla="*/ 321 w 1214"/>
                  <a:gd name="T41" fmla="*/ 171 h 1558"/>
                  <a:gd name="T42" fmla="*/ 288 w 1214"/>
                  <a:gd name="T43" fmla="*/ 203 h 1558"/>
                  <a:gd name="T44" fmla="*/ 386 w 1214"/>
                  <a:gd name="T45" fmla="*/ 223 h 1558"/>
                  <a:gd name="T46" fmla="*/ 364 w 1214"/>
                  <a:gd name="T47" fmla="*/ 295 h 1558"/>
                  <a:gd name="T48" fmla="*/ 360 w 1214"/>
                  <a:gd name="T49" fmla="*/ 452 h 1558"/>
                  <a:gd name="T50" fmla="*/ 444 w 1214"/>
                  <a:gd name="T51" fmla="*/ 397 h 1558"/>
                  <a:gd name="T52" fmla="*/ 478 w 1214"/>
                  <a:gd name="T53" fmla="*/ 310 h 1558"/>
                  <a:gd name="T54" fmla="*/ 646 w 1214"/>
                  <a:gd name="T55" fmla="*/ 348 h 1558"/>
                  <a:gd name="T56" fmla="*/ 712 w 1214"/>
                  <a:gd name="T57" fmla="*/ 397 h 1558"/>
                  <a:gd name="T58" fmla="*/ 843 w 1214"/>
                  <a:gd name="T59" fmla="*/ 518 h 1558"/>
                  <a:gd name="T60" fmla="*/ 854 w 1214"/>
                  <a:gd name="T61" fmla="*/ 653 h 1558"/>
                  <a:gd name="T62" fmla="*/ 799 w 1214"/>
                  <a:gd name="T63" fmla="*/ 732 h 1558"/>
                  <a:gd name="T64" fmla="*/ 681 w 1214"/>
                  <a:gd name="T65" fmla="*/ 662 h 1558"/>
                  <a:gd name="T66" fmla="*/ 583 w 1214"/>
                  <a:gd name="T67" fmla="*/ 682 h 1558"/>
                  <a:gd name="T68" fmla="*/ 433 w 1214"/>
                  <a:gd name="T69" fmla="*/ 695 h 1558"/>
                  <a:gd name="T70" fmla="*/ 295 w 1214"/>
                  <a:gd name="T71" fmla="*/ 704 h 1558"/>
                  <a:gd name="T72" fmla="*/ 107 w 1214"/>
                  <a:gd name="T73" fmla="*/ 743 h 1558"/>
                  <a:gd name="T74" fmla="*/ 35 w 1214"/>
                  <a:gd name="T75" fmla="*/ 790 h 1558"/>
                  <a:gd name="T76" fmla="*/ 135 w 1214"/>
                  <a:gd name="T77" fmla="*/ 848 h 1558"/>
                  <a:gd name="T78" fmla="*/ 212 w 1214"/>
                  <a:gd name="T79" fmla="*/ 877 h 1558"/>
                  <a:gd name="T80" fmla="*/ 303 w 1214"/>
                  <a:gd name="T81" fmla="*/ 932 h 1558"/>
                  <a:gd name="T82" fmla="*/ 382 w 1214"/>
                  <a:gd name="T83" fmla="*/ 830 h 1558"/>
                  <a:gd name="T84" fmla="*/ 386 w 1214"/>
                  <a:gd name="T85" fmla="*/ 839 h 1558"/>
                  <a:gd name="T86" fmla="*/ 375 w 1214"/>
                  <a:gd name="T87" fmla="*/ 921 h 1558"/>
                  <a:gd name="T88" fmla="*/ 535 w 1214"/>
                  <a:gd name="T89" fmla="*/ 1038 h 1558"/>
                  <a:gd name="T90" fmla="*/ 655 w 1214"/>
                  <a:gd name="T91" fmla="*/ 1254 h 1558"/>
                  <a:gd name="T92" fmla="*/ 635 w 1214"/>
                  <a:gd name="T93" fmla="*/ 1445 h 1558"/>
                  <a:gd name="T94" fmla="*/ 603 w 1214"/>
                  <a:gd name="T95" fmla="*/ 1512 h 1558"/>
                  <a:gd name="T96" fmla="*/ 747 w 1214"/>
                  <a:gd name="T97" fmla="*/ 1527 h 1558"/>
                  <a:gd name="T98" fmla="*/ 881 w 1214"/>
                  <a:gd name="T99" fmla="*/ 1558 h 1558"/>
                  <a:gd name="T100" fmla="*/ 1007 w 1214"/>
                  <a:gd name="T101" fmla="*/ 1464 h 1558"/>
                  <a:gd name="T102" fmla="*/ 900 w 1214"/>
                  <a:gd name="T103" fmla="*/ 1352 h 1558"/>
                  <a:gd name="T104" fmla="*/ 961 w 1214"/>
                  <a:gd name="T105" fmla="*/ 1333 h 1558"/>
                  <a:gd name="T106" fmla="*/ 1001 w 1214"/>
                  <a:gd name="T107" fmla="*/ 1416 h 1558"/>
                  <a:gd name="T108" fmla="*/ 1092 w 1214"/>
                  <a:gd name="T109" fmla="*/ 1352 h 1558"/>
                  <a:gd name="T110" fmla="*/ 1005 w 1214"/>
                  <a:gd name="T111" fmla="*/ 1289 h 1558"/>
                  <a:gd name="T112" fmla="*/ 1050 w 1214"/>
                  <a:gd name="T113" fmla="*/ 1282 h 1558"/>
                  <a:gd name="T114" fmla="*/ 1103 w 1214"/>
                  <a:gd name="T115" fmla="*/ 1195 h 1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214" h="1558">
                    <a:moveTo>
                      <a:pt x="903" y="103"/>
                    </a:moveTo>
                    <a:lnTo>
                      <a:pt x="904" y="103"/>
                    </a:lnTo>
                    <a:lnTo>
                      <a:pt x="906" y="105"/>
                    </a:lnTo>
                    <a:lnTo>
                      <a:pt x="922" y="105"/>
                    </a:lnTo>
                    <a:lnTo>
                      <a:pt x="937" y="96"/>
                    </a:lnTo>
                    <a:lnTo>
                      <a:pt x="958" y="92"/>
                    </a:lnTo>
                    <a:lnTo>
                      <a:pt x="961" y="94"/>
                    </a:lnTo>
                    <a:lnTo>
                      <a:pt x="958" y="99"/>
                    </a:lnTo>
                    <a:lnTo>
                      <a:pt x="915" y="114"/>
                    </a:lnTo>
                    <a:lnTo>
                      <a:pt x="906" y="118"/>
                    </a:lnTo>
                    <a:lnTo>
                      <a:pt x="904" y="120"/>
                    </a:lnTo>
                    <a:lnTo>
                      <a:pt x="903" y="125"/>
                    </a:lnTo>
                    <a:lnTo>
                      <a:pt x="915" y="135"/>
                    </a:lnTo>
                    <a:lnTo>
                      <a:pt x="919" y="136"/>
                    </a:lnTo>
                    <a:lnTo>
                      <a:pt x="939" y="136"/>
                    </a:lnTo>
                    <a:lnTo>
                      <a:pt x="948" y="146"/>
                    </a:lnTo>
                    <a:lnTo>
                      <a:pt x="950" y="147"/>
                    </a:lnTo>
                    <a:lnTo>
                      <a:pt x="958" y="153"/>
                    </a:lnTo>
                    <a:lnTo>
                      <a:pt x="963" y="153"/>
                    </a:lnTo>
                    <a:lnTo>
                      <a:pt x="979" y="136"/>
                    </a:lnTo>
                    <a:lnTo>
                      <a:pt x="994" y="131"/>
                    </a:lnTo>
                    <a:lnTo>
                      <a:pt x="1002" y="135"/>
                    </a:lnTo>
                    <a:lnTo>
                      <a:pt x="998" y="136"/>
                    </a:lnTo>
                    <a:lnTo>
                      <a:pt x="976" y="146"/>
                    </a:lnTo>
                    <a:lnTo>
                      <a:pt x="976" y="149"/>
                    </a:lnTo>
                    <a:lnTo>
                      <a:pt x="987" y="171"/>
                    </a:lnTo>
                    <a:lnTo>
                      <a:pt x="996" y="178"/>
                    </a:lnTo>
                    <a:lnTo>
                      <a:pt x="1061" y="179"/>
                    </a:lnTo>
                    <a:lnTo>
                      <a:pt x="1064" y="182"/>
                    </a:lnTo>
                    <a:lnTo>
                      <a:pt x="1079" y="186"/>
                    </a:lnTo>
                    <a:lnTo>
                      <a:pt x="1061" y="189"/>
                    </a:lnTo>
                    <a:lnTo>
                      <a:pt x="1048" y="189"/>
                    </a:lnTo>
                    <a:lnTo>
                      <a:pt x="1026" y="197"/>
                    </a:lnTo>
                    <a:lnTo>
                      <a:pt x="1023" y="200"/>
                    </a:lnTo>
                    <a:lnTo>
                      <a:pt x="996" y="193"/>
                    </a:lnTo>
                    <a:lnTo>
                      <a:pt x="990" y="189"/>
                    </a:lnTo>
                    <a:lnTo>
                      <a:pt x="985" y="189"/>
                    </a:lnTo>
                    <a:lnTo>
                      <a:pt x="937" y="214"/>
                    </a:lnTo>
                    <a:lnTo>
                      <a:pt x="930" y="217"/>
                    </a:lnTo>
                    <a:lnTo>
                      <a:pt x="917" y="217"/>
                    </a:lnTo>
                    <a:lnTo>
                      <a:pt x="904" y="211"/>
                    </a:lnTo>
                    <a:lnTo>
                      <a:pt x="903" y="211"/>
                    </a:lnTo>
                    <a:lnTo>
                      <a:pt x="898" y="217"/>
                    </a:lnTo>
                    <a:lnTo>
                      <a:pt x="900" y="219"/>
                    </a:lnTo>
                    <a:lnTo>
                      <a:pt x="900" y="222"/>
                    </a:lnTo>
                    <a:lnTo>
                      <a:pt x="937" y="247"/>
                    </a:lnTo>
                    <a:lnTo>
                      <a:pt x="941" y="249"/>
                    </a:lnTo>
                    <a:lnTo>
                      <a:pt x="943" y="249"/>
                    </a:lnTo>
                    <a:lnTo>
                      <a:pt x="948" y="256"/>
                    </a:lnTo>
                    <a:lnTo>
                      <a:pt x="950" y="258"/>
                    </a:lnTo>
                    <a:lnTo>
                      <a:pt x="950" y="260"/>
                    </a:lnTo>
                    <a:lnTo>
                      <a:pt x="958" y="271"/>
                    </a:lnTo>
                    <a:lnTo>
                      <a:pt x="958" y="278"/>
                    </a:lnTo>
                    <a:lnTo>
                      <a:pt x="959" y="280"/>
                    </a:lnTo>
                    <a:lnTo>
                      <a:pt x="959" y="282"/>
                    </a:lnTo>
                    <a:lnTo>
                      <a:pt x="961" y="289"/>
                    </a:lnTo>
                    <a:lnTo>
                      <a:pt x="963" y="289"/>
                    </a:lnTo>
                    <a:lnTo>
                      <a:pt x="965" y="291"/>
                    </a:lnTo>
                    <a:lnTo>
                      <a:pt x="969" y="293"/>
                    </a:lnTo>
                    <a:lnTo>
                      <a:pt x="970" y="293"/>
                    </a:lnTo>
                    <a:lnTo>
                      <a:pt x="991" y="278"/>
                    </a:lnTo>
                    <a:lnTo>
                      <a:pt x="1005" y="277"/>
                    </a:lnTo>
                    <a:lnTo>
                      <a:pt x="1009" y="277"/>
                    </a:lnTo>
                    <a:lnTo>
                      <a:pt x="1012" y="278"/>
                    </a:lnTo>
                    <a:lnTo>
                      <a:pt x="1020" y="284"/>
                    </a:lnTo>
                    <a:lnTo>
                      <a:pt x="1020" y="288"/>
                    </a:lnTo>
                    <a:lnTo>
                      <a:pt x="1023" y="295"/>
                    </a:lnTo>
                    <a:lnTo>
                      <a:pt x="1023" y="298"/>
                    </a:lnTo>
                    <a:lnTo>
                      <a:pt x="1037" y="309"/>
                    </a:lnTo>
                    <a:lnTo>
                      <a:pt x="1118" y="321"/>
                    </a:lnTo>
                    <a:lnTo>
                      <a:pt x="1125" y="326"/>
                    </a:lnTo>
                    <a:lnTo>
                      <a:pt x="1129" y="328"/>
                    </a:lnTo>
                    <a:lnTo>
                      <a:pt x="1138" y="339"/>
                    </a:lnTo>
                    <a:lnTo>
                      <a:pt x="1144" y="342"/>
                    </a:lnTo>
                    <a:lnTo>
                      <a:pt x="1154" y="343"/>
                    </a:lnTo>
                    <a:lnTo>
                      <a:pt x="1157" y="343"/>
                    </a:lnTo>
                    <a:lnTo>
                      <a:pt x="1214" y="317"/>
                    </a:lnTo>
                    <a:lnTo>
                      <a:pt x="1198" y="350"/>
                    </a:lnTo>
                    <a:lnTo>
                      <a:pt x="1198" y="356"/>
                    </a:lnTo>
                    <a:lnTo>
                      <a:pt x="1192" y="361"/>
                    </a:lnTo>
                    <a:lnTo>
                      <a:pt x="1188" y="376"/>
                    </a:lnTo>
                    <a:lnTo>
                      <a:pt x="1188" y="378"/>
                    </a:lnTo>
                    <a:lnTo>
                      <a:pt x="1190" y="386"/>
                    </a:lnTo>
                    <a:lnTo>
                      <a:pt x="1182" y="409"/>
                    </a:lnTo>
                    <a:lnTo>
                      <a:pt x="1179" y="409"/>
                    </a:lnTo>
                    <a:lnTo>
                      <a:pt x="1177" y="408"/>
                    </a:lnTo>
                    <a:lnTo>
                      <a:pt x="1179" y="404"/>
                    </a:lnTo>
                    <a:lnTo>
                      <a:pt x="1179" y="400"/>
                    </a:lnTo>
                    <a:lnTo>
                      <a:pt x="1184" y="378"/>
                    </a:lnTo>
                    <a:lnTo>
                      <a:pt x="1192" y="356"/>
                    </a:lnTo>
                    <a:lnTo>
                      <a:pt x="1198" y="348"/>
                    </a:lnTo>
                    <a:lnTo>
                      <a:pt x="1198" y="339"/>
                    </a:lnTo>
                    <a:lnTo>
                      <a:pt x="1188" y="339"/>
                    </a:lnTo>
                    <a:lnTo>
                      <a:pt x="1179" y="343"/>
                    </a:lnTo>
                    <a:lnTo>
                      <a:pt x="1165" y="353"/>
                    </a:lnTo>
                    <a:lnTo>
                      <a:pt x="1165" y="354"/>
                    </a:lnTo>
                    <a:lnTo>
                      <a:pt x="1160" y="356"/>
                    </a:lnTo>
                    <a:lnTo>
                      <a:pt x="1144" y="356"/>
                    </a:lnTo>
                    <a:lnTo>
                      <a:pt x="1140" y="354"/>
                    </a:lnTo>
                    <a:lnTo>
                      <a:pt x="1140" y="350"/>
                    </a:lnTo>
                    <a:lnTo>
                      <a:pt x="1127" y="342"/>
                    </a:lnTo>
                    <a:lnTo>
                      <a:pt x="1118" y="332"/>
                    </a:lnTo>
                    <a:lnTo>
                      <a:pt x="1067" y="321"/>
                    </a:lnTo>
                    <a:lnTo>
                      <a:pt x="1026" y="321"/>
                    </a:lnTo>
                    <a:lnTo>
                      <a:pt x="1023" y="331"/>
                    </a:lnTo>
                    <a:lnTo>
                      <a:pt x="1023" y="339"/>
                    </a:lnTo>
                    <a:lnTo>
                      <a:pt x="1018" y="332"/>
                    </a:lnTo>
                    <a:lnTo>
                      <a:pt x="1009" y="306"/>
                    </a:lnTo>
                    <a:lnTo>
                      <a:pt x="1001" y="300"/>
                    </a:lnTo>
                    <a:lnTo>
                      <a:pt x="990" y="295"/>
                    </a:lnTo>
                    <a:lnTo>
                      <a:pt x="985" y="300"/>
                    </a:lnTo>
                    <a:lnTo>
                      <a:pt x="979" y="302"/>
                    </a:lnTo>
                    <a:lnTo>
                      <a:pt x="970" y="302"/>
                    </a:lnTo>
                    <a:lnTo>
                      <a:pt x="958" y="300"/>
                    </a:lnTo>
                    <a:lnTo>
                      <a:pt x="936" y="273"/>
                    </a:lnTo>
                    <a:lnTo>
                      <a:pt x="939" y="267"/>
                    </a:lnTo>
                    <a:lnTo>
                      <a:pt x="893" y="227"/>
                    </a:lnTo>
                    <a:lnTo>
                      <a:pt x="889" y="222"/>
                    </a:lnTo>
                    <a:lnTo>
                      <a:pt x="887" y="203"/>
                    </a:lnTo>
                    <a:lnTo>
                      <a:pt x="889" y="203"/>
                    </a:lnTo>
                    <a:lnTo>
                      <a:pt x="889" y="197"/>
                    </a:lnTo>
                    <a:lnTo>
                      <a:pt x="892" y="193"/>
                    </a:lnTo>
                    <a:lnTo>
                      <a:pt x="892" y="190"/>
                    </a:lnTo>
                    <a:lnTo>
                      <a:pt x="895" y="189"/>
                    </a:lnTo>
                    <a:lnTo>
                      <a:pt x="906" y="189"/>
                    </a:lnTo>
                    <a:lnTo>
                      <a:pt x="911" y="190"/>
                    </a:lnTo>
                    <a:lnTo>
                      <a:pt x="914" y="193"/>
                    </a:lnTo>
                    <a:lnTo>
                      <a:pt x="915" y="197"/>
                    </a:lnTo>
                    <a:lnTo>
                      <a:pt x="915" y="200"/>
                    </a:lnTo>
                    <a:lnTo>
                      <a:pt x="922" y="203"/>
                    </a:lnTo>
                    <a:lnTo>
                      <a:pt x="926" y="203"/>
                    </a:lnTo>
                    <a:lnTo>
                      <a:pt x="926" y="201"/>
                    </a:lnTo>
                    <a:lnTo>
                      <a:pt x="930" y="182"/>
                    </a:lnTo>
                    <a:lnTo>
                      <a:pt x="917" y="171"/>
                    </a:lnTo>
                    <a:lnTo>
                      <a:pt x="889" y="164"/>
                    </a:lnTo>
                    <a:lnTo>
                      <a:pt x="887" y="164"/>
                    </a:lnTo>
                    <a:lnTo>
                      <a:pt x="854" y="160"/>
                    </a:lnTo>
                    <a:lnTo>
                      <a:pt x="786" y="186"/>
                    </a:lnTo>
                    <a:lnTo>
                      <a:pt x="775" y="186"/>
                    </a:lnTo>
                    <a:lnTo>
                      <a:pt x="772" y="189"/>
                    </a:lnTo>
                    <a:lnTo>
                      <a:pt x="761" y="189"/>
                    </a:lnTo>
                    <a:lnTo>
                      <a:pt x="740" y="203"/>
                    </a:lnTo>
                    <a:lnTo>
                      <a:pt x="736" y="203"/>
                    </a:lnTo>
                    <a:lnTo>
                      <a:pt x="712" y="208"/>
                    </a:lnTo>
                    <a:lnTo>
                      <a:pt x="684" y="208"/>
                    </a:lnTo>
                    <a:lnTo>
                      <a:pt x="659" y="201"/>
                    </a:lnTo>
                    <a:lnTo>
                      <a:pt x="655" y="197"/>
                    </a:lnTo>
                    <a:lnTo>
                      <a:pt x="652" y="190"/>
                    </a:lnTo>
                    <a:lnTo>
                      <a:pt x="652" y="189"/>
                    </a:lnTo>
                    <a:lnTo>
                      <a:pt x="642" y="168"/>
                    </a:lnTo>
                    <a:lnTo>
                      <a:pt x="635" y="160"/>
                    </a:lnTo>
                    <a:lnTo>
                      <a:pt x="624" y="156"/>
                    </a:lnTo>
                    <a:lnTo>
                      <a:pt x="586" y="151"/>
                    </a:lnTo>
                    <a:lnTo>
                      <a:pt x="564" y="151"/>
                    </a:lnTo>
                    <a:lnTo>
                      <a:pt x="561" y="156"/>
                    </a:lnTo>
                    <a:lnTo>
                      <a:pt x="557" y="160"/>
                    </a:lnTo>
                    <a:lnTo>
                      <a:pt x="528" y="164"/>
                    </a:lnTo>
                    <a:lnTo>
                      <a:pt x="515" y="171"/>
                    </a:lnTo>
                    <a:lnTo>
                      <a:pt x="510" y="171"/>
                    </a:lnTo>
                    <a:lnTo>
                      <a:pt x="489" y="173"/>
                    </a:lnTo>
                    <a:lnTo>
                      <a:pt x="480" y="162"/>
                    </a:lnTo>
                    <a:lnTo>
                      <a:pt x="466" y="136"/>
                    </a:lnTo>
                    <a:lnTo>
                      <a:pt x="466" y="131"/>
                    </a:lnTo>
                    <a:lnTo>
                      <a:pt x="469" y="125"/>
                    </a:lnTo>
                    <a:lnTo>
                      <a:pt x="485" y="116"/>
                    </a:lnTo>
                    <a:lnTo>
                      <a:pt x="499" y="103"/>
                    </a:lnTo>
                    <a:lnTo>
                      <a:pt x="511" y="94"/>
                    </a:lnTo>
                    <a:lnTo>
                      <a:pt x="504" y="91"/>
                    </a:lnTo>
                    <a:lnTo>
                      <a:pt x="489" y="91"/>
                    </a:lnTo>
                    <a:lnTo>
                      <a:pt x="461" y="124"/>
                    </a:lnTo>
                    <a:lnTo>
                      <a:pt x="461" y="125"/>
                    </a:lnTo>
                    <a:lnTo>
                      <a:pt x="455" y="147"/>
                    </a:lnTo>
                    <a:lnTo>
                      <a:pt x="445" y="153"/>
                    </a:lnTo>
                    <a:lnTo>
                      <a:pt x="433" y="158"/>
                    </a:lnTo>
                    <a:lnTo>
                      <a:pt x="430" y="158"/>
                    </a:lnTo>
                    <a:lnTo>
                      <a:pt x="428" y="156"/>
                    </a:lnTo>
                    <a:lnTo>
                      <a:pt x="422" y="149"/>
                    </a:lnTo>
                    <a:lnTo>
                      <a:pt x="402" y="125"/>
                    </a:lnTo>
                    <a:lnTo>
                      <a:pt x="397" y="113"/>
                    </a:lnTo>
                    <a:lnTo>
                      <a:pt x="397" y="110"/>
                    </a:lnTo>
                    <a:lnTo>
                      <a:pt x="400" y="99"/>
                    </a:lnTo>
                    <a:lnTo>
                      <a:pt x="402" y="96"/>
                    </a:lnTo>
                    <a:lnTo>
                      <a:pt x="408" y="94"/>
                    </a:lnTo>
                    <a:lnTo>
                      <a:pt x="412" y="85"/>
                    </a:lnTo>
                    <a:lnTo>
                      <a:pt x="417" y="81"/>
                    </a:lnTo>
                    <a:lnTo>
                      <a:pt x="426" y="61"/>
                    </a:lnTo>
                    <a:lnTo>
                      <a:pt x="423" y="48"/>
                    </a:lnTo>
                    <a:lnTo>
                      <a:pt x="423" y="44"/>
                    </a:lnTo>
                    <a:lnTo>
                      <a:pt x="428" y="40"/>
                    </a:lnTo>
                    <a:lnTo>
                      <a:pt x="452" y="7"/>
                    </a:lnTo>
                    <a:lnTo>
                      <a:pt x="452" y="0"/>
                    </a:lnTo>
                    <a:lnTo>
                      <a:pt x="450" y="0"/>
                    </a:lnTo>
                    <a:lnTo>
                      <a:pt x="422" y="5"/>
                    </a:lnTo>
                    <a:lnTo>
                      <a:pt x="382" y="25"/>
                    </a:lnTo>
                    <a:lnTo>
                      <a:pt x="364" y="42"/>
                    </a:lnTo>
                    <a:lnTo>
                      <a:pt x="360" y="51"/>
                    </a:lnTo>
                    <a:lnTo>
                      <a:pt x="371" y="92"/>
                    </a:lnTo>
                    <a:lnTo>
                      <a:pt x="371" y="114"/>
                    </a:lnTo>
                    <a:lnTo>
                      <a:pt x="373" y="125"/>
                    </a:lnTo>
                    <a:lnTo>
                      <a:pt x="373" y="131"/>
                    </a:lnTo>
                    <a:lnTo>
                      <a:pt x="379" y="138"/>
                    </a:lnTo>
                    <a:lnTo>
                      <a:pt x="379" y="142"/>
                    </a:lnTo>
                    <a:lnTo>
                      <a:pt x="375" y="147"/>
                    </a:lnTo>
                    <a:lnTo>
                      <a:pt x="373" y="151"/>
                    </a:lnTo>
                    <a:lnTo>
                      <a:pt x="369" y="156"/>
                    </a:lnTo>
                    <a:lnTo>
                      <a:pt x="351" y="168"/>
                    </a:lnTo>
                    <a:lnTo>
                      <a:pt x="347" y="171"/>
                    </a:lnTo>
                    <a:lnTo>
                      <a:pt x="332" y="171"/>
                    </a:lnTo>
                    <a:lnTo>
                      <a:pt x="325" y="173"/>
                    </a:lnTo>
                    <a:lnTo>
                      <a:pt x="321" y="171"/>
                    </a:lnTo>
                    <a:lnTo>
                      <a:pt x="321" y="167"/>
                    </a:lnTo>
                    <a:lnTo>
                      <a:pt x="313" y="153"/>
                    </a:lnTo>
                    <a:lnTo>
                      <a:pt x="310" y="142"/>
                    </a:lnTo>
                    <a:lnTo>
                      <a:pt x="302" y="140"/>
                    </a:lnTo>
                    <a:lnTo>
                      <a:pt x="270" y="156"/>
                    </a:lnTo>
                    <a:lnTo>
                      <a:pt x="275" y="160"/>
                    </a:lnTo>
                    <a:lnTo>
                      <a:pt x="277" y="171"/>
                    </a:lnTo>
                    <a:lnTo>
                      <a:pt x="277" y="184"/>
                    </a:lnTo>
                    <a:lnTo>
                      <a:pt x="281" y="195"/>
                    </a:lnTo>
                    <a:lnTo>
                      <a:pt x="288" y="203"/>
                    </a:lnTo>
                    <a:lnTo>
                      <a:pt x="292" y="208"/>
                    </a:lnTo>
                    <a:lnTo>
                      <a:pt x="299" y="211"/>
                    </a:lnTo>
                    <a:lnTo>
                      <a:pt x="303" y="214"/>
                    </a:lnTo>
                    <a:lnTo>
                      <a:pt x="310" y="227"/>
                    </a:lnTo>
                    <a:lnTo>
                      <a:pt x="321" y="234"/>
                    </a:lnTo>
                    <a:lnTo>
                      <a:pt x="347" y="238"/>
                    </a:lnTo>
                    <a:lnTo>
                      <a:pt x="379" y="223"/>
                    </a:lnTo>
                    <a:lnTo>
                      <a:pt x="380" y="222"/>
                    </a:lnTo>
                    <a:lnTo>
                      <a:pt x="382" y="222"/>
                    </a:lnTo>
                    <a:lnTo>
                      <a:pt x="386" y="223"/>
                    </a:lnTo>
                    <a:lnTo>
                      <a:pt x="390" y="225"/>
                    </a:lnTo>
                    <a:lnTo>
                      <a:pt x="395" y="234"/>
                    </a:lnTo>
                    <a:lnTo>
                      <a:pt x="400" y="238"/>
                    </a:lnTo>
                    <a:lnTo>
                      <a:pt x="406" y="249"/>
                    </a:lnTo>
                    <a:lnTo>
                      <a:pt x="406" y="271"/>
                    </a:lnTo>
                    <a:lnTo>
                      <a:pt x="400" y="278"/>
                    </a:lnTo>
                    <a:lnTo>
                      <a:pt x="379" y="282"/>
                    </a:lnTo>
                    <a:lnTo>
                      <a:pt x="369" y="289"/>
                    </a:lnTo>
                    <a:lnTo>
                      <a:pt x="368" y="289"/>
                    </a:lnTo>
                    <a:lnTo>
                      <a:pt x="364" y="295"/>
                    </a:lnTo>
                    <a:lnTo>
                      <a:pt x="368" y="295"/>
                    </a:lnTo>
                    <a:lnTo>
                      <a:pt x="371" y="302"/>
                    </a:lnTo>
                    <a:lnTo>
                      <a:pt x="371" y="315"/>
                    </a:lnTo>
                    <a:lnTo>
                      <a:pt x="369" y="328"/>
                    </a:lnTo>
                    <a:lnTo>
                      <a:pt x="369" y="331"/>
                    </a:lnTo>
                    <a:lnTo>
                      <a:pt x="375" y="343"/>
                    </a:lnTo>
                    <a:lnTo>
                      <a:pt x="380" y="367"/>
                    </a:lnTo>
                    <a:lnTo>
                      <a:pt x="380" y="408"/>
                    </a:lnTo>
                    <a:lnTo>
                      <a:pt x="375" y="426"/>
                    </a:lnTo>
                    <a:lnTo>
                      <a:pt x="360" y="452"/>
                    </a:lnTo>
                    <a:lnTo>
                      <a:pt x="360" y="463"/>
                    </a:lnTo>
                    <a:lnTo>
                      <a:pt x="364" y="468"/>
                    </a:lnTo>
                    <a:lnTo>
                      <a:pt x="368" y="474"/>
                    </a:lnTo>
                    <a:lnTo>
                      <a:pt x="386" y="474"/>
                    </a:lnTo>
                    <a:lnTo>
                      <a:pt x="393" y="463"/>
                    </a:lnTo>
                    <a:lnTo>
                      <a:pt x="395" y="444"/>
                    </a:lnTo>
                    <a:lnTo>
                      <a:pt x="408" y="435"/>
                    </a:lnTo>
                    <a:lnTo>
                      <a:pt x="419" y="429"/>
                    </a:lnTo>
                    <a:lnTo>
                      <a:pt x="433" y="415"/>
                    </a:lnTo>
                    <a:lnTo>
                      <a:pt x="444" y="397"/>
                    </a:lnTo>
                    <a:lnTo>
                      <a:pt x="450" y="375"/>
                    </a:lnTo>
                    <a:lnTo>
                      <a:pt x="458" y="361"/>
                    </a:lnTo>
                    <a:lnTo>
                      <a:pt x="463" y="356"/>
                    </a:lnTo>
                    <a:lnTo>
                      <a:pt x="471" y="353"/>
                    </a:lnTo>
                    <a:lnTo>
                      <a:pt x="477" y="332"/>
                    </a:lnTo>
                    <a:lnTo>
                      <a:pt x="477" y="328"/>
                    </a:lnTo>
                    <a:lnTo>
                      <a:pt x="474" y="326"/>
                    </a:lnTo>
                    <a:lnTo>
                      <a:pt x="474" y="324"/>
                    </a:lnTo>
                    <a:lnTo>
                      <a:pt x="477" y="317"/>
                    </a:lnTo>
                    <a:lnTo>
                      <a:pt x="478" y="310"/>
                    </a:lnTo>
                    <a:lnTo>
                      <a:pt x="488" y="302"/>
                    </a:lnTo>
                    <a:lnTo>
                      <a:pt x="491" y="300"/>
                    </a:lnTo>
                    <a:lnTo>
                      <a:pt x="499" y="300"/>
                    </a:lnTo>
                    <a:lnTo>
                      <a:pt x="504" y="298"/>
                    </a:lnTo>
                    <a:lnTo>
                      <a:pt x="532" y="300"/>
                    </a:lnTo>
                    <a:lnTo>
                      <a:pt x="553" y="295"/>
                    </a:lnTo>
                    <a:lnTo>
                      <a:pt x="579" y="306"/>
                    </a:lnTo>
                    <a:lnTo>
                      <a:pt x="597" y="320"/>
                    </a:lnTo>
                    <a:lnTo>
                      <a:pt x="630" y="332"/>
                    </a:lnTo>
                    <a:lnTo>
                      <a:pt x="646" y="348"/>
                    </a:lnTo>
                    <a:lnTo>
                      <a:pt x="663" y="354"/>
                    </a:lnTo>
                    <a:lnTo>
                      <a:pt x="664" y="356"/>
                    </a:lnTo>
                    <a:lnTo>
                      <a:pt x="668" y="356"/>
                    </a:lnTo>
                    <a:lnTo>
                      <a:pt x="677" y="361"/>
                    </a:lnTo>
                    <a:lnTo>
                      <a:pt x="703" y="365"/>
                    </a:lnTo>
                    <a:lnTo>
                      <a:pt x="710" y="376"/>
                    </a:lnTo>
                    <a:lnTo>
                      <a:pt x="714" y="386"/>
                    </a:lnTo>
                    <a:lnTo>
                      <a:pt x="717" y="389"/>
                    </a:lnTo>
                    <a:lnTo>
                      <a:pt x="717" y="391"/>
                    </a:lnTo>
                    <a:lnTo>
                      <a:pt x="712" y="397"/>
                    </a:lnTo>
                    <a:lnTo>
                      <a:pt x="721" y="400"/>
                    </a:lnTo>
                    <a:lnTo>
                      <a:pt x="762" y="408"/>
                    </a:lnTo>
                    <a:lnTo>
                      <a:pt x="775" y="408"/>
                    </a:lnTo>
                    <a:lnTo>
                      <a:pt x="816" y="426"/>
                    </a:lnTo>
                    <a:lnTo>
                      <a:pt x="830" y="440"/>
                    </a:lnTo>
                    <a:lnTo>
                      <a:pt x="834" y="446"/>
                    </a:lnTo>
                    <a:lnTo>
                      <a:pt x="849" y="500"/>
                    </a:lnTo>
                    <a:lnTo>
                      <a:pt x="849" y="514"/>
                    </a:lnTo>
                    <a:lnTo>
                      <a:pt x="845" y="518"/>
                    </a:lnTo>
                    <a:lnTo>
                      <a:pt x="843" y="518"/>
                    </a:lnTo>
                    <a:lnTo>
                      <a:pt x="839" y="525"/>
                    </a:lnTo>
                    <a:lnTo>
                      <a:pt x="839" y="535"/>
                    </a:lnTo>
                    <a:lnTo>
                      <a:pt x="843" y="546"/>
                    </a:lnTo>
                    <a:lnTo>
                      <a:pt x="876" y="553"/>
                    </a:lnTo>
                    <a:lnTo>
                      <a:pt x="878" y="557"/>
                    </a:lnTo>
                    <a:lnTo>
                      <a:pt x="878" y="605"/>
                    </a:lnTo>
                    <a:lnTo>
                      <a:pt x="871" y="615"/>
                    </a:lnTo>
                    <a:lnTo>
                      <a:pt x="852" y="632"/>
                    </a:lnTo>
                    <a:lnTo>
                      <a:pt x="852" y="642"/>
                    </a:lnTo>
                    <a:lnTo>
                      <a:pt x="854" y="653"/>
                    </a:lnTo>
                    <a:lnTo>
                      <a:pt x="848" y="684"/>
                    </a:lnTo>
                    <a:lnTo>
                      <a:pt x="841" y="697"/>
                    </a:lnTo>
                    <a:lnTo>
                      <a:pt x="832" y="703"/>
                    </a:lnTo>
                    <a:lnTo>
                      <a:pt x="821" y="715"/>
                    </a:lnTo>
                    <a:lnTo>
                      <a:pt x="819" y="721"/>
                    </a:lnTo>
                    <a:lnTo>
                      <a:pt x="821" y="724"/>
                    </a:lnTo>
                    <a:lnTo>
                      <a:pt x="819" y="725"/>
                    </a:lnTo>
                    <a:lnTo>
                      <a:pt x="816" y="728"/>
                    </a:lnTo>
                    <a:lnTo>
                      <a:pt x="805" y="732"/>
                    </a:lnTo>
                    <a:lnTo>
                      <a:pt x="799" y="732"/>
                    </a:lnTo>
                    <a:lnTo>
                      <a:pt x="783" y="721"/>
                    </a:lnTo>
                    <a:lnTo>
                      <a:pt x="761" y="699"/>
                    </a:lnTo>
                    <a:lnTo>
                      <a:pt x="731" y="693"/>
                    </a:lnTo>
                    <a:lnTo>
                      <a:pt x="721" y="688"/>
                    </a:lnTo>
                    <a:lnTo>
                      <a:pt x="707" y="675"/>
                    </a:lnTo>
                    <a:lnTo>
                      <a:pt x="706" y="671"/>
                    </a:lnTo>
                    <a:lnTo>
                      <a:pt x="701" y="666"/>
                    </a:lnTo>
                    <a:lnTo>
                      <a:pt x="692" y="664"/>
                    </a:lnTo>
                    <a:lnTo>
                      <a:pt x="688" y="664"/>
                    </a:lnTo>
                    <a:lnTo>
                      <a:pt x="681" y="662"/>
                    </a:lnTo>
                    <a:lnTo>
                      <a:pt x="670" y="670"/>
                    </a:lnTo>
                    <a:lnTo>
                      <a:pt x="657" y="673"/>
                    </a:lnTo>
                    <a:lnTo>
                      <a:pt x="652" y="675"/>
                    </a:lnTo>
                    <a:lnTo>
                      <a:pt x="644" y="675"/>
                    </a:lnTo>
                    <a:lnTo>
                      <a:pt x="624" y="671"/>
                    </a:lnTo>
                    <a:lnTo>
                      <a:pt x="609" y="664"/>
                    </a:lnTo>
                    <a:lnTo>
                      <a:pt x="603" y="664"/>
                    </a:lnTo>
                    <a:lnTo>
                      <a:pt x="589" y="671"/>
                    </a:lnTo>
                    <a:lnTo>
                      <a:pt x="589" y="675"/>
                    </a:lnTo>
                    <a:lnTo>
                      <a:pt x="583" y="682"/>
                    </a:lnTo>
                    <a:lnTo>
                      <a:pt x="564" y="688"/>
                    </a:lnTo>
                    <a:lnTo>
                      <a:pt x="557" y="688"/>
                    </a:lnTo>
                    <a:lnTo>
                      <a:pt x="535" y="682"/>
                    </a:lnTo>
                    <a:lnTo>
                      <a:pt x="510" y="682"/>
                    </a:lnTo>
                    <a:lnTo>
                      <a:pt x="496" y="684"/>
                    </a:lnTo>
                    <a:lnTo>
                      <a:pt x="488" y="688"/>
                    </a:lnTo>
                    <a:lnTo>
                      <a:pt x="467" y="708"/>
                    </a:lnTo>
                    <a:lnTo>
                      <a:pt x="466" y="708"/>
                    </a:lnTo>
                    <a:lnTo>
                      <a:pt x="447" y="699"/>
                    </a:lnTo>
                    <a:lnTo>
                      <a:pt x="433" y="695"/>
                    </a:lnTo>
                    <a:lnTo>
                      <a:pt x="415" y="695"/>
                    </a:lnTo>
                    <a:lnTo>
                      <a:pt x="406" y="703"/>
                    </a:lnTo>
                    <a:lnTo>
                      <a:pt x="384" y="693"/>
                    </a:lnTo>
                    <a:lnTo>
                      <a:pt x="371" y="699"/>
                    </a:lnTo>
                    <a:lnTo>
                      <a:pt x="360" y="715"/>
                    </a:lnTo>
                    <a:lnTo>
                      <a:pt x="343" y="721"/>
                    </a:lnTo>
                    <a:lnTo>
                      <a:pt x="338" y="717"/>
                    </a:lnTo>
                    <a:lnTo>
                      <a:pt x="321" y="706"/>
                    </a:lnTo>
                    <a:lnTo>
                      <a:pt x="314" y="704"/>
                    </a:lnTo>
                    <a:lnTo>
                      <a:pt x="295" y="704"/>
                    </a:lnTo>
                    <a:lnTo>
                      <a:pt x="284" y="708"/>
                    </a:lnTo>
                    <a:lnTo>
                      <a:pt x="281" y="708"/>
                    </a:lnTo>
                    <a:lnTo>
                      <a:pt x="264" y="717"/>
                    </a:lnTo>
                    <a:lnTo>
                      <a:pt x="222" y="728"/>
                    </a:lnTo>
                    <a:lnTo>
                      <a:pt x="194" y="732"/>
                    </a:lnTo>
                    <a:lnTo>
                      <a:pt x="183" y="732"/>
                    </a:lnTo>
                    <a:lnTo>
                      <a:pt x="155" y="725"/>
                    </a:lnTo>
                    <a:lnTo>
                      <a:pt x="142" y="717"/>
                    </a:lnTo>
                    <a:lnTo>
                      <a:pt x="118" y="739"/>
                    </a:lnTo>
                    <a:lnTo>
                      <a:pt x="107" y="743"/>
                    </a:lnTo>
                    <a:lnTo>
                      <a:pt x="63" y="735"/>
                    </a:lnTo>
                    <a:lnTo>
                      <a:pt x="56" y="732"/>
                    </a:lnTo>
                    <a:lnTo>
                      <a:pt x="48" y="732"/>
                    </a:lnTo>
                    <a:lnTo>
                      <a:pt x="43" y="739"/>
                    </a:lnTo>
                    <a:lnTo>
                      <a:pt x="48" y="754"/>
                    </a:lnTo>
                    <a:lnTo>
                      <a:pt x="56" y="771"/>
                    </a:lnTo>
                    <a:lnTo>
                      <a:pt x="56" y="779"/>
                    </a:lnTo>
                    <a:lnTo>
                      <a:pt x="52" y="784"/>
                    </a:lnTo>
                    <a:lnTo>
                      <a:pt x="41" y="791"/>
                    </a:lnTo>
                    <a:lnTo>
                      <a:pt x="35" y="790"/>
                    </a:lnTo>
                    <a:lnTo>
                      <a:pt x="2" y="790"/>
                    </a:lnTo>
                    <a:lnTo>
                      <a:pt x="0" y="795"/>
                    </a:lnTo>
                    <a:lnTo>
                      <a:pt x="19" y="812"/>
                    </a:lnTo>
                    <a:lnTo>
                      <a:pt x="43" y="813"/>
                    </a:lnTo>
                    <a:lnTo>
                      <a:pt x="52" y="823"/>
                    </a:lnTo>
                    <a:lnTo>
                      <a:pt x="63" y="828"/>
                    </a:lnTo>
                    <a:lnTo>
                      <a:pt x="102" y="837"/>
                    </a:lnTo>
                    <a:lnTo>
                      <a:pt x="107" y="839"/>
                    </a:lnTo>
                    <a:lnTo>
                      <a:pt x="131" y="845"/>
                    </a:lnTo>
                    <a:lnTo>
                      <a:pt x="135" y="848"/>
                    </a:lnTo>
                    <a:lnTo>
                      <a:pt x="139" y="852"/>
                    </a:lnTo>
                    <a:lnTo>
                      <a:pt x="142" y="855"/>
                    </a:lnTo>
                    <a:lnTo>
                      <a:pt x="144" y="855"/>
                    </a:lnTo>
                    <a:lnTo>
                      <a:pt x="146" y="857"/>
                    </a:lnTo>
                    <a:lnTo>
                      <a:pt x="174" y="846"/>
                    </a:lnTo>
                    <a:lnTo>
                      <a:pt x="183" y="846"/>
                    </a:lnTo>
                    <a:lnTo>
                      <a:pt x="193" y="855"/>
                    </a:lnTo>
                    <a:lnTo>
                      <a:pt x="196" y="861"/>
                    </a:lnTo>
                    <a:lnTo>
                      <a:pt x="205" y="872"/>
                    </a:lnTo>
                    <a:lnTo>
                      <a:pt x="212" y="877"/>
                    </a:lnTo>
                    <a:lnTo>
                      <a:pt x="244" y="885"/>
                    </a:lnTo>
                    <a:lnTo>
                      <a:pt x="249" y="885"/>
                    </a:lnTo>
                    <a:lnTo>
                      <a:pt x="255" y="894"/>
                    </a:lnTo>
                    <a:lnTo>
                      <a:pt x="258" y="896"/>
                    </a:lnTo>
                    <a:lnTo>
                      <a:pt x="258" y="899"/>
                    </a:lnTo>
                    <a:lnTo>
                      <a:pt x="264" y="911"/>
                    </a:lnTo>
                    <a:lnTo>
                      <a:pt x="284" y="918"/>
                    </a:lnTo>
                    <a:lnTo>
                      <a:pt x="297" y="929"/>
                    </a:lnTo>
                    <a:lnTo>
                      <a:pt x="302" y="932"/>
                    </a:lnTo>
                    <a:lnTo>
                      <a:pt x="303" y="932"/>
                    </a:lnTo>
                    <a:lnTo>
                      <a:pt x="314" y="924"/>
                    </a:lnTo>
                    <a:lnTo>
                      <a:pt x="319" y="918"/>
                    </a:lnTo>
                    <a:lnTo>
                      <a:pt x="343" y="902"/>
                    </a:lnTo>
                    <a:lnTo>
                      <a:pt x="349" y="900"/>
                    </a:lnTo>
                    <a:lnTo>
                      <a:pt x="362" y="883"/>
                    </a:lnTo>
                    <a:lnTo>
                      <a:pt x="362" y="878"/>
                    </a:lnTo>
                    <a:lnTo>
                      <a:pt x="360" y="867"/>
                    </a:lnTo>
                    <a:lnTo>
                      <a:pt x="369" y="845"/>
                    </a:lnTo>
                    <a:lnTo>
                      <a:pt x="375" y="835"/>
                    </a:lnTo>
                    <a:lnTo>
                      <a:pt x="382" y="830"/>
                    </a:lnTo>
                    <a:lnTo>
                      <a:pt x="390" y="828"/>
                    </a:lnTo>
                    <a:lnTo>
                      <a:pt x="395" y="828"/>
                    </a:lnTo>
                    <a:lnTo>
                      <a:pt x="411" y="835"/>
                    </a:lnTo>
                    <a:lnTo>
                      <a:pt x="430" y="835"/>
                    </a:lnTo>
                    <a:lnTo>
                      <a:pt x="439" y="834"/>
                    </a:lnTo>
                    <a:lnTo>
                      <a:pt x="455" y="839"/>
                    </a:lnTo>
                    <a:lnTo>
                      <a:pt x="456" y="839"/>
                    </a:lnTo>
                    <a:lnTo>
                      <a:pt x="455" y="841"/>
                    </a:lnTo>
                    <a:lnTo>
                      <a:pt x="428" y="845"/>
                    </a:lnTo>
                    <a:lnTo>
                      <a:pt x="386" y="839"/>
                    </a:lnTo>
                    <a:lnTo>
                      <a:pt x="375" y="839"/>
                    </a:lnTo>
                    <a:lnTo>
                      <a:pt x="373" y="841"/>
                    </a:lnTo>
                    <a:lnTo>
                      <a:pt x="369" y="850"/>
                    </a:lnTo>
                    <a:lnTo>
                      <a:pt x="371" y="872"/>
                    </a:lnTo>
                    <a:lnTo>
                      <a:pt x="368" y="878"/>
                    </a:lnTo>
                    <a:lnTo>
                      <a:pt x="368" y="881"/>
                    </a:lnTo>
                    <a:lnTo>
                      <a:pt x="358" y="902"/>
                    </a:lnTo>
                    <a:lnTo>
                      <a:pt x="358" y="905"/>
                    </a:lnTo>
                    <a:lnTo>
                      <a:pt x="360" y="910"/>
                    </a:lnTo>
                    <a:lnTo>
                      <a:pt x="375" y="921"/>
                    </a:lnTo>
                    <a:lnTo>
                      <a:pt x="391" y="922"/>
                    </a:lnTo>
                    <a:lnTo>
                      <a:pt x="422" y="935"/>
                    </a:lnTo>
                    <a:lnTo>
                      <a:pt x="444" y="955"/>
                    </a:lnTo>
                    <a:lnTo>
                      <a:pt x="458" y="976"/>
                    </a:lnTo>
                    <a:lnTo>
                      <a:pt x="477" y="990"/>
                    </a:lnTo>
                    <a:lnTo>
                      <a:pt x="485" y="990"/>
                    </a:lnTo>
                    <a:lnTo>
                      <a:pt x="502" y="1001"/>
                    </a:lnTo>
                    <a:lnTo>
                      <a:pt x="526" y="1030"/>
                    </a:lnTo>
                    <a:lnTo>
                      <a:pt x="532" y="1033"/>
                    </a:lnTo>
                    <a:lnTo>
                      <a:pt x="535" y="1038"/>
                    </a:lnTo>
                    <a:lnTo>
                      <a:pt x="557" y="1060"/>
                    </a:lnTo>
                    <a:lnTo>
                      <a:pt x="575" y="1099"/>
                    </a:lnTo>
                    <a:lnTo>
                      <a:pt x="575" y="1103"/>
                    </a:lnTo>
                    <a:lnTo>
                      <a:pt x="586" y="1125"/>
                    </a:lnTo>
                    <a:lnTo>
                      <a:pt x="603" y="1147"/>
                    </a:lnTo>
                    <a:lnTo>
                      <a:pt x="608" y="1158"/>
                    </a:lnTo>
                    <a:lnTo>
                      <a:pt x="609" y="1162"/>
                    </a:lnTo>
                    <a:lnTo>
                      <a:pt x="638" y="1250"/>
                    </a:lnTo>
                    <a:lnTo>
                      <a:pt x="641" y="1256"/>
                    </a:lnTo>
                    <a:lnTo>
                      <a:pt x="655" y="1254"/>
                    </a:lnTo>
                    <a:lnTo>
                      <a:pt x="663" y="1260"/>
                    </a:lnTo>
                    <a:lnTo>
                      <a:pt x="646" y="1289"/>
                    </a:lnTo>
                    <a:lnTo>
                      <a:pt x="648" y="1300"/>
                    </a:lnTo>
                    <a:lnTo>
                      <a:pt x="648" y="1303"/>
                    </a:lnTo>
                    <a:lnTo>
                      <a:pt x="663" y="1359"/>
                    </a:lnTo>
                    <a:lnTo>
                      <a:pt x="664" y="1412"/>
                    </a:lnTo>
                    <a:lnTo>
                      <a:pt x="663" y="1416"/>
                    </a:lnTo>
                    <a:lnTo>
                      <a:pt x="663" y="1418"/>
                    </a:lnTo>
                    <a:lnTo>
                      <a:pt x="655" y="1434"/>
                    </a:lnTo>
                    <a:lnTo>
                      <a:pt x="635" y="1445"/>
                    </a:lnTo>
                    <a:lnTo>
                      <a:pt x="613" y="1445"/>
                    </a:lnTo>
                    <a:lnTo>
                      <a:pt x="608" y="1446"/>
                    </a:lnTo>
                    <a:lnTo>
                      <a:pt x="598" y="1451"/>
                    </a:lnTo>
                    <a:lnTo>
                      <a:pt x="597" y="1462"/>
                    </a:lnTo>
                    <a:lnTo>
                      <a:pt x="600" y="1464"/>
                    </a:lnTo>
                    <a:lnTo>
                      <a:pt x="605" y="1470"/>
                    </a:lnTo>
                    <a:lnTo>
                      <a:pt x="608" y="1481"/>
                    </a:lnTo>
                    <a:lnTo>
                      <a:pt x="608" y="1497"/>
                    </a:lnTo>
                    <a:lnTo>
                      <a:pt x="603" y="1507"/>
                    </a:lnTo>
                    <a:lnTo>
                      <a:pt x="603" y="1512"/>
                    </a:lnTo>
                    <a:lnTo>
                      <a:pt x="613" y="1525"/>
                    </a:lnTo>
                    <a:lnTo>
                      <a:pt x="641" y="1525"/>
                    </a:lnTo>
                    <a:lnTo>
                      <a:pt x="646" y="1523"/>
                    </a:lnTo>
                    <a:lnTo>
                      <a:pt x="670" y="1522"/>
                    </a:lnTo>
                    <a:lnTo>
                      <a:pt x="697" y="1525"/>
                    </a:lnTo>
                    <a:lnTo>
                      <a:pt x="706" y="1523"/>
                    </a:lnTo>
                    <a:lnTo>
                      <a:pt x="717" y="1522"/>
                    </a:lnTo>
                    <a:lnTo>
                      <a:pt x="739" y="1523"/>
                    </a:lnTo>
                    <a:lnTo>
                      <a:pt x="742" y="1525"/>
                    </a:lnTo>
                    <a:lnTo>
                      <a:pt x="747" y="1527"/>
                    </a:lnTo>
                    <a:lnTo>
                      <a:pt x="750" y="1534"/>
                    </a:lnTo>
                    <a:lnTo>
                      <a:pt x="751" y="1538"/>
                    </a:lnTo>
                    <a:lnTo>
                      <a:pt x="750" y="1543"/>
                    </a:lnTo>
                    <a:lnTo>
                      <a:pt x="753" y="1543"/>
                    </a:lnTo>
                    <a:lnTo>
                      <a:pt x="764" y="1547"/>
                    </a:lnTo>
                    <a:lnTo>
                      <a:pt x="764" y="1549"/>
                    </a:lnTo>
                    <a:lnTo>
                      <a:pt x="783" y="1551"/>
                    </a:lnTo>
                    <a:lnTo>
                      <a:pt x="794" y="1555"/>
                    </a:lnTo>
                    <a:lnTo>
                      <a:pt x="863" y="1554"/>
                    </a:lnTo>
                    <a:lnTo>
                      <a:pt x="881" y="1558"/>
                    </a:lnTo>
                    <a:lnTo>
                      <a:pt x="893" y="1554"/>
                    </a:lnTo>
                    <a:lnTo>
                      <a:pt x="900" y="1547"/>
                    </a:lnTo>
                    <a:lnTo>
                      <a:pt x="900" y="1525"/>
                    </a:lnTo>
                    <a:lnTo>
                      <a:pt x="892" y="1501"/>
                    </a:lnTo>
                    <a:lnTo>
                      <a:pt x="911" y="1540"/>
                    </a:lnTo>
                    <a:lnTo>
                      <a:pt x="937" y="1551"/>
                    </a:lnTo>
                    <a:lnTo>
                      <a:pt x="958" y="1540"/>
                    </a:lnTo>
                    <a:lnTo>
                      <a:pt x="965" y="1534"/>
                    </a:lnTo>
                    <a:lnTo>
                      <a:pt x="996" y="1490"/>
                    </a:lnTo>
                    <a:lnTo>
                      <a:pt x="1007" y="1464"/>
                    </a:lnTo>
                    <a:lnTo>
                      <a:pt x="1007" y="1462"/>
                    </a:lnTo>
                    <a:lnTo>
                      <a:pt x="996" y="1451"/>
                    </a:lnTo>
                    <a:lnTo>
                      <a:pt x="994" y="1451"/>
                    </a:lnTo>
                    <a:lnTo>
                      <a:pt x="963" y="1440"/>
                    </a:lnTo>
                    <a:lnTo>
                      <a:pt x="969" y="1429"/>
                    </a:lnTo>
                    <a:lnTo>
                      <a:pt x="958" y="1412"/>
                    </a:lnTo>
                    <a:lnTo>
                      <a:pt x="952" y="1401"/>
                    </a:lnTo>
                    <a:lnTo>
                      <a:pt x="928" y="1363"/>
                    </a:lnTo>
                    <a:lnTo>
                      <a:pt x="900" y="1355"/>
                    </a:lnTo>
                    <a:lnTo>
                      <a:pt x="900" y="1352"/>
                    </a:lnTo>
                    <a:lnTo>
                      <a:pt x="906" y="1352"/>
                    </a:lnTo>
                    <a:lnTo>
                      <a:pt x="917" y="1355"/>
                    </a:lnTo>
                    <a:lnTo>
                      <a:pt x="925" y="1358"/>
                    </a:lnTo>
                    <a:lnTo>
                      <a:pt x="930" y="1361"/>
                    </a:lnTo>
                    <a:lnTo>
                      <a:pt x="936" y="1372"/>
                    </a:lnTo>
                    <a:lnTo>
                      <a:pt x="943" y="1383"/>
                    </a:lnTo>
                    <a:lnTo>
                      <a:pt x="947" y="1383"/>
                    </a:lnTo>
                    <a:lnTo>
                      <a:pt x="952" y="1361"/>
                    </a:lnTo>
                    <a:lnTo>
                      <a:pt x="954" y="1341"/>
                    </a:lnTo>
                    <a:lnTo>
                      <a:pt x="961" y="1333"/>
                    </a:lnTo>
                    <a:lnTo>
                      <a:pt x="976" y="1328"/>
                    </a:lnTo>
                    <a:lnTo>
                      <a:pt x="979" y="1328"/>
                    </a:lnTo>
                    <a:lnTo>
                      <a:pt x="990" y="1339"/>
                    </a:lnTo>
                    <a:lnTo>
                      <a:pt x="987" y="1344"/>
                    </a:lnTo>
                    <a:lnTo>
                      <a:pt x="991" y="1359"/>
                    </a:lnTo>
                    <a:lnTo>
                      <a:pt x="996" y="1365"/>
                    </a:lnTo>
                    <a:lnTo>
                      <a:pt x="1001" y="1383"/>
                    </a:lnTo>
                    <a:lnTo>
                      <a:pt x="996" y="1423"/>
                    </a:lnTo>
                    <a:lnTo>
                      <a:pt x="996" y="1424"/>
                    </a:lnTo>
                    <a:lnTo>
                      <a:pt x="1001" y="1416"/>
                    </a:lnTo>
                    <a:lnTo>
                      <a:pt x="1029" y="1401"/>
                    </a:lnTo>
                    <a:lnTo>
                      <a:pt x="1035" y="1394"/>
                    </a:lnTo>
                    <a:lnTo>
                      <a:pt x="1064" y="1383"/>
                    </a:lnTo>
                    <a:lnTo>
                      <a:pt x="1081" y="1380"/>
                    </a:lnTo>
                    <a:lnTo>
                      <a:pt x="1090" y="1380"/>
                    </a:lnTo>
                    <a:lnTo>
                      <a:pt x="1100" y="1385"/>
                    </a:lnTo>
                    <a:lnTo>
                      <a:pt x="1101" y="1385"/>
                    </a:lnTo>
                    <a:lnTo>
                      <a:pt x="1101" y="1369"/>
                    </a:lnTo>
                    <a:lnTo>
                      <a:pt x="1100" y="1361"/>
                    </a:lnTo>
                    <a:lnTo>
                      <a:pt x="1092" y="1352"/>
                    </a:lnTo>
                    <a:lnTo>
                      <a:pt x="1085" y="1336"/>
                    </a:lnTo>
                    <a:lnTo>
                      <a:pt x="1085" y="1322"/>
                    </a:lnTo>
                    <a:lnTo>
                      <a:pt x="1064" y="1296"/>
                    </a:lnTo>
                    <a:lnTo>
                      <a:pt x="1053" y="1293"/>
                    </a:lnTo>
                    <a:lnTo>
                      <a:pt x="1040" y="1293"/>
                    </a:lnTo>
                    <a:lnTo>
                      <a:pt x="1035" y="1296"/>
                    </a:lnTo>
                    <a:lnTo>
                      <a:pt x="1023" y="1293"/>
                    </a:lnTo>
                    <a:lnTo>
                      <a:pt x="1018" y="1293"/>
                    </a:lnTo>
                    <a:lnTo>
                      <a:pt x="1009" y="1289"/>
                    </a:lnTo>
                    <a:lnTo>
                      <a:pt x="1005" y="1289"/>
                    </a:lnTo>
                    <a:lnTo>
                      <a:pt x="996" y="1265"/>
                    </a:lnTo>
                    <a:lnTo>
                      <a:pt x="996" y="1252"/>
                    </a:lnTo>
                    <a:lnTo>
                      <a:pt x="998" y="1252"/>
                    </a:lnTo>
                    <a:lnTo>
                      <a:pt x="1001" y="1260"/>
                    </a:lnTo>
                    <a:lnTo>
                      <a:pt x="1002" y="1272"/>
                    </a:lnTo>
                    <a:lnTo>
                      <a:pt x="1007" y="1278"/>
                    </a:lnTo>
                    <a:lnTo>
                      <a:pt x="1015" y="1282"/>
                    </a:lnTo>
                    <a:lnTo>
                      <a:pt x="1023" y="1285"/>
                    </a:lnTo>
                    <a:lnTo>
                      <a:pt x="1048" y="1285"/>
                    </a:lnTo>
                    <a:lnTo>
                      <a:pt x="1050" y="1282"/>
                    </a:lnTo>
                    <a:lnTo>
                      <a:pt x="1050" y="1272"/>
                    </a:lnTo>
                    <a:lnTo>
                      <a:pt x="1048" y="1265"/>
                    </a:lnTo>
                    <a:lnTo>
                      <a:pt x="1046" y="1250"/>
                    </a:lnTo>
                    <a:lnTo>
                      <a:pt x="1048" y="1239"/>
                    </a:lnTo>
                    <a:lnTo>
                      <a:pt x="1050" y="1234"/>
                    </a:lnTo>
                    <a:lnTo>
                      <a:pt x="1064" y="1217"/>
                    </a:lnTo>
                    <a:lnTo>
                      <a:pt x="1070" y="1206"/>
                    </a:lnTo>
                    <a:lnTo>
                      <a:pt x="1085" y="1194"/>
                    </a:lnTo>
                    <a:lnTo>
                      <a:pt x="1096" y="1194"/>
                    </a:lnTo>
                    <a:lnTo>
                      <a:pt x="1103" y="1195"/>
                    </a:lnTo>
                    <a:lnTo>
                      <a:pt x="1111" y="1195"/>
                    </a:lnTo>
                    <a:lnTo>
                      <a:pt x="1114" y="1191"/>
                    </a:lnTo>
                    <a:lnTo>
                      <a:pt x="1123" y="1183"/>
                    </a:lnTo>
                    <a:lnTo>
                      <a:pt x="1123" y="1165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532">
                <a:extLst>
                  <a:ext uri="{FF2B5EF4-FFF2-40B4-BE49-F238E27FC236}">
                    <a16:creationId xmlns:a16="http://schemas.microsoft.com/office/drawing/2014/main" id="{0FFEAB06-360D-85FF-30D9-078838EF40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19" y="1235"/>
                <a:ext cx="0" cy="1"/>
              </a:xfrm>
              <a:custGeom>
                <a:avLst/>
                <a:gdLst>
                  <a:gd name="T0" fmla="*/ 3 w 3"/>
                  <a:gd name="T1" fmla="*/ 7 h 7"/>
                  <a:gd name="T2" fmla="*/ 0 w 3"/>
                  <a:gd name="T3" fmla="*/ 6 h 7"/>
                  <a:gd name="T4" fmla="*/ 3 w 3"/>
                  <a:gd name="T5" fmla="*/ 0 h 7"/>
                  <a:gd name="T6" fmla="*/ 3 w 3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7">
                    <a:moveTo>
                      <a:pt x="3" y="7"/>
                    </a:moveTo>
                    <a:lnTo>
                      <a:pt x="0" y="6"/>
                    </a:lnTo>
                    <a:lnTo>
                      <a:pt x="3" y="0"/>
                    </a:lnTo>
                    <a:lnTo>
                      <a:pt x="3" y="7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533">
                <a:extLst>
                  <a:ext uri="{FF2B5EF4-FFF2-40B4-BE49-F238E27FC236}">
                    <a16:creationId xmlns:a16="http://schemas.microsoft.com/office/drawing/2014/main" id="{780098CE-CFE7-141C-938C-1276439DAD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74" y="1188"/>
                <a:ext cx="53" cy="51"/>
              </a:xfrm>
              <a:custGeom>
                <a:avLst/>
                <a:gdLst>
                  <a:gd name="T0" fmla="*/ 336 w 372"/>
                  <a:gd name="T1" fmla="*/ 18 h 358"/>
                  <a:gd name="T2" fmla="*/ 362 w 372"/>
                  <a:gd name="T3" fmla="*/ 2 h 358"/>
                  <a:gd name="T4" fmla="*/ 372 w 372"/>
                  <a:gd name="T5" fmla="*/ 0 h 358"/>
                  <a:gd name="T6" fmla="*/ 333 w 372"/>
                  <a:gd name="T7" fmla="*/ 30 h 358"/>
                  <a:gd name="T8" fmla="*/ 263 w 372"/>
                  <a:gd name="T9" fmla="*/ 74 h 358"/>
                  <a:gd name="T10" fmla="*/ 235 w 372"/>
                  <a:gd name="T11" fmla="*/ 91 h 358"/>
                  <a:gd name="T12" fmla="*/ 230 w 372"/>
                  <a:gd name="T13" fmla="*/ 96 h 358"/>
                  <a:gd name="T14" fmla="*/ 215 w 372"/>
                  <a:gd name="T15" fmla="*/ 100 h 358"/>
                  <a:gd name="T16" fmla="*/ 204 w 372"/>
                  <a:gd name="T17" fmla="*/ 96 h 358"/>
                  <a:gd name="T18" fmla="*/ 189 w 372"/>
                  <a:gd name="T19" fmla="*/ 102 h 358"/>
                  <a:gd name="T20" fmla="*/ 132 w 372"/>
                  <a:gd name="T21" fmla="*/ 133 h 358"/>
                  <a:gd name="T22" fmla="*/ 104 w 372"/>
                  <a:gd name="T23" fmla="*/ 149 h 358"/>
                  <a:gd name="T24" fmla="*/ 88 w 372"/>
                  <a:gd name="T25" fmla="*/ 174 h 358"/>
                  <a:gd name="T26" fmla="*/ 78 w 372"/>
                  <a:gd name="T27" fmla="*/ 179 h 358"/>
                  <a:gd name="T28" fmla="*/ 60 w 372"/>
                  <a:gd name="T29" fmla="*/ 185 h 358"/>
                  <a:gd name="T30" fmla="*/ 34 w 372"/>
                  <a:gd name="T31" fmla="*/ 220 h 358"/>
                  <a:gd name="T32" fmla="*/ 33 w 372"/>
                  <a:gd name="T33" fmla="*/ 253 h 358"/>
                  <a:gd name="T34" fmla="*/ 3 w 372"/>
                  <a:gd name="T35" fmla="*/ 284 h 358"/>
                  <a:gd name="T36" fmla="*/ 3 w 372"/>
                  <a:gd name="T37" fmla="*/ 291 h 358"/>
                  <a:gd name="T38" fmla="*/ 104 w 372"/>
                  <a:gd name="T39" fmla="*/ 258 h 358"/>
                  <a:gd name="T40" fmla="*/ 102 w 372"/>
                  <a:gd name="T41" fmla="*/ 264 h 358"/>
                  <a:gd name="T42" fmla="*/ 91 w 372"/>
                  <a:gd name="T43" fmla="*/ 280 h 358"/>
                  <a:gd name="T44" fmla="*/ 80 w 372"/>
                  <a:gd name="T45" fmla="*/ 292 h 358"/>
                  <a:gd name="T46" fmla="*/ 84 w 372"/>
                  <a:gd name="T47" fmla="*/ 303 h 358"/>
                  <a:gd name="T48" fmla="*/ 145 w 372"/>
                  <a:gd name="T49" fmla="*/ 303 h 358"/>
                  <a:gd name="T50" fmla="*/ 153 w 372"/>
                  <a:gd name="T51" fmla="*/ 302 h 358"/>
                  <a:gd name="T52" fmla="*/ 165 w 372"/>
                  <a:gd name="T53" fmla="*/ 269 h 358"/>
                  <a:gd name="T54" fmla="*/ 189 w 372"/>
                  <a:gd name="T55" fmla="*/ 247 h 358"/>
                  <a:gd name="T56" fmla="*/ 200 w 372"/>
                  <a:gd name="T57" fmla="*/ 262 h 358"/>
                  <a:gd name="T58" fmla="*/ 226 w 372"/>
                  <a:gd name="T59" fmla="*/ 244 h 358"/>
                  <a:gd name="T60" fmla="*/ 248 w 372"/>
                  <a:gd name="T61" fmla="*/ 237 h 358"/>
                  <a:gd name="T62" fmla="*/ 235 w 372"/>
                  <a:gd name="T63" fmla="*/ 255 h 358"/>
                  <a:gd name="T64" fmla="*/ 240 w 372"/>
                  <a:gd name="T65" fmla="*/ 270 h 358"/>
                  <a:gd name="T66" fmla="*/ 273 w 372"/>
                  <a:gd name="T67" fmla="*/ 269 h 358"/>
                  <a:gd name="T68" fmla="*/ 284 w 372"/>
                  <a:gd name="T69" fmla="*/ 258 h 358"/>
                  <a:gd name="T70" fmla="*/ 292 w 372"/>
                  <a:gd name="T71" fmla="*/ 237 h 358"/>
                  <a:gd name="T72" fmla="*/ 303 w 372"/>
                  <a:gd name="T73" fmla="*/ 238 h 358"/>
                  <a:gd name="T74" fmla="*/ 340 w 372"/>
                  <a:gd name="T75" fmla="*/ 240 h 358"/>
                  <a:gd name="T76" fmla="*/ 364 w 372"/>
                  <a:gd name="T77" fmla="*/ 229 h 358"/>
                  <a:gd name="T78" fmla="*/ 364 w 372"/>
                  <a:gd name="T79" fmla="*/ 231 h 358"/>
                  <a:gd name="T80" fmla="*/ 362 w 372"/>
                  <a:gd name="T81" fmla="*/ 237 h 358"/>
                  <a:gd name="T82" fmla="*/ 342 w 372"/>
                  <a:gd name="T83" fmla="*/ 247 h 358"/>
                  <a:gd name="T84" fmla="*/ 320 w 372"/>
                  <a:gd name="T85" fmla="*/ 255 h 358"/>
                  <a:gd name="T86" fmla="*/ 322 w 372"/>
                  <a:gd name="T87" fmla="*/ 269 h 358"/>
                  <a:gd name="T88" fmla="*/ 301 w 372"/>
                  <a:gd name="T89" fmla="*/ 280 h 358"/>
                  <a:gd name="T90" fmla="*/ 259 w 372"/>
                  <a:gd name="T91" fmla="*/ 286 h 358"/>
                  <a:gd name="T92" fmla="*/ 257 w 372"/>
                  <a:gd name="T93" fmla="*/ 297 h 358"/>
                  <a:gd name="T94" fmla="*/ 262 w 372"/>
                  <a:gd name="T95" fmla="*/ 299 h 358"/>
                  <a:gd name="T96" fmla="*/ 279 w 372"/>
                  <a:gd name="T97" fmla="*/ 297 h 358"/>
                  <a:gd name="T98" fmla="*/ 284 w 372"/>
                  <a:gd name="T99" fmla="*/ 303 h 358"/>
                  <a:gd name="T100" fmla="*/ 270 w 372"/>
                  <a:gd name="T101" fmla="*/ 313 h 358"/>
                  <a:gd name="T102" fmla="*/ 268 w 372"/>
                  <a:gd name="T103" fmla="*/ 310 h 358"/>
                  <a:gd name="T104" fmla="*/ 248 w 372"/>
                  <a:gd name="T105" fmla="*/ 313 h 358"/>
                  <a:gd name="T106" fmla="*/ 231 w 372"/>
                  <a:gd name="T107" fmla="*/ 343 h 358"/>
                  <a:gd name="T108" fmla="*/ 279 w 372"/>
                  <a:gd name="T109" fmla="*/ 349 h 358"/>
                  <a:gd name="T110" fmla="*/ 295 w 372"/>
                  <a:gd name="T111" fmla="*/ 358 h 358"/>
                  <a:gd name="T112" fmla="*/ 301 w 372"/>
                  <a:gd name="T113" fmla="*/ 357 h 358"/>
                  <a:gd name="T114" fmla="*/ 307 w 372"/>
                  <a:gd name="T115" fmla="*/ 351 h 358"/>
                  <a:gd name="T116" fmla="*/ 314 w 372"/>
                  <a:gd name="T117" fmla="*/ 346 h 358"/>
                  <a:gd name="T118" fmla="*/ 318 w 372"/>
                  <a:gd name="T119" fmla="*/ 340 h 358"/>
                  <a:gd name="T120" fmla="*/ 317 w 372"/>
                  <a:gd name="T121" fmla="*/ 336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72" h="358">
                    <a:moveTo>
                      <a:pt x="325" y="21"/>
                    </a:moveTo>
                    <a:lnTo>
                      <a:pt x="336" y="18"/>
                    </a:lnTo>
                    <a:lnTo>
                      <a:pt x="353" y="4"/>
                    </a:lnTo>
                    <a:lnTo>
                      <a:pt x="362" y="2"/>
                    </a:lnTo>
                    <a:lnTo>
                      <a:pt x="364" y="2"/>
                    </a:lnTo>
                    <a:lnTo>
                      <a:pt x="372" y="0"/>
                    </a:lnTo>
                    <a:lnTo>
                      <a:pt x="353" y="19"/>
                    </a:lnTo>
                    <a:lnTo>
                      <a:pt x="333" y="30"/>
                    </a:lnTo>
                    <a:lnTo>
                      <a:pt x="285" y="67"/>
                    </a:lnTo>
                    <a:lnTo>
                      <a:pt x="263" y="74"/>
                    </a:lnTo>
                    <a:lnTo>
                      <a:pt x="242" y="89"/>
                    </a:lnTo>
                    <a:lnTo>
                      <a:pt x="235" y="91"/>
                    </a:lnTo>
                    <a:lnTo>
                      <a:pt x="231" y="96"/>
                    </a:lnTo>
                    <a:lnTo>
                      <a:pt x="230" y="96"/>
                    </a:lnTo>
                    <a:lnTo>
                      <a:pt x="219" y="100"/>
                    </a:lnTo>
                    <a:lnTo>
                      <a:pt x="215" y="100"/>
                    </a:lnTo>
                    <a:lnTo>
                      <a:pt x="208" y="96"/>
                    </a:lnTo>
                    <a:lnTo>
                      <a:pt x="204" y="96"/>
                    </a:lnTo>
                    <a:lnTo>
                      <a:pt x="198" y="98"/>
                    </a:lnTo>
                    <a:lnTo>
                      <a:pt x="189" y="102"/>
                    </a:lnTo>
                    <a:lnTo>
                      <a:pt x="189" y="106"/>
                    </a:lnTo>
                    <a:lnTo>
                      <a:pt x="132" y="133"/>
                    </a:lnTo>
                    <a:lnTo>
                      <a:pt x="124" y="138"/>
                    </a:lnTo>
                    <a:lnTo>
                      <a:pt x="104" y="149"/>
                    </a:lnTo>
                    <a:lnTo>
                      <a:pt x="98" y="161"/>
                    </a:lnTo>
                    <a:lnTo>
                      <a:pt x="88" y="174"/>
                    </a:lnTo>
                    <a:lnTo>
                      <a:pt x="82" y="179"/>
                    </a:lnTo>
                    <a:lnTo>
                      <a:pt x="78" y="179"/>
                    </a:lnTo>
                    <a:lnTo>
                      <a:pt x="66" y="185"/>
                    </a:lnTo>
                    <a:lnTo>
                      <a:pt x="60" y="185"/>
                    </a:lnTo>
                    <a:lnTo>
                      <a:pt x="47" y="198"/>
                    </a:lnTo>
                    <a:lnTo>
                      <a:pt x="34" y="220"/>
                    </a:lnTo>
                    <a:lnTo>
                      <a:pt x="36" y="242"/>
                    </a:lnTo>
                    <a:lnTo>
                      <a:pt x="33" y="253"/>
                    </a:lnTo>
                    <a:lnTo>
                      <a:pt x="19" y="270"/>
                    </a:lnTo>
                    <a:lnTo>
                      <a:pt x="3" y="284"/>
                    </a:lnTo>
                    <a:lnTo>
                      <a:pt x="0" y="286"/>
                    </a:lnTo>
                    <a:lnTo>
                      <a:pt x="3" y="291"/>
                    </a:lnTo>
                    <a:lnTo>
                      <a:pt x="17" y="292"/>
                    </a:lnTo>
                    <a:lnTo>
                      <a:pt x="104" y="258"/>
                    </a:lnTo>
                    <a:lnTo>
                      <a:pt x="115" y="260"/>
                    </a:lnTo>
                    <a:lnTo>
                      <a:pt x="102" y="264"/>
                    </a:lnTo>
                    <a:lnTo>
                      <a:pt x="93" y="275"/>
                    </a:lnTo>
                    <a:lnTo>
                      <a:pt x="91" y="280"/>
                    </a:lnTo>
                    <a:lnTo>
                      <a:pt x="82" y="292"/>
                    </a:lnTo>
                    <a:lnTo>
                      <a:pt x="80" y="292"/>
                    </a:lnTo>
                    <a:lnTo>
                      <a:pt x="73" y="299"/>
                    </a:lnTo>
                    <a:lnTo>
                      <a:pt x="84" y="303"/>
                    </a:lnTo>
                    <a:lnTo>
                      <a:pt x="128" y="305"/>
                    </a:lnTo>
                    <a:lnTo>
                      <a:pt x="145" y="303"/>
                    </a:lnTo>
                    <a:lnTo>
                      <a:pt x="150" y="303"/>
                    </a:lnTo>
                    <a:lnTo>
                      <a:pt x="153" y="302"/>
                    </a:lnTo>
                    <a:lnTo>
                      <a:pt x="156" y="297"/>
                    </a:lnTo>
                    <a:lnTo>
                      <a:pt x="165" y="269"/>
                    </a:lnTo>
                    <a:lnTo>
                      <a:pt x="178" y="251"/>
                    </a:lnTo>
                    <a:lnTo>
                      <a:pt x="189" y="247"/>
                    </a:lnTo>
                    <a:lnTo>
                      <a:pt x="197" y="247"/>
                    </a:lnTo>
                    <a:lnTo>
                      <a:pt x="200" y="262"/>
                    </a:lnTo>
                    <a:lnTo>
                      <a:pt x="219" y="251"/>
                    </a:lnTo>
                    <a:lnTo>
                      <a:pt x="226" y="244"/>
                    </a:lnTo>
                    <a:lnTo>
                      <a:pt x="246" y="233"/>
                    </a:lnTo>
                    <a:lnTo>
                      <a:pt x="248" y="237"/>
                    </a:lnTo>
                    <a:lnTo>
                      <a:pt x="237" y="251"/>
                    </a:lnTo>
                    <a:lnTo>
                      <a:pt x="235" y="255"/>
                    </a:lnTo>
                    <a:lnTo>
                      <a:pt x="235" y="270"/>
                    </a:lnTo>
                    <a:lnTo>
                      <a:pt x="240" y="270"/>
                    </a:lnTo>
                    <a:lnTo>
                      <a:pt x="240" y="273"/>
                    </a:lnTo>
                    <a:lnTo>
                      <a:pt x="273" y="269"/>
                    </a:lnTo>
                    <a:lnTo>
                      <a:pt x="279" y="262"/>
                    </a:lnTo>
                    <a:lnTo>
                      <a:pt x="284" y="258"/>
                    </a:lnTo>
                    <a:lnTo>
                      <a:pt x="285" y="238"/>
                    </a:lnTo>
                    <a:lnTo>
                      <a:pt x="292" y="237"/>
                    </a:lnTo>
                    <a:lnTo>
                      <a:pt x="301" y="237"/>
                    </a:lnTo>
                    <a:lnTo>
                      <a:pt x="303" y="238"/>
                    </a:lnTo>
                    <a:lnTo>
                      <a:pt x="320" y="242"/>
                    </a:lnTo>
                    <a:lnTo>
                      <a:pt x="340" y="240"/>
                    </a:lnTo>
                    <a:lnTo>
                      <a:pt x="351" y="237"/>
                    </a:lnTo>
                    <a:lnTo>
                      <a:pt x="364" y="229"/>
                    </a:lnTo>
                    <a:lnTo>
                      <a:pt x="366" y="229"/>
                    </a:lnTo>
                    <a:lnTo>
                      <a:pt x="364" y="231"/>
                    </a:lnTo>
                    <a:lnTo>
                      <a:pt x="364" y="237"/>
                    </a:lnTo>
                    <a:lnTo>
                      <a:pt x="362" y="237"/>
                    </a:lnTo>
                    <a:lnTo>
                      <a:pt x="346" y="247"/>
                    </a:lnTo>
                    <a:lnTo>
                      <a:pt x="342" y="247"/>
                    </a:lnTo>
                    <a:lnTo>
                      <a:pt x="329" y="251"/>
                    </a:lnTo>
                    <a:lnTo>
                      <a:pt x="320" y="255"/>
                    </a:lnTo>
                    <a:lnTo>
                      <a:pt x="320" y="262"/>
                    </a:lnTo>
                    <a:lnTo>
                      <a:pt x="322" y="269"/>
                    </a:lnTo>
                    <a:lnTo>
                      <a:pt x="314" y="275"/>
                    </a:lnTo>
                    <a:lnTo>
                      <a:pt x="301" y="280"/>
                    </a:lnTo>
                    <a:lnTo>
                      <a:pt x="262" y="286"/>
                    </a:lnTo>
                    <a:lnTo>
                      <a:pt x="259" y="286"/>
                    </a:lnTo>
                    <a:lnTo>
                      <a:pt x="257" y="291"/>
                    </a:lnTo>
                    <a:lnTo>
                      <a:pt x="257" y="297"/>
                    </a:lnTo>
                    <a:lnTo>
                      <a:pt x="259" y="299"/>
                    </a:lnTo>
                    <a:lnTo>
                      <a:pt x="262" y="299"/>
                    </a:lnTo>
                    <a:lnTo>
                      <a:pt x="266" y="297"/>
                    </a:lnTo>
                    <a:lnTo>
                      <a:pt x="279" y="297"/>
                    </a:lnTo>
                    <a:lnTo>
                      <a:pt x="284" y="299"/>
                    </a:lnTo>
                    <a:lnTo>
                      <a:pt x="284" y="303"/>
                    </a:lnTo>
                    <a:lnTo>
                      <a:pt x="281" y="303"/>
                    </a:lnTo>
                    <a:lnTo>
                      <a:pt x="270" y="313"/>
                    </a:lnTo>
                    <a:lnTo>
                      <a:pt x="268" y="313"/>
                    </a:lnTo>
                    <a:lnTo>
                      <a:pt x="268" y="310"/>
                    </a:lnTo>
                    <a:lnTo>
                      <a:pt x="263" y="308"/>
                    </a:lnTo>
                    <a:lnTo>
                      <a:pt x="248" y="313"/>
                    </a:lnTo>
                    <a:lnTo>
                      <a:pt x="233" y="335"/>
                    </a:lnTo>
                    <a:lnTo>
                      <a:pt x="231" y="343"/>
                    </a:lnTo>
                    <a:lnTo>
                      <a:pt x="257" y="343"/>
                    </a:lnTo>
                    <a:lnTo>
                      <a:pt x="279" y="349"/>
                    </a:lnTo>
                    <a:lnTo>
                      <a:pt x="279" y="351"/>
                    </a:lnTo>
                    <a:lnTo>
                      <a:pt x="295" y="358"/>
                    </a:lnTo>
                    <a:lnTo>
                      <a:pt x="296" y="358"/>
                    </a:lnTo>
                    <a:lnTo>
                      <a:pt x="301" y="357"/>
                    </a:lnTo>
                    <a:lnTo>
                      <a:pt x="303" y="357"/>
                    </a:lnTo>
                    <a:lnTo>
                      <a:pt x="307" y="351"/>
                    </a:lnTo>
                    <a:lnTo>
                      <a:pt x="309" y="347"/>
                    </a:lnTo>
                    <a:lnTo>
                      <a:pt x="314" y="346"/>
                    </a:lnTo>
                    <a:lnTo>
                      <a:pt x="317" y="343"/>
                    </a:lnTo>
                    <a:lnTo>
                      <a:pt x="318" y="340"/>
                    </a:lnTo>
                    <a:lnTo>
                      <a:pt x="318" y="338"/>
                    </a:lnTo>
                    <a:lnTo>
                      <a:pt x="317" y="336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534">
                <a:extLst>
                  <a:ext uri="{FF2B5EF4-FFF2-40B4-BE49-F238E27FC236}">
                    <a16:creationId xmlns:a16="http://schemas.microsoft.com/office/drawing/2014/main" id="{FFF3C5F8-753E-0995-D74D-863583765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90" y="1127"/>
                <a:ext cx="130" cy="94"/>
              </a:xfrm>
              <a:custGeom>
                <a:avLst/>
                <a:gdLst>
                  <a:gd name="T0" fmla="*/ 426 w 911"/>
                  <a:gd name="T1" fmla="*/ 52 h 659"/>
                  <a:gd name="T2" fmla="*/ 415 w 911"/>
                  <a:gd name="T3" fmla="*/ 63 h 659"/>
                  <a:gd name="T4" fmla="*/ 400 w 911"/>
                  <a:gd name="T5" fmla="*/ 41 h 659"/>
                  <a:gd name="T6" fmla="*/ 343 w 911"/>
                  <a:gd name="T7" fmla="*/ 0 h 659"/>
                  <a:gd name="T8" fmla="*/ 292 w 911"/>
                  <a:gd name="T9" fmla="*/ 8 h 659"/>
                  <a:gd name="T10" fmla="*/ 209 w 911"/>
                  <a:gd name="T11" fmla="*/ 4 h 659"/>
                  <a:gd name="T12" fmla="*/ 198 w 911"/>
                  <a:gd name="T13" fmla="*/ 46 h 659"/>
                  <a:gd name="T14" fmla="*/ 177 w 911"/>
                  <a:gd name="T15" fmla="*/ 37 h 659"/>
                  <a:gd name="T16" fmla="*/ 155 w 911"/>
                  <a:gd name="T17" fmla="*/ 32 h 659"/>
                  <a:gd name="T18" fmla="*/ 127 w 911"/>
                  <a:gd name="T19" fmla="*/ 59 h 659"/>
                  <a:gd name="T20" fmla="*/ 106 w 911"/>
                  <a:gd name="T21" fmla="*/ 102 h 659"/>
                  <a:gd name="T22" fmla="*/ 113 w 911"/>
                  <a:gd name="T23" fmla="*/ 109 h 659"/>
                  <a:gd name="T24" fmla="*/ 106 w 911"/>
                  <a:gd name="T25" fmla="*/ 109 h 659"/>
                  <a:gd name="T26" fmla="*/ 91 w 911"/>
                  <a:gd name="T27" fmla="*/ 91 h 659"/>
                  <a:gd name="T28" fmla="*/ 80 w 911"/>
                  <a:gd name="T29" fmla="*/ 131 h 659"/>
                  <a:gd name="T30" fmla="*/ 73 w 911"/>
                  <a:gd name="T31" fmla="*/ 142 h 659"/>
                  <a:gd name="T32" fmla="*/ 62 w 911"/>
                  <a:gd name="T33" fmla="*/ 135 h 659"/>
                  <a:gd name="T34" fmla="*/ 65 w 911"/>
                  <a:gd name="T35" fmla="*/ 142 h 659"/>
                  <a:gd name="T36" fmla="*/ 65 w 911"/>
                  <a:gd name="T37" fmla="*/ 161 h 659"/>
                  <a:gd name="T38" fmla="*/ 54 w 911"/>
                  <a:gd name="T39" fmla="*/ 166 h 659"/>
                  <a:gd name="T40" fmla="*/ 45 w 911"/>
                  <a:gd name="T41" fmla="*/ 183 h 659"/>
                  <a:gd name="T42" fmla="*/ 74 w 911"/>
                  <a:gd name="T43" fmla="*/ 266 h 659"/>
                  <a:gd name="T44" fmla="*/ 135 w 911"/>
                  <a:gd name="T45" fmla="*/ 260 h 659"/>
                  <a:gd name="T46" fmla="*/ 116 w 911"/>
                  <a:gd name="T47" fmla="*/ 269 h 659"/>
                  <a:gd name="T48" fmla="*/ 65 w 911"/>
                  <a:gd name="T49" fmla="*/ 273 h 659"/>
                  <a:gd name="T50" fmla="*/ 7 w 911"/>
                  <a:gd name="T51" fmla="*/ 393 h 659"/>
                  <a:gd name="T52" fmla="*/ 11 w 911"/>
                  <a:gd name="T53" fmla="*/ 434 h 659"/>
                  <a:gd name="T54" fmla="*/ 29 w 911"/>
                  <a:gd name="T55" fmla="*/ 444 h 659"/>
                  <a:gd name="T56" fmla="*/ 24 w 911"/>
                  <a:gd name="T57" fmla="*/ 488 h 659"/>
                  <a:gd name="T58" fmla="*/ 45 w 911"/>
                  <a:gd name="T59" fmla="*/ 528 h 659"/>
                  <a:gd name="T60" fmla="*/ 18 w 911"/>
                  <a:gd name="T61" fmla="*/ 554 h 659"/>
                  <a:gd name="T62" fmla="*/ 62 w 911"/>
                  <a:gd name="T63" fmla="*/ 568 h 659"/>
                  <a:gd name="T64" fmla="*/ 45 w 911"/>
                  <a:gd name="T65" fmla="*/ 572 h 659"/>
                  <a:gd name="T66" fmla="*/ 4 w 911"/>
                  <a:gd name="T67" fmla="*/ 568 h 659"/>
                  <a:gd name="T68" fmla="*/ 8 w 911"/>
                  <a:gd name="T69" fmla="*/ 589 h 659"/>
                  <a:gd name="T70" fmla="*/ 8 w 911"/>
                  <a:gd name="T71" fmla="*/ 648 h 659"/>
                  <a:gd name="T72" fmla="*/ 40 w 911"/>
                  <a:gd name="T73" fmla="*/ 655 h 659"/>
                  <a:gd name="T74" fmla="*/ 89 w 911"/>
                  <a:gd name="T75" fmla="*/ 655 h 659"/>
                  <a:gd name="T76" fmla="*/ 124 w 911"/>
                  <a:gd name="T77" fmla="*/ 657 h 659"/>
                  <a:gd name="T78" fmla="*/ 153 w 911"/>
                  <a:gd name="T79" fmla="*/ 644 h 659"/>
                  <a:gd name="T80" fmla="*/ 142 w 911"/>
                  <a:gd name="T81" fmla="*/ 619 h 659"/>
                  <a:gd name="T82" fmla="*/ 166 w 911"/>
                  <a:gd name="T83" fmla="*/ 597 h 659"/>
                  <a:gd name="T84" fmla="*/ 227 w 911"/>
                  <a:gd name="T85" fmla="*/ 619 h 659"/>
                  <a:gd name="T86" fmla="*/ 327 w 911"/>
                  <a:gd name="T87" fmla="*/ 652 h 659"/>
                  <a:gd name="T88" fmla="*/ 382 w 911"/>
                  <a:gd name="T89" fmla="*/ 630 h 659"/>
                  <a:gd name="T90" fmla="*/ 422 w 911"/>
                  <a:gd name="T91" fmla="*/ 605 h 659"/>
                  <a:gd name="T92" fmla="*/ 455 w 911"/>
                  <a:gd name="T93" fmla="*/ 616 h 659"/>
                  <a:gd name="T94" fmla="*/ 471 w 911"/>
                  <a:gd name="T95" fmla="*/ 594 h 659"/>
                  <a:gd name="T96" fmla="*/ 524 w 911"/>
                  <a:gd name="T97" fmla="*/ 570 h 659"/>
                  <a:gd name="T98" fmla="*/ 564 w 911"/>
                  <a:gd name="T99" fmla="*/ 554 h 659"/>
                  <a:gd name="T100" fmla="*/ 581 w 911"/>
                  <a:gd name="T101" fmla="*/ 564 h 659"/>
                  <a:gd name="T102" fmla="*/ 613 w 911"/>
                  <a:gd name="T103" fmla="*/ 554 h 659"/>
                  <a:gd name="T104" fmla="*/ 641 w 911"/>
                  <a:gd name="T105" fmla="*/ 561 h 659"/>
                  <a:gd name="T106" fmla="*/ 652 w 911"/>
                  <a:gd name="T107" fmla="*/ 524 h 659"/>
                  <a:gd name="T108" fmla="*/ 666 w 911"/>
                  <a:gd name="T109" fmla="*/ 526 h 659"/>
                  <a:gd name="T110" fmla="*/ 692 w 911"/>
                  <a:gd name="T111" fmla="*/ 544 h 659"/>
                  <a:gd name="T112" fmla="*/ 721 w 911"/>
                  <a:gd name="T113" fmla="*/ 533 h 659"/>
                  <a:gd name="T114" fmla="*/ 745 w 911"/>
                  <a:gd name="T115" fmla="*/ 533 h 659"/>
                  <a:gd name="T116" fmla="*/ 764 w 911"/>
                  <a:gd name="T117" fmla="*/ 517 h 659"/>
                  <a:gd name="T118" fmla="*/ 783 w 911"/>
                  <a:gd name="T119" fmla="*/ 502 h 659"/>
                  <a:gd name="T120" fmla="*/ 830 w 911"/>
                  <a:gd name="T121" fmla="*/ 491 h 659"/>
                  <a:gd name="T122" fmla="*/ 911 w 911"/>
                  <a:gd name="T123" fmla="*/ 447 h 6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11" h="659">
                    <a:moveTo>
                      <a:pt x="517" y="76"/>
                    </a:moveTo>
                    <a:lnTo>
                      <a:pt x="515" y="76"/>
                    </a:lnTo>
                    <a:lnTo>
                      <a:pt x="426" y="52"/>
                    </a:lnTo>
                    <a:lnTo>
                      <a:pt x="412" y="54"/>
                    </a:lnTo>
                    <a:lnTo>
                      <a:pt x="417" y="59"/>
                    </a:lnTo>
                    <a:lnTo>
                      <a:pt x="415" y="63"/>
                    </a:lnTo>
                    <a:lnTo>
                      <a:pt x="402" y="65"/>
                    </a:lnTo>
                    <a:lnTo>
                      <a:pt x="400" y="59"/>
                    </a:lnTo>
                    <a:lnTo>
                      <a:pt x="400" y="41"/>
                    </a:lnTo>
                    <a:lnTo>
                      <a:pt x="395" y="26"/>
                    </a:lnTo>
                    <a:lnTo>
                      <a:pt x="382" y="13"/>
                    </a:lnTo>
                    <a:lnTo>
                      <a:pt x="343" y="0"/>
                    </a:lnTo>
                    <a:lnTo>
                      <a:pt x="327" y="0"/>
                    </a:lnTo>
                    <a:lnTo>
                      <a:pt x="319" y="4"/>
                    </a:lnTo>
                    <a:lnTo>
                      <a:pt x="292" y="8"/>
                    </a:lnTo>
                    <a:lnTo>
                      <a:pt x="233" y="8"/>
                    </a:lnTo>
                    <a:lnTo>
                      <a:pt x="226" y="4"/>
                    </a:lnTo>
                    <a:lnTo>
                      <a:pt x="209" y="4"/>
                    </a:lnTo>
                    <a:lnTo>
                      <a:pt x="204" y="8"/>
                    </a:lnTo>
                    <a:lnTo>
                      <a:pt x="198" y="29"/>
                    </a:lnTo>
                    <a:lnTo>
                      <a:pt x="198" y="46"/>
                    </a:lnTo>
                    <a:lnTo>
                      <a:pt x="196" y="51"/>
                    </a:lnTo>
                    <a:lnTo>
                      <a:pt x="183" y="43"/>
                    </a:lnTo>
                    <a:lnTo>
                      <a:pt x="177" y="37"/>
                    </a:lnTo>
                    <a:lnTo>
                      <a:pt x="172" y="30"/>
                    </a:lnTo>
                    <a:lnTo>
                      <a:pt x="168" y="32"/>
                    </a:lnTo>
                    <a:lnTo>
                      <a:pt x="155" y="32"/>
                    </a:lnTo>
                    <a:lnTo>
                      <a:pt x="142" y="43"/>
                    </a:lnTo>
                    <a:lnTo>
                      <a:pt x="138" y="52"/>
                    </a:lnTo>
                    <a:lnTo>
                      <a:pt x="127" y="59"/>
                    </a:lnTo>
                    <a:lnTo>
                      <a:pt x="118" y="63"/>
                    </a:lnTo>
                    <a:lnTo>
                      <a:pt x="107" y="70"/>
                    </a:lnTo>
                    <a:lnTo>
                      <a:pt x="106" y="102"/>
                    </a:lnTo>
                    <a:lnTo>
                      <a:pt x="107" y="107"/>
                    </a:lnTo>
                    <a:lnTo>
                      <a:pt x="107" y="109"/>
                    </a:lnTo>
                    <a:lnTo>
                      <a:pt x="113" y="109"/>
                    </a:lnTo>
                    <a:lnTo>
                      <a:pt x="109" y="111"/>
                    </a:lnTo>
                    <a:lnTo>
                      <a:pt x="107" y="111"/>
                    </a:lnTo>
                    <a:lnTo>
                      <a:pt x="106" y="109"/>
                    </a:lnTo>
                    <a:lnTo>
                      <a:pt x="106" y="107"/>
                    </a:lnTo>
                    <a:lnTo>
                      <a:pt x="102" y="102"/>
                    </a:lnTo>
                    <a:lnTo>
                      <a:pt x="91" y="91"/>
                    </a:lnTo>
                    <a:lnTo>
                      <a:pt x="85" y="106"/>
                    </a:lnTo>
                    <a:lnTo>
                      <a:pt x="85" y="122"/>
                    </a:lnTo>
                    <a:lnTo>
                      <a:pt x="80" y="131"/>
                    </a:lnTo>
                    <a:lnTo>
                      <a:pt x="74" y="139"/>
                    </a:lnTo>
                    <a:lnTo>
                      <a:pt x="73" y="139"/>
                    </a:lnTo>
                    <a:lnTo>
                      <a:pt x="73" y="142"/>
                    </a:lnTo>
                    <a:lnTo>
                      <a:pt x="67" y="142"/>
                    </a:lnTo>
                    <a:lnTo>
                      <a:pt x="65" y="138"/>
                    </a:lnTo>
                    <a:lnTo>
                      <a:pt x="62" y="135"/>
                    </a:lnTo>
                    <a:lnTo>
                      <a:pt x="59" y="139"/>
                    </a:lnTo>
                    <a:lnTo>
                      <a:pt x="65" y="139"/>
                    </a:lnTo>
                    <a:lnTo>
                      <a:pt x="65" y="142"/>
                    </a:lnTo>
                    <a:lnTo>
                      <a:pt x="69" y="155"/>
                    </a:lnTo>
                    <a:lnTo>
                      <a:pt x="67" y="160"/>
                    </a:lnTo>
                    <a:lnTo>
                      <a:pt x="65" y="161"/>
                    </a:lnTo>
                    <a:lnTo>
                      <a:pt x="63" y="161"/>
                    </a:lnTo>
                    <a:lnTo>
                      <a:pt x="56" y="163"/>
                    </a:lnTo>
                    <a:lnTo>
                      <a:pt x="54" y="166"/>
                    </a:lnTo>
                    <a:lnTo>
                      <a:pt x="48" y="171"/>
                    </a:lnTo>
                    <a:lnTo>
                      <a:pt x="48" y="172"/>
                    </a:lnTo>
                    <a:lnTo>
                      <a:pt x="45" y="183"/>
                    </a:lnTo>
                    <a:lnTo>
                      <a:pt x="65" y="260"/>
                    </a:lnTo>
                    <a:lnTo>
                      <a:pt x="73" y="266"/>
                    </a:lnTo>
                    <a:lnTo>
                      <a:pt x="74" y="266"/>
                    </a:lnTo>
                    <a:lnTo>
                      <a:pt x="78" y="269"/>
                    </a:lnTo>
                    <a:lnTo>
                      <a:pt x="122" y="260"/>
                    </a:lnTo>
                    <a:lnTo>
                      <a:pt x="135" y="260"/>
                    </a:lnTo>
                    <a:lnTo>
                      <a:pt x="135" y="262"/>
                    </a:lnTo>
                    <a:lnTo>
                      <a:pt x="133" y="262"/>
                    </a:lnTo>
                    <a:lnTo>
                      <a:pt x="116" y="269"/>
                    </a:lnTo>
                    <a:lnTo>
                      <a:pt x="107" y="266"/>
                    </a:lnTo>
                    <a:lnTo>
                      <a:pt x="67" y="273"/>
                    </a:lnTo>
                    <a:lnTo>
                      <a:pt x="65" y="273"/>
                    </a:lnTo>
                    <a:lnTo>
                      <a:pt x="52" y="288"/>
                    </a:lnTo>
                    <a:lnTo>
                      <a:pt x="29" y="329"/>
                    </a:lnTo>
                    <a:lnTo>
                      <a:pt x="7" y="393"/>
                    </a:lnTo>
                    <a:lnTo>
                      <a:pt x="0" y="402"/>
                    </a:lnTo>
                    <a:lnTo>
                      <a:pt x="0" y="422"/>
                    </a:lnTo>
                    <a:lnTo>
                      <a:pt x="11" y="434"/>
                    </a:lnTo>
                    <a:lnTo>
                      <a:pt x="21" y="436"/>
                    </a:lnTo>
                    <a:lnTo>
                      <a:pt x="26" y="436"/>
                    </a:lnTo>
                    <a:lnTo>
                      <a:pt x="29" y="444"/>
                    </a:lnTo>
                    <a:lnTo>
                      <a:pt x="29" y="447"/>
                    </a:lnTo>
                    <a:lnTo>
                      <a:pt x="21" y="477"/>
                    </a:lnTo>
                    <a:lnTo>
                      <a:pt x="24" y="488"/>
                    </a:lnTo>
                    <a:lnTo>
                      <a:pt x="29" y="499"/>
                    </a:lnTo>
                    <a:lnTo>
                      <a:pt x="41" y="513"/>
                    </a:lnTo>
                    <a:lnTo>
                      <a:pt x="45" y="528"/>
                    </a:lnTo>
                    <a:lnTo>
                      <a:pt x="43" y="533"/>
                    </a:lnTo>
                    <a:lnTo>
                      <a:pt x="26" y="554"/>
                    </a:lnTo>
                    <a:lnTo>
                      <a:pt x="18" y="554"/>
                    </a:lnTo>
                    <a:lnTo>
                      <a:pt x="29" y="559"/>
                    </a:lnTo>
                    <a:lnTo>
                      <a:pt x="59" y="559"/>
                    </a:lnTo>
                    <a:lnTo>
                      <a:pt x="62" y="568"/>
                    </a:lnTo>
                    <a:lnTo>
                      <a:pt x="59" y="570"/>
                    </a:lnTo>
                    <a:lnTo>
                      <a:pt x="54" y="572"/>
                    </a:lnTo>
                    <a:lnTo>
                      <a:pt x="45" y="572"/>
                    </a:lnTo>
                    <a:lnTo>
                      <a:pt x="32" y="565"/>
                    </a:lnTo>
                    <a:lnTo>
                      <a:pt x="11" y="564"/>
                    </a:lnTo>
                    <a:lnTo>
                      <a:pt x="4" y="568"/>
                    </a:lnTo>
                    <a:lnTo>
                      <a:pt x="2" y="570"/>
                    </a:lnTo>
                    <a:lnTo>
                      <a:pt x="4" y="581"/>
                    </a:lnTo>
                    <a:lnTo>
                      <a:pt x="8" y="589"/>
                    </a:lnTo>
                    <a:lnTo>
                      <a:pt x="15" y="611"/>
                    </a:lnTo>
                    <a:lnTo>
                      <a:pt x="8" y="630"/>
                    </a:lnTo>
                    <a:lnTo>
                      <a:pt x="8" y="648"/>
                    </a:lnTo>
                    <a:lnTo>
                      <a:pt x="18" y="655"/>
                    </a:lnTo>
                    <a:lnTo>
                      <a:pt x="29" y="657"/>
                    </a:lnTo>
                    <a:lnTo>
                      <a:pt x="40" y="655"/>
                    </a:lnTo>
                    <a:lnTo>
                      <a:pt x="52" y="655"/>
                    </a:lnTo>
                    <a:lnTo>
                      <a:pt x="67" y="652"/>
                    </a:lnTo>
                    <a:lnTo>
                      <a:pt x="89" y="655"/>
                    </a:lnTo>
                    <a:lnTo>
                      <a:pt x="95" y="657"/>
                    </a:lnTo>
                    <a:lnTo>
                      <a:pt x="116" y="659"/>
                    </a:lnTo>
                    <a:lnTo>
                      <a:pt x="124" y="657"/>
                    </a:lnTo>
                    <a:lnTo>
                      <a:pt x="127" y="655"/>
                    </a:lnTo>
                    <a:lnTo>
                      <a:pt x="128" y="655"/>
                    </a:lnTo>
                    <a:lnTo>
                      <a:pt x="153" y="644"/>
                    </a:lnTo>
                    <a:lnTo>
                      <a:pt x="149" y="637"/>
                    </a:lnTo>
                    <a:lnTo>
                      <a:pt x="146" y="633"/>
                    </a:lnTo>
                    <a:lnTo>
                      <a:pt x="142" y="619"/>
                    </a:lnTo>
                    <a:lnTo>
                      <a:pt x="142" y="616"/>
                    </a:lnTo>
                    <a:lnTo>
                      <a:pt x="146" y="605"/>
                    </a:lnTo>
                    <a:lnTo>
                      <a:pt x="166" y="597"/>
                    </a:lnTo>
                    <a:lnTo>
                      <a:pt x="185" y="594"/>
                    </a:lnTo>
                    <a:lnTo>
                      <a:pt x="226" y="616"/>
                    </a:lnTo>
                    <a:lnTo>
                      <a:pt x="227" y="619"/>
                    </a:lnTo>
                    <a:lnTo>
                      <a:pt x="288" y="655"/>
                    </a:lnTo>
                    <a:lnTo>
                      <a:pt x="314" y="655"/>
                    </a:lnTo>
                    <a:lnTo>
                      <a:pt x="327" y="652"/>
                    </a:lnTo>
                    <a:lnTo>
                      <a:pt x="354" y="633"/>
                    </a:lnTo>
                    <a:lnTo>
                      <a:pt x="358" y="633"/>
                    </a:lnTo>
                    <a:lnTo>
                      <a:pt x="382" y="630"/>
                    </a:lnTo>
                    <a:lnTo>
                      <a:pt x="393" y="624"/>
                    </a:lnTo>
                    <a:lnTo>
                      <a:pt x="415" y="608"/>
                    </a:lnTo>
                    <a:lnTo>
                      <a:pt x="422" y="605"/>
                    </a:lnTo>
                    <a:lnTo>
                      <a:pt x="433" y="605"/>
                    </a:lnTo>
                    <a:lnTo>
                      <a:pt x="444" y="616"/>
                    </a:lnTo>
                    <a:lnTo>
                      <a:pt x="455" y="616"/>
                    </a:lnTo>
                    <a:lnTo>
                      <a:pt x="455" y="613"/>
                    </a:lnTo>
                    <a:lnTo>
                      <a:pt x="456" y="608"/>
                    </a:lnTo>
                    <a:lnTo>
                      <a:pt x="471" y="594"/>
                    </a:lnTo>
                    <a:lnTo>
                      <a:pt x="478" y="594"/>
                    </a:lnTo>
                    <a:lnTo>
                      <a:pt x="506" y="572"/>
                    </a:lnTo>
                    <a:lnTo>
                      <a:pt x="524" y="570"/>
                    </a:lnTo>
                    <a:lnTo>
                      <a:pt x="532" y="565"/>
                    </a:lnTo>
                    <a:lnTo>
                      <a:pt x="553" y="557"/>
                    </a:lnTo>
                    <a:lnTo>
                      <a:pt x="564" y="554"/>
                    </a:lnTo>
                    <a:lnTo>
                      <a:pt x="568" y="561"/>
                    </a:lnTo>
                    <a:lnTo>
                      <a:pt x="575" y="564"/>
                    </a:lnTo>
                    <a:lnTo>
                      <a:pt x="581" y="564"/>
                    </a:lnTo>
                    <a:lnTo>
                      <a:pt x="589" y="553"/>
                    </a:lnTo>
                    <a:lnTo>
                      <a:pt x="600" y="550"/>
                    </a:lnTo>
                    <a:lnTo>
                      <a:pt x="613" y="554"/>
                    </a:lnTo>
                    <a:lnTo>
                      <a:pt x="627" y="565"/>
                    </a:lnTo>
                    <a:lnTo>
                      <a:pt x="635" y="565"/>
                    </a:lnTo>
                    <a:lnTo>
                      <a:pt x="641" y="561"/>
                    </a:lnTo>
                    <a:lnTo>
                      <a:pt x="646" y="544"/>
                    </a:lnTo>
                    <a:lnTo>
                      <a:pt x="646" y="526"/>
                    </a:lnTo>
                    <a:lnTo>
                      <a:pt x="652" y="524"/>
                    </a:lnTo>
                    <a:lnTo>
                      <a:pt x="659" y="524"/>
                    </a:lnTo>
                    <a:lnTo>
                      <a:pt x="663" y="526"/>
                    </a:lnTo>
                    <a:lnTo>
                      <a:pt x="666" y="526"/>
                    </a:lnTo>
                    <a:lnTo>
                      <a:pt x="675" y="533"/>
                    </a:lnTo>
                    <a:lnTo>
                      <a:pt x="684" y="542"/>
                    </a:lnTo>
                    <a:lnTo>
                      <a:pt x="692" y="544"/>
                    </a:lnTo>
                    <a:lnTo>
                      <a:pt x="701" y="550"/>
                    </a:lnTo>
                    <a:lnTo>
                      <a:pt x="703" y="550"/>
                    </a:lnTo>
                    <a:lnTo>
                      <a:pt x="721" y="533"/>
                    </a:lnTo>
                    <a:lnTo>
                      <a:pt x="725" y="532"/>
                    </a:lnTo>
                    <a:lnTo>
                      <a:pt x="731" y="533"/>
                    </a:lnTo>
                    <a:lnTo>
                      <a:pt x="745" y="533"/>
                    </a:lnTo>
                    <a:lnTo>
                      <a:pt x="751" y="528"/>
                    </a:lnTo>
                    <a:lnTo>
                      <a:pt x="755" y="526"/>
                    </a:lnTo>
                    <a:lnTo>
                      <a:pt x="764" y="517"/>
                    </a:lnTo>
                    <a:lnTo>
                      <a:pt x="764" y="513"/>
                    </a:lnTo>
                    <a:lnTo>
                      <a:pt x="769" y="510"/>
                    </a:lnTo>
                    <a:lnTo>
                      <a:pt x="783" y="502"/>
                    </a:lnTo>
                    <a:lnTo>
                      <a:pt x="790" y="504"/>
                    </a:lnTo>
                    <a:lnTo>
                      <a:pt x="812" y="502"/>
                    </a:lnTo>
                    <a:lnTo>
                      <a:pt x="830" y="491"/>
                    </a:lnTo>
                    <a:lnTo>
                      <a:pt x="849" y="488"/>
                    </a:lnTo>
                    <a:lnTo>
                      <a:pt x="900" y="461"/>
                    </a:lnTo>
                    <a:lnTo>
                      <a:pt x="911" y="447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535">
                <a:extLst>
                  <a:ext uri="{FF2B5EF4-FFF2-40B4-BE49-F238E27FC236}">
                    <a16:creationId xmlns:a16="http://schemas.microsoft.com/office/drawing/2014/main" id="{3B7E4D49-612D-E67C-F5B8-44D53A066D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5" y="1139"/>
                <a:ext cx="4" cy="3"/>
              </a:xfrm>
              <a:custGeom>
                <a:avLst/>
                <a:gdLst>
                  <a:gd name="T0" fmla="*/ 0 w 26"/>
                  <a:gd name="T1" fmla="*/ 0 h 21"/>
                  <a:gd name="T2" fmla="*/ 26 w 26"/>
                  <a:gd name="T3" fmla="*/ 12 h 21"/>
                  <a:gd name="T4" fmla="*/ 26 w 26"/>
                  <a:gd name="T5" fmla="*/ 19 h 21"/>
                  <a:gd name="T6" fmla="*/ 24 w 26"/>
                  <a:gd name="T7" fmla="*/ 21 h 21"/>
                  <a:gd name="T8" fmla="*/ 0 w 26"/>
                  <a:gd name="T9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1">
                    <a:moveTo>
                      <a:pt x="0" y="0"/>
                    </a:moveTo>
                    <a:lnTo>
                      <a:pt x="26" y="12"/>
                    </a:lnTo>
                    <a:lnTo>
                      <a:pt x="26" y="19"/>
                    </a:lnTo>
                    <a:lnTo>
                      <a:pt x="24" y="21"/>
                    </a:lnTo>
                    <a:lnTo>
                      <a:pt x="0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Line 536">
                <a:extLst>
                  <a:ext uri="{FF2B5EF4-FFF2-40B4-BE49-F238E27FC236}">
                    <a16:creationId xmlns:a16="http://schemas.microsoft.com/office/drawing/2014/main" id="{4180C9B4-C3EE-BD37-665C-F6E1A4E25B4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264" y="1138"/>
                <a:ext cx="1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Freeform 537">
                <a:extLst>
                  <a:ext uri="{FF2B5EF4-FFF2-40B4-BE49-F238E27FC236}">
                    <a16:creationId xmlns:a16="http://schemas.microsoft.com/office/drawing/2014/main" id="{FAF96464-3154-A4ED-903C-9EA9EE8BFF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64" y="1138"/>
                <a:ext cx="1" cy="1"/>
              </a:xfrm>
              <a:custGeom>
                <a:avLst/>
                <a:gdLst>
                  <a:gd name="T0" fmla="*/ 7 w 7"/>
                  <a:gd name="T1" fmla="*/ 3 h 3"/>
                  <a:gd name="T2" fmla="*/ 4 w 7"/>
                  <a:gd name="T3" fmla="*/ 0 h 3"/>
                  <a:gd name="T4" fmla="*/ 0 w 7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7" y="3"/>
                    </a:moveTo>
                    <a:lnTo>
                      <a:pt x="4" y="0"/>
                    </a:lnTo>
                    <a:lnTo>
                      <a:pt x="0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538">
                <a:extLst>
                  <a:ext uri="{FF2B5EF4-FFF2-40B4-BE49-F238E27FC236}">
                    <a16:creationId xmlns:a16="http://schemas.microsoft.com/office/drawing/2014/main" id="{81C31C5A-3E55-35B9-671F-D4C9E4CFEF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44" y="1095"/>
                <a:ext cx="101" cy="43"/>
              </a:xfrm>
              <a:custGeom>
                <a:avLst/>
                <a:gdLst>
                  <a:gd name="T0" fmla="*/ 689 w 706"/>
                  <a:gd name="T1" fmla="*/ 93 h 304"/>
                  <a:gd name="T2" fmla="*/ 639 w 706"/>
                  <a:gd name="T3" fmla="*/ 88 h 304"/>
                  <a:gd name="T4" fmla="*/ 582 w 706"/>
                  <a:gd name="T5" fmla="*/ 121 h 304"/>
                  <a:gd name="T6" fmla="*/ 568 w 706"/>
                  <a:gd name="T7" fmla="*/ 129 h 304"/>
                  <a:gd name="T8" fmla="*/ 549 w 706"/>
                  <a:gd name="T9" fmla="*/ 118 h 304"/>
                  <a:gd name="T10" fmla="*/ 543 w 706"/>
                  <a:gd name="T11" fmla="*/ 93 h 304"/>
                  <a:gd name="T12" fmla="*/ 569 w 706"/>
                  <a:gd name="T13" fmla="*/ 79 h 304"/>
                  <a:gd name="T14" fmla="*/ 579 w 706"/>
                  <a:gd name="T15" fmla="*/ 40 h 304"/>
                  <a:gd name="T16" fmla="*/ 543 w 706"/>
                  <a:gd name="T17" fmla="*/ 29 h 304"/>
                  <a:gd name="T18" fmla="*/ 532 w 706"/>
                  <a:gd name="T19" fmla="*/ 14 h 304"/>
                  <a:gd name="T20" fmla="*/ 527 w 706"/>
                  <a:gd name="T21" fmla="*/ 7 h 304"/>
                  <a:gd name="T22" fmla="*/ 499 w 706"/>
                  <a:gd name="T23" fmla="*/ 0 h 304"/>
                  <a:gd name="T24" fmla="*/ 491 w 706"/>
                  <a:gd name="T25" fmla="*/ 3 h 304"/>
                  <a:gd name="T26" fmla="*/ 393 w 706"/>
                  <a:gd name="T27" fmla="*/ 53 h 304"/>
                  <a:gd name="T28" fmla="*/ 339 w 706"/>
                  <a:gd name="T29" fmla="*/ 51 h 304"/>
                  <a:gd name="T30" fmla="*/ 335 w 706"/>
                  <a:gd name="T31" fmla="*/ 64 h 304"/>
                  <a:gd name="T32" fmla="*/ 360 w 706"/>
                  <a:gd name="T33" fmla="*/ 82 h 304"/>
                  <a:gd name="T34" fmla="*/ 387 w 706"/>
                  <a:gd name="T35" fmla="*/ 97 h 304"/>
                  <a:gd name="T36" fmla="*/ 363 w 706"/>
                  <a:gd name="T37" fmla="*/ 97 h 304"/>
                  <a:gd name="T38" fmla="*/ 305 w 706"/>
                  <a:gd name="T39" fmla="*/ 90 h 304"/>
                  <a:gd name="T40" fmla="*/ 295 w 706"/>
                  <a:gd name="T41" fmla="*/ 97 h 304"/>
                  <a:gd name="T42" fmla="*/ 278 w 706"/>
                  <a:gd name="T43" fmla="*/ 116 h 304"/>
                  <a:gd name="T44" fmla="*/ 243 w 706"/>
                  <a:gd name="T45" fmla="*/ 126 h 304"/>
                  <a:gd name="T46" fmla="*/ 210 w 706"/>
                  <a:gd name="T47" fmla="*/ 126 h 304"/>
                  <a:gd name="T48" fmla="*/ 193 w 706"/>
                  <a:gd name="T49" fmla="*/ 123 h 304"/>
                  <a:gd name="T50" fmla="*/ 185 w 706"/>
                  <a:gd name="T51" fmla="*/ 104 h 304"/>
                  <a:gd name="T52" fmla="*/ 189 w 706"/>
                  <a:gd name="T53" fmla="*/ 93 h 304"/>
                  <a:gd name="T54" fmla="*/ 174 w 706"/>
                  <a:gd name="T55" fmla="*/ 86 h 304"/>
                  <a:gd name="T56" fmla="*/ 167 w 706"/>
                  <a:gd name="T57" fmla="*/ 90 h 304"/>
                  <a:gd name="T58" fmla="*/ 160 w 706"/>
                  <a:gd name="T59" fmla="*/ 101 h 304"/>
                  <a:gd name="T60" fmla="*/ 147 w 706"/>
                  <a:gd name="T61" fmla="*/ 97 h 304"/>
                  <a:gd name="T62" fmla="*/ 123 w 706"/>
                  <a:gd name="T63" fmla="*/ 97 h 304"/>
                  <a:gd name="T64" fmla="*/ 92 w 706"/>
                  <a:gd name="T65" fmla="*/ 115 h 304"/>
                  <a:gd name="T66" fmla="*/ 82 w 706"/>
                  <a:gd name="T67" fmla="*/ 127 h 304"/>
                  <a:gd name="T68" fmla="*/ 84 w 706"/>
                  <a:gd name="T69" fmla="*/ 148 h 304"/>
                  <a:gd name="T70" fmla="*/ 180 w 706"/>
                  <a:gd name="T71" fmla="*/ 215 h 304"/>
                  <a:gd name="T72" fmla="*/ 197 w 706"/>
                  <a:gd name="T73" fmla="*/ 224 h 304"/>
                  <a:gd name="T74" fmla="*/ 215 w 706"/>
                  <a:gd name="T75" fmla="*/ 252 h 304"/>
                  <a:gd name="T76" fmla="*/ 196 w 706"/>
                  <a:gd name="T77" fmla="*/ 235 h 304"/>
                  <a:gd name="T78" fmla="*/ 156 w 706"/>
                  <a:gd name="T79" fmla="*/ 213 h 304"/>
                  <a:gd name="T80" fmla="*/ 145 w 706"/>
                  <a:gd name="T81" fmla="*/ 195 h 304"/>
                  <a:gd name="T82" fmla="*/ 123 w 706"/>
                  <a:gd name="T83" fmla="*/ 186 h 304"/>
                  <a:gd name="T84" fmla="*/ 117 w 706"/>
                  <a:gd name="T85" fmla="*/ 182 h 304"/>
                  <a:gd name="T86" fmla="*/ 87 w 706"/>
                  <a:gd name="T87" fmla="*/ 184 h 304"/>
                  <a:gd name="T88" fmla="*/ 68 w 706"/>
                  <a:gd name="T89" fmla="*/ 184 h 304"/>
                  <a:gd name="T90" fmla="*/ 25 w 706"/>
                  <a:gd name="T91" fmla="*/ 184 h 304"/>
                  <a:gd name="T92" fmla="*/ 25 w 706"/>
                  <a:gd name="T93" fmla="*/ 148 h 304"/>
                  <a:gd name="T94" fmla="*/ 16 w 706"/>
                  <a:gd name="T95" fmla="*/ 153 h 304"/>
                  <a:gd name="T96" fmla="*/ 3 w 706"/>
                  <a:gd name="T97" fmla="*/ 177 h 304"/>
                  <a:gd name="T98" fmla="*/ 11 w 706"/>
                  <a:gd name="T99" fmla="*/ 208 h 304"/>
                  <a:gd name="T100" fmla="*/ 7 w 706"/>
                  <a:gd name="T101" fmla="*/ 215 h 304"/>
                  <a:gd name="T102" fmla="*/ 0 w 706"/>
                  <a:gd name="T103" fmla="*/ 224 h 304"/>
                  <a:gd name="T104" fmla="*/ 3 w 706"/>
                  <a:gd name="T105" fmla="*/ 235 h 304"/>
                  <a:gd name="T106" fmla="*/ 25 w 706"/>
                  <a:gd name="T107" fmla="*/ 239 h 304"/>
                  <a:gd name="T108" fmla="*/ 29 w 706"/>
                  <a:gd name="T109" fmla="*/ 268 h 304"/>
                  <a:gd name="T110" fmla="*/ 92 w 706"/>
                  <a:gd name="T111" fmla="*/ 282 h 304"/>
                  <a:gd name="T112" fmla="*/ 131 w 706"/>
                  <a:gd name="T113" fmla="*/ 301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06" h="304">
                    <a:moveTo>
                      <a:pt x="706" y="83"/>
                    </a:moveTo>
                    <a:lnTo>
                      <a:pt x="689" y="93"/>
                    </a:lnTo>
                    <a:lnTo>
                      <a:pt x="667" y="93"/>
                    </a:lnTo>
                    <a:lnTo>
                      <a:pt x="639" y="88"/>
                    </a:lnTo>
                    <a:lnTo>
                      <a:pt x="622" y="88"/>
                    </a:lnTo>
                    <a:lnTo>
                      <a:pt x="582" y="121"/>
                    </a:lnTo>
                    <a:lnTo>
                      <a:pt x="579" y="132"/>
                    </a:lnTo>
                    <a:lnTo>
                      <a:pt x="568" y="129"/>
                    </a:lnTo>
                    <a:lnTo>
                      <a:pt x="551" y="121"/>
                    </a:lnTo>
                    <a:lnTo>
                      <a:pt x="549" y="118"/>
                    </a:lnTo>
                    <a:lnTo>
                      <a:pt x="543" y="115"/>
                    </a:lnTo>
                    <a:lnTo>
                      <a:pt x="543" y="93"/>
                    </a:lnTo>
                    <a:lnTo>
                      <a:pt x="553" y="86"/>
                    </a:lnTo>
                    <a:lnTo>
                      <a:pt x="569" y="79"/>
                    </a:lnTo>
                    <a:lnTo>
                      <a:pt x="586" y="55"/>
                    </a:lnTo>
                    <a:lnTo>
                      <a:pt x="579" y="40"/>
                    </a:lnTo>
                    <a:lnTo>
                      <a:pt x="558" y="29"/>
                    </a:lnTo>
                    <a:lnTo>
                      <a:pt x="543" y="29"/>
                    </a:lnTo>
                    <a:lnTo>
                      <a:pt x="532" y="18"/>
                    </a:lnTo>
                    <a:lnTo>
                      <a:pt x="532" y="14"/>
                    </a:lnTo>
                    <a:lnTo>
                      <a:pt x="535" y="11"/>
                    </a:lnTo>
                    <a:lnTo>
                      <a:pt x="527" y="7"/>
                    </a:lnTo>
                    <a:lnTo>
                      <a:pt x="513" y="3"/>
                    </a:lnTo>
                    <a:lnTo>
                      <a:pt x="499" y="0"/>
                    </a:lnTo>
                    <a:lnTo>
                      <a:pt x="492" y="3"/>
                    </a:lnTo>
                    <a:lnTo>
                      <a:pt x="491" y="3"/>
                    </a:lnTo>
                    <a:lnTo>
                      <a:pt x="426" y="40"/>
                    </a:lnTo>
                    <a:lnTo>
                      <a:pt x="393" y="53"/>
                    </a:lnTo>
                    <a:lnTo>
                      <a:pt x="357" y="53"/>
                    </a:lnTo>
                    <a:lnTo>
                      <a:pt x="339" y="51"/>
                    </a:lnTo>
                    <a:lnTo>
                      <a:pt x="328" y="53"/>
                    </a:lnTo>
                    <a:lnTo>
                      <a:pt x="335" y="64"/>
                    </a:lnTo>
                    <a:lnTo>
                      <a:pt x="335" y="66"/>
                    </a:lnTo>
                    <a:lnTo>
                      <a:pt x="360" y="82"/>
                    </a:lnTo>
                    <a:lnTo>
                      <a:pt x="379" y="88"/>
                    </a:lnTo>
                    <a:lnTo>
                      <a:pt x="387" y="97"/>
                    </a:lnTo>
                    <a:lnTo>
                      <a:pt x="385" y="101"/>
                    </a:lnTo>
                    <a:lnTo>
                      <a:pt x="363" y="97"/>
                    </a:lnTo>
                    <a:lnTo>
                      <a:pt x="357" y="94"/>
                    </a:lnTo>
                    <a:lnTo>
                      <a:pt x="305" y="90"/>
                    </a:lnTo>
                    <a:lnTo>
                      <a:pt x="296" y="94"/>
                    </a:lnTo>
                    <a:lnTo>
                      <a:pt x="295" y="97"/>
                    </a:lnTo>
                    <a:lnTo>
                      <a:pt x="285" y="110"/>
                    </a:lnTo>
                    <a:lnTo>
                      <a:pt x="278" y="116"/>
                    </a:lnTo>
                    <a:lnTo>
                      <a:pt x="251" y="126"/>
                    </a:lnTo>
                    <a:lnTo>
                      <a:pt x="243" y="126"/>
                    </a:lnTo>
                    <a:lnTo>
                      <a:pt x="232" y="121"/>
                    </a:lnTo>
                    <a:lnTo>
                      <a:pt x="210" y="126"/>
                    </a:lnTo>
                    <a:lnTo>
                      <a:pt x="200" y="126"/>
                    </a:lnTo>
                    <a:lnTo>
                      <a:pt x="193" y="123"/>
                    </a:lnTo>
                    <a:lnTo>
                      <a:pt x="185" y="115"/>
                    </a:lnTo>
                    <a:lnTo>
                      <a:pt x="185" y="104"/>
                    </a:lnTo>
                    <a:lnTo>
                      <a:pt x="189" y="99"/>
                    </a:lnTo>
                    <a:lnTo>
                      <a:pt x="189" y="93"/>
                    </a:lnTo>
                    <a:lnTo>
                      <a:pt x="185" y="93"/>
                    </a:lnTo>
                    <a:lnTo>
                      <a:pt x="174" y="86"/>
                    </a:lnTo>
                    <a:lnTo>
                      <a:pt x="169" y="86"/>
                    </a:lnTo>
                    <a:lnTo>
                      <a:pt x="167" y="90"/>
                    </a:lnTo>
                    <a:lnTo>
                      <a:pt x="163" y="94"/>
                    </a:lnTo>
                    <a:lnTo>
                      <a:pt x="160" y="101"/>
                    </a:lnTo>
                    <a:lnTo>
                      <a:pt x="153" y="101"/>
                    </a:lnTo>
                    <a:lnTo>
                      <a:pt x="147" y="97"/>
                    </a:lnTo>
                    <a:lnTo>
                      <a:pt x="136" y="93"/>
                    </a:lnTo>
                    <a:lnTo>
                      <a:pt x="123" y="97"/>
                    </a:lnTo>
                    <a:lnTo>
                      <a:pt x="99" y="112"/>
                    </a:lnTo>
                    <a:lnTo>
                      <a:pt x="92" y="115"/>
                    </a:lnTo>
                    <a:lnTo>
                      <a:pt x="84" y="123"/>
                    </a:lnTo>
                    <a:lnTo>
                      <a:pt x="82" y="127"/>
                    </a:lnTo>
                    <a:lnTo>
                      <a:pt x="82" y="148"/>
                    </a:lnTo>
                    <a:lnTo>
                      <a:pt x="84" y="148"/>
                    </a:lnTo>
                    <a:lnTo>
                      <a:pt x="88" y="151"/>
                    </a:lnTo>
                    <a:lnTo>
                      <a:pt x="180" y="215"/>
                    </a:lnTo>
                    <a:lnTo>
                      <a:pt x="196" y="221"/>
                    </a:lnTo>
                    <a:lnTo>
                      <a:pt x="197" y="224"/>
                    </a:lnTo>
                    <a:lnTo>
                      <a:pt x="210" y="243"/>
                    </a:lnTo>
                    <a:lnTo>
                      <a:pt x="215" y="252"/>
                    </a:lnTo>
                    <a:lnTo>
                      <a:pt x="208" y="252"/>
                    </a:lnTo>
                    <a:lnTo>
                      <a:pt x="196" y="235"/>
                    </a:lnTo>
                    <a:lnTo>
                      <a:pt x="178" y="219"/>
                    </a:lnTo>
                    <a:lnTo>
                      <a:pt x="156" y="213"/>
                    </a:lnTo>
                    <a:lnTo>
                      <a:pt x="156" y="203"/>
                    </a:lnTo>
                    <a:lnTo>
                      <a:pt x="145" y="195"/>
                    </a:lnTo>
                    <a:lnTo>
                      <a:pt x="138" y="192"/>
                    </a:lnTo>
                    <a:lnTo>
                      <a:pt x="123" y="186"/>
                    </a:lnTo>
                    <a:lnTo>
                      <a:pt x="121" y="186"/>
                    </a:lnTo>
                    <a:lnTo>
                      <a:pt x="117" y="182"/>
                    </a:lnTo>
                    <a:lnTo>
                      <a:pt x="98" y="186"/>
                    </a:lnTo>
                    <a:lnTo>
                      <a:pt x="87" y="184"/>
                    </a:lnTo>
                    <a:lnTo>
                      <a:pt x="82" y="182"/>
                    </a:lnTo>
                    <a:lnTo>
                      <a:pt x="68" y="184"/>
                    </a:lnTo>
                    <a:lnTo>
                      <a:pt x="25" y="186"/>
                    </a:lnTo>
                    <a:lnTo>
                      <a:pt x="25" y="184"/>
                    </a:lnTo>
                    <a:lnTo>
                      <a:pt x="38" y="162"/>
                    </a:lnTo>
                    <a:lnTo>
                      <a:pt x="25" y="148"/>
                    </a:lnTo>
                    <a:lnTo>
                      <a:pt x="21" y="148"/>
                    </a:lnTo>
                    <a:lnTo>
                      <a:pt x="16" y="153"/>
                    </a:lnTo>
                    <a:lnTo>
                      <a:pt x="3" y="173"/>
                    </a:lnTo>
                    <a:lnTo>
                      <a:pt x="3" y="177"/>
                    </a:lnTo>
                    <a:lnTo>
                      <a:pt x="11" y="203"/>
                    </a:lnTo>
                    <a:lnTo>
                      <a:pt x="11" y="208"/>
                    </a:lnTo>
                    <a:lnTo>
                      <a:pt x="7" y="210"/>
                    </a:lnTo>
                    <a:lnTo>
                      <a:pt x="7" y="215"/>
                    </a:lnTo>
                    <a:lnTo>
                      <a:pt x="3" y="217"/>
                    </a:lnTo>
                    <a:lnTo>
                      <a:pt x="0" y="224"/>
                    </a:lnTo>
                    <a:lnTo>
                      <a:pt x="0" y="230"/>
                    </a:lnTo>
                    <a:lnTo>
                      <a:pt x="3" y="235"/>
                    </a:lnTo>
                    <a:lnTo>
                      <a:pt x="21" y="236"/>
                    </a:lnTo>
                    <a:lnTo>
                      <a:pt x="25" y="239"/>
                    </a:lnTo>
                    <a:lnTo>
                      <a:pt x="29" y="249"/>
                    </a:lnTo>
                    <a:lnTo>
                      <a:pt x="29" y="268"/>
                    </a:lnTo>
                    <a:lnTo>
                      <a:pt x="54" y="279"/>
                    </a:lnTo>
                    <a:lnTo>
                      <a:pt x="92" y="282"/>
                    </a:lnTo>
                    <a:lnTo>
                      <a:pt x="120" y="290"/>
                    </a:lnTo>
                    <a:lnTo>
                      <a:pt x="131" y="301"/>
                    </a:lnTo>
                    <a:lnTo>
                      <a:pt x="138" y="30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Freeform 539">
                <a:extLst>
                  <a:ext uri="{FF2B5EF4-FFF2-40B4-BE49-F238E27FC236}">
                    <a16:creationId xmlns:a16="http://schemas.microsoft.com/office/drawing/2014/main" id="{CAEE453C-969C-2F3F-95F0-4FB74B224F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50" y="1042"/>
                <a:ext cx="3" cy="3"/>
              </a:xfrm>
              <a:custGeom>
                <a:avLst/>
                <a:gdLst>
                  <a:gd name="T0" fmla="*/ 18 w 18"/>
                  <a:gd name="T1" fmla="*/ 0 h 20"/>
                  <a:gd name="T2" fmla="*/ 14 w 18"/>
                  <a:gd name="T3" fmla="*/ 7 h 20"/>
                  <a:gd name="T4" fmla="*/ 0 w 18"/>
                  <a:gd name="T5" fmla="*/ 20 h 20"/>
                  <a:gd name="T6" fmla="*/ 18 w 18"/>
                  <a:gd name="T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20">
                    <a:moveTo>
                      <a:pt x="18" y="0"/>
                    </a:moveTo>
                    <a:lnTo>
                      <a:pt x="14" y="7"/>
                    </a:lnTo>
                    <a:lnTo>
                      <a:pt x="0" y="20"/>
                    </a:lnTo>
                    <a:lnTo>
                      <a:pt x="18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540">
                <a:extLst>
                  <a:ext uri="{FF2B5EF4-FFF2-40B4-BE49-F238E27FC236}">
                    <a16:creationId xmlns:a16="http://schemas.microsoft.com/office/drawing/2014/main" id="{0236173C-6287-28BE-CB4E-FAED712A06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" y="1067"/>
                <a:ext cx="3" cy="1"/>
              </a:xfrm>
              <a:custGeom>
                <a:avLst/>
                <a:gdLst>
                  <a:gd name="T0" fmla="*/ 18 w 18"/>
                  <a:gd name="T1" fmla="*/ 7 h 7"/>
                  <a:gd name="T2" fmla="*/ 13 w 18"/>
                  <a:gd name="T3" fmla="*/ 0 h 7"/>
                  <a:gd name="T4" fmla="*/ 7 w 18"/>
                  <a:gd name="T5" fmla="*/ 0 h 7"/>
                  <a:gd name="T6" fmla="*/ 0 w 18"/>
                  <a:gd name="T7" fmla="*/ 3 h 7"/>
                  <a:gd name="T8" fmla="*/ 0 w 18"/>
                  <a:gd name="T9" fmla="*/ 4 h 7"/>
                  <a:gd name="T10" fmla="*/ 7 w 18"/>
                  <a:gd name="T11" fmla="*/ 4 h 7"/>
                  <a:gd name="T12" fmla="*/ 7 w 18"/>
                  <a:gd name="T13" fmla="*/ 3 h 7"/>
                  <a:gd name="T14" fmla="*/ 11 w 18"/>
                  <a:gd name="T15" fmla="*/ 3 h 7"/>
                  <a:gd name="T16" fmla="*/ 15 w 18"/>
                  <a:gd name="T17" fmla="*/ 4 h 7"/>
                  <a:gd name="T18" fmla="*/ 18 w 18"/>
                  <a:gd name="T1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7">
                    <a:moveTo>
                      <a:pt x="18" y="7"/>
                    </a:moveTo>
                    <a:lnTo>
                      <a:pt x="13" y="0"/>
                    </a:lnTo>
                    <a:lnTo>
                      <a:pt x="7" y="0"/>
                    </a:lnTo>
                    <a:lnTo>
                      <a:pt x="0" y="3"/>
                    </a:lnTo>
                    <a:lnTo>
                      <a:pt x="0" y="4"/>
                    </a:lnTo>
                    <a:lnTo>
                      <a:pt x="7" y="4"/>
                    </a:lnTo>
                    <a:lnTo>
                      <a:pt x="7" y="3"/>
                    </a:lnTo>
                    <a:lnTo>
                      <a:pt x="11" y="3"/>
                    </a:lnTo>
                    <a:lnTo>
                      <a:pt x="15" y="4"/>
                    </a:lnTo>
                    <a:lnTo>
                      <a:pt x="18" y="7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541">
                <a:extLst>
                  <a:ext uri="{FF2B5EF4-FFF2-40B4-BE49-F238E27FC236}">
                    <a16:creationId xmlns:a16="http://schemas.microsoft.com/office/drawing/2014/main" id="{F8DF8BF5-38D1-6708-4BEF-3040AD8AAD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8" y="1045"/>
                <a:ext cx="92" cy="31"/>
              </a:xfrm>
              <a:custGeom>
                <a:avLst/>
                <a:gdLst>
                  <a:gd name="T0" fmla="*/ 620 w 645"/>
                  <a:gd name="T1" fmla="*/ 13 h 218"/>
                  <a:gd name="T2" fmla="*/ 593 w 645"/>
                  <a:gd name="T3" fmla="*/ 24 h 218"/>
                  <a:gd name="T4" fmla="*/ 550 w 645"/>
                  <a:gd name="T5" fmla="*/ 28 h 218"/>
                  <a:gd name="T6" fmla="*/ 539 w 645"/>
                  <a:gd name="T7" fmla="*/ 41 h 218"/>
                  <a:gd name="T8" fmla="*/ 508 w 645"/>
                  <a:gd name="T9" fmla="*/ 52 h 218"/>
                  <a:gd name="T10" fmla="*/ 499 w 645"/>
                  <a:gd name="T11" fmla="*/ 55 h 218"/>
                  <a:gd name="T12" fmla="*/ 495 w 645"/>
                  <a:gd name="T13" fmla="*/ 52 h 218"/>
                  <a:gd name="T14" fmla="*/ 475 w 645"/>
                  <a:gd name="T15" fmla="*/ 66 h 218"/>
                  <a:gd name="T16" fmla="*/ 449 w 645"/>
                  <a:gd name="T17" fmla="*/ 82 h 218"/>
                  <a:gd name="T18" fmla="*/ 419 w 645"/>
                  <a:gd name="T19" fmla="*/ 133 h 218"/>
                  <a:gd name="T20" fmla="*/ 421 w 645"/>
                  <a:gd name="T21" fmla="*/ 142 h 218"/>
                  <a:gd name="T22" fmla="*/ 406 w 645"/>
                  <a:gd name="T23" fmla="*/ 159 h 218"/>
                  <a:gd name="T24" fmla="*/ 373 w 645"/>
                  <a:gd name="T25" fmla="*/ 192 h 218"/>
                  <a:gd name="T26" fmla="*/ 366 w 645"/>
                  <a:gd name="T27" fmla="*/ 216 h 218"/>
                  <a:gd name="T28" fmla="*/ 361 w 645"/>
                  <a:gd name="T29" fmla="*/ 210 h 218"/>
                  <a:gd name="T30" fmla="*/ 364 w 645"/>
                  <a:gd name="T31" fmla="*/ 194 h 218"/>
                  <a:gd name="T32" fmla="*/ 383 w 645"/>
                  <a:gd name="T33" fmla="*/ 181 h 218"/>
                  <a:gd name="T34" fmla="*/ 406 w 645"/>
                  <a:gd name="T35" fmla="*/ 149 h 218"/>
                  <a:gd name="T36" fmla="*/ 415 w 645"/>
                  <a:gd name="T37" fmla="*/ 93 h 218"/>
                  <a:gd name="T38" fmla="*/ 408 w 645"/>
                  <a:gd name="T39" fmla="*/ 87 h 218"/>
                  <a:gd name="T40" fmla="*/ 395 w 645"/>
                  <a:gd name="T41" fmla="*/ 83 h 218"/>
                  <a:gd name="T42" fmla="*/ 404 w 645"/>
                  <a:gd name="T43" fmla="*/ 63 h 218"/>
                  <a:gd name="T44" fmla="*/ 406 w 645"/>
                  <a:gd name="T45" fmla="*/ 50 h 218"/>
                  <a:gd name="T46" fmla="*/ 399 w 645"/>
                  <a:gd name="T47" fmla="*/ 17 h 218"/>
                  <a:gd name="T48" fmla="*/ 394 w 645"/>
                  <a:gd name="T49" fmla="*/ 5 h 218"/>
                  <a:gd name="T50" fmla="*/ 383 w 645"/>
                  <a:gd name="T51" fmla="*/ 0 h 218"/>
                  <a:gd name="T52" fmla="*/ 364 w 645"/>
                  <a:gd name="T53" fmla="*/ 7 h 218"/>
                  <a:gd name="T54" fmla="*/ 331 w 645"/>
                  <a:gd name="T55" fmla="*/ 46 h 218"/>
                  <a:gd name="T56" fmla="*/ 323 w 645"/>
                  <a:gd name="T57" fmla="*/ 63 h 218"/>
                  <a:gd name="T58" fmla="*/ 303 w 645"/>
                  <a:gd name="T59" fmla="*/ 87 h 218"/>
                  <a:gd name="T60" fmla="*/ 285 w 645"/>
                  <a:gd name="T61" fmla="*/ 74 h 218"/>
                  <a:gd name="T62" fmla="*/ 270 w 645"/>
                  <a:gd name="T63" fmla="*/ 74 h 218"/>
                  <a:gd name="T64" fmla="*/ 259 w 645"/>
                  <a:gd name="T65" fmla="*/ 82 h 218"/>
                  <a:gd name="T66" fmla="*/ 244 w 645"/>
                  <a:gd name="T67" fmla="*/ 85 h 218"/>
                  <a:gd name="T68" fmla="*/ 205 w 645"/>
                  <a:gd name="T69" fmla="*/ 71 h 218"/>
                  <a:gd name="T70" fmla="*/ 191 w 645"/>
                  <a:gd name="T71" fmla="*/ 74 h 218"/>
                  <a:gd name="T72" fmla="*/ 175 w 645"/>
                  <a:gd name="T73" fmla="*/ 93 h 218"/>
                  <a:gd name="T74" fmla="*/ 146 w 645"/>
                  <a:gd name="T75" fmla="*/ 107 h 218"/>
                  <a:gd name="T76" fmla="*/ 84 w 645"/>
                  <a:gd name="T77" fmla="*/ 127 h 218"/>
                  <a:gd name="T78" fmla="*/ 77 w 645"/>
                  <a:gd name="T79" fmla="*/ 149 h 218"/>
                  <a:gd name="T80" fmla="*/ 55 w 645"/>
                  <a:gd name="T81" fmla="*/ 159 h 218"/>
                  <a:gd name="T82" fmla="*/ 23 w 645"/>
                  <a:gd name="T83" fmla="*/ 162 h 218"/>
                  <a:gd name="T84" fmla="*/ 6 w 645"/>
                  <a:gd name="T85" fmla="*/ 164 h 218"/>
                  <a:gd name="T86" fmla="*/ 0 w 645"/>
                  <a:gd name="T87" fmla="*/ 162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45" h="218">
                    <a:moveTo>
                      <a:pt x="645" y="0"/>
                    </a:moveTo>
                    <a:lnTo>
                      <a:pt x="620" y="13"/>
                    </a:lnTo>
                    <a:lnTo>
                      <a:pt x="617" y="16"/>
                    </a:lnTo>
                    <a:lnTo>
                      <a:pt x="593" y="24"/>
                    </a:lnTo>
                    <a:lnTo>
                      <a:pt x="561" y="22"/>
                    </a:lnTo>
                    <a:lnTo>
                      <a:pt x="550" y="28"/>
                    </a:lnTo>
                    <a:lnTo>
                      <a:pt x="550" y="33"/>
                    </a:lnTo>
                    <a:lnTo>
                      <a:pt x="539" y="41"/>
                    </a:lnTo>
                    <a:lnTo>
                      <a:pt x="526" y="49"/>
                    </a:lnTo>
                    <a:lnTo>
                      <a:pt x="508" y="52"/>
                    </a:lnTo>
                    <a:lnTo>
                      <a:pt x="503" y="55"/>
                    </a:lnTo>
                    <a:lnTo>
                      <a:pt x="499" y="55"/>
                    </a:lnTo>
                    <a:lnTo>
                      <a:pt x="497" y="52"/>
                    </a:lnTo>
                    <a:lnTo>
                      <a:pt x="495" y="52"/>
                    </a:lnTo>
                    <a:lnTo>
                      <a:pt x="484" y="57"/>
                    </a:lnTo>
                    <a:lnTo>
                      <a:pt x="475" y="66"/>
                    </a:lnTo>
                    <a:lnTo>
                      <a:pt x="471" y="79"/>
                    </a:lnTo>
                    <a:lnTo>
                      <a:pt x="449" y="82"/>
                    </a:lnTo>
                    <a:lnTo>
                      <a:pt x="421" y="120"/>
                    </a:lnTo>
                    <a:lnTo>
                      <a:pt x="419" y="133"/>
                    </a:lnTo>
                    <a:lnTo>
                      <a:pt x="419" y="138"/>
                    </a:lnTo>
                    <a:lnTo>
                      <a:pt x="421" y="142"/>
                    </a:lnTo>
                    <a:lnTo>
                      <a:pt x="416" y="151"/>
                    </a:lnTo>
                    <a:lnTo>
                      <a:pt x="406" y="159"/>
                    </a:lnTo>
                    <a:lnTo>
                      <a:pt x="399" y="170"/>
                    </a:lnTo>
                    <a:lnTo>
                      <a:pt x="373" y="192"/>
                    </a:lnTo>
                    <a:lnTo>
                      <a:pt x="372" y="210"/>
                    </a:lnTo>
                    <a:lnTo>
                      <a:pt x="366" y="216"/>
                    </a:lnTo>
                    <a:lnTo>
                      <a:pt x="366" y="218"/>
                    </a:lnTo>
                    <a:lnTo>
                      <a:pt x="361" y="210"/>
                    </a:lnTo>
                    <a:lnTo>
                      <a:pt x="361" y="205"/>
                    </a:lnTo>
                    <a:lnTo>
                      <a:pt x="364" y="194"/>
                    </a:lnTo>
                    <a:lnTo>
                      <a:pt x="375" y="183"/>
                    </a:lnTo>
                    <a:lnTo>
                      <a:pt x="383" y="181"/>
                    </a:lnTo>
                    <a:lnTo>
                      <a:pt x="394" y="170"/>
                    </a:lnTo>
                    <a:lnTo>
                      <a:pt x="406" y="149"/>
                    </a:lnTo>
                    <a:lnTo>
                      <a:pt x="415" y="96"/>
                    </a:lnTo>
                    <a:lnTo>
                      <a:pt x="415" y="93"/>
                    </a:lnTo>
                    <a:lnTo>
                      <a:pt x="410" y="87"/>
                    </a:lnTo>
                    <a:lnTo>
                      <a:pt x="408" y="87"/>
                    </a:lnTo>
                    <a:lnTo>
                      <a:pt x="399" y="90"/>
                    </a:lnTo>
                    <a:lnTo>
                      <a:pt x="395" y="83"/>
                    </a:lnTo>
                    <a:lnTo>
                      <a:pt x="399" y="71"/>
                    </a:lnTo>
                    <a:lnTo>
                      <a:pt x="404" y="63"/>
                    </a:lnTo>
                    <a:lnTo>
                      <a:pt x="404" y="60"/>
                    </a:lnTo>
                    <a:lnTo>
                      <a:pt x="406" y="50"/>
                    </a:lnTo>
                    <a:lnTo>
                      <a:pt x="404" y="31"/>
                    </a:lnTo>
                    <a:lnTo>
                      <a:pt x="399" y="17"/>
                    </a:lnTo>
                    <a:lnTo>
                      <a:pt x="394" y="9"/>
                    </a:lnTo>
                    <a:lnTo>
                      <a:pt x="394" y="5"/>
                    </a:lnTo>
                    <a:lnTo>
                      <a:pt x="384" y="2"/>
                    </a:lnTo>
                    <a:lnTo>
                      <a:pt x="383" y="0"/>
                    </a:lnTo>
                    <a:lnTo>
                      <a:pt x="372" y="2"/>
                    </a:lnTo>
                    <a:lnTo>
                      <a:pt x="364" y="7"/>
                    </a:lnTo>
                    <a:lnTo>
                      <a:pt x="342" y="27"/>
                    </a:lnTo>
                    <a:lnTo>
                      <a:pt x="331" y="46"/>
                    </a:lnTo>
                    <a:lnTo>
                      <a:pt x="325" y="61"/>
                    </a:lnTo>
                    <a:lnTo>
                      <a:pt x="323" y="63"/>
                    </a:lnTo>
                    <a:lnTo>
                      <a:pt x="309" y="85"/>
                    </a:lnTo>
                    <a:lnTo>
                      <a:pt x="303" y="87"/>
                    </a:lnTo>
                    <a:lnTo>
                      <a:pt x="295" y="87"/>
                    </a:lnTo>
                    <a:lnTo>
                      <a:pt x="285" y="74"/>
                    </a:lnTo>
                    <a:lnTo>
                      <a:pt x="279" y="71"/>
                    </a:lnTo>
                    <a:lnTo>
                      <a:pt x="270" y="74"/>
                    </a:lnTo>
                    <a:lnTo>
                      <a:pt x="268" y="74"/>
                    </a:lnTo>
                    <a:lnTo>
                      <a:pt x="259" y="82"/>
                    </a:lnTo>
                    <a:lnTo>
                      <a:pt x="255" y="87"/>
                    </a:lnTo>
                    <a:lnTo>
                      <a:pt x="244" y="85"/>
                    </a:lnTo>
                    <a:lnTo>
                      <a:pt x="224" y="74"/>
                    </a:lnTo>
                    <a:lnTo>
                      <a:pt x="205" y="71"/>
                    </a:lnTo>
                    <a:lnTo>
                      <a:pt x="200" y="71"/>
                    </a:lnTo>
                    <a:lnTo>
                      <a:pt x="191" y="74"/>
                    </a:lnTo>
                    <a:lnTo>
                      <a:pt x="186" y="82"/>
                    </a:lnTo>
                    <a:lnTo>
                      <a:pt x="175" y="93"/>
                    </a:lnTo>
                    <a:lnTo>
                      <a:pt x="156" y="98"/>
                    </a:lnTo>
                    <a:lnTo>
                      <a:pt x="146" y="107"/>
                    </a:lnTo>
                    <a:lnTo>
                      <a:pt x="95" y="120"/>
                    </a:lnTo>
                    <a:lnTo>
                      <a:pt x="84" y="127"/>
                    </a:lnTo>
                    <a:lnTo>
                      <a:pt x="78" y="133"/>
                    </a:lnTo>
                    <a:lnTo>
                      <a:pt x="77" y="149"/>
                    </a:lnTo>
                    <a:lnTo>
                      <a:pt x="71" y="155"/>
                    </a:lnTo>
                    <a:lnTo>
                      <a:pt x="55" y="159"/>
                    </a:lnTo>
                    <a:lnTo>
                      <a:pt x="28" y="159"/>
                    </a:lnTo>
                    <a:lnTo>
                      <a:pt x="23" y="162"/>
                    </a:lnTo>
                    <a:lnTo>
                      <a:pt x="12" y="162"/>
                    </a:lnTo>
                    <a:lnTo>
                      <a:pt x="6" y="164"/>
                    </a:lnTo>
                    <a:lnTo>
                      <a:pt x="4" y="164"/>
                    </a:lnTo>
                    <a:lnTo>
                      <a:pt x="0" y="162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542">
                <a:extLst>
                  <a:ext uri="{FF2B5EF4-FFF2-40B4-BE49-F238E27FC236}">
                    <a16:creationId xmlns:a16="http://schemas.microsoft.com/office/drawing/2014/main" id="{C234EAAF-F53C-6153-EE1C-91FCFCC91D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44" y="1093"/>
                <a:ext cx="48" cy="16"/>
              </a:xfrm>
              <a:custGeom>
                <a:avLst/>
                <a:gdLst>
                  <a:gd name="T0" fmla="*/ 337 w 337"/>
                  <a:gd name="T1" fmla="*/ 35 h 109"/>
                  <a:gd name="T2" fmla="*/ 328 w 337"/>
                  <a:gd name="T3" fmla="*/ 35 h 109"/>
                  <a:gd name="T4" fmla="*/ 321 w 337"/>
                  <a:gd name="T5" fmla="*/ 32 h 109"/>
                  <a:gd name="T6" fmla="*/ 315 w 337"/>
                  <a:gd name="T7" fmla="*/ 32 h 109"/>
                  <a:gd name="T8" fmla="*/ 315 w 337"/>
                  <a:gd name="T9" fmla="*/ 41 h 109"/>
                  <a:gd name="T10" fmla="*/ 326 w 337"/>
                  <a:gd name="T11" fmla="*/ 54 h 109"/>
                  <a:gd name="T12" fmla="*/ 331 w 337"/>
                  <a:gd name="T13" fmla="*/ 63 h 109"/>
                  <a:gd name="T14" fmla="*/ 331 w 337"/>
                  <a:gd name="T15" fmla="*/ 74 h 109"/>
                  <a:gd name="T16" fmla="*/ 326 w 337"/>
                  <a:gd name="T17" fmla="*/ 78 h 109"/>
                  <a:gd name="T18" fmla="*/ 326 w 337"/>
                  <a:gd name="T19" fmla="*/ 76 h 109"/>
                  <a:gd name="T20" fmla="*/ 310 w 337"/>
                  <a:gd name="T21" fmla="*/ 39 h 109"/>
                  <a:gd name="T22" fmla="*/ 295 w 337"/>
                  <a:gd name="T23" fmla="*/ 27 h 109"/>
                  <a:gd name="T24" fmla="*/ 291 w 337"/>
                  <a:gd name="T25" fmla="*/ 13 h 109"/>
                  <a:gd name="T26" fmla="*/ 280 w 337"/>
                  <a:gd name="T27" fmla="*/ 16 h 109"/>
                  <a:gd name="T28" fmla="*/ 271 w 337"/>
                  <a:gd name="T29" fmla="*/ 17 h 109"/>
                  <a:gd name="T30" fmla="*/ 263 w 337"/>
                  <a:gd name="T31" fmla="*/ 6 h 109"/>
                  <a:gd name="T32" fmla="*/ 260 w 337"/>
                  <a:gd name="T33" fmla="*/ 6 h 109"/>
                  <a:gd name="T34" fmla="*/ 247 w 337"/>
                  <a:gd name="T35" fmla="*/ 5 h 109"/>
                  <a:gd name="T36" fmla="*/ 239 w 337"/>
                  <a:gd name="T37" fmla="*/ 0 h 109"/>
                  <a:gd name="T38" fmla="*/ 164 w 337"/>
                  <a:gd name="T39" fmla="*/ 0 h 109"/>
                  <a:gd name="T40" fmla="*/ 158 w 337"/>
                  <a:gd name="T41" fmla="*/ 5 h 109"/>
                  <a:gd name="T42" fmla="*/ 103 w 337"/>
                  <a:gd name="T43" fmla="*/ 16 h 109"/>
                  <a:gd name="T44" fmla="*/ 94 w 337"/>
                  <a:gd name="T45" fmla="*/ 13 h 109"/>
                  <a:gd name="T46" fmla="*/ 86 w 337"/>
                  <a:gd name="T47" fmla="*/ 19 h 109"/>
                  <a:gd name="T48" fmla="*/ 70 w 337"/>
                  <a:gd name="T49" fmla="*/ 38 h 109"/>
                  <a:gd name="T50" fmla="*/ 51 w 337"/>
                  <a:gd name="T51" fmla="*/ 52 h 109"/>
                  <a:gd name="T52" fmla="*/ 42 w 337"/>
                  <a:gd name="T53" fmla="*/ 63 h 109"/>
                  <a:gd name="T54" fmla="*/ 37 w 337"/>
                  <a:gd name="T55" fmla="*/ 74 h 109"/>
                  <a:gd name="T56" fmla="*/ 40 w 337"/>
                  <a:gd name="T57" fmla="*/ 81 h 109"/>
                  <a:gd name="T58" fmla="*/ 47 w 337"/>
                  <a:gd name="T59" fmla="*/ 87 h 109"/>
                  <a:gd name="T60" fmla="*/ 59 w 337"/>
                  <a:gd name="T61" fmla="*/ 92 h 109"/>
                  <a:gd name="T62" fmla="*/ 66 w 337"/>
                  <a:gd name="T63" fmla="*/ 92 h 109"/>
                  <a:gd name="T64" fmla="*/ 66 w 337"/>
                  <a:gd name="T65" fmla="*/ 96 h 109"/>
                  <a:gd name="T66" fmla="*/ 73 w 337"/>
                  <a:gd name="T67" fmla="*/ 104 h 109"/>
                  <a:gd name="T68" fmla="*/ 44 w 337"/>
                  <a:gd name="T69" fmla="*/ 107 h 109"/>
                  <a:gd name="T70" fmla="*/ 42 w 337"/>
                  <a:gd name="T71" fmla="*/ 107 h 109"/>
                  <a:gd name="T72" fmla="*/ 33 w 337"/>
                  <a:gd name="T73" fmla="*/ 109 h 109"/>
                  <a:gd name="T74" fmla="*/ 26 w 337"/>
                  <a:gd name="T75" fmla="*/ 109 h 109"/>
                  <a:gd name="T76" fmla="*/ 0 w 337"/>
                  <a:gd name="T77" fmla="*/ 104 h 109"/>
                  <a:gd name="T78" fmla="*/ 0 w 337"/>
                  <a:gd name="T79" fmla="*/ 103 h 109"/>
                  <a:gd name="T80" fmla="*/ 11 w 337"/>
                  <a:gd name="T81" fmla="*/ 9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37" h="109">
                    <a:moveTo>
                      <a:pt x="337" y="35"/>
                    </a:moveTo>
                    <a:lnTo>
                      <a:pt x="328" y="35"/>
                    </a:lnTo>
                    <a:lnTo>
                      <a:pt x="321" y="32"/>
                    </a:lnTo>
                    <a:lnTo>
                      <a:pt x="315" y="32"/>
                    </a:lnTo>
                    <a:lnTo>
                      <a:pt x="315" y="41"/>
                    </a:lnTo>
                    <a:lnTo>
                      <a:pt x="326" y="54"/>
                    </a:lnTo>
                    <a:lnTo>
                      <a:pt x="331" y="63"/>
                    </a:lnTo>
                    <a:lnTo>
                      <a:pt x="331" y="74"/>
                    </a:lnTo>
                    <a:lnTo>
                      <a:pt x="326" y="78"/>
                    </a:lnTo>
                    <a:lnTo>
                      <a:pt x="326" y="76"/>
                    </a:lnTo>
                    <a:lnTo>
                      <a:pt x="310" y="39"/>
                    </a:lnTo>
                    <a:lnTo>
                      <a:pt x="295" y="27"/>
                    </a:lnTo>
                    <a:lnTo>
                      <a:pt x="291" y="13"/>
                    </a:lnTo>
                    <a:lnTo>
                      <a:pt x="280" y="16"/>
                    </a:lnTo>
                    <a:lnTo>
                      <a:pt x="271" y="17"/>
                    </a:lnTo>
                    <a:lnTo>
                      <a:pt x="263" y="6"/>
                    </a:lnTo>
                    <a:lnTo>
                      <a:pt x="260" y="6"/>
                    </a:lnTo>
                    <a:lnTo>
                      <a:pt x="247" y="5"/>
                    </a:lnTo>
                    <a:lnTo>
                      <a:pt x="239" y="0"/>
                    </a:lnTo>
                    <a:lnTo>
                      <a:pt x="164" y="0"/>
                    </a:lnTo>
                    <a:lnTo>
                      <a:pt x="158" y="5"/>
                    </a:lnTo>
                    <a:lnTo>
                      <a:pt x="103" y="16"/>
                    </a:lnTo>
                    <a:lnTo>
                      <a:pt x="94" y="13"/>
                    </a:lnTo>
                    <a:lnTo>
                      <a:pt x="86" y="19"/>
                    </a:lnTo>
                    <a:lnTo>
                      <a:pt x="70" y="38"/>
                    </a:lnTo>
                    <a:lnTo>
                      <a:pt x="51" y="52"/>
                    </a:lnTo>
                    <a:lnTo>
                      <a:pt x="42" y="63"/>
                    </a:lnTo>
                    <a:lnTo>
                      <a:pt x="37" y="74"/>
                    </a:lnTo>
                    <a:lnTo>
                      <a:pt x="40" y="81"/>
                    </a:lnTo>
                    <a:lnTo>
                      <a:pt x="47" y="87"/>
                    </a:lnTo>
                    <a:lnTo>
                      <a:pt x="59" y="92"/>
                    </a:lnTo>
                    <a:lnTo>
                      <a:pt x="66" y="92"/>
                    </a:lnTo>
                    <a:lnTo>
                      <a:pt x="66" y="96"/>
                    </a:lnTo>
                    <a:lnTo>
                      <a:pt x="73" y="104"/>
                    </a:lnTo>
                    <a:lnTo>
                      <a:pt x="44" y="107"/>
                    </a:lnTo>
                    <a:lnTo>
                      <a:pt x="42" y="107"/>
                    </a:lnTo>
                    <a:lnTo>
                      <a:pt x="33" y="109"/>
                    </a:lnTo>
                    <a:lnTo>
                      <a:pt x="26" y="109"/>
                    </a:lnTo>
                    <a:lnTo>
                      <a:pt x="0" y="104"/>
                    </a:lnTo>
                    <a:lnTo>
                      <a:pt x="0" y="103"/>
                    </a:lnTo>
                    <a:lnTo>
                      <a:pt x="11" y="93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543">
                <a:extLst>
                  <a:ext uri="{FF2B5EF4-FFF2-40B4-BE49-F238E27FC236}">
                    <a16:creationId xmlns:a16="http://schemas.microsoft.com/office/drawing/2014/main" id="{7B86653A-A63F-A945-1101-38289AB6B1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2" y="1097"/>
                <a:ext cx="4" cy="1"/>
              </a:xfrm>
              <a:custGeom>
                <a:avLst/>
                <a:gdLst>
                  <a:gd name="T0" fmla="*/ 0 w 28"/>
                  <a:gd name="T1" fmla="*/ 7 h 7"/>
                  <a:gd name="T2" fmla="*/ 17 w 28"/>
                  <a:gd name="T3" fmla="*/ 0 h 7"/>
                  <a:gd name="T4" fmla="*/ 22 w 28"/>
                  <a:gd name="T5" fmla="*/ 0 h 7"/>
                  <a:gd name="T6" fmla="*/ 28 w 28"/>
                  <a:gd name="T7" fmla="*/ 7 h 7"/>
                  <a:gd name="T8" fmla="*/ 0 w 28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7">
                    <a:moveTo>
                      <a:pt x="0" y="7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8" y="7"/>
                    </a:lnTo>
                    <a:lnTo>
                      <a:pt x="0" y="7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544">
                <a:extLst>
                  <a:ext uri="{FF2B5EF4-FFF2-40B4-BE49-F238E27FC236}">
                    <a16:creationId xmlns:a16="http://schemas.microsoft.com/office/drawing/2014/main" id="{5BC3110C-23E2-D1CC-6DF5-2B1A77CF46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1" y="1052"/>
                <a:ext cx="168" cy="81"/>
              </a:xfrm>
              <a:custGeom>
                <a:avLst/>
                <a:gdLst>
                  <a:gd name="T0" fmla="*/ 1147 w 1173"/>
                  <a:gd name="T1" fmla="*/ 110 h 571"/>
                  <a:gd name="T2" fmla="*/ 1169 w 1173"/>
                  <a:gd name="T3" fmla="*/ 67 h 571"/>
                  <a:gd name="T4" fmla="*/ 1129 w 1173"/>
                  <a:gd name="T5" fmla="*/ 60 h 571"/>
                  <a:gd name="T6" fmla="*/ 1096 w 1173"/>
                  <a:gd name="T7" fmla="*/ 27 h 571"/>
                  <a:gd name="T8" fmla="*/ 1087 w 1173"/>
                  <a:gd name="T9" fmla="*/ 0 h 571"/>
                  <a:gd name="T10" fmla="*/ 1041 w 1173"/>
                  <a:gd name="T11" fmla="*/ 33 h 571"/>
                  <a:gd name="T12" fmla="*/ 1028 w 1173"/>
                  <a:gd name="T13" fmla="*/ 1 h 571"/>
                  <a:gd name="T14" fmla="*/ 1009 w 1173"/>
                  <a:gd name="T15" fmla="*/ 12 h 571"/>
                  <a:gd name="T16" fmla="*/ 967 w 1173"/>
                  <a:gd name="T17" fmla="*/ 30 h 571"/>
                  <a:gd name="T18" fmla="*/ 940 w 1173"/>
                  <a:gd name="T19" fmla="*/ 109 h 571"/>
                  <a:gd name="T20" fmla="*/ 891 w 1173"/>
                  <a:gd name="T21" fmla="*/ 128 h 571"/>
                  <a:gd name="T22" fmla="*/ 896 w 1173"/>
                  <a:gd name="T23" fmla="*/ 200 h 571"/>
                  <a:gd name="T24" fmla="*/ 934 w 1173"/>
                  <a:gd name="T25" fmla="*/ 248 h 571"/>
                  <a:gd name="T26" fmla="*/ 921 w 1173"/>
                  <a:gd name="T27" fmla="*/ 290 h 571"/>
                  <a:gd name="T28" fmla="*/ 860 w 1173"/>
                  <a:gd name="T29" fmla="*/ 386 h 571"/>
                  <a:gd name="T30" fmla="*/ 889 w 1173"/>
                  <a:gd name="T31" fmla="*/ 399 h 571"/>
                  <a:gd name="T32" fmla="*/ 860 w 1173"/>
                  <a:gd name="T33" fmla="*/ 442 h 571"/>
                  <a:gd name="T34" fmla="*/ 803 w 1173"/>
                  <a:gd name="T35" fmla="*/ 432 h 571"/>
                  <a:gd name="T36" fmla="*/ 788 w 1173"/>
                  <a:gd name="T37" fmla="*/ 393 h 571"/>
                  <a:gd name="T38" fmla="*/ 727 w 1173"/>
                  <a:gd name="T39" fmla="*/ 448 h 571"/>
                  <a:gd name="T40" fmla="*/ 725 w 1173"/>
                  <a:gd name="T41" fmla="*/ 442 h 571"/>
                  <a:gd name="T42" fmla="*/ 749 w 1173"/>
                  <a:gd name="T43" fmla="*/ 421 h 571"/>
                  <a:gd name="T44" fmla="*/ 732 w 1173"/>
                  <a:gd name="T45" fmla="*/ 399 h 571"/>
                  <a:gd name="T46" fmla="*/ 733 w 1173"/>
                  <a:gd name="T47" fmla="*/ 361 h 571"/>
                  <a:gd name="T48" fmla="*/ 678 w 1173"/>
                  <a:gd name="T49" fmla="*/ 375 h 571"/>
                  <a:gd name="T50" fmla="*/ 624 w 1173"/>
                  <a:gd name="T51" fmla="*/ 328 h 571"/>
                  <a:gd name="T52" fmla="*/ 539 w 1173"/>
                  <a:gd name="T53" fmla="*/ 307 h 571"/>
                  <a:gd name="T54" fmla="*/ 495 w 1173"/>
                  <a:gd name="T55" fmla="*/ 325 h 571"/>
                  <a:gd name="T56" fmla="*/ 419 w 1173"/>
                  <a:gd name="T57" fmla="*/ 295 h 571"/>
                  <a:gd name="T58" fmla="*/ 379 w 1173"/>
                  <a:gd name="T59" fmla="*/ 340 h 571"/>
                  <a:gd name="T60" fmla="*/ 377 w 1173"/>
                  <a:gd name="T61" fmla="*/ 423 h 571"/>
                  <a:gd name="T62" fmla="*/ 366 w 1173"/>
                  <a:gd name="T63" fmla="*/ 404 h 571"/>
                  <a:gd name="T64" fmla="*/ 351 w 1173"/>
                  <a:gd name="T65" fmla="*/ 408 h 571"/>
                  <a:gd name="T66" fmla="*/ 361 w 1173"/>
                  <a:gd name="T67" fmla="*/ 462 h 571"/>
                  <a:gd name="T68" fmla="*/ 375 w 1173"/>
                  <a:gd name="T69" fmla="*/ 515 h 571"/>
                  <a:gd name="T70" fmla="*/ 345 w 1173"/>
                  <a:gd name="T71" fmla="*/ 563 h 571"/>
                  <a:gd name="T72" fmla="*/ 350 w 1173"/>
                  <a:gd name="T73" fmla="*/ 535 h 571"/>
                  <a:gd name="T74" fmla="*/ 340 w 1173"/>
                  <a:gd name="T75" fmla="*/ 499 h 571"/>
                  <a:gd name="T76" fmla="*/ 288 w 1173"/>
                  <a:gd name="T77" fmla="*/ 470 h 571"/>
                  <a:gd name="T78" fmla="*/ 268 w 1173"/>
                  <a:gd name="T79" fmla="*/ 416 h 571"/>
                  <a:gd name="T80" fmla="*/ 296 w 1173"/>
                  <a:gd name="T81" fmla="*/ 404 h 571"/>
                  <a:gd name="T82" fmla="*/ 286 w 1173"/>
                  <a:gd name="T83" fmla="*/ 388 h 571"/>
                  <a:gd name="T84" fmla="*/ 231 w 1173"/>
                  <a:gd name="T85" fmla="*/ 410 h 571"/>
                  <a:gd name="T86" fmla="*/ 183 w 1173"/>
                  <a:gd name="T87" fmla="*/ 448 h 571"/>
                  <a:gd name="T88" fmla="*/ 179 w 1173"/>
                  <a:gd name="T89" fmla="*/ 499 h 571"/>
                  <a:gd name="T90" fmla="*/ 192 w 1173"/>
                  <a:gd name="T91" fmla="*/ 541 h 571"/>
                  <a:gd name="T92" fmla="*/ 192 w 1173"/>
                  <a:gd name="T93" fmla="*/ 557 h 571"/>
                  <a:gd name="T94" fmla="*/ 175 w 1173"/>
                  <a:gd name="T95" fmla="*/ 499 h 571"/>
                  <a:gd name="T96" fmla="*/ 175 w 1173"/>
                  <a:gd name="T97" fmla="*/ 434 h 571"/>
                  <a:gd name="T98" fmla="*/ 159 w 1173"/>
                  <a:gd name="T99" fmla="*/ 362 h 571"/>
                  <a:gd name="T100" fmla="*/ 154 w 1173"/>
                  <a:gd name="T101" fmla="*/ 292 h 571"/>
                  <a:gd name="T102" fmla="*/ 139 w 1173"/>
                  <a:gd name="T103" fmla="*/ 222 h 571"/>
                  <a:gd name="T104" fmla="*/ 126 w 1173"/>
                  <a:gd name="T105" fmla="*/ 242 h 571"/>
                  <a:gd name="T106" fmla="*/ 110 w 1173"/>
                  <a:gd name="T107" fmla="*/ 263 h 571"/>
                  <a:gd name="T108" fmla="*/ 106 w 1173"/>
                  <a:gd name="T109" fmla="*/ 222 h 571"/>
                  <a:gd name="T110" fmla="*/ 77 w 1173"/>
                  <a:gd name="T111" fmla="*/ 262 h 571"/>
                  <a:gd name="T112" fmla="*/ 8 w 1173"/>
                  <a:gd name="T113" fmla="*/ 279 h 5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73" h="571">
                    <a:moveTo>
                      <a:pt x="1169" y="113"/>
                    </a:moveTo>
                    <a:lnTo>
                      <a:pt x="1166" y="117"/>
                    </a:lnTo>
                    <a:lnTo>
                      <a:pt x="1164" y="117"/>
                    </a:lnTo>
                    <a:lnTo>
                      <a:pt x="1147" y="110"/>
                    </a:lnTo>
                    <a:lnTo>
                      <a:pt x="1142" y="98"/>
                    </a:lnTo>
                    <a:lnTo>
                      <a:pt x="1144" y="93"/>
                    </a:lnTo>
                    <a:lnTo>
                      <a:pt x="1155" y="78"/>
                    </a:lnTo>
                    <a:lnTo>
                      <a:pt x="1169" y="67"/>
                    </a:lnTo>
                    <a:lnTo>
                      <a:pt x="1173" y="51"/>
                    </a:lnTo>
                    <a:lnTo>
                      <a:pt x="1158" y="51"/>
                    </a:lnTo>
                    <a:lnTo>
                      <a:pt x="1140" y="56"/>
                    </a:lnTo>
                    <a:lnTo>
                      <a:pt x="1129" y="60"/>
                    </a:lnTo>
                    <a:lnTo>
                      <a:pt x="1118" y="60"/>
                    </a:lnTo>
                    <a:lnTo>
                      <a:pt x="1115" y="58"/>
                    </a:lnTo>
                    <a:lnTo>
                      <a:pt x="1100" y="38"/>
                    </a:lnTo>
                    <a:lnTo>
                      <a:pt x="1096" y="27"/>
                    </a:lnTo>
                    <a:lnTo>
                      <a:pt x="1096" y="19"/>
                    </a:lnTo>
                    <a:lnTo>
                      <a:pt x="1093" y="11"/>
                    </a:lnTo>
                    <a:lnTo>
                      <a:pt x="1093" y="6"/>
                    </a:lnTo>
                    <a:lnTo>
                      <a:pt x="1087" y="0"/>
                    </a:lnTo>
                    <a:lnTo>
                      <a:pt x="1082" y="0"/>
                    </a:lnTo>
                    <a:lnTo>
                      <a:pt x="1072" y="1"/>
                    </a:lnTo>
                    <a:lnTo>
                      <a:pt x="1071" y="3"/>
                    </a:lnTo>
                    <a:lnTo>
                      <a:pt x="1041" y="33"/>
                    </a:lnTo>
                    <a:lnTo>
                      <a:pt x="1039" y="33"/>
                    </a:lnTo>
                    <a:lnTo>
                      <a:pt x="1027" y="22"/>
                    </a:lnTo>
                    <a:lnTo>
                      <a:pt x="1027" y="3"/>
                    </a:lnTo>
                    <a:lnTo>
                      <a:pt x="1028" y="1"/>
                    </a:lnTo>
                    <a:lnTo>
                      <a:pt x="1033" y="1"/>
                    </a:lnTo>
                    <a:lnTo>
                      <a:pt x="1033" y="0"/>
                    </a:lnTo>
                    <a:lnTo>
                      <a:pt x="1027" y="1"/>
                    </a:lnTo>
                    <a:lnTo>
                      <a:pt x="1009" y="12"/>
                    </a:lnTo>
                    <a:lnTo>
                      <a:pt x="1002" y="22"/>
                    </a:lnTo>
                    <a:lnTo>
                      <a:pt x="994" y="25"/>
                    </a:lnTo>
                    <a:lnTo>
                      <a:pt x="973" y="25"/>
                    </a:lnTo>
                    <a:lnTo>
                      <a:pt x="967" y="30"/>
                    </a:lnTo>
                    <a:lnTo>
                      <a:pt x="973" y="66"/>
                    </a:lnTo>
                    <a:lnTo>
                      <a:pt x="978" y="78"/>
                    </a:lnTo>
                    <a:lnTo>
                      <a:pt x="974" y="89"/>
                    </a:lnTo>
                    <a:lnTo>
                      <a:pt x="940" y="109"/>
                    </a:lnTo>
                    <a:lnTo>
                      <a:pt x="930" y="104"/>
                    </a:lnTo>
                    <a:lnTo>
                      <a:pt x="907" y="110"/>
                    </a:lnTo>
                    <a:lnTo>
                      <a:pt x="904" y="115"/>
                    </a:lnTo>
                    <a:lnTo>
                      <a:pt x="891" y="128"/>
                    </a:lnTo>
                    <a:lnTo>
                      <a:pt x="880" y="153"/>
                    </a:lnTo>
                    <a:lnTo>
                      <a:pt x="880" y="165"/>
                    </a:lnTo>
                    <a:lnTo>
                      <a:pt x="889" y="189"/>
                    </a:lnTo>
                    <a:lnTo>
                      <a:pt x="896" y="200"/>
                    </a:lnTo>
                    <a:lnTo>
                      <a:pt x="908" y="202"/>
                    </a:lnTo>
                    <a:lnTo>
                      <a:pt x="918" y="208"/>
                    </a:lnTo>
                    <a:lnTo>
                      <a:pt x="934" y="233"/>
                    </a:lnTo>
                    <a:lnTo>
                      <a:pt x="934" y="248"/>
                    </a:lnTo>
                    <a:lnTo>
                      <a:pt x="929" y="281"/>
                    </a:lnTo>
                    <a:lnTo>
                      <a:pt x="923" y="281"/>
                    </a:lnTo>
                    <a:lnTo>
                      <a:pt x="923" y="285"/>
                    </a:lnTo>
                    <a:lnTo>
                      <a:pt x="921" y="290"/>
                    </a:lnTo>
                    <a:lnTo>
                      <a:pt x="880" y="296"/>
                    </a:lnTo>
                    <a:lnTo>
                      <a:pt x="865" y="317"/>
                    </a:lnTo>
                    <a:lnTo>
                      <a:pt x="869" y="364"/>
                    </a:lnTo>
                    <a:lnTo>
                      <a:pt x="860" y="386"/>
                    </a:lnTo>
                    <a:lnTo>
                      <a:pt x="865" y="393"/>
                    </a:lnTo>
                    <a:lnTo>
                      <a:pt x="869" y="393"/>
                    </a:lnTo>
                    <a:lnTo>
                      <a:pt x="886" y="397"/>
                    </a:lnTo>
                    <a:lnTo>
                      <a:pt x="889" y="399"/>
                    </a:lnTo>
                    <a:lnTo>
                      <a:pt x="889" y="408"/>
                    </a:lnTo>
                    <a:lnTo>
                      <a:pt x="885" y="421"/>
                    </a:lnTo>
                    <a:lnTo>
                      <a:pt x="878" y="432"/>
                    </a:lnTo>
                    <a:lnTo>
                      <a:pt x="860" y="442"/>
                    </a:lnTo>
                    <a:lnTo>
                      <a:pt x="821" y="442"/>
                    </a:lnTo>
                    <a:lnTo>
                      <a:pt x="809" y="438"/>
                    </a:lnTo>
                    <a:lnTo>
                      <a:pt x="803" y="437"/>
                    </a:lnTo>
                    <a:lnTo>
                      <a:pt x="803" y="432"/>
                    </a:lnTo>
                    <a:lnTo>
                      <a:pt x="801" y="412"/>
                    </a:lnTo>
                    <a:lnTo>
                      <a:pt x="801" y="405"/>
                    </a:lnTo>
                    <a:lnTo>
                      <a:pt x="795" y="397"/>
                    </a:lnTo>
                    <a:lnTo>
                      <a:pt x="788" y="393"/>
                    </a:lnTo>
                    <a:lnTo>
                      <a:pt x="781" y="393"/>
                    </a:lnTo>
                    <a:lnTo>
                      <a:pt x="768" y="401"/>
                    </a:lnTo>
                    <a:lnTo>
                      <a:pt x="757" y="429"/>
                    </a:lnTo>
                    <a:lnTo>
                      <a:pt x="727" y="448"/>
                    </a:lnTo>
                    <a:lnTo>
                      <a:pt x="718" y="460"/>
                    </a:lnTo>
                    <a:lnTo>
                      <a:pt x="716" y="460"/>
                    </a:lnTo>
                    <a:lnTo>
                      <a:pt x="718" y="453"/>
                    </a:lnTo>
                    <a:lnTo>
                      <a:pt x="725" y="442"/>
                    </a:lnTo>
                    <a:lnTo>
                      <a:pt x="727" y="442"/>
                    </a:lnTo>
                    <a:lnTo>
                      <a:pt x="743" y="432"/>
                    </a:lnTo>
                    <a:lnTo>
                      <a:pt x="747" y="427"/>
                    </a:lnTo>
                    <a:lnTo>
                      <a:pt x="749" y="421"/>
                    </a:lnTo>
                    <a:lnTo>
                      <a:pt x="747" y="415"/>
                    </a:lnTo>
                    <a:lnTo>
                      <a:pt x="736" y="404"/>
                    </a:lnTo>
                    <a:lnTo>
                      <a:pt x="733" y="404"/>
                    </a:lnTo>
                    <a:lnTo>
                      <a:pt x="732" y="399"/>
                    </a:lnTo>
                    <a:lnTo>
                      <a:pt x="732" y="397"/>
                    </a:lnTo>
                    <a:lnTo>
                      <a:pt x="736" y="386"/>
                    </a:lnTo>
                    <a:lnTo>
                      <a:pt x="747" y="368"/>
                    </a:lnTo>
                    <a:lnTo>
                      <a:pt x="733" y="361"/>
                    </a:lnTo>
                    <a:lnTo>
                      <a:pt x="714" y="368"/>
                    </a:lnTo>
                    <a:lnTo>
                      <a:pt x="694" y="382"/>
                    </a:lnTo>
                    <a:lnTo>
                      <a:pt x="683" y="382"/>
                    </a:lnTo>
                    <a:lnTo>
                      <a:pt x="678" y="375"/>
                    </a:lnTo>
                    <a:lnTo>
                      <a:pt x="642" y="362"/>
                    </a:lnTo>
                    <a:lnTo>
                      <a:pt x="631" y="346"/>
                    </a:lnTo>
                    <a:lnTo>
                      <a:pt x="624" y="329"/>
                    </a:lnTo>
                    <a:lnTo>
                      <a:pt x="624" y="328"/>
                    </a:lnTo>
                    <a:lnTo>
                      <a:pt x="613" y="322"/>
                    </a:lnTo>
                    <a:lnTo>
                      <a:pt x="559" y="309"/>
                    </a:lnTo>
                    <a:lnTo>
                      <a:pt x="558" y="309"/>
                    </a:lnTo>
                    <a:lnTo>
                      <a:pt x="539" y="307"/>
                    </a:lnTo>
                    <a:lnTo>
                      <a:pt x="536" y="307"/>
                    </a:lnTo>
                    <a:lnTo>
                      <a:pt x="517" y="318"/>
                    </a:lnTo>
                    <a:lnTo>
                      <a:pt x="514" y="325"/>
                    </a:lnTo>
                    <a:lnTo>
                      <a:pt x="495" y="325"/>
                    </a:lnTo>
                    <a:lnTo>
                      <a:pt x="465" y="296"/>
                    </a:lnTo>
                    <a:lnTo>
                      <a:pt x="449" y="287"/>
                    </a:lnTo>
                    <a:lnTo>
                      <a:pt x="432" y="295"/>
                    </a:lnTo>
                    <a:lnTo>
                      <a:pt x="419" y="295"/>
                    </a:lnTo>
                    <a:lnTo>
                      <a:pt x="417" y="290"/>
                    </a:lnTo>
                    <a:lnTo>
                      <a:pt x="406" y="300"/>
                    </a:lnTo>
                    <a:lnTo>
                      <a:pt x="390" y="331"/>
                    </a:lnTo>
                    <a:lnTo>
                      <a:pt x="379" y="340"/>
                    </a:lnTo>
                    <a:lnTo>
                      <a:pt x="369" y="357"/>
                    </a:lnTo>
                    <a:lnTo>
                      <a:pt x="377" y="375"/>
                    </a:lnTo>
                    <a:lnTo>
                      <a:pt x="383" y="397"/>
                    </a:lnTo>
                    <a:lnTo>
                      <a:pt x="377" y="423"/>
                    </a:lnTo>
                    <a:lnTo>
                      <a:pt x="377" y="429"/>
                    </a:lnTo>
                    <a:lnTo>
                      <a:pt x="364" y="423"/>
                    </a:lnTo>
                    <a:lnTo>
                      <a:pt x="364" y="410"/>
                    </a:lnTo>
                    <a:lnTo>
                      <a:pt x="366" y="404"/>
                    </a:lnTo>
                    <a:lnTo>
                      <a:pt x="362" y="393"/>
                    </a:lnTo>
                    <a:lnTo>
                      <a:pt x="353" y="390"/>
                    </a:lnTo>
                    <a:lnTo>
                      <a:pt x="347" y="397"/>
                    </a:lnTo>
                    <a:lnTo>
                      <a:pt x="351" y="408"/>
                    </a:lnTo>
                    <a:lnTo>
                      <a:pt x="358" y="437"/>
                    </a:lnTo>
                    <a:lnTo>
                      <a:pt x="358" y="442"/>
                    </a:lnTo>
                    <a:lnTo>
                      <a:pt x="355" y="453"/>
                    </a:lnTo>
                    <a:lnTo>
                      <a:pt x="361" y="462"/>
                    </a:lnTo>
                    <a:lnTo>
                      <a:pt x="366" y="492"/>
                    </a:lnTo>
                    <a:lnTo>
                      <a:pt x="373" y="504"/>
                    </a:lnTo>
                    <a:lnTo>
                      <a:pt x="373" y="508"/>
                    </a:lnTo>
                    <a:lnTo>
                      <a:pt x="375" y="515"/>
                    </a:lnTo>
                    <a:lnTo>
                      <a:pt x="372" y="521"/>
                    </a:lnTo>
                    <a:lnTo>
                      <a:pt x="361" y="530"/>
                    </a:lnTo>
                    <a:lnTo>
                      <a:pt x="345" y="549"/>
                    </a:lnTo>
                    <a:lnTo>
                      <a:pt x="345" y="563"/>
                    </a:lnTo>
                    <a:lnTo>
                      <a:pt x="342" y="571"/>
                    </a:lnTo>
                    <a:lnTo>
                      <a:pt x="339" y="568"/>
                    </a:lnTo>
                    <a:lnTo>
                      <a:pt x="339" y="558"/>
                    </a:lnTo>
                    <a:lnTo>
                      <a:pt x="350" y="535"/>
                    </a:lnTo>
                    <a:lnTo>
                      <a:pt x="350" y="513"/>
                    </a:lnTo>
                    <a:lnTo>
                      <a:pt x="345" y="504"/>
                    </a:lnTo>
                    <a:lnTo>
                      <a:pt x="345" y="503"/>
                    </a:lnTo>
                    <a:lnTo>
                      <a:pt x="340" y="499"/>
                    </a:lnTo>
                    <a:lnTo>
                      <a:pt x="334" y="493"/>
                    </a:lnTo>
                    <a:lnTo>
                      <a:pt x="310" y="482"/>
                    </a:lnTo>
                    <a:lnTo>
                      <a:pt x="295" y="471"/>
                    </a:lnTo>
                    <a:lnTo>
                      <a:pt x="288" y="470"/>
                    </a:lnTo>
                    <a:lnTo>
                      <a:pt x="288" y="466"/>
                    </a:lnTo>
                    <a:lnTo>
                      <a:pt x="281" y="459"/>
                    </a:lnTo>
                    <a:lnTo>
                      <a:pt x="279" y="456"/>
                    </a:lnTo>
                    <a:lnTo>
                      <a:pt x="268" y="416"/>
                    </a:lnTo>
                    <a:lnTo>
                      <a:pt x="274" y="408"/>
                    </a:lnTo>
                    <a:lnTo>
                      <a:pt x="284" y="408"/>
                    </a:lnTo>
                    <a:lnTo>
                      <a:pt x="295" y="404"/>
                    </a:lnTo>
                    <a:lnTo>
                      <a:pt x="296" y="404"/>
                    </a:lnTo>
                    <a:lnTo>
                      <a:pt x="299" y="401"/>
                    </a:lnTo>
                    <a:lnTo>
                      <a:pt x="299" y="397"/>
                    </a:lnTo>
                    <a:lnTo>
                      <a:pt x="296" y="393"/>
                    </a:lnTo>
                    <a:lnTo>
                      <a:pt x="286" y="388"/>
                    </a:lnTo>
                    <a:lnTo>
                      <a:pt x="259" y="388"/>
                    </a:lnTo>
                    <a:lnTo>
                      <a:pt x="246" y="377"/>
                    </a:lnTo>
                    <a:lnTo>
                      <a:pt x="235" y="393"/>
                    </a:lnTo>
                    <a:lnTo>
                      <a:pt x="231" y="410"/>
                    </a:lnTo>
                    <a:lnTo>
                      <a:pt x="222" y="418"/>
                    </a:lnTo>
                    <a:lnTo>
                      <a:pt x="189" y="432"/>
                    </a:lnTo>
                    <a:lnTo>
                      <a:pt x="186" y="437"/>
                    </a:lnTo>
                    <a:lnTo>
                      <a:pt x="183" y="448"/>
                    </a:lnTo>
                    <a:lnTo>
                      <a:pt x="183" y="453"/>
                    </a:lnTo>
                    <a:lnTo>
                      <a:pt x="187" y="460"/>
                    </a:lnTo>
                    <a:lnTo>
                      <a:pt x="187" y="470"/>
                    </a:lnTo>
                    <a:lnTo>
                      <a:pt x="179" y="499"/>
                    </a:lnTo>
                    <a:lnTo>
                      <a:pt x="179" y="513"/>
                    </a:lnTo>
                    <a:lnTo>
                      <a:pt x="181" y="521"/>
                    </a:lnTo>
                    <a:lnTo>
                      <a:pt x="187" y="530"/>
                    </a:lnTo>
                    <a:lnTo>
                      <a:pt x="192" y="541"/>
                    </a:lnTo>
                    <a:lnTo>
                      <a:pt x="194" y="552"/>
                    </a:lnTo>
                    <a:lnTo>
                      <a:pt x="194" y="565"/>
                    </a:lnTo>
                    <a:lnTo>
                      <a:pt x="192" y="560"/>
                    </a:lnTo>
                    <a:lnTo>
                      <a:pt x="192" y="557"/>
                    </a:lnTo>
                    <a:lnTo>
                      <a:pt x="181" y="532"/>
                    </a:lnTo>
                    <a:lnTo>
                      <a:pt x="172" y="525"/>
                    </a:lnTo>
                    <a:lnTo>
                      <a:pt x="175" y="510"/>
                    </a:lnTo>
                    <a:lnTo>
                      <a:pt x="175" y="499"/>
                    </a:lnTo>
                    <a:lnTo>
                      <a:pt x="181" y="481"/>
                    </a:lnTo>
                    <a:lnTo>
                      <a:pt x="181" y="459"/>
                    </a:lnTo>
                    <a:lnTo>
                      <a:pt x="175" y="437"/>
                    </a:lnTo>
                    <a:lnTo>
                      <a:pt x="175" y="434"/>
                    </a:lnTo>
                    <a:lnTo>
                      <a:pt x="186" y="416"/>
                    </a:lnTo>
                    <a:lnTo>
                      <a:pt x="186" y="379"/>
                    </a:lnTo>
                    <a:lnTo>
                      <a:pt x="168" y="371"/>
                    </a:lnTo>
                    <a:lnTo>
                      <a:pt x="159" y="362"/>
                    </a:lnTo>
                    <a:lnTo>
                      <a:pt x="157" y="346"/>
                    </a:lnTo>
                    <a:lnTo>
                      <a:pt x="157" y="339"/>
                    </a:lnTo>
                    <a:lnTo>
                      <a:pt x="159" y="335"/>
                    </a:lnTo>
                    <a:lnTo>
                      <a:pt x="154" y="292"/>
                    </a:lnTo>
                    <a:lnTo>
                      <a:pt x="161" y="268"/>
                    </a:lnTo>
                    <a:lnTo>
                      <a:pt x="170" y="251"/>
                    </a:lnTo>
                    <a:lnTo>
                      <a:pt x="164" y="233"/>
                    </a:lnTo>
                    <a:lnTo>
                      <a:pt x="139" y="222"/>
                    </a:lnTo>
                    <a:lnTo>
                      <a:pt x="135" y="222"/>
                    </a:lnTo>
                    <a:lnTo>
                      <a:pt x="128" y="231"/>
                    </a:lnTo>
                    <a:lnTo>
                      <a:pt x="124" y="240"/>
                    </a:lnTo>
                    <a:lnTo>
                      <a:pt x="126" y="242"/>
                    </a:lnTo>
                    <a:lnTo>
                      <a:pt x="128" y="244"/>
                    </a:lnTo>
                    <a:lnTo>
                      <a:pt x="128" y="248"/>
                    </a:lnTo>
                    <a:lnTo>
                      <a:pt x="124" y="257"/>
                    </a:lnTo>
                    <a:lnTo>
                      <a:pt x="110" y="263"/>
                    </a:lnTo>
                    <a:lnTo>
                      <a:pt x="102" y="252"/>
                    </a:lnTo>
                    <a:lnTo>
                      <a:pt x="102" y="240"/>
                    </a:lnTo>
                    <a:lnTo>
                      <a:pt x="111" y="224"/>
                    </a:lnTo>
                    <a:lnTo>
                      <a:pt x="106" y="222"/>
                    </a:lnTo>
                    <a:lnTo>
                      <a:pt x="102" y="222"/>
                    </a:lnTo>
                    <a:lnTo>
                      <a:pt x="91" y="246"/>
                    </a:lnTo>
                    <a:lnTo>
                      <a:pt x="91" y="251"/>
                    </a:lnTo>
                    <a:lnTo>
                      <a:pt x="77" y="262"/>
                    </a:lnTo>
                    <a:lnTo>
                      <a:pt x="66" y="262"/>
                    </a:lnTo>
                    <a:lnTo>
                      <a:pt x="44" y="270"/>
                    </a:lnTo>
                    <a:lnTo>
                      <a:pt x="12" y="274"/>
                    </a:lnTo>
                    <a:lnTo>
                      <a:pt x="8" y="279"/>
                    </a:lnTo>
                    <a:lnTo>
                      <a:pt x="0" y="314"/>
                    </a:lnTo>
                    <a:lnTo>
                      <a:pt x="2" y="318"/>
                    </a:lnTo>
                    <a:lnTo>
                      <a:pt x="6" y="325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545">
                <a:extLst>
                  <a:ext uri="{FF2B5EF4-FFF2-40B4-BE49-F238E27FC236}">
                    <a16:creationId xmlns:a16="http://schemas.microsoft.com/office/drawing/2014/main" id="{47BD0DC9-B3E2-E089-1189-B4D13FC371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8" y="1072"/>
                <a:ext cx="13" cy="8"/>
              </a:xfrm>
              <a:custGeom>
                <a:avLst/>
                <a:gdLst>
                  <a:gd name="T0" fmla="*/ 64 w 92"/>
                  <a:gd name="T1" fmla="*/ 13 h 54"/>
                  <a:gd name="T2" fmla="*/ 88 w 92"/>
                  <a:gd name="T3" fmla="*/ 35 h 54"/>
                  <a:gd name="T4" fmla="*/ 90 w 92"/>
                  <a:gd name="T5" fmla="*/ 43 h 54"/>
                  <a:gd name="T6" fmla="*/ 92 w 92"/>
                  <a:gd name="T7" fmla="*/ 46 h 54"/>
                  <a:gd name="T8" fmla="*/ 85 w 92"/>
                  <a:gd name="T9" fmla="*/ 54 h 54"/>
                  <a:gd name="T10" fmla="*/ 81 w 92"/>
                  <a:gd name="T11" fmla="*/ 54 h 54"/>
                  <a:gd name="T12" fmla="*/ 68 w 92"/>
                  <a:gd name="T13" fmla="*/ 40 h 54"/>
                  <a:gd name="T14" fmla="*/ 55 w 92"/>
                  <a:gd name="T15" fmla="*/ 33 h 54"/>
                  <a:gd name="T16" fmla="*/ 55 w 92"/>
                  <a:gd name="T17" fmla="*/ 32 h 54"/>
                  <a:gd name="T18" fmla="*/ 52 w 92"/>
                  <a:gd name="T19" fmla="*/ 32 h 54"/>
                  <a:gd name="T20" fmla="*/ 46 w 92"/>
                  <a:gd name="T21" fmla="*/ 33 h 54"/>
                  <a:gd name="T22" fmla="*/ 41 w 92"/>
                  <a:gd name="T23" fmla="*/ 35 h 54"/>
                  <a:gd name="T24" fmla="*/ 38 w 92"/>
                  <a:gd name="T25" fmla="*/ 35 h 54"/>
                  <a:gd name="T26" fmla="*/ 24 w 92"/>
                  <a:gd name="T27" fmla="*/ 40 h 54"/>
                  <a:gd name="T28" fmla="*/ 8 w 92"/>
                  <a:gd name="T29" fmla="*/ 29 h 54"/>
                  <a:gd name="T30" fmla="*/ 0 w 92"/>
                  <a:gd name="T31" fmla="*/ 22 h 54"/>
                  <a:gd name="T32" fmla="*/ 5 w 92"/>
                  <a:gd name="T33" fmla="*/ 13 h 54"/>
                  <a:gd name="T34" fmla="*/ 38 w 92"/>
                  <a:gd name="T35" fmla="*/ 0 h 54"/>
                  <a:gd name="T36" fmla="*/ 38 w 92"/>
                  <a:gd name="T37" fmla="*/ 5 h 54"/>
                  <a:gd name="T38" fmla="*/ 41 w 92"/>
                  <a:gd name="T39" fmla="*/ 7 h 54"/>
                  <a:gd name="T40" fmla="*/ 46 w 92"/>
                  <a:gd name="T41" fmla="*/ 7 h 54"/>
                  <a:gd name="T42" fmla="*/ 64 w 92"/>
                  <a:gd name="T43" fmla="*/ 1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2" h="54">
                    <a:moveTo>
                      <a:pt x="64" y="13"/>
                    </a:moveTo>
                    <a:lnTo>
                      <a:pt x="88" y="35"/>
                    </a:lnTo>
                    <a:lnTo>
                      <a:pt x="90" y="43"/>
                    </a:lnTo>
                    <a:lnTo>
                      <a:pt x="92" y="46"/>
                    </a:lnTo>
                    <a:lnTo>
                      <a:pt x="85" y="54"/>
                    </a:lnTo>
                    <a:lnTo>
                      <a:pt x="81" y="54"/>
                    </a:lnTo>
                    <a:lnTo>
                      <a:pt x="68" y="40"/>
                    </a:lnTo>
                    <a:lnTo>
                      <a:pt x="55" y="33"/>
                    </a:lnTo>
                    <a:lnTo>
                      <a:pt x="55" y="32"/>
                    </a:lnTo>
                    <a:lnTo>
                      <a:pt x="52" y="32"/>
                    </a:lnTo>
                    <a:lnTo>
                      <a:pt x="46" y="33"/>
                    </a:lnTo>
                    <a:lnTo>
                      <a:pt x="41" y="35"/>
                    </a:lnTo>
                    <a:lnTo>
                      <a:pt x="38" y="35"/>
                    </a:lnTo>
                    <a:lnTo>
                      <a:pt x="24" y="40"/>
                    </a:lnTo>
                    <a:lnTo>
                      <a:pt x="8" y="29"/>
                    </a:lnTo>
                    <a:lnTo>
                      <a:pt x="0" y="22"/>
                    </a:lnTo>
                    <a:lnTo>
                      <a:pt x="5" y="13"/>
                    </a:lnTo>
                    <a:lnTo>
                      <a:pt x="38" y="0"/>
                    </a:lnTo>
                    <a:lnTo>
                      <a:pt x="38" y="5"/>
                    </a:lnTo>
                    <a:lnTo>
                      <a:pt x="41" y="7"/>
                    </a:lnTo>
                    <a:lnTo>
                      <a:pt x="46" y="7"/>
                    </a:lnTo>
                    <a:lnTo>
                      <a:pt x="64" y="13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Freeform 546">
                <a:extLst>
                  <a:ext uri="{FF2B5EF4-FFF2-40B4-BE49-F238E27FC236}">
                    <a16:creationId xmlns:a16="http://schemas.microsoft.com/office/drawing/2014/main" id="{D5E3F96F-89AA-D2C3-3593-E41193D603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67" y="1051"/>
                <a:ext cx="8" cy="11"/>
              </a:xfrm>
              <a:custGeom>
                <a:avLst/>
                <a:gdLst>
                  <a:gd name="T0" fmla="*/ 49 w 51"/>
                  <a:gd name="T1" fmla="*/ 3 h 77"/>
                  <a:gd name="T2" fmla="*/ 51 w 51"/>
                  <a:gd name="T3" fmla="*/ 5 h 77"/>
                  <a:gd name="T4" fmla="*/ 51 w 51"/>
                  <a:gd name="T5" fmla="*/ 9 h 77"/>
                  <a:gd name="T6" fmla="*/ 49 w 51"/>
                  <a:gd name="T7" fmla="*/ 16 h 77"/>
                  <a:gd name="T8" fmla="*/ 49 w 51"/>
                  <a:gd name="T9" fmla="*/ 19 h 77"/>
                  <a:gd name="T10" fmla="*/ 45 w 51"/>
                  <a:gd name="T11" fmla="*/ 19 h 77"/>
                  <a:gd name="T12" fmla="*/ 38 w 51"/>
                  <a:gd name="T13" fmla="*/ 22 h 77"/>
                  <a:gd name="T14" fmla="*/ 33 w 51"/>
                  <a:gd name="T15" fmla="*/ 33 h 77"/>
                  <a:gd name="T16" fmla="*/ 27 w 51"/>
                  <a:gd name="T17" fmla="*/ 68 h 77"/>
                  <a:gd name="T18" fmla="*/ 16 w 51"/>
                  <a:gd name="T19" fmla="*/ 75 h 77"/>
                  <a:gd name="T20" fmla="*/ 3 w 51"/>
                  <a:gd name="T21" fmla="*/ 77 h 77"/>
                  <a:gd name="T22" fmla="*/ 0 w 51"/>
                  <a:gd name="T23" fmla="*/ 75 h 77"/>
                  <a:gd name="T24" fmla="*/ 0 w 51"/>
                  <a:gd name="T25" fmla="*/ 44 h 77"/>
                  <a:gd name="T26" fmla="*/ 3 w 51"/>
                  <a:gd name="T27" fmla="*/ 25 h 77"/>
                  <a:gd name="T28" fmla="*/ 11 w 51"/>
                  <a:gd name="T29" fmla="*/ 11 h 77"/>
                  <a:gd name="T30" fmla="*/ 49 w 51"/>
                  <a:gd name="T31" fmla="*/ 0 h 77"/>
                  <a:gd name="T32" fmla="*/ 49 w 51"/>
                  <a:gd name="T33" fmla="*/ 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77">
                    <a:moveTo>
                      <a:pt x="49" y="3"/>
                    </a:moveTo>
                    <a:lnTo>
                      <a:pt x="51" y="5"/>
                    </a:lnTo>
                    <a:lnTo>
                      <a:pt x="51" y="9"/>
                    </a:lnTo>
                    <a:lnTo>
                      <a:pt x="49" y="16"/>
                    </a:lnTo>
                    <a:lnTo>
                      <a:pt x="49" y="19"/>
                    </a:lnTo>
                    <a:lnTo>
                      <a:pt x="45" y="19"/>
                    </a:lnTo>
                    <a:lnTo>
                      <a:pt x="38" y="22"/>
                    </a:lnTo>
                    <a:lnTo>
                      <a:pt x="33" y="33"/>
                    </a:lnTo>
                    <a:lnTo>
                      <a:pt x="27" y="68"/>
                    </a:lnTo>
                    <a:lnTo>
                      <a:pt x="16" y="75"/>
                    </a:lnTo>
                    <a:lnTo>
                      <a:pt x="3" y="77"/>
                    </a:lnTo>
                    <a:lnTo>
                      <a:pt x="0" y="75"/>
                    </a:lnTo>
                    <a:lnTo>
                      <a:pt x="0" y="44"/>
                    </a:lnTo>
                    <a:lnTo>
                      <a:pt x="3" y="25"/>
                    </a:lnTo>
                    <a:lnTo>
                      <a:pt x="11" y="11"/>
                    </a:lnTo>
                    <a:lnTo>
                      <a:pt x="49" y="0"/>
                    </a:lnTo>
                    <a:lnTo>
                      <a:pt x="49" y="3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547">
                <a:extLst>
                  <a:ext uri="{FF2B5EF4-FFF2-40B4-BE49-F238E27FC236}">
                    <a16:creationId xmlns:a16="http://schemas.microsoft.com/office/drawing/2014/main" id="{C32E425C-9939-FEFC-24B1-95DA4AD87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" y="711"/>
                <a:ext cx="611" cy="275"/>
              </a:xfrm>
              <a:custGeom>
                <a:avLst/>
                <a:gdLst>
                  <a:gd name="T0" fmla="*/ 4151 w 4274"/>
                  <a:gd name="T1" fmla="*/ 1831 h 1921"/>
                  <a:gd name="T2" fmla="*/ 4129 w 4274"/>
                  <a:gd name="T3" fmla="*/ 1803 h 1921"/>
                  <a:gd name="T4" fmla="*/ 4089 w 4274"/>
                  <a:gd name="T5" fmla="*/ 1858 h 1921"/>
                  <a:gd name="T6" fmla="*/ 4031 w 4274"/>
                  <a:gd name="T7" fmla="*/ 1921 h 1921"/>
                  <a:gd name="T8" fmla="*/ 4012 w 4274"/>
                  <a:gd name="T9" fmla="*/ 1847 h 1921"/>
                  <a:gd name="T10" fmla="*/ 3974 w 4274"/>
                  <a:gd name="T11" fmla="*/ 1748 h 1921"/>
                  <a:gd name="T12" fmla="*/ 3907 w 4274"/>
                  <a:gd name="T13" fmla="*/ 1683 h 1921"/>
                  <a:gd name="T14" fmla="*/ 3777 w 4274"/>
                  <a:gd name="T15" fmla="*/ 1633 h 1921"/>
                  <a:gd name="T16" fmla="*/ 3678 w 4274"/>
                  <a:gd name="T17" fmla="*/ 1642 h 1921"/>
                  <a:gd name="T18" fmla="*/ 3654 w 4274"/>
                  <a:gd name="T19" fmla="*/ 1716 h 1921"/>
                  <a:gd name="T20" fmla="*/ 3613 w 4274"/>
                  <a:gd name="T21" fmla="*/ 1829 h 1921"/>
                  <a:gd name="T22" fmla="*/ 3448 w 4274"/>
                  <a:gd name="T23" fmla="*/ 1803 h 1921"/>
                  <a:gd name="T24" fmla="*/ 3405 w 4274"/>
                  <a:gd name="T25" fmla="*/ 1655 h 1921"/>
                  <a:gd name="T26" fmla="*/ 3348 w 4274"/>
                  <a:gd name="T27" fmla="*/ 1569 h 1921"/>
                  <a:gd name="T28" fmla="*/ 3304 w 4274"/>
                  <a:gd name="T29" fmla="*/ 1486 h 1921"/>
                  <a:gd name="T30" fmla="*/ 3171 w 4274"/>
                  <a:gd name="T31" fmla="*/ 1391 h 1921"/>
                  <a:gd name="T32" fmla="*/ 3129 w 4274"/>
                  <a:gd name="T33" fmla="*/ 1326 h 1921"/>
                  <a:gd name="T34" fmla="*/ 3175 w 4274"/>
                  <a:gd name="T35" fmla="*/ 1279 h 1921"/>
                  <a:gd name="T36" fmla="*/ 3155 w 4274"/>
                  <a:gd name="T37" fmla="*/ 1218 h 1921"/>
                  <a:gd name="T38" fmla="*/ 3067 w 4274"/>
                  <a:gd name="T39" fmla="*/ 1170 h 1921"/>
                  <a:gd name="T40" fmla="*/ 3056 w 4274"/>
                  <a:gd name="T41" fmla="*/ 1078 h 1921"/>
                  <a:gd name="T42" fmla="*/ 2924 w 4274"/>
                  <a:gd name="T43" fmla="*/ 998 h 1921"/>
                  <a:gd name="T44" fmla="*/ 2859 w 4274"/>
                  <a:gd name="T45" fmla="*/ 971 h 1921"/>
                  <a:gd name="T46" fmla="*/ 2749 w 4274"/>
                  <a:gd name="T47" fmla="*/ 1021 h 1921"/>
                  <a:gd name="T48" fmla="*/ 2660 w 4274"/>
                  <a:gd name="T49" fmla="*/ 973 h 1921"/>
                  <a:gd name="T50" fmla="*/ 2587 w 4274"/>
                  <a:gd name="T51" fmla="*/ 911 h 1921"/>
                  <a:gd name="T52" fmla="*/ 2434 w 4274"/>
                  <a:gd name="T53" fmla="*/ 907 h 1921"/>
                  <a:gd name="T54" fmla="*/ 2365 w 4274"/>
                  <a:gd name="T55" fmla="*/ 936 h 1921"/>
                  <a:gd name="T56" fmla="*/ 2310 w 4274"/>
                  <a:gd name="T57" fmla="*/ 956 h 1921"/>
                  <a:gd name="T58" fmla="*/ 2263 w 4274"/>
                  <a:gd name="T59" fmla="*/ 1042 h 1921"/>
                  <a:gd name="T60" fmla="*/ 2192 w 4274"/>
                  <a:gd name="T61" fmla="*/ 1025 h 1921"/>
                  <a:gd name="T62" fmla="*/ 2116 w 4274"/>
                  <a:gd name="T63" fmla="*/ 1065 h 1921"/>
                  <a:gd name="T64" fmla="*/ 2064 w 4274"/>
                  <a:gd name="T65" fmla="*/ 1064 h 1921"/>
                  <a:gd name="T66" fmla="*/ 2039 w 4274"/>
                  <a:gd name="T67" fmla="*/ 965 h 1921"/>
                  <a:gd name="T68" fmla="*/ 1917 w 4274"/>
                  <a:gd name="T69" fmla="*/ 938 h 1921"/>
                  <a:gd name="T70" fmla="*/ 1843 w 4274"/>
                  <a:gd name="T71" fmla="*/ 944 h 1921"/>
                  <a:gd name="T72" fmla="*/ 1804 w 4274"/>
                  <a:gd name="T73" fmla="*/ 868 h 1921"/>
                  <a:gd name="T74" fmla="*/ 1748 w 4274"/>
                  <a:gd name="T75" fmla="*/ 838 h 1921"/>
                  <a:gd name="T76" fmla="*/ 1688 w 4274"/>
                  <a:gd name="T77" fmla="*/ 791 h 1921"/>
                  <a:gd name="T78" fmla="*/ 1613 w 4274"/>
                  <a:gd name="T79" fmla="*/ 846 h 1921"/>
                  <a:gd name="T80" fmla="*/ 1527 w 4274"/>
                  <a:gd name="T81" fmla="*/ 829 h 1921"/>
                  <a:gd name="T82" fmla="*/ 1398 w 4274"/>
                  <a:gd name="T83" fmla="*/ 897 h 1921"/>
                  <a:gd name="T84" fmla="*/ 1352 w 4274"/>
                  <a:gd name="T85" fmla="*/ 901 h 1921"/>
                  <a:gd name="T86" fmla="*/ 1264 w 4274"/>
                  <a:gd name="T87" fmla="*/ 912 h 1921"/>
                  <a:gd name="T88" fmla="*/ 1149 w 4274"/>
                  <a:gd name="T89" fmla="*/ 962 h 1921"/>
                  <a:gd name="T90" fmla="*/ 1092 w 4274"/>
                  <a:gd name="T91" fmla="*/ 925 h 1921"/>
                  <a:gd name="T92" fmla="*/ 1105 w 4274"/>
                  <a:gd name="T93" fmla="*/ 787 h 1921"/>
                  <a:gd name="T94" fmla="*/ 1029 w 4274"/>
                  <a:gd name="T95" fmla="*/ 692 h 1921"/>
                  <a:gd name="T96" fmla="*/ 963 w 4274"/>
                  <a:gd name="T97" fmla="*/ 643 h 1921"/>
                  <a:gd name="T98" fmla="*/ 879 w 4274"/>
                  <a:gd name="T99" fmla="*/ 660 h 1921"/>
                  <a:gd name="T100" fmla="*/ 850 w 4274"/>
                  <a:gd name="T101" fmla="*/ 578 h 1921"/>
                  <a:gd name="T102" fmla="*/ 781 w 4274"/>
                  <a:gd name="T103" fmla="*/ 460 h 1921"/>
                  <a:gd name="T104" fmla="*/ 701 w 4274"/>
                  <a:gd name="T105" fmla="*/ 460 h 1921"/>
                  <a:gd name="T106" fmla="*/ 573 w 4274"/>
                  <a:gd name="T107" fmla="*/ 419 h 1921"/>
                  <a:gd name="T108" fmla="*/ 502 w 4274"/>
                  <a:gd name="T109" fmla="*/ 399 h 1921"/>
                  <a:gd name="T110" fmla="*/ 380 w 4274"/>
                  <a:gd name="T111" fmla="*/ 255 h 1921"/>
                  <a:gd name="T112" fmla="*/ 235 w 4274"/>
                  <a:gd name="T113" fmla="*/ 168 h 1921"/>
                  <a:gd name="T114" fmla="*/ 166 w 4274"/>
                  <a:gd name="T115" fmla="*/ 191 h 1921"/>
                  <a:gd name="T116" fmla="*/ 71 w 4274"/>
                  <a:gd name="T117" fmla="*/ 204 h 1921"/>
                  <a:gd name="T118" fmla="*/ 38 w 4274"/>
                  <a:gd name="T119" fmla="*/ 119 h 19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274" h="1921">
                    <a:moveTo>
                      <a:pt x="4274" y="1869"/>
                    </a:moveTo>
                    <a:lnTo>
                      <a:pt x="4268" y="1862"/>
                    </a:lnTo>
                    <a:lnTo>
                      <a:pt x="4260" y="1861"/>
                    </a:lnTo>
                    <a:lnTo>
                      <a:pt x="4249" y="1861"/>
                    </a:lnTo>
                    <a:lnTo>
                      <a:pt x="4209" y="1883"/>
                    </a:lnTo>
                    <a:lnTo>
                      <a:pt x="4187" y="1873"/>
                    </a:lnTo>
                    <a:lnTo>
                      <a:pt x="4176" y="1866"/>
                    </a:lnTo>
                    <a:lnTo>
                      <a:pt x="4165" y="1851"/>
                    </a:lnTo>
                    <a:lnTo>
                      <a:pt x="4162" y="1850"/>
                    </a:lnTo>
                    <a:lnTo>
                      <a:pt x="4156" y="1831"/>
                    </a:lnTo>
                    <a:lnTo>
                      <a:pt x="4151" y="1831"/>
                    </a:lnTo>
                    <a:lnTo>
                      <a:pt x="4149" y="1834"/>
                    </a:lnTo>
                    <a:lnTo>
                      <a:pt x="4148" y="1834"/>
                    </a:lnTo>
                    <a:lnTo>
                      <a:pt x="4140" y="1839"/>
                    </a:lnTo>
                    <a:lnTo>
                      <a:pt x="4116" y="1845"/>
                    </a:lnTo>
                    <a:lnTo>
                      <a:pt x="4115" y="1842"/>
                    </a:lnTo>
                    <a:lnTo>
                      <a:pt x="4113" y="1836"/>
                    </a:lnTo>
                    <a:lnTo>
                      <a:pt x="4113" y="1828"/>
                    </a:lnTo>
                    <a:lnTo>
                      <a:pt x="4115" y="1825"/>
                    </a:lnTo>
                    <a:lnTo>
                      <a:pt x="4115" y="1823"/>
                    </a:lnTo>
                    <a:lnTo>
                      <a:pt x="4129" y="1810"/>
                    </a:lnTo>
                    <a:lnTo>
                      <a:pt x="4129" y="1803"/>
                    </a:lnTo>
                    <a:lnTo>
                      <a:pt x="4116" y="1796"/>
                    </a:lnTo>
                    <a:lnTo>
                      <a:pt x="4107" y="1796"/>
                    </a:lnTo>
                    <a:lnTo>
                      <a:pt x="4104" y="1799"/>
                    </a:lnTo>
                    <a:lnTo>
                      <a:pt x="4102" y="1801"/>
                    </a:lnTo>
                    <a:lnTo>
                      <a:pt x="4080" y="1806"/>
                    </a:lnTo>
                    <a:lnTo>
                      <a:pt x="4074" y="1806"/>
                    </a:lnTo>
                    <a:lnTo>
                      <a:pt x="4074" y="1807"/>
                    </a:lnTo>
                    <a:lnTo>
                      <a:pt x="4072" y="1817"/>
                    </a:lnTo>
                    <a:lnTo>
                      <a:pt x="4072" y="1818"/>
                    </a:lnTo>
                    <a:lnTo>
                      <a:pt x="4074" y="1836"/>
                    </a:lnTo>
                    <a:lnTo>
                      <a:pt x="4089" y="1858"/>
                    </a:lnTo>
                    <a:lnTo>
                      <a:pt x="4093" y="1861"/>
                    </a:lnTo>
                    <a:lnTo>
                      <a:pt x="4093" y="1866"/>
                    </a:lnTo>
                    <a:lnTo>
                      <a:pt x="4091" y="1869"/>
                    </a:lnTo>
                    <a:lnTo>
                      <a:pt x="4061" y="1884"/>
                    </a:lnTo>
                    <a:lnTo>
                      <a:pt x="4060" y="1886"/>
                    </a:lnTo>
                    <a:lnTo>
                      <a:pt x="4060" y="1888"/>
                    </a:lnTo>
                    <a:lnTo>
                      <a:pt x="4056" y="1895"/>
                    </a:lnTo>
                    <a:lnTo>
                      <a:pt x="4056" y="1908"/>
                    </a:lnTo>
                    <a:lnTo>
                      <a:pt x="4050" y="1916"/>
                    </a:lnTo>
                    <a:lnTo>
                      <a:pt x="4036" y="1921"/>
                    </a:lnTo>
                    <a:lnTo>
                      <a:pt x="4031" y="1921"/>
                    </a:lnTo>
                    <a:lnTo>
                      <a:pt x="4027" y="1919"/>
                    </a:lnTo>
                    <a:lnTo>
                      <a:pt x="4025" y="1919"/>
                    </a:lnTo>
                    <a:lnTo>
                      <a:pt x="4023" y="1917"/>
                    </a:lnTo>
                    <a:lnTo>
                      <a:pt x="4018" y="1912"/>
                    </a:lnTo>
                    <a:lnTo>
                      <a:pt x="4016" y="1912"/>
                    </a:lnTo>
                    <a:lnTo>
                      <a:pt x="4014" y="1908"/>
                    </a:lnTo>
                    <a:lnTo>
                      <a:pt x="4012" y="1905"/>
                    </a:lnTo>
                    <a:lnTo>
                      <a:pt x="4012" y="1873"/>
                    </a:lnTo>
                    <a:lnTo>
                      <a:pt x="4014" y="1858"/>
                    </a:lnTo>
                    <a:lnTo>
                      <a:pt x="4012" y="1853"/>
                    </a:lnTo>
                    <a:lnTo>
                      <a:pt x="4012" y="1847"/>
                    </a:lnTo>
                    <a:lnTo>
                      <a:pt x="3987" y="1806"/>
                    </a:lnTo>
                    <a:lnTo>
                      <a:pt x="3985" y="1806"/>
                    </a:lnTo>
                    <a:lnTo>
                      <a:pt x="3984" y="1801"/>
                    </a:lnTo>
                    <a:lnTo>
                      <a:pt x="3984" y="1796"/>
                    </a:lnTo>
                    <a:lnTo>
                      <a:pt x="3982" y="1796"/>
                    </a:lnTo>
                    <a:lnTo>
                      <a:pt x="3982" y="1795"/>
                    </a:lnTo>
                    <a:lnTo>
                      <a:pt x="3976" y="1774"/>
                    </a:lnTo>
                    <a:lnTo>
                      <a:pt x="3974" y="1770"/>
                    </a:lnTo>
                    <a:lnTo>
                      <a:pt x="3973" y="1764"/>
                    </a:lnTo>
                    <a:lnTo>
                      <a:pt x="3973" y="1763"/>
                    </a:lnTo>
                    <a:lnTo>
                      <a:pt x="3974" y="1748"/>
                    </a:lnTo>
                    <a:lnTo>
                      <a:pt x="3976" y="1746"/>
                    </a:lnTo>
                    <a:lnTo>
                      <a:pt x="3982" y="1738"/>
                    </a:lnTo>
                    <a:lnTo>
                      <a:pt x="3982" y="1731"/>
                    </a:lnTo>
                    <a:lnTo>
                      <a:pt x="3984" y="1730"/>
                    </a:lnTo>
                    <a:lnTo>
                      <a:pt x="3979" y="1711"/>
                    </a:lnTo>
                    <a:lnTo>
                      <a:pt x="3973" y="1708"/>
                    </a:lnTo>
                    <a:lnTo>
                      <a:pt x="3954" y="1708"/>
                    </a:lnTo>
                    <a:lnTo>
                      <a:pt x="3940" y="1711"/>
                    </a:lnTo>
                    <a:lnTo>
                      <a:pt x="3938" y="1700"/>
                    </a:lnTo>
                    <a:lnTo>
                      <a:pt x="3919" y="1700"/>
                    </a:lnTo>
                    <a:lnTo>
                      <a:pt x="3907" y="1683"/>
                    </a:lnTo>
                    <a:lnTo>
                      <a:pt x="3874" y="1661"/>
                    </a:lnTo>
                    <a:lnTo>
                      <a:pt x="3870" y="1661"/>
                    </a:lnTo>
                    <a:lnTo>
                      <a:pt x="3865" y="1664"/>
                    </a:lnTo>
                    <a:lnTo>
                      <a:pt x="3845" y="1681"/>
                    </a:lnTo>
                    <a:lnTo>
                      <a:pt x="3842" y="1676"/>
                    </a:lnTo>
                    <a:lnTo>
                      <a:pt x="3840" y="1676"/>
                    </a:lnTo>
                    <a:lnTo>
                      <a:pt x="3834" y="1672"/>
                    </a:lnTo>
                    <a:lnTo>
                      <a:pt x="3826" y="1664"/>
                    </a:lnTo>
                    <a:lnTo>
                      <a:pt x="3809" y="1639"/>
                    </a:lnTo>
                    <a:lnTo>
                      <a:pt x="3805" y="1628"/>
                    </a:lnTo>
                    <a:lnTo>
                      <a:pt x="3777" y="1633"/>
                    </a:lnTo>
                    <a:lnTo>
                      <a:pt x="3769" y="1637"/>
                    </a:lnTo>
                    <a:lnTo>
                      <a:pt x="3766" y="1642"/>
                    </a:lnTo>
                    <a:lnTo>
                      <a:pt x="3754" y="1653"/>
                    </a:lnTo>
                    <a:lnTo>
                      <a:pt x="3747" y="1653"/>
                    </a:lnTo>
                    <a:lnTo>
                      <a:pt x="3739" y="1657"/>
                    </a:lnTo>
                    <a:lnTo>
                      <a:pt x="3730" y="1664"/>
                    </a:lnTo>
                    <a:lnTo>
                      <a:pt x="3728" y="1665"/>
                    </a:lnTo>
                    <a:lnTo>
                      <a:pt x="3711" y="1664"/>
                    </a:lnTo>
                    <a:lnTo>
                      <a:pt x="3690" y="1657"/>
                    </a:lnTo>
                    <a:lnTo>
                      <a:pt x="3689" y="1655"/>
                    </a:lnTo>
                    <a:lnTo>
                      <a:pt x="3678" y="1642"/>
                    </a:lnTo>
                    <a:lnTo>
                      <a:pt x="3668" y="1635"/>
                    </a:lnTo>
                    <a:lnTo>
                      <a:pt x="3663" y="1635"/>
                    </a:lnTo>
                    <a:lnTo>
                      <a:pt x="3637" y="1653"/>
                    </a:lnTo>
                    <a:lnTo>
                      <a:pt x="3624" y="1670"/>
                    </a:lnTo>
                    <a:lnTo>
                      <a:pt x="3635" y="1676"/>
                    </a:lnTo>
                    <a:lnTo>
                      <a:pt x="3648" y="1694"/>
                    </a:lnTo>
                    <a:lnTo>
                      <a:pt x="3654" y="1697"/>
                    </a:lnTo>
                    <a:lnTo>
                      <a:pt x="3654" y="1705"/>
                    </a:lnTo>
                    <a:lnTo>
                      <a:pt x="3652" y="1705"/>
                    </a:lnTo>
                    <a:lnTo>
                      <a:pt x="3652" y="1713"/>
                    </a:lnTo>
                    <a:lnTo>
                      <a:pt x="3654" y="1716"/>
                    </a:lnTo>
                    <a:lnTo>
                      <a:pt x="3673" y="1746"/>
                    </a:lnTo>
                    <a:lnTo>
                      <a:pt x="3670" y="1753"/>
                    </a:lnTo>
                    <a:lnTo>
                      <a:pt x="3670" y="1757"/>
                    </a:lnTo>
                    <a:lnTo>
                      <a:pt x="3667" y="1766"/>
                    </a:lnTo>
                    <a:lnTo>
                      <a:pt x="3643" y="1774"/>
                    </a:lnTo>
                    <a:lnTo>
                      <a:pt x="3646" y="1807"/>
                    </a:lnTo>
                    <a:lnTo>
                      <a:pt x="3646" y="1810"/>
                    </a:lnTo>
                    <a:lnTo>
                      <a:pt x="3652" y="1817"/>
                    </a:lnTo>
                    <a:lnTo>
                      <a:pt x="3645" y="1821"/>
                    </a:lnTo>
                    <a:lnTo>
                      <a:pt x="3626" y="1834"/>
                    </a:lnTo>
                    <a:lnTo>
                      <a:pt x="3613" y="1829"/>
                    </a:lnTo>
                    <a:lnTo>
                      <a:pt x="3594" y="1817"/>
                    </a:lnTo>
                    <a:lnTo>
                      <a:pt x="3583" y="1817"/>
                    </a:lnTo>
                    <a:lnTo>
                      <a:pt x="3536" y="1792"/>
                    </a:lnTo>
                    <a:lnTo>
                      <a:pt x="3526" y="1790"/>
                    </a:lnTo>
                    <a:lnTo>
                      <a:pt x="3493" y="1803"/>
                    </a:lnTo>
                    <a:lnTo>
                      <a:pt x="3479" y="1799"/>
                    </a:lnTo>
                    <a:lnTo>
                      <a:pt x="3471" y="1799"/>
                    </a:lnTo>
                    <a:lnTo>
                      <a:pt x="3470" y="1801"/>
                    </a:lnTo>
                    <a:lnTo>
                      <a:pt x="3466" y="1801"/>
                    </a:lnTo>
                    <a:lnTo>
                      <a:pt x="3452" y="1807"/>
                    </a:lnTo>
                    <a:lnTo>
                      <a:pt x="3448" y="1803"/>
                    </a:lnTo>
                    <a:lnTo>
                      <a:pt x="3435" y="1792"/>
                    </a:lnTo>
                    <a:lnTo>
                      <a:pt x="3428" y="1781"/>
                    </a:lnTo>
                    <a:lnTo>
                      <a:pt x="3417" y="1777"/>
                    </a:lnTo>
                    <a:lnTo>
                      <a:pt x="3416" y="1774"/>
                    </a:lnTo>
                    <a:lnTo>
                      <a:pt x="3400" y="1742"/>
                    </a:lnTo>
                    <a:lnTo>
                      <a:pt x="3419" y="1711"/>
                    </a:lnTo>
                    <a:lnTo>
                      <a:pt x="3430" y="1700"/>
                    </a:lnTo>
                    <a:lnTo>
                      <a:pt x="3435" y="1692"/>
                    </a:lnTo>
                    <a:lnTo>
                      <a:pt x="3417" y="1657"/>
                    </a:lnTo>
                    <a:lnTo>
                      <a:pt x="3411" y="1650"/>
                    </a:lnTo>
                    <a:lnTo>
                      <a:pt x="3405" y="1655"/>
                    </a:lnTo>
                    <a:lnTo>
                      <a:pt x="3403" y="1655"/>
                    </a:lnTo>
                    <a:lnTo>
                      <a:pt x="3400" y="1657"/>
                    </a:lnTo>
                    <a:lnTo>
                      <a:pt x="3372" y="1668"/>
                    </a:lnTo>
                    <a:lnTo>
                      <a:pt x="3359" y="1655"/>
                    </a:lnTo>
                    <a:lnTo>
                      <a:pt x="3357" y="1650"/>
                    </a:lnTo>
                    <a:lnTo>
                      <a:pt x="3357" y="1644"/>
                    </a:lnTo>
                    <a:lnTo>
                      <a:pt x="3359" y="1635"/>
                    </a:lnTo>
                    <a:lnTo>
                      <a:pt x="3357" y="1615"/>
                    </a:lnTo>
                    <a:lnTo>
                      <a:pt x="3353" y="1606"/>
                    </a:lnTo>
                    <a:lnTo>
                      <a:pt x="3351" y="1578"/>
                    </a:lnTo>
                    <a:lnTo>
                      <a:pt x="3348" y="1569"/>
                    </a:lnTo>
                    <a:lnTo>
                      <a:pt x="3329" y="1556"/>
                    </a:lnTo>
                    <a:lnTo>
                      <a:pt x="3328" y="1556"/>
                    </a:lnTo>
                    <a:lnTo>
                      <a:pt x="3317" y="1558"/>
                    </a:lnTo>
                    <a:lnTo>
                      <a:pt x="3317" y="1561"/>
                    </a:lnTo>
                    <a:lnTo>
                      <a:pt x="3308" y="1563"/>
                    </a:lnTo>
                    <a:lnTo>
                      <a:pt x="3304" y="1555"/>
                    </a:lnTo>
                    <a:lnTo>
                      <a:pt x="3302" y="1545"/>
                    </a:lnTo>
                    <a:lnTo>
                      <a:pt x="3306" y="1537"/>
                    </a:lnTo>
                    <a:lnTo>
                      <a:pt x="3313" y="1517"/>
                    </a:lnTo>
                    <a:lnTo>
                      <a:pt x="3310" y="1491"/>
                    </a:lnTo>
                    <a:lnTo>
                      <a:pt x="3304" y="1486"/>
                    </a:lnTo>
                    <a:lnTo>
                      <a:pt x="3302" y="1486"/>
                    </a:lnTo>
                    <a:lnTo>
                      <a:pt x="3282" y="1482"/>
                    </a:lnTo>
                    <a:lnTo>
                      <a:pt x="3266" y="1462"/>
                    </a:lnTo>
                    <a:lnTo>
                      <a:pt x="3264" y="1462"/>
                    </a:lnTo>
                    <a:lnTo>
                      <a:pt x="3231" y="1436"/>
                    </a:lnTo>
                    <a:lnTo>
                      <a:pt x="3217" y="1435"/>
                    </a:lnTo>
                    <a:lnTo>
                      <a:pt x="3211" y="1430"/>
                    </a:lnTo>
                    <a:lnTo>
                      <a:pt x="3204" y="1424"/>
                    </a:lnTo>
                    <a:lnTo>
                      <a:pt x="3190" y="1403"/>
                    </a:lnTo>
                    <a:lnTo>
                      <a:pt x="3187" y="1403"/>
                    </a:lnTo>
                    <a:lnTo>
                      <a:pt x="3171" y="1391"/>
                    </a:lnTo>
                    <a:lnTo>
                      <a:pt x="3164" y="1384"/>
                    </a:lnTo>
                    <a:lnTo>
                      <a:pt x="3175" y="1362"/>
                    </a:lnTo>
                    <a:lnTo>
                      <a:pt x="3175" y="1360"/>
                    </a:lnTo>
                    <a:lnTo>
                      <a:pt x="3166" y="1348"/>
                    </a:lnTo>
                    <a:lnTo>
                      <a:pt x="3164" y="1348"/>
                    </a:lnTo>
                    <a:lnTo>
                      <a:pt x="3160" y="1344"/>
                    </a:lnTo>
                    <a:lnTo>
                      <a:pt x="3157" y="1344"/>
                    </a:lnTo>
                    <a:lnTo>
                      <a:pt x="3151" y="1348"/>
                    </a:lnTo>
                    <a:lnTo>
                      <a:pt x="3140" y="1340"/>
                    </a:lnTo>
                    <a:lnTo>
                      <a:pt x="3129" y="1327"/>
                    </a:lnTo>
                    <a:lnTo>
                      <a:pt x="3129" y="1326"/>
                    </a:lnTo>
                    <a:lnTo>
                      <a:pt x="3119" y="1315"/>
                    </a:lnTo>
                    <a:lnTo>
                      <a:pt x="3119" y="1309"/>
                    </a:lnTo>
                    <a:lnTo>
                      <a:pt x="3116" y="1294"/>
                    </a:lnTo>
                    <a:lnTo>
                      <a:pt x="3121" y="1293"/>
                    </a:lnTo>
                    <a:lnTo>
                      <a:pt x="3122" y="1288"/>
                    </a:lnTo>
                    <a:lnTo>
                      <a:pt x="3132" y="1285"/>
                    </a:lnTo>
                    <a:lnTo>
                      <a:pt x="3146" y="1294"/>
                    </a:lnTo>
                    <a:lnTo>
                      <a:pt x="3154" y="1296"/>
                    </a:lnTo>
                    <a:lnTo>
                      <a:pt x="3157" y="1296"/>
                    </a:lnTo>
                    <a:lnTo>
                      <a:pt x="3162" y="1294"/>
                    </a:lnTo>
                    <a:lnTo>
                      <a:pt x="3175" y="1279"/>
                    </a:lnTo>
                    <a:lnTo>
                      <a:pt x="3175" y="1277"/>
                    </a:lnTo>
                    <a:lnTo>
                      <a:pt x="3182" y="1266"/>
                    </a:lnTo>
                    <a:lnTo>
                      <a:pt x="3182" y="1260"/>
                    </a:lnTo>
                    <a:lnTo>
                      <a:pt x="3176" y="1253"/>
                    </a:lnTo>
                    <a:lnTo>
                      <a:pt x="3175" y="1250"/>
                    </a:lnTo>
                    <a:lnTo>
                      <a:pt x="3168" y="1246"/>
                    </a:lnTo>
                    <a:lnTo>
                      <a:pt x="3166" y="1246"/>
                    </a:lnTo>
                    <a:lnTo>
                      <a:pt x="3149" y="1253"/>
                    </a:lnTo>
                    <a:lnTo>
                      <a:pt x="3151" y="1233"/>
                    </a:lnTo>
                    <a:lnTo>
                      <a:pt x="3151" y="1227"/>
                    </a:lnTo>
                    <a:lnTo>
                      <a:pt x="3155" y="1218"/>
                    </a:lnTo>
                    <a:lnTo>
                      <a:pt x="3155" y="1217"/>
                    </a:lnTo>
                    <a:lnTo>
                      <a:pt x="3154" y="1213"/>
                    </a:lnTo>
                    <a:lnTo>
                      <a:pt x="3154" y="1211"/>
                    </a:lnTo>
                    <a:lnTo>
                      <a:pt x="3151" y="1209"/>
                    </a:lnTo>
                    <a:lnTo>
                      <a:pt x="3151" y="1207"/>
                    </a:lnTo>
                    <a:lnTo>
                      <a:pt x="3149" y="1207"/>
                    </a:lnTo>
                    <a:lnTo>
                      <a:pt x="3129" y="1198"/>
                    </a:lnTo>
                    <a:lnTo>
                      <a:pt x="3113" y="1202"/>
                    </a:lnTo>
                    <a:lnTo>
                      <a:pt x="3110" y="1202"/>
                    </a:lnTo>
                    <a:lnTo>
                      <a:pt x="3088" y="1181"/>
                    </a:lnTo>
                    <a:lnTo>
                      <a:pt x="3067" y="1170"/>
                    </a:lnTo>
                    <a:lnTo>
                      <a:pt x="3066" y="1163"/>
                    </a:lnTo>
                    <a:lnTo>
                      <a:pt x="3062" y="1151"/>
                    </a:lnTo>
                    <a:lnTo>
                      <a:pt x="3062" y="1148"/>
                    </a:lnTo>
                    <a:lnTo>
                      <a:pt x="3064" y="1141"/>
                    </a:lnTo>
                    <a:lnTo>
                      <a:pt x="3073" y="1130"/>
                    </a:lnTo>
                    <a:lnTo>
                      <a:pt x="3078" y="1126"/>
                    </a:lnTo>
                    <a:lnTo>
                      <a:pt x="3088" y="1126"/>
                    </a:lnTo>
                    <a:lnTo>
                      <a:pt x="3095" y="1122"/>
                    </a:lnTo>
                    <a:lnTo>
                      <a:pt x="3097" y="1119"/>
                    </a:lnTo>
                    <a:lnTo>
                      <a:pt x="3097" y="1118"/>
                    </a:lnTo>
                    <a:lnTo>
                      <a:pt x="3056" y="1078"/>
                    </a:lnTo>
                    <a:lnTo>
                      <a:pt x="3042" y="1076"/>
                    </a:lnTo>
                    <a:lnTo>
                      <a:pt x="3029" y="1071"/>
                    </a:lnTo>
                    <a:lnTo>
                      <a:pt x="3015" y="1064"/>
                    </a:lnTo>
                    <a:lnTo>
                      <a:pt x="3007" y="1053"/>
                    </a:lnTo>
                    <a:lnTo>
                      <a:pt x="3002" y="1047"/>
                    </a:lnTo>
                    <a:lnTo>
                      <a:pt x="2987" y="1036"/>
                    </a:lnTo>
                    <a:lnTo>
                      <a:pt x="2977" y="1036"/>
                    </a:lnTo>
                    <a:lnTo>
                      <a:pt x="2963" y="1034"/>
                    </a:lnTo>
                    <a:lnTo>
                      <a:pt x="2955" y="1028"/>
                    </a:lnTo>
                    <a:lnTo>
                      <a:pt x="2931" y="999"/>
                    </a:lnTo>
                    <a:lnTo>
                      <a:pt x="2924" y="998"/>
                    </a:lnTo>
                    <a:lnTo>
                      <a:pt x="2922" y="998"/>
                    </a:lnTo>
                    <a:lnTo>
                      <a:pt x="2916" y="999"/>
                    </a:lnTo>
                    <a:lnTo>
                      <a:pt x="2906" y="999"/>
                    </a:lnTo>
                    <a:lnTo>
                      <a:pt x="2898" y="998"/>
                    </a:lnTo>
                    <a:lnTo>
                      <a:pt x="2880" y="998"/>
                    </a:lnTo>
                    <a:lnTo>
                      <a:pt x="2876" y="993"/>
                    </a:lnTo>
                    <a:lnTo>
                      <a:pt x="2871" y="988"/>
                    </a:lnTo>
                    <a:lnTo>
                      <a:pt x="2867" y="984"/>
                    </a:lnTo>
                    <a:lnTo>
                      <a:pt x="2869" y="984"/>
                    </a:lnTo>
                    <a:lnTo>
                      <a:pt x="2869" y="980"/>
                    </a:lnTo>
                    <a:lnTo>
                      <a:pt x="2859" y="971"/>
                    </a:lnTo>
                    <a:lnTo>
                      <a:pt x="2840" y="971"/>
                    </a:lnTo>
                    <a:lnTo>
                      <a:pt x="2827" y="988"/>
                    </a:lnTo>
                    <a:lnTo>
                      <a:pt x="2818" y="995"/>
                    </a:lnTo>
                    <a:lnTo>
                      <a:pt x="2816" y="999"/>
                    </a:lnTo>
                    <a:lnTo>
                      <a:pt x="2793" y="1009"/>
                    </a:lnTo>
                    <a:lnTo>
                      <a:pt x="2791" y="1009"/>
                    </a:lnTo>
                    <a:lnTo>
                      <a:pt x="2758" y="999"/>
                    </a:lnTo>
                    <a:lnTo>
                      <a:pt x="2749" y="995"/>
                    </a:lnTo>
                    <a:lnTo>
                      <a:pt x="2749" y="998"/>
                    </a:lnTo>
                    <a:lnTo>
                      <a:pt x="2745" y="1006"/>
                    </a:lnTo>
                    <a:lnTo>
                      <a:pt x="2749" y="1021"/>
                    </a:lnTo>
                    <a:lnTo>
                      <a:pt x="2742" y="1021"/>
                    </a:lnTo>
                    <a:lnTo>
                      <a:pt x="2727" y="1006"/>
                    </a:lnTo>
                    <a:lnTo>
                      <a:pt x="2725" y="1006"/>
                    </a:lnTo>
                    <a:lnTo>
                      <a:pt x="2703" y="998"/>
                    </a:lnTo>
                    <a:lnTo>
                      <a:pt x="2700" y="998"/>
                    </a:lnTo>
                    <a:lnTo>
                      <a:pt x="2689" y="1001"/>
                    </a:lnTo>
                    <a:lnTo>
                      <a:pt x="2687" y="1004"/>
                    </a:lnTo>
                    <a:lnTo>
                      <a:pt x="2673" y="982"/>
                    </a:lnTo>
                    <a:lnTo>
                      <a:pt x="2671" y="982"/>
                    </a:lnTo>
                    <a:lnTo>
                      <a:pt x="2660" y="976"/>
                    </a:lnTo>
                    <a:lnTo>
                      <a:pt x="2660" y="973"/>
                    </a:lnTo>
                    <a:lnTo>
                      <a:pt x="2649" y="969"/>
                    </a:lnTo>
                    <a:lnTo>
                      <a:pt x="2646" y="969"/>
                    </a:lnTo>
                    <a:lnTo>
                      <a:pt x="2640" y="971"/>
                    </a:lnTo>
                    <a:lnTo>
                      <a:pt x="2629" y="973"/>
                    </a:lnTo>
                    <a:lnTo>
                      <a:pt x="2618" y="969"/>
                    </a:lnTo>
                    <a:lnTo>
                      <a:pt x="2589" y="934"/>
                    </a:lnTo>
                    <a:lnTo>
                      <a:pt x="2587" y="927"/>
                    </a:lnTo>
                    <a:lnTo>
                      <a:pt x="2587" y="922"/>
                    </a:lnTo>
                    <a:lnTo>
                      <a:pt x="2589" y="916"/>
                    </a:lnTo>
                    <a:lnTo>
                      <a:pt x="2587" y="912"/>
                    </a:lnTo>
                    <a:lnTo>
                      <a:pt x="2587" y="911"/>
                    </a:lnTo>
                    <a:lnTo>
                      <a:pt x="2585" y="907"/>
                    </a:lnTo>
                    <a:lnTo>
                      <a:pt x="2583" y="907"/>
                    </a:lnTo>
                    <a:lnTo>
                      <a:pt x="2569" y="905"/>
                    </a:lnTo>
                    <a:lnTo>
                      <a:pt x="2556" y="905"/>
                    </a:lnTo>
                    <a:lnTo>
                      <a:pt x="2543" y="890"/>
                    </a:lnTo>
                    <a:lnTo>
                      <a:pt x="2507" y="890"/>
                    </a:lnTo>
                    <a:lnTo>
                      <a:pt x="2501" y="892"/>
                    </a:lnTo>
                    <a:lnTo>
                      <a:pt x="2488" y="892"/>
                    </a:lnTo>
                    <a:lnTo>
                      <a:pt x="2477" y="897"/>
                    </a:lnTo>
                    <a:lnTo>
                      <a:pt x="2471" y="903"/>
                    </a:lnTo>
                    <a:lnTo>
                      <a:pt x="2434" y="907"/>
                    </a:lnTo>
                    <a:lnTo>
                      <a:pt x="2427" y="907"/>
                    </a:lnTo>
                    <a:lnTo>
                      <a:pt x="2411" y="903"/>
                    </a:lnTo>
                    <a:lnTo>
                      <a:pt x="2400" y="897"/>
                    </a:lnTo>
                    <a:lnTo>
                      <a:pt x="2398" y="897"/>
                    </a:lnTo>
                    <a:lnTo>
                      <a:pt x="2376" y="912"/>
                    </a:lnTo>
                    <a:lnTo>
                      <a:pt x="2372" y="911"/>
                    </a:lnTo>
                    <a:lnTo>
                      <a:pt x="2365" y="914"/>
                    </a:lnTo>
                    <a:lnTo>
                      <a:pt x="2362" y="916"/>
                    </a:lnTo>
                    <a:lnTo>
                      <a:pt x="2359" y="923"/>
                    </a:lnTo>
                    <a:lnTo>
                      <a:pt x="2359" y="925"/>
                    </a:lnTo>
                    <a:lnTo>
                      <a:pt x="2365" y="936"/>
                    </a:lnTo>
                    <a:lnTo>
                      <a:pt x="2372" y="945"/>
                    </a:lnTo>
                    <a:lnTo>
                      <a:pt x="2368" y="947"/>
                    </a:lnTo>
                    <a:lnTo>
                      <a:pt x="2357" y="949"/>
                    </a:lnTo>
                    <a:lnTo>
                      <a:pt x="2357" y="951"/>
                    </a:lnTo>
                    <a:lnTo>
                      <a:pt x="2343" y="960"/>
                    </a:lnTo>
                    <a:lnTo>
                      <a:pt x="2340" y="965"/>
                    </a:lnTo>
                    <a:lnTo>
                      <a:pt x="2316" y="945"/>
                    </a:lnTo>
                    <a:lnTo>
                      <a:pt x="2313" y="945"/>
                    </a:lnTo>
                    <a:lnTo>
                      <a:pt x="2312" y="947"/>
                    </a:lnTo>
                    <a:lnTo>
                      <a:pt x="2312" y="949"/>
                    </a:lnTo>
                    <a:lnTo>
                      <a:pt x="2310" y="956"/>
                    </a:lnTo>
                    <a:lnTo>
                      <a:pt x="2312" y="971"/>
                    </a:lnTo>
                    <a:lnTo>
                      <a:pt x="2312" y="977"/>
                    </a:lnTo>
                    <a:lnTo>
                      <a:pt x="2305" y="998"/>
                    </a:lnTo>
                    <a:lnTo>
                      <a:pt x="2285" y="1006"/>
                    </a:lnTo>
                    <a:lnTo>
                      <a:pt x="2281" y="1006"/>
                    </a:lnTo>
                    <a:lnTo>
                      <a:pt x="2280" y="1009"/>
                    </a:lnTo>
                    <a:lnTo>
                      <a:pt x="2270" y="1010"/>
                    </a:lnTo>
                    <a:lnTo>
                      <a:pt x="2270" y="1012"/>
                    </a:lnTo>
                    <a:lnTo>
                      <a:pt x="2263" y="1021"/>
                    </a:lnTo>
                    <a:lnTo>
                      <a:pt x="2261" y="1031"/>
                    </a:lnTo>
                    <a:lnTo>
                      <a:pt x="2263" y="1042"/>
                    </a:lnTo>
                    <a:lnTo>
                      <a:pt x="2269" y="1049"/>
                    </a:lnTo>
                    <a:lnTo>
                      <a:pt x="2270" y="1056"/>
                    </a:lnTo>
                    <a:lnTo>
                      <a:pt x="2269" y="1060"/>
                    </a:lnTo>
                    <a:lnTo>
                      <a:pt x="2256" y="1060"/>
                    </a:lnTo>
                    <a:lnTo>
                      <a:pt x="2234" y="1036"/>
                    </a:lnTo>
                    <a:lnTo>
                      <a:pt x="2230" y="1032"/>
                    </a:lnTo>
                    <a:lnTo>
                      <a:pt x="2228" y="1032"/>
                    </a:lnTo>
                    <a:lnTo>
                      <a:pt x="2220" y="1031"/>
                    </a:lnTo>
                    <a:lnTo>
                      <a:pt x="2217" y="1031"/>
                    </a:lnTo>
                    <a:lnTo>
                      <a:pt x="2193" y="1025"/>
                    </a:lnTo>
                    <a:lnTo>
                      <a:pt x="2192" y="1025"/>
                    </a:lnTo>
                    <a:lnTo>
                      <a:pt x="2181" y="1032"/>
                    </a:lnTo>
                    <a:lnTo>
                      <a:pt x="2163" y="1078"/>
                    </a:lnTo>
                    <a:lnTo>
                      <a:pt x="2149" y="1075"/>
                    </a:lnTo>
                    <a:lnTo>
                      <a:pt x="2143" y="1071"/>
                    </a:lnTo>
                    <a:lnTo>
                      <a:pt x="2141" y="1058"/>
                    </a:lnTo>
                    <a:lnTo>
                      <a:pt x="2141" y="1056"/>
                    </a:lnTo>
                    <a:lnTo>
                      <a:pt x="2139" y="1056"/>
                    </a:lnTo>
                    <a:lnTo>
                      <a:pt x="2130" y="1060"/>
                    </a:lnTo>
                    <a:lnTo>
                      <a:pt x="2119" y="1064"/>
                    </a:lnTo>
                    <a:lnTo>
                      <a:pt x="2117" y="1064"/>
                    </a:lnTo>
                    <a:lnTo>
                      <a:pt x="2116" y="1065"/>
                    </a:lnTo>
                    <a:lnTo>
                      <a:pt x="2114" y="1065"/>
                    </a:lnTo>
                    <a:lnTo>
                      <a:pt x="2105" y="1067"/>
                    </a:lnTo>
                    <a:lnTo>
                      <a:pt x="2097" y="1064"/>
                    </a:lnTo>
                    <a:lnTo>
                      <a:pt x="2084" y="1056"/>
                    </a:lnTo>
                    <a:lnTo>
                      <a:pt x="2083" y="1056"/>
                    </a:lnTo>
                    <a:lnTo>
                      <a:pt x="2056" y="1071"/>
                    </a:lnTo>
                    <a:lnTo>
                      <a:pt x="2053" y="1069"/>
                    </a:lnTo>
                    <a:lnTo>
                      <a:pt x="2053" y="1065"/>
                    </a:lnTo>
                    <a:lnTo>
                      <a:pt x="2059" y="1060"/>
                    </a:lnTo>
                    <a:lnTo>
                      <a:pt x="2062" y="1064"/>
                    </a:lnTo>
                    <a:lnTo>
                      <a:pt x="2064" y="1064"/>
                    </a:lnTo>
                    <a:lnTo>
                      <a:pt x="2064" y="1060"/>
                    </a:lnTo>
                    <a:lnTo>
                      <a:pt x="2067" y="1047"/>
                    </a:lnTo>
                    <a:lnTo>
                      <a:pt x="2067" y="1042"/>
                    </a:lnTo>
                    <a:lnTo>
                      <a:pt x="2064" y="1042"/>
                    </a:lnTo>
                    <a:lnTo>
                      <a:pt x="2059" y="1039"/>
                    </a:lnTo>
                    <a:lnTo>
                      <a:pt x="2056" y="1039"/>
                    </a:lnTo>
                    <a:lnTo>
                      <a:pt x="2051" y="1045"/>
                    </a:lnTo>
                    <a:lnTo>
                      <a:pt x="2050" y="1045"/>
                    </a:lnTo>
                    <a:lnTo>
                      <a:pt x="2043" y="1036"/>
                    </a:lnTo>
                    <a:lnTo>
                      <a:pt x="2039" y="1023"/>
                    </a:lnTo>
                    <a:lnTo>
                      <a:pt x="2039" y="965"/>
                    </a:lnTo>
                    <a:lnTo>
                      <a:pt x="2037" y="965"/>
                    </a:lnTo>
                    <a:lnTo>
                      <a:pt x="2023" y="958"/>
                    </a:lnTo>
                    <a:lnTo>
                      <a:pt x="2007" y="958"/>
                    </a:lnTo>
                    <a:lnTo>
                      <a:pt x="1999" y="956"/>
                    </a:lnTo>
                    <a:lnTo>
                      <a:pt x="1993" y="951"/>
                    </a:lnTo>
                    <a:lnTo>
                      <a:pt x="1985" y="940"/>
                    </a:lnTo>
                    <a:lnTo>
                      <a:pt x="1968" y="940"/>
                    </a:lnTo>
                    <a:lnTo>
                      <a:pt x="1957" y="945"/>
                    </a:lnTo>
                    <a:lnTo>
                      <a:pt x="1928" y="936"/>
                    </a:lnTo>
                    <a:lnTo>
                      <a:pt x="1925" y="936"/>
                    </a:lnTo>
                    <a:lnTo>
                      <a:pt x="1917" y="938"/>
                    </a:lnTo>
                    <a:lnTo>
                      <a:pt x="1917" y="940"/>
                    </a:lnTo>
                    <a:lnTo>
                      <a:pt x="1914" y="944"/>
                    </a:lnTo>
                    <a:lnTo>
                      <a:pt x="1911" y="947"/>
                    </a:lnTo>
                    <a:lnTo>
                      <a:pt x="1898" y="954"/>
                    </a:lnTo>
                    <a:lnTo>
                      <a:pt x="1895" y="951"/>
                    </a:lnTo>
                    <a:lnTo>
                      <a:pt x="1881" y="949"/>
                    </a:lnTo>
                    <a:lnTo>
                      <a:pt x="1875" y="947"/>
                    </a:lnTo>
                    <a:lnTo>
                      <a:pt x="1870" y="947"/>
                    </a:lnTo>
                    <a:lnTo>
                      <a:pt x="1859" y="949"/>
                    </a:lnTo>
                    <a:lnTo>
                      <a:pt x="1848" y="949"/>
                    </a:lnTo>
                    <a:lnTo>
                      <a:pt x="1843" y="944"/>
                    </a:lnTo>
                    <a:lnTo>
                      <a:pt x="1840" y="944"/>
                    </a:lnTo>
                    <a:lnTo>
                      <a:pt x="1832" y="933"/>
                    </a:lnTo>
                    <a:lnTo>
                      <a:pt x="1832" y="929"/>
                    </a:lnTo>
                    <a:lnTo>
                      <a:pt x="1815" y="923"/>
                    </a:lnTo>
                    <a:lnTo>
                      <a:pt x="1811" y="907"/>
                    </a:lnTo>
                    <a:lnTo>
                      <a:pt x="1799" y="901"/>
                    </a:lnTo>
                    <a:lnTo>
                      <a:pt x="1789" y="892"/>
                    </a:lnTo>
                    <a:lnTo>
                      <a:pt x="1788" y="878"/>
                    </a:lnTo>
                    <a:lnTo>
                      <a:pt x="1789" y="875"/>
                    </a:lnTo>
                    <a:lnTo>
                      <a:pt x="1799" y="873"/>
                    </a:lnTo>
                    <a:lnTo>
                      <a:pt x="1804" y="868"/>
                    </a:lnTo>
                    <a:lnTo>
                      <a:pt x="1808" y="868"/>
                    </a:lnTo>
                    <a:lnTo>
                      <a:pt x="1808" y="867"/>
                    </a:lnTo>
                    <a:lnTo>
                      <a:pt x="1804" y="864"/>
                    </a:lnTo>
                    <a:lnTo>
                      <a:pt x="1804" y="862"/>
                    </a:lnTo>
                    <a:lnTo>
                      <a:pt x="1794" y="846"/>
                    </a:lnTo>
                    <a:lnTo>
                      <a:pt x="1789" y="834"/>
                    </a:lnTo>
                    <a:lnTo>
                      <a:pt x="1789" y="831"/>
                    </a:lnTo>
                    <a:lnTo>
                      <a:pt x="1786" y="831"/>
                    </a:lnTo>
                    <a:lnTo>
                      <a:pt x="1761" y="845"/>
                    </a:lnTo>
                    <a:lnTo>
                      <a:pt x="1753" y="846"/>
                    </a:lnTo>
                    <a:lnTo>
                      <a:pt x="1748" y="838"/>
                    </a:lnTo>
                    <a:lnTo>
                      <a:pt x="1748" y="834"/>
                    </a:lnTo>
                    <a:lnTo>
                      <a:pt x="1750" y="829"/>
                    </a:lnTo>
                    <a:lnTo>
                      <a:pt x="1750" y="823"/>
                    </a:lnTo>
                    <a:lnTo>
                      <a:pt x="1748" y="820"/>
                    </a:lnTo>
                    <a:lnTo>
                      <a:pt x="1733" y="809"/>
                    </a:lnTo>
                    <a:lnTo>
                      <a:pt x="1731" y="809"/>
                    </a:lnTo>
                    <a:lnTo>
                      <a:pt x="1723" y="814"/>
                    </a:lnTo>
                    <a:lnTo>
                      <a:pt x="1709" y="809"/>
                    </a:lnTo>
                    <a:lnTo>
                      <a:pt x="1702" y="802"/>
                    </a:lnTo>
                    <a:lnTo>
                      <a:pt x="1698" y="802"/>
                    </a:lnTo>
                    <a:lnTo>
                      <a:pt x="1688" y="791"/>
                    </a:lnTo>
                    <a:lnTo>
                      <a:pt x="1684" y="791"/>
                    </a:lnTo>
                    <a:lnTo>
                      <a:pt x="1679" y="785"/>
                    </a:lnTo>
                    <a:lnTo>
                      <a:pt x="1671" y="781"/>
                    </a:lnTo>
                    <a:lnTo>
                      <a:pt x="1662" y="780"/>
                    </a:lnTo>
                    <a:lnTo>
                      <a:pt x="1647" y="787"/>
                    </a:lnTo>
                    <a:lnTo>
                      <a:pt x="1638" y="796"/>
                    </a:lnTo>
                    <a:lnTo>
                      <a:pt x="1638" y="802"/>
                    </a:lnTo>
                    <a:lnTo>
                      <a:pt x="1641" y="805"/>
                    </a:lnTo>
                    <a:lnTo>
                      <a:pt x="1641" y="835"/>
                    </a:lnTo>
                    <a:lnTo>
                      <a:pt x="1627" y="845"/>
                    </a:lnTo>
                    <a:lnTo>
                      <a:pt x="1613" y="846"/>
                    </a:lnTo>
                    <a:lnTo>
                      <a:pt x="1606" y="829"/>
                    </a:lnTo>
                    <a:lnTo>
                      <a:pt x="1603" y="829"/>
                    </a:lnTo>
                    <a:lnTo>
                      <a:pt x="1589" y="834"/>
                    </a:lnTo>
                    <a:lnTo>
                      <a:pt x="1584" y="840"/>
                    </a:lnTo>
                    <a:lnTo>
                      <a:pt x="1570" y="845"/>
                    </a:lnTo>
                    <a:lnTo>
                      <a:pt x="1556" y="849"/>
                    </a:lnTo>
                    <a:lnTo>
                      <a:pt x="1549" y="846"/>
                    </a:lnTo>
                    <a:lnTo>
                      <a:pt x="1546" y="846"/>
                    </a:lnTo>
                    <a:lnTo>
                      <a:pt x="1542" y="845"/>
                    </a:lnTo>
                    <a:lnTo>
                      <a:pt x="1537" y="838"/>
                    </a:lnTo>
                    <a:lnTo>
                      <a:pt x="1527" y="829"/>
                    </a:lnTo>
                    <a:lnTo>
                      <a:pt x="1526" y="829"/>
                    </a:lnTo>
                    <a:lnTo>
                      <a:pt x="1493" y="824"/>
                    </a:lnTo>
                    <a:lnTo>
                      <a:pt x="1471" y="812"/>
                    </a:lnTo>
                    <a:lnTo>
                      <a:pt x="1469" y="812"/>
                    </a:lnTo>
                    <a:lnTo>
                      <a:pt x="1422" y="842"/>
                    </a:lnTo>
                    <a:lnTo>
                      <a:pt x="1398" y="870"/>
                    </a:lnTo>
                    <a:lnTo>
                      <a:pt x="1398" y="873"/>
                    </a:lnTo>
                    <a:lnTo>
                      <a:pt x="1393" y="886"/>
                    </a:lnTo>
                    <a:lnTo>
                      <a:pt x="1389" y="886"/>
                    </a:lnTo>
                    <a:lnTo>
                      <a:pt x="1393" y="889"/>
                    </a:lnTo>
                    <a:lnTo>
                      <a:pt x="1398" y="897"/>
                    </a:lnTo>
                    <a:lnTo>
                      <a:pt x="1400" y="907"/>
                    </a:lnTo>
                    <a:lnTo>
                      <a:pt x="1395" y="923"/>
                    </a:lnTo>
                    <a:lnTo>
                      <a:pt x="1387" y="934"/>
                    </a:lnTo>
                    <a:lnTo>
                      <a:pt x="1385" y="938"/>
                    </a:lnTo>
                    <a:lnTo>
                      <a:pt x="1384" y="945"/>
                    </a:lnTo>
                    <a:lnTo>
                      <a:pt x="1374" y="938"/>
                    </a:lnTo>
                    <a:lnTo>
                      <a:pt x="1371" y="927"/>
                    </a:lnTo>
                    <a:lnTo>
                      <a:pt x="1371" y="918"/>
                    </a:lnTo>
                    <a:lnTo>
                      <a:pt x="1367" y="918"/>
                    </a:lnTo>
                    <a:lnTo>
                      <a:pt x="1352" y="903"/>
                    </a:lnTo>
                    <a:lnTo>
                      <a:pt x="1352" y="901"/>
                    </a:lnTo>
                    <a:lnTo>
                      <a:pt x="1346" y="901"/>
                    </a:lnTo>
                    <a:lnTo>
                      <a:pt x="1343" y="903"/>
                    </a:lnTo>
                    <a:lnTo>
                      <a:pt x="1318" y="892"/>
                    </a:lnTo>
                    <a:lnTo>
                      <a:pt x="1318" y="890"/>
                    </a:lnTo>
                    <a:lnTo>
                      <a:pt x="1296" y="889"/>
                    </a:lnTo>
                    <a:lnTo>
                      <a:pt x="1287" y="883"/>
                    </a:lnTo>
                    <a:lnTo>
                      <a:pt x="1286" y="883"/>
                    </a:lnTo>
                    <a:lnTo>
                      <a:pt x="1272" y="892"/>
                    </a:lnTo>
                    <a:lnTo>
                      <a:pt x="1265" y="900"/>
                    </a:lnTo>
                    <a:lnTo>
                      <a:pt x="1265" y="901"/>
                    </a:lnTo>
                    <a:lnTo>
                      <a:pt x="1264" y="912"/>
                    </a:lnTo>
                    <a:lnTo>
                      <a:pt x="1256" y="923"/>
                    </a:lnTo>
                    <a:lnTo>
                      <a:pt x="1242" y="933"/>
                    </a:lnTo>
                    <a:lnTo>
                      <a:pt x="1193" y="949"/>
                    </a:lnTo>
                    <a:lnTo>
                      <a:pt x="1176" y="949"/>
                    </a:lnTo>
                    <a:lnTo>
                      <a:pt x="1169" y="947"/>
                    </a:lnTo>
                    <a:lnTo>
                      <a:pt x="1167" y="947"/>
                    </a:lnTo>
                    <a:lnTo>
                      <a:pt x="1158" y="949"/>
                    </a:lnTo>
                    <a:lnTo>
                      <a:pt x="1156" y="949"/>
                    </a:lnTo>
                    <a:lnTo>
                      <a:pt x="1154" y="954"/>
                    </a:lnTo>
                    <a:lnTo>
                      <a:pt x="1154" y="956"/>
                    </a:lnTo>
                    <a:lnTo>
                      <a:pt x="1149" y="962"/>
                    </a:lnTo>
                    <a:lnTo>
                      <a:pt x="1149" y="966"/>
                    </a:lnTo>
                    <a:lnTo>
                      <a:pt x="1147" y="969"/>
                    </a:lnTo>
                    <a:lnTo>
                      <a:pt x="1141" y="976"/>
                    </a:lnTo>
                    <a:lnTo>
                      <a:pt x="1134" y="977"/>
                    </a:lnTo>
                    <a:lnTo>
                      <a:pt x="1125" y="973"/>
                    </a:lnTo>
                    <a:lnTo>
                      <a:pt x="1123" y="965"/>
                    </a:lnTo>
                    <a:lnTo>
                      <a:pt x="1125" y="947"/>
                    </a:lnTo>
                    <a:lnTo>
                      <a:pt x="1125" y="945"/>
                    </a:lnTo>
                    <a:lnTo>
                      <a:pt x="1103" y="934"/>
                    </a:lnTo>
                    <a:lnTo>
                      <a:pt x="1094" y="927"/>
                    </a:lnTo>
                    <a:lnTo>
                      <a:pt x="1092" y="925"/>
                    </a:lnTo>
                    <a:lnTo>
                      <a:pt x="1100" y="922"/>
                    </a:lnTo>
                    <a:lnTo>
                      <a:pt x="1123" y="900"/>
                    </a:lnTo>
                    <a:lnTo>
                      <a:pt x="1125" y="894"/>
                    </a:lnTo>
                    <a:lnTo>
                      <a:pt x="1125" y="870"/>
                    </a:lnTo>
                    <a:lnTo>
                      <a:pt x="1123" y="864"/>
                    </a:lnTo>
                    <a:lnTo>
                      <a:pt x="1122" y="864"/>
                    </a:lnTo>
                    <a:lnTo>
                      <a:pt x="1103" y="851"/>
                    </a:lnTo>
                    <a:lnTo>
                      <a:pt x="1081" y="827"/>
                    </a:lnTo>
                    <a:lnTo>
                      <a:pt x="1092" y="814"/>
                    </a:lnTo>
                    <a:lnTo>
                      <a:pt x="1105" y="791"/>
                    </a:lnTo>
                    <a:lnTo>
                      <a:pt x="1105" y="787"/>
                    </a:lnTo>
                    <a:lnTo>
                      <a:pt x="1103" y="787"/>
                    </a:lnTo>
                    <a:lnTo>
                      <a:pt x="1087" y="785"/>
                    </a:lnTo>
                    <a:lnTo>
                      <a:pt x="1070" y="780"/>
                    </a:lnTo>
                    <a:lnTo>
                      <a:pt x="1070" y="774"/>
                    </a:lnTo>
                    <a:lnTo>
                      <a:pt x="1068" y="774"/>
                    </a:lnTo>
                    <a:lnTo>
                      <a:pt x="1062" y="750"/>
                    </a:lnTo>
                    <a:lnTo>
                      <a:pt x="1056" y="737"/>
                    </a:lnTo>
                    <a:lnTo>
                      <a:pt x="1057" y="717"/>
                    </a:lnTo>
                    <a:lnTo>
                      <a:pt x="1049" y="704"/>
                    </a:lnTo>
                    <a:lnTo>
                      <a:pt x="1046" y="704"/>
                    </a:lnTo>
                    <a:lnTo>
                      <a:pt x="1029" y="692"/>
                    </a:lnTo>
                    <a:lnTo>
                      <a:pt x="1021" y="676"/>
                    </a:lnTo>
                    <a:lnTo>
                      <a:pt x="1014" y="672"/>
                    </a:lnTo>
                    <a:lnTo>
                      <a:pt x="1003" y="672"/>
                    </a:lnTo>
                    <a:lnTo>
                      <a:pt x="996" y="660"/>
                    </a:lnTo>
                    <a:lnTo>
                      <a:pt x="996" y="656"/>
                    </a:lnTo>
                    <a:lnTo>
                      <a:pt x="992" y="654"/>
                    </a:lnTo>
                    <a:lnTo>
                      <a:pt x="991" y="654"/>
                    </a:lnTo>
                    <a:lnTo>
                      <a:pt x="988" y="652"/>
                    </a:lnTo>
                    <a:lnTo>
                      <a:pt x="985" y="650"/>
                    </a:lnTo>
                    <a:lnTo>
                      <a:pt x="967" y="645"/>
                    </a:lnTo>
                    <a:lnTo>
                      <a:pt x="963" y="643"/>
                    </a:lnTo>
                    <a:lnTo>
                      <a:pt x="961" y="643"/>
                    </a:lnTo>
                    <a:lnTo>
                      <a:pt x="928" y="630"/>
                    </a:lnTo>
                    <a:lnTo>
                      <a:pt x="912" y="617"/>
                    </a:lnTo>
                    <a:lnTo>
                      <a:pt x="912" y="616"/>
                    </a:lnTo>
                    <a:lnTo>
                      <a:pt x="903" y="616"/>
                    </a:lnTo>
                    <a:lnTo>
                      <a:pt x="898" y="617"/>
                    </a:lnTo>
                    <a:lnTo>
                      <a:pt x="896" y="624"/>
                    </a:lnTo>
                    <a:lnTo>
                      <a:pt x="893" y="628"/>
                    </a:lnTo>
                    <a:lnTo>
                      <a:pt x="893" y="641"/>
                    </a:lnTo>
                    <a:lnTo>
                      <a:pt x="887" y="656"/>
                    </a:lnTo>
                    <a:lnTo>
                      <a:pt x="879" y="660"/>
                    </a:lnTo>
                    <a:lnTo>
                      <a:pt x="874" y="654"/>
                    </a:lnTo>
                    <a:lnTo>
                      <a:pt x="872" y="654"/>
                    </a:lnTo>
                    <a:lnTo>
                      <a:pt x="852" y="663"/>
                    </a:lnTo>
                    <a:lnTo>
                      <a:pt x="846" y="670"/>
                    </a:lnTo>
                    <a:lnTo>
                      <a:pt x="841" y="670"/>
                    </a:lnTo>
                    <a:lnTo>
                      <a:pt x="836" y="649"/>
                    </a:lnTo>
                    <a:lnTo>
                      <a:pt x="828" y="638"/>
                    </a:lnTo>
                    <a:lnTo>
                      <a:pt x="828" y="621"/>
                    </a:lnTo>
                    <a:lnTo>
                      <a:pt x="850" y="583"/>
                    </a:lnTo>
                    <a:lnTo>
                      <a:pt x="852" y="580"/>
                    </a:lnTo>
                    <a:lnTo>
                      <a:pt x="850" y="578"/>
                    </a:lnTo>
                    <a:lnTo>
                      <a:pt x="874" y="561"/>
                    </a:lnTo>
                    <a:lnTo>
                      <a:pt x="876" y="558"/>
                    </a:lnTo>
                    <a:lnTo>
                      <a:pt x="876" y="554"/>
                    </a:lnTo>
                    <a:lnTo>
                      <a:pt x="874" y="554"/>
                    </a:lnTo>
                    <a:lnTo>
                      <a:pt x="870" y="543"/>
                    </a:lnTo>
                    <a:lnTo>
                      <a:pt x="868" y="543"/>
                    </a:lnTo>
                    <a:lnTo>
                      <a:pt x="830" y="507"/>
                    </a:lnTo>
                    <a:lnTo>
                      <a:pt x="805" y="492"/>
                    </a:lnTo>
                    <a:lnTo>
                      <a:pt x="789" y="477"/>
                    </a:lnTo>
                    <a:lnTo>
                      <a:pt x="783" y="468"/>
                    </a:lnTo>
                    <a:lnTo>
                      <a:pt x="781" y="460"/>
                    </a:lnTo>
                    <a:lnTo>
                      <a:pt x="762" y="444"/>
                    </a:lnTo>
                    <a:lnTo>
                      <a:pt x="761" y="442"/>
                    </a:lnTo>
                    <a:lnTo>
                      <a:pt x="754" y="441"/>
                    </a:lnTo>
                    <a:lnTo>
                      <a:pt x="751" y="441"/>
                    </a:lnTo>
                    <a:lnTo>
                      <a:pt x="732" y="447"/>
                    </a:lnTo>
                    <a:lnTo>
                      <a:pt x="723" y="463"/>
                    </a:lnTo>
                    <a:lnTo>
                      <a:pt x="712" y="468"/>
                    </a:lnTo>
                    <a:lnTo>
                      <a:pt x="708" y="464"/>
                    </a:lnTo>
                    <a:lnTo>
                      <a:pt x="707" y="464"/>
                    </a:lnTo>
                    <a:lnTo>
                      <a:pt x="701" y="463"/>
                    </a:lnTo>
                    <a:lnTo>
                      <a:pt x="701" y="460"/>
                    </a:lnTo>
                    <a:lnTo>
                      <a:pt x="690" y="455"/>
                    </a:lnTo>
                    <a:lnTo>
                      <a:pt x="685" y="455"/>
                    </a:lnTo>
                    <a:lnTo>
                      <a:pt x="666" y="466"/>
                    </a:lnTo>
                    <a:lnTo>
                      <a:pt x="647" y="444"/>
                    </a:lnTo>
                    <a:lnTo>
                      <a:pt x="642" y="444"/>
                    </a:lnTo>
                    <a:lnTo>
                      <a:pt x="633" y="449"/>
                    </a:lnTo>
                    <a:lnTo>
                      <a:pt x="576" y="453"/>
                    </a:lnTo>
                    <a:lnTo>
                      <a:pt x="573" y="453"/>
                    </a:lnTo>
                    <a:lnTo>
                      <a:pt x="570" y="447"/>
                    </a:lnTo>
                    <a:lnTo>
                      <a:pt x="570" y="436"/>
                    </a:lnTo>
                    <a:lnTo>
                      <a:pt x="573" y="419"/>
                    </a:lnTo>
                    <a:lnTo>
                      <a:pt x="573" y="403"/>
                    </a:lnTo>
                    <a:lnTo>
                      <a:pt x="565" y="394"/>
                    </a:lnTo>
                    <a:lnTo>
                      <a:pt x="555" y="388"/>
                    </a:lnTo>
                    <a:lnTo>
                      <a:pt x="554" y="388"/>
                    </a:lnTo>
                    <a:lnTo>
                      <a:pt x="548" y="387"/>
                    </a:lnTo>
                    <a:lnTo>
                      <a:pt x="544" y="387"/>
                    </a:lnTo>
                    <a:lnTo>
                      <a:pt x="541" y="397"/>
                    </a:lnTo>
                    <a:lnTo>
                      <a:pt x="533" y="409"/>
                    </a:lnTo>
                    <a:lnTo>
                      <a:pt x="532" y="408"/>
                    </a:lnTo>
                    <a:lnTo>
                      <a:pt x="513" y="401"/>
                    </a:lnTo>
                    <a:lnTo>
                      <a:pt x="502" y="399"/>
                    </a:lnTo>
                    <a:lnTo>
                      <a:pt x="497" y="390"/>
                    </a:lnTo>
                    <a:lnTo>
                      <a:pt x="499" y="365"/>
                    </a:lnTo>
                    <a:lnTo>
                      <a:pt x="483" y="329"/>
                    </a:lnTo>
                    <a:lnTo>
                      <a:pt x="439" y="263"/>
                    </a:lnTo>
                    <a:lnTo>
                      <a:pt x="428" y="257"/>
                    </a:lnTo>
                    <a:lnTo>
                      <a:pt x="426" y="257"/>
                    </a:lnTo>
                    <a:lnTo>
                      <a:pt x="420" y="263"/>
                    </a:lnTo>
                    <a:lnTo>
                      <a:pt x="401" y="270"/>
                    </a:lnTo>
                    <a:lnTo>
                      <a:pt x="384" y="270"/>
                    </a:lnTo>
                    <a:lnTo>
                      <a:pt x="384" y="259"/>
                    </a:lnTo>
                    <a:lnTo>
                      <a:pt x="380" y="255"/>
                    </a:lnTo>
                    <a:lnTo>
                      <a:pt x="357" y="248"/>
                    </a:lnTo>
                    <a:lnTo>
                      <a:pt x="355" y="246"/>
                    </a:lnTo>
                    <a:lnTo>
                      <a:pt x="336" y="245"/>
                    </a:lnTo>
                    <a:lnTo>
                      <a:pt x="325" y="237"/>
                    </a:lnTo>
                    <a:lnTo>
                      <a:pt x="297" y="224"/>
                    </a:lnTo>
                    <a:lnTo>
                      <a:pt x="286" y="215"/>
                    </a:lnTo>
                    <a:lnTo>
                      <a:pt x="270" y="169"/>
                    </a:lnTo>
                    <a:lnTo>
                      <a:pt x="262" y="165"/>
                    </a:lnTo>
                    <a:lnTo>
                      <a:pt x="259" y="165"/>
                    </a:lnTo>
                    <a:lnTo>
                      <a:pt x="240" y="169"/>
                    </a:lnTo>
                    <a:lnTo>
                      <a:pt x="235" y="168"/>
                    </a:lnTo>
                    <a:lnTo>
                      <a:pt x="229" y="165"/>
                    </a:lnTo>
                    <a:lnTo>
                      <a:pt x="215" y="163"/>
                    </a:lnTo>
                    <a:lnTo>
                      <a:pt x="213" y="165"/>
                    </a:lnTo>
                    <a:lnTo>
                      <a:pt x="213" y="169"/>
                    </a:lnTo>
                    <a:lnTo>
                      <a:pt x="210" y="171"/>
                    </a:lnTo>
                    <a:lnTo>
                      <a:pt x="204" y="174"/>
                    </a:lnTo>
                    <a:lnTo>
                      <a:pt x="196" y="169"/>
                    </a:lnTo>
                    <a:lnTo>
                      <a:pt x="194" y="165"/>
                    </a:lnTo>
                    <a:lnTo>
                      <a:pt x="193" y="165"/>
                    </a:lnTo>
                    <a:lnTo>
                      <a:pt x="175" y="174"/>
                    </a:lnTo>
                    <a:lnTo>
                      <a:pt x="166" y="191"/>
                    </a:lnTo>
                    <a:lnTo>
                      <a:pt x="162" y="190"/>
                    </a:lnTo>
                    <a:lnTo>
                      <a:pt x="160" y="190"/>
                    </a:lnTo>
                    <a:lnTo>
                      <a:pt x="150" y="198"/>
                    </a:lnTo>
                    <a:lnTo>
                      <a:pt x="144" y="206"/>
                    </a:lnTo>
                    <a:lnTo>
                      <a:pt x="139" y="204"/>
                    </a:lnTo>
                    <a:lnTo>
                      <a:pt x="136" y="204"/>
                    </a:lnTo>
                    <a:lnTo>
                      <a:pt x="128" y="202"/>
                    </a:lnTo>
                    <a:lnTo>
                      <a:pt x="125" y="202"/>
                    </a:lnTo>
                    <a:lnTo>
                      <a:pt x="100" y="212"/>
                    </a:lnTo>
                    <a:lnTo>
                      <a:pt x="93" y="209"/>
                    </a:lnTo>
                    <a:lnTo>
                      <a:pt x="71" y="204"/>
                    </a:lnTo>
                    <a:lnTo>
                      <a:pt x="57" y="193"/>
                    </a:lnTo>
                    <a:lnTo>
                      <a:pt x="49" y="191"/>
                    </a:lnTo>
                    <a:lnTo>
                      <a:pt x="35" y="191"/>
                    </a:lnTo>
                    <a:lnTo>
                      <a:pt x="35" y="193"/>
                    </a:lnTo>
                    <a:lnTo>
                      <a:pt x="38" y="202"/>
                    </a:lnTo>
                    <a:lnTo>
                      <a:pt x="24" y="202"/>
                    </a:lnTo>
                    <a:lnTo>
                      <a:pt x="18" y="195"/>
                    </a:lnTo>
                    <a:lnTo>
                      <a:pt x="13" y="191"/>
                    </a:lnTo>
                    <a:lnTo>
                      <a:pt x="27" y="171"/>
                    </a:lnTo>
                    <a:lnTo>
                      <a:pt x="38" y="121"/>
                    </a:lnTo>
                    <a:lnTo>
                      <a:pt x="38" y="119"/>
                    </a:lnTo>
                    <a:lnTo>
                      <a:pt x="35" y="99"/>
                    </a:lnTo>
                    <a:lnTo>
                      <a:pt x="35" y="77"/>
                    </a:lnTo>
                    <a:lnTo>
                      <a:pt x="30" y="59"/>
                    </a:lnTo>
                    <a:lnTo>
                      <a:pt x="29" y="56"/>
                    </a:lnTo>
                    <a:lnTo>
                      <a:pt x="11" y="56"/>
                    </a:lnTo>
                    <a:lnTo>
                      <a:pt x="9" y="40"/>
                    </a:lnTo>
                    <a:lnTo>
                      <a:pt x="9" y="38"/>
                    </a:lnTo>
                    <a:lnTo>
                      <a:pt x="2" y="27"/>
                    </a:lnTo>
                    <a:lnTo>
                      <a:pt x="0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Freeform 548">
                <a:extLst>
                  <a:ext uri="{FF2B5EF4-FFF2-40B4-BE49-F238E27FC236}">
                    <a16:creationId xmlns:a16="http://schemas.microsoft.com/office/drawing/2014/main" id="{57F24332-E6C5-438D-39DA-779821E446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0" y="952"/>
                <a:ext cx="360" cy="838"/>
              </a:xfrm>
              <a:custGeom>
                <a:avLst/>
                <a:gdLst>
                  <a:gd name="T0" fmla="*/ 60 w 2520"/>
                  <a:gd name="T1" fmla="*/ 5772 h 5866"/>
                  <a:gd name="T2" fmla="*/ 242 w 2520"/>
                  <a:gd name="T3" fmla="*/ 5641 h 5866"/>
                  <a:gd name="T4" fmla="*/ 242 w 2520"/>
                  <a:gd name="T5" fmla="*/ 5589 h 5866"/>
                  <a:gd name="T6" fmla="*/ 422 w 2520"/>
                  <a:gd name="T7" fmla="*/ 5407 h 5866"/>
                  <a:gd name="T8" fmla="*/ 411 w 2520"/>
                  <a:gd name="T9" fmla="*/ 5264 h 5866"/>
                  <a:gd name="T10" fmla="*/ 540 w 2520"/>
                  <a:gd name="T11" fmla="*/ 5160 h 5866"/>
                  <a:gd name="T12" fmla="*/ 605 w 2520"/>
                  <a:gd name="T13" fmla="*/ 5047 h 5866"/>
                  <a:gd name="T14" fmla="*/ 463 w 2520"/>
                  <a:gd name="T15" fmla="*/ 5058 h 5866"/>
                  <a:gd name="T16" fmla="*/ 299 w 2520"/>
                  <a:gd name="T17" fmla="*/ 5086 h 5866"/>
                  <a:gd name="T18" fmla="*/ 338 w 2520"/>
                  <a:gd name="T19" fmla="*/ 4966 h 5866"/>
                  <a:gd name="T20" fmla="*/ 411 w 2520"/>
                  <a:gd name="T21" fmla="*/ 4855 h 5866"/>
                  <a:gd name="T22" fmla="*/ 499 w 2520"/>
                  <a:gd name="T23" fmla="*/ 4785 h 5866"/>
                  <a:gd name="T24" fmla="*/ 539 w 2520"/>
                  <a:gd name="T25" fmla="*/ 4658 h 5866"/>
                  <a:gd name="T26" fmla="*/ 720 w 2520"/>
                  <a:gd name="T27" fmla="*/ 4658 h 5866"/>
                  <a:gd name="T28" fmla="*/ 868 w 2520"/>
                  <a:gd name="T29" fmla="*/ 4669 h 5866"/>
                  <a:gd name="T30" fmla="*/ 868 w 2520"/>
                  <a:gd name="T31" fmla="*/ 4831 h 5866"/>
                  <a:gd name="T32" fmla="*/ 1050 w 2520"/>
                  <a:gd name="T33" fmla="*/ 4827 h 5866"/>
                  <a:gd name="T34" fmla="*/ 1234 w 2520"/>
                  <a:gd name="T35" fmla="*/ 4813 h 5866"/>
                  <a:gd name="T36" fmla="*/ 1337 w 2520"/>
                  <a:gd name="T37" fmla="*/ 4696 h 5866"/>
                  <a:gd name="T38" fmla="*/ 1381 w 2520"/>
                  <a:gd name="T39" fmla="*/ 4678 h 5866"/>
                  <a:gd name="T40" fmla="*/ 1431 w 2520"/>
                  <a:gd name="T41" fmla="*/ 4582 h 5866"/>
                  <a:gd name="T42" fmla="*/ 1414 w 2520"/>
                  <a:gd name="T43" fmla="*/ 4522 h 5866"/>
                  <a:gd name="T44" fmla="*/ 1515 w 2520"/>
                  <a:gd name="T45" fmla="*/ 4438 h 5866"/>
                  <a:gd name="T46" fmla="*/ 1569 w 2520"/>
                  <a:gd name="T47" fmla="*/ 4315 h 5866"/>
                  <a:gd name="T48" fmla="*/ 1431 w 2520"/>
                  <a:gd name="T49" fmla="*/ 4112 h 5866"/>
                  <a:gd name="T50" fmla="*/ 1476 w 2520"/>
                  <a:gd name="T51" fmla="*/ 3959 h 5866"/>
                  <a:gd name="T52" fmla="*/ 1482 w 2520"/>
                  <a:gd name="T53" fmla="*/ 3695 h 5866"/>
                  <a:gd name="T54" fmla="*/ 1482 w 2520"/>
                  <a:gd name="T55" fmla="*/ 3553 h 5866"/>
                  <a:gd name="T56" fmla="*/ 1553 w 2520"/>
                  <a:gd name="T57" fmla="*/ 3367 h 5866"/>
                  <a:gd name="T58" fmla="*/ 1460 w 2520"/>
                  <a:gd name="T59" fmla="*/ 3022 h 5866"/>
                  <a:gd name="T60" fmla="*/ 1485 w 2520"/>
                  <a:gd name="T61" fmla="*/ 2887 h 5866"/>
                  <a:gd name="T62" fmla="*/ 1605 w 2520"/>
                  <a:gd name="T63" fmla="*/ 2638 h 5866"/>
                  <a:gd name="T64" fmla="*/ 1649 w 2520"/>
                  <a:gd name="T65" fmla="*/ 2417 h 5866"/>
                  <a:gd name="T66" fmla="*/ 1719 w 2520"/>
                  <a:gd name="T67" fmla="*/ 2212 h 5866"/>
                  <a:gd name="T68" fmla="*/ 1784 w 2520"/>
                  <a:gd name="T69" fmla="*/ 1854 h 5866"/>
                  <a:gd name="T70" fmla="*/ 1807 w 2520"/>
                  <a:gd name="T71" fmla="*/ 1587 h 5866"/>
                  <a:gd name="T72" fmla="*/ 2077 w 2520"/>
                  <a:gd name="T73" fmla="*/ 1214 h 5866"/>
                  <a:gd name="T74" fmla="*/ 2137 w 2520"/>
                  <a:gd name="T75" fmla="*/ 1109 h 5866"/>
                  <a:gd name="T76" fmla="*/ 2232 w 2520"/>
                  <a:gd name="T77" fmla="*/ 1019 h 5866"/>
                  <a:gd name="T78" fmla="*/ 2326 w 2520"/>
                  <a:gd name="T79" fmla="*/ 855 h 5866"/>
                  <a:gd name="T80" fmla="*/ 2441 w 2520"/>
                  <a:gd name="T81" fmla="*/ 576 h 5866"/>
                  <a:gd name="T82" fmla="*/ 2509 w 2520"/>
                  <a:gd name="T83" fmla="*/ 492 h 5866"/>
                  <a:gd name="T84" fmla="*/ 2452 w 2520"/>
                  <a:gd name="T85" fmla="*/ 486 h 5866"/>
                  <a:gd name="T86" fmla="*/ 2233 w 2520"/>
                  <a:gd name="T87" fmla="*/ 451 h 5866"/>
                  <a:gd name="T88" fmla="*/ 2083 w 2520"/>
                  <a:gd name="T89" fmla="*/ 366 h 5866"/>
                  <a:gd name="T90" fmla="*/ 2026 w 2520"/>
                  <a:gd name="T91" fmla="*/ 340 h 5866"/>
                  <a:gd name="T92" fmla="*/ 1922 w 2520"/>
                  <a:gd name="T93" fmla="*/ 339 h 5866"/>
                  <a:gd name="T94" fmla="*/ 1791 w 2520"/>
                  <a:gd name="T95" fmla="*/ 335 h 5866"/>
                  <a:gd name="T96" fmla="*/ 1678 w 2520"/>
                  <a:gd name="T97" fmla="*/ 314 h 5866"/>
                  <a:gd name="T98" fmla="*/ 1599 w 2520"/>
                  <a:gd name="T99" fmla="*/ 322 h 5866"/>
                  <a:gd name="T100" fmla="*/ 1509 w 2520"/>
                  <a:gd name="T101" fmla="*/ 346 h 5866"/>
                  <a:gd name="T102" fmla="*/ 1304 w 2520"/>
                  <a:gd name="T103" fmla="*/ 274 h 5866"/>
                  <a:gd name="T104" fmla="*/ 1168 w 2520"/>
                  <a:gd name="T105" fmla="*/ 142 h 5866"/>
                  <a:gd name="T106" fmla="*/ 1149 w 2520"/>
                  <a:gd name="T107" fmla="*/ 41 h 5866"/>
                  <a:gd name="T108" fmla="*/ 1043 w 2520"/>
                  <a:gd name="T109" fmla="*/ 52 h 5866"/>
                  <a:gd name="T110" fmla="*/ 1061 w 2520"/>
                  <a:gd name="T111" fmla="*/ 0 h 5866"/>
                  <a:gd name="T112" fmla="*/ 889 w 2520"/>
                  <a:gd name="T113" fmla="*/ 121 h 5866"/>
                  <a:gd name="T114" fmla="*/ 748 w 2520"/>
                  <a:gd name="T115" fmla="*/ 187 h 5866"/>
                  <a:gd name="T116" fmla="*/ 635 w 2520"/>
                  <a:gd name="T117" fmla="*/ 198 h 5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20" h="5866">
                    <a:moveTo>
                      <a:pt x="0" y="5866"/>
                    </a:moveTo>
                    <a:lnTo>
                      <a:pt x="4" y="5855"/>
                    </a:lnTo>
                    <a:lnTo>
                      <a:pt x="2" y="5849"/>
                    </a:lnTo>
                    <a:lnTo>
                      <a:pt x="18" y="5827"/>
                    </a:lnTo>
                    <a:lnTo>
                      <a:pt x="38" y="5825"/>
                    </a:lnTo>
                    <a:lnTo>
                      <a:pt x="48" y="5825"/>
                    </a:lnTo>
                    <a:lnTo>
                      <a:pt x="60" y="5821"/>
                    </a:lnTo>
                    <a:lnTo>
                      <a:pt x="69" y="5816"/>
                    </a:lnTo>
                    <a:lnTo>
                      <a:pt x="73" y="5805"/>
                    </a:lnTo>
                    <a:lnTo>
                      <a:pt x="73" y="5796"/>
                    </a:lnTo>
                    <a:lnTo>
                      <a:pt x="62" y="5783"/>
                    </a:lnTo>
                    <a:lnTo>
                      <a:pt x="60" y="5772"/>
                    </a:lnTo>
                    <a:lnTo>
                      <a:pt x="62" y="5768"/>
                    </a:lnTo>
                    <a:lnTo>
                      <a:pt x="67" y="5768"/>
                    </a:lnTo>
                    <a:lnTo>
                      <a:pt x="76" y="5767"/>
                    </a:lnTo>
                    <a:lnTo>
                      <a:pt x="81" y="5752"/>
                    </a:lnTo>
                    <a:lnTo>
                      <a:pt x="106" y="5737"/>
                    </a:lnTo>
                    <a:lnTo>
                      <a:pt x="152" y="5720"/>
                    </a:lnTo>
                    <a:lnTo>
                      <a:pt x="169" y="5709"/>
                    </a:lnTo>
                    <a:lnTo>
                      <a:pt x="179" y="5707"/>
                    </a:lnTo>
                    <a:lnTo>
                      <a:pt x="202" y="5685"/>
                    </a:lnTo>
                    <a:lnTo>
                      <a:pt x="213" y="5672"/>
                    </a:lnTo>
                    <a:lnTo>
                      <a:pt x="242" y="5648"/>
                    </a:lnTo>
                    <a:lnTo>
                      <a:pt x="242" y="5641"/>
                    </a:lnTo>
                    <a:lnTo>
                      <a:pt x="244" y="5639"/>
                    </a:lnTo>
                    <a:lnTo>
                      <a:pt x="245" y="5637"/>
                    </a:lnTo>
                    <a:lnTo>
                      <a:pt x="258" y="5632"/>
                    </a:lnTo>
                    <a:lnTo>
                      <a:pt x="262" y="5630"/>
                    </a:lnTo>
                    <a:lnTo>
                      <a:pt x="269" y="5615"/>
                    </a:lnTo>
                    <a:lnTo>
                      <a:pt x="275" y="5608"/>
                    </a:lnTo>
                    <a:lnTo>
                      <a:pt x="275" y="5604"/>
                    </a:lnTo>
                    <a:lnTo>
                      <a:pt x="266" y="5603"/>
                    </a:lnTo>
                    <a:lnTo>
                      <a:pt x="256" y="5604"/>
                    </a:lnTo>
                    <a:lnTo>
                      <a:pt x="251" y="5603"/>
                    </a:lnTo>
                    <a:lnTo>
                      <a:pt x="244" y="5597"/>
                    </a:lnTo>
                    <a:lnTo>
                      <a:pt x="242" y="5589"/>
                    </a:lnTo>
                    <a:lnTo>
                      <a:pt x="278" y="5565"/>
                    </a:lnTo>
                    <a:lnTo>
                      <a:pt x="288" y="5549"/>
                    </a:lnTo>
                    <a:lnTo>
                      <a:pt x="289" y="5549"/>
                    </a:lnTo>
                    <a:lnTo>
                      <a:pt x="297" y="5545"/>
                    </a:lnTo>
                    <a:lnTo>
                      <a:pt x="308" y="5519"/>
                    </a:lnTo>
                    <a:lnTo>
                      <a:pt x="310" y="5508"/>
                    </a:lnTo>
                    <a:lnTo>
                      <a:pt x="373" y="5453"/>
                    </a:lnTo>
                    <a:lnTo>
                      <a:pt x="390" y="5442"/>
                    </a:lnTo>
                    <a:lnTo>
                      <a:pt x="393" y="5439"/>
                    </a:lnTo>
                    <a:lnTo>
                      <a:pt x="395" y="5434"/>
                    </a:lnTo>
                    <a:lnTo>
                      <a:pt x="397" y="5425"/>
                    </a:lnTo>
                    <a:lnTo>
                      <a:pt x="422" y="5407"/>
                    </a:lnTo>
                    <a:lnTo>
                      <a:pt x="444" y="5381"/>
                    </a:lnTo>
                    <a:lnTo>
                      <a:pt x="444" y="5379"/>
                    </a:lnTo>
                    <a:lnTo>
                      <a:pt x="441" y="5373"/>
                    </a:lnTo>
                    <a:lnTo>
                      <a:pt x="430" y="5364"/>
                    </a:lnTo>
                    <a:lnTo>
                      <a:pt x="428" y="5355"/>
                    </a:lnTo>
                    <a:lnTo>
                      <a:pt x="428" y="5352"/>
                    </a:lnTo>
                    <a:lnTo>
                      <a:pt x="436" y="5337"/>
                    </a:lnTo>
                    <a:lnTo>
                      <a:pt x="431" y="5302"/>
                    </a:lnTo>
                    <a:lnTo>
                      <a:pt x="426" y="5289"/>
                    </a:lnTo>
                    <a:lnTo>
                      <a:pt x="420" y="5286"/>
                    </a:lnTo>
                    <a:lnTo>
                      <a:pt x="411" y="5265"/>
                    </a:lnTo>
                    <a:lnTo>
                      <a:pt x="411" y="5264"/>
                    </a:lnTo>
                    <a:lnTo>
                      <a:pt x="422" y="5253"/>
                    </a:lnTo>
                    <a:lnTo>
                      <a:pt x="436" y="5246"/>
                    </a:lnTo>
                    <a:lnTo>
                      <a:pt x="452" y="5248"/>
                    </a:lnTo>
                    <a:lnTo>
                      <a:pt x="474" y="5248"/>
                    </a:lnTo>
                    <a:lnTo>
                      <a:pt x="475" y="5246"/>
                    </a:lnTo>
                    <a:lnTo>
                      <a:pt x="493" y="5235"/>
                    </a:lnTo>
                    <a:lnTo>
                      <a:pt x="506" y="5231"/>
                    </a:lnTo>
                    <a:lnTo>
                      <a:pt x="515" y="5233"/>
                    </a:lnTo>
                    <a:lnTo>
                      <a:pt x="528" y="5217"/>
                    </a:lnTo>
                    <a:lnTo>
                      <a:pt x="535" y="5217"/>
                    </a:lnTo>
                    <a:lnTo>
                      <a:pt x="550" y="5180"/>
                    </a:lnTo>
                    <a:lnTo>
                      <a:pt x="540" y="5160"/>
                    </a:lnTo>
                    <a:lnTo>
                      <a:pt x="540" y="5152"/>
                    </a:lnTo>
                    <a:lnTo>
                      <a:pt x="568" y="5147"/>
                    </a:lnTo>
                    <a:lnTo>
                      <a:pt x="583" y="5141"/>
                    </a:lnTo>
                    <a:lnTo>
                      <a:pt x="595" y="5144"/>
                    </a:lnTo>
                    <a:lnTo>
                      <a:pt x="597" y="5145"/>
                    </a:lnTo>
                    <a:lnTo>
                      <a:pt x="603" y="5144"/>
                    </a:lnTo>
                    <a:lnTo>
                      <a:pt x="622" y="5122"/>
                    </a:lnTo>
                    <a:lnTo>
                      <a:pt x="627" y="5106"/>
                    </a:lnTo>
                    <a:lnTo>
                      <a:pt x="624" y="5097"/>
                    </a:lnTo>
                    <a:lnTo>
                      <a:pt x="613" y="5075"/>
                    </a:lnTo>
                    <a:lnTo>
                      <a:pt x="605" y="5049"/>
                    </a:lnTo>
                    <a:lnTo>
                      <a:pt x="605" y="5047"/>
                    </a:lnTo>
                    <a:lnTo>
                      <a:pt x="594" y="5040"/>
                    </a:lnTo>
                    <a:lnTo>
                      <a:pt x="583" y="5040"/>
                    </a:lnTo>
                    <a:lnTo>
                      <a:pt x="575" y="5036"/>
                    </a:lnTo>
                    <a:lnTo>
                      <a:pt x="572" y="5032"/>
                    </a:lnTo>
                    <a:lnTo>
                      <a:pt x="564" y="5027"/>
                    </a:lnTo>
                    <a:lnTo>
                      <a:pt x="546" y="5024"/>
                    </a:lnTo>
                    <a:lnTo>
                      <a:pt x="537" y="5025"/>
                    </a:lnTo>
                    <a:lnTo>
                      <a:pt x="528" y="5029"/>
                    </a:lnTo>
                    <a:lnTo>
                      <a:pt x="524" y="5036"/>
                    </a:lnTo>
                    <a:lnTo>
                      <a:pt x="506" y="5047"/>
                    </a:lnTo>
                    <a:lnTo>
                      <a:pt x="480" y="5049"/>
                    </a:lnTo>
                    <a:lnTo>
                      <a:pt x="463" y="5058"/>
                    </a:lnTo>
                    <a:lnTo>
                      <a:pt x="433" y="5062"/>
                    </a:lnTo>
                    <a:lnTo>
                      <a:pt x="422" y="5062"/>
                    </a:lnTo>
                    <a:lnTo>
                      <a:pt x="406" y="5069"/>
                    </a:lnTo>
                    <a:lnTo>
                      <a:pt x="395" y="5069"/>
                    </a:lnTo>
                    <a:lnTo>
                      <a:pt x="365" y="5079"/>
                    </a:lnTo>
                    <a:lnTo>
                      <a:pt x="362" y="5075"/>
                    </a:lnTo>
                    <a:lnTo>
                      <a:pt x="353" y="5071"/>
                    </a:lnTo>
                    <a:lnTo>
                      <a:pt x="338" y="5068"/>
                    </a:lnTo>
                    <a:lnTo>
                      <a:pt x="329" y="5068"/>
                    </a:lnTo>
                    <a:lnTo>
                      <a:pt x="322" y="5071"/>
                    </a:lnTo>
                    <a:lnTo>
                      <a:pt x="316" y="5075"/>
                    </a:lnTo>
                    <a:lnTo>
                      <a:pt x="299" y="5086"/>
                    </a:lnTo>
                    <a:lnTo>
                      <a:pt x="289" y="5090"/>
                    </a:lnTo>
                    <a:lnTo>
                      <a:pt x="288" y="5075"/>
                    </a:lnTo>
                    <a:lnTo>
                      <a:pt x="294" y="5062"/>
                    </a:lnTo>
                    <a:lnTo>
                      <a:pt x="297" y="5047"/>
                    </a:lnTo>
                    <a:lnTo>
                      <a:pt x="294" y="5035"/>
                    </a:lnTo>
                    <a:lnTo>
                      <a:pt x="294" y="5032"/>
                    </a:lnTo>
                    <a:lnTo>
                      <a:pt x="313" y="5014"/>
                    </a:lnTo>
                    <a:lnTo>
                      <a:pt x="333" y="5003"/>
                    </a:lnTo>
                    <a:lnTo>
                      <a:pt x="344" y="4992"/>
                    </a:lnTo>
                    <a:lnTo>
                      <a:pt x="349" y="4984"/>
                    </a:lnTo>
                    <a:lnTo>
                      <a:pt x="344" y="4981"/>
                    </a:lnTo>
                    <a:lnTo>
                      <a:pt x="338" y="4966"/>
                    </a:lnTo>
                    <a:lnTo>
                      <a:pt x="351" y="4962"/>
                    </a:lnTo>
                    <a:lnTo>
                      <a:pt x="353" y="4944"/>
                    </a:lnTo>
                    <a:lnTo>
                      <a:pt x="357" y="4940"/>
                    </a:lnTo>
                    <a:lnTo>
                      <a:pt x="365" y="4938"/>
                    </a:lnTo>
                    <a:lnTo>
                      <a:pt x="390" y="4937"/>
                    </a:lnTo>
                    <a:lnTo>
                      <a:pt x="393" y="4933"/>
                    </a:lnTo>
                    <a:lnTo>
                      <a:pt x="397" y="4920"/>
                    </a:lnTo>
                    <a:lnTo>
                      <a:pt x="397" y="4907"/>
                    </a:lnTo>
                    <a:lnTo>
                      <a:pt x="390" y="4861"/>
                    </a:lnTo>
                    <a:lnTo>
                      <a:pt x="390" y="4860"/>
                    </a:lnTo>
                    <a:lnTo>
                      <a:pt x="393" y="4860"/>
                    </a:lnTo>
                    <a:lnTo>
                      <a:pt x="411" y="4855"/>
                    </a:lnTo>
                    <a:lnTo>
                      <a:pt x="426" y="4857"/>
                    </a:lnTo>
                    <a:lnTo>
                      <a:pt x="436" y="4853"/>
                    </a:lnTo>
                    <a:lnTo>
                      <a:pt x="441" y="4846"/>
                    </a:lnTo>
                    <a:lnTo>
                      <a:pt x="442" y="4831"/>
                    </a:lnTo>
                    <a:lnTo>
                      <a:pt x="450" y="4820"/>
                    </a:lnTo>
                    <a:lnTo>
                      <a:pt x="466" y="4813"/>
                    </a:lnTo>
                    <a:lnTo>
                      <a:pt x="474" y="4816"/>
                    </a:lnTo>
                    <a:lnTo>
                      <a:pt x="480" y="4818"/>
                    </a:lnTo>
                    <a:lnTo>
                      <a:pt x="491" y="4811"/>
                    </a:lnTo>
                    <a:lnTo>
                      <a:pt x="504" y="4798"/>
                    </a:lnTo>
                    <a:lnTo>
                      <a:pt x="502" y="4795"/>
                    </a:lnTo>
                    <a:lnTo>
                      <a:pt x="499" y="4785"/>
                    </a:lnTo>
                    <a:lnTo>
                      <a:pt x="499" y="4763"/>
                    </a:lnTo>
                    <a:lnTo>
                      <a:pt x="482" y="4762"/>
                    </a:lnTo>
                    <a:lnTo>
                      <a:pt x="475" y="4748"/>
                    </a:lnTo>
                    <a:lnTo>
                      <a:pt x="474" y="4729"/>
                    </a:lnTo>
                    <a:lnTo>
                      <a:pt x="475" y="4726"/>
                    </a:lnTo>
                    <a:lnTo>
                      <a:pt x="474" y="4708"/>
                    </a:lnTo>
                    <a:lnTo>
                      <a:pt x="469" y="4696"/>
                    </a:lnTo>
                    <a:lnTo>
                      <a:pt x="466" y="4691"/>
                    </a:lnTo>
                    <a:lnTo>
                      <a:pt x="513" y="4665"/>
                    </a:lnTo>
                    <a:lnTo>
                      <a:pt x="517" y="4664"/>
                    </a:lnTo>
                    <a:lnTo>
                      <a:pt x="524" y="4660"/>
                    </a:lnTo>
                    <a:lnTo>
                      <a:pt x="539" y="4658"/>
                    </a:lnTo>
                    <a:lnTo>
                      <a:pt x="542" y="4665"/>
                    </a:lnTo>
                    <a:lnTo>
                      <a:pt x="592" y="4680"/>
                    </a:lnTo>
                    <a:lnTo>
                      <a:pt x="606" y="4680"/>
                    </a:lnTo>
                    <a:lnTo>
                      <a:pt x="616" y="4682"/>
                    </a:lnTo>
                    <a:lnTo>
                      <a:pt x="635" y="4697"/>
                    </a:lnTo>
                    <a:lnTo>
                      <a:pt x="648" y="4691"/>
                    </a:lnTo>
                    <a:lnTo>
                      <a:pt x="666" y="4678"/>
                    </a:lnTo>
                    <a:lnTo>
                      <a:pt x="674" y="4676"/>
                    </a:lnTo>
                    <a:lnTo>
                      <a:pt x="681" y="4678"/>
                    </a:lnTo>
                    <a:lnTo>
                      <a:pt x="703" y="4674"/>
                    </a:lnTo>
                    <a:lnTo>
                      <a:pt x="712" y="4669"/>
                    </a:lnTo>
                    <a:lnTo>
                      <a:pt x="720" y="4658"/>
                    </a:lnTo>
                    <a:lnTo>
                      <a:pt x="736" y="4653"/>
                    </a:lnTo>
                    <a:lnTo>
                      <a:pt x="750" y="4654"/>
                    </a:lnTo>
                    <a:lnTo>
                      <a:pt x="772" y="4664"/>
                    </a:lnTo>
                    <a:lnTo>
                      <a:pt x="788" y="4680"/>
                    </a:lnTo>
                    <a:lnTo>
                      <a:pt x="792" y="4682"/>
                    </a:lnTo>
                    <a:lnTo>
                      <a:pt x="797" y="4682"/>
                    </a:lnTo>
                    <a:lnTo>
                      <a:pt x="810" y="4685"/>
                    </a:lnTo>
                    <a:lnTo>
                      <a:pt x="813" y="4685"/>
                    </a:lnTo>
                    <a:lnTo>
                      <a:pt x="843" y="4678"/>
                    </a:lnTo>
                    <a:lnTo>
                      <a:pt x="859" y="4671"/>
                    </a:lnTo>
                    <a:lnTo>
                      <a:pt x="867" y="4669"/>
                    </a:lnTo>
                    <a:lnTo>
                      <a:pt x="868" y="4669"/>
                    </a:lnTo>
                    <a:lnTo>
                      <a:pt x="870" y="4676"/>
                    </a:lnTo>
                    <a:lnTo>
                      <a:pt x="852" y="4689"/>
                    </a:lnTo>
                    <a:lnTo>
                      <a:pt x="845" y="4702"/>
                    </a:lnTo>
                    <a:lnTo>
                      <a:pt x="841" y="4715"/>
                    </a:lnTo>
                    <a:lnTo>
                      <a:pt x="841" y="4718"/>
                    </a:lnTo>
                    <a:lnTo>
                      <a:pt x="830" y="4741"/>
                    </a:lnTo>
                    <a:lnTo>
                      <a:pt x="832" y="4752"/>
                    </a:lnTo>
                    <a:lnTo>
                      <a:pt x="832" y="4770"/>
                    </a:lnTo>
                    <a:lnTo>
                      <a:pt x="823" y="4802"/>
                    </a:lnTo>
                    <a:lnTo>
                      <a:pt x="826" y="4809"/>
                    </a:lnTo>
                    <a:lnTo>
                      <a:pt x="854" y="4820"/>
                    </a:lnTo>
                    <a:lnTo>
                      <a:pt x="868" y="4831"/>
                    </a:lnTo>
                    <a:lnTo>
                      <a:pt x="887" y="4831"/>
                    </a:lnTo>
                    <a:lnTo>
                      <a:pt x="923" y="4816"/>
                    </a:lnTo>
                    <a:lnTo>
                      <a:pt x="934" y="4818"/>
                    </a:lnTo>
                    <a:lnTo>
                      <a:pt x="943" y="4822"/>
                    </a:lnTo>
                    <a:lnTo>
                      <a:pt x="947" y="4831"/>
                    </a:lnTo>
                    <a:lnTo>
                      <a:pt x="961" y="4855"/>
                    </a:lnTo>
                    <a:lnTo>
                      <a:pt x="965" y="4855"/>
                    </a:lnTo>
                    <a:lnTo>
                      <a:pt x="977" y="4857"/>
                    </a:lnTo>
                    <a:lnTo>
                      <a:pt x="1009" y="4846"/>
                    </a:lnTo>
                    <a:lnTo>
                      <a:pt x="1031" y="4824"/>
                    </a:lnTo>
                    <a:lnTo>
                      <a:pt x="1037" y="4822"/>
                    </a:lnTo>
                    <a:lnTo>
                      <a:pt x="1050" y="4827"/>
                    </a:lnTo>
                    <a:lnTo>
                      <a:pt x="1056" y="4820"/>
                    </a:lnTo>
                    <a:lnTo>
                      <a:pt x="1061" y="4818"/>
                    </a:lnTo>
                    <a:lnTo>
                      <a:pt x="1067" y="4811"/>
                    </a:lnTo>
                    <a:lnTo>
                      <a:pt x="1107" y="4809"/>
                    </a:lnTo>
                    <a:lnTo>
                      <a:pt x="1118" y="4800"/>
                    </a:lnTo>
                    <a:lnTo>
                      <a:pt x="1132" y="4800"/>
                    </a:lnTo>
                    <a:lnTo>
                      <a:pt x="1154" y="4816"/>
                    </a:lnTo>
                    <a:lnTo>
                      <a:pt x="1165" y="4818"/>
                    </a:lnTo>
                    <a:lnTo>
                      <a:pt x="1190" y="4816"/>
                    </a:lnTo>
                    <a:lnTo>
                      <a:pt x="1214" y="4822"/>
                    </a:lnTo>
                    <a:lnTo>
                      <a:pt x="1223" y="4822"/>
                    </a:lnTo>
                    <a:lnTo>
                      <a:pt x="1234" y="4813"/>
                    </a:lnTo>
                    <a:lnTo>
                      <a:pt x="1272" y="4789"/>
                    </a:lnTo>
                    <a:lnTo>
                      <a:pt x="1285" y="4778"/>
                    </a:lnTo>
                    <a:lnTo>
                      <a:pt x="1291" y="4770"/>
                    </a:lnTo>
                    <a:lnTo>
                      <a:pt x="1294" y="4756"/>
                    </a:lnTo>
                    <a:lnTo>
                      <a:pt x="1307" y="4741"/>
                    </a:lnTo>
                    <a:lnTo>
                      <a:pt x="1323" y="4735"/>
                    </a:lnTo>
                    <a:lnTo>
                      <a:pt x="1327" y="4732"/>
                    </a:lnTo>
                    <a:lnTo>
                      <a:pt x="1337" y="4718"/>
                    </a:lnTo>
                    <a:lnTo>
                      <a:pt x="1348" y="4708"/>
                    </a:lnTo>
                    <a:lnTo>
                      <a:pt x="1348" y="4702"/>
                    </a:lnTo>
                    <a:lnTo>
                      <a:pt x="1345" y="4700"/>
                    </a:lnTo>
                    <a:lnTo>
                      <a:pt x="1337" y="4696"/>
                    </a:lnTo>
                    <a:lnTo>
                      <a:pt x="1323" y="4687"/>
                    </a:lnTo>
                    <a:lnTo>
                      <a:pt x="1299" y="4680"/>
                    </a:lnTo>
                    <a:lnTo>
                      <a:pt x="1282" y="4685"/>
                    </a:lnTo>
                    <a:lnTo>
                      <a:pt x="1282" y="4676"/>
                    </a:lnTo>
                    <a:lnTo>
                      <a:pt x="1299" y="4638"/>
                    </a:lnTo>
                    <a:lnTo>
                      <a:pt x="1304" y="4634"/>
                    </a:lnTo>
                    <a:lnTo>
                      <a:pt x="1334" y="4654"/>
                    </a:lnTo>
                    <a:lnTo>
                      <a:pt x="1340" y="4656"/>
                    </a:lnTo>
                    <a:lnTo>
                      <a:pt x="1351" y="4656"/>
                    </a:lnTo>
                    <a:lnTo>
                      <a:pt x="1365" y="4667"/>
                    </a:lnTo>
                    <a:lnTo>
                      <a:pt x="1373" y="4678"/>
                    </a:lnTo>
                    <a:lnTo>
                      <a:pt x="1381" y="4678"/>
                    </a:lnTo>
                    <a:lnTo>
                      <a:pt x="1403" y="4671"/>
                    </a:lnTo>
                    <a:lnTo>
                      <a:pt x="1411" y="4665"/>
                    </a:lnTo>
                    <a:lnTo>
                      <a:pt x="1420" y="4654"/>
                    </a:lnTo>
                    <a:lnTo>
                      <a:pt x="1424" y="4649"/>
                    </a:lnTo>
                    <a:lnTo>
                      <a:pt x="1424" y="4647"/>
                    </a:lnTo>
                    <a:lnTo>
                      <a:pt x="1427" y="4638"/>
                    </a:lnTo>
                    <a:lnTo>
                      <a:pt x="1446" y="4631"/>
                    </a:lnTo>
                    <a:lnTo>
                      <a:pt x="1441" y="4614"/>
                    </a:lnTo>
                    <a:lnTo>
                      <a:pt x="1441" y="4612"/>
                    </a:lnTo>
                    <a:lnTo>
                      <a:pt x="1444" y="4606"/>
                    </a:lnTo>
                    <a:lnTo>
                      <a:pt x="1441" y="4595"/>
                    </a:lnTo>
                    <a:lnTo>
                      <a:pt x="1431" y="4582"/>
                    </a:lnTo>
                    <a:lnTo>
                      <a:pt x="1452" y="4573"/>
                    </a:lnTo>
                    <a:lnTo>
                      <a:pt x="1468" y="4573"/>
                    </a:lnTo>
                    <a:lnTo>
                      <a:pt x="1479" y="4545"/>
                    </a:lnTo>
                    <a:lnTo>
                      <a:pt x="1479" y="4543"/>
                    </a:lnTo>
                    <a:lnTo>
                      <a:pt x="1476" y="4538"/>
                    </a:lnTo>
                    <a:lnTo>
                      <a:pt x="1471" y="4529"/>
                    </a:lnTo>
                    <a:lnTo>
                      <a:pt x="1457" y="4527"/>
                    </a:lnTo>
                    <a:lnTo>
                      <a:pt x="1447" y="4533"/>
                    </a:lnTo>
                    <a:lnTo>
                      <a:pt x="1438" y="4543"/>
                    </a:lnTo>
                    <a:lnTo>
                      <a:pt x="1424" y="4543"/>
                    </a:lnTo>
                    <a:lnTo>
                      <a:pt x="1422" y="4540"/>
                    </a:lnTo>
                    <a:lnTo>
                      <a:pt x="1414" y="4522"/>
                    </a:lnTo>
                    <a:lnTo>
                      <a:pt x="1416" y="4512"/>
                    </a:lnTo>
                    <a:lnTo>
                      <a:pt x="1433" y="4500"/>
                    </a:lnTo>
                    <a:lnTo>
                      <a:pt x="1436" y="4496"/>
                    </a:lnTo>
                    <a:lnTo>
                      <a:pt x="1436" y="4500"/>
                    </a:lnTo>
                    <a:lnTo>
                      <a:pt x="1452" y="4494"/>
                    </a:lnTo>
                    <a:lnTo>
                      <a:pt x="1463" y="4478"/>
                    </a:lnTo>
                    <a:lnTo>
                      <a:pt x="1474" y="4470"/>
                    </a:lnTo>
                    <a:lnTo>
                      <a:pt x="1482" y="4467"/>
                    </a:lnTo>
                    <a:lnTo>
                      <a:pt x="1491" y="4459"/>
                    </a:lnTo>
                    <a:lnTo>
                      <a:pt x="1502" y="4446"/>
                    </a:lnTo>
                    <a:lnTo>
                      <a:pt x="1511" y="4442"/>
                    </a:lnTo>
                    <a:lnTo>
                      <a:pt x="1515" y="4438"/>
                    </a:lnTo>
                    <a:lnTo>
                      <a:pt x="1518" y="4434"/>
                    </a:lnTo>
                    <a:lnTo>
                      <a:pt x="1518" y="4431"/>
                    </a:lnTo>
                    <a:lnTo>
                      <a:pt x="1531" y="4409"/>
                    </a:lnTo>
                    <a:lnTo>
                      <a:pt x="1536" y="4403"/>
                    </a:lnTo>
                    <a:lnTo>
                      <a:pt x="1555" y="4405"/>
                    </a:lnTo>
                    <a:lnTo>
                      <a:pt x="1567" y="4405"/>
                    </a:lnTo>
                    <a:lnTo>
                      <a:pt x="1567" y="4403"/>
                    </a:lnTo>
                    <a:lnTo>
                      <a:pt x="1569" y="4385"/>
                    </a:lnTo>
                    <a:lnTo>
                      <a:pt x="1580" y="4348"/>
                    </a:lnTo>
                    <a:lnTo>
                      <a:pt x="1580" y="4336"/>
                    </a:lnTo>
                    <a:lnTo>
                      <a:pt x="1578" y="4326"/>
                    </a:lnTo>
                    <a:lnTo>
                      <a:pt x="1569" y="4315"/>
                    </a:lnTo>
                    <a:lnTo>
                      <a:pt x="1544" y="4296"/>
                    </a:lnTo>
                    <a:lnTo>
                      <a:pt x="1540" y="4287"/>
                    </a:lnTo>
                    <a:lnTo>
                      <a:pt x="1540" y="4285"/>
                    </a:lnTo>
                    <a:lnTo>
                      <a:pt x="1531" y="4256"/>
                    </a:lnTo>
                    <a:lnTo>
                      <a:pt x="1529" y="4252"/>
                    </a:lnTo>
                    <a:lnTo>
                      <a:pt x="1515" y="4239"/>
                    </a:lnTo>
                    <a:lnTo>
                      <a:pt x="1471" y="4208"/>
                    </a:lnTo>
                    <a:lnTo>
                      <a:pt x="1447" y="4184"/>
                    </a:lnTo>
                    <a:lnTo>
                      <a:pt x="1438" y="4169"/>
                    </a:lnTo>
                    <a:lnTo>
                      <a:pt x="1435" y="4158"/>
                    </a:lnTo>
                    <a:lnTo>
                      <a:pt x="1433" y="4125"/>
                    </a:lnTo>
                    <a:lnTo>
                      <a:pt x="1431" y="4112"/>
                    </a:lnTo>
                    <a:lnTo>
                      <a:pt x="1425" y="4099"/>
                    </a:lnTo>
                    <a:lnTo>
                      <a:pt x="1416" y="4086"/>
                    </a:lnTo>
                    <a:lnTo>
                      <a:pt x="1414" y="4079"/>
                    </a:lnTo>
                    <a:lnTo>
                      <a:pt x="1414" y="4071"/>
                    </a:lnTo>
                    <a:lnTo>
                      <a:pt x="1420" y="4063"/>
                    </a:lnTo>
                    <a:lnTo>
                      <a:pt x="1444" y="4041"/>
                    </a:lnTo>
                    <a:lnTo>
                      <a:pt x="1449" y="4033"/>
                    </a:lnTo>
                    <a:lnTo>
                      <a:pt x="1465" y="4019"/>
                    </a:lnTo>
                    <a:lnTo>
                      <a:pt x="1471" y="4008"/>
                    </a:lnTo>
                    <a:lnTo>
                      <a:pt x="1476" y="3986"/>
                    </a:lnTo>
                    <a:lnTo>
                      <a:pt x="1479" y="3970"/>
                    </a:lnTo>
                    <a:lnTo>
                      <a:pt x="1476" y="3959"/>
                    </a:lnTo>
                    <a:lnTo>
                      <a:pt x="1438" y="3872"/>
                    </a:lnTo>
                    <a:lnTo>
                      <a:pt x="1438" y="3867"/>
                    </a:lnTo>
                    <a:lnTo>
                      <a:pt x="1436" y="3863"/>
                    </a:lnTo>
                    <a:lnTo>
                      <a:pt x="1436" y="3841"/>
                    </a:lnTo>
                    <a:lnTo>
                      <a:pt x="1438" y="3828"/>
                    </a:lnTo>
                    <a:lnTo>
                      <a:pt x="1460" y="3754"/>
                    </a:lnTo>
                    <a:lnTo>
                      <a:pt x="1463" y="3752"/>
                    </a:lnTo>
                    <a:lnTo>
                      <a:pt x="1463" y="3743"/>
                    </a:lnTo>
                    <a:lnTo>
                      <a:pt x="1468" y="3728"/>
                    </a:lnTo>
                    <a:lnTo>
                      <a:pt x="1468" y="3724"/>
                    </a:lnTo>
                    <a:lnTo>
                      <a:pt x="1479" y="3699"/>
                    </a:lnTo>
                    <a:lnTo>
                      <a:pt x="1482" y="3695"/>
                    </a:lnTo>
                    <a:lnTo>
                      <a:pt x="1487" y="3681"/>
                    </a:lnTo>
                    <a:lnTo>
                      <a:pt x="1487" y="3649"/>
                    </a:lnTo>
                    <a:lnTo>
                      <a:pt x="1485" y="3642"/>
                    </a:lnTo>
                    <a:lnTo>
                      <a:pt x="1482" y="3638"/>
                    </a:lnTo>
                    <a:lnTo>
                      <a:pt x="1482" y="3634"/>
                    </a:lnTo>
                    <a:lnTo>
                      <a:pt x="1471" y="3612"/>
                    </a:lnTo>
                    <a:lnTo>
                      <a:pt x="1468" y="3588"/>
                    </a:lnTo>
                    <a:lnTo>
                      <a:pt x="1469" y="3583"/>
                    </a:lnTo>
                    <a:lnTo>
                      <a:pt x="1469" y="3579"/>
                    </a:lnTo>
                    <a:lnTo>
                      <a:pt x="1471" y="3575"/>
                    </a:lnTo>
                    <a:lnTo>
                      <a:pt x="1474" y="3566"/>
                    </a:lnTo>
                    <a:lnTo>
                      <a:pt x="1482" y="3553"/>
                    </a:lnTo>
                    <a:lnTo>
                      <a:pt x="1491" y="3550"/>
                    </a:lnTo>
                    <a:lnTo>
                      <a:pt x="1498" y="3544"/>
                    </a:lnTo>
                    <a:lnTo>
                      <a:pt x="1502" y="3540"/>
                    </a:lnTo>
                    <a:lnTo>
                      <a:pt x="1511" y="3529"/>
                    </a:lnTo>
                    <a:lnTo>
                      <a:pt x="1515" y="3509"/>
                    </a:lnTo>
                    <a:lnTo>
                      <a:pt x="1515" y="3506"/>
                    </a:lnTo>
                    <a:lnTo>
                      <a:pt x="1509" y="3462"/>
                    </a:lnTo>
                    <a:lnTo>
                      <a:pt x="1507" y="3457"/>
                    </a:lnTo>
                    <a:lnTo>
                      <a:pt x="1507" y="3448"/>
                    </a:lnTo>
                    <a:lnTo>
                      <a:pt x="1511" y="3424"/>
                    </a:lnTo>
                    <a:lnTo>
                      <a:pt x="1518" y="3411"/>
                    </a:lnTo>
                    <a:lnTo>
                      <a:pt x="1553" y="3367"/>
                    </a:lnTo>
                    <a:lnTo>
                      <a:pt x="1555" y="3364"/>
                    </a:lnTo>
                    <a:lnTo>
                      <a:pt x="1575" y="3321"/>
                    </a:lnTo>
                    <a:lnTo>
                      <a:pt x="1575" y="3304"/>
                    </a:lnTo>
                    <a:lnTo>
                      <a:pt x="1567" y="3273"/>
                    </a:lnTo>
                    <a:lnTo>
                      <a:pt x="1544" y="3230"/>
                    </a:lnTo>
                    <a:lnTo>
                      <a:pt x="1474" y="3158"/>
                    </a:lnTo>
                    <a:lnTo>
                      <a:pt x="1469" y="3151"/>
                    </a:lnTo>
                    <a:lnTo>
                      <a:pt x="1468" y="3146"/>
                    </a:lnTo>
                    <a:lnTo>
                      <a:pt x="1468" y="3136"/>
                    </a:lnTo>
                    <a:lnTo>
                      <a:pt x="1474" y="3102"/>
                    </a:lnTo>
                    <a:lnTo>
                      <a:pt x="1463" y="3033"/>
                    </a:lnTo>
                    <a:lnTo>
                      <a:pt x="1460" y="3022"/>
                    </a:lnTo>
                    <a:lnTo>
                      <a:pt x="1468" y="2989"/>
                    </a:lnTo>
                    <a:lnTo>
                      <a:pt x="1471" y="2983"/>
                    </a:lnTo>
                    <a:lnTo>
                      <a:pt x="1476" y="2965"/>
                    </a:lnTo>
                    <a:lnTo>
                      <a:pt x="1476" y="2946"/>
                    </a:lnTo>
                    <a:lnTo>
                      <a:pt x="1471" y="2924"/>
                    </a:lnTo>
                    <a:lnTo>
                      <a:pt x="1469" y="2922"/>
                    </a:lnTo>
                    <a:lnTo>
                      <a:pt x="1469" y="2911"/>
                    </a:lnTo>
                    <a:lnTo>
                      <a:pt x="1471" y="2906"/>
                    </a:lnTo>
                    <a:lnTo>
                      <a:pt x="1471" y="2900"/>
                    </a:lnTo>
                    <a:lnTo>
                      <a:pt x="1474" y="2895"/>
                    </a:lnTo>
                    <a:lnTo>
                      <a:pt x="1479" y="2894"/>
                    </a:lnTo>
                    <a:lnTo>
                      <a:pt x="1485" y="2887"/>
                    </a:lnTo>
                    <a:lnTo>
                      <a:pt x="1500" y="2878"/>
                    </a:lnTo>
                    <a:lnTo>
                      <a:pt x="1509" y="2856"/>
                    </a:lnTo>
                    <a:lnTo>
                      <a:pt x="1509" y="2847"/>
                    </a:lnTo>
                    <a:lnTo>
                      <a:pt x="1504" y="2818"/>
                    </a:lnTo>
                    <a:lnTo>
                      <a:pt x="1504" y="2808"/>
                    </a:lnTo>
                    <a:lnTo>
                      <a:pt x="1507" y="2804"/>
                    </a:lnTo>
                    <a:lnTo>
                      <a:pt x="1515" y="2788"/>
                    </a:lnTo>
                    <a:lnTo>
                      <a:pt x="1518" y="2785"/>
                    </a:lnTo>
                    <a:lnTo>
                      <a:pt x="1555" y="2731"/>
                    </a:lnTo>
                    <a:lnTo>
                      <a:pt x="1578" y="2665"/>
                    </a:lnTo>
                    <a:lnTo>
                      <a:pt x="1583" y="2655"/>
                    </a:lnTo>
                    <a:lnTo>
                      <a:pt x="1605" y="2638"/>
                    </a:lnTo>
                    <a:lnTo>
                      <a:pt x="1607" y="2633"/>
                    </a:lnTo>
                    <a:lnTo>
                      <a:pt x="1613" y="2629"/>
                    </a:lnTo>
                    <a:lnTo>
                      <a:pt x="1616" y="2625"/>
                    </a:lnTo>
                    <a:lnTo>
                      <a:pt x="1621" y="2610"/>
                    </a:lnTo>
                    <a:lnTo>
                      <a:pt x="1622" y="2601"/>
                    </a:lnTo>
                    <a:lnTo>
                      <a:pt x="1635" y="2535"/>
                    </a:lnTo>
                    <a:lnTo>
                      <a:pt x="1635" y="2531"/>
                    </a:lnTo>
                    <a:lnTo>
                      <a:pt x="1638" y="2528"/>
                    </a:lnTo>
                    <a:lnTo>
                      <a:pt x="1638" y="2523"/>
                    </a:lnTo>
                    <a:lnTo>
                      <a:pt x="1649" y="2457"/>
                    </a:lnTo>
                    <a:lnTo>
                      <a:pt x="1646" y="2425"/>
                    </a:lnTo>
                    <a:lnTo>
                      <a:pt x="1649" y="2417"/>
                    </a:lnTo>
                    <a:lnTo>
                      <a:pt x="1653" y="2397"/>
                    </a:lnTo>
                    <a:lnTo>
                      <a:pt x="1675" y="2373"/>
                    </a:lnTo>
                    <a:lnTo>
                      <a:pt x="1684" y="2370"/>
                    </a:lnTo>
                    <a:lnTo>
                      <a:pt x="1689" y="2367"/>
                    </a:lnTo>
                    <a:lnTo>
                      <a:pt x="1720" y="2352"/>
                    </a:lnTo>
                    <a:lnTo>
                      <a:pt x="1730" y="2345"/>
                    </a:lnTo>
                    <a:lnTo>
                      <a:pt x="1739" y="2334"/>
                    </a:lnTo>
                    <a:lnTo>
                      <a:pt x="1742" y="2321"/>
                    </a:lnTo>
                    <a:lnTo>
                      <a:pt x="1742" y="2315"/>
                    </a:lnTo>
                    <a:lnTo>
                      <a:pt x="1744" y="2308"/>
                    </a:lnTo>
                    <a:lnTo>
                      <a:pt x="1719" y="2218"/>
                    </a:lnTo>
                    <a:lnTo>
                      <a:pt x="1719" y="2212"/>
                    </a:lnTo>
                    <a:lnTo>
                      <a:pt x="1711" y="2188"/>
                    </a:lnTo>
                    <a:lnTo>
                      <a:pt x="1709" y="2175"/>
                    </a:lnTo>
                    <a:lnTo>
                      <a:pt x="1709" y="2131"/>
                    </a:lnTo>
                    <a:lnTo>
                      <a:pt x="1711" y="2127"/>
                    </a:lnTo>
                    <a:lnTo>
                      <a:pt x="1711" y="2124"/>
                    </a:lnTo>
                    <a:lnTo>
                      <a:pt x="1741" y="2033"/>
                    </a:lnTo>
                    <a:lnTo>
                      <a:pt x="1742" y="2026"/>
                    </a:lnTo>
                    <a:lnTo>
                      <a:pt x="1760" y="1955"/>
                    </a:lnTo>
                    <a:lnTo>
                      <a:pt x="1758" y="1882"/>
                    </a:lnTo>
                    <a:lnTo>
                      <a:pt x="1760" y="1873"/>
                    </a:lnTo>
                    <a:lnTo>
                      <a:pt x="1764" y="1868"/>
                    </a:lnTo>
                    <a:lnTo>
                      <a:pt x="1784" y="1854"/>
                    </a:lnTo>
                    <a:lnTo>
                      <a:pt x="1786" y="1851"/>
                    </a:lnTo>
                    <a:lnTo>
                      <a:pt x="1802" y="1843"/>
                    </a:lnTo>
                    <a:lnTo>
                      <a:pt x="1806" y="1838"/>
                    </a:lnTo>
                    <a:lnTo>
                      <a:pt x="1810" y="1832"/>
                    </a:lnTo>
                    <a:lnTo>
                      <a:pt x="1817" y="1824"/>
                    </a:lnTo>
                    <a:lnTo>
                      <a:pt x="1826" y="1786"/>
                    </a:lnTo>
                    <a:lnTo>
                      <a:pt x="1817" y="1742"/>
                    </a:lnTo>
                    <a:lnTo>
                      <a:pt x="1815" y="1740"/>
                    </a:lnTo>
                    <a:lnTo>
                      <a:pt x="1817" y="1674"/>
                    </a:lnTo>
                    <a:lnTo>
                      <a:pt x="1804" y="1627"/>
                    </a:lnTo>
                    <a:lnTo>
                      <a:pt x="1802" y="1611"/>
                    </a:lnTo>
                    <a:lnTo>
                      <a:pt x="1807" y="1587"/>
                    </a:lnTo>
                    <a:lnTo>
                      <a:pt x="1850" y="1508"/>
                    </a:lnTo>
                    <a:lnTo>
                      <a:pt x="1864" y="1449"/>
                    </a:lnTo>
                    <a:lnTo>
                      <a:pt x="1878" y="1432"/>
                    </a:lnTo>
                    <a:lnTo>
                      <a:pt x="1905" y="1421"/>
                    </a:lnTo>
                    <a:lnTo>
                      <a:pt x="1952" y="1384"/>
                    </a:lnTo>
                    <a:lnTo>
                      <a:pt x="1963" y="1371"/>
                    </a:lnTo>
                    <a:lnTo>
                      <a:pt x="1966" y="1369"/>
                    </a:lnTo>
                    <a:lnTo>
                      <a:pt x="1995" y="1325"/>
                    </a:lnTo>
                    <a:lnTo>
                      <a:pt x="2001" y="1322"/>
                    </a:lnTo>
                    <a:lnTo>
                      <a:pt x="2009" y="1307"/>
                    </a:lnTo>
                    <a:lnTo>
                      <a:pt x="2012" y="1305"/>
                    </a:lnTo>
                    <a:lnTo>
                      <a:pt x="2077" y="1214"/>
                    </a:lnTo>
                    <a:lnTo>
                      <a:pt x="2077" y="1209"/>
                    </a:lnTo>
                    <a:lnTo>
                      <a:pt x="2080" y="1202"/>
                    </a:lnTo>
                    <a:lnTo>
                      <a:pt x="2083" y="1192"/>
                    </a:lnTo>
                    <a:lnTo>
                      <a:pt x="2079" y="1148"/>
                    </a:lnTo>
                    <a:lnTo>
                      <a:pt x="2080" y="1126"/>
                    </a:lnTo>
                    <a:lnTo>
                      <a:pt x="2083" y="1117"/>
                    </a:lnTo>
                    <a:lnTo>
                      <a:pt x="2086" y="1114"/>
                    </a:lnTo>
                    <a:lnTo>
                      <a:pt x="2088" y="1111"/>
                    </a:lnTo>
                    <a:lnTo>
                      <a:pt x="2102" y="1104"/>
                    </a:lnTo>
                    <a:lnTo>
                      <a:pt x="2112" y="1104"/>
                    </a:lnTo>
                    <a:lnTo>
                      <a:pt x="2134" y="1109"/>
                    </a:lnTo>
                    <a:lnTo>
                      <a:pt x="2137" y="1109"/>
                    </a:lnTo>
                    <a:lnTo>
                      <a:pt x="2151" y="1107"/>
                    </a:lnTo>
                    <a:lnTo>
                      <a:pt x="2156" y="1104"/>
                    </a:lnTo>
                    <a:lnTo>
                      <a:pt x="2162" y="1100"/>
                    </a:lnTo>
                    <a:lnTo>
                      <a:pt x="2167" y="1096"/>
                    </a:lnTo>
                    <a:lnTo>
                      <a:pt x="2176" y="1082"/>
                    </a:lnTo>
                    <a:lnTo>
                      <a:pt x="2178" y="1076"/>
                    </a:lnTo>
                    <a:lnTo>
                      <a:pt x="2179" y="1038"/>
                    </a:lnTo>
                    <a:lnTo>
                      <a:pt x="2186" y="1027"/>
                    </a:lnTo>
                    <a:lnTo>
                      <a:pt x="2195" y="1019"/>
                    </a:lnTo>
                    <a:lnTo>
                      <a:pt x="2206" y="1016"/>
                    </a:lnTo>
                    <a:lnTo>
                      <a:pt x="2230" y="1017"/>
                    </a:lnTo>
                    <a:lnTo>
                      <a:pt x="2232" y="1019"/>
                    </a:lnTo>
                    <a:lnTo>
                      <a:pt x="2236" y="1019"/>
                    </a:lnTo>
                    <a:lnTo>
                      <a:pt x="2247" y="1017"/>
                    </a:lnTo>
                    <a:lnTo>
                      <a:pt x="2257" y="1010"/>
                    </a:lnTo>
                    <a:lnTo>
                      <a:pt x="2263" y="1008"/>
                    </a:lnTo>
                    <a:lnTo>
                      <a:pt x="2299" y="961"/>
                    </a:lnTo>
                    <a:lnTo>
                      <a:pt x="2315" y="928"/>
                    </a:lnTo>
                    <a:lnTo>
                      <a:pt x="2315" y="921"/>
                    </a:lnTo>
                    <a:lnTo>
                      <a:pt x="2318" y="910"/>
                    </a:lnTo>
                    <a:lnTo>
                      <a:pt x="2318" y="907"/>
                    </a:lnTo>
                    <a:lnTo>
                      <a:pt x="2321" y="868"/>
                    </a:lnTo>
                    <a:lnTo>
                      <a:pt x="2321" y="866"/>
                    </a:lnTo>
                    <a:lnTo>
                      <a:pt x="2326" y="855"/>
                    </a:lnTo>
                    <a:lnTo>
                      <a:pt x="2326" y="852"/>
                    </a:lnTo>
                    <a:lnTo>
                      <a:pt x="2328" y="842"/>
                    </a:lnTo>
                    <a:lnTo>
                      <a:pt x="2331" y="838"/>
                    </a:lnTo>
                    <a:lnTo>
                      <a:pt x="2334" y="812"/>
                    </a:lnTo>
                    <a:lnTo>
                      <a:pt x="2367" y="718"/>
                    </a:lnTo>
                    <a:lnTo>
                      <a:pt x="2367" y="716"/>
                    </a:lnTo>
                    <a:lnTo>
                      <a:pt x="2386" y="674"/>
                    </a:lnTo>
                    <a:lnTo>
                      <a:pt x="2392" y="667"/>
                    </a:lnTo>
                    <a:lnTo>
                      <a:pt x="2397" y="657"/>
                    </a:lnTo>
                    <a:lnTo>
                      <a:pt x="2427" y="608"/>
                    </a:lnTo>
                    <a:lnTo>
                      <a:pt x="2430" y="604"/>
                    </a:lnTo>
                    <a:lnTo>
                      <a:pt x="2441" y="576"/>
                    </a:lnTo>
                    <a:lnTo>
                      <a:pt x="2441" y="574"/>
                    </a:lnTo>
                    <a:lnTo>
                      <a:pt x="2451" y="557"/>
                    </a:lnTo>
                    <a:lnTo>
                      <a:pt x="2452" y="550"/>
                    </a:lnTo>
                    <a:lnTo>
                      <a:pt x="2457" y="541"/>
                    </a:lnTo>
                    <a:lnTo>
                      <a:pt x="2462" y="536"/>
                    </a:lnTo>
                    <a:lnTo>
                      <a:pt x="2468" y="532"/>
                    </a:lnTo>
                    <a:lnTo>
                      <a:pt x="2514" y="515"/>
                    </a:lnTo>
                    <a:lnTo>
                      <a:pt x="2520" y="510"/>
                    </a:lnTo>
                    <a:lnTo>
                      <a:pt x="2520" y="508"/>
                    </a:lnTo>
                    <a:lnTo>
                      <a:pt x="2517" y="508"/>
                    </a:lnTo>
                    <a:lnTo>
                      <a:pt x="2512" y="495"/>
                    </a:lnTo>
                    <a:lnTo>
                      <a:pt x="2509" y="492"/>
                    </a:lnTo>
                    <a:lnTo>
                      <a:pt x="2507" y="488"/>
                    </a:lnTo>
                    <a:lnTo>
                      <a:pt x="2505" y="486"/>
                    </a:lnTo>
                    <a:lnTo>
                      <a:pt x="2496" y="486"/>
                    </a:lnTo>
                    <a:lnTo>
                      <a:pt x="2485" y="488"/>
                    </a:lnTo>
                    <a:lnTo>
                      <a:pt x="2484" y="492"/>
                    </a:lnTo>
                    <a:lnTo>
                      <a:pt x="2484" y="493"/>
                    </a:lnTo>
                    <a:lnTo>
                      <a:pt x="2462" y="513"/>
                    </a:lnTo>
                    <a:lnTo>
                      <a:pt x="2457" y="510"/>
                    </a:lnTo>
                    <a:lnTo>
                      <a:pt x="2452" y="508"/>
                    </a:lnTo>
                    <a:lnTo>
                      <a:pt x="2454" y="504"/>
                    </a:lnTo>
                    <a:lnTo>
                      <a:pt x="2454" y="495"/>
                    </a:lnTo>
                    <a:lnTo>
                      <a:pt x="2452" y="486"/>
                    </a:lnTo>
                    <a:lnTo>
                      <a:pt x="2449" y="484"/>
                    </a:lnTo>
                    <a:lnTo>
                      <a:pt x="2407" y="484"/>
                    </a:lnTo>
                    <a:lnTo>
                      <a:pt x="2375" y="492"/>
                    </a:lnTo>
                    <a:lnTo>
                      <a:pt x="2367" y="492"/>
                    </a:lnTo>
                    <a:lnTo>
                      <a:pt x="2363" y="488"/>
                    </a:lnTo>
                    <a:lnTo>
                      <a:pt x="2354" y="488"/>
                    </a:lnTo>
                    <a:lnTo>
                      <a:pt x="2343" y="484"/>
                    </a:lnTo>
                    <a:lnTo>
                      <a:pt x="2334" y="477"/>
                    </a:lnTo>
                    <a:lnTo>
                      <a:pt x="2323" y="473"/>
                    </a:lnTo>
                    <a:lnTo>
                      <a:pt x="2320" y="471"/>
                    </a:lnTo>
                    <a:lnTo>
                      <a:pt x="2254" y="459"/>
                    </a:lnTo>
                    <a:lnTo>
                      <a:pt x="2233" y="451"/>
                    </a:lnTo>
                    <a:lnTo>
                      <a:pt x="2222" y="449"/>
                    </a:lnTo>
                    <a:lnTo>
                      <a:pt x="2221" y="448"/>
                    </a:lnTo>
                    <a:lnTo>
                      <a:pt x="2217" y="440"/>
                    </a:lnTo>
                    <a:lnTo>
                      <a:pt x="2214" y="438"/>
                    </a:lnTo>
                    <a:lnTo>
                      <a:pt x="2210" y="432"/>
                    </a:lnTo>
                    <a:lnTo>
                      <a:pt x="2203" y="421"/>
                    </a:lnTo>
                    <a:lnTo>
                      <a:pt x="2178" y="401"/>
                    </a:lnTo>
                    <a:lnTo>
                      <a:pt x="2126" y="390"/>
                    </a:lnTo>
                    <a:lnTo>
                      <a:pt x="2121" y="386"/>
                    </a:lnTo>
                    <a:lnTo>
                      <a:pt x="2112" y="382"/>
                    </a:lnTo>
                    <a:lnTo>
                      <a:pt x="2105" y="377"/>
                    </a:lnTo>
                    <a:lnTo>
                      <a:pt x="2083" y="366"/>
                    </a:lnTo>
                    <a:lnTo>
                      <a:pt x="2077" y="366"/>
                    </a:lnTo>
                    <a:lnTo>
                      <a:pt x="2070" y="368"/>
                    </a:lnTo>
                    <a:lnTo>
                      <a:pt x="2068" y="368"/>
                    </a:lnTo>
                    <a:lnTo>
                      <a:pt x="2061" y="375"/>
                    </a:lnTo>
                    <a:lnTo>
                      <a:pt x="2059" y="375"/>
                    </a:lnTo>
                    <a:lnTo>
                      <a:pt x="2058" y="377"/>
                    </a:lnTo>
                    <a:lnTo>
                      <a:pt x="2055" y="377"/>
                    </a:lnTo>
                    <a:lnTo>
                      <a:pt x="2047" y="375"/>
                    </a:lnTo>
                    <a:lnTo>
                      <a:pt x="2044" y="373"/>
                    </a:lnTo>
                    <a:lnTo>
                      <a:pt x="2044" y="368"/>
                    </a:lnTo>
                    <a:lnTo>
                      <a:pt x="2031" y="351"/>
                    </a:lnTo>
                    <a:lnTo>
                      <a:pt x="2026" y="340"/>
                    </a:lnTo>
                    <a:lnTo>
                      <a:pt x="2017" y="331"/>
                    </a:lnTo>
                    <a:lnTo>
                      <a:pt x="2009" y="329"/>
                    </a:lnTo>
                    <a:lnTo>
                      <a:pt x="1990" y="317"/>
                    </a:lnTo>
                    <a:lnTo>
                      <a:pt x="1988" y="309"/>
                    </a:lnTo>
                    <a:lnTo>
                      <a:pt x="1988" y="301"/>
                    </a:lnTo>
                    <a:lnTo>
                      <a:pt x="1984" y="298"/>
                    </a:lnTo>
                    <a:lnTo>
                      <a:pt x="1960" y="295"/>
                    </a:lnTo>
                    <a:lnTo>
                      <a:pt x="1948" y="333"/>
                    </a:lnTo>
                    <a:lnTo>
                      <a:pt x="1937" y="342"/>
                    </a:lnTo>
                    <a:lnTo>
                      <a:pt x="1930" y="342"/>
                    </a:lnTo>
                    <a:lnTo>
                      <a:pt x="1928" y="340"/>
                    </a:lnTo>
                    <a:lnTo>
                      <a:pt x="1922" y="339"/>
                    </a:lnTo>
                    <a:lnTo>
                      <a:pt x="1911" y="333"/>
                    </a:lnTo>
                    <a:lnTo>
                      <a:pt x="1908" y="333"/>
                    </a:lnTo>
                    <a:lnTo>
                      <a:pt x="1883" y="325"/>
                    </a:lnTo>
                    <a:lnTo>
                      <a:pt x="1864" y="342"/>
                    </a:lnTo>
                    <a:lnTo>
                      <a:pt x="1861" y="350"/>
                    </a:lnTo>
                    <a:lnTo>
                      <a:pt x="1853" y="357"/>
                    </a:lnTo>
                    <a:lnTo>
                      <a:pt x="1850" y="368"/>
                    </a:lnTo>
                    <a:lnTo>
                      <a:pt x="1848" y="372"/>
                    </a:lnTo>
                    <a:lnTo>
                      <a:pt x="1826" y="364"/>
                    </a:lnTo>
                    <a:lnTo>
                      <a:pt x="1821" y="357"/>
                    </a:lnTo>
                    <a:lnTo>
                      <a:pt x="1813" y="342"/>
                    </a:lnTo>
                    <a:lnTo>
                      <a:pt x="1791" y="335"/>
                    </a:lnTo>
                    <a:lnTo>
                      <a:pt x="1780" y="333"/>
                    </a:lnTo>
                    <a:lnTo>
                      <a:pt x="1771" y="325"/>
                    </a:lnTo>
                    <a:lnTo>
                      <a:pt x="1753" y="317"/>
                    </a:lnTo>
                    <a:lnTo>
                      <a:pt x="1742" y="301"/>
                    </a:lnTo>
                    <a:lnTo>
                      <a:pt x="1736" y="296"/>
                    </a:lnTo>
                    <a:lnTo>
                      <a:pt x="1715" y="290"/>
                    </a:lnTo>
                    <a:lnTo>
                      <a:pt x="1709" y="287"/>
                    </a:lnTo>
                    <a:lnTo>
                      <a:pt x="1708" y="301"/>
                    </a:lnTo>
                    <a:lnTo>
                      <a:pt x="1704" y="307"/>
                    </a:lnTo>
                    <a:lnTo>
                      <a:pt x="1700" y="309"/>
                    </a:lnTo>
                    <a:lnTo>
                      <a:pt x="1686" y="309"/>
                    </a:lnTo>
                    <a:lnTo>
                      <a:pt x="1678" y="314"/>
                    </a:lnTo>
                    <a:lnTo>
                      <a:pt x="1671" y="333"/>
                    </a:lnTo>
                    <a:lnTo>
                      <a:pt x="1671" y="335"/>
                    </a:lnTo>
                    <a:lnTo>
                      <a:pt x="1668" y="340"/>
                    </a:lnTo>
                    <a:lnTo>
                      <a:pt x="1649" y="350"/>
                    </a:lnTo>
                    <a:lnTo>
                      <a:pt x="1646" y="346"/>
                    </a:lnTo>
                    <a:lnTo>
                      <a:pt x="1627" y="342"/>
                    </a:lnTo>
                    <a:lnTo>
                      <a:pt x="1611" y="351"/>
                    </a:lnTo>
                    <a:lnTo>
                      <a:pt x="1607" y="353"/>
                    </a:lnTo>
                    <a:lnTo>
                      <a:pt x="1602" y="353"/>
                    </a:lnTo>
                    <a:lnTo>
                      <a:pt x="1600" y="342"/>
                    </a:lnTo>
                    <a:lnTo>
                      <a:pt x="1600" y="331"/>
                    </a:lnTo>
                    <a:lnTo>
                      <a:pt x="1599" y="322"/>
                    </a:lnTo>
                    <a:lnTo>
                      <a:pt x="1591" y="325"/>
                    </a:lnTo>
                    <a:lnTo>
                      <a:pt x="1586" y="331"/>
                    </a:lnTo>
                    <a:lnTo>
                      <a:pt x="1569" y="331"/>
                    </a:lnTo>
                    <a:lnTo>
                      <a:pt x="1544" y="322"/>
                    </a:lnTo>
                    <a:lnTo>
                      <a:pt x="1534" y="320"/>
                    </a:lnTo>
                    <a:lnTo>
                      <a:pt x="1531" y="325"/>
                    </a:lnTo>
                    <a:lnTo>
                      <a:pt x="1529" y="331"/>
                    </a:lnTo>
                    <a:lnTo>
                      <a:pt x="1540" y="342"/>
                    </a:lnTo>
                    <a:lnTo>
                      <a:pt x="1531" y="344"/>
                    </a:lnTo>
                    <a:lnTo>
                      <a:pt x="1518" y="344"/>
                    </a:lnTo>
                    <a:lnTo>
                      <a:pt x="1512" y="346"/>
                    </a:lnTo>
                    <a:lnTo>
                      <a:pt x="1509" y="346"/>
                    </a:lnTo>
                    <a:lnTo>
                      <a:pt x="1500" y="357"/>
                    </a:lnTo>
                    <a:lnTo>
                      <a:pt x="1496" y="357"/>
                    </a:lnTo>
                    <a:lnTo>
                      <a:pt x="1425" y="339"/>
                    </a:lnTo>
                    <a:lnTo>
                      <a:pt x="1420" y="335"/>
                    </a:lnTo>
                    <a:lnTo>
                      <a:pt x="1420" y="309"/>
                    </a:lnTo>
                    <a:lnTo>
                      <a:pt x="1414" y="285"/>
                    </a:lnTo>
                    <a:lnTo>
                      <a:pt x="1394" y="284"/>
                    </a:lnTo>
                    <a:lnTo>
                      <a:pt x="1376" y="273"/>
                    </a:lnTo>
                    <a:lnTo>
                      <a:pt x="1369" y="266"/>
                    </a:lnTo>
                    <a:lnTo>
                      <a:pt x="1358" y="262"/>
                    </a:lnTo>
                    <a:lnTo>
                      <a:pt x="1356" y="262"/>
                    </a:lnTo>
                    <a:lnTo>
                      <a:pt x="1304" y="274"/>
                    </a:lnTo>
                    <a:lnTo>
                      <a:pt x="1299" y="274"/>
                    </a:lnTo>
                    <a:lnTo>
                      <a:pt x="1293" y="273"/>
                    </a:lnTo>
                    <a:lnTo>
                      <a:pt x="1256" y="252"/>
                    </a:lnTo>
                    <a:lnTo>
                      <a:pt x="1216" y="209"/>
                    </a:lnTo>
                    <a:lnTo>
                      <a:pt x="1209" y="197"/>
                    </a:lnTo>
                    <a:lnTo>
                      <a:pt x="1209" y="189"/>
                    </a:lnTo>
                    <a:lnTo>
                      <a:pt x="1206" y="178"/>
                    </a:lnTo>
                    <a:lnTo>
                      <a:pt x="1198" y="165"/>
                    </a:lnTo>
                    <a:lnTo>
                      <a:pt x="1184" y="159"/>
                    </a:lnTo>
                    <a:lnTo>
                      <a:pt x="1176" y="153"/>
                    </a:lnTo>
                    <a:lnTo>
                      <a:pt x="1173" y="143"/>
                    </a:lnTo>
                    <a:lnTo>
                      <a:pt x="1168" y="142"/>
                    </a:lnTo>
                    <a:lnTo>
                      <a:pt x="1163" y="131"/>
                    </a:lnTo>
                    <a:lnTo>
                      <a:pt x="1162" y="128"/>
                    </a:lnTo>
                    <a:lnTo>
                      <a:pt x="1160" y="126"/>
                    </a:lnTo>
                    <a:lnTo>
                      <a:pt x="1149" y="126"/>
                    </a:lnTo>
                    <a:lnTo>
                      <a:pt x="1149" y="110"/>
                    </a:lnTo>
                    <a:lnTo>
                      <a:pt x="1162" y="102"/>
                    </a:lnTo>
                    <a:lnTo>
                      <a:pt x="1176" y="80"/>
                    </a:lnTo>
                    <a:lnTo>
                      <a:pt x="1176" y="73"/>
                    </a:lnTo>
                    <a:lnTo>
                      <a:pt x="1162" y="71"/>
                    </a:lnTo>
                    <a:lnTo>
                      <a:pt x="1157" y="73"/>
                    </a:lnTo>
                    <a:lnTo>
                      <a:pt x="1152" y="58"/>
                    </a:lnTo>
                    <a:lnTo>
                      <a:pt x="1149" y="41"/>
                    </a:lnTo>
                    <a:lnTo>
                      <a:pt x="1147" y="34"/>
                    </a:lnTo>
                    <a:lnTo>
                      <a:pt x="1130" y="34"/>
                    </a:lnTo>
                    <a:lnTo>
                      <a:pt x="1114" y="38"/>
                    </a:lnTo>
                    <a:lnTo>
                      <a:pt x="1085" y="49"/>
                    </a:lnTo>
                    <a:lnTo>
                      <a:pt x="1081" y="45"/>
                    </a:lnTo>
                    <a:lnTo>
                      <a:pt x="1070" y="44"/>
                    </a:lnTo>
                    <a:lnTo>
                      <a:pt x="1061" y="47"/>
                    </a:lnTo>
                    <a:lnTo>
                      <a:pt x="1059" y="52"/>
                    </a:lnTo>
                    <a:lnTo>
                      <a:pt x="1056" y="52"/>
                    </a:lnTo>
                    <a:lnTo>
                      <a:pt x="1054" y="55"/>
                    </a:lnTo>
                    <a:lnTo>
                      <a:pt x="1050" y="55"/>
                    </a:lnTo>
                    <a:lnTo>
                      <a:pt x="1043" y="52"/>
                    </a:lnTo>
                    <a:lnTo>
                      <a:pt x="1042" y="49"/>
                    </a:lnTo>
                    <a:lnTo>
                      <a:pt x="1043" y="44"/>
                    </a:lnTo>
                    <a:lnTo>
                      <a:pt x="1050" y="41"/>
                    </a:lnTo>
                    <a:lnTo>
                      <a:pt x="1054" y="38"/>
                    </a:lnTo>
                    <a:lnTo>
                      <a:pt x="1056" y="34"/>
                    </a:lnTo>
                    <a:lnTo>
                      <a:pt x="1056" y="27"/>
                    </a:lnTo>
                    <a:lnTo>
                      <a:pt x="1054" y="27"/>
                    </a:lnTo>
                    <a:lnTo>
                      <a:pt x="1053" y="23"/>
                    </a:lnTo>
                    <a:lnTo>
                      <a:pt x="1059" y="3"/>
                    </a:lnTo>
                    <a:lnTo>
                      <a:pt x="1061" y="3"/>
                    </a:lnTo>
                    <a:lnTo>
                      <a:pt x="1064" y="0"/>
                    </a:lnTo>
                    <a:lnTo>
                      <a:pt x="1061" y="0"/>
                    </a:lnTo>
                    <a:lnTo>
                      <a:pt x="950" y="30"/>
                    </a:lnTo>
                    <a:lnTo>
                      <a:pt x="947" y="30"/>
                    </a:lnTo>
                    <a:lnTo>
                      <a:pt x="943" y="33"/>
                    </a:lnTo>
                    <a:lnTo>
                      <a:pt x="921" y="38"/>
                    </a:lnTo>
                    <a:lnTo>
                      <a:pt x="919" y="41"/>
                    </a:lnTo>
                    <a:lnTo>
                      <a:pt x="919" y="55"/>
                    </a:lnTo>
                    <a:lnTo>
                      <a:pt x="921" y="60"/>
                    </a:lnTo>
                    <a:lnTo>
                      <a:pt x="917" y="82"/>
                    </a:lnTo>
                    <a:lnTo>
                      <a:pt x="919" y="106"/>
                    </a:lnTo>
                    <a:lnTo>
                      <a:pt x="914" y="115"/>
                    </a:lnTo>
                    <a:lnTo>
                      <a:pt x="908" y="120"/>
                    </a:lnTo>
                    <a:lnTo>
                      <a:pt x="889" y="121"/>
                    </a:lnTo>
                    <a:lnTo>
                      <a:pt x="881" y="117"/>
                    </a:lnTo>
                    <a:lnTo>
                      <a:pt x="859" y="120"/>
                    </a:lnTo>
                    <a:lnTo>
                      <a:pt x="834" y="137"/>
                    </a:lnTo>
                    <a:lnTo>
                      <a:pt x="812" y="187"/>
                    </a:lnTo>
                    <a:lnTo>
                      <a:pt x="808" y="191"/>
                    </a:lnTo>
                    <a:lnTo>
                      <a:pt x="794" y="202"/>
                    </a:lnTo>
                    <a:lnTo>
                      <a:pt x="779" y="200"/>
                    </a:lnTo>
                    <a:lnTo>
                      <a:pt x="779" y="197"/>
                    </a:lnTo>
                    <a:lnTo>
                      <a:pt x="777" y="187"/>
                    </a:lnTo>
                    <a:lnTo>
                      <a:pt x="770" y="183"/>
                    </a:lnTo>
                    <a:lnTo>
                      <a:pt x="759" y="186"/>
                    </a:lnTo>
                    <a:lnTo>
                      <a:pt x="748" y="187"/>
                    </a:lnTo>
                    <a:lnTo>
                      <a:pt x="747" y="187"/>
                    </a:lnTo>
                    <a:lnTo>
                      <a:pt x="715" y="175"/>
                    </a:lnTo>
                    <a:lnTo>
                      <a:pt x="710" y="169"/>
                    </a:lnTo>
                    <a:lnTo>
                      <a:pt x="695" y="172"/>
                    </a:lnTo>
                    <a:lnTo>
                      <a:pt x="688" y="176"/>
                    </a:lnTo>
                    <a:lnTo>
                      <a:pt x="682" y="178"/>
                    </a:lnTo>
                    <a:lnTo>
                      <a:pt x="663" y="183"/>
                    </a:lnTo>
                    <a:lnTo>
                      <a:pt x="657" y="183"/>
                    </a:lnTo>
                    <a:lnTo>
                      <a:pt x="648" y="187"/>
                    </a:lnTo>
                    <a:lnTo>
                      <a:pt x="639" y="189"/>
                    </a:lnTo>
                    <a:lnTo>
                      <a:pt x="635" y="191"/>
                    </a:lnTo>
                    <a:lnTo>
                      <a:pt x="635" y="198"/>
                    </a:lnTo>
                    <a:lnTo>
                      <a:pt x="627" y="213"/>
                    </a:lnTo>
                    <a:lnTo>
                      <a:pt x="624" y="208"/>
                    </a:lnTo>
                    <a:lnTo>
                      <a:pt x="624" y="200"/>
                    </a:lnTo>
                    <a:lnTo>
                      <a:pt x="611" y="183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549">
                <a:extLst>
                  <a:ext uri="{FF2B5EF4-FFF2-40B4-BE49-F238E27FC236}">
                    <a16:creationId xmlns:a16="http://schemas.microsoft.com/office/drawing/2014/main" id="{31C85958-1B75-BE62-7D6F-87DC0AE118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8" y="1790"/>
                <a:ext cx="165" cy="336"/>
              </a:xfrm>
              <a:custGeom>
                <a:avLst/>
                <a:gdLst>
                  <a:gd name="T0" fmla="*/ 103 w 1158"/>
                  <a:gd name="T1" fmla="*/ 2344 h 2351"/>
                  <a:gd name="T2" fmla="*/ 125 w 1158"/>
                  <a:gd name="T3" fmla="*/ 2292 h 2351"/>
                  <a:gd name="T4" fmla="*/ 103 w 1158"/>
                  <a:gd name="T5" fmla="*/ 2250 h 2351"/>
                  <a:gd name="T6" fmla="*/ 106 w 1158"/>
                  <a:gd name="T7" fmla="*/ 2195 h 2351"/>
                  <a:gd name="T8" fmla="*/ 114 w 1158"/>
                  <a:gd name="T9" fmla="*/ 2172 h 2351"/>
                  <a:gd name="T10" fmla="*/ 125 w 1158"/>
                  <a:gd name="T11" fmla="*/ 2125 h 2351"/>
                  <a:gd name="T12" fmla="*/ 149 w 1158"/>
                  <a:gd name="T13" fmla="*/ 2069 h 2351"/>
                  <a:gd name="T14" fmla="*/ 178 w 1158"/>
                  <a:gd name="T15" fmla="*/ 2046 h 2351"/>
                  <a:gd name="T16" fmla="*/ 207 w 1158"/>
                  <a:gd name="T17" fmla="*/ 1992 h 2351"/>
                  <a:gd name="T18" fmla="*/ 178 w 1158"/>
                  <a:gd name="T19" fmla="*/ 1961 h 2351"/>
                  <a:gd name="T20" fmla="*/ 138 w 1158"/>
                  <a:gd name="T21" fmla="*/ 1936 h 2351"/>
                  <a:gd name="T22" fmla="*/ 87 w 1158"/>
                  <a:gd name="T23" fmla="*/ 1907 h 2351"/>
                  <a:gd name="T24" fmla="*/ 65 w 1158"/>
                  <a:gd name="T25" fmla="*/ 1882 h 2351"/>
                  <a:gd name="T26" fmla="*/ 18 w 1158"/>
                  <a:gd name="T27" fmla="*/ 1820 h 2351"/>
                  <a:gd name="T28" fmla="*/ 38 w 1158"/>
                  <a:gd name="T29" fmla="*/ 1787 h 2351"/>
                  <a:gd name="T30" fmla="*/ 16 w 1158"/>
                  <a:gd name="T31" fmla="*/ 1762 h 2351"/>
                  <a:gd name="T32" fmla="*/ 18 w 1158"/>
                  <a:gd name="T33" fmla="*/ 1721 h 2351"/>
                  <a:gd name="T34" fmla="*/ 79 w 1158"/>
                  <a:gd name="T35" fmla="*/ 1610 h 2351"/>
                  <a:gd name="T36" fmla="*/ 127 w 1158"/>
                  <a:gd name="T37" fmla="*/ 1543 h 2351"/>
                  <a:gd name="T38" fmla="*/ 138 w 1158"/>
                  <a:gd name="T39" fmla="*/ 1550 h 2351"/>
                  <a:gd name="T40" fmla="*/ 160 w 1158"/>
                  <a:gd name="T41" fmla="*/ 1501 h 2351"/>
                  <a:gd name="T42" fmla="*/ 90 w 1158"/>
                  <a:gd name="T43" fmla="*/ 1398 h 2351"/>
                  <a:gd name="T44" fmla="*/ 127 w 1158"/>
                  <a:gd name="T45" fmla="*/ 1358 h 2351"/>
                  <a:gd name="T46" fmla="*/ 164 w 1158"/>
                  <a:gd name="T47" fmla="*/ 1325 h 2351"/>
                  <a:gd name="T48" fmla="*/ 196 w 1158"/>
                  <a:gd name="T49" fmla="*/ 1304 h 2351"/>
                  <a:gd name="T50" fmla="*/ 235 w 1158"/>
                  <a:gd name="T51" fmla="*/ 1255 h 2351"/>
                  <a:gd name="T52" fmla="*/ 256 w 1158"/>
                  <a:gd name="T53" fmla="*/ 1234 h 2351"/>
                  <a:gd name="T54" fmla="*/ 358 w 1158"/>
                  <a:gd name="T55" fmla="*/ 1131 h 2351"/>
                  <a:gd name="T56" fmla="*/ 362 w 1158"/>
                  <a:gd name="T57" fmla="*/ 1114 h 2351"/>
                  <a:gd name="T58" fmla="*/ 413 w 1158"/>
                  <a:gd name="T59" fmla="*/ 1080 h 2351"/>
                  <a:gd name="T60" fmla="*/ 475 w 1158"/>
                  <a:gd name="T61" fmla="*/ 1042 h 2351"/>
                  <a:gd name="T62" fmla="*/ 522 w 1158"/>
                  <a:gd name="T63" fmla="*/ 1005 h 2351"/>
                  <a:gd name="T64" fmla="*/ 548 w 1158"/>
                  <a:gd name="T65" fmla="*/ 976 h 2351"/>
                  <a:gd name="T66" fmla="*/ 571 w 1158"/>
                  <a:gd name="T67" fmla="*/ 972 h 2351"/>
                  <a:gd name="T68" fmla="*/ 584 w 1158"/>
                  <a:gd name="T69" fmla="*/ 953 h 2351"/>
                  <a:gd name="T70" fmla="*/ 600 w 1158"/>
                  <a:gd name="T71" fmla="*/ 917 h 2351"/>
                  <a:gd name="T72" fmla="*/ 655 w 1158"/>
                  <a:gd name="T73" fmla="*/ 900 h 2351"/>
                  <a:gd name="T74" fmla="*/ 669 w 1158"/>
                  <a:gd name="T75" fmla="*/ 869 h 2351"/>
                  <a:gd name="T76" fmla="*/ 704 w 1158"/>
                  <a:gd name="T77" fmla="*/ 808 h 2351"/>
                  <a:gd name="T78" fmla="*/ 650 w 1158"/>
                  <a:gd name="T79" fmla="*/ 746 h 2351"/>
                  <a:gd name="T80" fmla="*/ 668 w 1158"/>
                  <a:gd name="T81" fmla="*/ 691 h 2351"/>
                  <a:gd name="T82" fmla="*/ 701 w 1158"/>
                  <a:gd name="T83" fmla="*/ 637 h 2351"/>
                  <a:gd name="T84" fmla="*/ 671 w 1158"/>
                  <a:gd name="T85" fmla="*/ 476 h 2351"/>
                  <a:gd name="T86" fmla="*/ 646 w 1158"/>
                  <a:gd name="T87" fmla="*/ 443 h 2351"/>
                  <a:gd name="T88" fmla="*/ 688 w 1158"/>
                  <a:gd name="T89" fmla="*/ 386 h 2351"/>
                  <a:gd name="T90" fmla="*/ 708 w 1158"/>
                  <a:gd name="T91" fmla="*/ 354 h 2351"/>
                  <a:gd name="T92" fmla="*/ 745 w 1158"/>
                  <a:gd name="T93" fmla="*/ 306 h 2351"/>
                  <a:gd name="T94" fmla="*/ 767 w 1158"/>
                  <a:gd name="T95" fmla="*/ 308 h 2351"/>
                  <a:gd name="T96" fmla="*/ 795 w 1158"/>
                  <a:gd name="T97" fmla="*/ 305 h 2351"/>
                  <a:gd name="T98" fmla="*/ 876 w 1158"/>
                  <a:gd name="T99" fmla="*/ 275 h 2351"/>
                  <a:gd name="T100" fmla="*/ 963 w 1158"/>
                  <a:gd name="T101" fmla="*/ 240 h 2351"/>
                  <a:gd name="T102" fmla="*/ 1008 w 1158"/>
                  <a:gd name="T103" fmla="*/ 217 h 2351"/>
                  <a:gd name="T104" fmla="*/ 1041 w 1158"/>
                  <a:gd name="T105" fmla="*/ 153 h 2351"/>
                  <a:gd name="T106" fmla="*/ 1103 w 1158"/>
                  <a:gd name="T107" fmla="*/ 105 h 2351"/>
                  <a:gd name="T108" fmla="*/ 1158 w 1158"/>
                  <a:gd name="T109" fmla="*/ 64 h 2351"/>
                  <a:gd name="T110" fmla="*/ 1114 w 1158"/>
                  <a:gd name="T111" fmla="*/ 33 h 2351"/>
                  <a:gd name="T112" fmla="*/ 1125 w 1158"/>
                  <a:gd name="T113" fmla="*/ 15 h 2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58" h="2351">
                    <a:moveTo>
                      <a:pt x="62" y="2330"/>
                    </a:moveTo>
                    <a:lnTo>
                      <a:pt x="90" y="2351"/>
                    </a:lnTo>
                    <a:lnTo>
                      <a:pt x="103" y="2344"/>
                    </a:lnTo>
                    <a:lnTo>
                      <a:pt x="125" y="2320"/>
                    </a:lnTo>
                    <a:lnTo>
                      <a:pt x="131" y="2309"/>
                    </a:lnTo>
                    <a:lnTo>
                      <a:pt x="125" y="2292"/>
                    </a:lnTo>
                    <a:lnTo>
                      <a:pt x="114" y="2272"/>
                    </a:lnTo>
                    <a:lnTo>
                      <a:pt x="103" y="2261"/>
                    </a:lnTo>
                    <a:lnTo>
                      <a:pt x="103" y="2250"/>
                    </a:lnTo>
                    <a:lnTo>
                      <a:pt x="90" y="2242"/>
                    </a:lnTo>
                    <a:lnTo>
                      <a:pt x="90" y="2224"/>
                    </a:lnTo>
                    <a:lnTo>
                      <a:pt x="106" y="2195"/>
                    </a:lnTo>
                    <a:lnTo>
                      <a:pt x="117" y="2191"/>
                    </a:lnTo>
                    <a:lnTo>
                      <a:pt x="122" y="2178"/>
                    </a:lnTo>
                    <a:lnTo>
                      <a:pt x="114" y="2172"/>
                    </a:lnTo>
                    <a:lnTo>
                      <a:pt x="117" y="2145"/>
                    </a:lnTo>
                    <a:lnTo>
                      <a:pt x="125" y="2130"/>
                    </a:lnTo>
                    <a:lnTo>
                      <a:pt x="125" y="2125"/>
                    </a:lnTo>
                    <a:lnTo>
                      <a:pt x="142" y="2107"/>
                    </a:lnTo>
                    <a:lnTo>
                      <a:pt x="149" y="2071"/>
                    </a:lnTo>
                    <a:lnTo>
                      <a:pt x="149" y="2069"/>
                    </a:lnTo>
                    <a:lnTo>
                      <a:pt x="155" y="2067"/>
                    </a:lnTo>
                    <a:lnTo>
                      <a:pt x="174" y="2052"/>
                    </a:lnTo>
                    <a:lnTo>
                      <a:pt x="178" y="2046"/>
                    </a:lnTo>
                    <a:lnTo>
                      <a:pt x="188" y="2016"/>
                    </a:lnTo>
                    <a:lnTo>
                      <a:pt x="191" y="2010"/>
                    </a:lnTo>
                    <a:lnTo>
                      <a:pt x="207" y="1992"/>
                    </a:lnTo>
                    <a:lnTo>
                      <a:pt x="207" y="1988"/>
                    </a:lnTo>
                    <a:lnTo>
                      <a:pt x="188" y="1965"/>
                    </a:lnTo>
                    <a:lnTo>
                      <a:pt x="178" y="1961"/>
                    </a:lnTo>
                    <a:lnTo>
                      <a:pt x="174" y="1965"/>
                    </a:lnTo>
                    <a:lnTo>
                      <a:pt x="167" y="1965"/>
                    </a:lnTo>
                    <a:lnTo>
                      <a:pt x="138" y="1936"/>
                    </a:lnTo>
                    <a:lnTo>
                      <a:pt x="136" y="1936"/>
                    </a:lnTo>
                    <a:lnTo>
                      <a:pt x="95" y="1905"/>
                    </a:lnTo>
                    <a:lnTo>
                      <a:pt x="87" y="1907"/>
                    </a:lnTo>
                    <a:lnTo>
                      <a:pt x="79" y="1905"/>
                    </a:lnTo>
                    <a:lnTo>
                      <a:pt x="68" y="1893"/>
                    </a:lnTo>
                    <a:lnTo>
                      <a:pt x="65" y="1882"/>
                    </a:lnTo>
                    <a:lnTo>
                      <a:pt x="7" y="1868"/>
                    </a:lnTo>
                    <a:lnTo>
                      <a:pt x="0" y="1863"/>
                    </a:lnTo>
                    <a:lnTo>
                      <a:pt x="18" y="1820"/>
                    </a:lnTo>
                    <a:lnTo>
                      <a:pt x="35" y="1798"/>
                    </a:lnTo>
                    <a:lnTo>
                      <a:pt x="38" y="1794"/>
                    </a:lnTo>
                    <a:lnTo>
                      <a:pt x="38" y="1787"/>
                    </a:lnTo>
                    <a:lnTo>
                      <a:pt x="35" y="1776"/>
                    </a:lnTo>
                    <a:lnTo>
                      <a:pt x="18" y="1762"/>
                    </a:lnTo>
                    <a:lnTo>
                      <a:pt x="16" y="1762"/>
                    </a:lnTo>
                    <a:lnTo>
                      <a:pt x="13" y="1741"/>
                    </a:lnTo>
                    <a:lnTo>
                      <a:pt x="14" y="1732"/>
                    </a:lnTo>
                    <a:lnTo>
                      <a:pt x="18" y="1721"/>
                    </a:lnTo>
                    <a:lnTo>
                      <a:pt x="56" y="1681"/>
                    </a:lnTo>
                    <a:lnTo>
                      <a:pt x="58" y="1675"/>
                    </a:lnTo>
                    <a:lnTo>
                      <a:pt x="79" y="1610"/>
                    </a:lnTo>
                    <a:lnTo>
                      <a:pt x="95" y="1583"/>
                    </a:lnTo>
                    <a:lnTo>
                      <a:pt x="125" y="1544"/>
                    </a:lnTo>
                    <a:lnTo>
                      <a:pt x="127" y="1543"/>
                    </a:lnTo>
                    <a:lnTo>
                      <a:pt x="136" y="1550"/>
                    </a:lnTo>
                    <a:lnTo>
                      <a:pt x="138" y="1551"/>
                    </a:lnTo>
                    <a:lnTo>
                      <a:pt x="138" y="1550"/>
                    </a:lnTo>
                    <a:lnTo>
                      <a:pt x="156" y="1525"/>
                    </a:lnTo>
                    <a:lnTo>
                      <a:pt x="145" y="1518"/>
                    </a:lnTo>
                    <a:lnTo>
                      <a:pt x="160" y="1501"/>
                    </a:lnTo>
                    <a:lnTo>
                      <a:pt x="149" y="1492"/>
                    </a:lnTo>
                    <a:lnTo>
                      <a:pt x="71" y="1419"/>
                    </a:lnTo>
                    <a:lnTo>
                      <a:pt x="90" y="1398"/>
                    </a:lnTo>
                    <a:lnTo>
                      <a:pt x="98" y="1383"/>
                    </a:lnTo>
                    <a:lnTo>
                      <a:pt x="122" y="1359"/>
                    </a:lnTo>
                    <a:lnTo>
                      <a:pt x="127" y="1358"/>
                    </a:lnTo>
                    <a:lnTo>
                      <a:pt x="142" y="1347"/>
                    </a:lnTo>
                    <a:lnTo>
                      <a:pt x="149" y="1342"/>
                    </a:lnTo>
                    <a:lnTo>
                      <a:pt x="164" y="1325"/>
                    </a:lnTo>
                    <a:lnTo>
                      <a:pt x="171" y="1321"/>
                    </a:lnTo>
                    <a:lnTo>
                      <a:pt x="189" y="1311"/>
                    </a:lnTo>
                    <a:lnTo>
                      <a:pt x="196" y="1304"/>
                    </a:lnTo>
                    <a:lnTo>
                      <a:pt x="198" y="1293"/>
                    </a:lnTo>
                    <a:lnTo>
                      <a:pt x="227" y="1267"/>
                    </a:lnTo>
                    <a:lnTo>
                      <a:pt x="235" y="1255"/>
                    </a:lnTo>
                    <a:lnTo>
                      <a:pt x="243" y="1249"/>
                    </a:lnTo>
                    <a:lnTo>
                      <a:pt x="249" y="1248"/>
                    </a:lnTo>
                    <a:lnTo>
                      <a:pt x="256" y="1234"/>
                    </a:lnTo>
                    <a:lnTo>
                      <a:pt x="286" y="1212"/>
                    </a:lnTo>
                    <a:lnTo>
                      <a:pt x="295" y="1195"/>
                    </a:lnTo>
                    <a:lnTo>
                      <a:pt x="358" y="1131"/>
                    </a:lnTo>
                    <a:lnTo>
                      <a:pt x="360" y="1128"/>
                    </a:lnTo>
                    <a:lnTo>
                      <a:pt x="360" y="1124"/>
                    </a:lnTo>
                    <a:lnTo>
                      <a:pt x="362" y="1114"/>
                    </a:lnTo>
                    <a:lnTo>
                      <a:pt x="384" y="1092"/>
                    </a:lnTo>
                    <a:lnTo>
                      <a:pt x="407" y="1081"/>
                    </a:lnTo>
                    <a:lnTo>
                      <a:pt x="413" y="1080"/>
                    </a:lnTo>
                    <a:lnTo>
                      <a:pt x="461" y="1047"/>
                    </a:lnTo>
                    <a:lnTo>
                      <a:pt x="467" y="1044"/>
                    </a:lnTo>
                    <a:lnTo>
                      <a:pt x="475" y="1042"/>
                    </a:lnTo>
                    <a:lnTo>
                      <a:pt x="493" y="1033"/>
                    </a:lnTo>
                    <a:lnTo>
                      <a:pt x="513" y="1019"/>
                    </a:lnTo>
                    <a:lnTo>
                      <a:pt x="522" y="1005"/>
                    </a:lnTo>
                    <a:lnTo>
                      <a:pt x="527" y="1000"/>
                    </a:lnTo>
                    <a:lnTo>
                      <a:pt x="548" y="993"/>
                    </a:lnTo>
                    <a:lnTo>
                      <a:pt x="548" y="976"/>
                    </a:lnTo>
                    <a:lnTo>
                      <a:pt x="557" y="975"/>
                    </a:lnTo>
                    <a:lnTo>
                      <a:pt x="560" y="975"/>
                    </a:lnTo>
                    <a:lnTo>
                      <a:pt x="571" y="972"/>
                    </a:lnTo>
                    <a:lnTo>
                      <a:pt x="573" y="971"/>
                    </a:lnTo>
                    <a:lnTo>
                      <a:pt x="581" y="961"/>
                    </a:lnTo>
                    <a:lnTo>
                      <a:pt x="584" y="953"/>
                    </a:lnTo>
                    <a:lnTo>
                      <a:pt x="582" y="946"/>
                    </a:lnTo>
                    <a:lnTo>
                      <a:pt x="579" y="939"/>
                    </a:lnTo>
                    <a:lnTo>
                      <a:pt x="600" y="917"/>
                    </a:lnTo>
                    <a:lnTo>
                      <a:pt x="609" y="917"/>
                    </a:lnTo>
                    <a:lnTo>
                      <a:pt x="644" y="905"/>
                    </a:lnTo>
                    <a:lnTo>
                      <a:pt x="655" y="900"/>
                    </a:lnTo>
                    <a:lnTo>
                      <a:pt x="671" y="884"/>
                    </a:lnTo>
                    <a:lnTo>
                      <a:pt x="668" y="878"/>
                    </a:lnTo>
                    <a:lnTo>
                      <a:pt x="669" y="869"/>
                    </a:lnTo>
                    <a:lnTo>
                      <a:pt x="688" y="852"/>
                    </a:lnTo>
                    <a:lnTo>
                      <a:pt x="691" y="837"/>
                    </a:lnTo>
                    <a:lnTo>
                      <a:pt x="704" y="808"/>
                    </a:lnTo>
                    <a:lnTo>
                      <a:pt x="658" y="775"/>
                    </a:lnTo>
                    <a:lnTo>
                      <a:pt x="658" y="774"/>
                    </a:lnTo>
                    <a:lnTo>
                      <a:pt x="650" y="746"/>
                    </a:lnTo>
                    <a:lnTo>
                      <a:pt x="668" y="735"/>
                    </a:lnTo>
                    <a:lnTo>
                      <a:pt x="664" y="713"/>
                    </a:lnTo>
                    <a:lnTo>
                      <a:pt x="668" y="691"/>
                    </a:lnTo>
                    <a:lnTo>
                      <a:pt x="688" y="659"/>
                    </a:lnTo>
                    <a:lnTo>
                      <a:pt x="691" y="651"/>
                    </a:lnTo>
                    <a:lnTo>
                      <a:pt x="701" y="637"/>
                    </a:lnTo>
                    <a:lnTo>
                      <a:pt x="702" y="529"/>
                    </a:lnTo>
                    <a:lnTo>
                      <a:pt x="686" y="491"/>
                    </a:lnTo>
                    <a:lnTo>
                      <a:pt x="671" y="476"/>
                    </a:lnTo>
                    <a:lnTo>
                      <a:pt x="668" y="474"/>
                    </a:lnTo>
                    <a:lnTo>
                      <a:pt x="657" y="454"/>
                    </a:lnTo>
                    <a:lnTo>
                      <a:pt x="646" y="443"/>
                    </a:lnTo>
                    <a:lnTo>
                      <a:pt x="639" y="426"/>
                    </a:lnTo>
                    <a:lnTo>
                      <a:pt x="661" y="411"/>
                    </a:lnTo>
                    <a:lnTo>
                      <a:pt x="688" y="386"/>
                    </a:lnTo>
                    <a:lnTo>
                      <a:pt x="691" y="371"/>
                    </a:lnTo>
                    <a:lnTo>
                      <a:pt x="701" y="364"/>
                    </a:lnTo>
                    <a:lnTo>
                      <a:pt x="708" y="354"/>
                    </a:lnTo>
                    <a:lnTo>
                      <a:pt x="710" y="348"/>
                    </a:lnTo>
                    <a:lnTo>
                      <a:pt x="726" y="323"/>
                    </a:lnTo>
                    <a:lnTo>
                      <a:pt x="745" y="306"/>
                    </a:lnTo>
                    <a:lnTo>
                      <a:pt x="751" y="301"/>
                    </a:lnTo>
                    <a:lnTo>
                      <a:pt x="757" y="299"/>
                    </a:lnTo>
                    <a:lnTo>
                      <a:pt x="767" y="308"/>
                    </a:lnTo>
                    <a:lnTo>
                      <a:pt x="770" y="317"/>
                    </a:lnTo>
                    <a:lnTo>
                      <a:pt x="773" y="317"/>
                    </a:lnTo>
                    <a:lnTo>
                      <a:pt x="795" y="305"/>
                    </a:lnTo>
                    <a:lnTo>
                      <a:pt x="832" y="294"/>
                    </a:lnTo>
                    <a:lnTo>
                      <a:pt x="860" y="280"/>
                    </a:lnTo>
                    <a:lnTo>
                      <a:pt x="876" y="275"/>
                    </a:lnTo>
                    <a:lnTo>
                      <a:pt x="895" y="266"/>
                    </a:lnTo>
                    <a:lnTo>
                      <a:pt x="939" y="236"/>
                    </a:lnTo>
                    <a:lnTo>
                      <a:pt x="963" y="240"/>
                    </a:lnTo>
                    <a:lnTo>
                      <a:pt x="977" y="239"/>
                    </a:lnTo>
                    <a:lnTo>
                      <a:pt x="981" y="236"/>
                    </a:lnTo>
                    <a:lnTo>
                      <a:pt x="1008" y="217"/>
                    </a:lnTo>
                    <a:lnTo>
                      <a:pt x="1021" y="206"/>
                    </a:lnTo>
                    <a:lnTo>
                      <a:pt x="1026" y="196"/>
                    </a:lnTo>
                    <a:lnTo>
                      <a:pt x="1041" y="153"/>
                    </a:lnTo>
                    <a:lnTo>
                      <a:pt x="1052" y="138"/>
                    </a:lnTo>
                    <a:lnTo>
                      <a:pt x="1087" y="111"/>
                    </a:lnTo>
                    <a:lnTo>
                      <a:pt x="1103" y="105"/>
                    </a:lnTo>
                    <a:lnTo>
                      <a:pt x="1123" y="105"/>
                    </a:lnTo>
                    <a:lnTo>
                      <a:pt x="1158" y="68"/>
                    </a:lnTo>
                    <a:lnTo>
                      <a:pt x="1158" y="64"/>
                    </a:lnTo>
                    <a:lnTo>
                      <a:pt x="1134" y="44"/>
                    </a:lnTo>
                    <a:lnTo>
                      <a:pt x="1125" y="43"/>
                    </a:lnTo>
                    <a:lnTo>
                      <a:pt x="1114" y="33"/>
                    </a:lnTo>
                    <a:lnTo>
                      <a:pt x="1108" y="26"/>
                    </a:lnTo>
                    <a:lnTo>
                      <a:pt x="1114" y="21"/>
                    </a:lnTo>
                    <a:lnTo>
                      <a:pt x="1125" y="15"/>
                    </a:lnTo>
                    <a:lnTo>
                      <a:pt x="1134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Line 550">
                <a:extLst>
                  <a:ext uri="{FF2B5EF4-FFF2-40B4-BE49-F238E27FC236}">
                    <a16:creationId xmlns:a16="http://schemas.microsoft.com/office/drawing/2014/main" id="{2C3858EA-D3EB-25C4-03EF-CAB95A1E04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97" y="711"/>
                <a:ext cx="1" cy="0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Line 551">
                <a:extLst>
                  <a:ext uri="{FF2B5EF4-FFF2-40B4-BE49-F238E27FC236}">
                    <a16:creationId xmlns:a16="http://schemas.microsoft.com/office/drawing/2014/main" id="{67A537DB-0914-F094-1B3C-1282DA3238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98" y="710"/>
                <a:ext cx="1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Line 552">
                <a:extLst>
                  <a:ext uri="{FF2B5EF4-FFF2-40B4-BE49-F238E27FC236}">
                    <a16:creationId xmlns:a16="http://schemas.microsoft.com/office/drawing/2014/main" id="{3DCE9694-93B7-EDF8-F40F-24937E8B9C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97" y="711"/>
                <a:ext cx="1" cy="0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Line 553">
                <a:extLst>
                  <a:ext uri="{FF2B5EF4-FFF2-40B4-BE49-F238E27FC236}">
                    <a16:creationId xmlns:a16="http://schemas.microsoft.com/office/drawing/2014/main" id="{34EC0DA5-6CCA-64B5-AF29-30C3BE6B30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99" y="708"/>
                <a:ext cx="0" cy="2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Line 554">
                <a:extLst>
                  <a:ext uri="{FF2B5EF4-FFF2-40B4-BE49-F238E27FC236}">
                    <a16:creationId xmlns:a16="http://schemas.microsoft.com/office/drawing/2014/main" id="{8CF11DC9-E536-27E1-982D-681E94C8CA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699" y="708"/>
                <a:ext cx="1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555">
                <a:extLst>
                  <a:ext uri="{FF2B5EF4-FFF2-40B4-BE49-F238E27FC236}">
                    <a16:creationId xmlns:a16="http://schemas.microsoft.com/office/drawing/2014/main" id="{F356761A-E22E-FB77-718C-07612F3958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" y="695"/>
                <a:ext cx="6" cy="13"/>
              </a:xfrm>
              <a:custGeom>
                <a:avLst/>
                <a:gdLst>
                  <a:gd name="T0" fmla="*/ 0 w 43"/>
                  <a:gd name="T1" fmla="*/ 89 h 89"/>
                  <a:gd name="T2" fmla="*/ 7 w 43"/>
                  <a:gd name="T3" fmla="*/ 71 h 89"/>
                  <a:gd name="T4" fmla="*/ 9 w 43"/>
                  <a:gd name="T5" fmla="*/ 63 h 89"/>
                  <a:gd name="T6" fmla="*/ 26 w 43"/>
                  <a:gd name="T7" fmla="*/ 24 h 89"/>
                  <a:gd name="T8" fmla="*/ 37 w 43"/>
                  <a:gd name="T9" fmla="*/ 19 h 89"/>
                  <a:gd name="T10" fmla="*/ 40 w 43"/>
                  <a:gd name="T11" fmla="*/ 19 h 89"/>
                  <a:gd name="T12" fmla="*/ 40 w 43"/>
                  <a:gd name="T13" fmla="*/ 17 h 89"/>
                  <a:gd name="T14" fmla="*/ 42 w 43"/>
                  <a:gd name="T15" fmla="*/ 17 h 89"/>
                  <a:gd name="T16" fmla="*/ 43 w 43"/>
                  <a:gd name="T17" fmla="*/ 13 h 89"/>
                  <a:gd name="T18" fmla="*/ 43 w 43"/>
                  <a:gd name="T19" fmla="*/ 11 h 89"/>
                  <a:gd name="T20" fmla="*/ 42 w 43"/>
                  <a:gd name="T21" fmla="*/ 8 h 89"/>
                  <a:gd name="T22" fmla="*/ 42 w 43"/>
                  <a:gd name="T23" fmla="*/ 5 h 89"/>
                  <a:gd name="T24" fmla="*/ 40 w 43"/>
                  <a:gd name="T25" fmla="*/ 2 h 89"/>
                  <a:gd name="T26" fmla="*/ 37 w 43"/>
                  <a:gd name="T27" fmla="*/ 0 h 89"/>
                  <a:gd name="T28" fmla="*/ 24 w 43"/>
                  <a:gd name="T29" fmla="*/ 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3" h="89">
                    <a:moveTo>
                      <a:pt x="0" y="89"/>
                    </a:moveTo>
                    <a:lnTo>
                      <a:pt x="7" y="71"/>
                    </a:lnTo>
                    <a:lnTo>
                      <a:pt x="9" y="63"/>
                    </a:lnTo>
                    <a:lnTo>
                      <a:pt x="26" y="24"/>
                    </a:lnTo>
                    <a:lnTo>
                      <a:pt x="37" y="19"/>
                    </a:lnTo>
                    <a:lnTo>
                      <a:pt x="40" y="19"/>
                    </a:lnTo>
                    <a:lnTo>
                      <a:pt x="40" y="17"/>
                    </a:lnTo>
                    <a:lnTo>
                      <a:pt x="42" y="17"/>
                    </a:lnTo>
                    <a:lnTo>
                      <a:pt x="43" y="13"/>
                    </a:lnTo>
                    <a:lnTo>
                      <a:pt x="43" y="11"/>
                    </a:lnTo>
                    <a:lnTo>
                      <a:pt x="42" y="8"/>
                    </a:lnTo>
                    <a:lnTo>
                      <a:pt x="42" y="5"/>
                    </a:lnTo>
                    <a:lnTo>
                      <a:pt x="40" y="2"/>
                    </a:lnTo>
                    <a:lnTo>
                      <a:pt x="37" y="0"/>
                    </a:lnTo>
                    <a:lnTo>
                      <a:pt x="24" y="2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556">
                <a:extLst>
                  <a:ext uri="{FF2B5EF4-FFF2-40B4-BE49-F238E27FC236}">
                    <a16:creationId xmlns:a16="http://schemas.microsoft.com/office/drawing/2014/main" id="{52DD1AE2-FC19-E687-77BF-0FFBC34450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" y="674"/>
                <a:ext cx="26" cy="21"/>
              </a:xfrm>
              <a:custGeom>
                <a:avLst/>
                <a:gdLst>
                  <a:gd name="T0" fmla="*/ 159 w 178"/>
                  <a:gd name="T1" fmla="*/ 146 h 146"/>
                  <a:gd name="T2" fmla="*/ 164 w 178"/>
                  <a:gd name="T3" fmla="*/ 145 h 146"/>
                  <a:gd name="T4" fmla="*/ 175 w 178"/>
                  <a:gd name="T5" fmla="*/ 145 h 146"/>
                  <a:gd name="T6" fmla="*/ 178 w 178"/>
                  <a:gd name="T7" fmla="*/ 135 h 146"/>
                  <a:gd name="T8" fmla="*/ 178 w 178"/>
                  <a:gd name="T9" fmla="*/ 134 h 146"/>
                  <a:gd name="T10" fmla="*/ 164 w 178"/>
                  <a:gd name="T11" fmla="*/ 112 h 146"/>
                  <a:gd name="T12" fmla="*/ 164 w 178"/>
                  <a:gd name="T13" fmla="*/ 98 h 146"/>
                  <a:gd name="T14" fmla="*/ 140 w 178"/>
                  <a:gd name="T15" fmla="*/ 81 h 146"/>
                  <a:gd name="T16" fmla="*/ 124 w 178"/>
                  <a:gd name="T17" fmla="*/ 72 h 146"/>
                  <a:gd name="T18" fmla="*/ 122 w 178"/>
                  <a:gd name="T19" fmla="*/ 70 h 146"/>
                  <a:gd name="T20" fmla="*/ 113 w 178"/>
                  <a:gd name="T21" fmla="*/ 52 h 146"/>
                  <a:gd name="T22" fmla="*/ 107 w 178"/>
                  <a:gd name="T23" fmla="*/ 33 h 146"/>
                  <a:gd name="T24" fmla="*/ 102 w 178"/>
                  <a:gd name="T25" fmla="*/ 26 h 146"/>
                  <a:gd name="T26" fmla="*/ 102 w 178"/>
                  <a:gd name="T27" fmla="*/ 25 h 146"/>
                  <a:gd name="T28" fmla="*/ 100 w 178"/>
                  <a:gd name="T29" fmla="*/ 25 h 146"/>
                  <a:gd name="T30" fmla="*/ 89 w 178"/>
                  <a:gd name="T31" fmla="*/ 20 h 146"/>
                  <a:gd name="T32" fmla="*/ 86 w 178"/>
                  <a:gd name="T33" fmla="*/ 20 h 146"/>
                  <a:gd name="T34" fmla="*/ 67 w 178"/>
                  <a:gd name="T35" fmla="*/ 22 h 146"/>
                  <a:gd name="T36" fmla="*/ 42 w 178"/>
                  <a:gd name="T37" fmla="*/ 11 h 146"/>
                  <a:gd name="T38" fmla="*/ 28 w 178"/>
                  <a:gd name="T39" fmla="*/ 11 h 146"/>
                  <a:gd name="T40" fmla="*/ 11 w 178"/>
                  <a:gd name="T41" fmla="*/ 0 h 146"/>
                  <a:gd name="T42" fmla="*/ 0 w 178"/>
                  <a:gd name="T43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78" h="146">
                    <a:moveTo>
                      <a:pt x="159" y="146"/>
                    </a:moveTo>
                    <a:lnTo>
                      <a:pt x="164" y="145"/>
                    </a:lnTo>
                    <a:lnTo>
                      <a:pt x="175" y="145"/>
                    </a:lnTo>
                    <a:lnTo>
                      <a:pt x="178" y="135"/>
                    </a:lnTo>
                    <a:lnTo>
                      <a:pt x="178" y="134"/>
                    </a:lnTo>
                    <a:lnTo>
                      <a:pt x="164" y="112"/>
                    </a:lnTo>
                    <a:lnTo>
                      <a:pt x="164" y="98"/>
                    </a:lnTo>
                    <a:lnTo>
                      <a:pt x="140" y="81"/>
                    </a:lnTo>
                    <a:lnTo>
                      <a:pt x="124" y="72"/>
                    </a:lnTo>
                    <a:lnTo>
                      <a:pt x="122" y="70"/>
                    </a:lnTo>
                    <a:lnTo>
                      <a:pt x="113" y="52"/>
                    </a:lnTo>
                    <a:lnTo>
                      <a:pt x="107" y="33"/>
                    </a:lnTo>
                    <a:lnTo>
                      <a:pt x="102" y="26"/>
                    </a:lnTo>
                    <a:lnTo>
                      <a:pt x="102" y="25"/>
                    </a:lnTo>
                    <a:lnTo>
                      <a:pt x="100" y="25"/>
                    </a:lnTo>
                    <a:lnTo>
                      <a:pt x="89" y="20"/>
                    </a:lnTo>
                    <a:lnTo>
                      <a:pt x="86" y="20"/>
                    </a:lnTo>
                    <a:lnTo>
                      <a:pt x="67" y="22"/>
                    </a:lnTo>
                    <a:lnTo>
                      <a:pt x="42" y="11"/>
                    </a:lnTo>
                    <a:lnTo>
                      <a:pt x="28" y="11"/>
                    </a:lnTo>
                    <a:lnTo>
                      <a:pt x="11" y="0"/>
                    </a:lnTo>
                    <a:lnTo>
                      <a:pt x="0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557">
                <a:extLst>
                  <a:ext uri="{FF2B5EF4-FFF2-40B4-BE49-F238E27FC236}">
                    <a16:creationId xmlns:a16="http://schemas.microsoft.com/office/drawing/2014/main" id="{39D3D0AC-FF6C-E982-C15F-2A708A6973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7" y="1034"/>
                <a:ext cx="457" cy="181"/>
              </a:xfrm>
              <a:custGeom>
                <a:avLst/>
                <a:gdLst>
                  <a:gd name="T0" fmla="*/ 2888 w 3205"/>
                  <a:gd name="T1" fmla="*/ 89 h 1269"/>
                  <a:gd name="T2" fmla="*/ 2877 w 3205"/>
                  <a:gd name="T3" fmla="*/ 100 h 1269"/>
                  <a:gd name="T4" fmla="*/ 2777 w 3205"/>
                  <a:gd name="T5" fmla="*/ 356 h 1269"/>
                  <a:gd name="T6" fmla="*/ 2818 w 3205"/>
                  <a:gd name="T7" fmla="*/ 410 h 1269"/>
                  <a:gd name="T8" fmla="*/ 2831 w 3205"/>
                  <a:gd name="T9" fmla="*/ 646 h 1269"/>
                  <a:gd name="T10" fmla="*/ 2916 w 3205"/>
                  <a:gd name="T11" fmla="*/ 770 h 1269"/>
                  <a:gd name="T12" fmla="*/ 3023 w 3205"/>
                  <a:gd name="T13" fmla="*/ 843 h 1269"/>
                  <a:gd name="T14" fmla="*/ 3052 w 3205"/>
                  <a:gd name="T15" fmla="*/ 849 h 1269"/>
                  <a:gd name="T16" fmla="*/ 3157 w 3205"/>
                  <a:gd name="T17" fmla="*/ 806 h 1269"/>
                  <a:gd name="T18" fmla="*/ 3132 w 3205"/>
                  <a:gd name="T19" fmla="*/ 897 h 1269"/>
                  <a:gd name="T20" fmla="*/ 3205 w 3205"/>
                  <a:gd name="T21" fmla="*/ 955 h 1269"/>
                  <a:gd name="T22" fmla="*/ 3063 w 3205"/>
                  <a:gd name="T23" fmla="*/ 926 h 1269"/>
                  <a:gd name="T24" fmla="*/ 2610 w 3205"/>
                  <a:gd name="T25" fmla="*/ 978 h 1269"/>
                  <a:gd name="T26" fmla="*/ 2329 w 3205"/>
                  <a:gd name="T27" fmla="*/ 961 h 1269"/>
                  <a:gd name="T28" fmla="*/ 2305 w 3205"/>
                  <a:gd name="T29" fmla="*/ 782 h 1269"/>
                  <a:gd name="T30" fmla="*/ 2252 w 3205"/>
                  <a:gd name="T31" fmla="*/ 726 h 1269"/>
                  <a:gd name="T32" fmla="*/ 2108 w 3205"/>
                  <a:gd name="T33" fmla="*/ 731 h 1269"/>
                  <a:gd name="T34" fmla="*/ 2088 w 3205"/>
                  <a:gd name="T35" fmla="*/ 751 h 1269"/>
                  <a:gd name="T36" fmla="*/ 1988 w 3205"/>
                  <a:gd name="T37" fmla="*/ 825 h 1269"/>
                  <a:gd name="T38" fmla="*/ 1988 w 3205"/>
                  <a:gd name="T39" fmla="*/ 967 h 1269"/>
                  <a:gd name="T40" fmla="*/ 2084 w 3205"/>
                  <a:gd name="T41" fmla="*/ 1043 h 1269"/>
                  <a:gd name="T42" fmla="*/ 2069 w 3205"/>
                  <a:gd name="T43" fmla="*/ 1116 h 1269"/>
                  <a:gd name="T44" fmla="*/ 2080 w 3205"/>
                  <a:gd name="T45" fmla="*/ 1186 h 1269"/>
                  <a:gd name="T46" fmla="*/ 2069 w 3205"/>
                  <a:gd name="T47" fmla="*/ 1179 h 1269"/>
                  <a:gd name="T48" fmla="*/ 1997 w 3205"/>
                  <a:gd name="T49" fmla="*/ 1269 h 1269"/>
                  <a:gd name="T50" fmla="*/ 2021 w 3205"/>
                  <a:gd name="T51" fmla="*/ 1181 h 1269"/>
                  <a:gd name="T52" fmla="*/ 2010 w 3205"/>
                  <a:gd name="T53" fmla="*/ 1015 h 1269"/>
                  <a:gd name="T54" fmla="*/ 1948 w 3205"/>
                  <a:gd name="T55" fmla="*/ 895 h 1269"/>
                  <a:gd name="T56" fmla="*/ 1911 w 3205"/>
                  <a:gd name="T57" fmla="*/ 860 h 1269"/>
                  <a:gd name="T58" fmla="*/ 1739 w 3205"/>
                  <a:gd name="T59" fmla="*/ 880 h 1269"/>
                  <a:gd name="T60" fmla="*/ 1778 w 3205"/>
                  <a:gd name="T61" fmla="*/ 945 h 1269"/>
                  <a:gd name="T62" fmla="*/ 1730 w 3205"/>
                  <a:gd name="T63" fmla="*/ 917 h 1269"/>
                  <a:gd name="T64" fmla="*/ 1671 w 3205"/>
                  <a:gd name="T65" fmla="*/ 1013 h 1269"/>
                  <a:gd name="T66" fmla="*/ 1654 w 3205"/>
                  <a:gd name="T67" fmla="*/ 933 h 1269"/>
                  <a:gd name="T68" fmla="*/ 1613 w 3205"/>
                  <a:gd name="T69" fmla="*/ 966 h 1269"/>
                  <a:gd name="T70" fmla="*/ 1549 w 3205"/>
                  <a:gd name="T71" fmla="*/ 851 h 1269"/>
                  <a:gd name="T72" fmla="*/ 1494 w 3205"/>
                  <a:gd name="T73" fmla="*/ 847 h 1269"/>
                  <a:gd name="T74" fmla="*/ 1450 w 3205"/>
                  <a:gd name="T75" fmla="*/ 821 h 1269"/>
                  <a:gd name="T76" fmla="*/ 1453 w 3205"/>
                  <a:gd name="T77" fmla="*/ 716 h 1269"/>
                  <a:gd name="T78" fmla="*/ 1362 w 3205"/>
                  <a:gd name="T79" fmla="*/ 775 h 1269"/>
                  <a:gd name="T80" fmla="*/ 1265 w 3205"/>
                  <a:gd name="T81" fmla="*/ 821 h 1269"/>
                  <a:gd name="T82" fmla="*/ 1129 w 3205"/>
                  <a:gd name="T83" fmla="*/ 786 h 1269"/>
                  <a:gd name="T84" fmla="*/ 1162 w 3205"/>
                  <a:gd name="T85" fmla="*/ 825 h 1269"/>
                  <a:gd name="T86" fmla="*/ 969 w 3205"/>
                  <a:gd name="T87" fmla="*/ 945 h 1269"/>
                  <a:gd name="T88" fmla="*/ 856 w 3205"/>
                  <a:gd name="T89" fmla="*/ 1053 h 1269"/>
                  <a:gd name="T90" fmla="*/ 799 w 3205"/>
                  <a:gd name="T91" fmla="*/ 1097 h 1269"/>
                  <a:gd name="T92" fmla="*/ 756 w 3205"/>
                  <a:gd name="T93" fmla="*/ 1142 h 1269"/>
                  <a:gd name="T94" fmla="*/ 681 w 3205"/>
                  <a:gd name="T95" fmla="*/ 1028 h 1269"/>
                  <a:gd name="T96" fmla="*/ 572 w 3205"/>
                  <a:gd name="T97" fmla="*/ 915 h 1269"/>
                  <a:gd name="T98" fmla="*/ 504 w 3205"/>
                  <a:gd name="T99" fmla="*/ 865 h 1269"/>
                  <a:gd name="T100" fmla="*/ 477 w 3205"/>
                  <a:gd name="T101" fmla="*/ 683 h 1269"/>
                  <a:gd name="T102" fmla="*/ 343 w 3205"/>
                  <a:gd name="T103" fmla="*/ 559 h 1269"/>
                  <a:gd name="T104" fmla="*/ 325 w 3205"/>
                  <a:gd name="T105" fmla="*/ 489 h 1269"/>
                  <a:gd name="T106" fmla="*/ 332 w 3205"/>
                  <a:gd name="T107" fmla="*/ 421 h 1269"/>
                  <a:gd name="T108" fmla="*/ 172 w 3205"/>
                  <a:gd name="T109" fmla="*/ 349 h 1269"/>
                  <a:gd name="T110" fmla="*/ 164 w 3205"/>
                  <a:gd name="T111" fmla="*/ 316 h 1269"/>
                  <a:gd name="T112" fmla="*/ 216 w 3205"/>
                  <a:gd name="T113" fmla="*/ 242 h 1269"/>
                  <a:gd name="T114" fmla="*/ 111 w 3205"/>
                  <a:gd name="T115" fmla="*/ 225 h 1269"/>
                  <a:gd name="T116" fmla="*/ 51 w 3205"/>
                  <a:gd name="T117" fmla="*/ 334 h 1269"/>
                  <a:gd name="T118" fmla="*/ 2 w 3205"/>
                  <a:gd name="T119" fmla="*/ 354 h 1269"/>
                  <a:gd name="T120" fmla="*/ 91 w 3205"/>
                  <a:gd name="T121" fmla="*/ 207 h 1269"/>
                  <a:gd name="T122" fmla="*/ 87 w 3205"/>
                  <a:gd name="T123" fmla="*/ 111 h 1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205" h="1269">
                    <a:moveTo>
                      <a:pt x="2864" y="0"/>
                    </a:moveTo>
                    <a:lnTo>
                      <a:pt x="2862" y="54"/>
                    </a:lnTo>
                    <a:lnTo>
                      <a:pt x="2860" y="71"/>
                    </a:lnTo>
                    <a:lnTo>
                      <a:pt x="2860" y="83"/>
                    </a:lnTo>
                    <a:lnTo>
                      <a:pt x="2862" y="87"/>
                    </a:lnTo>
                    <a:lnTo>
                      <a:pt x="2866" y="89"/>
                    </a:lnTo>
                    <a:lnTo>
                      <a:pt x="2866" y="87"/>
                    </a:lnTo>
                    <a:lnTo>
                      <a:pt x="2870" y="83"/>
                    </a:lnTo>
                    <a:lnTo>
                      <a:pt x="2877" y="83"/>
                    </a:lnTo>
                    <a:lnTo>
                      <a:pt x="2881" y="85"/>
                    </a:lnTo>
                    <a:lnTo>
                      <a:pt x="2888" y="89"/>
                    </a:lnTo>
                    <a:lnTo>
                      <a:pt x="2891" y="109"/>
                    </a:lnTo>
                    <a:lnTo>
                      <a:pt x="2884" y="125"/>
                    </a:lnTo>
                    <a:lnTo>
                      <a:pt x="2881" y="144"/>
                    </a:lnTo>
                    <a:lnTo>
                      <a:pt x="2875" y="172"/>
                    </a:lnTo>
                    <a:lnTo>
                      <a:pt x="2869" y="180"/>
                    </a:lnTo>
                    <a:lnTo>
                      <a:pt x="2862" y="174"/>
                    </a:lnTo>
                    <a:lnTo>
                      <a:pt x="2858" y="158"/>
                    </a:lnTo>
                    <a:lnTo>
                      <a:pt x="2864" y="126"/>
                    </a:lnTo>
                    <a:lnTo>
                      <a:pt x="2869" y="117"/>
                    </a:lnTo>
                    <a:lnTo>
                      <a:pt x="2877" y="111"/>
                    </a:lnTo>
                    <a:lnTo>
                      <a:pt x="2877" y="100"/>
                    </a:lnTo>
                    <a:lnTo>
                      <a:pt x="2875" y="100"/>
                    </a:lnTo>
                    <a:lnTo>
                      <a:pt x="2873" y="103"/>
                    </a:lnTo>
                    <a:lnTo>
                      <a:pt x="2860" y="115"/>
                    </a:lnTo>
                    <a:lnTo>
                      <a:pt x="2855" y="125"/>
                    </a:lnTo>
                    <a:lnTo>
                      <a:pt x="2842" y="183"/>
                    </a:lnTo>
                    <a:lnTo>
                      <a:pt x="2842" y="185"/>
                    </a:lnTo>
                    <a:lnTo>
                      <a:pt x="2818" y="297"/>
                    </a:lnTo>
                    <a:lnTo>
                      <a:pt x="2804" y="333"/>
                    </a:lnTo>
                    <a:lnTo>
                      <a:pt x="2798" y="338"/>
                    </a:lnTo>
                    <a:lnTo>
                      <a:pt x="2798" y="340"/>
                    </a:lnTo>
                    <a:lnTo>
                      <a:pt x="2777" y="356"/>
                    </a:lnTo>
                    <a:lnTo>
                      <a:pt x="2777" y="358"/>
                    </a:lnTo>
                    <a:lnTo>
                      <a:pt x="2771" y="362"/>
                    </a:lnTo>
                    <a:lnTo>
                      <a:pt x="2774" y="365"/>
                    </a:lnTo>
                    <a:lnTo>
                      <a:pt x="2782" y="369"/>
                    </a:lnTo>
                    <a:lnTo>
                      <a:pt x="2796" y="382"/>
                    </a:lnTo>
                    <a:lnTo>
                      <a:pt x="2798" y="382"/>
                    </a:lnTo>
                    <a:lnTo>
                      <a:pt x="2804" y="388"/>
                    </a:lnTo>
                    <a:lnTo>
                      <a:pt x="2805" y="391"/>
                    </a:lnTo>
                    <a:lnTo>
                      <a:pt x="2809" y="395"/>
                    </a:lnTo>
                    <a:lnTo>
                      <a:pt x="2816" y="404"/>
                    </a:lnTo>
                    <a:lnTo>
                      <a:pt x="2818" y="410"/>
                    </a:lnTo>
                    <a:lnTo>
                      <a:pt x="2820" y="412"/>
                    </a:lnTo>
                    <a:lnTo>
                      <a:pt x="2822" y="447"/>
                    </a:lnTo>
                    <a:lnTo>
                      <a:pt x="2818" y="551"/>
                    </a:lnTo>
                    <a:lnTo>
                      <a:pt x="2816" y="554"/>
                    </a:lnTo>
                    <a:lnTo>
                      <a:pt x="2811" y="585"/>
                    </a:lnTo>
                    <a:lnTo>
                      <a:pt x="2809" y="589"/>
                    </a:lnTo>
                    <a:lnTo>
                      <a:pt x="2807" y="596"/>
                    </a:lnTo>
                    <a:lnTo>
                      <a:pt x="2807" y="600"/>
                    </a:lnTo>
                    <a:lnTo>
                      <a:pt x="2815" y="628"/>
                    </a:lnTo>
                    <a:lnTo>
                      <a:pt x="2829" y="646"/>
                    </a:lnTo>
                    <a:lnTo>
                      <a:pt x="2831" y="646"/>
                    </a:lnTo>
                    <a:lnTo>
                      <a:pt x="2844" y="653"/>
                    </a:lnTo>
                    <a:lnTo>
                      <a:pt x="2880" y="661"/>
                    </a:lnTo>
                    <a:lnTo>
                      <a:pt x="2884" y="661"/>
                    </a:lnTo>
                    <a:lnTo>
                      <a:pt x="2886" y="666"/>
                    </a:lnTo>
                    <a:lnTo>
                      <a:pt x="2891" y="674"/>
                    </a:lnTo>
                    <a:lnTo>
                      <a:pt x="2903" y="704"/>
                    </a:lnTo>
                    <a:lnTo>
                      <a:pt x="2905" y="707"/>
                    </a:lnTo>
                    <a:lnTo>
                      <a:pt x="2905" y="715"/>
                    </a:lnTo>
                    <a:lnTo>
                      <a:pt x="2908" y="729"/>
                    </a:lnTo>
                    <a:lnTo>
                      <a:pt x="2916" y="760"/>
                    </a:lnTo>
                    <a:lnTo>
                      <a:pt x="2916" y="770"/>
                    </a:lnTo>
                    <a:lnTo>
                      <a:pt x="2921" y="780"/>
                    </a:lnTo>
                    <a:lnTo>
                      <a:pt x="2924" y="786"/>
                    </a:lnTo>
                    <a:lnTo>
                      <a:pt x="2936" y="797"/>
                    </a:lnTo>
                    <a:lnTo>
                      <a:pt x="2938" y="797"/>
                    </a:lnTo>
                    <a:lnTo>
                      <a:pt x="2949" y="792"/>
                    </a:lnTo>
                    <a:lnTo>
                      <a:pt x="2958" y="791"/>
                    </a:lnTo>
                    <a:lnTo>
                      <a:pt x="2984" y="808"/>
                    </a:lnTo>
                    <a:lnTo>
                      <a:pt x="3000" y="825"/>
                    </a:lnTo>
                    <a:lnTo>
                      <a:pt x="3022" y="836"/>
                    </a:lnTo>
                    <a:lnTo>
                      <a:pt x="3023" y="838"/>
                    </a:lnTo>
                    <a:lnTo>
                      <a:pt x="3023" y="843"/>
                    </a:lnTo>
                    <a:lnTo>
                      <a:pt x="3026" y="849"/>
                    </a:lnTo>
                    <a:lnTo>
                      <a:pt x="3023" y="873"/>
                    </a:lnTo>
                    <a:lnTo>
                      <a:pt x="3026" y="882"/>
                    </a:lnTo>
                    <a:lnTo>
                      <a:pt x="3033" y="880"/>
                    </a:lnTo>
                    <a:lnTo>
                      <a:pt x="3034" y="879"/>
                    </a:lnTo>
                    <a:lnTo>
                      <a:pt x="3036" y="875"/>
                    </a:lnTo>
                    <a:lnTo>
                      <a:pt x="3039" y="875"/>
                    </a:lnTo>
                    <a:lnTo>
                      <a:pt x="3044" y="869"/>
                    </a:lnTo>
                    <a:lnTo>
                      <a:pt x="3044" y="865"/>
                    </a:lnTo>
                    <a:lnTo>
                      <a:pt x="3045" y="858"/>
                    </a:lnTo>
                    <a:lnTo>
                      <a:pt x="3052" y="849"/>
                    </a:lnTo>
                    <a:lnTo>
                      <a:pt x="3089" y="840"/>
                    </a:lnTo>
                    <a:lnTo>
                      <a:pt x="3100" y="835"/>
                    </a:lnTo>
                    <a:lnTo>
                      <a:pt x="3102" y="835"/>
                    </a:lnTo>
                    <a:lnTo>
                      <a:pt x="3132" y="821"/>
                    </a:lnTo>
                    <a:lnTo>
                      <a:pt x="3133" y="819"/>
                    </a:lnTo>
                    <a:lnTo>
                      <a:pt x="3150" y="802"/>
                    </a:lnTo>
                    <a:lnTo>
                      <a:pt x="3153" y="792"/>
                    </a:lnTo>
                    <a:lnTo>
                      <a:pt x="3153" y="791"/>
                    </a:lnTo>
                    <a:lnTo>
                      <a:pt x="3157" y="786"/>
                    </a:lnTo>
                    <a:lnTo>
                      <a:pt x="3165" y="782"/>
                    </a:lnTo>
                    <a:lnTo>
                      <a:pt x="3157" y="806"/>
                    </a:lnTo>
                    <a:lnTo>
                      <a:pt x="3150" y="808"/>
                    </a:lnTo>
                    <a:lnTo>
                      <a:pt x="3146" y="813"/>
                    </a:lnTo>
                    <a:lnTo>
                      <a:pt x="3137" y="832"/>
                    </a:lnTo>
                    <a:lnTo>
                      <a:pt x="3111" y="865"/>
                    </a:lnTo>
                    <a:lnTo>
                      <a:pt x="3110" y="875"/>
                    </a:lnTo>
                    <a:lnTo>
                      <a:pt x="3111" y="884"/>
                    </a:lnTo>
                    <a:lnTo>
                      <a:pt x="3113" y="886"/>
                    </a:lnTo>
                    <a:lnTo>
                      <a:pt x="3115" y="893"/>
                    </a:lnTo>
                    <a:lnTo>
                      <a:pt x="3122" y="901"/>
                    </a:lnTo>
                    <a:lnTo>
                      <a:pt x="3126" y="901"/>
                    </a:lnTo>
                    <a:lnTo>
                      <a:pt x="3132" y="897"/>
                    </a:lnTo>
                    <a:lnTo>
                      <a:pt x="3133" y="897"/>
                    </a:lnTo>
                    <a:lnTo>
                      <a:pt x="3135" y="895"/>
                    </a:lnTo>
                    <a:lnTo>
                      <a:pt x="3137" y="895"/>
                    </a:lnTo>
                    <a:lnTo>
                      <a:pt x="3146" y="897"/>
                    </a:lnTo>
                    <a:lnTo>
                      <a:pt x="3165" y="911"/>
                    </a:lnTo>
                    <a:lnTo>
                      <a:pt x="3178" y="926"/>
                    </a:lnTo>
                    <a:lnTo>
                      <a:pt x="3178" y="928"/>
                    </a:lnTo>
                    <a:lnTo>
                      <a:pt x="3186" y="944"/>
                    </a:lnTo>
                    <a:lnTo>
                      <a:pt x="3194" y="952"/>
                    </a:lnTo>
                    <a:lnTo>
                      <a:pt x="3205" y="952"/>
                    </a:lnTo>
                    <a:lnTo>
                      <a:pt x="3205" y="955"/>
                    </a:lnTo>
                    <a:lnTo>
                      <a:pt x="3189" y="955"/>
                    </a:lnTo>
                    <a:lnTo>
                      <a:pt x="3175" y="945"/>
                    </a:lnTo>
                    <a:lnTo>
                      <a:pt x="3164" y="926"/>
                    </a:lnTo>
                    <a:lnTo>
                      <a:pt x="3154" y="922"/>
                    </a:lnTo>
                    <a:lnTo>
                      <a:pt x="3153" y="922"/>
                    </a:lnTo>
                    <a:lnTo>
                      <a:pt x="3132" y="915"/>
                    </a:lnTo>
                    <a:lnTo>
                      <a:pt x="3095" y="915"/>
                    </a:lnTo>
                    <a:lnTo>
                      <a:pt x="3091" y="917"/>
                    </a:lnTo>
                    <a:lnTo>
                      <a:pt x="3071" y="919"/>
                    </a:lnTo>
                    <a:lnTo>
                      <a:pt x="3066" y="926"/>
                    </a:lnTo>
                    <a:lnTo>
                      <a:pt x="3063" y="926"/>
                    </a:lnTo>
                    <a:lnTo>
                      <a:pt x="3039" y="950"/>
                    </a:lnTo>
                    <a:lnTo>
                      <a:pt x="2973" y="974"/>
                    </a:lnTo>
                    <a:lnTo>
                      <a:pt x="2916" y="972"/>
                    </a:lnTo>
                    <a:lnTo>
                      <a:pt x="2899" y="977"/>
                    </a:lnTo>
                    <a:lnTo>
                      <a:pt x="2894" y="974"/>
                    </a:lnTo>
                    <a:lnTo>
                      <a:pt x="2888" y="950"/>
                    </a:lnTo>
                    <a:lnTo>
                      <a:pt x="2848" y="937"/>
                    </a:lnTo>
                    <a:lnTo>
                      <a:pt x="2833" y="937"/>
                    </a:lnTo>
                    <a:lnTo>
                      <a:pt x="2621" y="980"/>
                    </a:lnTo>
                    <a:lnTo>
                      <a:pt x="2613" y="980"/>
                    </a:lnTo>
                    <a:lnTo>
                      <a:pt x="2610" y="978"/>
                    </a:lnTo>
                    <a:lnTo>
                      <a:pt x="2602" y="977"/>
                    </a:lnTo>
                    <a:lnTo>
                      <a:pt x="2582" y="978"/>
                    </a:lnTo>
                    <a:lnTo>
                      <a:pt x="2571" y="982"/>
                    </a:lnTo>
                    <a:lnTo>
                      <a:pt x="2514" y="988"/>
                    </a:lnTo>
                    <a:lnTo>
                      <a:pt x="2503" y="985"/>
                    </a:lnTo>
                    <a:lnTo>
                      <a:pt x="2466" y="985"/>
                    </a:lnTo>
                    <a:lnTo>
                      <a:pt x="2447" y="989"/>
                    </a:lnTo>
                    <a:lnTo>
                      <a:pt x="2423" y="989"/>
                    </a:lnTo>
                    <a:lnTo>
                      <a:pt x="2396" y="980"/>
                    </a:lnTo>
                    <a:lnTo>
                      <a:pt x="2334" y="966"/>
                    </a:lnTo>
                    <a:lnTo>
                      <a:pt x="2329" y="961"/>
                    </a:lnTo>
                    <a:lnTo>
                      <a:pt x="2305" y="952"/>
                    </a:lnTo>
                    <a:lnTo>
                      <a:pt x="2296" y="950"/>
                    </a:lnTo>
                    <a:lnTo>
                      <a:pt x="2263" y="906"/>
                    </a:lnTo>
                    <a:lnTo>
                      <a:pt x="2252" y="884"/>
                    </a:lnTo>
                    <a:lnTo>
                      <a:pt x="2252" y="849"/>
                    </a:lnTo>
                    <a:lnTo>
                      <a:pt x="2265" y="825"/>
                    </a:lnTo>
                    <a:lnTo>
                      <a:pt x="2265" y="803"/>
                    </a:lnTo>
                    <a:lnTo>
                      <a:pt x="2270" y="803"/>
                    </a:lnTo>
                    <a:lnTo>
                      <a:pt x="2272" y="799"/>
                    </a:lnTo>
                    <a:lnTo>
                      <a:pt x="2281" y="797"/>
                    </a:lnTo>
                    <a:lnTo>
                      <a:pt x="2305" y="782"/>
                    </a:lnTo>
                    <a:lnTo>
                      <a:pt x="2320" y="766"/>
                    </a:lnTo>
                    <a:lnTo>
                      <a:pt x="2309" y="753"/>
                    </a:lnTo>
                    <a:lnTo>
                      <a:pt x="2305" y="740"/>
                    </a:lnTo>
                    <a:lnTo>
                      <a:pt x="2302" y="737"/>
                    </a:lnTo>
                    <a:lnTo>
                      <a:pt x="2298" y="727"/>
                    </a:lnTo>
                    <a:lnTo>
                      <a:pt x="2298" y="718"/>
                    </a:lnTo>
                    <a:lnTo>
                      <a:pt x="2301" y="707"/>
                    </a:lnTo>
                    <a:lnTo>
                      <a:pt x="2307" y="704"/>
                    </a:lnTo>
                    <a:lnTo>
                      <a:pt x="2309" y="693"/>
                    </a:lnTo>
                    <a:lnTo>
                      <a:pt x="2309" y="685"/>
                    </a:lnTo>
                    <a:lnTo>
                      <a:pt x="2252" y="726"/>
                    </a:lnTo>
                    <a:lnTo>
                      <a:pt x="2243" y="726"/>
                    </a:lnTo>
                    <a:lnTo>
                      <a:pt x="2237" y="716"/>
                    </a:lnTo>
                    <a:lnTo>
                      <a:pt x="2230" y="715"/>
                    </a:lnTo>
                    <a:lnTo>
                      <a:pt x="2219" y="718"/>
                    </a:lnTo>
                    <a:lnTo>
                      <a:pt x="2215" y="726"/>
                    </a:lnTo>
                    <a:lnTo>
                      <a:pt x="2198" y="737"/>
                    </a:lnTo>
                    <a:lnTo>
                      <a:pt x="2145" y="720"/>
                    </a:lnTo>
                    <a:lnTo>
                      <a:pt x="2128" y="726"/>
                    </a:lnTo>
                    <a:lnTo>
                      <a:pt x="2108" y="726"/>
                    </a:lnTo>
                    <a:lnTo>
                      <a:pt x="2101" y="727"/>
                    </a:lnTo>
                    <a:lnTo>
                      <a:pt x="2108" y="731"/>
                    </a:lnTo>
                    <a:lnTo>
                      <a:pt x="2108" y="729"/>
                    </a:lnTo>
                    <a:lnTo>
                      <a:pt x="2110" y="727"/>
                    </a:lnTo>
                    <a:lnTo>
                      <a:pt x="2112" y="727"/>
                    </a:lnTo>
                    <a:lnTo>
                      <a:pt x="2119" y="729"/>
                    </a:lnTo>
                    <a:lnTo>
                      <a:pt x="2123" y="740"/>
                    </a:lnTo>
                    <a:lnTo>
                      <a:pt x="2123" y="744"/>
                    </a:lnTo>
                    <a:lnTo>
                      <a:pt x="2119" y="749"/>
                    </a:lnTo>
                    <a:lnTo>
                      <a:pt x="2116" y="749"/>
                    </a:lnTo>
                    <a:lnTo>
                      <a:pt x="2101" y="753"/>
                    </a:lnTo>
                    <a:lnTo>
                      <a:pt x="2091" y="753"/>
                    </a:lnTo>
                    <a:lnTo>
                      <a:pt x="2088" y="751"/>
                    </a:lnTo>
                    <a:lnTo>
                      <a:pt x="2088" y="748"/>
                    </a:lnTo>
                    <a:lnTo>
                      <a:pt x="2051" y="748"/>
                    </a:lnTo>
                    <a:lnTo>
                      <a:pt x="2051" y="762"/>
                    </a:lnTo>
                    <a:lnTo>
                      <a:pt x="2053" y="764"/>
                    </a:lnTo>
                    <a:lnTo>
                      <a:pt x="2053" y="770"/>
                    </a:lnTo>
                    <a:lnTo>
                      <a:pt x="2051" y="770"/>
                    </a:lnTo>
                    <a:lnTo>
                      <a:pt x="2051" y="775"/>
                    </a:lnTo>
                    <a:lnTo>
                      <a:pt x="2040" y="795"/>
                    </a:lnTo>
                    <a:lnTo>
                      <a:pt x="2003" y="821"/>
                    </a:lnTo>
                    <a:lnTo>
                      <a:pt x="1999" y="821"/>
                    </a:lnTo>
                    <a:lnTo>
                      <a:pt x="1988" y="825"/>
                    </a:lnTo>
                    <a:lnTo>
                      <a:pt x="1968" y="825"/>
                    </a:lnTo>
                    <a:lnTo>
                      <a:pt x="1963" y="836"/>
                    </a:lnTo>
                    <a:lnTo>
                      <a:pt x="1963" y="873"/>
                    </a:lnTo>
                    <a:lnTo>
                      <a:pt x="1975" y="879"/>
                    </a:lnTo>
                    <a:lnTo>
                      <a:pt x="1988" y="895"/>
                    </a:lnTo>
                    <a:lnTo>
                      <a:pt x="1988" y="904"/>
                    </a:lnTo>
                    <a:lnTo>
                      <a:pt x="1981" y="911"/>
                    </a:lnTo>
                    <a:lnTo>
                      <a:pt x="1981" y="922"/>
                    </a:lnTo>
                    <a:lnTo>
                      <a:pt x="1986" y="933"/>
                    </a:lnTo>
                    <a:lnTo>
                      <a:pt x="1986" y="958"/>
                    </a:lnTo>
                    <a:lnTo>
                      <a:pt x="1988" y="967"/>
                    </a:lnTo>
                    <a:lnTo>
                      <a:pt x="2003" y="982"/>
                    </a:lnTo>
                    <a:lnTo>
                      <a:pt x="2018" y="989"/>
                    </a:lnTo>
                    <a:lnTo>
                      <a:pt x="2034" y="989"/>
                    </a:lnTo>
                    <a:lnTo>
                      <a:pt x="2047" y="993"/>
                    </a:lnTo>
                    <a:lnTo>
                      <a:pt x="2056" y="993"/>
                    </a:lnTo>
                    <a:lnTo>
                      <a:pt x="2066" y="1015"/>
                    </a:lnTo>
                    <a:lnTo>
                      <a:pt x="2084" y="1033"/>
                    </a:lnTo>
                    <a:lnTo>
                      <a:pt x="2086" y="1033"/>
                    </a:lnTo>
                    <a:lnTo>
                      <a:pt x="2086" y="1037"/>
                    </a:lnTo>
                    <a:lnTo>
                      <a:pt x="2084" y="1039"/>
                    </a:lnTo>
                    <a:lnTo>
                      <a:pt x="2084" y="1043"/>
                    </a:lnTo>
                    <a:lnTo>
                      <a:pt x="2077" y="1043"/>
                    </a:lnTo>
                    <a:lnTo>
                      <a:pt x="2073" y="1039"/>
                    </a:lnTo>
                    <a:lnTo>
                      <a:pt x="2056" y="1022"/>
                    </a:lnTo>
                    <a:lnTo>
                      <a:pt x="2036" y="1011"/>
                    </a:lnTo>
                    <a:lnTo>
                      <a:pt x="2029" y="1013"/>
                    </a:lnTo>
                    <a:lnTo>
                      <a:pt x="2029" y="1017"/>
                    </a:lnTo>
                    <a:lnTo>
                      <a:pt x="2040" y="1050"/>
                    </a:lnTo>
                    <a:lnTo>
                      <a:pt x="2040" y="1053"/>
                    </a:lnTo>
                    <a:lnTo>
                      <a:pt x="2066" y="1097"/>
                    </a:lnTo>
                    <a:lnTo>
                      <a:pt x="2069" y="1114"/>
                    </a:lnTo>
                    <a:lnTo>
                      <a:pt x="2069" y="1116"/>
                    </a:lnTo>
                    <a:lnTo>
                      <a:pt x="2062" y="1124"/>
                    </a:lnTo>
                    <a:lnTo>
                      <a:pt x="2062" y="1130"/>
                    </a:lnTo>
                    <a:lnTo>
                      <a:pt x="2051" y="1144"/>
                    </a:lnTo>
                    <a:lnTo>
                      <a:pt x="2051" y="1148"/>
                    </a:lnTo>
                    <a:lnTo>
                      <a:pt x="2053" y="1152"/>
                    </a:lnTo>
                    <a:lnTo>
                      <a:pt x="2069" y="1152"/>
                    </a:lnTo>
                    <a:lnTo>
                      <a:pt x="2077" y="1148"/>
                    </a:lnTo>
                    <a:lnTo>
                      <a:pt x="2080" y="1148"/>
                    </a:lnTo>
                    <a:lnTo>
                      <a:pt x="2088" y="1153"/>
                    </a:lnTo>
                    <a:lnTo>
                      <a:pt x="2084" y="1175"/>
                    </a:lnTo>
                    <a:lnTo>
                      <a:pt x="2080" y="1186"/>
                    </a:lnTo>
                    <a:lnTo>
                      <a:pt x="2088" y="1192"/>
                    </a:lnTo>
                    <a:lnTo>
                      <a:pt x="2097" y="1197"/>
                    </a:lnTo>
                    <a:lnTo>
                      <a:pt x="2097" y="1199"/>
                    </a:lnTo>
                    <a:lnTo>
                      <a:pt x="2095" y="1201"/>
                    </a:lnTo>
                    <a:lnTo>
                      <a:pt x="2091" y="1203"/>
                    </a:lnTo>
                    <a:lnTo>
                      <a:pt x="2084" y="1203"/>
                    </a:lnTo>
                    <a:lnTo>
                      <a:pt x="2080" y="1201"/>
                    </a:lnTo>
                    <a:lnTo>
                      <a:pt x="2075" y="1195"/>
                    </a:lnTo>
                    <a:lnTo>
                      <a:pt x="2073" y="1186"/>
                    </a:lnTo>
                    <a:lnTo>
                      <a:pt x="2073" y="1185"/>
                    </a:lnTo>
                    <a:lnTo>
                      <a:pt x="2069" y="1179"/>
                    </a:lnTo>
                    <a:lnTo>
                      <a:pt x="2064" y="1177"/>
                    </a:lnTo>
                    <a:lnTo>
                      <a:pt x="2058" y="1177"/>
                    </a:lnTo>
                    <a:lnTo>
                      <a:pt x="2047" y="1186"/>
                    </a:lnTo>
                    <a:lnTo>
                      <a:pt x="2036" y="1214"/>
                    </a:lnTo>
                    <a:lnTo>
                      <a:pt x="2034" y="1214"/>
                    </a:lnTo>
                    <a:lnTo>
                      <a:pt x="2029" y="1217"/>
                    </a:lnTo>
                    <a:lnTo>
                      <a:pt x="2025" y="1218"/>
                    </a:lnTo>
                    <a:lnTo>
                      <a:pt x="2025" y="1250"/>
                    </a:lnTo>
                    <a:lnTo>
                      <a:pt x="2023" y="1251"/>
                    </a:lnTo>
                    <a:lnTo>
                      <a:pt x="2001" y="1264"/>
                    </a:lnTo>
                    <a:lnTo>
                      <a:pt x="1997" y="1269"/>
                    </a:lnTo>
                    <a:lnTo>
                      <a:pt x="1990" y="1269"/>
                    </a:lnTo>
                    <a:lnTo>
                      <a:pt x="1990" y="1262"/>
                    </a:lnTo>
                    <a:lnTo>
                      <a:pt x="2001" y="1251"/>
                    </a:lnTo>
                    <a:lnTo>
                      <a:pt x="2007" y="1250"/>
                    </a:lnTo>
                    <a:lnTo>
                      <a:pt x="2014" y="1251"/>
                    </a:lnTo>
                    <a:lnTo>
                      <a:pt x="2018" y="1250"/>
                    </a:lnTo>
                    <a:lnTo>
                      <a:pt x="2023" y="1247"/>
                    </a:lnTo>
                    <a:lnTo>
                      <a:pt x="2023" y="1242"/>
                    </a:lnTo>
                    <a:lnTo>
                      <a:pt x="2017" y="1223"/>
                    </a:lnTo>
                    <a:lnTo>
                      <a:pt x="2017" y="1201"/>
                    </a:lnTo>
                    <a:lnTo>
                      <a:pt x="2021" y="1181"/>
                    </a:lnTo>
                    <a:lnTo>
                      <a:pt x="2045" y="1157"/>
                    </a:lnTo>
                    <a:lnTo>
                      <a:pt x="2045" y="1135"/>
                    </a:lnTo>
                    <a:lnTo>
                      <a:pt x="2036" y="1124"/>
                    </a:lnTo>
                    <a:lnTo>
                      <a:pt x="2025" y="1122"/>
                    </a:lnTo>
                    <a:lnTo>
                      <a:pt x="2017" y="1100"/>
                    </a:lnTo>
                    <a:lnTo>
                      <a:pt x="1986" y="1046"/>
                    </a:lnTo>
                    <a:lnTo>
                      <a:pt x="1997" y="1033"/>
                    </a:lnTo>
                    <a:lnTo>
                      <a:pt x="2001" y="1033"/>
                    </a:lnTo>
                    <a:lnTo>
                      <a:pt x="2012" y="1032"/>
                    </a:lnTo>
                    <a:lnTo>
                      <a:pt x="2012" y="1021"/>
                    </a:lnTo>
                    <a:lnTo>
                      <a:pt x="2010" y="1015"/>
                    </a:lnTo>
                    <a:lnTo>
                      <a:pt x="1999" y="1004"/>
                    </a:lnTo>
                    <a:lnTo>
                      <a:pt x="1985" y="1006"/>
                    </a:lnTo>
                    <a:lnTo>
                      <a:pt x="1975" y="991"/>
                    </a:lnTo>
                    <a:lnTo>
                      <a:pt x="1974" y="982"/>
                    </a:lnTo>
                    <a:lnTo>
                      <a:pt x="1964" y="966"/>
                    </a:lnTo>
                    <a:lnTo>
                      <a:pt x="1953" y="955"/>
                    </a:lnTo>
                    <a:lnTo>
                      <a:pt x="1948" y="941"/>
                    </a:lnTo>
                    <a:lnTo>
                      <a:pt x="1955" y="917"/>
                    </a:lnTo>
                    <a:lnTo>
                      <a:pt x="1955" y="901"/>
                    </a:lnTo>
                    <a:lnTo>
                      <a:pt x="1953" y="897"/>
                    </a:lnTo>
                    <a:lnTo>
                      <a:pt x="1948" y="895"/>
                    </a:lnTo>
                    <a:lnTo>
                      <a:pt x="1944" y="895"/>
                    </a:lnTo>
                    <a:lnTo>
                      <a:pt x="1938" y="897"/>
                    </a:lnTo>
                    <a:lnTo>
                      <a:pt x="1933" y="897"/>
                    </a:lnTo>
                    <a:lnTo>
                      <a:pt x="1927" y="901"/>
                    </a:lnTo>
                    <a:lnTo>
                      <a:pt x="1920" y="901"/>
                    </a:lnTo>
                    <a:lnTo>
                      <a:pt x="1911" y="891"/>
                    </a:lnTo>
                    <a:lnTo>
                      <a:pt x="1911" y="890"/>
                    </a:lnTo>
                    <a:lnTo>
                      <a:pt x="1914" y="884"/>
                    </a:lnTo>
                    <a:lnTo>
                      <a:pt x="1920" y="873"/>
                    </a:lnTo>
                    <a:lnTo>
                      <a:pt x="1919" y="871"/>
                    </a:lnTo>
                    <a:lnTo>
                      <a:pt x="1911" y="860"/>
                    </a:lnTo>
                    <a:lnTo>
                      <a:pt x="1900" y="854"/>
                    </a:lnTo>
                    <a:lnTo>
                      <a:pt x="1865" y="862"/>
                    </a:lnTo>
                    <a:lnTo>
                      <a:pt x="1850" y="868"/>
                    </a:lnTo>
                    <a:lnTo>
                      <a:pt x="1839" y="868"/>
                    </a:lnTo>
                    <a:lnTo>
                      <a:pt x="1802" y="851"/>
                    </a:lnTo>
                    <a:lnTo>
                      <a:pt x="1758" y="862"/>
                    </a:lnTo>
                    <a:lnTo>
                      <a:pt x="1741" y="860"/>
                    </a:lnTo>
                    <a:lnTo>
                      <a:pt x="1739" y="862"/>
                    </a:lnTo>
                    <a:lnTo>
                      <a:pt x="1737" y="871"/>
                    </a:lnTo>
                    <a:lnTo>
                      <a:pt x="1737" y="880"/>
                    </a:lnTo>
                    <a:lnTo>
                      <a:pt x="1739" y="880"/>
                    </a:lnTo>
                    <a:lnTo>
                      <a:pt x="1741" y="882"/>
                    </a:lnTo>
                    <a:lnTo>
                      <a:pt x="1750" y="882"/>
                    </a:lnTo>
                    <a:lnTo>
                      <a:pt x="1756" y="884"/>
                    </a:lnTo>
                    <a:lnTo>
                      <a:pt x="1758" y="886"/>
                    </a:lnTo>
                    <a:lnTo>
                      <a:pt x="1758" y="917"/>
                    </a:lnTo>
                    <a:lnTo>
                      <a:pt x="1761" y="922"/>
                    </a:lnTo>
                    <a:lnTo>
                      <a:pt x="1763" y="922"/>
                    </a:lnTo>
                    <a:lnTo>
                      <a:pt x="1769" y="928"/>
                    </a:lnTo>
                    <a:lnTo>
                      <a:pt x="1782" y="937"/>
                    </a:lnTo>
                    <a:lnTo>
                      <a:pt x="1782" y="944"/>
                    </a:lnTo>
                    <a:lnTo>
                      <a:pt x="1778" y="945"/>
                    </a:lnTo>
                    <a:lnTo>
                      <a:pt x="1769" y="944"/>
                    </a:lnTo>
                    <a:lnTo>
                      <a:pt x="1769" y="939"/>
                    </a:lnTo>
                    <a:lnTo>
                      <a:pt x="1758" y="928"/>
                    </a:lnTo>
                    <a:lnTo>
                      <a:pt x="1750" y="915"/>
                    </a:lnTo>
                    <a:lnTo>
                      <a:pt x="1752" y="911"/>
                    </a:lnTo>
                    <a:lnTo>
                      <a:pt x="1752" y="908"/>
                    </a:lnTo>
                    <a:lnTo>
                      <a:pt x="1748" y="901"/>
                    </a:lnTo>
                    <a:lnTo>
                      <a:pt x="1739" y="904"/>
                    </a:lnTo>
                    <a:lnTo>
                      <a:pt x="1737" y="904"/>
                    </a:lnTo>
                    <a:lnTo>
                      <a:pt x="1730" y="911"/>
                    </a:lnTo>
                    <a:lnTo>
                      <a:pt x="1730" y="917"/>
                    </a:lnTo>
                    <a:lnTo>
                      <a:pt x="1715" y="933"/>
                    </a:lnTo>
                    <a:lnTo>
                      <a:pt x="1702" y="941"/>
                    </a:lnTo>
                    <a:lnTo>
                      <a:pt x="1697" y="961"/>
                    </a:lnTo>
                    <a:lnTo>
                      <a:pt x="1706" y="972"/>
                    </a:lnTo>
                    <a:lnTo>
                      <a:pt x="1706" y="974"/>
                    </a:lnTo>
                    <a:lnTo>
                      <a:pt x="1708" y="991"/>
                    </a:lnTo>
                    <a:lnTo>
                      <a:pt x="1701" y="1010"/>
                    </a:lnTo>
                    <a:lnTo>
                      <a:pt x="1686" y="1013"/>
                    </a:lnTo>
                    <a:lnTo>
                      <a:pt x="1682" y="1015"/>
                    </a:lnTo>
                    <a:lnTo>
                      <a:pt x="1675" y="1015"/>
                    </a:lnTo>
                    <a:lnTo>
                      <a:pt x="1671" y="1013"/>
                    </a:lnTo>
                    <a:lnTo>
                      <a:pt x="1669" y="1011"/>
                    </a:lnTo>
                    <a:lnTo>
                      <a:pt x="1664" y="1002"/>
                    </a:lnTo>
                    <a:lnTo>
                      <a:pt x="1662" y="993"/>
                    </a:lnTo>
                    <a:lnTo>
                      <a:pt x="1662" y="982"/>
                    </a:lnTo>
                    <a:lnTo>
                      <a:pt x="1675" y="950"/>
                    </a:lnTo>
                    <a:lnTo>
                      <a:pt x="1675" y="944"/>
                    </a:lnTo>
                    <a:lnTo>
                      <a:pt x="1673" y="941"/>
                    </a:lnTo>
                    <a:lnTo>
                      <a:pt x="1671" y="934"/>
                    </a:lnTo>
                    <a:lnTo>
                      <a:pt x="1669" y="933"/>
                    </a:lnTo>
                    <a:lnTo>
                      <a:pt x="1658" y="926"/>
                    </a:lnTo>
                    <a:lnTo>
                      <a:pt x="1654" y="933"/>
                    </a:lnTo>
                    <a:lnTo>
                      <a:pt x="1654" y="944"/>
                    </a:lnTo>
                    <a:lnTo>
                      <a:pt x="1658" y="963"/>
                    </a:lnTo>
                    <a:lnTo>
                      <a:pt x="1658" y="969"/>
                    </a:lnTo>
                    <a:lnTo>
                      <a:pt x="1636" y="996"/>
                    </a:lnTo>
                    <a:lnTo>
                      <a:pt x="1630" y="1011"/>
                    </a:lnTo>
                    <a:lnTo>
                      <a:pt x="1619" y="1011"/>
                    </a:lnTo>
                    <a:lnTo>
                      <a:pt x="1616" y="1002"/>
                    </a:lnTo>
                    <a:lnTo>
                      <a:pt x="1621" y="988"/>
                    </a:lnTo>
                    <a:lnTo>
                      <a:pt x="1621" y="980"/>
                    </a:lnTo>
                    <a:lnTo>
                      <a:pt x="1619" y="969"/>
                    </a:lnTo>
                    <a:lnTo>
                      <a:pt x="1613" y="966"/>
                    </a:lnTo>
                    <a:lnTo>
                      <a:pt x="1595" y="926"/>
                    </a:lnTo>
                    <a:lnTo>
                      <a:pt x="1586" y="915"/>
                    </a:lnTo>
                    <a:lnTo>
                      <a:pt x="1580" y="915"/>
                    </a:lnTo>
                    <a:lnTo>
                      <a:pt x="1564" y="904"/>
                    </a:lnTo>
                    <a:lnTo>
                      <a:pt x="1562" y="901"/>
                    </a:lnTo>
                    <a:lnTo>
                      <a:pt x="1562" y="895"/>
                    </a:lnTo>
                    <a:lnTo>
                      <a:pt x="1559" y="869"/>
                    </a:lnTo>
                    <a:lnTo>
                      <a:pt x="1555" y="865"/>
                    </a:lnTo>
                    <a:lnTo>
                      <a:pt x="1553" y="862"/>
                    </a:lnTo>
                    <a:lnTo>
                      <a:pt x="1551" y="854"/>
                    </a:lnTo>
                    <a:lnTo>
                      <a:pt x="1549" y="851"/>
                    </a:lnTo>
                    <a:lnTo>
                      <a:pt x="1548" y="843"/>
                    </a:lnTo>
                    <a:lnTo>
                      <a:pt x="1551" y="836"/>
                    </a:lnTo>
                    <a:lnTo>
                      <a:pt x="1559" y="832"/>
                    </a:lnTo>
                    <a:lnTo>
                      <a:pt x="1569" y="827"/>
                    </a:lnTo>
                    <a:lnTo>
                      <a:pt x="1571" y="821"/>
                    </a:lnTo>
                    <a:lnTo>
                      <a:pt x="1564" y="814"/>
                    </a:lnTo>
                    <a:lnTo>
                      <a:pt x="1562" y="814"/>
                    </a:lnTo>
                    <a:lnTo>
                      <a:pt x="1548" y="816"/>
                    </a:lnTo>
                    <a:lnTo>
                      <a:pt x="1540" y="821"/>
                    </a:lnTo>
                    <a:lnTo>
                      <a:pt x="1533" y="821"/>
                    </a:lnTo>
                    <a:lnTo>
                      <a:pt x="1494" y="847"/>
                    </a:lnTo>
                    <a:lnTo>
                      <a:pt x="1455" y="880"/>
                    </a:lnTo>
                    <a:lnTo>
                      <a:pt x="1444" y="897"/>
                    </a:lnTo>
                    <a:lnTo>
                      <a:pt x="1439" y="893"/>
                    </a:lnTo>
                    <a:lnTo>
                      <a:pt x="1431" y="890"/>
                    </a:lnTo>
                    <a:lnTo>
                      <a:pt x="1427" y="886"/>
                    </a:lnTo>
                    <a:lnTo>
                      <a:pt x="1409" y="879"/>
                    </a:lnTo>
                    <a:lnTo>
                      <a:pt x="1409" y="871"/>
                    </a:lnTo>
                    <a:lnTo>
                      <a:pt x="1417" y="860"/>
                    </a:lnTo>
                    <a:lnTo>
                      <a:pt x="1444" y="840"/>
                    </a:lnTo>
                    <a:lnTo>
                      <a:pt x="1450" y="832"/>
                    </a:lnTo>
                    <a:lnTo>
                      <a:pt x="1450" y="821"/>
                    </a:lnTo>
                    <a:lnTo>
                      <a:pt x="1490" y="764"/>
                    </a:lnTo>
                    <a:lnTo>
                      <a:pt x="1494" y="753"/>
                    </a:lnTo>
                    <a:lnTo>
                      <a:pt x="1490" y="751"/>
                    </a:lnTo>
                    <a:lnTo>
                      <a:pt x="1479" y="749"/>
                    </a:lnTo>
                    <a:lnTo>
                      <a:pt x="1472" y="749"/>
                    </a:lnTo>
                    <a:lnTo>
                      <a:pt x="1468" y="748"/>
                    </a:lnTo>
                    <a:lnTo>
                      <a:pt x="1463" y="748"/>
                    </a:lnTo>
                    <a:lnTo>
                      <a:pt x="1450" y="738"/>
                    </a:lnTo>
                    <a:lnTo>
                      <a:pt x="1449" y="729"/>
                    </a:lnTo>
                    <a:lnTo>
                      <a:pt x="1449" y="726"/>
                    </a:lnTo>
                    <a:lnTo>
                      <a:pt x="1453" y="716"/>
                    </a:lnTo>
                    <a:lnTo>
                      <a:pt x="1453" y="712"/>
                    </a:lnTo>
                    <a:lnTo>
                      <a:pt x="1449" y="701"/>
                    </a:lnTo>
                    <a:lnTo>
                      <a:pt x="1442" y="693"/>
                    </a:lnTo>
                    <a:lnTo>
                      <a:pt x="1433" y="704"/>
                    </a:lnTo>
                    <a:lnTo>
                      <a:pt x="1429" y="715"/>
                    </a:lnTo>
                    <a:lnTo>
                      <a:pt x="1413" y="738"/>
                    </a:lnTo>
                    <a:lnTo>
                      <a:pt x="1400" y="742"/>
                    </a:lnTo>
                    <a:lnTo>
                      <a:pt x="1398" y="742"/>
                    </a:lnTo>
                    <a:lnTo>
                      <a:pt x="1367" y="770"/>
                    </a:lnTo>
                    <a:lnTo>
                      <a:pt x="1363" y="773"/>
                    </a:lnTo>
                    <a:lnTo>
                      <a:pt x="1362" y="775"/>
                    </a:lnTo>
                    <a:lnTo>
                      <a:pt x="1354" y="777"/>
                    </a:lnTo>
                    <a:lnTo>
                      <a:pt x="1318" y="780"/>
                    </a:lnTo>
                    <a:lnTo>
                      <a:pt x="1315" y="782"/>
                    </a:lnTo>
                    <a:lnTo>
                      <a:pt x="1308" y="782"/>
                    </a:lnTo>
                    <a:lnTo>
                      <a:pt x="1307" y="786"/>
                    </a:lnTo>
                    <a:lnTo>
                      <a:pt x="1304" y="792"/>
                    </a:lnTo>
                    <a:lnTo>
                      <a:pt x="1297" y="799"/>
                    </a:lnTo>
                    <a:lnTo>
                      <a:pt x="1278" y="808"/>
                    </a:lnTo>
                    <a:lnTo>
                      <a:pt x="1269" y="819"/>
                    </a:lnTo>
                    <a:lnTo>
                      <a:pt x="1267" y="821"/>
                    </a:lnTo>
                    <a:lnTo>
                      <a:pt x="1265" y="821"/>
                    </a:lnTo>
                    <a:lnTo>
                      <a:pt x="1258" y="824"/>
                    </a:lnTo>
                    <a:lnTo>
                      <a:pt x="1254" y="824"/>
                    </a:lnTo>
                    <a:lnTo>
                      <a:pt x="1247" y="814"/>
                    </a:lnTo>
                    <a:lnTo>
                      <a:pt x="1247" y="803"/>
                    </a:lnTo>
                    <a:lnTo>
                      <a:pt x="1242" y="786"/>
                    </a:lnTo>
                    <a:lnTo>
                      <a:pt x="1212" y="777"/>
                    </a:lnTo>
                    <a:lnTo>
                      <a:pt x="1204" y="782"/>
                    </a:lnTo>
                    <a:lnTo>
                      <a:pt x="1193" y="784"/>
                    </a:lnTo>
                    <a:lnTo>
                      <a:pt x="1190" y="786"/>
                    </a:lnTo>
                    <a:lnTo>
                      <a:pt x="1177" y="784"/>
                    </a:lnTo>
                    <a:lnTo>
                      <a:pt x="1129" y="786"/>
                    </a:lnTo>
                    <a:lnTo>
                      <a:pt x="1127" y="788"/>
                    </a:lnTo>
                    <a:lnTo>
                      <a:pt x="1125" y="791"/>
                    </a:lnTo>
                    <a:lnTo>
                      <a:pt x="1125" y="792"/>
                    </a:lnTo>
                    <a:lnTo>
                      <a:pt x="1129" y="797"/>
                    </a:lnTo>
                    <a:lnTo>
                      <a:pt x="1133" y="806"/>
                    </a:lnTo>
                    <a:lnTo>
                      <a:pt x="1138" y="810"/>
                    </a:lnTo>
                    <a:lnTo>
                      <a:pt x="1147" y="814"/>
                    </a:lnTo>
                    <a:lnTo>
                      <a:pt x="1154" y="814"/>
                    </a:lnTo>
                    <a:lnTo>
                      <a:pt x="1158" y="816"/>
                    </a:lnTo>
                    <a:lnTo>
                      <a:pt x="1162" y="821"/>
                    </a:lnTo>
                    <a:lnTo>
                      <a:pt x="1162" y="825"/>
                    </a:lnTo>
                    <a:lnTo>
                      <a:pt x="1149" y="849"/>
                    </a:lnTo>
                    <a:lnTo>
                      <a:pt x="1149" y="851"/>
                    </a:lnTo>
                    <a:lnTo>
                      <a:pt x="1136" y="865"/>
                    </a:lnTo>
                    <a:lnTo>
                      <a:pt x="1111" y="884"/>
                    </a:lnTo>
                    <a:lnTo>
                      <a:pt x="1100" y="891"/>
                    </a:lnTo>
                    <a:lnTo>
                      <a:pt x="1037" y="915"/>
                    </a:lnTo>
                    <a:lnTo>
                      <a:pt x="1024" y="915"/>
                    </a:lnTo>
                    <a:lnTo>
                      <a:pt x="1001" y="922"/>
                    </a:lnTo>
                    <a:lnTo>
                      <a:pt x="980" y="944"/>
                    </a:lnTo>
                    <a:lnTo>
                      <a:pt x="972" y="948"/>
                    </a:lnTo>
                    <a:lnTo>
                      <a:pt x="969" y="945"/>
                    </a:lnTo>
                    <a:lnTo>
                      <a:pt x="965" y="948"/>
                    </a:lnTo>
                    <a:lnTo>
                      <a:pt x="965" y="956"/>
                    </a:lnTo>
                    <a:lnTo>
                      <a:pt x="969" y="961"/>
                    </a:lnTo>
                    <a:lnTo>
                      <a:pt x="972" y="963"/>
                    </a:lnTo>
                    <a:lnTo>
                      <a:pt x="976" y="961"/>
                    </a:lnTo>
                    <a:lnTo>
                      <a:pt x="974" y="963"/>
                    </a:lnTo>
                    <a:lnTo>
                      <a:pt x="970" y="966"/>
                    </a:lnTo>
                    <a:lnTo>
                      <a:pt x="965" y="963"/>
                    </a:lnTo>
                    <a:lnTo>
                      <a:pt x="961" y="961"/>
                    </a:lnTo>
                    <a:lnTo>
                      <a:pt x="893" y="1028"/>
                    </a:lnTo>
                    <a:lnTo>
                      <a:pt x="856" y="1053"/>
                    </a:lnTo>
                    <a:lnTo>
                      <a:pt x="848" y="1061"/>
                    </a:lnTo>
                    <a:lnTo>
                      <a:pt x="843" y="1070"/>
                    </a:lnTo>
                    <a:lnTo>
                      <a:pt x="841" y="1081"/>
                    </a:lnTo>
                    <a:lnTo>
                      <a:pt x="841" y="1089"/>
                    </a:lnTo>
                    <a:lnTo>
                      <a:pt x="843" y="1097"/>
                    </a:lnTo>
                    <a:lnTo>
                      <a:pt x="838" y="1100"/>
                    </a:lnTo>
                    <a:lnTo>
                      <a:pt x="828" y="1100"/>
                    </a:lnTo>
                    <a:lnTo>
                      <a:pt x="823" y="1103"/>
                    </a:lnTo>
                    <a:lnTo>
                      <a:pt x="821" y="1100"/>
                    </a:lnTo>
                    <a:lnTo>
                      <a:pt x="810" y="1100"/>
                    </a:lnTo>
                    <a:lnTo>
                      <a:pt x="799" y="1097"/>
                    </a:lnTo>
                    <a:lnTo>
                      <a:pt x="794" y="1092"/>
                    </a:lnTo>
                    <a:lnTo>
                      <a:pt x="791" y="1089"/>
                    </a:lnTo>
                    <a:lnTo>
                      <a:pt x="791" y="1087"/>
                    </a:lnTo>
                    <a:lnTo>
                      <a:pt x="788" y="1081"/>
                    </a:lnTo>
                    <a:lnTo>
                      <a:pt x="783" y="1072"/>
                    </a:lnTo>
                    <a:lnTo>
                      <a:pt x="775" y="1068"/>
                    </a:lnTo>
                    <a:lnTo>
                      <a:pt x="772" y="1068"/>
                    </a:lnTo>
                    <a:lnTo>
                      <a:pt x="758" y="1070"/>
                    </a:lnTo>
                    <a:lnTo>
                      <a:pt x="751" y="1079"/>
                    </a:lnTo>
                    <a:lnTo>
                      <a:pt x="758" y="1133"/>
                    </a:lnTo>
                    <a:lnTo>
                      <a:pt x="756" y="1142"/>
                    </a:lnTo>
                    <a:lnTo>
                      <a:pt x="739" y="1168"/>
                    </a:lnTo>
                    <a:lnTo>
                      <a:pt x="725" y="1157"/>
                    </a:lnTo>
                    <a:lnTo>
                      <a:pt x="712" y="1135"/>
                    </a:lnTo>
                    <a:lnTo>
                      <a:pt x="703" y="1111"/>
                    </a:lnTo>
                    <a:lnTo>
                      <a:pt x="697" y="1100"/>
                    </a:lnTo>
                    <a:lnTo>
                      <a:pt x="696" y="1097"/>
                    </a:lnTo>
                    <a:lnTo>
                      <a:pt x="686" y="1083"/>
                    </a:lnTo>
                    <a:lnTo>
                      <a:pt x="681" y="1061"/>
                    </a:lnTo>
                    <a:lnTo>
                      <a:pt x="681" y="1055"/>
                    </a:lnTo>
                    <a:lnTo>
                      <a:pt x="679" y="1039"/>
                    </a:lnTo>
                    <a:lnTo>
                      <a:pt x="681" y="1028"/>
                    </a:lnTo>
                    <a:lnTo>
                      <a:pt x="690" y="1011"/>
                    </a:lnTo>
                    <a:lnTo>
                      <a:pt x="686" y="1004"/>
                    </a:lnTo>
                    <a:lnTo>
                      <a:pt x="666" y="991"/>
                    </a:lnTo>
                    <a:lnTo>
                      <a:pt x="652" y="989"/>
                    </a:lnTo>
                    <a:lnTo>
                      <a:pt x="649" y="989"/>
                    </a:lnTo>
                    <a:lnTo>
                      <a:pt x="633" y="982"/>
                    </a:lnTo>
                    <a:lnTo>
                      <a:pt x="594" y="956"/>
                    </a:lnTo>
                    <a:lnTo>
                      <a:pt x="590" y="952"/>
                    </a:lnTo>
                    <a:lnTo>
                      <a:pt x="590" y="933"/>
                    </a:lnTo>
                    <a:lnTo>
                      <a:pt x="586" y="922"/>
                    </a:lnTo>
                    <a:lnTo>
                      <a:pt x="572" y="915"/>
                    </a:lnTo>
                    <a:lnTo>
                      <a:pt x="568" y="917"/>
                    </a:lnTo>
                    <a:lnTo>
                      <a:pt x="557" y="915"/>
                    </a:lnTo>
                    <a:lnTo>
                      <a:pt x="539" y="897"/>
                    </a:lnTo>
                    <a:lnTo>
                      <a:pt x="528" y="890"/>
                    </a:lnTo>
                    <a:lnTo>
                      <a:pt x="518" y="890"/>
                    </a:lnTo>
                    <a:lnTo>
                      <a:pt x="511" y="886"/>
                    </a:lnTo>
                    <a:lnTo>
                      <a:pt x="510" y="882"/>
                    </a:lnTo>
                    <a:lnTo>
                      <a:pt x="507" y="879"/>
                    </a:lnTo>
                    <a:lnTo>
                      <a:pt x="507" y="875"/>
                    </a:lnTo>
                    <a:lnTo>
                      <a:pt x="502" y="868"/>
                    </a:lnTo>
                    <a:lnTo>
                      <a:pt x="504" y="865"/>
                    </a:lnTo>
                    <a:lnTo>
                      <a:pt x="515" y="854"/>
                    </a:lnTo>
                    <a:lnTo>
                      <a:pt x="522" y="843"/>
                    </a:lnTo>
                    <a:lnTo>
                      <a:pt x="521" y="819"/>
                    </a:lnTo>
                    <a:lnTo>
                      <a:pt x="515" y="810"/>
                    </a:lnTo>
                    <a:lnTo>
                      <a:pt x="515" y="775"/>
                    </a:lnTo>
                    <a:lnTo>
                      <a:pt x="510" y="738"/>
                    </a:lnTo>
                    <a:lnTo>
                      <a:pt x="510" y="737"/>
                    </a:lnTo>
                    <a:lnTo>
                      <a:pt x="507" y="733"/>
                    </a:lnTo>
                    <a:lnTo>
                      <a:pt x="504" y="716"/>
                    </a:lnTo>
                    <a:lnTo>
                      <a:pt x="489" y="704"/>
                    </a:lnTo>
                    <a:lnTo>
                      <a:pt x="477" y="683"/>
                    </a:lnTo>
                    <a:lnTo>
                      <a:pt x="452" y="661"/>
                    </a:lnTo>
                    <a:lnTo>
                      <a:pt x="439" y="661"/>
                    </a:lnTo>
                    <a:lnTo>
                      <a:pt x="412" y="649"/>
                    </a:lnTo>
                    <a:lnTo>
                      <a:pt x="412" y="620"/>
                    </a:lnTo>
                    <a:lnTo>
                      <a:pt x="413" y="618"/>
                    </a:lnTo>
                    <a:lnTo>
                      <a:pt x="404" y="589"/>
                    </a:lnTo>
                    <a:lnTo>
                      <a:pt x="402" y="587"/>
                    </a:lnTo>
                    <a:lnTo>
                      <a:pt x="401" y="585"/>
                    </a:lnTo>
                    <a:lnTo>
                      <a:pt x="393" y="585"/>
                    </a:lnTo>
                    <a:lnTo>
                      <a:pt x="354" y="567"/>
                    </a:lnTo>
                    <a:lnTo>
                      <a:pt x="343" y="559"/>
                    </a:lnTo>
                    <a:lnTo>
                      <a:pt x="341" y="554"/>
                    </a:lnTo>
                    <a:lnTo>
                      <a:pt x="341" y="551"/>
                    </a:lnTo>
                    <a:lnTo>
                      <a:pt x="336" y="533"/>
                    </a:lnTo>
                    <a:lnTo>
                      <a:pt x="325" y="526"/>
                    </a:lnTo>
                    <a:lnTo>
                      <a:pt x="319" y="526"/>
                    </a:lnTo>
                    <a:lnTo>
                      <a:pt x="314" y="524"/>
                    </a:lnTo>
                    <a:lnTo>
                      <a:pt x="310" y="519"/>
                    </a:lnTo>
                    <a:lnTo>
                      <a:pt x="306" y="513"/>
                    </a:lnTo>
                    <a:lnTo>
                      <a:pt x="306" y="502"/>
                    </a:lnTo>
                    <a:lnTo>
                      <a:pt x="314" y="500"/>
                    </a:lnTo>
                    <a:lnTo>
                      <a:pt x="325" y="489"/>
                    </a:lnTo>
                    <a:lnTo>
                      <a:pt x="332" y="478"/>
                    </a:lnTo>
                    <a:lnTo>
                      <a:pt x="332" y="471"/>
                    </a:lnTo>
                    <a:lnTo>
                      <a:pt x="330" y="469"/>
                    </a:lnTo>
                    <a:lnTo>
                      <a:pt x="325" y="467"/>
                    </a:lnTo>
                    <a:lnTo>
                      <a:pt x="321" y="464"/>
                    </a:lnTo>
                    <a:lnTo>
                      <a:pt x="321" y="454"/>
                    </a:lnTo>
                    <a:lnTo>
                      <a:pt x="324" y="453"/>
                    </a:lnTo>
                    <a:lnTo>
                      <a:pt x="327" y="445"/>
                    </a:lnTo>
                    <a:lnTo>
                      <a:pt x="336" y="439"/>
                    </a:lnTo>
                    <a:lnTo>
                      <a:pt x="338" y="431"/>
                    </a:lnTo>
                    <a:lnTo>
                      <a:pt x="332" y="421"/>
                    </a:lnTo>
                    <a:lnTo>
                      <a:pt x="313" y="404"/>
                    </a:lnTo>
                    <a:lnTo>
                      <a:pt x="303" y="404"/>
                    </a:lnTo>
                    <a:lnTo>
                      <a:pt x="299" y="401"/>
                    </a:lnTo>
                    <a:lnTo>
                      <a:pt x="292" y="401"/>
                    </a:lnTo>
                    <a:lnTo>
                      <a:pt x="286" y="404"/>
                    </a:lnTo>
                    <a:lnTo>
                      <a:pt x="255" y="404"/>
                    </a:lnTo>
                    <a:lnTo>
                      <a:pt x="240" y="399"/>
                    </a:lnTo>
                    <a:lnTo>
                      <a:pt x="204" y="384"/>
                    </a:lnTo>
                    <a:lnTo>
                      <a:pt x="182" y="371"/>
                    </a:lnTo>
                    <a:lnTo>
                      <a:pt x="168" y="358"/>
                    </a:lnTo>
                    <a:lnTo>
                      <a:pt x="172" y="349"/>
                    </a:lnTo>
                    <a:lnTo>
                      <a:pt x="175" y="347"/>
                    </a:lnTo>
                    <a:lnTo>
                      <a:pt x="182" y="347"/>
                    </a:lnTo>
                    <a:lnTo>
                      <a:pt x="185" y="349"/>
                    </a:lnTo>
                    <a:lnTo>
                      <a:pt x="193" y="351"/>
                    </a:lnTo>
                    <a:lnTo>
                      <a:pt x="201" y="347"/>
                    </a:lnTo>
                    <a:lnTo>
                      <a:pt x="204" y="344"/>
                    </a:lnTo>
                    <a:lnTo>
                      <a:pt x="193" y="340"/>
                    </a:lnTo>
                    <a:lnTo>
                      <a:pt x="144" y="334"/>
                    </a:lnTo>
                    <a:lnTo>
                      <a:pt x="140" y="327"/>
                    </a:lnTo>
                    <a:lnTo>
                      <a:pt x="142" y="322"/>
                    </a:lnTo>
                    <a:lnTo>
                      <a:pt x="164" y="316"/>
                    </a:lnTo>
                    <a:lnTo>
                      <a:pt x="183" y="308"/>
                    </a:lnTo>
                    <a:lnTo>
                      <a:pt x="196" y="297"/>
                    </a:lnTo>
                    <a:lnTo>
                      <a:pt x="207" y="281"/>
                    </a:lnTo>
                    <a:lnTo>
                      <a:pt x="204" y="275"/>
                    </a:lnTo>
                    <a:lnTo>
                      <a:pt x="199" y="267"/>
                    </a:lnTo>
                    <a:lnTo>
                      <a:pt x="199" y="264"/>
                    </a:lnTo>
                    <a:lnTo>
                      <a:pt x="196" y="264"/>
                    </a:lnTo>
                    <a:lnTo>
                      <a:pt x="196" y="262"/>
                    </a:lnTo>
                    <a:lnTo>
                      <a:pt x="201" y="257"/>
                    </a:lnTo>
                    <a:lnTo>
                      <a:pt x="216" y="245"/>
                    </a:lnTo>
                    <a:lnTo>
                      <a:pt x="216" y="242"/>
                    </a:lnTo>
                    <a:lnTo>
                      <a:pt x="215" y="242"/>
                    </a:lnTo>
                    <a:lnTo>
                      <a:pt x="209" y="235"/>
                    </a:lnTo>
                    <a:lnTo>
                      <a:pt x="207" y="231"/>
                    </a:lnTo>
                    <a:lnTo>
                      <a:pt x="201" y="234"/>
                    </a:lnTo>
                    <a:lnTo>
                      <a:pt x="172" y="235"/>
                    </a:lnTo>
                    <a:lnTo>
                      <a:pt x="150" y="242"/>
                    </a:lnTo>
                    <a:lnTo>
                      <a:pt x="138" y="240"/>
                    </a:lnTo>
                    <a:lnTo>
                      <a:pt x="129" y="234"/>
                    </a:lnTo>
                    <a:lnTo>
                      <a:pt x="129" y="227"/>
                    </a:lnTo>
                    <a:lnTo>
                      <a:pt x="118" y="225"/>
                    </a:lnTo>
                    <a:lnTo>
                      <a:pt x="111" y="225"/>
                    </a:lnTo>
                    <a:lnTo>
                      <a:pt x="100" y="229"/>
                    </a:lnTo>
                    <a:lnTo>
                      <a:pt x="76" y="251"/>
                    </a:lnTo>
                    <a:lnTo>
                      <a:pt x="74" y="256"/>
                    </a:lnTo>
                    <a:lnTo>
                      <a:pt x="74" y="257"/>
                    </a:lnTo>
                    <a:lnTo>
                      <a:pt x="67" y="267"/>
                    </a:lnTo>
                    <a:lnTo>
                      <a:pt x="59" y="289"/>
                    </a:lnTo>
                    <a:lnTo>
                      <a:pt x="57" y="305"/>
                    </a:lnTo>
                    <a:lnTo>
                      <a:pt x="57" y="312"/>
                    </a:lnTo>
                    <a:lnTo>
                      <a:pt x="54" y="316"/>
                    </a:lnTo>
                    <a:lnTo>
                      <a:pt x="54" y="322"/>
                    </a:lnTo>
                    <a:lnTo>
                      <a:pt x="51" y="334"/>
                    </a:lnTo>
                    <a:lnTo>
                      <a:pt x="46" y="336"/>
                    </a:lnTo>
                    <a:lnTo>
                      <a:pt x="41" y="347"/>
                    </a:lnTo>
                    <a:lnTo>
                      <a:pt x="40" y="360"/>
                    </a:lnTo>
                    <a:lnTo>
                      <a:pt x="19" y="373"/>
                    </a:lnTo>
                    <a:lnTo>
                      <a:pt x="15" y="376"/>
                    </a:lnTo>
                    <a:lnTo>
                      <a:pt x="4" y="382"/>
                    </a:lnTo>
                    <a:lnTo>
                      <a:pt x="4" y="384"/>
                    </a:lnTo>
                    <a:lnTo>
                      <a:pt x="2" y="384"/>
                    </a:lnTo>
                    <a:lnTo>
                      <a:pt x="0" y="373"/>
                    </a:lnTo>
                    <a:lnTo>
                      <a:pt x="0" y="360"/>
                    </a:lnTo>
                    <a:lnTo>
                      <a:pt x="2" y="354"/>
                    </a:lnTo>
                    <a:lnTo>
                      <a:pt x="7" y="347"/>
                    </a:lnTo>
                    <a:lnTo>
                      <a:pt x="26" y="333"/>
                    </a:lnTo>
                    <a:lnTo>
                      <a:pt x="40" y="325"/>
                    </a:lnTo>
                    <a:lnTo>
                      <a:pt x="40" y="311"/>
                    </a:lnTo>
                    <a:lnTo>
                      <a:pt x="46" y="284"/>
                    </a:lnTo>
                    <a:lnTo>
                      <a:pt x="46" y="281"/>
                    </a:lnTo>
                    <a:lnTo>
                      <a:pt x="51" y="268"/>
                    </a:lnTo>
                    <a:lnTo>
                      <a:pt x="65" y="253"/>
                    </a:lnTo>
                    <a:lnTo>
                      <a:pt x="67" y="249"/>
                    </a:lnTo>
                    <a:lnTo>
                      <a:pt x="74" y="227"/>
                    </a:lnTo>
                    <a:lnTo>
                      <a:pt x="91" y="207"/>
                    </a:lnTo>
                    <a:lnTo>
                      <a:pt x="96" y="196"/>
                    </a:lnTo>
                    <a:lnTo>
                      <a:pt x="85" y="202"/>
                    </a:lnTo>
                    <a:lnTo>
                      <a:pt x="63" y="192"/>
                    </a:lnTo>
                    <a:lnTo>
                      <a:pt x="65" y="183"/>
                    </a:lnTo>
                    <a:lnTo>
                      <a:pt x="85" y="150"/>
                    </a:lnTo>
                    <a:lnTo>
                      <a:pt x="78" y="133"/>
                    </a:lnTo>
                    <a:lnTo>
                      <a:pt x="73" y="125"/>
                    </a:lnTo>
                    <a:lnTo>
                      <a:pt x="74" y="114"/>
                    </a:lnTo>
                    <a:lnTo>
                      <a:pt x="81" y="109"/>
                    </a:lnTo>
                    <a:lnTo>
                      <a:pt x="84" y="109"/>
                    </a:lnTo>
                    <a:lnTo>
                      <a:pt x="87" y="111"/>
                    </a:lnTo>
                    <a:lnTo>
                      <a:pt x="96" y="125"/>
                    </a:lnTo>
                    <a:lnTo>
                      <a:pt x="96" y="128"/>
                    </a:lnTo>
                    <a:lnTo>
                      <a:pt x="100" y="128"/>
                    </a:lnTo>
                    <a:lnTo>
                      <a:pt x="100" y="122"/>
                    </a:lnTo>
                    <a:lnTo>
                      <a:pt x="89" y="103"/>
                    </a:lnTo>
                    <a:lnTo>
                      <a:pt x="84" y="100"/>
                    </a:lnTo>
                    <a:lnTo>
                      <a:pt x="76" y="100"/>
                    </a:lnTo>
                    <a:lnTo>
                      <a:pt x="76" y="89"/>
                    </a:lnTo>
                    <a:lnTo>
                      <a:pt x="95" y="76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558">
                <a:extLst>
                  <a:ext uri="{FF2B5EF4-FFF2-40B4-BE49-F238E27FC236}">
                    <a16:creationId xmlns:a16="http://schemas.microsoft.com/office/drawing/2014/main" id="{D1F5636D-EC35-B6B1-1CD9-D80C12F513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44" y="748"/>
                <a:ext cx="102" cy="50"/>
              </a:xfrm>
              <a:custGeom>
                <a:avLst/>
                <a:gdLst>
                  <a:gd name="T0" fmla="*/ 644 w 714"/>
                  <a:gd name="T1" fmla="*/ 331 h 353"/>
                  <a:gd name="T2" fmla="*/ 654 w 714"/>
                  <a:gd name="T3" fmla="*/ 303 h 353"/>
                  <a:gd name="T4" fmla="*/ 657 w 714"/>
                  <a:gd name="T5" fmla="*/ 295 h 353"/>
                  <a:gd name="T6" fmla="*/ 668 w 714"/>
                  <a:gd name="T7" fmla="*/ 275 h 353"/>
                  <a:gd name="T8" fmla="*/ 670 w 714"/>
                  <a:gd name="T9" fmla="*/ 270 h 353"/>
                  <a:gd name="T10" fmla="*/ 692 w 714"/>
                  <a:gd name="T11" fmla="*/ 281 h 353"/>
                  <a:gd name="T12" fmla="*/ 714 w 714"/>
                  <a:gd name="T13" fmla="*/ 286 h 353"/>
                  <a:gd name="T14" fmla="*/ 701 w 714"/>
                  <a:gd name="T15" fmla="*/ 192 h 353"/>
                  <a:gd name="T16" fmla="*/ 701 w 714"/>
                  <a:gd name="T17" fmla="*/ 164 h 353"/>
                  <a:gd name="T18" fmla="*/ 688 w 714"/>
                  <a:gd name="T19" fmla="*/ 146 h 353"/>
                  <a:gd name="T20" fmla="*/ 662 w 714"/>
                  <a:gd name="T21" fmla="*/ 106 h 353"/>
                  <a:gd name="T22" fmla="*/ 655 w 714"/>
                  <a:gd name="T23" fmla="*/ 63 h 353"/>
                  <a:gd name="T24" fmla="*/ 659 w 714"/>
                  <a:gd name="T25" fmla="*/ 50 h 353"/>
                  <a:gd name="T26" fmla="*/ 657 w 714"/>
                  <a:gd name="T27" fmla="*/ 41 h 353"/>
                  <a:gd name="T28" fmla="*/ 618 w 714"/>
                  <a:gd name="T29" fmla="*/ 47 h 353"/>
                  <a:gd name="T30" fmla="*/ 550 w 714"/>
                  <a:gd name="T31" fmla="*/ 22 h 353"/>
                  <a:gd name="T32" fmla="*/ 535 w 714"/>
                  <a:gd name="T33" fmla="*/ 17 h 353"/>
                  <a:gd name="T34" fmla="*/ 523 w 714"/>
                  <a:gd name="T35" fmla="*/ 19 h 353"/>
                  <a:gd name="T36" fmla="*/ 490 w 714"/>
                  <a:gd name="T37" fmla="*/ 6 h 353"/>
                  <a:gd name="T38" fmla="*/ 432 w 714"/>
                  <a:gd name="T39" fmla="*/ 0 h 353"/>
                  <a:gd name="T40" fmla="*/ 404 w 714"/>
                  <a:gd name="T41" fmla="*/ 11 h 353"/>
                  <a:gd name="T42" fmla="*/ 386 w 714"/>
                  <a:gd name="T43" fmla="*/ 6 h 353"/>
                  <a:gd name="T44" fmla="*/ 373 w 714"/>
                  <a:gd name="T45" fmla="*/ 8 h 353"/>
                  <a:gd name="T46" fmla="*/ 351 w 714"/>
                  <a:gd name="T47" fmla="*/ 17 h 353"/>
                  <a:gd name="T48" fmla="*/ 326 w 714"/>
                  <a:gd name="T49" fmla="*/ 34 h 353"/>
                  <a:gd name="T50" fmla="*/ 315 w 714"/>
                  <a:gd name="T51" fmla="*/ 30 h 353"/>
                  <a:gd name="T52" fmla="*/ 290 w 714"/>
                  <a:gd name="T53" fmla="*/ 17 h 353"/>
                  <a:gd name="T54" fmla="*/ 284 w 714"/>
                  <a:gd name="T55" fmla="*/ 34 h 353"/>
                  <a:gd name="T56" fmla="*/ 286 w 714"/>
                  <a:gd name="T57" fmla="*/ 56 h 353"/>
                  <a:gd name="T58" fmla="*/ 262 w 714"/>
                  <a:gd name="T59" fmla="*/ 85 h 353"/>
                  <a:gd name="T60" fmla="*/ 239 w 714"/>
                  <a:gd name="T61" fmla="*/ 100 h 353"/>
                  <a:gd name="T62" fmla="*/ 179 w 714"/>
                  <a:gd name="T63" fmla="*/ 126 h 353"/>
                  <a:gd name="T64" fmla="*/ 163 w 714"/>
                  <a:gd name="T65" fmla="*/ 128 h 353"/>
                  <a:gd name="T66" fmla="*/ 135 w 714"/>
                  <a:gd name="T67" fmla="*/ 126 h 353"/>
                  <a:gd name="T68" fmla="*/ 98 w 714"/>
                  <a:gd name="T69" fmla="*/ 122 h 353"/>
                  <a:gd name="T70" fmla="*/ 78 w 714"/>
                  <a:gd name="T71" fmla="*/ 128 h 353"/>
                  <a:gd name="T72" fmla="*/ 64 w 714"/>
                  <a:gd name="T73" fmla="*/ 117 h 353"/>
                  <a:gd name="T74" fmla="*/ 50 w 714"/>
                  <a:gd name="T75" fmla="*/ 126 h 353"/>
                  <a:gd name="T76" fmla="*/ 28 w 714"/>
                  <a:gd name="T77" fmla="*/ 150 h 353"/>
                  <a:gd name="T78" fmla="*/ 13 w 714"/>
                  <a:gd name="T79" fmla="*/ 148 h 353"/>
                  <a:gd name="T80" fmla="*/ 0 w 714"/>
                  <a:gd name="T81" fmla="*/ 124 h 353"/>
                  <a:gd name="T82" fmla="*/ 6 w 714"/>
                  <a:gd name="T83" fmla="*/ 102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14" h="353">
                    <a:moveTo>
                      <a:pt x="640" y="353"/>
                    </a:moveTo>
                    <a:lnTo>
                      <a:pt x="644" y="331"/>
                    </a:lnTo>
                    <a:lnTo>
                      <a:pt x="644" y="325"/>
                    </a:lnTo>
                    <a:lnTo>
                      <a:pt x="654" y="303"/>
                    </a:lnTo>
                    <a:lnTo>
                      <a:pt x="657" y="301"/>
                    </a:lnTo>
                    <a:lnTo>
                      <a:pt x="657" y="295"/>
                    </a:lnTo>
                    <a:lnTo>
                      <a:pt x="665" y="284"/>
                    </a:lnTo>
                    <a:lnTo>
                      <a:pt x="668" y="275"/>
                    </a:lnTo>
                    <a:lnTo>
                      <a:pt x="668" y="274"/>
                    </a:lnTo>
                    <a:lnTo>
                      <a:pt x="670" y="270"/>
                    </a:lnTo>
                    <a:lnTo>
                      <a:pt x="679" y="270"/>
                    </a:lnTo>
                    <a:lnTo>
                      <a:pt x="692" y="281"/>
                    </a:lnTo>
                    <a:lnTo>
                      <a:pt x="712" y="286"/>
                    </a:lnTo>
                    <a:lnTo>
                      <a:pt x="714" y="286"/>
                    </a:lnTo>
                    <a:lnTo>
                      <a:pt x="714" y="231"/>
                    </a:lnTo>
                    <a:lnTo>
                      <a:pt x="701" y="192"/>
                    </a:lnTo>
                    <a:lnTo>
                      <a:pt x="699" y="189"/>
                    </a:lnTo>
                    <a:lnTo>
                      <a:pt x="701" y="164"/>
                    </a:lnTo>
                    <a:lnTo>
                      <a:pt x="698" y="154"/>
                    </a:lnTo>
                    <a:lnTo>
                      <a:pt x="688" y="146"/>
                    </a:lnTo>
                    <a:lnTo>
                      <a:pt x="668" y="113"/>
                    </a:lnTo>
                    <a:lnTo>
                      <a:pt x="662" y="106"/>
                    </a:lnTo>
                    <a:lnTo>
                      <a:pt x="654" y="88"/>
                    </a:lnTo>
                    <a:lnTo>
                      <a:pt x="655" y="63"/>
                    </a:lnTo>
                    <a:lnTo>
                      <a:pt x="659" y="52"/>
                    </a:lnTo>
                    <a:lnTo>
                      <a:pt x="659" y="50"/>
                    </a:lnTo>
                    <a:lnTo>
                      <a:pt x="657" y="44"/>
                    </a:lnTo>
                    <a:lnTo>
                      <a:pt x="657" y="41"/>
                    </a:lnTo>
                    <a:lnTo>
                      <a:pt x="621" y="47"/>
                    </a:lnTo>
                    <a:lnTo>
                      <a:pt x="618" y="47"/>
                    </a:lnTo>
                    <a:lnTo>
                      <a:pt x="599" y="44"/>
                    </a:lnTo>
                    <a:lnTo>
                      <a:pt x="550" y="22"/>
                    </a:lnTo>
                    <a:lnTo>
                      <a:pt x="539" y="19"/>
                    </a:lnTo>
                    <a:lnTo>
                      <a:pt x="535" y="17"/>
                    </a:lnTo>
                    <a:lnTo>
                      <a:pt x="526" y="19"/>
                    </a:lnTo>
                    <a:lnTo>
                      <a:pt x="523" y="19"/>
                    </a:lnTo>
                    <a:lnTo>
                      <a:pt x="493" y="6"/>
                    </a:lnTo>
                    <a:lnTo>
                      <a:pt x="490" y="6"/>
                    </a:lnTo>
                    <a:lnTo>
                      <a:pt x="443" y="0"/>
                    </a:lnTo>
                    <a:lnTo>
                      <a:pt x="432" y="0"/>
                    </a:lnTo>
                    <a:lnTo>
                      <a:pt x="421" y="6"/>
                    </a:lnTo>
                    <a:lnTo>
                      <a:pt x="404" y="11"/>
                    </a:lnTo>
                    <a:lnTo>
                      <a:pt x="392" y="11"/>
                    </a:lnTo>
                    <a:lnTo>
                      <a:pt x="386" y="6"/>
                    </a:lnTo>
                    <a:lnTo>
                      <a:pt x="382" y="6"/>
                    </a:lnTo>
                    <a:lnTo>
                      <a:pt x="373" y="8"/>
                    </a:lnTo>
                    <a:lnTo>
                      <a:pt x="371" y="8"/>
                    </a:lnTo>
                    <a:lnTo>
                      <a:pt x="351" y="17"/>
                    </a:lnTo>
                    <a:lnTo>
                      <a:pt x="337" y="28"/>
                    </a:lnTo>
                    <a:lnTo>
                      <a:pt x="326" y="34"/>
                    </a:lnTo>
                    <a:lnTo>
                      <a:pt x="321" y="34"/>
                    </a:lnTo>
                    <a:lnTo>
                      <a:pt x="315" y="30"/>
                    </a:lnTo>
                    <a:lnTo>
                      <a:pt x="295" y="17"/>
                    </a:lnTo>
                    <a:lnTo>
                      <a:pt x="290" y="17"/>
                    </a:lnTo>
                    <a:lnTo>
                      <a:pt x="286" y="19"/>
                    </a:lnTo>
                    <a:lnTo>
                      <a:pt x="284" y="34"/>
                    </a:lnTo>
                    <a:lnTo>
                      <a:pt x="286" y="41"/>
                    </a:lnTo>
                    <a:lnTo>
                      <a:pt x="286" y="56"/>
                    </a:lnTo>
                    <a:lnTo>
                      <a:pt x="279" y="61"/>
                    </a:lnTo>
                    <a:lnTo>
                      <a:pt x="262" y="85"/>
                    </a:lnTo>
                    <a:lnTo>
                      <a:pt x="246" y="93"/>
                    </a:lnTo>
                    <a:lnTo>
                      <a:pt x="239" y="100"/>
                    </a:lnTo>
                    <a:lnTo>
                      <a:pt x="222" y="111"/>
                    </a:lnTo>
                    <a:lnTo>
                      <a:pt x="179" y="126"/>
                    </a:lnTo>
                    <a:lnTo>
                      <a:pt x="174" y="126"/>
                    </a:lnTo>
                    <a:lnTo>
                      <a:pt x="163" y="128"/>
                    </a:lnTo>
                    <a:lnTo>
                      <a:pt x="142" y="126"/>
                    </a:lnTo>
                    <a:lnTo>
                      <a:pt x="135" y="126"/>
                    </a:lnTo>
                    <a:lnTo>
                      <a:pt x="124" y="124"/>
                    </a:lnTo>
                    <a:lnTo>
                      <a:pt x="98" y="122"/>
                    </a:lnTo>
                    <a:lnTo>
                      <a:pt x="97" y="124"/>
                    </a:lnTo>
                    <a:lnTo>
                      <a:pt x="78" y="128"/>
                    </a:lnTo>
                    <a:lnTo>
                      <a:pt x="76" y="128"/>
                    </a:lnTo>
                    <a:lnTo>
                      <a:pt x="64" y="117"/>
                    </a:lnTo>
                    <a:lnTo>
                      <a:pt x="53" y="121"/>
                    </a:lnTo>
                    <a:lnTo>
                      <a:pt x="50" y="126"/>
                    </a:lnTo>
                    <a:lnTo>
                      <a:pt x="45" y="142"/>
                    </a:lnTo>
                    <a:lnTo>
                      <a:pt x="28" y="150"/>
                    </a:lnTo>
                    <a:lnTo>
                      <a:pt x="17" y="148"/>
                    </a:lnTo>
                    <a:lnTo>
                      <a:pt x="13" y="148"/>
                    </a:lnTo>
                    <a:lnTo>
                      <a:pt x="11" y="146"/>
                    </a:lnTo>
                    <a:lnTo>
                      <a:pt x="0" y="124"/>
                    </a:lnTo>
                    <a:lnTo>
                      <a:pt x="0" y="121"/>
                    </a:lnTo>
                    <a:lnTo>
                      <a:pt x="6" y="102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Line 559">
                <a:extLst>
                  <a:ext uri="{FF2B5EF4-FFF2-40B4-BE49-F238E27FC236}">
                    <a16:creationId xmlns:a16="http://schemas.microsoft.com/office/drawing/2014/main" id="{811E5EC0-C7C9-8CDE-B5F8-1F377358A0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044" y="762"/>
                <a:ext cx="4" cy="1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560">
                <a:extLst>
                  <a:ext uri="{FF2B5EF4-FFF2-40B4-BE49-F238E27FC236}">
                    <a16:creationId xmlns:a16="http://schemas.microsoft.com/office/drawing/2014/main" id="{0F059915-5538-CB7B-A30D-20CDC32874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" y="644"/>
                <a:ext cx="676" cy="285"/>
              </a:xfrm>
              <a:custGeom>
                <a:avLst/>
                <a:gdLst>
                  <a:gd name="T0" fmla="*/ 4719 w 4735"/>
                  <a:gd name="T1" fmla="*/ 13 h 1994"/>
                  <a:gd name="T2" fmla="*/ 4605 w 4735"/>
                  <a:gd name="T3" fmla="*/ 112 h 1994"/>
                  <a:gd name="T4" fmla="*/ 4561 w 4735"/>
                  <a:gd name="T5" fmla="*/ 138 h 1994"/>
                  <a:gd name="T6" fmla="*/ 4533 w 4735"/>
                  <a:gd name="T7" fmla="*/ 171 h 1994"/>
                  <a:gd name="T8" fmla="*/ 4495 w 4735"/>
                  <a:gd name="T9" fmla="*/ 191 h 1994"/>
                  <a:gd name="T10" fmla="*/ 4430 w 4735"/>
                  <a:gd name="T11" fmla="*/ 227 h 1994"/>
                  <a:gd name="T12" fmla="*/ 4343 w 4735"/>
                  <a:gd name="T13" fmla="*/ 271 h 1994"/>
                  <a:gd name="T14" fmla="*/ 4288 w 4735"/>
                  <a:gd name="T15" fmla="*/ 295 h 1994"/>
                  <a:gd name="T16" fmla="*/ 4220 w 4735"/>
                  <a:gd name="T17" fmla="*/ 315 h 1994"/>
                  <a:gd name="T18" fmla="*/ 4147 w 4735"/>
                  <a:gd name="T19" fmla="*/ 315 h 1994"/>
                  <a:gd name="T20" fmla="*/ 4070 w 4735"/>
                  <a:gd name="T21" fmla="*/ 317 h 1994"/>
                  <a:gd name="T22" fmla="*/ 4009 w 4735"/>
                  <a:gd name="T23" fmla="*/ 350 h 1994"/>
                  <a:gd name="T24" fmla="*/ 3874 w 4735"/>
                  <a:gd name="T25" fmla="*/ 388 h 1994"/>
                  <a:gd name="T26" fmla="*/ 3812 w 4735"/>
                  <a:gd name="T27" fmla="*/ 411 h 1994"/>
                  <a:gd name="T28" fmla="*/ 3611 w 4735"/>
                  <a:gd name="T29" fmla="*/ 428 h 1994"/>
                  <a:gd name="T30" fmla="*/ 3466 w 4735"/>
                  <a:gd name="T31" fmla="*/ 461 h 1994"/>
                  <a:gd name="T32" fmla="*/ 3397 w 4735"/>
                  <a:gd name="T33" fmla="*/ 481 h 1994"/>
                  <a:gd name="T34" fmla="*/ 3273 w 4735"/>
                  <a:gd name="T35" fmla="*/ 563 h 1994"/>
                  <a:gd name="T36" fmla="*/ 3026 w 4735"/>
                  <a:gd name="T37" fmla="*/ 699 h 1994"/>
                  <a:gd name="T38" fmla="*/ 2999 w 4735"/>
                  <a:gd name="T39" fmla="*/ 732 h 1994"/>
                  <a:gd name="T40" fmla="*/ 2914 w 4735"/>
                  <a:gd name="T41" fmla="*/ 770 h 1994"/>
                  <a:gd name="T42" fmla="*/ 2789 w 4735"/>
                  <a:gd name="T43" fmla="*/ 822 h 1994"/>
                  <a:gd name="T44" fmla="*/ 2705 w 4735"/>
                  <a:gd name="T45" fmla="*/ 852 h 1994"/>
                  <a:gd name="T46" fmla="*/ 2647 w 4735"/>
                  <a:gd name="T47" fmla="*/ 934 h 1994"/>
                  <a:gd name="T48" fmla="*/ 2627 w 4735"/>
                  <a:gd name="T49" fmla="*/ 1001 h 1994"/>
                  <a:gd name="T50" fmla="*/ 2603 w 4735"/>
                  <a:gd name="T51" fmla="*/ 1076 h 1994"/>
                  <a:gd name="T52" fmla="*/ 2534 w 4735"/>
                  <a:gd name="T53" fmla="*/ 1199 h 1994"/>
                  <a:gd name="T54" fmla="*/ 2458 w 4735"/>
                  <a:gd name="T55" fmla="*/ 1382 h 1994"/>
                  <a:gd name="T56" fmla="*/ 2496 w 4735"/>
                  <a:gd name="T57" fmla="*/ 1411 h 1994"/>
                  <a:gd name="T58" fmla="*/ 2499 w 4735"/>
                  <a:gd name="T59" fmla="*/ 1453 h 1994"/>
                  <a:gd name="T60" fmla="*/ 2609 w 4735"/>
                  <a:gd name="T61" fmla="*/ 1535 h 1994"/>
                  <a:gd name="T62" fmla="*/ 2685 w 4735"/>
                  <a:gd name="T63" fmla="*/ 1557 h 1994"/>
                  <a:gd name="T64" fmla="*/ 2764 w 4735"/>
                  <a:gd name="T65" fmla="*/ 1562 h 1994"/>
                  <a:gd name="T66" fmla="*/ 2843 w 4735"/>
                  <a:gd name="T67" fmla="*/ 1562 h 1994"/>
                  <a:gd name="T68" fmla="*/ 2847 w 4735"/>
                  <a:gd name="T69" fmla="*/ 1569 h 1994"/>
                  <a:gd name="T70" fmla="*/ 2869 w 4735"/>
                  <a:gd name="T71" fmla="*/ 1601 h 1994"/>
                  <a:gd name="T72" fmla="*/ 2731 w 4735"/>
                  <a:gd name="T73" fmla="*/ 1623 h 1994"/>
                  <a:gd name="T74" fmla="*/ 2641 w 4735"/>
                  <a:gd name="T75" fmla="*/ 1666 h 1994"/>
                  <a:gd name="T76" fmla="*/ 2523 w 4735"/>
                  <a:gd name="T77" fmla="*/ 1715 h 1994"/>
                  <a:gd name="T78" fmla="*/ 2449 w 4735"/>
                  <a:gd name="T79" fmla="*/ 1787 h 1994"/>
                  <a:gd name="T80" fmla="*/ 2248 w 4735"/>
                  <a:gd name="T81" fmla="*/ 1917 h 1994"/>
                  <a:gd name="T82" fmla="*/ 2159 w 4735"/>
                  <a:gd name="T83" fmla="*/ 1961 h 1994"/>
                  <a:gd name="T84" fmla="*/ 1969 w 4735"/>
                  <a:gd name="T85" fmla="*/ 1986 h 1994"/>
                  <a:gd name="T86" fmla="*/ 1910 w 4735"/>
                  <a:gd name="T87" fmla="*/ 1994 h 1994"/>
                  <a:gd name="T88" fmla="*/ 1775 w 4735"/>
                  <a:gd name="T89" fmla="*/ 1944 h 1994"/>
                  <a:gd name="T90" fmla="*/ 1663 w 4735"/>
                  <a:gd name="T91" fmla="*/ 1866 h 1994"/>
                  <a:gd name="T92" fmla="*/ 1595 w 4735"/>
                  <a:gd name="T93" fmla="*/ 1837 h 1994"/>
                  <a:gd name="T94" fmla="*/ 1499 w 4735"/>
                  <a:gd name="T95" fmla="*/ 1826 h 1994"/>
                  <a:gd name="T96" fmla="*/ 1254 w 4735"/>
                  <a:gd name="T97" fmla="*/ 1804 h 1994"/>
                  <a:gd name="T98" fmla="*/ 1169 w 4735"/>
                  <a:gd name="T99" fmla="*/ 1787 h 1994"/>
                  <a:gd name="T100" fmla="*/ 1025 w 4735"/>
                  <a:gd name="T101" fmla="*/ 1776 h 1994"/>
                  <a:gd name="T102" fmla="*/ 868 w 4735"/>
                  <a:gd name="T103" fmla="*/ 1743 h 1994"/>
                  <a:gd name="T104" fmla="*/ 640 w 4735"/>
                  <a:gd name="T105" fmla="*/ 1623 h 1994"/>
                  <a:gd name="T106" fmla="*/ 483 w 4735"/>
                  <a:gd name="T107" fmla="*/ 1630 h 1994"/>
                  <a:gd name="T108" fmla="*/ 389 w 4735"/>
                  <a:gd name="T109" fmla="*/ 1630 h 1994"/>
                  <a:gd name="T110" fmla="*/ 295 w 4735"/>
                  <a:gd name="T111" fmla="*/ 1717 h 1994"/>
                  <a:gd name="T112" fmla="*/ 275 w 4735"/>
                  <a:gd name="T113" fmla="*/ 1709 h 1994"/>
                  <a:gd name="T114" fmla="*/ 210 w 4735"/>
                  <a:gd name="T115" fmla="*/ 1647 h 1994"/>
                  <a:gd name="T116" fmla="*/ 232 w 4735"/>
                  <a:gd name="T117" fmla="*/ 1569 h 1994"/>
                  <a:gd name="T118" fmla="*/ 61 w 4735"/>
                  <a:gd name="T119" fmla="*/ 1302 h 1994"/>
                  <a:gd name="T120" fmla="*/ 11 w 4735"/>
                  <a:gd name="T121" fmla="*/ 1098 h 1994"/>
                  <a:gd name="T122" fmla="*/ 68 w 4735"/>
                  <a:gd name="T123" fmla="*/ 1068 h 19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735" h="1994">
                    <a:moveTo>
                      <a:pt x="4735" y="0"/>
                    </a:moveTo>
                    <a:lnTo>
                      <a:pt x="4728" y="7"/>
                    </a:lnTo>
                    <a:lnTo>
                      <a:pt x="4725" y="9"/>
                    </a:lnTo>
                    <a:lnTo>
                      <a:pt x="4722" y="11"/>
                    </a:lnTo>
                    <a:lnTo>
                      <a:pt x="4719" y="13"/>
                    </a:lnTo>
                    <a:lnTo>
                      <a:pt x="4703" y="22"/>
                    </a:lnTo>
                    <a:lnTo>
                      <a:pt x="4637" y="79"/>
                    </a:lnTo>
                    <a:lnTo>
                      <a:pt x="4616" y="104"/>
                    </a:lnTo>
                    <a:lnTo>
                      <a:pt x="4613" y="107"/>
                    </a:lnTo>
                    <a:lnTo>
                      <a:pt x="4605" y="112"/>
                    </a:lnTo>
                    <a:lnTo>
                      <a:pt x="4605" y="115"/>
                    </a:lnTo>
                    <a:lnTo>
                      <a:pt x="4602" y="116"/>
                    </a:lnTo>
                    <a:lnTo>
                      <a:pt x="4580" y="133"/>
                    </a:lnTo>
                    <a:lnTo>
                      <a:pt x="4564" y="138"/>
                    </a:lnTo>
                    <a:lnTo>
                      <a:pt x="4561" y="138"/>
                    </a:lnTo>
                    <a:lnTo>
                      <a:pt x="4540" y="153"/>
                    </a:lnTo>
                    <a:lnTo>
                      <a:pt x="4539" y="153"/>
                    </a:lnTo>
                    <a:lnTo>
                      <a:pt x="4539" y="155"/>
                    </a:lnTo>
                    <a:lnTo>
                      <a:pt x="4533" y="159"/>
                    </a:lnTo>
                    <a:lnTo>
                      <a:pt x="4533" y="171"/>
                    </a:lnTo>
                    <a:lnTo>
                      <a:pt x="4526" y="175"/>
                    </a:lnTo>
                    <a:lnTo>
                      <a:pt x="4512" y="186"/>
                    </a:lnTo>
                    <a:lnTo>
                      <a:pt x="4507" y="188"/>
                    </a:lnTo>
                    <a:lnTo>
                      <a:pt x="4504" y="188"/>
                    </a:lnTo>
                    <a:lnTo>
                      <a:pt x="4495" y="191"/>
                    </a:lnTo>
                    <a:lnTo>
                      <a:pt x="4473" y="202"/>
                    </a:lnTo>
                    <a:lnTo>
                      <a:pt x="4473" y="203"/>
                    </a:lnTo>
                    <a:lnTo>
                      <a:pt x="4471" y="203"/>
                    </a:lnTo>
                    <a:lnTo>
                      <a:pt x="4468" y="208"/>
                    </a:lnTo>
                    <a:lnTo>
                      <a:pt x="4430" y="227"/>
                    </a:lnTo>
                    <a:lnTo>
                      <a:pt x="4416" y="236"/>
                    </a:lnTo>
                    <a:lnTo>
                      <a:pt x="4376" y="251"/>
                    </a:lnTo>
                    <a:lnTo>
                      <a:pt x="4367" y="260"/>
                    </a:lnTo>
                    <a:lnTo>
                      <a:pt x="4354" y="268"/>
                    </a:lnTo>
                    <a:lnTo>
                      <a:pt x="4343" y="271"/>
                    </a:lnTo>
                    <a:lnTo>
                      <a:pt x="4326" y="271"/>
                    </a:lnTo>
                    <a:lnTo>
                      <a:pt x="4321" y="273"/>
                    </a:lnTo>
                    <a:lnTo>
                      <a:pt x="4311" y="275"/>
                    </a:lnTo>
                    <a:lnTo>
                      <a:pt x="4300" y="286"/>
                    </a:lnTo>
                    <a:lnTo>
                      <a:pt x="4288" y="295"/>
                    </a:lnTo>
                    <a:lnTo>
                      <a:pt x="4282" y="297"/>
                    </a:lnTo>
                    <a:lnTo>
                      <a:pt x="4278" y="297"/>
                    </a:lnTo>
                    <a:lnTo>
                      <a:pt x="4264" y="301"/>
                    </a:lnTo>
                    <a:lnTo>
                      <a:pt x="4225" y="315"/>
                    </a:lnTo>
                    <a:lnTo>
                      <a:pt x="4220" y="315"/>
                    </a:lnTo>
                    <a:lnTo>
                      <a:pt x="4211" y="319"/>
                    </a:lnTo>
                    <a:lnTo>
                      <a:pt x="4209" y="322"/>
                    </a:lnTo>
                    <a:lnTo>
                      <a:pt x="4200" y="322"/>
                    </a:lnTo>
                    <a:lnTo>
                      <a:pt x="4169" y="315"/>
                    </a:lnTo>
                    <a:lnTo>
                      <a:pt x="4147" y="315"/>
                    </a:lnTo>
                    <a:lnTo>
                      <a:pt x="4096" y="308"/>
                    </a:lnTo>
                    <a:lnTo>
                      <a:pt x="4091" y="308"/>
                    </a:lnTo>
                    <a:lnTo>
                      <a:pt x="4089" y="311"/>
                    </a:lnTo>
                    <a:lnTo>
                      <a:pt x="4081" y="311"/>
                    </a:lnTo>
                    <a:lnTo>
                      <a:pt x="4070" y="317"/>
                    </a:lnTo>
                    <a:lnTo>
                      <a:pt x="4058" y="330"/>
                    </a:lnTo>
                    <a:lnTo>
                      <a:pt x="4058" y="333"/>
                    </a:lnTo>
                    <a:lnTo>
                      <a:pt x="4056" y="333"/>
                    </a:lnTo>
                    <a:lnTo>
                      <a:pt x="4037" y="344"/>
                    </a:lnTo>
                    <a:lnTo>
                      <a:pt x="4009" y="350"/>
                    </a:lnTo>
                    <a:lnTo>
                      <a:pt x="4005" y="350"/>
                    </a:lnTo>
                    <a:lnTo>
                      <a:pt x="3961" y="367"/>
                    </a:lnTo>
                    <a:lnTo>
                      <a:pt x="3917" y="378"/>
                    </a:lnTo>
                    <a:lnTo>
                      <a:pt x="3906" y="378"/>
                    </a:lnTo>
                    <a:lnTo>
                      <a:pt x="3874" y="388"/>
                    </a:lnTo>
                    <a:lnTo>
                      <a:pt x="3867" y="385"/>
                    </a:lnTo>
                    <a:lnTo>
                      <a:pt x="3863" y="385"/>
                    </a:lnTo>
                    <a:lnTo>
                      <a:pt x="3859" y="388"/>
                    </a:lnTo>
                    <a:lnTo>
                      <a:pt x="3830" y="404"/>
                    </a:lnTo>
                    <a:lnTo>
                      <a:pt x="3812" y="411"/>
                    </a:lnTo>
                    <a:lnTo>
                      <a:pt x="3807" y="415"/>
                    </a:lnTo>
                    <a:lnTo>
                      <a:pt x="3753" y="428"/>
                    </a:lnTo>
                    <a:lnTo>
                      <a:pt x="3652" y="433"/>
                    </a:lnTo>
                    <a:lnTo>
                      <a:pt x="3638" y="428"/>
                    </a:lnTo>
                    <a:lnTo>
                      <a:pt x="3611" y="428"/>
                    </a:lnTo>
                    <a:lnTo>
                      <a:pt x="3579" y="439"/>
                    </a:lnTo>
                    <a:lnTo>
                      <a:pt x="3561" y="439"/>
                    </a:lnTo>
                    <a:lnTo>
                      <a:pt x="3535" y="444"/>
                    </a:lnTo>
                    <a:lnTo>
                      <a:pt x="3528" y="446"/>
                    </a:lnTo>
                    <a:lnTo>
                      <a:pt x="3466" y="461"/>
                    </a:lnTo>
                    <a:lnTo>
                      <a:pt x="3458" y="465"/>
                    </a:lnTo>
                    <a:lnTo>
                      <a:pt x="3457" y="465"/>
                    </a:lnTo>
                    <a:lnTo>
                      <a:pt x="3436" y="472"/>
                    </a:lnTo>
                    <a:lnTo>
                      <a:pt x="3426" y="472"/>
                    </a:lnTo>
                    <a:lnTo>
                      <a:pt x="3397" y="481"/>
                    </a:lnTo>
                    <a:lnTo>
                      <a:pt x="3327" y="522"/>
                    </a:lnTo>
                    <a:lnTo>
                      <a:pt x="3315" y="535"/>
                    </a:lnTo>
                    <a:lnTo>
                      <a:pt x="3310" y="546"/>
                    </a:lnTo>
                    <a:lnTo>
                      <a:pt x="3295" y="555"/>
                    </a:lnTo>
                    <a:lnTo>
                      <a:pt x="3273" y="563"/>
                    </a:lnTo>
                    <a:lnTo>
                      <a:pt x="3240" y="590"/>
                    </a:lnTo>
                    <a:lnTo>
                      <a:pt x="3239" y="590"/>
                    </a:lnTo>
                    <a:lnTo>
                      <a:pt x="3051" y="694"/>
                    </a:lnTo>
                    <a:lnTo>
                      <a:pt x="3035" y="694"/>
                    </a:lnTo>
                    <a:lnTo>
                      <a:pt x="3026" y="699"/>
                    </a:lnTo>
                    <a:lnTo>
                      <a:pt x="3022" y="705"/>
                    </a:lnTo>
                    <a:lnTo>
                      <a:pt x="3018" y="708"/>
                    </a:lnTo>
                    <a:lnTo>
                      <a:pt x="3013" y="716"/>
                    </a:lnTo>
                    <a:lnTo>
                      <a:pt x="3000" y="728"/>
                    </a:lnTo>
                    <a:lnTo>
                      <a:pt x="2999" y="732"/>
                    </a:lnTo>
                    <a:lnTo>
                      <a:pt x="2985" y="741"/>
                    </a:lnTo>
                    <a:lnTo>
                      <a:pt x="2939" y="765"/>
                    </a:lnTo>
                    <a:lnTo>
                      <a:pt x="2922" y="770"/>
                    </a:lnTo>
                    <a:lnTo>
                      <a:pt x="2917" y="771"/>
                    </a:lnTo>
                    <a:lnTo>
                      <a:pt x="2914" y="770"/>
                    </a:lnTo>
                    <a:lnTo>
                      <a:pt x="2906" y="767"/>
                    </a:lnTo>
                    <a:lnTo>
                      <a:pt x="2882" y="771"/>
                    </a:lnTo>
                    <a:lnTo>
                      <a:pt x="2869" y="776"/>
                    </a:lnTo>
                    <a:lnTo>
                      <a:pt x="2849" y="789"/>
                    </a:lnTo>
                    <a:lnTo>
                      <a:pt x="2789" y="822"/>
                    </a:lnTo>
                    <a:lnTo>
                      <a:pt x="2786" y="822"/>
                    </a:lnTo>
                    <a:lnTo>
                      <a:pt x="2748" y="830"/>
                    </a:lnTo>
                    <a:lnTo>
                      <a:pt x="2734" y="836"/>
                    </a:lnTo>
                    <a:lnTo>
                      <a:pt x="2727" y="841"/>
                    </a:lnTo>
                    <a:lnTo>
                      <a:pt x="2705" y="852"/>
                    </a:lnTo>
                    <a:lnTo>
                      <a:pt x="2672" y="890"/>
                    </a:lnTo>
                    <a:lnTo>
                      <a:pt x="2663" y="894"/>
                    </a:lnTo>
                    <a:lnTo>
                      <a:pt x="2652" y="907"/>
                    </a:lnTo>
                    <a:lnTo>
                      <a:pt x="2652" y="909"/>
                    </a:lnTo>
                    <a:lnTo>
                      <a:pt x="2647" y="934"/>
                    </a:lnTo>
                    <a:lnTo>
                      <a:pt x="2647" y="945"/>
                    </a:lnTo>
                    <a:lnTo>
                      <a:pt x="2644" y="948"/>
                    </a:lnTo>
                    <a:lnTo>
                      <a:pt x="2644" y="953"/>
                    </a:lnTo>
                    <a:lnTo>
                      <a:pt x="2630" y="974"/>
                    </a:lnTo>
                    <a:lnTo>
                      <a:pt x="2627" y="1001"/>
                    </a:lnTo>
                    <a:lnTo>
                      <a:pt x="2630" y="1007"/>
                    </a:lnTo>
                    <a:lnTo>
                      <a:pt x="2630" y="1012"/>
                    </a:lnTo>
                    <a:lnTo>
                      <a:pt x="2617" y="1046"/>
                    </a:lnTo>
                    <a:lnTo>
                      <a:pt x="2606" y="1066"/>
                    </a:lnTo>
                    <a:lnTo>
                      <a:pt x="2603" y="1076"/>
                    </a:lnTo>
                    <a:lnTo>
                      <a:pt x="2570" y="1136"/>
                    </a:lnTo>
                    <a:lnTo>
                      <a:pt x="2565" y="1141"/>
                    </a:lnTo>
                    <a:lnTo>
                      <a:pt x="2540" y="1186"/>
                    </a:lnTo>
                    <a:lnTo>
                      <a:pt x="2537" y="1196"/>
                    </a:lnTo>
                    <a:lnTo>
                      <a:pt x="2534" y="1199"/>
                    </a:lnTo>
                    <a:lnTo>
                      <a:pt x="2523" y="1229"/>
                    </a:lnTo>
                    <a:lnTo>
                      <a:pt x="2467" y="1344"/>
                    </a:lnTo>
                    <a:lnTo>
                      <a:pt x="2460" y="1363"/>
                    </a:lnTo>
                    <a:lnTo>
                      <a:pt x="2458" y="1378"/>
                    </a:lnTo>
                    <a:lnTo>
                      <a:pt x="2458" y="1382"/>
                    </a:lnTo>
                    <a:lnTo>
                      <a:pt x="2460" y="1387"/>
                    </a:lnTo>
                    <a:lnTo>
                      <a:pt x="2460" y="1389"/>
                    </a:lnTo>
                    <a:lnTo>
                      <a:pt x="2464" y="1396"/>
                    </a:lnTo>
                    <a:lnTo>
                      <a:pt x="2467" y="1396"/>
                    </a:lnTo>
                    <a:lnTo>
                      <a:pt x="2496" y="1411"/>
                    </a:lnTo>
                    <a:lnTo>
                      <a:pt x="2502" y="1418"/>
                    </a:lnTo>
                    <a:lnTo>
                      <a:pt x="2504" y="1422"/>
                    </a:lnTo>
                    <a:lnTo>
                      <a:pt x="2507" y="1425"/>
                    </a:lnTo>
                    <a:lnTo>
                      <a:pt x="2507" y="1436"/>
                    </a:lnTo>
                    <a:lnTo>
                      <a:pt x="2499" y="1453"/>
                    </a:lnTo>
                    <a:lnTo>
                      <a:pt x="2499" y="1464"/>
                    </a:lnTo>
                    <a:lnTo>
                      <a:pt x="2523" y="1481"/>
                    </a:lnTo>
                    <a:lnTo>
                      <a:pt x="2552" y="1518"/>
                    </a:lnTo>
                    <a:lnTo>
                      <a:pt x="2554" y="1518"/>
                    </a:lnTo>
                    <a:lnTo>
                      <a:pt x="2609" y="1535"/>
                    </a:lnTo>
                    <a:lnTo>
                      <a:pt x="2611" y="1531"/>
                    </a:lnTo>
                    <a:lnTo>
                      <a:pt x="2647" y="1540"/>
                    </a:lnTo>
                    <a:lnTo>
                      <a:pt x="2647" y="1551"/>
                    </a:lnTo>
                    <a:lnTo>
                      <a:pt x="2682" y="1558"/>
                    </a:lnTo>
                    <a:lnTo>
                      <a:pt x="2685" y="1557"/>
                    </a:lnTo>
                    <a:lnTo>
                      <a:pt x="2726" y="1553"/>
                    </a:lnTo>
                    <a:lnTo>
                      <a:pt x="2731" y="1558"/>
                    </a:lnTo>
                    <a:lnTo>
                      <a:pt x="2753" y="1560"/>
                    </a:lnTo>
                    <a:lnTo>
                      <a:pt x="2762" y="1560"/>
                    </a:lnTo>
                    <a:lnTo>
                      <a:pt x="2764" y="1562"/>
                    </a:lnTo>
                    <a:lnTo>
                      <a:pt x="2770" y="1562"/>
                    </a:lnTo>
                    <a:lnTo>
                      <a:pt x="2781" y="1567"/>
                    </a:lnTo>
                    <a:lnTo>
                      <a:pt x="2813" y="1573"/>
                    </a:lnTo>
                    <a:lnTo>
                      <a:pt x="2838" y="1567"/>
                    </a:lnTo>
                    <a:lnTo>
                      <a:pt x="2843" y="1562"/>
                    </a:lnTo>
                    <a:lnTo>
                      <a:pt x="2869" y="1562"/>
                    </a:lnTo>
                    <a:lnTo>
                      <a:pt x="2893" y="1569"/>
                    </a:lnTo>
                    <a:lnTo>
                      <a:pt x="2868" y="1569"/>
                    </a:lnTo>
                    <a:lnTo>
                      <a:pt x="2849" y="1567"/>
                    </a:lnTo>
                    <a:lnTo>
                      <a:pt x="2847" y="1569"/>
                    </a:lnTo>
                    <a:lnTo>
                      <a:pt x="2846" y="1569"/>
                    </a:lnTo>
                    <a:lnTo>
                      <a:pt x="2843" y="1575"/>
                    </a:lnTo>
                    <a:lnTo>
                      <a:pt x="2843" y="1579"/>
                    </a:lnTo>
                    <a:lnTo>
                      <a:pt x="2854" y="1595"/>
                    </a:lnTo>
                    <a:lnTo>
                      <a:pt x="2869" y="1601"/>
                    </a:lnTo>
                    <a:lnTo>
                      <a:pt x="2928" y="1595"/>
                    </a:lnTo>
                    <a:lnTo>
                      <a:pt x="2944" y="1595"/>
                    </a:lnTo>
                    <a:lnTo>
                      <a:pt x="2944" y="1601"/>
                    </a:lnTo>
                    <a:lnTo>
                      <a:pt x="2945" y="1612"/>
                    </a:lnTo>
                    <a:lnTo>
                      <a:pt x="2731" y="1623"/>
                    </a:lnTo>
                    <a:lnTo>
                      <a:pt x="2727" y="1625"/>
                    </a:lnTo>
                    <a:lnTo>
                      <a:pt x="2712" y="1634"/>
                    </a:lnTo>
                    <a:lnTo>
                      <a:pt x="2705" y="1636"/>
                    </a:lnTo>
                    <a:lnTo>
                      <a:pt x="2701" y="1636"/>
                    </a:lnTo>
                    <a:lnTo>
                      <a:pt x="2641" y="1666"/>
                    </a:lnTo>
                    <a:lnTo>
                      <a:pt x="2630" y="1666"/>
                    </a:lnTo>
                    <a:lnTo>
                      <a:pt x="2589" y="1678"/>
                    </a:lnTo>
                    <a:lnTo>
                      <a:pt x="2578" y="1680"/>
                    </a:lnTo>
                    <a:lnTo>
                      <a:pt x="2563" y="1688"/>
                    </a:lnTo>
                    <a:lnTo>
                      <a:pt x="2523" y="1715"/>
                    </a:lnTo>
                    <a:lnTo>
                      <a:pt x="2475" y="1765"/>
                    </a:lnTo>
                    <a:lnTo>
                      <a:pt x="2474" y="1769"/>
                    </a:lnTo>
                    <a:lnTo>
                      <a:pt x="2469" y="1775"/>
                    </a:lnTo>
                    <a:lnTo>
                      <a:pt x="2460" y="1776"/>
                    </a:lnTo>
                    <a:lnTo>
                      <a:pt x="2449" y="1787"/>
                    </a:lnTo>
                    <a:lnTo>
                      <a:pt x="2447" y="1794"/>
                    </a:lnTo>
                    <a:lnTo>
                      <a:pt x="2401" y="1833"/>
                    </a:lnTo>
                    <a:lnTo>
                      <a:pt x="2321" y="1890"/>
                    </a:lnTo>
                    <a:lnTo>
                      <a:pt x="2281" y="1907"/>
                    </a:lnTo>
                    <a:lnTo>
                      <a:pt x="2248" y="1917"/>
                    </a:lnTo>
                    <a:lnTo>
                      <a:pt x="2223" y="1931"/>
                    </a:lnTo>
                    <a:lnTo>
                      <a:pt x="2201" y="1935"/>
                    </a:lnTo>
                    <a:lnTo>
                      <a:pt x="2161" y="1955"/>
                    </a:lnTo>
                    <a:lnTo>
                      <a:pt x="2159" y="1957"/>
                    </a:lnTo>
                    <a:lnTo>
                      <a:pt x="2159" y="1961"/>
                    </a:lnTo>
                    <a:lnTo>
                      <a:pt x="2136" y="1962"/>
                    </a:lnTo>
                    <a:lnTo>
                      <a:pt x="2097" y="1972"/>
                    </a:lnTo>
                    <a:lnTo>
                      <a:pt x="2095" y="1973"/>
                    </a:lnTo>
                    <a:lnTo>
                      <a:pt x="2052" y="1984"/>
                    </a:lnTo>
                    <a:lnTo>
                      <a:pt x="1969" y="1986"/>
                    </a:lnTo>
                    <a:lnTo>
                      <a:pt x="1962" y="1984"/>
                    </a:lnTo>
                    <a:lnTo>
                      <a:pt x="1939" y="1984"/>
                    </a:lnTo>
                    <a:lnTo>
                      <a:pt x="1923" y="1986"/>
                    </a:lnTo>
                    <a:lnTo>
                      <a:pt x="1920" y="1988"/>
                    </a:lnTo>
                    <a:lnTo>
                      <a:pt x="1910" y="1994"/>
                    </a:lnTo>
                    <a:lnTo>
                      <a:pt x="1875" y="1977"/>
                    </a:lnTo>
                    <a:lnTo>
                      <a:pt x="1873" y="1975"/>
                    </a:lnTo>
                    <a:lnTo>
                      <a:pt x="1870" y="1975"/>
                    </a:lnTo>
                    <a:lnTo>
                      <a:pt x="1816" y="1962"/>
                    </a:lnTo>
                    <a:lnTo>
                      <a:pt x="1775" y="1944"/>
                    </a:lnTo>
                    <a:lnTo>
                      <a:pt x="1743" y="1922"/>
                    </a:lnTo>
                    <a:lnTo>
                      <a:pt x="1737" y="1917"/>
                    </a:lnTo>
                    <a:lnTo>
                      <a:pt x="1710" y="1898"/>
                    </a:lnTo>
                    <a:lnTo>
                      <a:pt x="1699" y="1887"/>
                    </a:lnTo>
                    <a:lnTo>
                      <a:pt x="1663" y="1866"/>
                    </a:lnTo>
                    <a:lnTo>
                      <a:pt x="1660" y="1866"/>
                    </a:lnTo>
                    <a:lnTo>
                      <a:pt x="1645" y="1859"/>
                    </a:lnTo>
                    <a:lnTo>
                      <a:pt x="1634" y="1852"/>
                    </a:lnTo>
                    <a:lnTo>
                      <a:pt x="1597" y="1837"/>
                    </a:lnTo>
                    <a:lnTo>
                      <a:pt x="1595" y="1837"/>
                    </a:lnTo>
                    <a:lnTo>
                      <a:pt x="1584" y="1833"/>
                    </a:lnTo>
                    <a:lnTo>
                      <a:pt x="1524" y="1833"/>
                    </a:lnTo>
                    <a:lnTo>
                      <a:pt x="1508" y="1831"/>
                    </a:lnTo>
                    <a:lnTo>
                      <a:pt x="1502" y="1826"/>
                    </a:lnTo>
                    <a:lnTo>
                      <a:pt x="1499" y="1826"/>
                    </a:lnTo>
                    <a:lnTo>
                      <a:pt x="1396" y="1798"/>
                    </a:lnTo>
                    <a:lnTo>
                      <a:pt x="1309" y="1794"/>
                    </a:lnTo>
                    <a:lnTo>
                      <a:pt x="1276" y="1800"/>
                    </a:lnTo>
                    <a:lnTo>
                      <a:pt x="1269" y="1800"/>
                    </a:lnTo>
                    <a:lnTo>
                      <a:pt x="1254" y="1804"/>
                    </a:lnTo>
                    <a:lnTo>
                      <a:pt x="1197" y="1802"/>
                    </a:lnTo>
                    <a:lnTo>
                      <a:pt x="1193" y="1800"/>
                    </a:lnTo>
                    <a:lnTo>
                      <a:pt x="1193" y="1798"/>
                    </a:lnTo>
                    <a:lnTo>
                      <a:pt x="1185" y="1797"/>
                    </a:lnTo>
                    <a:lnTo>
                      <a:pt x="1169" y="1787"/>
                    </a:lnTo>
                    <a:lnTo>
                      <a:pt x="1156" y="1783"/>
                    </a:lnTo>
                    <a:lnTo>
                      <a:pt x="1153" y="1783"/>
                    </a:lnTo>
                    <a:lnTo>
                      <a:pt x="1138" y="1786"/>
                    </a:lnTo>
                    <a:lnTo>
                      <a:pt x="1054" y="1776"/>
                    </a:lnTo>
                    <a:lnTo>
                      <a:pt x="1025" y="1776"/>
                    </a:lnTo>
                    <a:lnTo>
                      <a:pt x="983" y="1767"/>
                    </a:lnTo>
                    <a:lnTo>
                      <a:pt x="972" y="1767"/>
                    </a:lnTo>
                    <a:lnTo>
                      <a:pt x="896" y="1750"/>
                    </a:lnTo>
                    <a:lnTo>
                      <a:pt x="894" y="1750"/>
                    </a:lnTo>
                    <a:lnTo>
                      <a:pt x="868" y="1743"/>
                    </a:lnTo>
                    <a:lnTo>
                      <a:pt x="863" y="1743"/>
                    </a:lnTo>
                    <a:lnTo>
                      <a:pt x="808" y="1728"/>
                    </a:lnTo>
                    <a:lnTo>
                      <a:pt x="705" y="1669"/>
                    </a:lnTo>
                    <a:lnTo>
                      <a:pt x="664" y="1633"/>
                    </a:lnTo>
                    <a:lnTo>
                      <a:pt x="640" y="1623"/>
                    </a:lnTo>
                    <a:lnTo>
                      <a:pt x="546" y="1619"/>
                    </a:lnTo>
                    <a:lnTo>
                      <a:pt x="542" y="1617"/>
                    </a:lnTo>
                    <a:lnTo>
                      <a:pt x="519" y="1614"/>
                    </a:lnTo>
                    <a:lnTo>
                      <a:pt x="503" y="1619"/>
                    </a:lnTo>
                    <a:lnTo>
                      <a:pt x="483" y="1630"/>
                    </a:lnTo>
                    <a:lnTo>
                      <a:pt x="479" y="1630"/>
                    </a:lnTo>
                    <a:lnTo>
                      <a:pt x="454" y="1633"/>
                    </a:lnTo>
                    <a:lnTo>
                      <a:pt x="426" y="1625"/>
                    </a:lnTo>
                    <a:lnTo>
                      <a:pt x="400" y="1625"/>
                    </a:lnTo>
                    <a:lnTo>
                      <a:pt x="389" y="1630"/>
                    </a:lnTo>
                    <a:lnTo>
                      <a:pt x="345" y="1677"/>
                    </a:lnTo>
                    <a:lnTo>
                      <a:pt x="326" y="1693"/>
                    </a:lnTo>
                    <a:lnTo>
                      <a:pt x="312" y="1715"/>
                    </a:lnTo>
                    <a:lnTo>
                      <a:pt x="311" y="1715"/>
                    </a:lnTo>
                    <a:lnTo>
                      <a:pt x="295" y="1717"/>
                    </a:lnTo>
                    <a:lnTo>
                      <a:pt x="284" y="1720"/>
                    </a:lnTo>
                    <a:lnTo>
                      <a:pt x="282" y="1720"/>
                    </a:lnTo>
                    <a:lnTo>
                      <a:pt x="282" y="1717"/>
                    </a:lnTo>
                    <a:lnTo>
                      <a:pt x="280" y="1710"/>
                    </a:lnTo>
                    <a:lnTo>
                      <a:pt x="275" y="1709"/>
                    </a:lnTo>
                    <a:lnTo>
                      <a:pt x="254" y="1698"/>
                    </a:lnTo>
                    <a:lnTo>
                      <a:pt x="232" y="1682"/>
                    </a:lnTo>
                    <a:lnTo>
                      <a:pt x="208" y="1688"/>
                    </a:lnTo>
                    <a:lnTo>
                      <a:pt x="208" y="1649"/>
                    </a:lnTo>
                    <a:lnTo>
                      <a:pt x="210" y="1647"/>
                    </a:lnTo>
                    <a:lnTo>
                      <a:pt x="216" y="1649"/>
                    </a:lnTo>
                    <a:lnTo>
                      <a:pt x="232" y="1636"/>
                    </a:lnTo>
                    <a:lnTo>
                      <a:pt x="240" y="1617"/>
                    </a:lnTo>
                    <a:lnTo>
                      <a:pt x="240" y="1612"/>
                    </a:lnTo>
                    <a:lnTo>
                      <a:pt x="232" y="1569"/>
                    </a:lnTo>
                    <a:lnTo>
                      <a:pt x="221" y="1546"/>
                    </a:lnTo>
                    <a:lnTo>
                      <a:pt x="140" y="1433"/>
                    </a:lnTo>
                    <a:lnTo>
                      <a:pt x="140" y="1431"/>
                    </a:lnTo>
                    <a:lnTo>
                      <a:pt x="87" y="1357"/>
                    </a:lnTo>
                    <a:lnTo>
                      <a:pt x="61" y="1302"/>
                    </a:lnTo>
                    <a:lnTo>
                      <a:pt x="49" y="1283"/>
                    </a:lnTo>
                    <a:lnTo>
                      <a:pt x="2" y="1193"/>
                    </a:lnTo>
                    <a:lnTo>
                      <a:pt x="0" y="1186"/>
                    </a:lnTo>
                    <a:lnTo>
                      <a:pt x="0" y="1171"/>
                    </a:lnTo>
                    <a:lnTo>
                      <a:pt x="11" y="1098"/>
                    </a:lnTo>
                    <a:lnTo>
                      <a:pt x="28" y="1076"/>
                    </a:lnTo>
                    <a:lnTo>
                      <a:pt x="39" y="1066"/>
                    </a:lnTo>
                    <a:lnTo>
                      <a:pt x="46" y="1065"/>
                    </a:lnTo>
                    <a:lnTo>
                      <a:pt x="50" y="1062"/>
                    </a:lnTo>
                    <a:lnTo>
                      <a:pt x="68" y="1068"/>
                    </a:lnTo>
                    <a:lnTo>
                      <a:pt x="72" y="1073"/>
                    </a:lnTo>
                    <a:lnTo>
                      <a:pt x="74" y="1076"/>
                    </a:lnTo>
                    <a:lnTo>
                      <a:pt x="79" y="1079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Freeform 561">
                <a:extLst>
                  <a:ext uri="{FF2B5EF4-FFF2-40B4-BE49-F238E27FC236}">
                    <a16:creationId xmlns:a16="http://schemas.microsoft.com/office/drawing/2014/main" id="{579A4BC0-6B29-BE3A-CE07-87FAF98BC1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2" y="799"/>
                <a:ext cx="2" cy="3"/>
              </a:xfrm>
              <a:custGeom>
                <a:avLst/>
                <a:gdLst>
                  <a:gd name="T0" fmla="*/ 10 w 10"/>
                  <a:gd name="T1" fmla="*/ 2 h 22"/>
                  <a:gd name="T2" fmla="*/ 7 w 10"/>
                  <a:gd name="T3" fmla="*/ 0 h 22"/>
                  <a:gd name="T4" fmla="*/ 2 w 10"/>
                  <a:gd name="T5" fmla="*/ 4 h 22"/>
                  <a:gd name="T6" fmla="*/ 0 w 10"/>
                  <a:gd name="T7" fmla="*/ 15 h 22"/>
                  <a:gd name="T8" fmla="*/ 5 w 10"/>
                  <a:gd name="T9" fmla="*/ 21 h 22"/>
                  <a:gd name="T10" fmla="*/ 7 w 10"/>
                  <a:gd name="T11" fmla="*/ 22 h 22"/>
                  <a:gd name="T12" fmla="*/ 7 w 10"/>
                  <a:gd name="T13" fmla="*/ 7 h 22"/>
                  <a:gd name="T14" fmla="*/ 10 w 10"/>
                  <a:gd name="T15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" h="22">
                    <a:moveTo>
                      <a:pt x="10" y="2"/>
                    </a:moveTo>
                    <a:lnTo>
                      <a:pt x="7" y="0"/>
                    </a:lnTo>
                    <a:lnTo>
                      <a:pt x="2" y="4"/>
                    </a:lnTo>
                    <a:lnTo>
                      <a:pt x="0" y="15"/>
                    </a:lnTo>
                    <a:lnTo>
                      <a:pt x="5" y="21"/>
                    </a:lnTo>
                    <a:lnTo>
                      <a:pt x="7" y="22"/>
                    </a:lnTo>
                    <a:lnTo>
                      <a:pt x="7" y="7"/>
                    </a:lnTo>
                    <a:lnTo>
                      <a:pt x="10" y="2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Line 562">
                <a:extLst>
                  <a:ext uri="{FF2B5EF4-FFF2-40B4-BE49-F238E27FC236}">
                    <a16:creationId xmlns:a16="http://schemas.microsoft.com/office/drawing/2014/main" id="{00C4DA10-6964-41F0-0445-5D9295C52A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134" y="798"/>
                <a:ext cx="1" cy="2"/>
              </a:xfrm>
              <a:prstGeom prst="line">
                <a:avLst/>
              </a:pr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563">
                <a:extLst>
                  <a:ext uri="{FF2B5EF4-FFF2-40B4-BE49-F238E27FC236}">
                    <a16:creationId xmlns:a16="http://schemas.microsoft.com/office/drawing/2014/main" id="{A910C058-C00C-AAC1-CC46-11C8EE5C0A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64" y="731"/>
                <a:ext cx="98" cy="303"/>
              </a:xfrm>
              <a:custGeom>
                <a:avLst/>
                <a:gdLst>
                  <a:gd name="T0" fmla="*/ 535 w 684"/>
                  <a:gd name="T1" fmla="*/ 218 h 2119"/>
                  <a:gd name="T2" fmla="*/ 469 w 684"/>
                  <a:gd name="T3" fmla="*/ 199 h 2119"/>
                  <a:gd name="T4" fmla="*/ 418 w 684"/>
                  <a:gd name="T5" fmla="*/ 158 h 2119"/>
                  <a:gd name="T6" fmla="*/ 338 w 684"/>
                  <a:gd name="T7" fmla="*/ 153 h 2119"/>
                  <a:gd name="T8" fmla="*/ 219 w 684"/>
                  <a:gd name="T9" fmla="*/ 109 h 2119"/>
                  <a:gd name="T10" fmla="*/ 171 w 684"/>
                  <a:gd name="T11" fmla="*/ 38 h 2119"/>
                  <a:gd name="T12" fmla="*/ 143 w 684"/>
                  <a:gd name="T13" fmla="*/ 54 h 2119"/>
                  <a:gd name="T14" fmla="*/ 105 w 684"/>
                  <a:gd name="T15" fmla="*/ 60 h 2119"/>
                  <a:gd name="T16" fmla="*/ 68 w 684"/>
                  <a:gd name="T17" fmla="*/ 13 h 2119"/>
                  <a:gd name="T18" fmla="*/ 14 w 684"/>
                  <a:gd name="T19" fmla="*/ 2 h 2119"/>
                  <a:gd name="T20" fmla="*/ 7 w 684"/>
                  <a:gd name="T21" fmla="*/ 68 h 2119"/>
                  <a:gd name="T22" fmla="*/ 21 w 684"/>
                  <a:gd name="T23" fmla="*/ 93 h 2119"/>
                  <a:gd name="T24" fmla="*/ 32 w 684"/>
                  <a:gd name="T25" fmla="*/ 159 h 2119"/>
                  <a:gd name="T26" fmla="*/ 105 w 684"/>
                  <a:gd name="T27" fmla="*/ 192 h 2119"/>
                  <a:gd name="T28" fmla="*/ 158 w 684"/>
                  <a:gd name="T29" fmla="*/ 238 h 2119"/>
                  <a:gd name="T30" fmla="*/ 156 w 684"/>
                  <a:gd name="T31" fmla="*/ 459 h 2119"/>
                  <a:gd name="T32" fmla="*/ 84 w 684"/>
                  <a:gd name="T33" fmla="*/ 515 h 2119"/>
                  <a:gd name="T34" fmla="*/ 98 w 684"/>
                  <a:gd name="T35" fmla="*/ 590 h 2119"/>
                  <a:gd name="T36" fmla="*/ 120 w 684"/>
                  <a:gd name="T37" fmla="*/ 598 h 2119"/>
                  <a:gd name="T38" fmla="*/ 138 w 684"/>
                  <a:gd name="T39" fmla="*/ 603 h 2119"/>
                  <a:gd name="T40" fmla="*/ 149 w 684"/>
                  <a:gd name="T41" fmla="*/ 664 h 2119"/>
                  <a:gd name="T42" fmla="*/ 156 w 684"/>
                  <a:gd name="T43" fmla="*/ 712 h 2119"/>
                  <a:gd name="T44" fmla="*/ 175 w 684"/>
                  <a:gd name="T45" fmla="*/ 882 h 2119"/>
                  <a:gd name="T46" fmla="*/ 232 w 684"/>
                  <a:gd name="T47" fmla="*/ 985 h 2119"/>
                  <a:gd name="T48" fmla="*/ 265 w 684"/>
                  <a:gd name="T49" fmla="*/ 977 h 2119"/>
                  <a:gd name="T50" fmla="*/ 287 w 684"/>
                  <a:gd name="T51" fmla="*/ 1005 h 2119"/>
                  <a:gd name="T52" fmla="*/ 245 w 684"/>
                  <a:gd name="T53" fmla="*/ 991 h 2119"/>
                  <a:gd name="T54" fmla="*/ 333 w 684"/>
                  <a:gd name="T55" fmla="*/ 1114 h 2119"/>
                  <a:gd name="T56" fmla="*/ 354 w 684"/>
                  <a:gd name="T57" fmla="*/ 1125 h 2119"/>
                  <a:gd name="T58" fmla="*/ 398 w 684"/>
                  <a:gd name="T59" fmla="*/ 1123 h 2119"/>
                  <a:gd name="T60" fmla="*/ 400 w 684"/>
                  <a:gd name="T61" fmla="*/ 1228 h 2119"/>
                  <a:gd name="T62" fmla="*/ 429 w 684"/>
                  <a:gd name="T63" fmla="*/ 1240 h 2119"/>
                  <a:gd name="T64" fmla="*/ 447 w 684"/>
                  <a:gd name="T65" fmla="*/ 1262 h 2119"/>
                  <a:gd name="T66" fmla="*/ 418 w 684"/>
                  <a:gd name="T67" fmla="*/ 1239 h 2119"/>
                  <a:gd name="T68" fmla="*/ 433 w 684"/>
                  <a:gd name="T69" fmla="*/ 1295 h 2119"/>
                  <a:gd name="T70" fmla="*/ 461 w 684"/>
                  <a:gd name="T71" fmla="*/ 1398 h 2119"/>
                  <a:gd name="T72" fmla="*/ 502 w 684"/>
                  <a:gd name="T73" fmla="*/ 1448 h 2119"/>
                  <a:gd name="T74" fmla="*/ 502 w 684"/>
                  <a:gd name="T75" fmla="*/ 1414 h 2119"/>
                  <a:gd name="T76" fmla="*/ 547 w 684"/>
                  <a:gd name="T77" fmla="*/ 1398 h 2119"/>
                  <a:gd name="T78" fmla="*/ 590 w 684"/>
                  <a:gd name="T79" fmla="*/ 1417 h 2119"/>
                  <a:gd name="T80" fmla="*/ 531 w 684"/>
                  <a:gd name="T81" fmla="*/ 1447 h 2119"/>
                  <a:gd name="T82" fmla="*/ 536 w 684"/>
                  <a:gd name="T83" fmla="*/ 1559 h 2119"/>
                  <a:gd name="T84" fmla="*/ 529 w 684"/>
                  <a:gd name="T85" fmla="*/ 1704 h 2119"/>
                  <a:gd name="T86" fmla="*/ 503 w 684"/>
                  <a:gd name="T87" fmla="*/ 1832 h 2119"/>
                  <a:gd name="T88" fmla="*/ 525 w 684"/>
                  <a:gd name="T89" fmla="*/ 1862 h 2119"/>
                  <a:gd name="T90" fmla="*/ 525 w 684"/>
                  <a:gd name="T91" fmla="*/ 1972 h 2119"/>
                  <a:gd name="T92" fmla="*/ 553 w 684"/>
                  <a:gd name="T93" fmla="*/ 2037 h 2119"/>
                  <a:gd name="T94" fmla="*/ 569 w 684"/>
                  <a:gd name="T95" fmla="*/ 1961 h 2119"/>
                  <a:gd name="T96" fmla="*/ 582 w 684"/>
                  <a:gd name="T97" fmla="*/ 1939 h 2119"/>
                  <a:gd name="T98" fmla="*/ 647 w 684"/>
                  <a:gd name="T99" fmla="*/ 1946 h 2119"/>
                  <a:gd name="T100" fmla="*/ 682 w 684"/>
                  <a:gd name="T101" fmla="*/ 1993 h 2119"/>
                  <a:gd name="T102" fmla="*/ 641 w 684"/>
                  <a:gd name="T103" fmla="*/ 1955 h 2119"/>
                  <a:gd name="T104" fmla="*/ 593 w 684"/>
                  <a:gd name="T105" fmla="*/ 2018 h 2119"/>
                  <a:gd name="T106" fmla="*/ 590 w 684"/>
                  <a:gd name="T107" fmla="*/ 2048 h 2119"/>
                  <a:gd name="T108" fmla="*/ 579 w 684"/>
                  <a:gd name="T109" fmla="*/ 2037 h 2119"/>
                  <a:gd name="T110" fmla="*/ 578 w 684"/>
                  <a:gd name="T111" fmla="*/ 2081 h 2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684" h="2119">
                    <a:moveTo>
                      <a:pt x="564" y="216"/>
                    </a:moveTo>
                    <a:lnTo>
                      <a:pt x="558" y="214"/>
                    </a:lnTo>
                    <a:lnTo>
                      <a:pt x="549" y="214"/>
                    </a:lnTo>
                    <a:lnTo>
                      <a:pt x="540" y="218"/>
                    </a:lnTo>
                    <a:lnTo>
                      <a:pt x="535" y="218"/>
                    </a:lnTo>
                    <a:lnTo>
                      <a:pt x="516" y="220"/>
                    </a:lnTo>
                    <a:lnTo>
                      <a:pt x="496" y="218"/>
                    </a:lnTo>
                    <a:lnTo>
                      <a:pt x="486" y="218"/>
                    </a:lnTo>
                    <a:lnTo>
                      <a:pt x="472" y="205"/>
                    </a:lnTo>
                    <a:lnTo>
                      <a:pt x="469" y="199"/>
                    </a:lnTo>
                    <a:lnTo>
                      <a:pt x="469" y="192"/>
                    </a:lnTo>
                    <a:lnTo>
                      <a:pt x="447" y="181"/>
                    </a:lnTo>
                    <a:lnTo>
                      <a:pt x="437" y="181"/>
                    </a:lnTo>
                    <a:lnTo>
                      <a:pt x="422" y="172"/>
                    </a:lnTo>
                    <a:lnTo>
                      <a:pt x="418" y="158"/>
                    </a:lnTo>
                    <a:lnTo>
                      <a:pt x="407" y="153"/>
                    </a:lnTo>
                    <a:lnTo>
                      <a:pt x="400" y="153"/>
                    </a:lnTo>
                    <a:lnTo>
                      <a:pt x="394" y="158"/>
                    </a:lnTo>
                    <a:lnTo>
                      <a:pt x="376" y="158"/>
                    </a:lnTo>
                    <a:lnTo>
                      <a:pt x="338" y="153"/>
                    </a:lnTo>
                    <a:lnTo>
                      <a:pt x="302" y="142"/>
                    </a:lnTo>
                    <a:lnTo>
                      <a:pt x="280" y="125"/>
                    </a:lnTo>
                    <a:lnTo>
                      <a:pt x="265" y="120"/>
                    </a:lnTo>
                    <a:lnTo>
                      <a:pt x="221" y="114"/>
                    </a:lnTo>
                    <a:lnTo>
                      <a:pt x="219" y="109"/>
                    </a:lnTo>
                    <a:lnTo>
                      <a:pt x="215" y="105"/>
                    </a:lnTo>
                    <a:lnTo>
                      <a:pt x="215" y="104"/>
                    </a:lnTo>
                    <a:lnTo>
                      <a:pt x="199" y="63"/>
                    </a:lnTo>
                    <a:lnTo>
                      <a:pt x="193" y="50"/>
                    </a:lnTo>
                    <a:lnTo>
                      <a:pt x="171" y="38"/>
                    </a:lnTo>
                    <a:lnTo>
                      <a:pt x="169" y="38"/>
                    </a:lnTo>
                    <a:lnTo>
                      <a:pt x="160" y="39"/>
                    </a:lnTo>
                    <a:lnTo>
                      <a:pt x="153" y="41"/>
                    </a:lnTo>
                    <a:lnTo>
                      <a:pt x="143" y="52"/>
                    </a:lnTo>
                    <a:lnTo>
                      <a:pt x="143" y="54"/>
                    </a:lnTo>
                    <a:lnTo>
                      <a:pt x="138" y="57"/>
                    </a:lnTo>
                    <a:lnTo>
                      <a:pt x="132" y="61"/>
                    </a:lnTo>
                    <a:lnTo>
                      <a:pt x="121" y="63"/>
                    </a:lnTo>
                    <a:lnTo>
                      <a:pt x="114" y="63"/>
                    </a:lnTo>
                    <a:lnTo>
                      <a:pt x="105" y="60"/>
                    </a:lnTo>
                    <a:lnTo>
                      <a:pt x="99" y="50"/>
                    </a:lnTo>
                    <a:lnTo>
                      <a:pt x="94" y="38"/>
                    </a:lnTo>
                    <a:lnTo>
                      <a:pt x="92" y="28"/>
                    </a:lnTo>
                    <a:lnTo>
                      <a:pt x="84" y="24"/>
                    </a:lnTo>
                    <a:lnTo>
                      <a:pt x="68" y="13"/>
                    </a:lnTo>
                    <a:lnTo>
                      <a:pt x="65" y="9"/>
                    </a:lnTo>
                    <a:lnTo>
                      <a:pt x="51" y="2"/>
                    </a:lnTo>
                    <a:lnTo>
                      <a:pt x="29" y="0"/>
                    </a:lnTo>
                    <a:lnTo>
                      <a:pt x="22" y="0"/>
                    </a:lnTo>
                    <a:lnTo>
                      <a:pt x="14" y="2"/>
                    </a:lnTo>
                    <a:lnTo>
                      <a:pt x="14" y="5"/>
                    </a:lnTo>
                    <a:lnTo>
                      <a:pt x="10" y="13"/>
                    </a:lnTo>
                    <a:lnTo>
                      <a:pt x="3" y="46"/>
                    </a:lnTo>
                    <a:lnTo>
                      <a:pt x="3" y="57"/>
                    </a:lnTo>
                    <a:lnTo>
                      <a:pt x="7" y="68"/>
                    </a:lnTo>
                    <a:lnTo>
                      <a:pt x="7" y="74"/>
                    </a:lnTo>
                    <a:lnTo>
                      <a:pt x="14" y="82"/>
                    </a:lnTo>
                    <a:lnTo>
                      <a:pt x="18" y="83"/>
                    </a:lnTo>
                    <a:lnTo>
                      <a:pt x="18" y="85"/>
                    </a:lnTo>
                    <a:lnTo>
                      <a:pt x="21" y="93"/>
                    </a:lnTo>
                    <a:lnTo>
                      <a:pt x="21" y="100"/>
                    </a:lnTo>
                    <a:lnTo>
                      <a:pt x="0" y="142"/>
                    </a:lnTo>
                    <a:lnTo>
                      <a:pt x="11" y="144"/>
                    </a:lnTo>
                    <a:lnTo>
                      <a:pt x="29" y="153"/>
                    </a:lnTo>
                    <a:lnTo>
                      <a:pt x="32" y="159"/>
                    </a:lnTo>
                    <a:lnTo>
                      <a:pt x="44" y="166"/>
                    </a:lnTo>
                    <a:lnTo>
                      <a:pt x="84" y="172"/>
                    </a:lnTo>
                    <a:lnTo>
                      <a:pt x="92" y="177"/>
                    </a:lnTo>
                    <a:lnTo>
                      <a:pt x="101" y="188"/>
                    </a:lnTo>
                    <a:lnTo>
                      <a:pt x="105" y="192"/>
                    </a:lnTo>
                    <a:lnTo>
                      <a:pt x="123" y="192"/>
                    </a:lnTo>
                    <a:lnTo>
                      <a:pt x="125" y="196"/>
                    </a:lnTo>
                    <a:lnTo>
                      <a:pt x="147" y="216"/>
                    </a:lnTo>
                    <a:lnTo>
                      <a:pt x="147" y="218"/>
                    </a:lnTo>
                    <a:lnTo>
                      <a:pt x="158" y="238"/>
                    </a:lnTo>
                    <a:lnTo>
                      <a:pt x="171" y="322"/>
                    </a:lnTo>
                    <a:lnTo>
                      <a:pt x="171" y="428"/>
                    </a:lnTo>
                    <a:lnTo>
                      <a:pt x="167" y="439"/>
                    </a:lnTo>
                    <a:lnTo>
                      <a:pt x="156" y="456"/>
                    </a:lnTo>
                    <a:lnTo>
                      <a:pt x="156" y="459"/>
                    </a:lnTo>
                    <a:lnTo>
                      <a:pt x="153" y="464"/>
                    </a:lnTo>
                    <a:lnTo>
                      <a:pt x="149" y="465"/>
                    </a:lnTo>
                    <a:lnTo>
                      <a:pt x="143" y="480"/>
                    </a:lnTo>
                    <a:lnTo>
                      <a:pt x="132" y="491"/>
                    </a:lnTo>
                    <a:lnTo>
                      <a:pt x="84" y="515"/>
                    </a:lnTo>
                    <a:lnTo>
                      <a:pt x="79" y="531"/>
                    </a:lnTo>
                    <a:lnTo>
                      <a:pt x="79" y="557"/>
                    </a:lnTo>
                    <a:lnTo>
                      <a:pt x="81" y="559"/>
                    </a:lnTo>
                    <a:lnTo>
                      <a:pt x="90" y="579"/>
                    </a:lnTo>
                    <a:lnTo>
                      <a:pt x="98" y="590"/>
                    </a:lnTo>
                    <a:lnTo>
                      <a:pt x="105" y="595"/>
                    </a:lnTo>
                    <a:lnTo>
                      <a:pt x="110" y="596"/>
                    </a:lnTo>
                    <a:lnTo>
                      <a:pt x="114" y="596"/>
                    </a:lnTo>
                    <a:lnTo>
                      <a:pt x="116" y="598"/>
                    </a:lnTo>
                    <a:lnTo>
                      <a:pt x="120" y="598"/>
                    </a:lnTo>
                    <a:lnTo>
                      <a:pt x="123" y="596"/>
                    </a:lnTo>
                    <a:lnTo>
                      <a:pt x="125" y="598"/>
                    </a:lnTo>
                    <a:lnTo>
                      <a:pt x="132" y="600"/>
                    </a:lnTo>
                    <a:lnTo>
                      <a:pt x="136" y="603"/>
                    </a:lnTo>
                    <a:lnTo>
                      <a:pt x="138" y="603"/>
                    </a:lnTo>
                    <a:lnTo>
                      <a:pt x="138" y="606"/>
                    </a:lnTo>
                    <a:lnTo>
                      <a:pt x="143" y="607"/>
                    </a:lnTo>
                    <a:lnTo>
                      <a:pt x="147" y="635"/>
                    </a:lnTo>
                    <a:lnTo>
                      <a:pt x="147" y="650"/>
                    </a:lnTo>
                    <a:lnTo>
                      <a:pt x="149" y="664"/>
                    </a:lnTo>
                    <a:lnTo>
                      <a:pt x="147" y="671"/>
                    </a:lnTo>
                    <a:lnTo>
                      <a:pt x="147" y="694"/>
                    </a:lnTo>
                    <a:lnTo>
                      <a:pt x="149" y="699"/>
                    </a:lnTo>
                    <a:lnTo>
                      <a:pt x="149" y="705"/>
                    </a:lnTo>
                    <a:lnTo>
                      <a:pt x="156" y="712"/>
                    </a:lnTo>
                    <a:lnTo>
                      <a:pt x="160" y="721"/>
                    </a:lnTo>
                    <a:lnTo>
                      <a:pt x="164" y="726"/>
                    </a:lnTo>
                    <a:lnTo>
                      <a:pt x="171" y="742"/>
                    </a:lnTo>
                    <a:lnTo>
                      <a:pt x="177" y="782"/>
                    </a:lnTo>
                    <a:lnTo>
                      <a:pt x="175" y="882"/>
                    </a:lnTo>
                    <a:lnTo>
                      <a:pt x="171" y="901"/>
                    </a:lnTo>
                    <a:lnTo>
                      <a:pt x="171" y="915"/>
                    </a:lnTo>
                    <a:lnTo>
                      <a:pt x="193" y="985"/>
                    </a:lnTo>
                    <a:lnTo>
                      <a:pt x="221" y="994"/>
                    </a:lnTo>
                    <a:lnTo>
                      <a:pt x="232" y="985"/>
                    </a:lnTo>
                    <a:lnTo>
                      <a:pt x="232" y="981"/>
                    </a:lnTo>
                    <a:lnTo>
                      <a:pt x="245" y="974"/>
                    </a:lnTo>
                    <a:lnTo>
                      <a:pt x="254" y="974"/>
                    </a:lnTo>
                    <a:lnTo>
                      <a:pt x="263" y="972"/>
                    </a:lnTo>
                    <a:lnTo>
                      <a:pt x="265" y="977"/>
                    </a:lnTo>
                    <a:lnTo>
                      <a:pt x="280" y="991"/>
                    </a:lnTo>
                    <a:lnTo>
                      <a:pt x="287" y="996"/>
                    </a:lnTo>
                    <a:lnTo>
                      <a:pt x="289" y="1000"/>
                    </a:lnTo>
                    <a:lnTo>
                      <a:pt x="289" y="1002"/>
                    </a:lnTo>
                    <a:lnTo>
                      <a:pt x="287" y="1005"/>
                    </a:lnTo>
                    <a:lnTo>
                      <a:pt x="263" y="989"/>
                    </a:lnTo>
                    <a:lnTo>
                      <a:pt x="258" y="988"/>
                    </a:lnTo>
                    <a:lnTo>
                      <a:pt x="254" y="985"/>
                    </a:lnTo>
                    <a:lnTo>
                      <a:pt x="241" y="983"/>
                    </a:lnTo>
                    <a:lnTo>
                      <a:pt x="245" y="991"/>
                    </a:lnTo>
                    <a:lnTo>
                      <a:pt x="251" y="996"/>
                    </a:lnTo>
                    <a:lnTo>
                      <a:pt x="272" y="1018"/>
                    </a:lnTo>
                    <a:lnTo>
                      <a:pt x="280" y="1035"/>
                    </a:lnTo>
                    <a:lnTo>
                      <a:pt x="291" y="1046"/>
                    </a:lnTo>
                    <a:lnTo>
                      <a:pt x="333" y="1114"/>
                    </a:lnTo>
                    <a:lnTo>
                      <a:pt x="339" y="1120"/>
                    </a:lnTo>
                    <a:lnTo>
                      <a:pt x="339" y="1123"/>
                    </a:lnTo>
                    <a:lnTo>
                      <a:pt x="349" y="1130"/>
                    </a:lnTo>
                    <a:lnTo>
                      <a:pt x="350" y="1125"/>
                    </a:lnTo>
                    <a:lnTo>
                      <a:pt x="354" y="1125"/>
                    </a:lnTo>
                    <a:lnTo>
                      <a:pt x="371" y="1114"/>
                    </a:lnTo>
                    <a:lnTo>
                      <a:pt x="393" y="1114"/>
                    </a:lnTo>
                    <a:lnTo>
                      <a:pt x="400" y="1119"/>
                    </a:lnTo>
                    <a:lnTo>
                      <a:pt x="400" y="1120"/>
                    </a:lnTo>
                    <a:lnTo>
                      <a:pt x="398" y="1123"/>
                    </a:lnTo>
                    <a:lnTo>
                      <a:pt x="398" y="1125"/>
                    </a:lnTo>
                    <a:lnTo>
                      <a:pt x="361" y="1125"/>
                    </a:lnTo>
                    <a:lnTo>
                      <a:pt x="361" y="1130"/>
                    </a:lnTo>
                    <a:lnTo>
                      <a:pt x="394" y="1218"/>
                    </a:lnTo>
                    <a:lnTo>
                      <a:pt x="400" y="1228"/>
                    </a:lnTo>
                    <a:lnTo>
                      <a:pt x="404" y="1232"/>
                    </a:lnTo>
                    <a:lnTo>
                      <a:pt x="407" y="1236"/>
                    </a:lnTo>
                    <a:lnTo>
                      <a:pt x="420" y="1236"/>
                    </a:lnTo>
                    <a:lnTo>
                      <a:pt x="422" y="1240"/>
                    </a:lnTo>
                    <a:lnTo>
                      <a:pt x="429" y="1240"/>
                    </a:lnTo>
                    <a:lnTo>
                      <a:pt x="433" y="1243"/>
                    </a:lnTo>
                    <a:lnTo>
                      <a:pt x="440" y="1243"/>
                    </a:lnTo>
                    <a:lnTo>
                      <a:pt x="451" y="1254"/>
                    </a:lnTo>
                    <a:lnTo>
                      <a:pt x="453" y="1262"/>
                    </a:lnTo>
                    <a:lnTo>
                      <a:pt x="447" y="1262"/>
                    </a:lnTo>
                    <a:lnTo>
                      <a:pt x="420" y="1256"/>
                    </a:lnTo>
                    <a:lnTo>
                      <a:pt x="418" y="1251"/>
                    </a:lnTo>
                    <a:lnTo>
                      <a:pt x="418" y="1250"/>
                    </a:lnTo>
                    <a:lnTo>
                      <a:pt x="420" y="1240"/>
                    </a:lnTo>
                    <a:lnTo>
                      <a:pt x="418" y="1239"/>
                    </a:lnTo>
                    <a:lnTo>
                      <a:pt x="415" y="1251"/>
                    </a:lnTo>
                    <a:lnTo>
                      <a:pt x="415" y="1256"/>
                    </a:lnTo>
                    <a:lnTo>
                      <a:pt x="416" y="1261"/>
                    </a:lnTo>
                    <a:lnTo>
                      <a:pt x="431" y="1289"/>
                    </a:lnTo>
                    <a:lnTo>
                      <a:pt x="433" y="1295"/>
                    </a:lnTo>
                    <a:lnTo>
                      <a:pt x="433" y="1297"/>
                    </a:lnTo>
                    <a:lnTo>
                      <a:pt x="442" y="1316"/>
                    </a:lnTo>
                    <a:lnTo>
                      <a:pt x="451" y="1365"/>
                    </a:lnTo>
                    <a:lnTo>
                      <a:pt x="458" y="1381"/>
                    </a:lnTo>
                    <a:lnTo>
                      <a:pt x="461" y="1398"/>
                    </a:lnTo>
                    <a:lnTo>
                      <a:pt x="469" y="1415"/>
                    </a:lnTo>
                    <a:lnTo>
                      <a:pt x="477" y="1428"/>
                    </a:lnTo>
                    <a:lnTo>
                      <a:pt x="499" y="1458"/>
                    </a:lnTo>
                    <a:lnTo>
                      <a:pt x="503" y="1450"/>
                    </a:lnTo>
                    <a:lnTo>
                      <a:pt x="502" y="1448"/>
                    </a:lnTo>
                    <a:lnTo>
                      <a:pt x="499" y="1447"/>
                    </a:lnTo>
                    <a:lnTo>
                      <a:pt x="496" y="1428"/>
                    </a:lnTo>
                    <a:lnTo>
                      <a:pt x="499" y="1417"/>
                    </a:lnTo>
                    <a:lnTo>
                      <a:pt x="499" y="1415"/>
                    </a:lnTo>
                    <a:lnTo>
                      <a:pt x="502" y="1414"/>
                    </a:lnTo>
                    <a:lnTo>
                      <a:pt x="503" y="1409"/>
                    </a:lnTo>
                    <a:lnTo>
                      <a:pt x="516" y="1396"/>
                    </a:lnTo>
                    <a:lnTo>
                      <a:pt x="529" y="1393"/>
                    </a:lnTo>
                    <a:lnTo>
                      <a:pt x="540" y="1398"/>
                    </a:lnTo>
                    <a:lnTo>
                      <a:pt x="547" y="1398"/>
                    </a:lnTo>
                    <a:lnTo>
                      <a:pt x="558" y="1396"/>
                    </a:lnTo>
                    <a:lnTo>
                      <a:pt x="560" y="1393"/>
                    </a:lnTo>
                    <a:lnTo>
                      <a:pt x="569" y="1393"/>
                    </a:lnTo>
                    <a:lnTo>
                      <a:pt x="575" y="1398"/>
                    </a:lnTo>
                    <a:lnTo>
                      <a:pt x="590" y="1417"/>
                    </a:lnTo>
                    <a:lnTo>
                      <a:pt x="590" y="1425"/>
                    </a:lnTo>
                    <a:lnTo>
                      <a:pt x="564" y="1433"/>
                    </a:lnTo>
                    <a:lnTo>
                      <a:pt x="536" y="1437"/>
                    </a:lnTo>
                    <a:lnTo>
                      <a:pt x="536" y="1439"/>
                    </a:lnTo>
                    <a:lnTo>
                      <a:pt x="531" y="1447"/>
                    </a:lnTo>
                    <a:lnTo>
                      <a:pt x="529" y="1458"/>
                    </a:lnTo>
                    <a:lnTo>
                      <a:pt x="529" y="1487"/>
                    </a:lnTo>
                    <a:lnTo>
                      <a:pt x="527" y="1494"/>
                    </a:lnTo>
                    <a:lnTo>
                      <a:pt x="536" y="1529"/>
                    </a:lnTo>
                    <a:lnTo>
                      <a:pt x="536" y="1559"/>
                    </a:lnTo>
                    <a:lnTo>
                      <a:pt x="540" y="1581"/>
                    </a:lnTo>
                    <a:lnTo>
                      <a:pt x="540" y="1643"/>
                    </a:lnTo>
                    <a:lnTo>
                      <a:pt x="542" y="1654"/>
                    </a:lnTo>
                    <a:lnTo>
                      <a:pt x="546" y="1662"/>
                    </a:lnTo>
                    <a:lnTo>
                      <a:pt x="529" y="1704"/>
                    </a:lnTo>
                    <a:lnTo>
                      <a:pt x="529" y="1709"/>
                    </a:lnTo>
                    <a:lnTo>
                      <a:pt x="514" y="1732"/>
                    </a:lnTo>
                    <a:lnTo>
                      <a:pt x="510" y="1743"/>
                    </a:lnTo>
                    <a:lnTo>
                      <a:pt x="505" y="1778"/>
                    </a:lnTo>
                    <a:lnTo>
                      <a:pt x="503" y="1832"/>
                    </a:lnTo>
                    <a:lnTo>
                      <a:pt x="505" y="1830"/>
                    </a:lnTo>
                    <a:lnTo>
                      <a:pt x="507" y="1826"/>
                    </a:lnTo>
                    <a:lnTo>
                      <a:pt x="507" y="1811"/>
                    </a:lnTo>
                    <a:lnTo>
                      <a:pt x="518" y="1832"/>
                    </a:lnTo>
                    <a:lnTo>
                      <a:pt x="525" y="1862"/>
                    </a:lnTo>
                    <a:lnTo>
                      <a:pt x="518" y="1889"/>
                    </a:lnTo>
                    <a:lnTo>
                      <a:pt x="514" y="1889"/>
                    </a:lnTo>
                    <a:lnTo>
                      <a:pt x="513" y="1856"/>
                    </a:lnTo>
                    <a:lnTo>
                      <a:pt x="507" y="1851"/>
                    </a:lnTo>
                    <a:lnTo>
                      <a:pt x="525" y="1972"/>
                    </a:lnTo>
                    <a:lnTo>
                      <a:pt x="538" y="2018"/>
                    </a:lnTo>
                    <a:lnTo>
                      <a:pt x="546" y="2031"/>
                    </a:lnTo>
                    <a:lnTo>
                      <a:pt x="549" y="2033"/>
                    </a:lnTo>
                    <a:lnTo>
                      <a:pt x="551" y="2037"/>
                    </a:lnTo>
                    <a:lnTo>
                      <a:pt x="553" y="2037"/>
                    </a:lnTo>
                    <a:lnTo>
                      <a:pt x="557" y="2033"/>
                    </a:lnTo>
                    <a:lnTo>
                      <a:pt x="551" y="1990"/>
                    </a:lnTo>
                    <a:lnTo>
                      <a:pt x="562" y="1972"/>
                    </a:lnTo>
                    <a:lnTo>
                      <a:pt x="567" y="1968"/>
                    </a:lnTo>
                    <a:lnTo>
                      <a:pt x="569" y="1961"/>
                    </a:lnTo>
                    <a:lnTo>
                      <a:pt x="567" y="1957"/>
                    </a:lnTo>
                    <a:lnTo>
                      <a:pt x="569" y="1955"/>
                    </a:lnTo>
                    <a:lnTo>
                      <a:pt x="569" y="1950"/>
                    </a:lnTo>
                    <a:lnTo>
                      <a:pt x="579" y="1942"/>
                    </a:lnTo>
                    <a:lnTo>
                      <a:pt x="582" y="1939"/>
                    </a:lnTo>
                    <a:lnTo>
                      <a:pt x="590" y="1939"/>
                    </a:lnTo>
                    <a:lnTo>
                      <a:pt x="619" y="1931"/>
                    </a:lnTo>
                    <a:lnTo>
                      <a:pt x="630" y="1933"/>
                    </a:lnTo>
                    <a:lnTo>
                      <a:pt x="644" y="1942"/>
                    </a:lnTo>
                    <a:lnTo>
                      <a:pt x="647" y="1946"/>
                    </a:lnTo>
                    <a:lnTo>
                      <a:pt x="669" y="1961"/>
                    </a:lnTo>
                    <a:lnTo>
                      <a:pt x="680" y="1972"/>
                    </a:lnTo>
                    <a:lnTo>
                      <a:pt x="682" y="1977"/>
                    </a:lnTo>
                    <a:lnTo>
                      <a:pt x="684" y="1990"/>
                    </a:lnTo>
                    <a:lnTo>
                      <a:pt x="682" y="1993"/>
                    </a:lnTo>
                    <a:lnTo>
                      <a:pt x="682" y="1994"/>
                    </a:lnTo>
                    <a:lnTo>
                      <a:pt x="678" y="1994"/>
                    </a:lnTo>
                    <a:lnTo>
                      <a:pt x="678" y="1993"/>
                    </a:lnTo>
                    <a:lnTo>
                      <a:pt x="677" y="1985"/>
                    </a:lnTo>
                    <a:lnTo>
                      <a:pt x="641" y="1955"/>
                    </a:lnTo>
                    <a:lnTo>
                      <a:pt x="622" y="1950"/>
                    </a:lnTo>
                    <a:lnTo>
                      <a:pt x="597" y="1966"/>
                    </a:lnTo>
                    <a:lnTo>
                      <a:pt x="595" y="1972"/>
                    </a:lnTo>
                    <a:lnTo>
                      <a:pt x="590" y="2001"/>
                    </a:lnTo>
                    <a:lnTo>
                      <a:pt x="593" y="2018"/>
                    </a:lnTo>
                    <a:lnTo>
                      <a:pt x="600" y="2037"/>
                    </a:lnTo>
                    <a:lnTo>
                      <a:pt x="600" y="2060"/>
                    </a:lnTo>
                    <a:lnTo>
                      <a:pt x="597" y="2070"/>
                    </a:lnTo>
                    <a:lnTo>
                      <a:pt x="597" y="2062"/>
                    </a:lnTo>
                    <a:lnTo>
                      <a:pt x="590" y="2048"/>
                    </a:lnTo>
                    <a:lnTo>
                      <a:pt x="589" y="2037"/>
                    </a:lnTo>
                    <a:lnTo>
                      <a:pt x="586" y="2029"/>
                    </a:lnTo>
                    <a:lnTo>
                      <a:pt x="582" y="2029"/>
                    </a:lnTo>
                    <a:lnTo>
                      <a:pt x="579" y="2031"/>
                    </a:lnTo>
                    <a:lnTo>
                      <a:pt x="579" y="2037"/>
                    </a:lnTo>
                    <a:lnTo>
                      <a:pt x="582" y="2048"/>
                    </a:lnTo>
                    <a:lnTo>
                      <a:pt x="582" y="2062"/>
                    </a:lnTo>
                    <a:lnTo>
                      <a:pt x="579" y="2073"/>
                    </a:lnTo>
                    <a:lnTo>
                      <a:pt x="579" y="2077"/>
                    </a:lnTo>
                    <a:lnTo>
                      <a:pt x="578" y="2081"/>
                    </a:lnTo>
                    <a:lnTo>
                      <a:pt x="575" y="2086"/>
                    </a:lnTo>
                    <a:lnTo>
                      <a:pt x="575" y="2091"/>
                    </a:lnTo>
                    <a:lnTo>
                      <a:pt x="573" y="2119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Freeform 564">
                <a:extLst>
                  <a:ext uri="{FF2B5EF4-FFF2-40B4-BE49-F238E27FC236}">
                    <a16:creationId xmlns:a16="http://schemas.microsoft.com/office/drawing/2014/main" id="{DFAB5CC4-6668-EFE3-7515-01BA88A5E6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0" y="252"/>
                <a:ext cx="227" cy="392"/>
              </a:xfrm>
              <a:custGeom>
                <a:avLst/>
                <a:gdLst>
                  <a:gd name="T0" fmla="*/ 1588 w 1588"/>
                  <a:gd name="T1" fmla="*/ 11 h 2745"/>
                  <a:gd name="T2" fmla="*/ 1582 w 1588"/>
                  <a:gd name="T3" fmla="*/ 20 h 2745"/>
                  <a:gd name="T4" fmla="*/ 1564 w 1588"/>
                  <a:gd name="T5" fmla="*/ 43 h 2745"/>
                  <a:gd name="T6" fmla="*/ 1560 w 1588"/>
                  <a:gd name="T7" fmla="*/ 91 h 2745"/>
                  <a:gd name="T8" fmla="*/ 1552 w 1588"/>
                  <a:gd name="T9" fmla="*/ 72 h 2745"/>
                  <a:gd name="T10" fmla="*/ 1519 w 1588"/>
                  <a:gd name="T11" fmla="*/ 59 h 2745"/>
                  <a:gd name="T12" fmla="*/ 1509 w 1588"/>
                  <a:gd name="T13" fmla="*/ 17 h 2745"/>
                  <a:gd name="T14" fmla="*/ 1497 w 1588"/>
                  <a:gd name="T15" fmla="*/ 53 h 2745"/>
                  <a:gd name="T16" fmla="*/ 1464 w 1588"/>
                  <a:gd name="T17" fmla="*/ 75 h 2745"/>
                  <a:gd name="T18" fmla="*/ 1457 w 1588"/>
                  <a:gd name="T19" fmla="*/ 151 h 2745"/>
                  <a:gd name="T20" fmla="*/ 1433 w 1588"/>
                  <a:gd name="T21" fmla="*/ 102 h 2745"/>
                  <a:gd name="T22" fmla="*/ 1334 w 1588"/>
                  <a:gd name="T23" fmla="*/ 98 h 2745"/>
                  <a:gd name="T24" fmla="*/ 1328 w 1588"/>
                  <a:gd name="T25" fmla="*/ 111 h 2745"/>
                  <a:gd name="T26" fmla="*/ 1260 w 1588"/>
                  <a:gd name="T27" fmla="*/ 122 h 2745"/>
                  <a:gd name="T28" fmla="*/ 1181 w 1588"/>
                  <a:gd name="T29" fmla="*/ 140 h 2745"/>
                  <a:gd name="T30" fmla="*/ 1112 w 1588"/>
                  <a:gd name="T31" fmla="*/ 148 h 2745"/>
                  <a:gd name="T32" fmla="*/ 1047 w 1588"/>
                  <a:gd name="T33" fmla="*/ 184 h 2745"/>
                  <a:gd name="T34" fmla="*/ 992 w 1588"/>
                  <a:gd name="T35" fmla="*/ 190 h 2745"/>
                  <a:gd name="T36" fmla="*/ 970 w 1588"/>
                  <a:gd name="T37" fmla="*/ 201 h 2745"/>
                  <a:gd name="T38" fmla="*/ 796 w 1588"/>
                  <a:gd name="T39" fmla="*/ 257 h 2745"/>
                  <a:gd name="T40" fmla="*/ 661 w 1588"/>
                  <a:gd name="T41" fmla="*/ 397 h 2745"/>
                  <a:gd name="T42" fmla="*/ 525 w 1588"/>
                  <a:gd name="T43" fmla="*/ 452 h 2745"/>
                  <a:gd name="T44" fmla="*/ 508 w 1588"/>
                  <a:gd name="T45" fmla="*/ 460 h 2745"/>
                  <a:gd name="T46" fmla="*/ 541 w 1588"/>
                  <a:gd name="T47" fmla="*/ 637 h 2745"/>
                  <a:gd name="T48" fmla="*/ 547 w 1588"/>
                  <a:gd name="T49" fmla="*/ 640 h 2745"/>
                  <a:gd name="T50" fmla="*/ 548 w 1588"/>
                  <a:gd name="T51" fmla="*/ 741 h 2745"/>
                  <a:gd name="T52" fmla="*/ 526 w 1588"/>
                  <a:gd name="T53" fmla="*/ 830 h 2745"/>
                  <a:gd name="T54" fmla="*/ 471 w 1588"/>
                  <a:gd name="T55" fmla="*/ 858 h 2745"/>
                  <a:gd name="T56" fmla="*/ 468 w 1588"/>
                  <a:gd name="T57" fmla="*/ 927 h 2745"/>
                  <a:gd name="T58" fmla="*/ 492 w 1588"/>
                  <a:gd name="T59" fmla="*/ 1092 h 2745"/>
                  <a:gd name="T60" fmla="*/ 536 w 1588"/>
                  <a:gd name="T61" fmla="*/ 1347 h 2745"/>
                  <a:gd name="T62" fmla="*/ 580 w 1588"/>
                  <a:gd name="T63" fmla="*/ 1435 h 2745"/>
                  <a:gd name="T64" fmla="*/ 626 w 1588"/>
                  <a:gd name="T65" fmla="*/ 1459 h 2745"/>
                  <a:gd name="T66" fmla="*/ 530 w 1588"/>
                  <a:gd name="T67" fmla="*/ 1396 h 2745"/>
                  <a:gd name="T68" fmla="*/ 515 w 1588"/>
                  <a:gd name="T69" fmla="*/ 1380 h 2745"/>
                  <a:gd name="T70" fmla="*/ 503 w 1588"/>
                  <a:gd name="T71" fmla="*/ 1375 h 2745"/>
                  <a:gd name="T72" fmla="*/ 484 w 1588"/>
                  <a:gd name="T73" fmla="*/ 1432 h 2745"/>
                  <a:gd name="T74" fmla="*/ 441 w 1588"/>
                  <a:gd name="T75" fmla="*/ 1758 h 2745"/>
                  <a:gd name="T76" fmla="*/ 457 w 1588"/>
                  <a:gd name="T77" fmla="*/ 1764 h 2745"/>
                  <a:gd name="T78" fmla="*/ 487 w 1588"/>
                  <a:gd name="T79" fmla="*/ 1817 h 2745"/>
                  <a:gd name="T80" fmla="*/ 519 w 1588"/>
                  <a:gd name="T81" fmla="*/ 1815 h 2745"/>
                  <a:gd name="T82" fmla="*/ 566 w 1588"/>
                  <a:gd name="T83" fmla="*/ 1833 h 2745"/>
                  <a:gd name="T84" fmla="*/ 591 w 1588"/>
                  <a:gd name="T85" fmla="*/ 1888 h 2745"/>
                  <a:gd name="T86" fmla="*/ 559 w 1588"/>
                  <a:gd name="T87" fmla="*/ 1847 h 2745"/>
                  <a:gd name="T88" fmla="*/ 471 w 1588"/>
                  <a:gd name="T89" fmla="*/ 1855 h 2745"/>
                  <a:gd name="T90" fmla="*/ 435 w 1588"/>
                  <a:gd name="T91" fmla="*/ 1869 h 2745"/>
                  <a:gd name="T92" fmla="*/ 406 w 1588"/>
                  <a:gd name="T93" fmla="*/ 2077 h 2745"/>
                  <a:gd name="T94" fmla="*/ 419 w 1588"/>
                  <a:gd name="T95" fmla="*/ 2114 h 2745"/>
                  <a:gd name="T96" fmla="*/ 446 w 1588"/>
                  <a:gd name="T97" fmla="*/ 2151 h 2745"/>
                  <a:gd name="T98" fmla="*/ 508 w 1588"/>
                  <a:gd name="T99" fmla="*/ 2194 h 2745"/>
                  <a:gd name="T100" fmla="*/ 563 w 1588"/>
                  <a:gd name="T101" fmla="*/ 2263 h 2745"/>
                  <a:gd name="T102" fmla="*/ 623 w 1588"/>
                  <a:gd name="T103" fmla="*/ 2271 h 2745"/>
                  <a:gd name="T104" fmla="*/ 645 w 1588"/>
                  <a:gd name="T105" fmla="*/ 2372 h 2745"/>
                  <a:gd name="T106" fmla="*/ 591 w 1588"/>
                  <a:gd name="T107" fmla="*/ 2354 h 2745"/>
                  <a:gd name="T108" fmla="*/ 503 w 1588"/>
                  <a:gd name="T109" fmla="*/ 2343 h 2745"/>
                  <a:gd name="T110" fmla="*/ 452 w 1588"/>
                  <a:gd name="T111" fmla="*/ 2259 h 2745"/>
                  <a:gd name="T112" fmla="*/ 416 w 1588"/>
                  <a:gd name="T113" fmla="*/ 2263 h 2745"/>
                  <a:gd name="T114" fmla="*/ 350 w 1588"/>
                  <a:gd name="T115" fmla="*/ 2303 h 2745"/>
                  <a:gd name="T116" fmla="*/ 198 w 1588"/>
                  <a:gd name="T117" fmla="*/ 2599 h 2745"/>
                  <a:gd name="T118" fmla="*/ 104 w 1588"/>
                  <a:gd name="T119" fmla="*/ 2674 h 2745"/>
                  <a:gd name="T120" fmla="*/ 89 w 1588"/>
                  <a:gd name="T121" fmla="*/ 2680 h 2745"/>
                  <a:gd name="T122" fmla="*/ 39 w 1588"/>
                  <a:gd name="T123" fmla="*/ 2710 h 27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588" h="2745">
                    <a:moveTo>
                      <a:pt x="1568" y="2"/>
                    </a:moveTo>
                    <a:lnTo>
                      <a:pt x="1573" y="2"/>
                    </a:lnTo>
                    <a:lnTo>
                      <a:pt x="1579" y="0"/>
                    </a:lnTo>
                    <a:lnTo>
                      <a:pt x="1582" y="2"/>
                    </a:lnTo>
                    <a:lnTo>
                      <a:pt x="1588" y="11"/>
                    </a:lnTo>
                    <a:lnTo>
                      <a:pt x="1588" y="15"/>
                    </a:lnTo>
                    <a:lnTo>
                      <a:pt x="1584" y="15"/>
                    </a:lnTo>
                    <a:lnTo>
                      <a:pt x="1584" y="11"/>
                    </a:lnTo>
                    <a:lnTo>
                      <a:pt x="1582" y="11"/>
                    </a:lnTo>
                    <a:lnTo>
                      <a:pt x="1582" y="20"/>
                    </a:lnTo>
                    <a:lnTo>
                      <a:pt x="1584" y="26"/>
                    </a:lnTo>
                    <a:lnTo>
                      <a:pt x="1579" y="39"/>
                    </a:lnTo>
                    <a:lnTo>
                      <a:pt x="1575" y="39"/>
                    </a:lnTo>
                    <a:lnTo>
                      <a:pt x="1566" y="43"/>
                    </a:lnTo>
                    <a:lnTo>
                      <a:pt x="1564" y="43"/>
                    </a:lnTo>
                    <a:lnTo>
                      <a:pt x="1557" y="48"/>
                    </a:lnTo>
                    <a:lnTo>
                      <a:pt x="1557" y="67"/>
                    </a:lnTo>
                    <a:lnTo>
                      <a:pt x="1564" y="83"/>
                    </a:lnTo>
                    <a:lnTo>
                      <a:pt x="1563" y="89"/>
                    </a:lnTo>
                    <a:lnTo>
                      <a:pt x="1560" y="91"/>
                    </a:lnTo>
                    <a:lnTo>
                      <a:pt x="1557" y="94"/>
                    </a:lnTo>
                    <a:lnTo>
                      <a:pt x="1555" y="94"/>
                    </a:lnTo>
                    <a:lnTo>
                      <a:pt x="1553" y="91"/>
                    </a:lnTo>
                    <a:lnTo>
                      <a:pt x="1546" y="78"/>
                    </a:lnTo>
                    <a:lnTo>
                      <a:pt x="1552" y="72"/>
                    </a:lnTo>
                    <a:lnTo>
                      <a:pt x="1549" y="65"/>
                    </a:lnTo>
                    <a:lnTo>
                      <a:pt x="1542" y="53"/>
                    </a:lnTo>
                    <a:lnTo>
                      <a:pt x="1541" y="53"/>
                    </a:lnTo>
                    <a:lnTo>
                      <a:pt x="1520" y="56"/>
                    </a:lnTo>
                    <a:lnTo>
                      <a:pt x="1519" y="59"/>
                    </a:lnTo>
                    <a:lnTo>
                      <a:pt x="1517" y="56"/>
                    </a:lnTo>
                    <a:lnTo>
                      <a:pt x="1513" y="56"/>
                    </a:lnTo>
                    <a:lnTo>
                      <a:pt x="1513" y="54"/>
                    </a:lnTo>
                    <a:lnTo>
                      <a:pt x="1511" y="53"/>
                    </a:lnTo>
                    <a:lnTo>
                      <a:pt x="1509" y="17"/>
                    </a:lnTo>
                    <a:lnTo>
                      <a:pt x="1508" y="17"/>
                    </a:lnTo>
                    <a:lnTo>
                      <a:pt x="1500" y="50"/>
                    </a:lnTo>
                    <a:lnTo>
                      <a:pt x="1498" y="54"/>
                    </a:lnTo>
                    <a:lnTo>
                      <a:pt x="1478" y="70"/>
                    </a:lnTo>
                    <a:lnTo>
                      <a:pt x="1497" y="53"/>
                    </a:lnTo>
                    <a:lnTo>
                      <a:pt x="1497" y="50"/>
                    </a:lnTo>
                    <a:lnTo>
                      <a:pt x="1495" y="50"/>
                    </a:lnTo>
                    <a:lnTo>
                      <a:pt x="1467" y="70"/>
                    </a:lnTo>
                    <a:lnTo>
                      <a:pt x="1465" y="72"/>
                    </a:lnTo>
                    <a:lnTo>
                      <a:pt x="1464" y="75"/>
                    </a:lnTo>
                    <a:lnTo>
                      <a:pt x="1435" y="100"/>
                    </a:lnTo>
                    <a:lnTo>
                      <a:pt x="1462" y="135"/>
                    </a:lnTo>
                    <a:lnTo>
                      <a:pt x="1462" y="140"/>
                    </a:lnTo>
                    <a:lnTo>
                      <a:pt x="1457" y="146"/>
                    </a:lnTo>
                    <a:lnTo>
                      <a:pt x="1457" y="151"/>
                    </a:lnTo>
                    <a:lnTo>
                      <a:pt x="1454" y="151"/>
                    </a:lnTo>
                    <a:lnTo>
                      <a:pt x="1454" y="146"/>
                    </a:lnTo>
                    <a:lnTo>
                      <a:pt x="1459" y="137"/>
                    </a:lnTo>
                    <a:lnTo>
                      <a:pt x="1442" y="111"/>
                    </a:lnTo>
                    <a:lnTo>
                      <a:pt x="1433" y="102"/>
                    </a:lnTo>
                    <a:lnTo>
                      <a:pt x="1426" y="94"/>
                    </a:lnTo>
                    <a:lnTo>
                      <a:pt x="1422" y="94"/>
                    </a:lnTo>
                    <a:lnTo>
                      <a:pt x="1400" y="89"/>
                    </a:lnTo>
                    <a:lnTo>
                      <a:pt x="1375" y="89"/>
                    </a:lnTo>
                    <a:lnTo>
                      <a:pt x="1334" y="98"/>
                    </a:lnTo>
                    <a:lnTo>
                      <a:pt x="1333" y="100"/>
                    </a:lnTo>
                    <a:lnTo>
                      <a:pt x="1331" y="100"/>
                    </a:lnTo>
                    <a:lnTo>
                      <a:pt x="1331" y="102"/>
                    </a:lnTo>
                    <a:lnTo>
                      <a:pt x="1328" y="108"/>
                    </a:lnTo>
                    <a:lnTo>
                      <a:pt x="1328" y="111"/>
                    </a:lnTo>
                    <a:lnTo>
                      <a:pt x="1325" y="113"/>
                    </a:lnTo>
                    <a:lnTo>
                      <a:pt x="1322" y="119"/>
                    </a:lnTo>
                    <a:lnTo>
                      <a:pt x="1298" y="119"/>
                    </a:lnTo>
                    <a:lnTo>
                      <a:pt x="1262" y="124"/>
                    </a:lnTo>
                    <a:lnTo>
                      <a:pt x="1260" y="122"/>
                    </a:lnTo>
                    <a:lnTo>
                      <a:pt x="1251" y="122"/>
                    </a:lnTo>
                    <a:lnTo>
                      <a:pt x="1235" y="124"/>
                    </a:lnTo>
                    <a:lnTo>
                      <a:pt x="1205" y="133"/>
                    </a:lnTo>
                    <a:lnTo>
                      <a:pt x="1192" y="140"/>
                    </a:lnTo>
                    <a:lnTo>
                      <a:pt x="1181" y="140"/>
                    </a:lnTo>
                    <a:lnTo>
                      <a:pt x="1175" y="142"/>
                    </a:lnTo>
                    <a:lnTo>
                      <a:pt x="1164" y="140"/>
                    </a:lnTo>
                    <a:lnTo>
                      <a:pt x="1138" y="140"/>
                    </a:lnTo>
                    <a:lnTo>
                      <a:pt x="1127" y="146"/>
                    </a:lnTo>
                    <a:lnTo>
                      <a:pt x="1112" y="148"/>
                    </a:lnTo>
                    <a:lnTo>
                      <a:pt x="1093" y="155"/>
                    </a:lnTo>
                    <a:lnTo>
                      <a:pt x="1058" y="181"/>
                    </a:lnTo>
                    <a:lnTo>
                      <a:pt x="1055" y="181"/>
                    </a:lnTo>
                    <a:lnTo>
                      <a:pt x="1052" y="184"/>
                    </a:lnTo>
                    <a:lnTo>
                      <a:pt x="1047" y="184"/>
                    </a:lnTo>
                    <a:lnTo>
                      <a:pt x="1044" y="181"/>
                    </a:lnTo>
                    <a:lnTo>
                      <a:pt x="1028" y="174"/>
                    </a:lnTo>
                    <a:lnTo>
                      <a:pt x="1020" y="174"/>
                    </a:lnTo>
                    <a:lnTo>
                      <a:pt x="989" y="185"/>
                    </a:lnTo>
                    <a:lnTo>
                      <a:pt x="992" y="190"/>
                    </a:lnTo>
                    <a:lnTo>
                      <a:pt x="994" y="192"/>
                    </a:lnTo>
                    <a:lnTo>
                      <a:pt x="992" y="196"/>
                    </a:lnTo>
                    <a:lnTo>
                      <a:pt x="985" y="198"/>
                    </a:lnTo>
                    <a:lnTo>
                      <a:pt x="978" y="198"/>
                    </a:lnTo>
                    <a:lnTo>
                      <a:pt x="970" y="201"/>
                    </a:lnTo>
                    <a:lnTo>
                      <a:pt x="967" y="201"/>
                    </a:lnTo>
                    <a:lnTo>
                      <a:pt x="847" y="233"/>
                    </a:lnTo>
                    <a:lnTo>
                      <a:pt x="831" y="242"/>
                    </a:lnTo>
                    <a:lnTo>
                      <a:pt x="828" y="244"/>
                    </a:lnTo>
                    <a:lnTo>
                      <a:pt x="796" y="257"/>
                    </a:lnTo>
                    <a:lnTo>
                      <a:pt x="766" y="275"/>
                    </a:lnTo>
                    <a:lnTo>
                      <a:pt x="744" y="294"/>
                    </a:lnTo>
                    <a:lnTo>
                      <a:pt x="732" y="312"/>
                    </a:lnTo>
                    <a:lnTo>
                      <a:pt x="708" y="334"/>
                    </a:lnTo>
                    <a:lnTo>
                      <a:pt x="661" y="397"/>
                    </a:lnTo>
                    <a:lnTo>
                      <a:pt x="624" y="428"/>
                    </a:lnTo>
                    <a:lnTo>
                      <a:pt x="621" y="432"/>
                    </a:lnTo>
                    <a:lnTo>
                      <a:pt x="548" y="454"/>
                    </a:lnTo>
                    <a:lnTo>
                      <a:pt x="534" y="454"/>
                    </a:lnTo>
                    <a:lnTo>
                      <a:pt x="525" y="452"/>
                    </a:lnTo>
                    <a:lnTo>
                      <a:pt x="519" y="450"/>
                    </a:lnTo>
                    <a:lnTo>
                      <a:pt x="515" y="452"/>
                    </a:lnTo>
                    <a:lnTo>
                      <a:pt x="514" y="452"/>
                    </a:lnTo>
                    <a:lnTo>
                      <a:pt x="508" y="457"/>
                    </a:lnTo>
                    <a:lnTo>
                      <a:pt x="508" y="460"/>
                    </a:lnTo>
                    <a:lnTo>
                      <a:pt x="503" y="502"/>
                    </a:lnTo>
                    <a:lnTo>
                      <a:pt x="504" y="509"/>
                    </a:lnTo>
                    <a:lnTo>
                      <a:pt x="514" y="523"/>
                    </a:lnTo>
                    <a:lnTo>
                      <a:pt x="537" y="633"/>
                    </a:lnTo>
                    <a:lnTo>
                      <a:pt x="541" y="637"/>
                    </a:lnTo>
                    <a:lnTo>
                      <a:pt x="547" y="637"/>
                    </a:lnTo>
                    <a:lnTo>
                      <a:pt x="552" y="635"/>
                    </a:lnTo>
                    <a:lnTo>
                      <a:pt x="559" y="640"/>
                    </a:lnTo>
                    <a:lnTo>
                      <a:pt x="548" y="637"/>
                    </a:lnTo>
                    <a:lnTo>
                      <a:pt x="547" y="640"/>
                    </a:lnTo>
                    <a:lnTo>
                      <a:pt x="547" y="646"/>
                    </a:lnTo>
                    <a:lnTo>
                      <a:pt x="548" y="668"/>
                    </a:lnTo>
                    <a:lnTo>
                      <a:pt x="544" y="694"/>
                    </a:lnTo>
                    <a:lnTo>
                      <a:pt x="548" y="723"/>
                    </a:lnTo>
                    <a:lnTo>
                      <a:pt x="548" y="741"/>
                    </a:lnTo>
                    <a:lnTo>
                      <a:pt x="541" y="768"/>
                    </a:lnTo>
                    <a:lnTo>
                      <a:pt x="536" y="777"/>
                    </a:lnTo>
                    <a:lnTo>
                      <a:pt x="530" y="782"/>
                    </a:lnTo>
                    <a:lnTo>
                      <a:pt x="530" y="790"/>
                    </a:lnTo>
                    <a:lnTo>
                      <a:pt x="526" y="830"/>
                    </a:lnTo>
                    <a:lnTo>
                      <a:pt x="519" y="836"/>
                    </a:lnTo>
                    <a:lnTo>
                      <a:pt x="515" y="843"/>
                    </a:lnTo>
                    <a:lnTo>
                      <a:pt x="484" y="854"/>
                    </a:lnTo>
                    <a:lnTo>
                      <a:pt x="470" y="856"/>
                    </a:lnTo>
                    <a:lnTo>
                      <a:pt x="471" y="858"/>
                    </a:lnTo>
                    <a:lnTo>
                      <a:pt x="471" y="861"/>
                    </a:lnTo>
                    <a:lnTo>
                      <a:pt x="490" y="880"/>
                    </a:lnTo>
                    <a:lnTo>
                      <a:pt x="490" y="883"/>
                    </a:lnTo>
                    <a:lnTo>
                      <a:pt x="479" y="908"/>
                    </a:lnTo>
                    <a:lnTo>
                      <a:pt x="468" y="927"/>
                    </a:lnTo>
                    <a:lnTo>
                      <a:pt x="468" y="954"/>
                    </a:lnTo>
                    <a:lnTo>
                      <a:pt x="481" y="1004"/>
                    </a:lnTo>
                    <a:lnTo>
                      <a:pt x="490" y="1074"/>
                    </a:lnTo>
                    <a:lnTo>
                      <a:pt x="490" y="1083"/>
                    </a:lnTo>
                    <a:lnTo>
                      <a:pt x="492" y="1092"/>
                    </a:lnTo>
                    <a:lnTo>
                      <a:pt x="492" y="1251"/>
                    </a:lnTo>
                    <a:lnTo>
                      <a:pt x="487" y="1276"/>
                    </a:lnTo>
                    <a:lnTo>
                      <a:pt x="487" y="1277"/>
                    </a:lnTo>
                    <a:lnTo>
                      <a:pt x="495" y="1309"/>
                    </a:lnTo>
                    <a:lnTo>
                      <a:pt x="536" y="1347"/>
                    </a:lnTo>
                    <a:lnTo>
                      <a:pt x="536" y="1354"/>
                    </a:lnTo>
                    <a:lnTo>
                      <a:pt x="541" y="1369"/>
                    </a:lnTo>
                    <a:lnTo>
                      <a:pt x="548" y="1375"/>
                    </a:lnTo>
                    <a:lnTo>
                      <a:pt x="559" y="1380"/>
                    </a:lnTo>
                    <a:lnTo>
                      <a:pt x="580" y="1435"/>
                    </a:lnTo>
                    <a:lnTo>
                      <a:pt x="590" y="1443"/>
                    </a:lnTo>
                    <a:lnTo>
                      <a:pt x="601" y="1448"/>
                    </a:lnTo>
                    <a:lnTo>
                      <a:pt x="612" y="1448"/>
                    </a:lnTo>
                    <a:lnTo>
                      <a:pt x="632" y="1459"/>
                    </a:lnTo>
                    <a:lnTo>
                      <a:pt x="626" y="1459"/>
                    </a:lnTo>
                    <a:lnTo>
                      <a:pt x="602" y="1454"/>
                    </a:lnTo>
                    <a:lnTo>
                      <a:pt x="591" y="1454"/>
                    </a:lnTo>
                    <a:lnTo>
                      <a:pt x="591" y="1452"/>
                    </a:lnTo>
                    <a:lnTo>
                      <a:pt x="541" y="1404"/>
                    </a:lnTo>
                    <a:lnTo>
                      <a:pt x="530" y="1396"/>
                    </a:lnTo>
                    <a:lnTo>
                      <a:pt x="525" y="1404"/>
                    </a:lnTo>
                    <a:lnTo>
                      <a:pt x="519" y="1398"/>
                    </a:lnTo>
                    <a:lnTo>
                      <a:pt x="514" y="1386"/>
                    </a:lnTo>
                    <a:lnTo>
                      <a:pt x="514" y="1382"/>
                    </a:lnTo>
                    <a:lnTo>
                      <a:pt x="515" y="1380"/>
                    </a:lnTo>
                    <a:lnTo>
                      <a:pt x="519" y="1380"/>
                    </a:lnTo>
                    <a:lnTo>
                      <a:pt x="515" y="1375"/>
                    </a:lnTo>
                    <a:lnTo>
                      <a:pt x="506" y="1369"/>
                    </a:lnTo>
                    <a:lnTo>
                      <a:pt x="504" y="1369"/>
                    </a:lnTo>
                    <a:lnTo>
                      <a:pt x="503" y="1375"/>
                    </a:lnTo>
                    <a:lnTo>
                      <a:pt x="501" y="1378"/>
                    </a:lnTo>
                    <a:lnTo>
                      <a:pt x="495" y="1380"/>
                    </a:lnTo>
                    <a:lnTo>
                      <a:pt x="493" y="1391"/>
                    </a:lnTo>
                    <a:lnTo>
                      <a:pt x="492" y="1411"/>
                    </a:lnTo>
                    <a:lnTo>
                      <a:pt x="484" y="1432"/>
                    </a:lnTo>
                    <a:lnTo>
                      <a:pt x="468" y="1637"/>
                    </a:lnTo>
                    <a:lnTo>
                      <a:pt x="449" y="1727"/>
                    </a:lnTo>
                    <a:lnTo>
                      <a:pt x="443" y="1747"/>
                    </a:lnTo>
                    <a:lnTo>
                      <a:pt x="441" y="1751"/>
                    </a:lnTo>
                    <a:lnTo>
                      <a:pt x="441" y="1758"/>
                    </a:lnTo>
                    <a:lnTo>
                      <a:pt x="443" y="1760"/>
                    </a:lnTo>
                    <a:lnTo>
                      <a:pt x="443" y="1762"/>
                    </a:lnTo>
                    <a:lnTo>
                      <a:pt x="452" y="1769"/>
                    </a:lnTo>
                    <a:lnTo>
                      <a:pt x="457" y="1768"/>
                    </a:lnTo>
                    <a:lnTo>
                      <a:pt x="457" y="1764"/>
                    </a:lnTo>
                    <a:lnTo>
                      <a:pt x="460" y="1764"/>
                    </a:lnTo>
                    <a:lnTo>
                      <a:pt x="465" y="1769"/>
                    </a:lnTo>
                    <a:lnTo>
                      <a:pt x="470" y="1780"/>
                    </a:lnTo>
                    <a:lnTo>
                      <a:pt x="473" y="1795"/>
                    </a:lnTo>
                    <a:lnTo>
                      <a:pt x="487" y="1817"/>
                    </a:lnTo>
                    <a:lnTo>
                      <a:pt x="492" y="1817"/>
                    </a:lnTo>
                    <a:lnTo>
                      <a:pt x="492" y="1815"/>
                    </a:lnTo>
                    <a:lnTo>
                      <a:pt x="503" y="1813"/>
                    </a:lnTo>
                    <a:lnTo>
                      <a:pt x="515" y="1813"/>
                    </a:lnTo>
                    <a:lnTo>
                      <a:pt x="519" y="1815"/>
                    </a:lnTo>
                    <a:lnTo>
                      <a:pt x="526" y="1826"/>
                    </a:lnTo>
                    <a:lnTo>
                      <a:pt x="536" y="1834"/>
                    </a:lnTo>
                    <a:lnTo>
                      <a:pt x="537" y="1837"/>
                    </a:lnTo>
                    <a:lnTo>
                      <a:pt x="552" y="1833"/>
                    </a:lnTo>
                    <a:lnTo>
                      <a:pt x="566" y="1833"/>
                    </a:lnTo>
                    <a:lnTo>
                      <a:pt x="577" y="1847"/>
                    </a:lnTo>
                    <a:lnTo>
                      <a:pt x="577" y="1852"/>
                    </a:lnTo>
                    <a:lnTo>
                      <a:pt x="574" y="1866"/>
                    </a:lnTo>
                    <a:lnTo>
                      <a:pt x="580" y="1877"/>
                    </a:lnTo>
                    <a:lnTo>
                      <a:pt x="591" y="1888"/>
                    </a:lnTo>
                    <a:lnTo>
                      <a:pt x="590" y="1888"/>
                    </a:lnTo>
                    <a:lnTo>
                      <a:pt x="579" y="1878"/>
                    </a:lnTo>
                    <a:lnTo>
                      <a:pt x="566" y="1861"/>
                    </a:lnTo>
                    <a:lnTo>
                      <a:pt x="566" y="1847"/>
                    </a:lnTo>
                    <a:lnTo>
                      <a:pt x="559" y="1847"/>
                    </a:lnTo>
                    <a:lnTo>
                      <a:pt x="541" y="1866"/>
                    </a:lnTo>
                    <a:lnTo>
                      <a:pt x="468" y="1867"/>
                    </a:lnTo>
                    <a:lnTo>
                      <a:pt x="468" y="1863"/>
                    </a:lnTo>
                    <a:lnTo>
                      <a:pt x="470" y="1858"/>
                    </a:lnTo>
                    <a:lnTo>
                      <a:pt x="471" y="1855"/>
                    </a:lnTo>
                    <a:lnTo>
                      <a:pt x="452" y="1852"/>
                    </a:lnTo>
                    <a:lnTo>
                      <a:pt x="448" y="1852"/>
                    </a:lnTo>
                    <a:lnTo>
                      <a:pt x="438" y="1858"/>
                    </a:lnTo>
                    <a:lnTo>
                      <a:pt x="438" y="1861"/>
                    </a:lnTo>
                    <a:lnTo>
                      <a:pt x="435" y="1869"/>
                    </a:lnTo>
                    <a:lnTo>
                      <a:pt x="428" y="1904"/>
                    </a:lnTo>
                    <a:lnTo>
                      <a:pt x="428" y="1913"/>
                    </a:lnTo>
                    <a:lnTo>
                      <a:pt x="424" y="1950"/>
                    </a:lnTo>
                    <a:lnTo>
                      <a:pt x="421" y="1959"/>
                    </a:lnTo>
                    <a:lnTo>
                      <a:pt x="406" y="2077"/>
                    </a:lnTo>
                    <a:lnTo>
                      <a:pt x="406" y="2099"/>
                    </a:lnTo>
                    <a:lnTo>
                      <a:pt x="410" y="2101"/>
                    </a:lnTo>
                    <a:lnTo>
                      <a:pt x="413" y="2103"/>
                    </a:lnTo>
                    <a:lnTo>
                      <a:pt x="419" y="2112"/>
                    </a:lnTo>
                    <a:lnTo>
                      <a:pt x="419" y="2114"/>
                    </a:lnTo>
                    <a:lnTo>
                      <a:pt x="421" y="2128"/>
                    </a:lnTo>
                    <a:lnTo>
                      <a:pt x="424" y="2139"/>
                    </a:lnTo>
                    <a:lnTo>
                      <a:pt x="424" y="2140"/>
                    </a:lnTo>
                    <a:lnTo>
                      <a:pt x="426" y="2140"/>
                    </a:lnTo>
                    <a:lnTo>
                      <a:pt x="446" y="2151"/>
                    </a:lnTo>
                    <a:lnTo>
                      <a:pt x="471" y="2150"/>
                    </a:lnTo>
                    <a:lnTo>
                      <a:pt x="492" y="2158"/>
                    </a:lnTo>
                    <a:lnTo>
                      <a:pt x="495" y="2162"/>
                    </a:lnTo>
                    <a:lnTo>
                      <a:pt x="497" y="2166"/>
                    </a:lnTo>
                    <a:lnTo>
                      <a:pt x="508" y="2194"/>
                    </a:lnTo>
                    <a:lnTo>
                      <a:pt x="530" y="2230"/>
                    </a:lnTo>
                    <a:lnTo>
                      <a:pt x="536" y="2243"/>
                    </a:lnTo>
                    <a:lnTo>
                      <a:pt x="537" y="2252"/>
                    </a:lnTo>
                    <a:lnTo>
                      <a:pt x="548" y="2263"/>
                    </a:lnTo>
                    <a:lnTo>
                      <a:pt x="563" y="2263"/>
                    </a:lnTo>
                    <a:lnTo>
                      <a:pt x="579" y="2259"/>
                    </a:lnTo>
                    <a:lnTo>
                      <a:pt x="580" y="2259"/>
                    </a:lnTo>
                    <a:lnTo>
                      <a:pt x="602" y="2263"/>
                    </a:lnTo>
                    <a:lnTo>
                      <a:pt x="623" y="2270"/>
                    </a:lnTo>
                    <a:lnTo>
                      <a:pt x="623" y="2271"/>
                    </a:lnTo>
                    <a:lnTo>
                      <a:pt x="635" y="2297"/>
                    </a:lnTo>
                    <a:lnTo>
                      <a:pt x="635" y="2325"/>
                    </a:lnTo>
                    <a:lnTo>
                      <a:pt x="639" y="2328"/>
                    </a:lnTo>
                    <a:lnTo>
                      <a:pt x="657" y="2354"/>
                    </a:lnTo>
                    <a:lnTo>
                      <a:pt x="645" y="2372"/>
                    </a:lnTo>
                    <a:lnTo>
                      <a:pt x="639" y="2376"/>
                    </a:lnTo>
                    <a:lnTo>
                      <a:pt x="624" y="2370"/>
                    </a:lnTo>
                    <a:lnTo>
                      <a:pt x="618" y="2363"/>
                    </a:lnTo>
                    <a:lnTo>
                      <a:pt x="615" y="2363"/>
                    </a:lnTo>
                    <a:lnTo>
                      <a:pt x="591" y="2354"/>
                    </a:lnTo>
                    <a:lnTo>
                      <a:pt x="588" y="2348"/>
                    </a:lnTo>
                    <a:lnTo>
                      <a:pt x="559" y="2336"/>
                    </a:lnTo>
                    <a:lnTo>
                      <a:pt x="536" y="2330"/>
                    </a:lnTo>
                    <a:lnTo>
                      <a:pt x="530" y="2330"/>
                    </a:lnTo>
                    <a:lnTo>
                      <a:pt x="503" y="2343"/>
                    </a:lnTo>
                    <a:lnTo>
                      <a:pt x="468" y="2314"/>
                    </a:lnTo>
                    <a:lnTo>
                      <a:pt x="438" y="2273"/>
                    </a:lnTo>
                    <a:lnTo>
                      <a:pt x="438" y="2270"/>
                    </a:lnTo>
                    <a:lnTo>
                      <a:pt x="449" y="2263"/>
                    </a:lnTo>
                    <a:lnTo>
                      <a:pt x="452" y="2259"/>
                    </a:lnTo>
                    <a:lnTo>
                      <a:pt x="452" y="2256"/>
                    </a:lnTo>
                    <a:lnTo>
                      <a:pt x="449" y="2256"/>
                    </a:lnTo>
                    <a:lnTo>
                      <a:pt x="424" y="2260"/>
                    </a:lnTo>
                    <a:lnTo>
                      <a:pt x="419" y="2263"/>
                    </a:lnTo>
                    <a:lnTo>
                      <a:pt x="416" y="2263"/>
                    </a:lnTo>
                    <a:lnTo>
                      <a:pt x="405" y="2270"/>
                    </a:lnTo>
                    <a:lnTo>
                      <a:pt x="373" y="2284"/>
                    </a:lnTo>
                    <a:lnTo>
                      <a:pt x="355" y="2297"/>
                    </a:lnTo>
                    <a:lnTo>
                      <a:pt x="351" y="2300"/>
                    </a:lnTo>
                    <a:lnTo>
                      <a:pt x="350" y="2303"/>
                    </a:lnTo>
                    <a:lnTo>
                      <a:pt x="317" y="2347"/>
                    </a:lnTo>
                    <a:lnTo>
                      <a:pt x="315" y="2354"/>
                    </a:lnTo>
                    <a:lnTo>
                      <a:pt x="301" y="2376"/>
                    </a:lnTo>
                    <a:lnTo>
                      <a:pt x="242" y="2557"/>
                    </a:lnTo>
                    <a:lnTo>
                      <a:pt x="198" y="2599"/>
                    </a:lnTo>
                    <a:lnTo>
                      <a:pt x="129" y="2649"/>
                    </a:lnTo>
                    <a:lnTo>
                      <a:pt x="126" y="2653"/>
                    </a:lnTo>
                    <a:lnTo>
                      <a:pt x="121" y="2663"/>
                    </a:lnTo>
                    <a:lnTo>
                      <a:pt x="121" y="2667"/>
                    </a:lnTo>
                    <a:lnTo>
                      <a:pt x="104" y="2674"/>
                    </a:lnTo>
                    <a:lnTo>
                      <a:pt x="100" y="2674"/>
                    </a:lnTo>
                    <a:lnTo>
                      <a:pt x="100" y="2675"/>
                    </a:lnTo>
                    <a:lnTo>
                      <a:pt x="99" y="2678"/>
                    </a:lnTo>
                    <a:lnTo>
                      <a:pt x="91" y="2678"/>
                    </a:lnTo>
                    <a:lnTo>
                      <a:pt x="89" y="2680"/>
                    </a:lnTo>
                    <a:lnTo>
                      <a:pt x="86" y="2682"/>
                    </a:lnTo>
                    <a:lnTo>
                      <a:pt x="78" y="2685"/>
                    </a:lnTo>
                    <a:lnTo>
                      <a:pt x="50" y="2702"/>
                    </a:lnTo>
                    <a:lnTo>
                      <a:pt x="47" y="2704"/>
                    </a:lnTo>
                    <a:lnTo>
                      <a:pt x="39" y="2710"/>
                    </a:lnTo>
                    <a:lnTo>
                      <a:pt x="0" y="2745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Freeform 565">
                <a:extLst>
                  <a:ext uri="{FF2B5EF4-FFF2-40B4-BE49-F238E27FC236}">
                    <a16:creationId xmlns:a16="http://schemas.microsoft.com/office/drawing/2014/main" id="{CF946BF3-4043-07CC-E8E6-6D788727B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9" y="250"/>
                <a:ext cx="5" cy="2"/>
              </a:xfrm>
              <a:custGeom>
                <a:avLst/>
                <a:gdLst>
                  <a:gd name="T0" fmla="*/ 29 w 33"/>
                  <a:gd name="T1" fmla="*/ 13 h 13"/>
                  <a:gd name="T2" fmla="*/ 11 w 33"/>
                  <a:gd name="T3" fmla="*/ 2 h 13"/>
                  <a:gd name="T4" fmla="*/ 0 w 33"/>
                  <a:gd name="T5" fmla="*/ 2 h 13"/>
                  <a:gd name="T6" fmla="*/ 0 w 33"/>
                  <a:gd name="T7" fmla="*/ 0 h 13"/>
                  <a:gd name="T8" fmla="*/ 11 w 33"/>
                  <a:gd name="T9" fmla="*/ 0 h 13"/>
                  <a:gd name="T10" fmla="*/ 33 w 33"/>
                  <a:gd name="T11" fmla="*/ 13 h 13"/>
                  <a:gd name="T12" fmla="*/ 29 w 33"/>
                  <a:gd name="T13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13">
                    <a:moveTo>
                      <a:pt x="29" y="13"/>
                    </a:moveTo>
                    <a:lnTo>
                      <a:pt x="11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1" y="0"/>
                    </a:lnTo>
                    <a:lnTo>
                      <a:pt x="33" y="13"/>
                    </a:lnTo>
                    <a:lnTo>
                      <a:pt x="29" y="13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Freeform 566">
                <a:extLst>
                  <a:ext uri="{FF2B5EF4-FFF2-40B4-BE49-F238E27FC236}">
                    <a16:creationId xmlns:a16="http://schemas.microsoft.com/office/drawing/2014/main" id="{13DA14A4-36B8-34D8-311D-A2129DC38A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98" y="1515"/>
                <a:ext cx="26" cy="14"/>
              </a:xfrm>
              <a:custGeom>
                <a:avLst/>
                <a:gdLst>
                  <a:gd name="T0" fmla="*/ 183 w 183"/>
                  <a:gd name="T1" fmla="*/ 71 h 98"/>
                  <a:gd name="T2" fmla="*/ 181 w 183"/>
                  <a:gd name="T3" fmla="*/ 73 h 98"/>
                  <a:gd name="T4" fmla="*/ 174 w 183"/>
                  <a:gd name="T5" fmla="*/ 87 h 98"/>
                  <a:gd name="T6" fmla="*/ 172 w 183"/>
                  <a:gd name="T7" fmla="*/ 90 h 98"/>
                  <a:gd name="T8" fmla="*/ 161 w 183"/>
                  <a:gd name="T9" fmla="*/ 98 h 98"/>
                  <a:gd name="T10" fmla="*/ 153 w 183"/>
                  <a:gd name="T11" fmla="*/ 93 h 98"/>
                  <a:gd name="T12" fmla="*/ 147 w 183"/>
                  <a:gd name="T13" fmla="*/ 87 h 98"/>
                  <a:gd name="T14" fmla="*/ 142 w 183"/>
                  <a:gd name="T15" fmla="*/ 87 h 98"/>
                  <a:gd name="T16" fmla="*/ 131 w 183"/>
                  <a:gd name="T17" fmla="*/ 84 h 98"/>
                  <a:gd name="T18" fmla="*/ 125 w 183"/>
                  <a:gd name="T19" fmla="*/ 90 h 98"/>
                  <a:gd name="T20" fmla="*/ 116 w 183"/>
                  <a:gd name="T21" fmla="*/ 90 h 98"/>
                  <a:gd name="T22" fmla="*/ 94 w 183"/>
                  <a:gd name="T23" fmla="*/ 95 h 98"/>
                  <a:gd name="T24" fmla="*/ 71 w 183"/>
                  <a:gd name="T25" fmla="*/ 76 h 98"/>
                  <a:gd name="T26" fmla="*/ 54 w 183"/>
                  <a:gd name="T27" fmla="*/ 71 h 98"/>
                  <a:gd name="T28" fmla="*/ 0 w 183"/>
                  <a:gd name="T29" fmla="*/ 16 h 98"/>
                  <a:gd name="T30" fmla="*/ 0 w 183"/>
                  <a:gd name="T31" fmla="*/ 11 h 98"/>
                  <a:gd name="T32" fmla="*/ 5 w 183"/>
                  <a:gd name="T33" fmla="*/ 5 h 98"/>
                  <a:gd name="T34" fmla="*/ 11 w 183"/>
                  <a:gd name="T35" fmla="*/ 3 h 98"/>
                  <a:gd name="T36" fmla="*/ 30 w 183"/>
                  <a:gd name="T37" fmla="*/ 0 h 98"/>
                  <a:gd name="T38" fmla="*/ 38 w 183"/>
                  <a:gd name="T39" fmla="*/ 0 h 98"/>
                  <a:gd name="T40" fmla="*/ 38 w 183"/>
                  <a:gd name="T41" fmla="*/ 1 h 98"/>
                  <a:gd name="T42" fmla="*/ 63 w 183"/>
                  <a:gd name="T43" fmla="*/ 12 h 98"/>
                  <a:gd name="T44" fmla="*/ 78 w 183"/>
                  <a:gd name="T45" fmla="*/ 16 h 98"/>
                  <a:gd name="T46" fmla="*/ 122 w 183"/>
                  <a:gd name="T47" fmla="*/ 34 h 98"/>
                  <a:gd name="T48" fmla="*/ 147 w 183"/>
                  <a:gd name="T49" fmla="*/ 34 h 98"/>
                  <a:gd name="T50" fmla="*/ 159 w 183"/>
                  <a:gd name="T51" fmla="*/ 43 h 98"/>
                  <a:gd name="T52" fmla="*/ 183 w 183"/>
                  <a:gd name="T53" fmla="*/ 69 h 98"/>
                  <a:gd name="T54" fmla="*/ 183 w 183"/>
                  <a:gd name="T55" fmla="*/ 71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83" h="98">
                    <a:moveTo>
                      <a:pt x="183" y="71"/>
                    </a:moveTo>
                    <a:lnTo>
                      <a:pt x="181" y="73"/>
                    </a:lnTo>
                    <a:lnTo>
                      <a:pt x="174" y="87"/>
                    </a:lnTo>
                    <a:lnTo>
                      <a:pt x="172" y="90"/>
                    </a:lnTo>
                    <a:lnTo>
                      <a:pt x="161" y="98"/>
                    </a:lnTo>
                    <a:lnTo>
                      <a:pt x="153" y="93"/>
                    </a:lnTo>
                    <a:lnTo>
                      <a:pt x="147" y="87"/>
                    </a:lnTo>
                    <a:lnTo>
                      <a:pt x="142" y="87"/>
                    </a:lnTo>
                    <a:lnTo>
                      <a:pt x="131" y="84"/>
                    </a:lnTo>
                    <a:lnTo>
                      <a:pt x="125" y="90"/>
                    </a:lnTo>
                    <a:lnTo>
                      <a:pt x="116" y="90"/>
                    </a:lnTo>
                    <a:lnTo>
                      <a:pt x="94" y="95"/>
                    </a:lnTo>
                    <a:lnTo>
                      <a:pt x="71" y="76"/>
                    </a:lnTo>
                    <a:lnTo>
                      <a:pt x="54" y="71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5" y="5"/>
                    </a:lnTo>
                    <a:lnTo>
                      <a:pt x="11" y="3"/>
                    </a:lnTo>
                    <a:lnTo>
                      <a:pt x="30" y="0"/>
                    </a:lnTo>
                    <a:lnTo>
                      <a:pt x="38" y="0"/>
                    </a:lnTo>
                    <a:lnTo>
                      <a:pt x="38" y="1"/>
                    </a:lnTo>
                    <a:lnTo>
                      <a:pt x="63" y="12"/>
                    </a:lnTo>
                    <a:lnTo>
                      <a:pt x="78" y="16"/>
                    </a:lnTo>
                    <a:lnTo>
                      <a:pt x="122" y="34"/>
                    </a:lnTo>
                    <a:lnTo>
                      <a:pt x="147" y="34"/>
                    </a:lnTo>
                    <a:lnTo>
                      <a:pt x="159" y="43"/>
                    </a:lnTo>
                    <a:lnTo>
                      <a:pt x="183" y="69"/>
                    </a:lnTo>
                    <a:lnTo>
                      <a:pt x="183" y="71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Freeform 567">
                <a:extLst>
                  <a:ext uri="{FF2B5EF4-FFF2-40B4-BE49-F238E27FC236}">
                    <a16:creationId xmlns:a16="http://schemas.microsoft.com/office/drawing/2014/main" id="{C19A41F7-B394-7316-42A1-C389E6F20F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1" y="3612"/>
                <a:ext cx="17" cy="19"/>
              </a:xfrm>
              <a:custGeom>
                <a:avLst/>
                <a:gdLst>
                  <a:gd name="T0" fmla="*/ 41 w 118"/>
                  <a:gd name="T1" fmla="*/ 27 h 134"/>
                  <a:gd name="T2" fmla="*/ 46 w 118"/>
                  <a:gd name="T3" fmla="*/ 0 h 134"/>
                  <a:gd name="T4" fmla="*/ 51 w 118"/>
                  <a:gd name="T5" fmla="*/ 0 h 134"/>
                  <a:gd name="T6" fmla="*/ 68 w 118"/>
                  <a:gd name="T7" fmla="*/ 5 h 134"/>
                  <a:gd name="T8" fmla="*/ 85 w 118"/>
                  <a:gd name="T9" fmla="*/ 29 h 134"/>
                  <a:gd name="T10" fmla="*/ 82 w 118"/>
                  <a:gd name="T11" fmla="*/ 29 h 134"/>
                  <a:gd name="T12" fmla="*/ 62 w 118"/>
                  <a:gd name="T13" fmla="*/ 52 h 134"/>
                  <a:gd name="T14" fmla="*/ 65 w 118"/>
                  <a:gd name="T15" fmla="*/ 73 h 134"/>
                  <a:gd name="T16" fmla="*/ 73 w 118"/>
                  <a:gd name="T17" fmla="*/ 87 h 134"/>
                  <a:gd name="T18" fmla="*/ 111 w 118"/>
                  <a:gd name="T19" fmla="*/ 114 h 134"/>
                  <a:gd name="T20" fmla="*/ 118 w 118"/>
                  <a:gd name="T21" fmla="*/ 120 h 134"/>
                  <a:gd name="T22" fmla="*/ 118 w 118"/>
                  <a:gd name="T23" fmla="*/ 123 h 134"/>
                  <a:gd name="T24" fmla="*/ 115 w 118"/>
                  <a:gd name="T25" fmla="*/ 129 h 134"/>
                  <a:gd name="T26" fmla="*/ 95 w 118"/>
                  <a:gd name="T27" fmla="*/ 134 h 134"/>
                  <a:gd name="T28" fmla="*/ 65 w 118"/>
                  <a:gd name="T29" fmla="*/ 134 h 134"/>
                  <a:gd name="T30" fmla="*/ 46 w 118"/>
                  <a:gd name="T31" fmla="*/ 129 h 134"/>
                  <a:gd name="T32" fmla="*/ 29 w 118"/>
                  <a:gd name="T33" fmla="*/ 120 h 134"/>
                  <a:gd name="T34" fmla="*/ 7 w 118"/>
                  <a:gd name="T35" fmla="*/ 114 h 134"/>
                  <a:gd name="T36" fmla="*/ 0 w 118"/>
                  <a:gd name="T37" fmla="*/ 103 h 134"/>
                  <a:gd name="T38" fmla="*/ 0 w 118"/>
                  <a:gd name="T39" fmla="*/ 98 h 134"/>
                  <a:gd name="T40" fmla="*/ 11 w 118"/>
                  <a:gd name="T41" fmla="*/ 49 h 134"/>
                  <a:gd name="T42" fmla="*/ 16 w 118"/>
                  <a:gd name="T43" fmla="*/ 43 h 134"/>
                  <a:gd name="T44" fmla="*/ 27 w 118"/>
                  <a:gd name="T45" fmla="*/ 40 h 134"/>
                  <a:gd name="T46" fmla="*/ 41 w 118"/>
                  <a:gd name="T47" fmla="*/ 27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8" h="134">
                    <a:moveTo>
                      <a:pt x="41" y="27"/>
                    </a:moveTo>
                    <a:lnTo>
                      <a:pt x="46" y="0"/>
                    </a:lnTo>
                    <a:lnTo>
                      <a:pt x="51" y="0"/>
                    </a:lnTo>
                    <a:lnTo>
                      <a:pt x="68" y="5"/>
                    </a:lnTo>
                    <a:lnTo>
                      <a:pt x="85" y="29"/>
                    </a:lnTo>
                    <a:lnTo>
                      <a:pt x="82" y="29"/>
                    </a:lnTo>
                    <a:lnTo>
                      <a:pt x="62" y="52"/>
                    </a:lnTo>
                    <a:lnTo>
                      <a:pt x="65" y="73"/>
                    </a:lnTo>
                    <a:lnTo>
                      <a:pt x="73" y="87"/>
                    </a:lnTo>
                    <a:lnTo>
                      <a:pt x="111" y="114"/>
                    </a:lnTo>
                    <a:lnTo>
                      <a:pt x="118" y="120"/>
                    </a:lnTo>
                    <a:lnTo>
                      <a:pt x="118" y="123"/>
                    </a:lnTo>
                    <a:lnTo>
                      <a:pt x="115" y="129"/>
                    </a:lnTo>
                    <a:lnTo>
                      <a:pt x="95" y="134"/>
                    </a:lnTo>
                    <a:lnTo>
                      <a:pt x="65" y="134"/>
                    </a:lnTo>
                    <a:lnTo>
                      <a:pt x="46" y="129"/>
                    </a:lnTo>
                    <a:lnTo>
                      <a:pt x="29" y="120"/>
                    </a:lnTo>
                    <a:lnTo>
                      <a:pt x="7" y="114"/>
                    </a:lnTo>
                    <a:lnTo>
                      <a:pt x="0" y="103"/>
                    </a:lnTo>
                    <a:lnTo>
                      <a:pt x="0" y="98"/>
                    </a:lnTo>
                    <a:lnTo>
                      <a:pt x="11" y="49"/>
                    </a:lnTo>
                    <a:lnTo>
                      <a:pt x="16" y="43"/>
                    </a:lnTo>
                    <a:lnTo>
                      <a:pt x="27" y="40"/>
                    </a:lnTo>
                    <a:lnTo>
                      <a:pt x="41" y="27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568">
                <a:extLst>
                  <a:ext uri="{FF2B5EF4-FFF2-40B4-BE49-F238E27FC236}">
                    <a16:creationId xmlns:a16="http://schemas.microsoft.com/office/drawing/2014/main" id="{BFE97DBC-A129-4A68-F267-844D390840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3" y="3656"/>
                <a:ext cx="2" cy="2"/>
              </a:xfrm>
              <a:custGeom>
                <a:avLst/>
                <a:gdLst>
                  <a:gd name="T0" fmla="*/ 11 w 17"/>
                  <a:gd name="T1" fmla="*/ 14 h 14"/>
                  <a:gd name="T2" fmla="*/ 14 w 17"/>
                  <a:gd name="T3" fmla="*/ 11 h 14"/>
                  <a:gd name="T4" fmla="*/ 0 w 17"/>
                  <a:gd name="T5" fmla="*/ 2 h 14"/>
                  <a:gd name="T6" fmla="*/ 4 w 17"/>
                  <a:gd name="T7" fmla="*/ 0 h 14"/>
                  <a:gd name="T8" fmla="*/ 9 w 17"/>
                  <a:gd name="T9" fmla="*/ 0 h 14"/>
                  <a:gd name="T10" fmla="*/ 11 w 17"/>
                  <a:gd name="T11" fmla="*/ 2 h 14"/>
                  <a:gd name="T12" fmla="*/ 14 w 17"/>
                  <a:gd name="T13" fmla="*/ 2 h 14"/>
                  <a:gd name="T14" fmla="*/ 17 w 17"/>
                  <a:gd name="T15" fmla="*/ 9 h 14"/>
                  <a:gd name="T16" fmla="*/ 17 w 17"/>
                  <a:gd name="T17" fmla="*/ 11 h 14"/>
                  <a:gd name="T18" fmla="*/ 11 w 17"/>
                  <a:gd name="T1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4">
                    <a:moveTo>
                      <a:pt x="11" y="14"/>
                    </a:moveTo>
                    <a:lnTo>
                      <a:pt x="14" y="11"/>
                    </a:lnTo>
                    <a:lnTo>
                      <a:pt x="0" y="2"/>
                    </a:lnTo>
                    <a:lnTo>
                      <a:pt x="4" y="0"/>
                    </a:lnTo>
                    <a:lnTo>
                      <a:pt x="9" y="0"/>
                    </a:lnTo>
                    <a:lnTo>
                      <a:pt x="11" y="2"/>
                    </a:lnTo>
                    <a:lnTo>
                      <a:pt x="14" y="2"/>
                    </a:lnTo>
                    <a:lnTo>
                      <a:pt x="17" y="9"/>
                    </a:lnTo>
                    <a:lnTo>
                      <a:pt x="17" y="11"/>
                    </a:lnTo>
                    <a:lnTo>
                      <a:pt x="11" y="1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569">
                <a:extLst>
                  <a:ext uri="{FF2B5EF4-FFF2-40B4-BE49-F238E27FC236}">
                    <a16:creationId xmlns:a16="http://schemas.microsoft.com/office/drawing/2014/main" id="{6C52F014-B304-968C-24C8-AC1A2A3BF7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9" y="3658"/>
                <a:ext cx="128" cy="390"/>
              </a:xfrm>
              <a:custGeom>
                <a:avLst/>
                <a:gdLst>
                  <a:gd name="T0" fmla="*/ 898 w 901"/>
                  <a:gd name="T1" fmla="*/ 2642 h 2729"/>
                  <a:gd name="T2" fmla="*/ 835 w 901"/>
                  <a:gd name="T3" fmla="*/ 2620 h 2729"/>
                  <a:gd name="T4" fmla="*/ 648 w 901"/>
                  <a:gd name="T5" fmla="*/ 2580 h 2729"/>
                  <a:gd name="T6" fmla="*/ 619 w 901"/>
                  <a:gd name="T7" fmla="*/ 2607 h 2729"/>
                  <a:gd name="T8" fmla="*/ 611 w 901"/>
                  <a:gd name="T9" fmla="*/ 2501 h 2729"/>
                  <a:gd name="T10" fmla="*/ 452 w 901"/>
                  <a:gd name="T11" fmla="*/ 2552 h 2729"/>
                  <a:gd name="T12" fmla="*/ 428 w 901"/>
                  <a:gd name="T13" fmla="*/ 2509 h 2729"/>
                  <a:gd name="T14" fmla="*/ 384 w 901"/>
                  <a:gd name="T15" fmla="*/ 2479 h 2729"/>
                  <a:gd name="T16" fmla="*/ 502 w 901"/>
                  <a:gd name="T17" fmla="*/ 2400 h 2729"/>
                  <a:gd name="T18" fmla="*/ 466 w 901"/>
                  <a:gd name="T19" fmla="*/ 2332 h 2729"/>
                  <a:gd name="T20" fmla="*/ 548 w 901"/>
                  <a:gd name="T21" fmla="*/ 2312 h 2729"/>
                  <a:gd name="T22" fmla="*/ 581 w 901"/>
                  <a:gd name="T23" fmla="*/ 2263 h 2729"/>
                  <a:gd name="T24" fmla="*/ 548 w 901"/>
                  <a:gd name="T25" fmla="*/ 2205 h 2729"/>
                  <a:gd name="T26" fmla="*/ 594 w 901"/>
                  <a:gd name="T27" fmla="*/ 2135 h 2729"/>
                  <a:gd name="T28" fmla="*/ 624 w 901"/>
                  <a:gd name="T29" fmla="*/ 2072 h 2729"/>
                  <a:gd name="T30" fmla="*/ 550 w 901"/>
                  <a:gd name="T31" fmla="*/ 1985 h 2729"/>
                  <a:gd name="T32" fmla="*/ 508 w 901"/>
                  <a:gd name="T33" fmla="*/ 1968 h 2729"/>
                  <a:gd name="T34" fmla="*/ 472 w 901"/>
                  <a:gd name="T35" fmla="*/ 2021 h 2729"/>
                  <a:gd name="T36" fmla="*/ 390 w 901"/>
                  <a:gd name="T37" fmla="*/ 2048 h 2729"/>
                  <a:gd name="T38" fmla="*/ 308 w 901"/>
                  <a:gd name="T39" fmla="*/ 2052 h 2729"/>
                  <a:gd name="T40" fmla="*/ 245 w 901"/>
                  <a:gd name="T41" fmla="*/ 1996 h 2729"/>
                  <a:gd name="T42" fmla="*/ 213 w 901"/>
                  <a:gd name="T43" fmla="*/ 1890 h 2729"/>
                  <a:gd name="T44" fmla="*/ 332 w 901"/>
                  <a:gd name="T45" fmla="*/ 1834 h 2729"/>
                  <a:gd name="T46" fmla="*/ 302 w 901"/>
                  <a:gd name="T47" fmla="*/ 1772 h 2729"/>
                  <a:gd name="T48" fmla="*/ 452 w 901"/>
                  <a:gd name="T49" fmla="*/ 1677 h 2729"/>
                  <a:gd name="T50" fmla="*/ 477 w 901"/>
                  <a:gd name="T51" fmla="*/ 1649 h 2729"/>
                  <a:gd name="T52" fmla="*/ 397 w 901"/>
                  <a:gd name="T53" fmla="*/ 1559 h 2729"/>
                  <a:gd name="T54" fmla="*/ 266 w 901"/>
                  <a:gd name="T55" fmla="*/ 1480 h 2729"/>
                  <a:gd name="T56" fmla="*/ 198 w 901"/>
                  <a:gd name="T57" fmla="*/ 1455 h 2729"/>
                  <a:gd name="T58" fmla="*/ 144 w 901"/>
                  <a:gd name="T59" fmla="*/ 1453 h 2729"/>
                  <a:gd name="T60" fmla="*/ 103 w 901"/>
                  <a:gd name="T61" fmla="*/ 1395 h 2729"/>
                  <a:gd name="T62" fmla="*/ 100 w 901"/>
                  <a:gd name="T63" fmla="*/ 1386 h 2729"/>
                  <a:gd name="T64" fmla="*/ 92 w 901"/>
                  <a:gd name="T65" fmla="*/ 1349 h 2729"/>
                  <a:gd name="T66" fmla="*/ 111 w 901"/>
                  <a:gd name="T67" fmla="*/ 1305 h 2729"/>
                  <a:gd name="T68" fmla="*/ 80 w 901"/>
                  <a:gd name="T69" fmla="*/ 1180 h 2729"/>
                  <a:gd name="T70" fmla="*/ 40 w 901"/>
                  <a:gd name="T71" fmla="*/ 1160 h 2729"/>
                  <a:gd name="T72" fmla="*/ 242 w 901"/>
                  <a:gd name="T73" fmla="*/ 1092 h 2729"/>
                  <a:gd name="T74" fmla="*/ 310 w 901"/>
                  <a:gd name="T75" fmla="*/ 1021 h 2729"/>
                  <a:gd name="T76" fmla="*/ 251 w 901"/>
                  <a:gd name="T77" fmla="*/ 972 h 2729"/>
                  <a:gd name="T78" fmla="*/ 136 w 901"/>
                  <a:gd name="T79" fmla="*/ 960 h 2729"/>
                  <a:gd name="T80" fmla="*/ 174 w 901"/>
                  <a:gd name="T81" fmla="*/ 896 h 2729"/>
                  <a:gd name="T82" fmla="*/ 67 w 901"/>
                  <a:gd name="T83" fmla="*/ 882 h 2729"/>
                  <a:gd name="T84" fmla="*/ 24 w 901"/>
                  <a:gd name="T85" fmla="*/ 818 h 2729"/>
                  <a:gd name="T86" fmla="*/ 15 w 901"/>
                  <a:gd name="T87" fmla="*/ 792 h 2729"/>
                  <a:gd name="T88" fmla="*/ 131 w 901"/>
                  <a:gd name="T89" fmla="*/ 745 h 2729"/>
                  <a:gd name="T90" fmla="*/ 155 w 901"/>
                  <a:gd name="T91" fmla="*/ 650 h 2729"/>
                  <a:gd name="T92" fmla="*/ 229 w 901"/>
                  <a:gd name="T93" fmla="*/ 628 h 2729"/>
                  <a:gd name="T94" fmla="*/ 237 w 901"/>
                  <a:gd name="T95" fmla="*/ 574 h 2729"/>
                  <a:gd name="T96" fmla="*/ 253 w 901"/>
                  <a:gd name="T97" fmla="*/ 497 h 2729"/>
                  <a:gd name="T98" fmla="*/ 193 w 901"/>
                  <a:gd name="T99" fmla="*/ 486 h 2729"/>
                  <a:gd name="T100" fmla="*/ 231 w 901"/>
                  <a:gd name="T101" fmla="*/ 374 h 2729"/>
                  <a:gd name="T102" fmla="*/ 308 w 901"/>
                  <a:gd name="T103" fmla="*/ 357 h 2729"/>
                  <a:gd name="T104" fmla="*/ 324 w 901"/>
                  <a:gd name="T105" fmla="*/ 272 h 2729"/>
                  <a:gd name="T106" fmla="*/ 390 w 901"/>
                  <a:gd name="T107" fmla="*/ 218 h 2729"/>
                  <a:gd name="T108" fmla="*/ 397 w 901"/>
                  <a:gd name="T109" fmla="*/ 243 h 2729"/>
                  <a:gd name="T110" fmla="*/ 461 w 901"/>
                  <a:gd name="T111" fmla="*/ 246 h 2729"/>
                  <a:gd name="T112" fmla="*/ 482 w 901"/>
                  <a:gd name="T113" fmla="*/ 166 h 2729"/>
                  <a:gd name="T114" fmla="*/ 480 w 901"/>
                  <a:gd name="T115" fmla="*/ 123 h 2729"/>
                  <a:gd name="T116" fmla="*/ 564 w 901"/>
                  <a:gd name="T117" fmla="*/ 98 h 2729"/>
                  <a:gd name="T118" fmla="*/ 679 w 901"/>
                  <a:gd name="T119" fmla="*/ 43 h 2729"/>
                  <a:gd name="T120" fmla="*/ 710 w 901"/>
                  <a:gd name="T121" fmla="*/ 10 h 2729"/>
                  <a:gd name="T122" fmla="*/ 739 w 901"/>
                  <a:gd name="T123" fmla="*/ 0 h 27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01" h="2729">
                    <a:moveTo>
                      <a:pt x="823" y="2729"/>
                    </a:moveTo>
                    <a:lnTo>
                      <a:pt x="827" y="2722"/>
                    </a:lnTo>
                    <a:lnTo>
                      <a:pt x="830" y="2676"/>
                    </a:lnTo>
                    <a:lnTo>
                      <a:pt x="830" y="2675"/>
                    </a:lnTo>
                    <a:lnTo>
                      <a:pt x="834" y="2670"/>
                    </a:lnTo>
                    <a:lnTo>
                      <a:pt x="852" y="2665"/>
                    </a:lnTo>
                    <a:lnTo>
                      <a:pt x="874" y="2654"/>
                    </a:lnTo>
                    <a:lnTo>
                      <a:pt x="884" y="2653"/>
                    </a:lnTo>
                    <a:lnTo>
                      <a:pt x="898" y="2642"/>
                    </a:lnTo>
                    <a:lnTo>
                      <a:pt x="901" y="2638"/>
                    </a:lnTo>
                    <a:lnTo>
                      <a:pt x="901" y="2632"/>
                    </a:lnTo>
                    <a:lnTo>
                      <a:pt x="900" y="2621"/>
                    </a:lnTo>
                    <a:lnTo>
                      <a:pt x="892" y="2613"/>
                    </a:lnTo>
                    <a:lnTo>
                      <a:pt x="878" y="2613"/>
                    </a:lnTo>
                    <a:lnTo>
                      <a:pt x="874" y="2618"/>
                    </a:lnTo>
                    <a:lnTo>
                      <a:pt x="863" y="2618"/>
                    </a:lnTo>
                    <a:lnTo>
                      <a:pt x="843" y="2620"/>
                    </a:lnTo>
                    <a:lnTo>
                      <a:pt x="835" y="2620"/>
                    </a:lnTo>
                    <a:lnTo>
                      <a:pt x="816" y="2607"/>
                    </a:lnTo>
                    <a:lnTo>
                      <a:pt x="761" y="2609"/>
                    </a:lnTo>
                    <a:lnTo>
                      <a:pt x="742" y="2605"/>
                    </a:lnTo>
                    <a:lnTo>
                      <a:pt x="728" y="2596"/>
                    </a:lnTo>
                    <a:lnTo>
                      <a:pt x="699" y="2569"/>
                    </a:lnTo>
                    <a:lnTo>
                      <a:pt x="688" y="2566"/>
                    </a:lnTo>
                    <a:lnTo>
                      <a:pt x="671" y="2566"/>
                    </a:lnTo>
                    <a:lnTo>
                      <a:pt x="657" y="2577"/>
                    </a:lnTo>
                    <a:lnTo>
                      <a:pt x="648" y="2580"/>
                    </a:lnTo>
                    <a:lnTo>
                      <a:pt x="644" y="2587"/>
                    </a:lnTo>
                    <a:lnTo>
                      <a:pt x="644" y="2594"/>
                    </a:lnTo>
                    <a:lnTo>
                      <a:pt x="641" y="2599"/>
                    </a:lnTo>
                    <a:lnTo>
                      <a:pt x="641" y="2602"/>
                    </a:lnTo>
                    <a:lnTo>
                      <a:pt x="639" y="2605"/>
                    </a:lnTo>
                    <a:lnTo>
                      <a:pt x="638" y="2607"/>
                    </a:lnTo>
                    <a:lnTo>
                      <a:pt x="622" y="2609"/>
                    </a:lnTo>
                    <a:lnTo>
                      <a:pt x="619" y="2609"/>
                    </a:lnTo>
                    <a:lnTo>
                      <a:pt x="619" y="2607"/>
                    </a:lnTo>
                    <a:lnTo>
                      <a:pt x="614" y="2580"/>
                    </a:lnTo>
                    <a:lnTo>
                      <a:pt x="600" y="2577"/>
                    </a:lnTo>
                    <a:lnTo>
                      <a:pt x="597" y="2569"/>
                    </a:lnTo>
                    <a:lnTo>
                      <a:pt x="597" y="2558"/>
                    </a:lnTo>
                    <a:lnTo>
                      <a:pt x="606" y="2552"/>
                    </a:lnTo>
                    <a:lnTo>
                      <a:pt x="619" y="2520"/>
                    </a:lnTo>
                    <a:lnTo>
                      <a:pt x="617" y="2512"/>
                    </a:lnTo>
                    <a:lnTo>
                      <a:pt x="617" y="2511"/>
                    </a:lnTo>
                    <a:lnTo>
                      <a:pt x="611" y="2501"/>
                    </a:lnTo>
                    <a:lnTo>
                      <a:pt x="597" y="2496"/>
                    </a:lnTo>
                    <a:lnTo>
                      <a:pt x="594" y="2496"/>
                    </a:lnTo>
                    <a:lnTo>
                      <a:pt x="583" y="2498"/>
                    </a:lnTo>
                    <a:lnTo>
                      <a:pt x="497" y="2544"/>
                    </a:lnTo>
                    <a:lnTo>
                      <a:pt x="491" y="2552"/>
                    </a:lnTo>
                    <a:lnTo>
                      <a:pt x="482" y="2556"/>
                    </a:lnTo>
                    <a:lnTo>
                      <a:pt x="461" y="2556"/>
                    </a:lnTo>
                    <a:lnTo>
                      <a:pt x="455" y="2555"/>
                    </a:lnTo>
                    <a:lnTo>
                      <a:pt x="452" y="2552"/>
                    </a:lnTo>
                    <a:lnTo>
                      <a:pt x="452" y="2547"/>
                    </a:lnTo>
                    <a:lnTo>
                      <a:pt x="458" y="2534"/>
                    </a:lnTo>
                    <a:lnTo>
                      <a:pt x="458" y="2522"/>
                    </a:lnTo>
                    <a:lnTo>
                      <a:pt x="461" y="2520"/>
                    </a:lnTo>
                    <a:lnTo>
                      <a:pt x="458" y="2514"/>
                    </a:lnTo>
                    <a:lnTo>
                      <a:pt x="452" y="2511"/>
                    </a:lnTo>
                    <a:lnTo>
                      <a:pt x="439" y="2507"/>
                    </a:lnTo>
                    <a:lnTo>
                      <a:pt x="433" y="2507"/>
                    </a:lnTo>
                    <a:lnTo>
                      <a:pt x="428" y="2509"/>
                    </a:lnTo>
                    <a:lnTo>
                      <a:pt x="419" y="2511"/>
                    </a:lnTo>
                    <a:lnTo>
                      <a:pt x="401" y="2511"/>
                    </a:lnTo>
                    <a:lnTo>
                      <a:pt x="393" y="2509"/>
                    </a:lnTo>
                    <a:lnTo>
                      <a:pt x="371" y="2511"/>
                    </a:lnTo>
                    <a:lnTo>
                      <a:pt x="362" y="2520"/>
                    </a:lnTo>
                    <a:lnTo>
                      <a:pt x="357" y="2514"/>
                    </a:lnTo>
                    <a:lnTo>
                      <a:pt x="357" y="2498"/>
                    </a:lnTo>
                    <a:lnTo>
                      <a:pt x="371" y="2479"/>
                    </a:lnTo>
                    <a:lnTo>
                      <a:pt x="384" y="2479"/>
                    </a:lnTo>
                    <a:lnTo>
                      <a:pt x="398" y="2487"/>
                    </a:lnTo>
                    <a:lnTo>
                      <a:pt x="411" y="2490"/>
                    </a:lnTo>
                    <a:lnTo>
                      <a:pt x="428" y="2479"/>
                    </a:lnTo>
                    <a:lnTo>
                      <a:pt x="437" y="2468"/>
                    </a:lnTo>
                    <a:lnTo>
                      <a:pt x="455" y="2460"/>
                    </a:lnTo>
                    <a:lnTo>
                      <a:pt x="472" y="2443"/>
                    </a:lnTo>
                    <a:lnTo>
                      <a:pt x="477" y="2432"/>
                    </a:lnTo>
                    <a:lnTo>
                      <a:pt x="497" y="2408"/>
                    </a:lnTo>
                    <a:lnTo>
                      <a:pt x="502" y="2400"/>
                    </a:lnTo>
                    <a:lnTo>
                      <a:pt x="502" y="2397"/>
                    </a:lnTo>
                    <a:lnTo>
                      <a:pt x="474" y="2367"/>
                    </a:lnTo>
                    <a:lnTo>
                      <a:pt x="458" y="2358"/>
                    </a:lnTo>
                    <a:lnTo>
                      <a:pt x="453" y="2358"/>
                    </a:lnTo>
                    <a:lnTo>
                      <a:pt x="450" y="2356"/>
                    </a:lnTo>
                    <a:lnTo>
                      <a:pt x="450" y="2345"/>
                    </a:lnTo>
                    <a:lnTo>
                      <a:pt x="452" y="2340"/>
                    </a:lnTo>
                    <a:lnTo>
                      <a:pt x="455" y="2337"/>
                    </a:lnTo>
                    <a:lnTo>
                      <a:pt x="466" y="2332"/>
                    </a:lnTo>
                    <a:lnTo>
                      <a:pt x="488" y="2345"/>
                    </a:lnTo>
                    <a:lnTo>
                      <a:pt x="502" y="2345"/>
                    </a:lnTo>
                    <a:lnTo>
                      <a:pt x="513" y="2337"/>
                    </a:lnTo>
                    <a:lnTo>
                      <a:pt x="517" y="2323"/>
                    </a:lnTo>
                    <a:lnTo>
                      <a:pt x="528" y="2307"/>
                    </a:lnTo>
                    <a:lnTo>
                      <a:pt x="529" y="2305"/>
                    </a:lnTo>
                    <a:lnTo>
                      <a:pt x="539" y="2305"/>
                    </a:lnTo>
                    <a:lnTo>
                      <a:pt x="548" y="2310"/>
                    </a:lnTo>
                    <a:lnTo>
                      <a:pt x="548" y="2312"/>
                    </a:lnTo>
                    <a:lnTo>
                      <a:pt x="559" y="2312"/>
                    </a:lnTo>
                    <a:lnTo>
                      <a:pt x="562" y="2310"/>
                    </a:lnTo>
                    <a:lnTo>
                      <a:pt x="570" y="2307"/>
                    </a:lnTo>
                    <a:lnTo>
                      <a:pt x="575" y="2303"/>
                    </a:lnTo>
                    <a:lnTo>
                      <a:pt x="579" y="2296"/>
                    </a:lnTo>
                    <a:lnTo>
                      <a:pt x="581" y="2294"/>
                    </a:lnTo>
                    <a:lnTo>
                      <a:pt x="579" y="2283"/>
                    </a:lnTo>
                    <a:lnTo>
                      <a:pt x="579" y="2269"/>
                    </a:lnTo>
                    <a:lnTo>
                      <a:pt x="581" y="2263"/>
                    </a:lnTo>
                    <a:lnTo>
                      <a:pt x="594" y="2258"/>
                    </a:lnTo>
                    <a:lnTo>
                      <a:pt x="597" y="2250"/>
                    </a:lnTo>
                    <a:lnTo>
                      <a:pt x="597" y="2245"/>
                    </a:lnTo>
                    <a:lnTo>
                      <a:pt x="594" y="2239"/>
                    </a:lnTo>
                    <a:lnTo>
                      <a:pt x="540" y="2223"/>
                    </a:lnTo>
                    <a:lnTo>
                      <a:pt x="529" y="2223"/>
                    </a:lnTo>
                    <a:lnTo>
                      <a:pt x="535" y="2212"/>
                    </a:lnTo>
                    <a:lnTo>
                      <a:pt x="543" y="2206"/>
                    </a:lnTo>
                    <a:lnTo>
                      <a:pt x="548" y="2205"/>
                    </a:lnTo>
                    <a:lnTo>
                      <a:pt x="573" y="2206"/>
                    </a:lnTo>
                    <a:lnTo>
                      <a:pt x="592" y="2203"/>
                    </a:lnTo>
                    <a:lnTo>
                      <a:pt x="595" y="2201"/>
                    </a:lnTo>
                    <a:lnTo>
                      <a:pt x="603" y="2194"/>
                    </a:lnTo>
                    <a:lnTo>
                      <a:pt x="605" y="2184"/>
                    </a:lnTo>
                    <a:lnTo>
                      <a:pt x="606" y="2181"/>
                    </a:lnTo>
                    <a:lnTo>
                      <a:pt x="605" y="2148"/>
                    </a:lnTo>
                    <a:lnTo>
                      <a:pt x="603" y="2148"/>
                    </a:lnTo>
                    <a:lnTo>
                      <a:pt x="594" y="2135"/>
                    </a:lnTo>
                    <a:lnTo>
                      <a:pt x="594" y="2132"/>
                    </a:lnTo>
                    <a:lnTo>
                      <a:pt x="586" y="2116"/>
                    </a:lnTo>
                    <a:lnTo>
                      <a:pt x="586" y="2103"/>
                    </a:lnTo>
                    <a:lnTo>
                      <a:pt x="605" y="2096"/>
                    </a:lnTo>
                    <a:lnTo>
                      <a:pt x="622" y="2083"/>
                    </a:lnTo>
                    <a:lnTo>
                      <a:pt x="624" y="2083"/>
                    </a:lnTo>
                    <a:lnTo>
                      <a:pt x="627" y="2077"/>
                    </a:lnTo>
                    <a:lnTo>
                      <a:pt x="627" y="2074"/>
                    </a:lnTo>
                    <a:lnTo>
                      <a:pt x="624" y="2072"/>
                    </a:lnTo>
                    <a:lnTo>
                      <a:pt x="619" y="2056"/>
                    </a:lnTo>
                    <a:lnTo>
                      <a:pt x="606" y="2030"/>
                    </a:lnTo>
                    <a:lnTo>
                      <a:pt x="590" y="2009"/>
                    </a:lnTo>
                    <a:lnTo>
                      <a:pt x="570" y="1990"/>
                    </a:lnTo>
                    <a:lnTo>
                      <a:pt x="570" y="1988"/>
                    </a:lnTo>
                    <a:lnTo>
                      <a:pt x="564" y="1987"/>
                    </a:lnTo>
                    <a:lnTo>
                      <a:pt x="561" y="1987"/>
                    </a:lnTo>
                    <a:lnTo>
                      <a:pt x="559" y="1985"/>
                    </a:lnTo>
                    <a:lnTo>
                      <a:pt x="550" y="1985"/>
                    </a:lnTo>
                    <a:lnTo>
                      <a:pt x="540" y="1988"/>
                    </a:lnTo>
                    <a:lnTo>
                      <a:pt x="540" y="1996"/>
                    </a:lnTo>
                    <a:lnTo>
                      <a:pt x="529" y="1996"/>
                    </a:lnTo>
                    <a:lnTo>
                      <a:pt x="529" y="1990"/>
                    </a:lnTo>
                    <a:lnTo>
                      <a:pt x="519" y="1979"/>
                    </a:lnTo>
                    <a:lnTo>
                      <a:pt x="519" y="1974"/>
                    </a:lnTo>
                    <a:lnTo>
                      <a:pt x="515" y="1974"/>
                    </a:lnTo>
                    <a:lnTo>
                      <a:pt x="513" y="1968"/>
                    </a:lnTo>
                    <a:lnTo>
                      <a:pt x="508" y="1968"/>
                    </a:lnTo>
                    <a:lnTo>
                      <a:pt x="506" y="1974"/>
                    </a:lnTo>
                    <a:lnTo>
                      <a:pt x="497" y="1974"/>
                    </a:lnTo>
                    <a:lnTo>
                      <a:pt x="486" y="1977"/>
                    </a:lnTo>
                    <a:lnTo>
                      <a:pt x="486" y="1988"/>
                    </a:lnTo>
                    <a:lnTo>
                      <a:pt x="488" y="1998"/>
                    </a:lnTo>
                    <a:lnTo>
                      <a:pt x="488" y="2006"/>
                    </a:lnTo>
                    <a:lnTo>
                      <a:pt x="486" y="2020"/>
                    </a:lnTo>
                    <a:lnTo>
                      <a:pt x="480" y="2021"/>
                    </a:lnTo>
                    <a:lnTo>
                      <a:pt x="472" y="2021"/>
                    </a:lnTo>
                    <a:lnTo>
                      <a:pt x="463" y="2030"/>
                    </a:lnTo>
                    <a:lnTo>
                      <a:pt x="458" y="2037"/>
                    </a:lnTo>
                    <a:lnTo>
                      <a:pt x="441" y="2045"/>
                    </a:lnTo>
                    <a:lnTo>
                      <a:pt x="431" y="2045"/>
                    </a:lnTo>
                    <a:lnTo>
                      <a:pt x="428" y="2048"/>
                    </a:lnTo>
                    <a:lnTo>
                      <a:pt x="419" y="2048"/>
                    </a:lnTo>
                    <a:lnTo>
                      <a:pt x="415" y="2050"/>
                    </a:lnTo>
                    <a:lnTo>
                      <a:pt x="408" y="2048"/>
                    </a:lnTo>
                    <a:lnTo>
                      <a:pt x="390" y="2048"/>
                    </a:lnTo>
                    <a:lnTo>
                      <a:pt x="387" y="2050"/>
                    </a:lnTo>
                    <a:lnTo>
                      <a:pt x="382" y="2050"/>
                    </a:lnTo>
                    <a:lnTo>
                      <a:pt x="364" y="2056"/>
                    </a:lnTo>
                    <a:lnTo>
                      <a:pt x="362" y="2059"/>
                    </a:lnTo>
                    <a:lnTo>
                      <a:pt x="346" y="2061"/>
                    </a:lnTo>
                    <a:lnTo>
                      <a:pt x="338" y="2056"/>
                    </a:lnTo>
                    <a:lnTo>
                      <a:pt x="333" y="2056"/>
                    </a:lnTo>
                    <a:lnTo>
                      <a:pt x="311" y="2053"/>
                    </a:lnTo>
                    <a:lnTo>
                      <a:pt x="308" y="2052"/>
                    </a:lnTo>
                    <a:lnTo>
                      <a:pt x="288" y="2052"/>
                    </a:lnTo>
                    <a:lnTo>
                      <a:pt x="248" y="2075"/>
                    </a:lnTo>
                    <a:lnTo>
                      <a:pt x="237" y="2085"/>
                    </a:lnTo>
                    <a:lnTo>
                      <a:pt x="233" y="2081"/>
                    </a:lnTo>
                    <a:lnTo>
                      <a:pt x="226" y="2064"/>
                    </a:lnTo>
                    <a:lnTo>
                      <a:pt x="226" y="2053"/>
                    </a:lnTo>
                    <a:lnTo>
                      <a:pt x="233" y="2026"/>
                    </a:lnTo>
                    <a:lnTo>
                      <a:pt x="240" y="2015"/>
                    </a:lnTo>
                    <a:lnTo>
                      <a:pt x="245" y="1996"/>
                    </a:lnTo>
                    <a:lnTo>
                      <a:pt x="244" y="1976"/>
                    </a:lnTo>
                    <a:lnTo>
                      <a:pt x="240" y="1974"/>
                    </a:lnTo>
                    <a:lnTo>
                      <a:pt x="234" y="1974"/>
                    </a:lnTo>
                    <a:lnTo>
                      <a:pt x="212" y="1966"/>
                    </a:lnTo>
                    <a:lnTo>
                      <a:pt x="204" y="1944"/>
                    </a:lnTo>
                    <a:lnTo>
                      <a:pt x="191" y="1932"/>
                    </a:lnTo>
                    <a:lnTo>
                      <a:pt x="180" y="1919"/>
                    </a:lnTo>
                    <a:lnTo>
                      <a:pt x="193" y="1900"/>
                    </a:lnTo>
                    <a:lnTo>
                      <a:pt x="213" y="1890"/>
                    </a:lnTo>
                    <a:lnTo>
                      <a:pt x="229" y="1886"/>
                    </a:lnTo>
                    <a:lnTo>
                      <a:pt x="266" y="1892"/>
                    </a:lnTo>
                    <a:lnTo>
                      <a:pt x="278" y="1892"/>
                    </a:lnTo>
                    <a:lnTo>
                      <a:pt x="295" y="1888"/>
                    </a:lnTo>
                    <a:lnTo>
                      <a:pt x="295" y="1886"/>
                    </a:lnTo>
                    <a:lnTo>
                      <a:pt x="300" y="1879"/>
                    </a:lnTo>
                    <a:lnTo>
                      <a:pt x="321" y="1864"/>
                    </a:lnTo>
                    <a:lnTo>
                      <a:pt x="332" y="1846"/>
                    </a:lnTo>
                    <a:lnTo>
                      <a:pt x="332" y="1834"/>
                    </a:lnTo>
                    <a:lnTo>
                      <a:pt x="330" y="1821"/>
                    </a:lnTo>
                    <a:lnTo>
                      <a:pt x="324" y="1819"/>
                    </a:lnTo>
                    <a:lnTo>
                      <a:pt x="322" y="1819"/>
                    </a:lnTo>
                    <a:lnTo>
                      <a:pt x="310" y="1824"/>
                    </a:lnTo>
                    <a:lnTo>
                      <a:pt x="305" y="1821"/>
                    </a:lnTo>
                    <a:lnTo>
                      <a:pt x="297" y="1797"/>
                    </a:lnTo>
                    <a:lnTo>
                      <a:pt x="299" y="1788"/>
                    </a:lnTo>
                    <a:lnTo>
                      <a:pt x="300" y="1775"/>
                    </a:lnTo>
                    <a:lnTo>
                      <a:pt x="302" y="1772"/>
                    </a:lnTo>
                    <a:lnTo>
                      <a:pt x="305" y="1768"/>
                    </a:lnTo>
                    <a:lnTo>
                      <a:pt x="354" y="1728"/>
                    </a:lnTo>
                    <a:lnTo>
                      <a:pt x="379" y="1722"/>
                    </a:lnTo>
                    <a:lnTo>
                      <a:pt x="390" y="1722"/>
                    </a:lnTo>
                    <a:lnTo>
                      <a:pt x="415" y="1712"/>
                    </a:lnTo>
                    <a:lnTo>
                      <a:pt x="428" y="1703"/>
                    </a:lnTo>
                    <a:lnTo>
                      <a:pt x="433" y="1690"/>
                    </a:lnTo>
                    <a:lnTo>
                      <a:pt x="441" y="1681"/>
                    </a:lnTo>
                    <a:lnTo>
                      <a:pt x="452" y="1677"/>
                    </a:lnTo>
                    <a:lnTo>
                      <a:pt x="461" y="1679"/>
                    </a:lnTo>
                    <a:lnTo>
                      <a:pt x="469" y="1677"/>
                    </a:lnTo>
                    <a:lnTo>
                      <a:pt x="472" y="1671"/>
                    </a:lnTo>
                    <a:lnTo>
                      <a:pt x="472" y="1670"/>
                    </a:lnTo>
                    <a:lnTo>
                      <a:pt x="474" y="1666"/>
                    </a:lnTo>
                    <a:lnTo>
                      <a:pt x="475" y="1662"/>
                    </a:lnTo>
                    <a:lnTo>
                      <a:pt x="475" y="1660"/>
                    </a:lnTo>
                    <a:lnTo>
                      <a:pt x="477" y="1655"/>
                    </a:lnTo>
                    <a:lnTo>
                      <a:pt x="477" y="1649"/>
                    </a:lnTo>
                    <a:lnTo>
                      <a:pt x="469" y="1626"/>
                    </a:lnTo>
                    <a:lnTo>
                      <a:pt x="452" y="1608"/>
                    </a:lnTo>
                    <a:lnTo>
                      <a:pt x="450" y="1611"/>
                    </a:lnTo>
                    <a:lnTo>
                      <a:pt x="444" y="1613"/>
                    </a:lnTo>
                    <a:lnTo>
                      <a:pt x="441" y="1615"/>
                    </a:lnTo>
                    <a:lnTo>
                      <a:pt x="419" y="1617"/>
                    </a:lnTo>
                    <a:lnTo>
                      <a:pt x="419" y="1600"/>
                    </a:lnTo>
                    <a:lnTo>
                      <a:pt x="411" y="1580"/>
                    </a:lnTo>
                    <a:lnTo>
                      <a:pt x="397" y="1559"/>
                    </a:lnTo>
                    <a:lnTo>
                      <a:pt x="393" y="1535"/>
                    </a:lnTo>
                    <a:lnTo>
                      <a:pt x="373" y="1488"/>
                    </a:lnTo>
                    <a:lnTo>
                      <a:pt x="351" y="1480"/>
                    </a:lnTo>
                    <a:lnTo>
                      <a:pt x="344" y="1480"/>
                    </a:lnTo>
                    <a:lnTo>
                      <a:pt x="344" y="1485"/>
                    </a:lnTo>
                    <a:lnTo>
                      <a:pt x="333" y="1504"/>
                    </a:lnTo>
                    <a:lnTo>
                      <a:pt x="286" y="1515"/>
                    </a:lnTo>
                    <a:lnTo>
                      <a:pt x="278" y="1496"/>
                    </a:lnTo>
                    <a:lnTo>
                      <a:pt x="266" y="1480"/>
                    </a:lnTo>
                    <a:lnTo>
                      <a:pt x="264" y="1475"/>
                    </a:lnTo>
                    <a:lnTo>
                      <a:pt x="259" y="1469"/>
                    </a:lnTo>
                    <a:lnTo>
                      <a:pt x="256" y="1469"/>
                    </a:lnTo>
                    <a:lnTo>
                      <a:pt x="234" y="1466"/>
                    </a:lnTo>
                    <a:lnTo>
                      <a:pt x="222" y="1466"/>
                    </a:lnTo>
                    <a:lnTo>
                      <a:pt x="212" y="1469"/>
                    </a:lnTo>
                    <a:lnTo>
                      <a:pt x="202" y="1464"/>
                    </a:lnTo>
                    <a:lnTo>
                      <a:pt x="201" y="1458"/>
                    </a:lnTo>
                    <a:lnTo>
                      <a:pt x="198" y="1455"/>
                    </a:lnTo>
                    <a:lnTo>
                      <a:pt x="196" y="1453"/>
                    </a:lnTo>
                    <a:lnTo>
                      <a:pt x="196" y="1447"/>
                    </a:lnTo>
                    <a:lnTo>
                      <a:pt x="193" y="1442"/>
                    </a:lnTo>
                    <a:lnTo>
                      <a:pt x="190" y="1441"/>
                    </a:lnTo>
                    <a:lnTo>
                      <a:pt x="185" y="1439"/>
                    </a:lnTo>
                    <a:lnTo>
                      <a:pt x="180" y="1439"/>
                    </a:lnTo>
                    <a:lnTo>
                      <a:pt x="166" y="1444"/>
                    </a:lnTo>
                    <a:lnTo>
                      <a:pt x="153" y="1453"/>
                    </a:lnTo>
                    <a:lnTo>
                      <a:pt x="144" y="1453"/>
                    </a:lnTo>
                    <a:lnTo>
                      <a:pt x="125" y="1458"/>
                    </a:lnTo>
                    <a:lnTo>
                      <a:pt x="124" y="1453"/>
                    </a:lnTo>
                    <a:lnTo>
                      <a:pt x="125" y="1442"/>
                    </a:lnTo>
                    <a:lnTo>
                      <a:pt x="127" y="1441"/>
                    </a:lnTo>
                    <a:lnTo>
                      <a:pt x="146" y="1419"/>
                    </a:lnTo>
                    <a:lnTo>
                      <a:pt x="146" y="1414"/>
                    </a:lnTo>
                    <a:lnTo>
                      <a:pt x="136" y="1400"/>
                    </a:lnTo>
                    <a:lnTo>
                      <a:pt x="109" y="1393"/>
                    </a:lnTo>
                    <a:lnTo>
                      <a:pt x="103" y="1395"/>
                    </a:lnTo>
                    <a:lnTo>
                      <a:pt x="102" y="1397"/>
                    </a:lnTo>
                    <a:lnTo>
                      <a:pt x="100" y="1397"/>
                    </a:lnTo>
                    <a:lnTo>
                      <a:pt x="76" y="1414"/>
                    </a:lnTo>
                    <a:lnTo>
                      <a:pt x="71" y="1414"/>
                    </a:lnTo>
                    <a:lnTo>
                      <a:pt x="73" y="1406"/>
                    </a:lnTo>
                    <a:lnTo>
                      <a:pt x="76" y="1400"/>
                    </a:lnTo>
                    <a:lnTo>
                      <a:pt x="76" y="1398"/>
                    </a:lnTo>
                    <a:lnTo>
                      <a:pt x="92" y="1387"/>
                    </a:lnTo>
                    <a:lnTo>
                      <a:pt x="100" y="1386"/>
                    </a:lnTo>
                    <a:lnTo>
                      <a:pt x="131" y="1365"/>
                    </a:lnTo>
                    <a:lnTo>
                      <a:pt x="138" y="1354"/>
                    </a:lnTo>
                    <a:lnTo>
                      <a:pt x="138" y="1349"/>
                    </a:lnTo>
                    <a:lnTo>
                      <a:pt x="133" y="1340"/>
                    </a:lnTo>
                    <a:lnTo>
                      <a:pt x="125" y="1340"/>
                    </a:lnTo>
                    <a:lnTo>
                      <a:pt x="114" y="1342"/>
                    </a:lnTo>
                    <a:lnTo>
                      <a:pt x="109" y="1346"/>
                    </a:lnTo>
                    <a:lnTo>
                      <a:pt x="103" y="1346"/>
                    </a:lnTo>
                    <a:lnTo>
                      <a:pt x="92" y="1349"/>
                    </a:lnTo>
                    <a:lnTo>
                      <a:pt x="76" y="1346"/>
                    </a:lnTo>
                    <a:lnTo>
                      <a:pt x="73" y="1344"/>
                    </a:lnTo>
                    <a:lnTo>
                      <a:pt x="73" y="1340"/>
                    </a:lnTo>
                    <a:lnTo>
                      <a:pt x="76" y="1338"/>
                    </a:lnTo>
                    <a:lnTo>
                      <a:pt x="78" y="1329"/>
                    </a:lnTo>
                    <a:lnTo>
                      <a:pt x="87" y="1329"/>
                    </a:lnTo>
                    <a:lnTo>
                      <a:pt x="103" y="1322"/>
                    </a:lnTo>
                    <a:lnTo>
                      <a:pt x="109" y="1313"/>
                    </a:lnTo>
                    <a:lnTo>
                      <a:pt x="111" y="1305"/>
                    </a:lnTo>
                    <a:lnTo>
                      <a:pt x="103" y="1297"/>
                    </a:lnTo>
                    <a:lnTo>
                      <a:pt x="103" y="1278"/>
                    </a:lnTo>
                    <a:lnTo>
                      <a:pt x="109" y="1267"/>
                    </a:lnTo>
                    <a:lnTo>
                      <a:pt x="109" y="1245"/>
                    </a:lnTo>
                    <a:lnTo>
                      <a:pt x="103" y="1244"/>
                    </a:lnTo>
                    <a:lnTo>
                      <a:pt x="102" y="1242"/>
                    </a:lnTo>
                    <a:lnTo>
                      <a:pt x="87" y="1196"/>
                    </a:lnTo>
                    <a:lnTo>
                      <a:pt x="87" y="1185"/>
                    </a:lnTo>
                    <a:lnTo>
                      <a:pt x="80" y="1180"/>
                    </a:lnTo>
                    <a:lnTo>
                      <a:pt x="65" y="1180"/>
                    </a:lnTo>
                    <a:lnTo>
                      <a:pt x="54" y="1187"/>
                    </a:lnTo>
                    <a:lnTo>
                      <a:pt x="35" y="1182"/>
                    </a:lnTo>
                    <a:lnTo>
                      <a:pt x="18" y="1171"/>
                    </a:lnTo>
                    <a:lnTo>
                      <a:pt x="16" y="1169"/>
                    </a:lnTo>
                    <a:lnTo>
                      <a:pt x="16" y="1165"/>
                    </a:lnTo>
                    <a:lnTo>
                      <a:pt x="29" y="1158"/>
                    </a:lnTo>
                    <a:lnTo>
                      <a:pt x="35" y="1158"/>
                    </a:lnTo>
                    <a:lnTo>
                      <a:pt x="40" y="1160"/>
                    </a:lnTo>
                    <a:lnTo>
                      <a:pt x="60" y="1165"/>
                    </a:lnTo>
                    <a:lnTo>
                      <a:pt x="91" y="1149"/>
                    </a:lnTo>
                    <a:lnTo>
                      <a:pt x="117" y="1138"/>
                    </a:lnTo>
                    <a:lnTo>
                      <a:pt x="160" y="1113"/>
                    </a:lnTo>
                    <a:lnTo>
                      <a:pt x="182" y="1109"/>
                    </a:lnTo>
                    <a:lnTo>
                      <a:pt x="190" y="1111"/>
                    </a:lnTo>
                    <a:lnTo>
                      <a:pt x="201" y="1111"/>
                    </a:lnTo>
                    <a:lnTo>
                      <a:pt x="212" y="1109"/>
                    </a:lnTo>
                    <a:lnTo>
                      <a:pt x="242" y="1092"/>
                    </a:lnTo>
                    <a:lnTo>
                      <a:pt x="262" y="1089"/>
                    </a:lnTo>
                    <a:lnTo>
                      <a:pt x="300" y="1076"/>
                    </a:lnTo>
                    <a:lnTo>
                      <a:pt x="311" y="1076"/>
                    </a:lnTo>
                    <a:lnTo>
                      <a:pt x="316" y="1070"/>
                    </a:lnTo>
                    <a:lnTo>
                      <a:pt x="319" y="1070"/>
                    </a:lnTo>
                    <a:lnTo>
                      <a:pt x="322" y="1056"/>
                    </a:lnTo>
                    <a:lnTo>
                      <a:pt x="319" y="1034"/>
                    </a:lnTo>
                    <a:lnTo>
                      <a:pt x="316" y="1032"/>
                    </a:lnTo>
                    <a:lnTo>
                      <a:pt x="310" y="1021"/>
                    </a:lnTo>
                    <a:lnTo>
                      <a:pt x="305" y="1021"/>
                    </a:lnTo>
                    <a:lnTo>
                      <a:pt x="299" y="1024"/>
                    </a:lnTo>
                    <a:lnTo>
                      <a:pt x="295" y="1026"/>
                    </a:lnTo>
                    <a:lnTo>
                      <a:pt x="289" y="1024"/>
                    </a:lnTo>
                    <a:lnTo>
                      <a:pt x="284" y="1018"/>
                    </a:lnTo>
                    <a:lnTo>
                      <a:pt x="284" y="1015"/>
                    </a:lnTo>
                    <a:lnTo>
                      <a:pt x="286" y="996"/>
                    </a:lnTo>
                    <a:lnTo>
                      <a:pt x="267" y="985"/>
                    </a:lnTo>
                    <a:lnTo>
                      <a:pt x="251" y="972"/>
                    </a:lnTo>
                    <a:lnTo>
                      <a:pt x="226" y="971"/>
                    </a:lnTo>
                    <a:lnTo>
                      <a:pt x="222" y="972"/>
                    </a:lnTo>
                    <a:lnTo>
                      <a:pt x="201" y="974"/>
                    </a:lnTo>
                    <a:lnTo>
                      <a:pt x="188" y="961"/>
                    </a:lnTo>
                    <a:lnTo>
                      <a:pt x="188" y="949"/>
                    </a:lnTo>
                    <a:lnTo>
                      <a:pt x="182" y="947"/>
                    </a:lnTo>
                    <a:lnTo>
                      <a:pt x="177" y="947"/>
                    </a:lnTo>
                    <a:lnTo>
                      <a:pt x="147" y="960"/>
                    </a:lnTo>
                    <a:lnTo>
                      <a:pt x="136" y="960"/>
                    </a:lnTo>
                    <a:lnTo>
                      <a:pt x="120" y="942"/>
                    </a:lnTo>
                    <a:lnTo>
                      <a:pt x="120" y="934"/>
                    </a:lnTo>
                    <a:lnTo>
                      <a:pt x="124" y="928"/>
                    </a:lnTo>
                    <a:lnTo>
                      <a:pt x="147" y="914"/>
                    </a:lnTo>
                    <a:lnTo>
                      <a:pt x="149" y="914"/>
                    </a:lnTo>
                    <a:lnTo>
                      <a:pt x="160" y="907"/>
                    </a:lnTo>
                    <a:lnTo>
                      <a:pt x="166" y="907"/>
                    </a:lnTo>
                    <a:lnTo>
                      <a:pt x="171" y="903"/>
                    </a:lnTo>
                    <a:lnTo>
                      <a:pt x="174" y="896"/>
                    </a:lnTo>
                    <a:lnTo>
                      <a:pt x="179" y="892"/>
                    </a:lnTo>
                    <a:lnTo>
                      <a:pt x="177" y="874"/>
                    </a:lnTo>
                    <a:lnTo>
                      <a:pt x="166" y="873"/>
                    </a:lnTo>
                    <a:lnTo>
                      <a:pt x="147" y="854"/>
                    </a:lnTo>
                    <a:lnTo>
                      <a:pt x="120" y="840"/>
                    </a:lnTo>
                    <a:lnTo>
                      <a:pt x="100" y="840"/>
                    </a:lnTo>
                    <a:lnTo>
                      <a:pt x="84" y="851"/>
                    </a:lnTo>
                    <a:lnTo>
                      <a:pt x="71" y="874"/>
                    </a:lnTo>
                    <a:lnTo>
                      <a:pt x="67" y="882"/>
                    </a:lnTo>
                    <a:lnTo>
                      <a:pt x="67" y="884"/>
                    </a:lnTo>
                    <a:lnTo>
                      <a:pt x="49" y="896"/>
                    </a:lnTo>
                    <a:lnTo>
                      <a:pt x="43" y="901"/>
                    </a:lnTo>
                    <a:lnTo>
                      <a:pt x="35" y="901"/>
                    </a:lnTo>
                    <a:lnTo>
                      <a:pt x="29" y="890"/>
                    </a:lnTo>
                    <a:lnTo>
                      <a:pt x="29" y="868"/>
                    </a:lnTo>
                    <a:lnTo>
                      <a:pt x="26" y="843"/>
                    </a:lnTo>
                    <a:lnTo>
                      <a:pt x="26" y="829"/>
                    </a:lnTo>
                    <a:lnTo>
                      <a:pt x="24" y="818"/>
                    </a:lnTo>
                    <a:lnTo>
                      <a:pt x="18" y="811"/>
                    </a:lnTo>
                    <a:lnTo>
                      <a:pt x="2" y="808"/>
                    </a:lnTo>
                    <a:lnTo>
                      <a:pt x="0" y="800"/>
                    </a:lnTo>
                    <a:lnTo>
                      <a:pt x="0" y="789"/>
                    </a:lnTo>
                    <a:lnTo>
                      <a:pt x="4" y="778"/>
                    </a:lnTo>
                    <a:lnTo>
                      <a:pt x="4" y="775"/>
                    </a:lnTo>
                    <a:lnTo>
                      <a:pt x="13" y="775"/>
                    </a:lnTo>
                    <a:lnTo>
                      <a:pt x="15" y="785"/>
                    </a:lnTo>
                    <a:lnTo>
                      <a:pt x="15" y="792"/>
                    </a:lnTo>
                    <a:lnTo>
                      <a:pt x="18" y="796"/>
                    </a:lnTo>
                    <a:lnTo>
                      <a:pt x="54" y="796"/>
                    </a:lnTo>
                    <a:lnTo>
                      <a:pt x="65" y="785"/>
                    </a:lnTo>
                    <a:lnTo>
                      <a:pt x="62" y="770"/>
                    </a:lnTo>
                    <a:lnTo>
                      <a:pt x="62" y="765"/>
                    </a:lnTo>
                    <a:lnTo>
                      <a:pt x="82" y="759"/>
                    </a:lnTo>
                    <a:lnTo>
                      <a:pt x="109" y="756"/>
                    </a:lnTo>
                    <a:lnTo>
                      <a:pt x="127" y="745"/>
                    </a:lnTo>
                    <a:lnTo>
                      <a:pt x="131" y="745"/>
                    </a:lnTo>
                    <a:lnTo>
                      <a:pt x="127" y="740"/>
                    </a:lnTo>
                    <a:lnTo>
                      <a:pt x="125" y="732"/>
                    </a:lnTo>
                    <a:lnTo>
                      <a:pt x="125" y="726"/>
                    </a:lnTo>
                    <a:lnTo>
                      <a:pt x="120" y="712"/>
                    </a:lnTo>
                    <a:lnTo>
                      <a:pt x="117" y="699"/>
                    </a:lnTo>
                    <a:lnTo>
                      <a:pt x="117" y="679"/>
                    </a:lnTo>
                    <a:lnTo>
                      <a:pt x="120" y="666"/>
                    </a:lnTo>
                    <a:lnTo>
                      <a:pt x="133" y="663"/>
                    </a:lnTo>
                    <a:lnTo>
                      <a:pt x="155" y="650"/>
                    </a:lnTo>
                    <a:lnTo>
                      <a:pt x="166" y="650"/>
                    </a:lnTo>
                    <a:lnTo>
                      <a:pt x="182" y="654"/>
                    </a:lnTo>
                    <a:lnTo>
                      <a:pt x="193" y="665"/>
                    </a:lnTo>
                    <a:lnTo>
                      <a:pt x="198" y="666"/>
                    </a:lnTo>
                    <a:lnTo>
                      <a:pt x="204" y="666"/>
                    </a:lnTo>
                    <a:lnTo>
                      <a:pt x="212" y="665"/>
                    </a:lnTo>
                    <a:lnTo>
                      <a:pt x="220" y="655"/>
                    </a:lnTo>
                    <a:lnTo>
                      <a:pt x="229" y="633"/>
                    </a:lnTo>
                    <a:lnTo>
                      <a:pt x="229" y="628"/>
                    </a:lnTo>
                    <a:lnTo>
                      <a:pt x="226" y="606"/>
                    </a:lnTo>
                    <a:lnTo>
                      <a:pt x="220" y="601"/>
                    </a:lnTo>
                    <a:lnTo>
                      <a:pt x="212" y="600"/>
                    </a:lnTo>
                    <a:lnTo>
                      <a:pt x="198" y="587"/>
                    </a:lnTo>
                    <a:lnTo>
                      <a:pt x="201" y="581"/>
                    </a:lnTo>
                    <a:lnTo>
                      <a:pt x="215" y="578"/>
                    </a:lnTo>
                    <a:lnTo>
                      <a:pt x="222" y="578"/>
                    </a:lnTo>
                    <a:lnTo>
                      <a:pt x="226" y="576"/>
                    </a:lnTo>
                    <a:lnTo>
                      <a:pt x="237" y="574"/>
                    </a:lnTo>
                    <a:lnTo>
                      <a:pt x="240" y="559"/>
                    </a:lnTo>
                    <a:lnTo>
                      <a:pt x="234" y="554"/>
                    </a:lnTo>
                    <a:lnTo>
                      <a:pt x="233" y="554"/>
                    </a:lnTo>
                    <a:lnTo>
                      <a:pt x="231" y="543"/>
                    </a:lnTo>
                    <a:lnTo>
                      <a:pt x="255" y="516"/>
                    </a:lnTo>
                    <a:lnTo>
                      <a:pt x="256" y="510"/>
                    </a:lnTo>
                    <a:lnTo>
                      <a:pt x="255" y="505"/>
                    </a:lnTo>
                    <a:lnTo>
                      <a:pt x="255" y="501"/>
                    </a:lnTo>
                    <a:lnTo>
                      <a:pt x="253" y="497"/>
                    </a:lnTo>
                    <a:lnTo>
                      <a:pt x="251" y="494"/>
                    </a:lnTo>
                    <a:lnTo>
                      <a:pt x="245" y="492"/>
                    </a:lnTo>
                    <a:lnTo>
                      <a:pt x="244" y="491"/>
                    </a:lnTo>
                    <a:lnTo>
                      <a:pt x="215" y="492"/>
                    </a:lnTo>
                    <a:lnTo>
                      <a:pt x="201" y="497"/>
                    </a:lnTo>
                    <a:lnTo>
                      <a:pt x="198" y="501"/>
                    </a:lnTo>
                    <a:lnTo>
                      <a:pt x="196" y="499"/>
                    </a:lnTo>
                    <a:lnTo>
                      <a:pt x="193" y="499"/>
                    </a:lnTo>
                    <a:lnTo>
                      <a:pt x="193" y="486"/>
                    </a:lnTo>
                    <a:lnTo>
                      <a:pt x="212" y="459"/>
                    </a:lnTo>
                    <a:lnTo>
                      <a:pt x="215" y="453"/>
                    </a:lnTo>
                    <a:lnTo>
                      <a:pt x="222" y="447"/>
                    </a:lnTo>
                    <a:lnTo>
                      <a:pt x="224" y="434"/>
                    </a:lnTo>
                    <a:lnTo>
                      <a:pt x="220" y="417"/>
                    </a:lnTo>
                    <a:lnTo>
                      <a:pt x="220" y="385"/>
                    </a:lnTo>
                    <a:lnTo>
                      <a:pt x="222" y="382"/>
                    </a:lnTo>
                    <a:lnTo>
                      <a:pt x="222" y="381"/>
                    </a:lnTo>
                    <a:lnTo>
                      <a:pt x="231" y="374"/>
                    </a:lnTo>
                    <a:lnTo>
                      <a:pt x="245" y="374"/>
                    </a:lnTo>
                    <a:lnTo>
                      <a:pt x="259" y="379"/>
                    </a:lnTo>
                    <a:lnTo>
                      <a:pt x="273" y="368"/>
                    </a:lnTo>
                    <a:lnTo>
                      <a:pt x="277" y="357"/>
                    </a:lnTo>
                    <a:lnTo>
                      <a:pt x="288" y="352"/>
                    </a:lnTo>
                    <a:lnTo>
                      <a:pt x="299" y="352"/>
                    </a:lnTo>
                    <a:lnTo>
                      <a:pt x="300" y="355"/>
                    </a:lnTo>
                    <a:lnTo>
                      <a:pt x="302" y="357"/>
                    </a:lnTo>
                    <a:lnTo>
                      <a:pt x="308" y="357"/>
                    </a:lnTo>
                    <a:lnTo>
                      <a:pt x="322" y="350"/>
                    </a:lnTo>
                    <a:lnTo>
                      <a:pt x="327" y="349"/>
                    </a:lnTo>
                    <a:lnTo>
                      <a:pt x="330" y="346"/>
                    </a:lnTo>
                    <a:lnTo>
                      <a:pt x="319" y="328"/>
                    </a:lnTo>
                    <a:lnTo>
                      <a:pt x="311" y="319"/>
                    </a:lnTo>
                    <a:lnTo>
                      <a:pt x="311" y="314"/>
                    </a:lnTo>
                    <a:lnTo>
                      <a:pt x="319" y="301"/>
                    </a:lnTo>
                    <a:lnTo>
                      <a:pt x="322" y="290"/>
                    </a:lnTo>
                    <a:lnTo>
                      <a:pt x="324" y="272"/>
                    </a:lnTo>
                    <a:lnTo>
                      <a:pt x="324" y="261"/>
                    </a:lnTo>
                    <a:lnTo>
                      <a:pt x="311" y="246"/>
                    </a:lnTo>
                    <a:lnTo>
                      <a:pt x="297" y="221"/>
                    </a:lnTo>
                    <a:lnTo>
                      <a:pt x="300" y="210"/>
                    </a:lnTo>
                    <a:lnTo>
                      <a:pt x="322" y="188"/>
                    </a:lnTo>
                    <a:lnTo>
                      <a:pt x="327" y="197"/>
                    </a:lnTo>
                    <a:lnTo>
                      <a:pt x="333" y="240"/>
                    </a:lnTo>
                    <a:lnTo>
                      <a:pt x="379" y="224"/>
                    </a:lnTo>
                    <a:lnTo>
                      <a:pt x="390" y="218"/>
                    </a:lnTo>
                    <a:lnTo>
                      <a:pt x="406" y="219"/>
                    </a:lnTo>
                    <a:lnTo>
                      <a:pt x="406" y="224"/>
                    </a:lnTo>
                    <a:lnTo>
                      <a:pt x="404" y="228"/>
                    </a:lnTo>
                    <a:lnTo>
                      <a:pt x="397" y="228"/>
                    </a:lnTo>
                    <a:lnTo>
                      <a:pt x="395" y="232"/>
                    </a:lnTo>
                    <a:lnTo>
                      <a:pt x="395" y="235"/>
                    </a:lnTo>
                    <a:lnTo>
                      <a:pt x="393" y="237"/>
                    </a:lnTo>
                    <a:lnTo>
                      <a:pt x="395" y="239"/>
                    </a:lnTo>
                    <a:lnTo>
                      <a:pt x="397" y="243"/>
                    </a:lnTo>
                    <a:lnTo>
                      <a:pt x="397" y="246"/>
                    </a:lnTo>
                    <a:lnTo>
                      <a:pt x="398" y="248"/>
                    </a:lnTo>
                    <a:lnTo>
                      <a:pt x="404" y="250"/>
                    </a:lnTo>
                    <a:lnTo>
                      <a:pt x="408" y="254"/>
                    </a:lnTo>
                    <a:lnTo>
                      <a:pt x="417" y="257"/>
                    </a:lnTo>
                    <a:lnTo>
                      <a:pt x="437" y="257"/>
                    </a:lnTo>
                    <a:lnTo>
                      <a:pt x="441" y="254"/>
                    </a:lnTo>
                    <a:lnTo>
                      <a:pt x="444" y="254"/>
                    </a:lnTo>
                    <a:lnTo>
                      <a:pt x="461" y="246"/>
                    </a:lnTo>
                    <a:lnTo>
                      <a:pt x="466" y="240"/>
                    </a:lnTo>
                    <a:lnTo>
                      <a:pt x="469" y="239"/>
                    </a:lnTo>
                    <a:lnTo>
                      <a:pt x="488" y="215"/>
                    </a:lnTo>
                    <a:lnTo>
                      <a:pt x="491" y="213"/>
                    </a:lnTo>
                    <a:lnTo>
                      <a:pt x="491" y="208"/>
                    </a:lnTo>
                    <a:lnTo>
                      <a:pt x="486" y="188"/>
                    </a:lnTo>
                    <a:lnTo>
                      <a:pt x="480" y="177"/>
                    </a:lnTo>
                    <a:lnTo>
                      <a:pt x="477" y="177"/>
                    </a:lnTo>
                    <a:lnTo>
                      <a:pt x="482" y="166"/>
                    </a:lnTo>
                    <a:lnTo>
                      <a:pt x="491" y="161"/>
                    </a:lnTo>
                    <a:lnTo>
                      <a:pt x="497" y="159"/>
                    </a:lnTo>
                    <a:lnTo>
                      <a:pt x="499" y="152"/>
                    </a:lnTo>
                    <a:lnTo>
                      <a:pt x="497" y="148"/>
                    </a:lnTo>
                    <a:lnTo>
                      <a:pt x="496" y="133"/>
                    </a:lnTo>
                    <a:lnTo>
                      <a:pt x="493" y="131"/>
                    </a:lnTo>
                    <a:lnTo>
                      <a:pt x="491" y="131"/>
                    </a:lnTo>
                    <a:lnTo>
                      <a:pt x="477" y="128"/>
                    </a:lnTo>
                    <a:lnTo>
                      <a:pt x="480" y="123"/>
                    </a:lnTo>
                    <a:lnTo>
                      <a:pt x="493" y="117"/>
                    </a:lnTo>
                    <a:lnTo>
                      <a:pt x="513" y="117"/>
                    </a:lnTo>
                    <a:lnTo>
                      <a:pt x="529" y="119"/>
                    </a:lnTo>
                    <a:lnTo>
                      <a:pt x="532" y="120"/>
                    </a:lnTo>
                    <a:lnTo>
                      <a:pt x="540" y="120"/>
                    </a:lnTo>
                    <a:lnTo>
                      <a:pt x="548" y="119"/>
                    </a:lnTo>
                    <a:lnTo>
                      <a:pt x="553" y="112"/>
                    </a:lnTo>
                    <a:lnTo>
                      <a:pt x="559" y="106"/>
                    </a:lnTo>
                    <a:lnTo>
                      <a:pt x="564" y="98"/>
                    </a:lnTo>
                    <a:lnTo>
                      <a:pt x="573" y="95"/>
                    </a:lnTo>
                    <a:lnTo>
                      <a:pt x="594" y="95"/>
                    </a:lnTo>
                    <a:lnTo>
                      <a:pt x="605" y="98"/>
                    </a:lnTo>
                    <a:lnTo>
                      <a:pt x="608" y="98"/>
                    </a:lnTo>
                    <a:lnTo>
                      <a:pt x="616" y="95"/>
                    </a:lnTo>
                    <a:lnTo>
                      <a:pt x="624" y="84"/>
                    </a:lnTo>
                    <a:lnTo>
                      <a:pt x="630" y="46"/>
                    </a:lnTo>
                    <a:lnTo>
                      <a:pt x="641" y="38"/>
                    </a:lnTo>
                    <a:lnTo>
                      <a:pt x="679" y="43"/>
                    </a:lnTo>
                    <a:lnTo>
                      <a:pt x="681" y="41"/>
                    </a:lnTo>
                    <a:lnTo>
                      <a:pt x="693" y="33"/>
                    </a:lnTo>
                    <a:lnTo>
                      <a:pt x="699" y="32"/>
                    </a:lnTo>
                    <a:lnTo>
                      <a:pt x="699" y="30"/>
                    </a:lnTo>
                    <a:lnTo>
                      <a:pt x="701" y="24"/>
                    </a:lnTo>
                    <a:lnTo>
                      <a:pt x="703" y="21"/>
                    </a:lnTo>
                    <a:lnTo>
                      <a:pt x="703" y="19"/>
                    </a:lnTo>
                    <a:lnTo>
                      <a:pt x="706" y="10"/>
                    </a:lnTo>
                    <a:lnTo>
                      <a:pt x="710" y="10"/>
                    </a:lnTo>
                    <a:lnTo>
                      <a:pt x="715" y="2"/>
                    </a:lnTo>
                    <a:lnTo>
                      <a:pt x="717" y="6"/>
                    </a:lnTo>
                    <a:lnTo>
                      <a:pt x="721" y="6"/>
                    </a:lnTo>
                    <a:lnTo>
                      <a:pt x="721" y="8"/>
                    </a:lnTo>
                    <a:lnTo>
                      <a:pt x="723" y="10"/>
                    </a:lnTo>
                    <a:lnTo>
                      <a:pt x="732" y="8"/>
                    </a:lnTo>
                    <a:lnTo>
                      <a:pt x="736" y="8"/>
                    </a:lnTo>
                    <a:lnTo>
                      <a:pt x="737" y="2"/>
                    </a:lnTo>
                    <a:lnTo>
                      <a:pt x="739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570">
                <a:extLst>
                  <a:ext uri="{FF2B5EF4-FFF2-40B4-BE49-F238E27FC236}">
                    <a16:creationId xmlns:a16="http://schemas.microsoft.com/office/drawing/2014/main" id="{F4E98C93-A1A5-57D9-F8AD-9B36D39F2E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4" y="3502"/>
                <a:ext cx="129" cy="159"/>
              </a:xfrm>
              <a:custGeom>
                <a:avLst/>
                <a:gdLst>
                  <a:gd name="T0" fmla="*/ 11 w 899"/>
                  <a:gd name="T1" fmla="*/ 1108 h 1112"/>
                  <a:gd name="T2" fmla="*/ 55 w 899"/>
                  <a:gd name="T3" fmla="*/ 1105 h 1112"/>
                  <a:gd name="T4" fmla="*/ 84 w 899"/>
                  <a:gd name="T5" fmla="*/ 1090 h 1112"/>
                  <a:gd name="T6" fmla="*/ 135 w 899"/>
                  <a:gd name="T7" fmla="*/ 1081 h 1112"/>
                  <a:gd name="T8" fmla="*/ 162 w 899"/>
                  <a:gd name="T9" fmla="*/ 1081 h 1112"/>
                  <a:gd name="T10" fmla="*/ 189 w 899"/>
                  <a:gd name="T11" fmla="*/ 1048 h 1112"/>
                  <a:gd name="T12" fmla="*/ 249 w 899"/>
                  <a:gd name="T13" fmla="*/ 1019 h 1112"/>
                  <a:gd name="T14" fmla="*/ 237 w 899"/>
                  <a:gd name="T15" fmla="*/ 981 h 1112"/>
                  <a:gd name="T16" fmla="*/ 240 w 899"/>
                  <a:gd name="T17" fmla="*/ 942 h 1112"/>
                  <a:gd name="T18" fmla="*/ 262 w 899"/>
                  <a:gd name="T19" fmla="*/ 931 h 1112"/>
                  <a:gd name="T20" fmla="*/ 282 w 899"/>
                  <a:gd name="T21" fmla="*/ 906 h 1112"/>
                  <a:gd name="T22" fmla="*/ 309 w 899"/>
                  <a:gd name="T23" fmla="*/ 865 h 1112"/>
                  <a:gd name="T24" fmla="*/ 355 w 899"/>
                  <a:gd name="T25" fmla="*/ 824 h 1112"/>
                  <a:gd name="T26" fmla="*/ 457 w 899"/>
                  <a:gd name="T27" fmla="*/ 799 h 1112"/>
                  <a:gd name="T28" fmla="*/ 533 w 899"/>
                  <a:gd name="T29" fmla="*/ 813 h 1112"/>
                  <a:gd name="T30" fmla="*/ 563 w 899"/>
                  <a:gd name="T31" fmla="*/ 789 h 1112"/>
                  <a:gd name="T32" fmla="*/ 588 w 899"/>
                  <a:gd name="T33" fmla="*/ 830 h 1112"/>
                  <a:gd name="T34" fmla="*/ 637 w 899"/>
                  <a:gd name="T35" fmla="*/ 841 h 1112"/>
                  <a:gd name="T36" fmla="*/ 637 w 899"/>
                  <a:gd name="T37" fmla="*/ 852 h 1112"/>
                  <a:gd name="T38" fmla="*/ 666 w 899"/>
                  <a:gd name="T39" fmla="*/ 879 h 1112"/>
                  <a:gd name="T40" fmla="*/ 692 w 899"/>
                  <a:gd name="T41" fmla="*/ 923 h 1112"/>
                  <a:gd name="T42" fmla="*/ 705 w 899"/>
                  <a:gd name="T43" fmla="*/ 942 h 1112"/>
                  <a:gd name="T44" fmla="*/ 724 w 899"/>
                  <a:gd name="T45" fmla="*/ 942 h 1112"/>
                  <a:gd name="T46" fmla="*/ 759 w 899"/>
                  <a:gd name="T47" fmla="*/ 901 h 1112"/>
                  <a:gd name="T48" fmla="*/ 770 w 899"/>
                  <a:gd name="T49" fmla="*/ 841 h 1112"/>
                  <a:gd name="T50" fmla="*/ 805 w 899"/>
                  <a:gd name="T51" fmla="*/ 786 h 1112"/>
                  <a:gd name="T52" fmla="*/ 812 w 899"/>
                  <a:gd name="T53" fmla="*/ 751 h 1112"/>
                  <a:gd name="T54" fmla="*/ 794 w 899"/>
                  <a:gd name="T55" fmla="*/ 606 h 1112"/>
                  <a:gd name="T56" fmla="*/ 759 w 899"/>
                  <a:gd name="T57" fmla="*/ 560 h 1112"/>
                  <a:gd name="T58" fmla="*/ 751 w 899"/>
                  <a:gd name="T59" fmla="*/ 451 h 1112"/>
                  <a:gd name="T60" fmla="*/ 757 w 899"/>
                  <a:gd name="T61" fmla="*/ 402 h 1112"/>
                  <a:gd name="T62" fmla="*/ 735 w 899"/>
                  <a:gd name="T63" fmla="*/ 344 h 1112"/>
                  <a:gd name="T64" fmla="*/ 732 w 899"/>
                  <a:gd name="T65" fmla="*/ 319 h 1112"/>
                  <a:gd name="T66" fmla="*/ 781 w 899"/>
                  <a:gd name="T67" fmla="*/ 278 h 1112"/>
                  <a:gd name="T68" fmla="*/ 792 w 899"/>
                  <a:gd name="T69" fmla="*/ 240 h 1112"/>
                  <a:gd name="T70" fmla="*/ 779 w 899"/>
                  <a:gd name="T71" fmla="*/ 232 h 1112"/>
                  <a:gd name="T72" fmla="*/ 792 w 899"/>
                  <a:gd name="T73" fmla="*/ 207 h 1112"/>
                  <a:gd name="T74" fmla="*/ 792 w 899"/>
                  <a:gd name="T75" fmla="*/ 188 h 1112"/>
                  <a:gd name="T76" fmla="*/ 765 w 899"/>
                  <a:gd name="T77" fmla="*/ 161 h 1112"/>
                  <a:gd name="T78" fmla="*/ 770 w 899"/>
                  <a:gd name="T79" fmla="*/ 120 h 1112"/>
                  <a:gd name="T80" fmla="*/ 751 w 899"/>
                  <a:gd name="T81" fmla="*/ 52 h 1112"/>
                  <a:gd name="T82" fmla="*/ 838 w 899"/>
                  <a:gd name="T83" fmla="*/ 13 h 1112"/>
                  <a:gd name="T84" fmla="*/ 893 w 899"/>
                  <a:gd name="T85" fmla="*/ 13 h 1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899" h="1112">
                    <a:moveTo>
                      <a:pt x="0" y="1095"/>
                    </a:moveTo>
                    <a:lnTo>
                      <a:pt x="0" y="1097"/>
                    </a:lnTo>
                    <a:lnTo>
                      <a:pt x="11" y="1108"/>
                    </a:lnTo>
                    <a:lnTo>
                      <a:pt x="17" y="1112"/>
                    </a:lnTo>
                    <a:lnTo>
                      <a:pt x="30" y="1112"/>
                    </a:lnTo>
                    <a:lnTo>
                      <a:pt x="55" y="1105"/>
                    </a:lnTo>
                    <a:lnTo>
                      <a:pt x="64" y="1105"/>
                    </a:lnTo>
                    <a:lnTo>
                      <a:pt x="77" y="1092"/>
                    </a:lnTo>
                    <a:lnTo>
                      <a:pt x="84" y="1090"/>
                    </a:lnTo>
                    <a:lnTo>
                      <a:pt x="102" y="1090"/>
                    </a:lnTo>
                    <a:lnTo>
                      <a:pt x="120" y="1086"/>
                    </a:lnTo>
                    <a:lnTo>
                      <a:pt x="135" y="1081"/>
                    </a:lnTo>
                    <a:lnTo>
                      <a:pt x="151" y="1083"/>
                    </a:lnTo>
                    <a:lnTo>
                      <a:pt x="153" y="1083"/>
                    </a:lnTo>
                    <a:lnTo>
                      <a:pt x="162" y="1081"/>
                    </a:lnTo>
                    <a:lnTo>
                      <a:pt x="173" y="1070"/>
                    </a:lnTo>
                    <a:lnTo>
                      <a:pt x="186" y="1048"/>
                    </a:lnTo>
                    <a:lnTo>
                      <a:pt x="189" y="1048"/>
                    </a:lnTo>
                    <a:lnTo>
                      <a:pt x="200" y="1041"/>
                    </a:lnTo>
                    <a:lnTo>
                      <a:pt x="216" y="1041"/>
                    </a:lnTo>
                    <a:lnTo>
                      <a:pt x="249" y="1019"/>
                    </a:lnTo>
                    <a:lnTo>
                      <a:pt x="251" y="1015"/>
                    </a:lnTo>
                    <a:lnTo>
                      <a:pt x="251" y="1008"/>
                    </a:lnTo>
                    <a:lnTo>
                      <a:pt x="237" y="981"/>
                    </a:lnTo>
                    <a:lnTo>
                      <a:pt x="237" y="977"/>
                    </a:lnTo>
                    <a:lnTo>
                      <a:pt x="235" y="964"/>
                    </a:lnTo>
                    <a:lnTo>
                      <a:pt x="240" y="942"/>
                    </a:lnTo>
                    <a:lnTo>
                      <a:pt x="248" y="937"/>
                    </a:lnTo>
                    <a:lnTo>
                      <a:pt x="260" y="931"/>
                    </a:lnTo>
                    <a:lnTo>
                      <a:pt x="262" y="931"/>
                    </a:lnTo>
                    <a:lnTo>
                      <a:pt x="268" y="930"/>
                    </a:lnTo>
                    <a:lnTo>
                      <a:pt x="268" y="928"/>
                    </a:lnTo>
                    <a:lnTo>
                      <a:pt x="282" y="906"/>
                    </a:lnTo>
                    <a:lnTo>
                      <a:pt x="292" y="866"/>
                    </a:lnTo>
                    <a:lnTo>
                      <a:pt x="292" y="865"/>
                    </a:lnTo>
                    <a:lnTo>
                      <a:pt x="309" y="865"/>
                    </a:lnTo>
                    <a:lnTo>
                      <a:pt x="322" y="857"/>
                    </a:lnTo>
                    <a:lnTo>
                      <a:pt x="336" y="839"/>
                    </a:lnTo>
                    <a:lnTo>
                      <a:pt x="355" y="824"/>
                    </a:lnTo>
                    <a:lnTo>
                      <a:pt x="410" y="811"/>
                    </a:lnTo>
                    <a:lnTo>
                      <a:pt x="432" y="800"/>
                    </a:lnTo>
                    <a:lnTo>
                      <a:pt x="457" y="799"/>
                    </a:lnTo>
                    <a:lnTo>
                      <a:pt x="517" y="821"/>
                    </a:lnTo>
                    <a:lnTo>
                      <a:pt x="521" y="821"/>
                    </a:lnTo>
                    <a:lnTo>
                      <a:pt x="533" y="813"/>
                    </a:lnTo>
                    <a:lnTo>
                      <a:pt x="550" y="797"/>
                    </a:lnTo>
                    <a:lnTo>
                      <a:pt x="561" y="789"/>
                    </a:lnTo>
                    <a:lnTo>
                      <a:pt x="563" y="789"/>
                    </a:lnTo>
                    <a:lnTo>
                      <a:pt x="566" y="792"/>
                    </a:lnTo>
                    <a:lnTo>
                      <a:pt x="566" y="795"/>
                    </a:lnTo>
                    <a:lnTo>
                      <a:pt x="588" y="830"/>
                    </a:lnTo>
                    <a:lnTo>
                      <a:pt x="630" y="830"/>
                    </a:lnTo>
                    <a:lnTo>
                      <a:pt x="639" y="835"/>
                    </a:lnTo>
                    <a:lnTo>
                      <a:pt x="637" y="841"/>
                    </a:lnTo>
                    <a:lnTo>
                      <a:pt x="634" y="844"/>
                    </a:lnTo>
                    <a:lnTo>
                      <a:pt x="634" y="849"/>
                    </a:lnTo>
                    <a:lnTo>
                      <a:pt x="637" y="852"/>
                    </a:lnTo>
                    <a:lnTo>
                      <a:pt x="639" y="857"/>
                    </a:lnTo>
                    <a:lnTo>
                      <a:pt x="645" y="879"/>
                    </a:lnTo>
                    <a:lnTo>
                      <a:pt x="666" y="879"/>
                    </a:lnTo>
                    <a:lnTo>
                      <a:pt x="683" y="898"/>
                    </a:lnTo>
                    <a:lnTo>
                      <a:pt x="692" y="919"/>
                    </a:lnTo>
                    <a:lnTo>
                      <a:pt x="692" y="923"/>
                    </a:lnTo>
                    <a:lnTo>
                      <a:pt x="703" y="939"/>
                    </a:lnTo>
                    <a:lnTo>
                      <a:pt x="703" y="941"/>
                    </a:lnTo>
                    <a:lnTo>
                      <a:pt x="705" y="942"/>
                    </a:lnTo>
                    <a:lnTo>
                      <a:pt x="707" y="944"/>
                    </a:lnTo>
                    <a:lnTo>
                      <a:pt x="719" y="944"/>
                    </a:lnTo>
                    <a:lnTo>
                      <a:pt x="724" y="942"/>
                    </a:lnTo>
                    <a:lnTo>
                      <a:pt x="730" y="937"/>
                    </a:lnTo>
                    <a:lnTo>
                      <a:pt x="741" y="917"/>
                    </a:lnTo>
                    <a:lnTo>
                      <a:pt x="759" y="901"/>
                    </a:lnTo>
                    <a:lnTo>
                      <a:pt x="774" y="879"/>
                    </a:lnTo>
                    <a:lnTo>
                      <a:pt x="772" y="854"/>
                    </a:lnTo>
                    <a:lnTo>
                      <a:pt x="770" y="841"/>
                    </a:lnTo>
                    <a:lnTo>
                      <a:pt x="770" y="822"/>
                    </a:lnTo>
                    <a:lnTo>
                      <a:pt x="787" y="810"/>
                    </a:lnTo>
                    <a:lnTo>
                      <a:pt x="805" y="786"/>
                    </a:lnTo>
                    <a:lnTo>
                      <a:pt x="809" y="777"/>
                    </a:lnTo>
                    <a:lnTo>
                      <a:pt x="812" y="762"/>
                    </a:lnTo>
                    <a:lnTo>
                      <a:pt x="812" y="751"/>
                    </a:lnTo>
                    <a:lnTo>
                      <a:pt x="792" y="691"/>
                    </a:lnTo>
                    <a:lnTo>
                      <a:pt x="795" y="614"/>
                    </a:lnTo>
                    <a:lnTo>
                      <a:pt x="794" y="606"/>
                    </a:lnTo>
                    <a:lnTo>
                      <a:pt x="781" y="576"/>
                    </a:lnTo>
                    <a:lnTo>
                      <a:pt x="772" y="568"/>
                    </a:lnTo>
                    <a:lnTo>
                      <a:pt x="759" y="560"/>
                    </a:lnTo>
                    <a:lnTo>
                      <a:pt x="719" y="502"/>
                    </a:lnTo>
                    <a:lnTo>
                      <a:pt x="741" y="462"/>
                    </a:lnTo>
                    <a:lnTo>
                      <a:pt x="751" y="451"/>
                    </a:lnTo>
                    <a:lnTo>
                      <a:pt x="765" y="418"/>
                    </a:lnTo>
                    <a:lnTo>
                      <a:pt x="762" y="402"/>
                    </a:lnTo>
                    <a:lnTo>
                      <a:pt x="757" y="402"/>
                    </a:lnTo>
                    <a:lnTo>
                      <a:pt x="746" y="385"/>
                    </a:lnTo>
                    <a:lnTo>
                      <a:pt x="741" y="358"/>
                    </a:lnTo>
                    <a:lnTo>
                      <a:pt x="735" y="344"/>
                    </a:lnTo>
                    <a:lnTo>
                      <a:pt x="729" y="341"/>
                    </a:lnTo>
                    <a:lnTo>
                      <a:pt x="729" y="330"/>
                    </a:lnTo>
                    <a:lnTo>
                      <a:pt x="732" y="319"/>
                    </a:lnTo>
                    <a:lnTo>
                      <a:pt x="763" y="292"/>
                    </a:lnTo>
                    <a:lnTo>
                      <a:pt x="768" y="289"/>
                    </a:lnTo>
                    <a:lnTo>
                      <a:pt x="781" y="278"/>
                    </a:lnTo>
                    <a:lnTo>
                      <a:pt x="792" y="265"/>
                    </a:lnTo>
                    <a:lnTo>
                      <a:pt x="798" y="251"/>
                    </a:lnTo>
                    <a:lnTo>
                      <a:pt x="792" y="240"/>
                    </a:lnTo>
                    <a:lnTo>
                      <a:pt x="790" y="240"/>
                    </a:lnTo>
                    <a:lnTo>
                      <a:pt x="781" y="238"/>
                    </a:lnTo>
                    <a:lnTo>
                      <a:pt x="779" y="232"/>
                    </a:lnTo>
                    <a:lnTo>
                      <a:pt x="779" y="224"/>
                    </a:lnTo>
                    <a:lnTo>
                      <a:pt x="783" y="216"/>
                    </a:lnTo>
                    <a:lnTo>
                      <a:pt x="792" y="207"/>
                    </a:lnTo>
                    <a:lnTo>
                      <a:pt x="792" y="205"/>
                    </a:lnTo>
                    <a:lnTo>
                      <a:pt x="794" y="194"/>
                    </a:lnTo>
                    <a:lnTo>
                      <a:pt x="792" y="188"/>
                    </a:lnTo>
                    <a:lnTo>
                      <a:pt x="774" y="177"/>
                    </a:lnTo>
                    <a:lnTo>
                      <a:pt x="770" y="169"/>
                    </a:lnTo>
                    <a:lnTo>
                      <a:pt x="765" y="161"/>
                    </a:lnTo>
                    <a:lnTo>
                      <a:pt x="768" y="155"/>
                    </a:lnTo>
                    <a:lnTo>
                      <a:pt x="770" y="144"/>
                    </a:lnTo>
                    <a:lnTo>
                      <a:pt x="770" y="120"/>
                    </a:lnTo>
                    <a:lnTo>
                      <a:pt x="763" y="111"/>
                    </a:lnTo>
                    <a:lnTo>
                      <a:pt x="752" y="93"/>
                    </a:lnTo>
                    <a:lnTo>
                      <a:pt x="751" y="52"/>
                    </a:lnTo>
                    <a:lnTo>
                      <a:pt x="774" y="25"/>
                    </a:lnTo>
                    <a:lnTo>
                      <a:pt x="795" y="24"/>
                    </a:lnTo>
                    <a:lnTo>
                      <a:pt x="838" y="13"/>
                    </a:lnTo>
                    <a:lnTo>
                      <a:pt x="872" y="16"/>
                    </a:lnTo>
                    <a:lnTo>
                      <a:pt x="890" y="14"/>
                    </a:lnTo>
                    <a:lnTo>
                      <a:pt x="893" y="13"/>
                    </a:lnTo>
                    <a:lnTo>
                      <a:pt x="893" y="5"/>
                    </a:lnTo>
                    <a:lnTo>
                      <a:pt x="899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571">
                <a:extLst>
                  <a:ext uri="{FF2B5EF4-FFF2-40B4-BE49-F238E27FC236}">
                    <a16:creationId xmlns:a16="http://schemas.microsoft.com/office/drawing/2014/main" id="{4EA5DA4A-1DB8-FC6F-BC42-931ACF870E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48" y="3501"/>
                <a:ext cx="213" cy="652"/>
              </a:xfrm>
              <a:custGeom>
                <a:avLst/>
                <a:gdLst>
                  <a:gd name="T0" fmla="*/ 1106 w 1486"/>
                  <a:gd name="T1" fmla="*/ 67 h 4559"/>
                  <a:gd name="T2" fmla="*/ 1123 w 1486"/>
                  <a:gd name="T3" fmla="*/ 187 h 4559"/>
                  <a:gd name="T4" fmla="*/ 1148 w 1486"/>
                  <a:gd name="T5" fmla="*/ 300 h 4559"/>
                  <a:gd name="T6" fmla="*/ 1186 w 1486"/>
                  <a:gd name="T7" fmla="*/ 477 h 4559"/>
                  <a:gd name="T8" fmla="*/ 1168 w 1486"/>
                  <a:gd name="T9" fmla="*/ 679 h 4559"/>
                  <a:gd name="T10" fmla="*/ 1183 w 1486"/>
                  <a:gd name="T11" fmla="*/ 1017 h 4559"/>
                  <a:gd name="T12" fmla="*/ 1355 w 1486"/>
                  <a:gd name="T13" fmla="*/ 1318 h 4559"/>
                  <a:gd name="T14" fmla="*/ 1396 w 1486"/>
                  <a:gd name="T15" fmla="*/ 1589 h 4559"/>
                  <a:gd name="T16" fmla="*/ 1420 w 1486"/>
                  <a:gd name="T17" fmla="*/ 1864 h 4559"/>
                  <a:gd name="T18" fmla="*/ 1461 w 1486"/>
                  <a:gd name="T19" fmla="*/ 2064 h 4559"/>
                  <a:gd name="T20" fmla="*/ 1485 w 1486"/>
                  <a:gd name="T21" fmla="*/ 2454 h 4559"/>
                  <a:gd name="T22" fmla="*/ 1439 w 1486"/>
                  <a:gd name="T23" fmla="*/ 2539 h 4559"/>
                  <a:gd name="T24" fmla="*/ 1235 w 1486"/>
                  <a:gd name="T25" fmla="*/ 2927 h 4559"/>
                  <a:gd name="T26" fmla="*/ 1230 w 1486"/>
                  <a:gd name="T27" fmla="*/ 3060 h 4559"/>
                  <a:gd name="T28" fmla="*/ 1234 w 1486"/>
                  <a:gd name="T29" fmla="*/ 3171 h 4559"/>
                  <a:gd name="T30" fmla="*/ 1234 w 1486"/>
                  <a:gd name="T31" fmla="*/ 3338 h 4559"/>
                  <a:gd name="T32" fmla="*/ 1268 w 1486"/>
                  <a:gd name="T33" fmla="*/ 3422 h 4559"/>
                  <a:gd name="T34" fmla="*/ 1268 w 1486"/>
                  <a:gd name="T35" fmla="*/ 3597 h 4559"/>
                  <a:gd name="T36" fmla="*/ 1234 w 1486"/>
                  <a:gd name="T37" fmla="*/ 3639 h 4559"/>
                  <a:gd name="T38" fmla="*/ 1241 w 1486"/>
                  <a:gd name="T39" fmla="*/ 3748 h 4559"/>
                  <a:gd name="T40" fmla="*/ 1205 w 1486"/>
                  <a:gd name="T41" fmla="*/ 3781 h 4559"/>
                  <a:gd name="T42" fmla="*/ 1170 w 1486"/>
                  <a:gd name="T43" fmla="*/ 3805 h 4559"/>
                  <a:gd name="T44" fmla="*/ 1144 w 1486"/>
                  <a:gd name="T45" fmla="*/ 3838 h 4559"/>
                  <a:gd name="T46" fmla="*/ 1101 w 1486"/>
                  <a:gd name="T47" fmla="*/ 3824 h 4559"/>
                  <a:gd name="T48" fmla="*/ 1073 w 1486"/>
                  <a:gd name="T49" fmla="*/ 3870 h 4559"/>
                  <a:gd name="T50" fmla="*/ 1109 w 1486"/>
                  <a:gd name="T51" fmla="*/ 3893 h 4559"/>
                  <a:gd name="T52" fmla="*/ 1172 w 1486"/>
                  <a:gd name="T53" fmla="*/ 3906 h 4559"/>
                  <a:gd name="T54" fmla="*/ 1191 w 1486"/>
                  <a:gd name="T55" fmla="*/ 3955 h 4559"/>
                  <a:gd name="T56" fmla="*/ 1161 w 1486"/>
                  <a:gd name="T57" fmla="*/ 4001 h 4559"/>
                  <a:gd name="T58" fmla="*/ 1081 w 1486"/>
                  <a:gd name="T59" fmla="*/ 4084 h 4559"/>
                  <a:gd name="T60" fmla="*/ 1044 w 1486"/>
                  <a:gd name="T61" fmla="*/ 4095 h 4559"/>
                  <a:gd name="T62" fmla="*/ 1066 w 1486"/>
                  <a:gd name="T63" fmla="*/ 4117 h 4559"/>
                  <a:gd name="T64" fmla="*/ 1055 w 1486"/>
                  <a:gd name="T65" fmla="*/ 4185 h 4559"/>
                  <a:gd name="T66" fmla="*/ 1079 w 1486"/>
                  <a:gd name="T67" fmla="*/ 4228 h 4559"/>
                  <a:gd name="T68" fmla="*/ 959 w 1486"/>
                  <a:gd name="T69" fmla="*/ 4346 h 4559"/>
                  <a:gd name="T70" fmla="*/ 939 w 1486"/>
                  <a:gd name="T71" fmla="*/ 4425 h 4559"/>
                  <a:gd name="T72" fmla="*/ 1048 w 1486"/>
                  <a:gd name="T73" fmla="*/ 4374 h 4559"/>
                  <a:gd name="T74" fmla="*/ 994 w 1486"/>
                  <a:gd name="T75" fmla="*/ 4493 h 4559"/>
                  <a:gd name="T76" fmla="*/ 882 w 1486"/>
                  <a:gd name="T77" fmla="*/ 4556 h 4559"/>
                  <a:gd name="T78" fmla="*/ 804 w 1486"/>
                  <a:gd name="T79" fmla="*/ 4501 h 4559"/>
                  <a:gd name="T80" fmla="*/ 721 w 1486"/>
                  <a:gd name="T81" fmla="*/ 4496 h 4559"/>
                  <a:gd name="T82" fmla="*/ 716 w 1486"/>
                  <a:gd name="T83" fmla="*/ 4412 h 4559"/>
                  <a:gd name="T84" fmla="*/ 740 w 1486"/>
                  <a:gd name="T85" fmla="*/ 4359 h 4559"/>
                  <a:gd name="T86" fmla="*/ 691 w 1486"/>
                  <a:gd name="T87" fmla="*/ 4351 h 4559"/>
                  <a:gd name="T88" fmla="*/ 658 w 1486"/>
                  <a:gd name="T89" fmla="*/ 4368 h 4559"/>
                  <a:gd name="T90" fmla="*/ 640 w 1486"/>
                  <a:gd name="T91" fmla="*/ 4299 h 4559"/>
                  <a:gd name="T92" fmla="*/ 582 w 1486"/>
                  <a:gd name="T93" fmla="*/ 4330 h 4559"/>
                  <a:gd name="T94" fmla="*/ 555 w 1486"/>
                  <a:gd name="T95" fmla="*/ 4305 h 4559"/>
                  <a:gd name="T96" fmla="*/ 481 w 1486"/>
                  <a:gd name="T97" fmla="*/ 4270 h 4559"/>
                  <a:gd name="T98" fmla="*/ 393 w 1486"/>
                  <a:gd name="T99" fmla="*/ 4248 h 4559"/>
                  <a:gd name="T100" fmla="*/ 320 w 1486"/>
                  <a:gd name="T101" fmla="*/ 4234 h 4559"/>
                  <a:gd name="T102" fmla="*/ 243 w 1486"/>
                  <a:gd name="T103" fmla="*/ 4226 h 4559"/>
                  <a:gd name="T104" fmla="*/ 194 w 1486"/>
                  <a:gd name="T105" fmla="*/ 4188 h 4559"/>
                  <a:gd name="T106" fmla="*/ 164 w 1486"/>
                  <a:gd name="T107" fmla="*/ 4128 h 4559"/>
                  <a:gd name="T108" fmla="*/ 39 w 1486"/>
                  <a:gd name="T109" fmla="*/ 4099 h 4559"/>
                  <a:gd name="T110" fmla="*/ 28 w 1486"/>
                  <a:gd name="T111" fmla="*/ 4013 h 4559"/>
                  <a:gd name="T112" fmla="*/ 32 w 1486"/>
                  <a:gd name="T113" fmla="*/ 3903 h 4559"/>
                  <a:gd name="T114" fmla="*/ 98 w 1486"/>
                  <a:gd name="T115" fmla="*/ 3873 h 45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486" h="4559">
                    <a:moveTo>
                      <a:pt x="1019" y="0"/>
                    </a:moveTo>
                    <a:lnTo>
                      <a:pt x="1028" y="5"/>
                    </a:lnTo>
                    <a:lnTo>
                      <a:pt x="1035" y="16"/>
                    </a:lnTo>
                    <a:lnTo>
                      <a:pt x="1052" y="27"/>
                    </a:lnTo>
                    <a:lnTo>
                      <a:pt x="1070" y="48"/>
                    </a:lnTo>
                    <a:lnTo>
                      <a:pt x="1082" y="56"/>
                    </a:lnTo>
                    <a:lnTo>
                      <a:pt x="1095" y="60"/>
                    </a:lnTo>
                    <a:lnTo>
                      <a:pt x="1106" y="67"/>
                    </a:lnTo>
                    <a:lnTo>
                      <a:pt x="1104" y="80"/>
                    </a:lnTo>
                    <a:lnTo>
                      <a:pt x="1093" y="100"/>
                    </a:lnTo>
                    <a:lnTo>
                      <a:pt x="1090" y="124"/>
                    </a:lnTo>
                    <a:lnTo>
                      <a:pt x="1093" y="138"/>
                    </a:lnTo>
                    <a:lnTo>
                      <a:pt x="1101" y="158"/>
                    </a:lnTo>
                    <a:lnTo>
                      <a:pt x="1112" y="174"/>
                    </a:lnTo>
                    <a:lnTo>
                      <a:pt x="1123" y="182"/>
                    </a:lnTo>
                    <a:lnTo>
                      <a:pt x="1123" y="187"/>
                    </a:lnTo>
                    <a:lnTo>
                      <a:pt x="1126" y="193"/>
                    </a:lnTo>
                    <a:lnTo>
                      <a:pt x="1125" y="204"/>
                    </a:lnTo>
                    <a:lnTo>
                      <a:pt x="1128" y="223"/>
                    </a:lnTo>
                    <a:lnTo>
                      <a:pt x="1136" y="240"/>
                    </a:lnTo>
                    <a:lnTo>
                      <a:pt x="1142" y="267"/>
                    </a:lnTo>
                    <a:lnTo>
                      <a:pt x="1139" y="275"/>
                    </a:lnTo>
                    <a:lnTo>
                      <a:pt x="1142" y="288"/>
                    </a:lnTo>
                    <a:lnTo>
                      <a:pt x="1148" y="300"/>
                    </a:lnTo>
                    <a:lnTo>
                      <a:pt x="1150" y="335"/>
                    </a:lnTo>
                    <a:lnTo>
                      <a:pt x="1159" y="368"/>
                    </a:lnTo>
                    <a:lnTo>
                      <a:pt x="1164" y="375"/>
                    </a:lnTo>
                    <a:lnTo>
                      <a:pt x="1179" y="420"/>
                    </a:lnTo>
                    <a:lnTo>
                      <a:pt x="1179" y="433"/>
                    </a:lnTo>
                    <a:lnTo>
                      <a:pt x="1175" y="460"/>
                    </a:lnTo>
                    <a:lnTo>
                      <a:pt x="1180" y="471"/>
                    </a:lnTo>
                    <a:lnTo>
                      <a:pt x="1186" y="477"/>
                    </a:lnTo>
                    <a:lnTo>
                      <a:pt x="1188" y="480"/>
                    </a:lnTo>
                    <a:lnTo>
                      <a:pt x="1191" y="513"/>
                    </a:lnTo>
                    <a:lnTo>
                      <a:pt x="1201" y="531"/>
                    </a:lnTo>
                    <a:lnTo>
                      <a:pt x="1208" y="559"/>
                    </a:lnTo>
                    <a:lnTo>
                      <a:pt x="1208" y="575"/>
                    </a:lnTo>
                    <a:lnTo>
                      <a:pt x="1197" y="608"/>
                    </a:lnTo>
                    <a:lnTo>
                      <a:pt x="1172" y="657"/>
                    </a:lnTo>
                    <a:lnTo>
                      <a:pt x="1168" y="679"/>
                    </a:lnTo>
                    <a:lnTo>
                      <a:pt x="1168" y="706"/>
                    </a:lnTo>
                    <a:lnTo>
                      <a:pt x="1161" y="717"/>
                    </a:lnTo>
                    <a:lnTo>
                      <a:pt x="1159" y="764"/>
                    </a:lnTo>
                    <a:lnTo>
                      <a:pt x="1150" y="826"/>
                    </a:lnTo>
                    <a:lnTo>
                      <a:pt x="1153" y="851"/>
                    </a:lnTo>
                    <a:lnTo>
                      <a:pt x="1142" y="901"/>
                    </a:lnTo>
                    <a:lnTo>
                      <a:pt x="1150" y="954"/>
                    </a:lnTo>
                    <a:lnTo>
                      <a:pt x="1183" y="1017"/>
                    </a:lnTo>
                    <a:lnTo>
                      <a:pt x="1301" y="1154"/>
                    </a:lnTo>
                    <a:lnTo>
                      <a:pt x="1332" y="1206"/>
                    </a:lnTo>
                    <a:lnTo>
                      <a:pt x="1347" y="1256"/>
                    </a:lnTo>
                    <a:lnTo>
                      <a:pt x="1347" y="1263"/>
                    </a:lnTo>
                    <a:lnTo>
                      <a:pt x="1352" y="1271"/>
                    </a:lnTo>
                    <a:lnTo>
                      <a:pt x="1352" y="1304"/>
                    </a:lnTo>
                    <a:lnTo>
                      <a:pt x="1354" y="1318"/>
                    </a:lnTo>
                    <a:lnTo>
                      <a:pt x="1355" y="1318"/>
                    </a:lnTo>
                    <a:lnTo>
                      <a:pt x="1352" y="1387"/>
                    </a:lnTo>
                    <a:lnTo>
                      <a:pt x="1354" y="1414"/>
                    </a:lnTo>
                    <a:lnTo>
                      <a:pt x="1374" y="1474"/>
                    </a:lnTo>
                    <a:lnTo>
                      <a:pt x="1385" y="1493"/>
                    </a:lnTo>
                    <a:lnTo>
                      <a:pt x="1385" y="1498"/>
                    </a:lnTo>
                    <a:lnTo>
                      <a:pt x="1387" y="1500"/>
                    </a:lnTo>
                    <a:lnTo>
                      <a:pt x="1387" y="1544"/>
                    </a:lnTo>
                    <a:lnTo>
                      <a:pt x="1396" y="1589"/>
                    </a:lnTo>
                    <a:lnTo>
                      <a:pt x="1390" y="1610"/>
                    </a:lnTo>
                    <a:lnTo>
                      <a:pt x="1387" y="1689"/>
                    </a:lnTo>
                    <a:lnTo>
                      <a:pt x="1385" y="1697"/>
                    </a:lnTo>
                    <a:lnTo>
                      <a:pt x="1387" y="1747"/>
                    </a:lnTo>
                    <a:lnTo>
                      <a:pt x="1399" y="1791"/>
                    </a:lnTo>
                    <a:lnTo>
                      <a:pt x="1399" y="1796"/>
                    </a:lnTo>
                    <a:lnTo>
                      <a:pt x="1412" y="1842"/>
                    </a:lnTo>
                    <a:lnTo>
                      <a:pt x="1420" y="1864"/>
                    </a:lnTo>
                    <a:lnTo>
                      <a:pt x="1431" y="1880"/>
                    </a:lnTo>
                    <a:lnTo>
                      <a:pt x="1434" y="1893"/>
                    </a:lnTo>
                    <a:lnTo>
                      <a:pt x="1437" y="1897"/>
                    </a:lnTo>
                    <a:lnTo>
                      <a:pt x="1452" y="1955"/>
                    </a:lnTo>
                    <a:lnTo>
                      <a:pt x="1459" y="1970"/>
                    </a:lnTo>
                    <a:lnTo>
                      <a:pt x="1461" y="1971"/>
                    </a:lnTo>
                    <a:lnTo>
                      <a:pt x="1463" y="1981"/>
                    </a:lnTo>
                    <a:lnTo>
                      <a:pt x="1461" y="2064"/>
                    </a:lnTo>
                    <a:lnTo>
                      <a:pt x="1459" y="2079"/>
                    </a:lnTo>
                    <a:lnTo>
                      <a:pt x="1459" y="2115"/>
                    </a:lnTo>
                    <a:lnTo>
                      <a:pt x="1481" y="2235"/>
                    </a:lnTo>
                    <a:lnTo>
                      <a:pt x="1475" y="2273"/>
                    </a:lnTo>
                    <a:lnTo>
                      <a:pt x="1478" y="2279"/>
                    </a:lnTo>
                    <a:lnTo>
                      <a:pt x="1478" y="2315"/>
                    </a:lnTo>
                    <a:lnTo>
                      <a:pt x="1486" y="2361"/>
                    </a:lnTo>
                    <a:lnTo>
                      <a:pt x="1485" y="2454"/>
                    </a:lnTo>
                    <a:lnTo>
                      <a:pt x="1483" y="2472"/>
                    </a:lnTo>
                    <a:lnTo>
                      <a:pt x="1483" y="2473"/>
                    </a:lnTo>
                    <a:lnTo>
                      <a:pt x="1478" y="2475"/>
                    </a:lnTo>
                    <a:lnTo>
                      <a:pt x="1472" y="2486"/>
                    </a:lnTo>
                    <a:lnTo>
                      <a:pt x="1472" y="2490"/>
                    </a:lnTo>
                    <a:lnTo>
                      <a:pt x="1464" y="2495"/>
                    </a:lnTo>
                    <a:lnTo>
                      <a:pt x="1439" y="2538"/>
                    </a:lnTo>
                    <a:lnTo>
                      <a:pt x="1439" y="2539"/>
                    </a:lnTo>
                    <a:lnTo>
                      <a:pt x="1347" y="2708"/>
                    </a:lnTo>
                    <a:lnTo>
                      <a:pt x="1336" y="2732"/>
                    </a:lnTo>
                    <a:lnTo>
                      <a:pt x="1308" y="2776"/>
                    </a:lnTo>
                    <a:lnTo>
                      <a:pt x="1286" y="2801"/>
                    </a:lnTo>
                    <a:lnTo>
                      <a:pt x="1284" y="2809"/>
                    </a:lnTo>
                    <a:lnTo>
                      <a:pt x="1256" y="2856"/>
                    </a:lnTo>
                    <a:lnTo>
                      <a:pt x="1237" y="2901"/>
                    </a:lnTo>
                    <a:lnTo>
                      <a:pt x="1235" y="2927"/>
                    </a:lnTo>
                    <a:lnTo>
                      <a:pt x="1237" y="2943"/>
                    </a:lnTo>
                    <a:lnTo>
                      <a:pt x="1241" y="2954"/>
                    </a:lnTo>
                    <a:lnTo>
                      <a:pt x="1243" y="2954"/>
                    </a:lnTo>
                    <a:lnTo>
                      <a:pt x="1248" y="2976"/>
                    </a:lnTo>
                    <a:lnTo>
                      <a:pt x="1246" y="2987"/>
                    </a:lnTo>
                    <a:lnTo>
                      <a:pt x="1246" y="3019"/>
                    </a:lnTo>
                    <a:lnTo>
                      <a:pt x="1230" y="3051"/>
                    </a:lnTo>
                    <a:lnTo>
                      <a:pt x="1230" y="3060"/>
                    </a:lnTo>
                    <a:lnTo>
                      <a:pt x="1226" y="3063"/>
                    </a:lnTo>
                    <a:lnTo>
                      <a:pt x="1226" y="3065"/>
                    </a:lnTo>
                    <a:lnTo>
                      <a:pt x="1224" y="3073"/>
                    </a:lnTo>
                    <a:lnTo>
                      <a:pt x="1226" y="3085"/>
                    </a:lnTo>
                    <a:lnTo>
                      <a:pt x="1223" y="3106"/>
                    </a:lnTo>
                    <a:lnTo>
                      <a:pt x="1223" y="3136"/>
                    </a:lnTo>
                    <a:lnTo>
                      <a:pt x="1234" y="3167"/>
                    </a:lnTo>
                    <a:lnTo>
                      <a:pt x="1234" y="3171"/>
                    </a:lnTo>
                    <a:lnTo>
                      <a:pt x="1251" y="3260"/>
                    </a:lnTo>
                    <a:lnTo>
                      <a:pt x="1251" y="3284"/>
                    </a:lnTo>
                    <a:lnTo>
                      <a:pt x="1246" y="3289"/>
                    </a:lnTo>
                    <a:lnTo>
                      <a:pt x="1246" y="3295"/>
                    </a:lnTo>
                    <a:lnTo>
                      <a:pt x="1235" y="3333"/>
                    </a:lnTo>
                    <a:lnTo>
                      <a:pt x="1234" y="3333"/>
                    </a:lnTo>
                    <a:lnTo>
                      <a:pt x="1232" y="3336"/>
                    </a:lnTo>
                    <a:lnTo>
                      <a:pt x="1234" y="3338"/>
                    </a:lnTo>
                    <a:lnTo>
                      <a:pt x="1237" y="3352"/>
                    </a:lnTo>
                    <a:lnTo>
                      <a:pt x="1246" y="3360"/>
                    </a:lnTo>
                    <a:lnTo>
                      <a:pt x="1246" y="3380"/>
                    </a:lnTo>
                    <a:lnTo>
                      <a:pt x="1248" y="3391"/>
                    </a:lnTo>
                    <a:lnTo>
                      <a:pt x="1256" y="3402"/>
                    </a:lnTo>
                    <a:lnTo>
                      <a:pt x="1257" y="3402"/>
                    </a:lnTo>
                    <a:lnTo>
                      <a:pt x="1259" y="3407"/>
                    </a:lnTo>
                    <a:lnTo>
                      <a:pt x="1268" y="3422"/>
                    </a:lnTo>
                    <a:lnTo>
                      <a:pt x="1267" y="3464"/>
                    </a:lnTo>
                    <a:lnTo>
                      <a:pt x="1270" y="3486"/>
                    </a:lnTo>
                    <a:lnTo>
                      <a:pt x="1270" y="3489"/>
                    </a:lnTo>
                    <a:lnTo>
                      <a:pt x="1267" y="3510"/>
                    </a:lnTo>
                    <a:lnTo>
                      <a:pt x="1267" y="3524"/>
                    </a:lnTo>
                    <a:lnTo>
                      <a:pt x="1273" y="3549"/>
                    </a:lnTo>
                    <a:lnTo>
                      <a:pt x="1268" y="3562"/>
                    </a:lnTo>
                    <a:lnTo>
                      <a:pt x="1268" y="3597"/>
                    </a:lnTo>
                    <a:lnTo>
                      <a:pt x="1267" y="3606"/>
                    </a:lnTo>
                    <a:lnTo>
                      <a:pt x="1268" y="3628"/>
                    </a:lnTo>
                    <a:lnTo>
                      <a:pt x="1251" y="3639"/>
                    </a:lnTo>
                    <a:lnTo>
                      <a:pt x="1248" y="3639"/>
                    </a:lnTo>
                    <a:lnTo>
                      <a:pt x="1243" y="3633"/>
                    </a:lnTo>
                    <a:lnTo>
                      <a:pt x="1241" y="3633"/>
                    </a:lnTo>
                    <a:lnTo>
                      <a:pt x="1241" y="3639"/>
                    </a:lnTo>
                    <a:lnTo>
                      <a:pt x="1234" y="3639"/>
                    </a:lnTo>
                    <a:lnTo>
                      <a:pt x="1230" y="3642"/>
                    </a:lnTo>
                    <a:lnTo>
                      <a:pt x="1213" y="3666"/>
                    </a:lnTo>
                    <a:lnTo>
                      <a:pt x="1213" y="3674"/>
                    </a:lnTo>
                    <a:lnTo>
                      <a:pt x="1219" y="3682"/>
                    </a:lnTo>
                    <a:lnTo>
                      <a:pt x="1219" y="3686"/>
                    </a:lnTo>
                    <a:lnTo>
                      <a:pt x="1246" y="3717"/>
                    </a:lnTo>
                    <a:lnTo>
                      <a:pt x="1246" y="3737"/>
                    </a:lnTo>
                    <a:lnTo>
                      <a:pt x="1241" y="3748"/>
                    </a:lnTo>
                    <a:lnTo>
                      <a:pt x="1232" y="3757"/>
                    </a:lnTo>
                    <a:lnTo>
                      <a:pt x="1226" y="3767"/>
                    </a:lnTo>
                    <a:lnTo>
                      <a:pt x="1221" y="3783"/>
                    </a:lnTo>
                    <a:lnTo>
                      <a:pt x="1219" y="3784"/>
                    </a:lnTo>
                    <a:lnTo>
                      <a:pt x="1219" y="3786"/>
                    </a:lnTo>
                    <a:lnTo>
                      <a:pt x="1208" y="3786"/>
                    </a:lnTo>
                    <a:lnTo>
                      <a:pt x="1205" y="3784"/>
                    </a:lnTo>
                    <a:lnTo>
                      <a:pt x="1205" y="3781"/>
                    </a:lnTo>
                    <a:lnTo>
                      <a:pt x="1201" y="3778"/>
                    </a:lnTo>
                    <a:lnTo>
                      <a:pt x="1199" y="3775"/>
                    </a:lnTo>
                    <a:lnTo>
                      <a:pt x="1186" y="3775"/>
                    </a:lnTo>
                    <a:lnTo>
                      <a:pt x="1179" y="3781"/>
                    </a:lnTo>
                    <a:lnTo>
                      <a:pt x="1172" y="3789"/>
                    </a:lnTo>
                    <a:lnTo>
                      <a:pt x="1172" y="3795"/>
                    </a:lnTo>
                    <a:lnTo>
                      <a:pt x="1170" y="3802"/>
                    </a:lnTo>
                    <a:lnTo>
                      <a:pt x="1170" y="3805"/>
                    </a:lnTo>
                    <a:lnTo>
                      <a:pt x="1172" y="3811"/>
                    </a:lnTo>
                    <a:lnTo>
                      <a:pt x="1197" y="3830"/>
                    </a:lnTo>
                    <a:lnTo>
                      <a:pt x="1197" y="3835"/>
                    </a:lnTo>
                    <a:lnTo>
                      <a:pt x="1190" y="3846"/>
                    </a:lnTo>
                    <a:lnTo>
                      <a:pt x="1161" y="3835"/>
                    </a:lnTo>
                    <a:lnTo>
                      <a:pt x="1148" y="3835"/>
                    </a:lnTo>
                    <a:lnTo>
                      <a:pt x="1147" y="3837"/>
                    </a:lnTo>
                    <a:lnTo>
                      <a:pt x="1144" y="3838"/>
                    </a:lnTo>
                    <a:lnTo>
                      <a:pt x="1139" y="3846"/>
                    </a:lnTo>
                    <a:lnTo>
                      <a:pt x="1136" y="3848"/>
                    </a:lnTo>
                    <a:lnTo>
                      <a:pt x="1134" y="3849"/>
                    </a:lnTo>
                    <a:lnTo>
                      <a:pt x="1123" y="3852"/>
                    </a:lnTo>
                    <a:lnTo>
                      <a:pt x="1117" y="3849"/>
                    </a:lnTo>
                    <a:lnTo>
                      <a:pt x="1112" y="3848"/>
                    </a:lnTo>
                    <a:lnTo>
                      <a:pt x="1117" y="3838"/>
                    </a:lnTo>
                    <a:lnTo>
                      <a:pt x="1101" y="3824"/>
                    </a:lnTo>
                    <a:lnTo>
                      <a:pt x="1093" y="3819"/>
                    </a:lnTo>
                    <a:lnTo>
                      <a:pt x="1092" y="3819"/>
                    </a:lnTo>
                    <a:lnTo>
                      <a:pt x="1088" y="3830"/>
                    </a:lnTo>
                    <a:lnTo>
                      <a:pt x="1084" y="3835"/>
                    </a:lnTo>
                    <a:lnTo>
                      <a:pt x="1090" y="3848"/>
                    </a:lnTo>
                    <a:lnTo>
                      <a:pt x="1093" y="3852"/>
                    </a:lnTo>
                    <a:lnTo>
                      <a:pt x="1079" y="3868"/>
                    </a:lnTo>
                    <a:lnTo>
                      <a:pt x="1073" y="3870"/>
                    </a:lnTo>
                    <a:lnTo>
                      <a:pt x="1060" y="3870"/>
                    </a:lnTo>
                    <a:lnTo>
                      <a:pt x="1057" y="3873"/>
                    </a:lnTo>
                    <a:lnTo>
                      <a:pt x="1049" y="3903"/>
                    </a:lnTo>
                    <a:lnTo>
                      <a:pt x="1049" y="3915"/>
                    </a:lnTo>
                    <a:lnTo>
                      <a:pt x="1057" y="3928"/>
                    </a:lnTo>
                    <a:lnTo>
                      <a:pt x="1079" y="3942"/>
                    </a:lnTo>
                    <a:lnTo>
                      <a:pt x="1093" y="3923"/>
                    </a:lnTo>
                    <a:lnTo>
                      <a:pt x="1109" y="3893"/>
                    </a:lnTo>
                    <a:lnTo>
                      <a:pt x="1120" y="3881"/>
                    </a:lnTo>
                    <a:lnTo>
                      <a:pt x="1131" y="3881"/>
                    </a:lnTo>
                    <a:lnTo>
                      <a:pt x="1150" y="3884"/>
                    </a:lnTo>
                    <a:lnTo>
                      <a:pt x="1159" y="3890"/>
                    </a:lnTo>
                    <a:lnTo>
                      <a:pt x="1164" y="3895"/>
                    </a:lnTo>
                    <a:lnTo>
                      <a:pt x="1164" y="3901"/>
                    </a:lnTo>
                    <a:lnTo>
                      <a:pt x="1166" y="3903"/>
                    </a:lnTo>
                    <a:lnTo>
                      <a:pt x="1172" y="3906"/>
                    </a:lnTo>
                    <a:lnTo>
                      <a:pt x="1190" y="3904"/>
                    </a:lnTo>
                    <a:lnTo>
                      <a:pt x="1202" y="3901"/>
                    </a:lnTo>
                    <a:lnTo>
                      <a:pt x="1219" y="3901"/>
                    </a:lnTo>
                    <a:lnTo>
                      <a:pt x="1221" y="3903"/>
                    </a:lnTo>
                    <a:lnTo>
                      <a:pt x="1221" y="3914"/>
                    </a:lnTo>
                    <a:lnTo>
                      <a:pt x="1212" y="3917"/>
                    </a:lnTo>
                    <a:lnTo>
                      <a:pt x="1201" y="3933"/>
                    </a:lnTo>
                    <a:lnTo>
                      <a:pt x="1191" y="3955"/>
                    </a:lnTo>
                    <a:lnTo>
                      <a:pt x="1191" y="3969"/>
                    </a:lnTo>
                    <a:lnTo>
                      <a:pt x="1194" y="3979"/>
                    </a:lnTo>
                    <a:lnTo>
                      <a:pt x="1194" y="3980"/>
                    </a:lnTo>
                    <a:lnTo>
                      <a:pt x="1190" y="3991"/>
                    </a:lnTo>
                    <a:lnTo>
                      <a:pt x="1180" y="3999"/>
                    </a:lnTo>
                    <a:lnTo>
                      <a:pt x="1170" y="4002"/>
                    </a:lnTo>
                    <a:lnTo>
                      <a:pt x="1166" y="4002"/>
                    </a:lnTo>
                    <a:lnTo>
                      <a:pt x="1161" y="4001"/>
                    </a:lnTo>
                    <a:lnTo>
                      <a:pt x="1159" y="4001"/>
                    </a:lnTo>
                    <a:lnTo>
                      <a:pt x="1158" y="4002"/>
                    </a:lnTo>
                    <a:lnTo>
                      <a:pt x="1147" y="4008"/>
                    </a:lnTo>
                    <a:lnTo>
                      <a:pt x="1142" y="4012"/>
                    </a:lnTo>
                    <a:lnTo>
                      <a:pt x="1101" y="4048"/>
                    </a:lnTo>
                    <a:lnTo>
                      <a:pt x="1093" y="4057"/>
                    </a:lnTo>
                    <a:lnTo>
                      <a:pt x="1088" y="4067"/>
                    </a:lnTo>
                    <a:lnTo>
                      <a:pt x="1081" y="4084"/>
                    </a:lnTo>
                    <a:lnTo>
                      <a:pt x="1073" y="4089"/>
                    </a:lnTo>
                    <a:lnTo>
                      <a:pt x="1070" y="4092"/>
                    </a:lnTo>
                    <a:lnTo>
                      <a:pt x="1060" y="4092"/>
                    </a:lnTo>
                    <a:lnTo>
                      <a:pt x="1057" y="4090"/>
                    </a:lnTo>
                    <a:lnTo>
                      <a:pt x="1055" y="4089"/>
                    </a:lnTo>
                    <a:lnTo>
                      <a:pt x="1046" y="4089"/>
                    </a:lnTo>
                    <a:lnTo>
                      <a:pt x="1044" y="4092"/>
                    </a:lnTo>
                    <a:lnTo>
                      <a:pt x="1044" y="4095"/>
                    </a:lnTo>
                    <a:lnTo>
                      <a:pt x="1041" y="4095"/>
                    </a:lnTo>
                    <a:lnTo>
                      <a:pt x="1041" y="4110"/>
                    </a:lnTo>
                    <a:lnTo>
                      <a:pt x="1046" y="4117"/>
                    </a:lnTo>
                    <a:lnTo>
                      <a:pt x="1048" y="4114"/>
                    </a:lnTo>
                    <a:lnTo>
                      <a:pt x="1049" y="4114"/>
                    </a:lnTo>
                    <a:lnTo>
                      <a:pt x="1055" y="4111"/>
                    </a:lnTo>
                    <a:lnTo>
                      <a:pt x="1057" y="4111"/>
                    </a:lnTo>
                    <a:lnTo>
                      <a:pt x="1066" y="4117"/>
                    </a:lnTo>
                    <a:lnTo>
                      <a:pt x="1068" y="4119"/>
                    </a:lnTo>
                    <a:lnTo>
                      <a:pt x="1068" y="4132"/>
                    </a:lnTo>
                    <a:lnTo>
                      <a:pt x="1066" y="4139"/>
                    </a:lnTo>
                    <a:lnTo>
                      <a:pt x="1057" y="4157"/>
                    </a:lnTo>
                    <a:lnTo>
                      <a:pt x="1038" y="4176"/>
                    </a:lnTo>
                    <a:lnTo>
                      <a:pt x="1038" y="4177"/>
                    </a:lnTo>
                    <a:lnTo>
                      <a:pt x="1044" y="4182"/>
                    </a:lnTo>
                    <a:lnTo>
                      <a:pt x="1055" y="4185"/>
                    </a:lnTo>
                    <a:lnTo>
                      <a:pt x="1063" y="4182"/>
                    </a:lnTo>
                    <a:lnTo>
                      <a:pt x="1066" y="4177"/>
                    </a:lnTo>
                    <a:lnTo>
                      <a:pt x="1068" y="4176"/>
                    </a:lnTo>
                    <a:lnTo>
                      <a:pt x="1071" y="4176"/>
                    </a:lnTo>
                    <a:lnTo>
                      <a:pt x="1077" y="4177"/>
                    </a:lnTo>
                    <a:lnTo>
                      <a:pt x="1079" y="4179"/>
                    </a:lnTo>
                    <a:lnTo>
                      <a:pt x="1081" y="4193"/>
                    </a:lnTo>
                    <a:lnTo>
                      <a:pt x="1079" y="4228"/>
                    </a:lnTo>
                    <a:lnTo>
                      <a:pt x="1077" y="4234"/>
                    </a:lnTo>
                    <a:lnTo>
                      <a:pt x="1063" y="4252"/>
                    </a:lnTo>
                    <a:lnTo>
                      <a:pt x="1033" y="4281"/>
                    </a:lnTo>
                    <a:lnTo>
                      <a:pt x="1022" y="4303"/>
                    </a:lnTo>
                    <a:lnTo>
                      <a:pt x="1002" y="4324"/>
                    </a:lnTo>
                    <a:lnTo>
                      <a:pt x="983" y="4335"/>
                    </a:lnTo>
                    <a:lnTo>
                      <a:pt x="961" y="4343"/>
                    </a:lnTo>
                    <a:lnTo>
                      <a:pt x="959" y="4346"/>
                    </a:lnTo>
                    <a:lnTo>
                      <a:pt x="959" y="4354"/>
                    </a:lnTo>
                    <a:lnTo>
                      <a:pt x="964" y="4372"/>
                    </a:lnTo>
                    <a:lnTo>
                      <a:pt x="970" y="4409"/>
                    </a:lnTo>
                    <a:lnTo>
                      <a:pt x="970" y="4414"/>
                    </a:lnTo>
                    <a:lnTo>
                      <a:pt x="964" y="4419"/>
                    </a:lnTo>
                    <a:lnTo>
                      <a:pt x="953" y="4419"/>
                    </a:lnTo>
                    <a:lnTo>
                      <a:pt x="950" y="4423"/>
                    </a:lnTo>
                    <a:lnTo>
                      <a:pt x="939" y="4425"/>
                    </a:lnTo>
                    <a:lnTo>
                      <a:pt x="937" y="4425"/>
                    </a:lnTo>
                    <a:lnTo>
                      <a:pt x="951" y="4438"/>
                    </a:lnTo>
                    <a:lnTo>
                      <a:pt x="972" y="4445"/>
                    </a:lnTo>
                    <a:lnTo>
                      <a:pt x="981" y="4430"/>
                    </a:lnTo>
                    <a:lnTo>
                      <a:pt x="1033" y="4376"/>
                    </a:lnTo>
                    <a:lnTo>
                      <a:pt x="1035" y="4376"/>
                    </a:lnTo>
                    <a:lnTo>
                      <a:pt x="1041" y="4374"/>
                    </a:lnTo>
                    <a:lnTo>
                      <a:pt x="1048" y="4374"/>
                    </a:lnTo>
                    <a:lnTo>
                      <a:pt x="1048" y="4379"/>
                    </a:lnTo>
                    <a:lnTo>
                      <a:pt x="1046" y="4384"/>
                    </a:lnTo>
                    <a:lnTo>
                      <a:pt x="1038" y="4412"/>
                    </a:lnTo>
                    <a:lnTo>
                      <a:pt x="1008" y="4458"/>
                    </a:lnTo>
                    <a:lnTo>
                      <a:pt x="1005" y="4461"/>
                    </a:lnTo>
                    <a:lnTo>
                      <a:pt x="997" y="4472"/>
                    </a:lnTo>
                    <a:lnTo>
                      <a:pt x="994" y="4482"/>
                    </a:lnTo>
                    <a:lnTo>
                      <a:pt x="994" y="4493"/>
                    </a:lnTo>
                    <a:lnTo>
                      <a:pt x="983" y="4510"/>
                    </a:lnTo>
                    <a:lnTo>
                      <a:pt x="972" y="4536"/>
                    </a:lnTo>
                    <a:lnTo>
                      <a:pt x="962" y="4545"/>
                    </a:lnTo>
                    <a:lnTo>
                      <a:pt x="950" y="4550"/>
                    </a:lnTo>
                    <a:lnTo>
                      <a:pt x="915" y="4559"/>
                    </a:lnTo>
                    <a:lnTo>
                      <a:pt x="891" y="4559"/>
                    </a:lnTo>
                    <a:lnTo>
                      <a:pt x="884" y="4558"/>
                    </a:lnTo>
                    <a:lnTo>
                      <a:pt x="882" y="4556"/>
                    </a:lnTo>
                    <a:lnTo>
                      <a:pt x="875" y="4536"/>
                    </a:lnTo>
                    <a:lnTo>
                      <a:pt x="866" y="4521"/>
                    </a:lnTo>
                    <a:lnTo>
                      <a:pt x="844" y="4499"/>
                    </a:lnTo>
                    <a:lnTo>
                      <a:pt x="828" y="4496"/>
                    </a:lnTo>
                    <a:lnTo>
                      <a:pt x="825" y="4499"/>
                    </a:lnTo>
                    <a:lnTo>
                      <a:pt x="819" y="4499"/>
                    </a:lnTo>
                    <a:lnTo>
                      <a:pt x="815" y="4501"/>
                    </a:lnTo>
                    <a:lnTo>
                      <a:pt x="804" y="4501"/>
                    </a:lnTo>
                    <a:lnTo>
                      <a:pt x="793" y="4499"/>
                    </a:lnTo>
                    <a:lnTo>
                      <a:pt x="778" y="4493"/>
                    </a:lnTo>
                    <a:lnTo>
                      <a:pt x="775" y="4488"/>
                    </a:lnTo>
                    <a:lnTo>
                      <a:pt x="775" y="4482"/>
                    </a:lnTo>
                    <a:lnTo>
                      <a:pt x="764" y="4482"/>
                    </a:lnTo>
                    <a:lnTo>
                      <a:pt x="742" y="4488"/>
                    </a:lnTo>
                    <a:lnTo>
                      <a:pt x="724" y="4493"/>
                    </a:lnTo>
                    <a:lnTo>
                      <a:pt x="721" y="4496"/>
                    </a:lnTo>
                    <a:lnTo>
                      <a:pt x="718" y="4499"/>
                    </a:lnTo>
                    <a:lnTo>
                      <a:pt x="713" y="4504"/>
                    </a:lnTo>
                    <a:lnTo>
                      <a:pt x="700" y="4493"/>
                    </a:lnTo>
                    <a:lnTo>
                      <a:pt x="697" y="4472"/>
                    </a:lnTo>
                    <a:lnTo>
                      <a:pt x="697" y="4463"/>
                    </a:lnTo>
                    <a:lnTo>
                      <a:pt x="722" y="4417"/>
                    </a:lnTo>
                    <a:lnTo>
                      <a:pt x="718" y="4416"/>
                    </a:lnTo>
                    <a:lnTo>
                      <a:pt x="716" y="4412"/>
                    </a:lnTo>
                    <a:lnTo>
                      <a:pt x="716" y="4409"/>
                    </a:lnTo>
                    <a:lnTo>
                      <a:pt x="721" y="4398"/>
                    </a:lnTo>
                    <a:lnTo>
                      <a:pt x="740" y="4383"/>
                    </a:lnTo>
                    <a:lnTo>
                      <a:pt x="746" y="4374"/>
                    </a:lnTo>
                    <a:lnTo>
                      <a:pt x="749" y="4363"/>
                    </a:lnTo>
                    <a:lnTo>
                      <a:pt x="751" y="4363"/>
                    </a:lnTo>
                    <a:lnTo>
                      <a:pt x="746" y="4359"/>
                    </a:lnTo>
                    <a:lnTo>
                      <a:pt x="740" y="4359"/>
                    </a:lnTo>
                    <a:lnTo>
                      <a:pt x="735" y="4363"/>
                    </a:lnTo>
                    <a:lnTo>
                      <a:pt x="729" y="4365"/>
                    </a:lnTo>
                    <a:lnTo>
                      <a:pt x="718" y="4365"/>
                    </a:lnTo>
                    <a:lnTo>
                      <a:pt x="705" y="4363"/>
                    </a:lnTo>
                    <a:lnTo>
                      <a:pt x="702" y="4363"/>
                    </a:lnTo>
                    <a:lnTo>
                      <a:pt x="700" y="4362"/>
                    </a:lnTo>
                    <a:lnTo>
                      <a:pt x="699" y="4362"/>
                    </a:lnTo>
                    <a:lnTo>
                      <a:pt x="691" y="4351"/>
                    </a:lnTo>
                    <a:lnTo>
                      <a:pt x="691" y="4343"/>
                    </a:lnTo>
                    <a:lnTo>
                      <a:pt x="689" y="4343"/>
                    </a:lnTo>
                    <a:lnTo>
                      <a:pt x="688" y="4346"/>
                    </a:lnTo>
                    <a:lnTo>
                      <a:pt x="686" y="4346"/>
                    </a:lnTo>
                    <a:lnTo>
                      <a:pt x="686" y="4351"/>
                    </a:lnTo>
                    <a:lnTo>
                      <a:pt x="678" y="4359"/>
                    </a:lnTo>
                    <a:lnTo>
                      <a:pt x="673" y="4363"/>
                    </a:lnTo>
                    <a:lnTo>
                      <a:pt x="658" y="4368"/>
                    </a:lnTo>
                    <a:lnTo>
                      <a:pt x="642" y="4362"/>
                    </a:lnTo>
                    <a:lnTo>
                      <a:pt x="633" y="4348"/>
                    </a:lnTo>
                    <a:lnTo>
                      <a:pt x="633" y="4346"/>
                    </a:lnTo>
                    <a:lnTo>
                      <a:pt x="631" y="4338"/>
                    </a:lnTo>
                    <a:lnTo>
                      <a:pt x="631" y="4329"/>
                    </a:lnTo>
                    <a:lnTo>
                      <a:pt x="633" y="4327"/>
                    </a:lnTo>
                    <a:lnTo>
                      <a:pt x="634" y="4318"/>
                    </a:lnTo>
                    <a:lnTo>
                      <a:pt x="640" y="4299"/>
                    </a:lnTo>
                    <a:lnTo>
                      <a:pt x="651" y="4285"/>
                    </a:lnTo>
                    <a:lnTo>
                      <a:pt x="651" y="4274"/>
                    </a:lnTo>
                    <a:lnTo>
                      <a:pt x="644" y="4272"/>
                    </a:lnTo>
                    <a:lnTo>
                      <a:pt x="633" y="4275"/>
                    </a:lnTo>
                    <a:lnTo>
                      <a:pt x="623" y="4288"/>
                    </a:lnTo>
                    <a:lnTo>
                      <a:pt x="620" y="4297"/>
                    </a:lnTo>
                    <a:lnTo>
                      <a:pt x="607" y="4318"/>
                    </a:lnTo>
                    <a:lnTo>
                      <a:pt x="582" y="4330"/>
                    </a:lnTo>
                    <a:lnTo>
                      <a:pt x="579" y="4327"/>
                    </a:lnTo>
                    <a:lnTo>
                      <a:pt x="574" y="4318"/>
                    </a:lnTo>
                    <a:lnTo>
                      <a:pt x="576" y="4310"/>
                    </a:lnTo>
                    <a:lnTo>
                      <a:pt x="571" y="4303"/>
                    </a:lnTo>
                    <a:lnTo>
                      <a:pt x="571" y="4297"/>
                    </a:lnTo>
                    <a:lnTo>
                      <a:pt x="568" y="4296"/>
                    </a:lnTo>
                    <a:lnTo>
                      <a:pt x="565" y="4296"/>
                    </a:lnTo>
                    <a:lnTo>
                      <a:pt x="555" y="4305"/>
                    </a:lnTo>
                    <a:lnTo>
                      <a:pt x="549" y="4319"/>
                    </a:lnTo>
                    <a:lnTo>
                      <a:pt x="544" y="4324"/>
                    </a:lnTo>
                    <a:lnTo>
                      <a:pt x="538" y="4321"/>
                    </a:lnTo>
                    <a:lnTo>
                      <a:pt x="538" y="4319"/>
                    </a:lnTo>
                    <a:lnTo>
                      <a:pt x="522" y="4299"/>
                    </a:lnTo>
                    <a:lnTo>
                      <a:pt x="492" y="4286"/>
                    </a:lnTo>
                    <a:lnTo>
                      <a:pt x="489" y="4283"/>
                    </a:lnTo>
                    <a:lnTo>
                      <a:pt x="481" y="4270"/>
                    </a:lnTo>
                    <a:lnTo>
                      <a:pt x="481" y="4264"/>
                    </a:lnTo>
                    <a:lnTo>
                      <a:pt x="478" y="4263"/>
                    </a:lnTo>
                    <a:lnTo>
                      <a:pt x="470" y="4263"/>
                    </a:lnTo>
                    <a:lnTo>
                      <a:pt x="465" y="4281"/>
                    </a:lnTo>
                    <a:lnTo>
                      <a:pt x="454" y="4286"/>
                    </a:lnTo>
                    <a:lnTo>
                      <a:pt x="415" y="4256"/>
                    </a:lnTo>
                    <a:lnTo>
                      <a:pt x="415" y="4253"/>
                    </a:lnTo>
                    <a:lnTo>
                      <a:pt x="393" y="4248"/>
                    </a:lnTo>
                    <a:lnTo>
                      <a:pt x="389" y="4250"/>
                    </a:lnTo>
                    <a:lnTo>
                      <a:pt x="380" y="4256"/>
                    </a:lnTo>
                    <a:lnTo>
                      <a:pt x="363" y="4261"/>
                    </a:lnTo>
                    <a:lnTo>
                      <a:pt x="361" y="4259"/>
                    </a:lnTo>
                    <a:lnTo>
                      <a:pt x="325" y="4252"/>
                    </a:lnTo>
                    <a:lnTo>
                      <a:pt x="323" y="4241"/>
                    </a:lnTo>
                    <a:lnTo>
                      <a:pt x="320" y="4241"/>
                    </a:lnTo>
                    <a:lnTo>
                      <a:pt x="320" y="4234"/>
                    </a:lnTo>
                    <a:lnTo>
                      <a:pt x="316" y="4226"/>
                    </a:lnTo>
                    <a:lnTo>
                      <a:pt x="314" y="4223"/>
                    </a:lnTo>
                    <a:lnTo>
                      <a:pt x="303" y="4212"/>
                    </a:lnTo>
                    <a:lnTo>
                      <a:pt x="276" y="4212"/>
                    </a:lnTo>
                    <a:lnTo>
                      <a:pt x="262" y="4217"/>
                    </a:lnTo>
                    <a:lnTo>
                      <a:pt x="257" y="4220"/>
                    </a:lnTo>
                    <a:lnTo>
                      <a:pt x="249" y="4223"/>
                    </a:lnTo>
                    <a:lnTo>
                      <a:pt x="243" y="4226"/>
                    </a:lnTo>
                    <a:lnTo>
                      <a:pt x="240" y="4217"/>
                    </a:lnTo>
                    <a:lnTo>
                      <a:pt x="240" y="4210"/>
                    </a:lnTo>
                    <a:lnTo>
                      <a:pt x="241" y="4206"/>
                    </a:lnTo>
                    <a:lnTo>
                      <a:pt x="252" y="4199"/>
                    </a:lnTo>
                    <a:lnTo>
                      <a:pt x="252" y="4190"/>
                    </a:lnTo>
                    <a:lnTo>
                      <a:pt x="230" y="4177"/>
                    </a:lnTo>
                    <a:lnTo>
                      <a:pt x="214" y="4177"/>
                    </a:lnTo>
                    <a:lnTo>
                      <a:pt x="194" y="4188"/>
                    </a:lnTo>
                    <a:lnTo>
                      <a:pt x="174" y="4196"/>
                    </a:lnTo>
                    <a:lnTo>
                      <a:pt x="154" y="4196"/>
                    </a:lnTo>
                    <a:lnTo>
                      <a:pt x="153" y="4193"/>
                    </a:lnTo>
                    <a:lnTo>
                      <a:pt x="153" y="4190"/>
                    </a:lnTo>
                    <a:lnTo>
                      <a:pt x="150" y="4185"/>
                    </a:lnTo>
                    <a:lnTo>
                      <a:pt x="150" y="4179"/>
                    </a:lnTo>
                    <a:lnTo>
                      <a:pt x="170" y="4150"/>
                    </a:lnTo>
                    <a:lnTo>
                      <a:pt x="164" y="4128"/>
                    </a:lnTo>
                    <a:lnTo>
                      <a:pt x="143" y="4119"/>
                    </a:lnTo>
                    <a:lnTo>
                      <a:pt x="132" y="4119"/>
                    </a:lnTo>
                    <a:lnTo>
                      <a:pt x="109" y="4125"/>
                    </a:lnTo>
                    <a:lnTo>
                      <a:pt x="105" y="4122"/>
                    </a:lnTo>
                    <a:lnTo>
                      <a:pt x="96" y="4119"/>
                    </a:lnTo>
                    <a:lnTo>
                      <a:pt x="88" y="4111"/>
                    </a:lnTo>
                    <a:lnTo>
                      <a:pt x="87" y="4099"/>
                    </a:lnTo>
                    <a:lnTo>
                      <a:pt x="39" y="4099"/>
                    </a:lnTo>
                    <a:lnTo>
                      <a:pt x="32" y="4081"/>
                    </a:lnTo>
                    <a:lnTo>
                      <a:pt x="34" y="4073"/>
                    </a:lnTo>
                    <a:lnTo>
                      <a:pt x="55" y="4056"/>
                    </a:lnTo>
                    <a:lnTo>
                      <a:pt x="55" y="4045"/>
                    </a:lnTo>
                    <a:lnTo>
                      <a:pt x="47" y="4045"/>
                    </a:lnTo>
                    <a:lnTo>
                      <a:pt x="39" y="4035"/>
                    </a:lnTo>
                    <a:lnTo>
                      <a:pt x="36" y="4024"/>
                    </a:lnTo>
                    <a:lnTo>
                      <a:pt x="28" y="4013"/>
                    </a:lnTo>
                    <a:lnTo>
                      <a:pt x="17" y="4013"/>
                    </a:lnTo>
                    <a:lnTo>
                      <a:pt x="3" y="4008"/>
                    </a:lnTo>
                    <a:lnTo>
                      <a:pt x="0" y="3999"/>
                    </a:lnTo>
                    <a:lnTo>
                      <a:pt x="17" y="3990"/>
                    </a:lnTo>
                    <a:lnTo>
                      <a:pt x="32" y="3955"/>
                    </a:lnTo>
                    <a:lnTo>
                      <a:pt x="23" y="3933"/>
                    </a:lnTo>
                    <a:lnTo>
                      <a:pt x="25" y="3923"/>
                    </a:lnTo>
                    <a:lnTo>
                      <a:pt x="32" y="3903"/>
                    </a:lnTo>
                    <a:lnTo>
                      <a:pt x="54" y="3881"/>
                    </a:lnTo>
                    <a:lnTo>
                      <a:pt x="66" y="3888"/>
                    </a:lnTo>
                    <a:lnTo>
                      <a:pt x="66" y="3890"/>
                    </a:lnTo>
                    <a:lnTo>
                      <a:pt x="68" y="3892"/>
                    </a:lnTo>
                    <a:lnTo>
                      <a:pt x="88" y="3892"/>
                    </a:lnTo>
                    <a:lnTo>
                      <a:pt x="88" y="3890"/>
                    </a:lnTo>
                    <a:lnTo>
                      <a:pt x="90" y="3888"/>
                    </a:lnTo>
                    <a:lnTo>
                      <a:pt x="98" y="3873"/>
                    </a:lnTo>
                    <a:lnTo>
                      <a:pt x="109" y="3868"/>
                    </a:lnTo>
                    <a:lnTo>
                      <a:pt x="148" y="3841"/>
                    </a:lnTo>
                    <a:lnTo>
                      <a:pt x="161" y="3837"/>
                    </a:lnTo>
                    <a:lnTo>
                      <a:pt x="178" y="3835"/>
                    </a:lnTo>
                    <a:lnTo>
                      <a:pt x="185" y="3838"/>
                    </a:lnTo>
                    <a:lnTo>
                      <a:pt x="186" y="3838"/>
                    </a:lnTo>
                    <a:lnTo>
                      <a:pt x="196" y="383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572">
                <a:extLst>
                  <a:ext uri="{FF2B5EF4-FFF2-40B4-BE49-F238E27FC236}">
                    <a16:creationId xmlns:a16="http://schemas.microsoft.com/office/drawing/2014/main" id="{4632B9A6-C3D3-AD8B-57BE-1247C218AC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4" y="234"/>
                <a:ext cx="681" cy="450"/>
              </a:xfrm>
              <a:custGeom>
                <a:avLst/>
                <a:gdLst>
                  <a:gd name="T0" fmla="*/ 4675 w 4768"/>
                  <a:gd name="T1" fmla="*/ 2858 h 3149"/>
                  <a:gd name="T2" fmla="*/ 4649 w 4768"/>
                  <a:gd name="T3" fmla="*/ 2797 h 3149"/>
                  <a:gd name="T4" fmla="*/ 4692 w 4768"/>
                  <a:gd name="T5" fmla="*/ 2684 h 3149"/>
                  <a:gd name="T6" fmla="*/ 4717 w 4768"/>
                  <a:gd name="T7" fmla="*/ 2634 h 3149"/>
                  <a:gd name="T8" fmla="*/ 4686 w 4768"/>
                  <a:gd name="T9" fmla="*/ 2542 h 3149"/>
                  <a:gd name="T10" fmla="*/ 4531 w 4768"/>
                  <a:gd name="T11" fmla="*/ 2596 h 3149"/>
                  <a:gd name="T12" fmla="*/ 4409 w 4768"/>
                  <a:gd name="T13" fmla="*/ 2810 h 3149"/>
                  <a:gd name="T14" fmla="*/ 4369 w 4768"/>
                  <a:gd name="T15" fmla="*/ 2979 h 3149"/>
                  <a:gd name="T16" fmla="*/ 4149 w 4768"/>
                  <a:gd name="T17" fmla="*/ 3062 h 3149"/>
                  <a:gd name="T18" fmla="*/ 3925 w 4768"/>
                  <a:gd name="T19" fmla="*/ 3125 h 3149"/>
                  <a:gd name="T20" fmla="*/ 3701 w 4768"/>
                  <a:gd name="T21" fmla="*/ 3081 h 3149"/>
                  <a:gd name="T22" fmla="*/ 3513 w 4768"/>
                  <a:gd name="T23" fmla="*/ 3064 h 3149"/>
                  <a:gd name="T24" fmla="*/ 3474 w 4768"/>
                  <a:gd name="T25" fmla="*/ 2998 h 3149"/>
                  <a:gd name="T26" fmla="*/ 3447 w 4768"/>
                  <a:gd name="T27" fmla="*/ 2896 h 3149"/>
                  <a:gd name="T28" fmla="*/ 3592 w 4768"/>
                  <a:gd name="T29" fmla="*/ 2786 h 3149"/>
                  <a:gd name="T30" fmla="*/ 3528 w 4768"/>
                  <a:gd name="T31" fmla="*/ 2687 h 3149"/>
                  <a:gd name="T32" fmla="*/ 3419 w 4768"/>
                  <a:gd name="T33" fmla="*/ 2625 h 3149"/>
                  <a:gd name="T34" fmla="*/ 3441 w 4768"/>
                  <a:gd name="T35" fmla="*/ 2507 h 3149"/>
                  <a:gd name="T36" fmla="*/ 3526 w 4768"/>
                  <a:gd name="T37" fmla="*/ 2323 h 3149"/>
                  <a:gd name="T38" fmla="*/ 3479 w 4768"/>
                  <a:gd name="T39" fmla="*/ 2197 h 3149"/>
                  <a:gd name="T40" fmla="*/ 3446 w 4768"/>
                  <a:gd name="T41" fmla="*/ 2277 h 3149"/>
                  <a:gd name="T42" fmla="*/ 3364 w 4768"/>
                  <a:gd name="T43" fmla="*/ 2149 h 3149"/>
                  <a:gd name="T44" fmla="*/ 3269 w 4768"/>
                  <a:gd name="T45" fmla="*/ 2055 h 3149"/>
                  <a:gd name="T46" fmla="*/ 3190 w 4768"/>
                  <a:gd name="T47" fmla="*/ 2024 h 3149"/>
                  <a:gd name="T48" fmla="*/ 2974 w 4768"/>
                  <a:gd name="T49" fmla="*/ 2050 h 3149"/>
                  <a:gd name="T50" fmla="*/ 2858 w 4768"/>
                  <a:gd name="T51" fmla="*/ 2039 h 3149"/>
                  <a:gd name="T52" fmla="*/ 2712 w 4768"/>
                  <a:gd name="T53" fmla="*/ 2037 h 3149"/>
                  <a:gd name="T54" fmla="*/ 2680 w 4768"/>
                  <a:gd name="T55" fmla="*/ 2133 h 3149"/>
                  <a:gd name="T56" fmla="*/ 2658 w 4768"/>
                  <a:gd name="T57" fmla="*/ 2153 h 3149"/>
                  <a:gd name="T58" fmla="*/ 2574 w 4768"/>
                  <a:gd name="T59" fmla="*/ 1988 h 3149"/>
                  <a:gd name="T60" fmla="*/ 2570 w 4768"/>
                  <a:gd name="T61" fmla="*/ 1770 h 3149"/>
                  <a:gd name="T62" fmla="*/ 2496 w 4768"/>
                  <a:gd name="T63" fmla="*/ 1653 h 3149"/>
                  <a:gd name="T64" fmla="*/ 2363 w 4768"/>
                  <a:gd name="T65" fmla="*/ 1629 h 3149"/>
                  <a:gd name="T66" fmla="*/ 2316 w 4768"/>
                  <a:gd name="T67" fmla="*/ 1559 h 3149"/>
                  <a:gd name="T68" fmla="*/ 2201 w 4768"/>
                  <a:gd name="T69" fmla="*/ 1592 h 3149"/>
                  <a:gd name="T70" fmla="*/ 2059 w 4768"/>
                  <a:gd name="T71" fmla="*/ 1635 h 3149"/>
                  <a:gd name="T72" fmla="*/ 1909 w 4768"/>
                  <a:gd name="T73" fmla="*/ 1546 h 3149"/>
                  <a:gd name="T74" fmla="*/ 1901 w 4768"/>
                  <a:gd name="T75" fmla="*/ 1420 h 3149"/>
                  <a:gd name="T76" fmla="*/ 1862 w 4768"/>
                  <a:gd name="T77" fmla="*/ 1267 h 3149"/>
                  <a:gd name="T78" fmla="*/ 1853 w 4768"/>
                  <a:gd name="T79" fmla="*/ 1105 h 3149"/>
                  <a:gd name="T80" fmla="*/ 1773 w 4768"/>
                  <a:gd name="T81" fmla="*/ 1027 h 3149"/>
                  <a:gd name="T82" fmla="*/ 1729 w 4768"/>
                  <a:gd name="T83" fmla="*/ 934 h 3149"/>
                  <a:gd name="T84" fmla="*/ 1622 w 4768"/>
                  <a:gd name="T85" fmla="*/ 819 h 3149"/>
                  <a:gd name="T86" fmla="*/ 1549 w 4768"/>
                  <a:gd name="T87" fmla="*/ 869 h 3149"/>
                  <a:gd name="T88" fmla="*/ 1434 w 4768"/>
                  <a:gd name="T89" fmla="*/ 877 h 3149"/>
                  <a:gd name="T90" fmla="*/ 1328 w 4768"/>
                  <a:gd name="T91" fmla="*/ 923 h 3149"/>
                  <a:gd name="T92" fmla="*/ 1306 w 4768"/>
                  <a:gd name="T93" fmla="*/ 984 h 3149"/>
                  <a:gd name="T94" fmla="*/ 1251 w 4768"/>
                  <a:gd name="T95" fmla="*/ 1082 h 3149"/>
                  <a:gd name="T96" fmla="*/ 1167 w 4768"/>
                  <a:gd name="T97" fmla="*/ 1046 h 3149"/>
                  <a:gd name="T98" fmla="*/ 1027 w 4768"/>
                  <a:gd name="T99" fmla="*/ 945 h 3149"/>
                  <a:gd name="T100" fmla="*/ 932 w 4768"/>
                  <a:gd name="T101" fmla="*/ 814 h 3149"/>
                  <a:gd name="T102" fmla="*/ 768 w 4768"/>
                  <a:gd name="T103" fmla="*/ 757 h 3149"/>
                  <a:gd name="T104" fmla="*/ 706 w 4768"/>
                  <a:gd name="T105" fmla="*/ 645 h 3149"/>
                  <a:gd name="T106" fmla="*/ 717 w 4768"/>
                  <a:gd name="T107" fmla="*/ 514 h 3149"/>
                  <a:gd name="T108" fmla="*/ 724 w 4768"/>
                  <a:gd name="T109" fmla="*/ 430 h 3149"/>
                  <a:gd name="T110" fmla="*/ 727 w 4768"/>
                  <a:gd name="T111" fmla="*/ 312 h 3149"/>
                  <a:gd name="T112" fmla="*/ 661 w 4768"/>
                  <a:gd name="T113" fmla="*/ 205 h 3149"/>
                  <a:gd name="T114" fmla="*/ 260 w 4768"/>
                  <a:gd name="T115" fmla="*/ 80 h 3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68" h="3149">
                    <a:moveTo>
                      <a:pt x="4618" y="3009"/>
                    </a:moveTo>
                    <a:lnTo>
                      <a:pt x="4640" y="2979"/>
                    </a:lnTo>
                    <a:lnTo>
                      <a:pt x="4640" y="2976"/>
                    </a:lnTo>
                    <a:lnTo>
                      <a:pt x="4637" y="2968"/>
                    </a:lnTo>
                    <a:lnTo>
                      <a:pt x="4637" y="2957"/>
                    </a:lnTo>
                    <a:lnTo>
                      <a:pt x="4643" y="2933"/>
                    </a:lnTo>
                    <a:lnTo>
                      <a:pt x="4643" y="2931"/>
                    </a:lnTo>
                    <a:lnTo>
                      <a:pt x="4638" y="2909"/>
                    </a:lnTo>
                    <a:lnTo>
                      <a:pt x="4640" y="2895"/>
                    </a:lnTo>
                    <a:lnTo>
                      <a:pt x="4646" y="2885"/>
                    </a:lnTo>
                    <a:lnTo>
                      <a:pt x="4675" y="2862"/>
                    </a:lnTo>
                    <a:lnTo>
                      <a:pt x="4675" y="2858"/>
                    </a:lnTo>
                    <a:lnTo>
                      <a:pt x="4679" y="2854"/>
                    </a:lnTo>
                    <a:lnTo>
                      <a:pt x="4679" y="2841"/>
                    </a:lnTo>
                    <a:lnTo>
                      <a:pt x="4675" y="2834"/>
                    </a:lnTo>
                    <a:lnTo>
                      <a:pt x="4675" y="2832"/>
                    </a:lnTo>
                    <a:lnTo>
                      <a:pt x="4671" y="2830"/>
                    </a:lnTo>
                    <a:lnTo>
                      <a:pt x="4660" y="2832"/>
                    </a:lnTo>
                    <a:lnTo>
                      <a:pt x="4657" y="2829"/>
                    </a:lnTo>
                    <a:lnTo>
                      <a:pt x="4651" y="2821"/>
                    </a:lnTo>
                    <a:lnTo>
                      <a:pt x="4657" y="2808"/>
                    </a:lnTo>
                    <a:lnTo>
                      <a:pt x="4657" y="2804"/>
                    </a:lnTo>
                    <a:lnTo>
                      <a:pt x="4653" y="2804"/>
                    </a:lnTo>
                    <a:lnTo>
                      <a:pt x="4649" y="2797"/>
                    </a:lnTo>
                    <a:lnTo>
                      <a:pt x="4640" y="2797"/>
                    </a:lnTo>
                    <a:lnTo>
                      <a:pt x="4637" y="2796"/>
                    </a:lnTo>
                    <a:lnTo>
                      <a:pt x="4640" y="2785"/>
                    </a:lnTo>
                    <a:lnTo>
                      <a:pt x="4640" y="2782"/>
                    </a:lnTo>
                    <a:lnTo>
                      <a:pt x="4643" y="2780"/>
                    </a:lnTo>
                    <a:lnTo>
                      <a:pt x="4662" y="2778"/>
                    </a:lnTo>
                    <a:lnTo>
                      <a:pt x="4668" y="2778"/>
                    </a:lnTo>
                    <a:lnTo>
                      <a:pt x="4682" y="2731"/>
                    </a:lnTo>
                    <a:lnTo>
                      <a:pt x="4673" y="2710"/>
                    </a:lnTo>
                    <a:lnTo>
                      <a:pt x="4681" y="2695"/>
                    </a:lnTo>
                    <a:lnTo>
                      <a:pt x="4689" y="2687"/>
                    </a:lnTo>
                    <a:lnTo>
                      <a:pt x="4692" y="2684"/>
                    </a:lnTo>
                    <a:lnTo>
                      <a:pt x="4704" y="2688"/>
                    </a:lnTo>
                    <a:lnTo>
                      <a:pt x="4708" y="2692"/>
                    </a:lnTo>
                    <a:lnTo>
                      <a:pt x="4706" y="2706"/>
                    </a:lnTo>
                    <a:lnTo>
                      <a:pt x="4719" y="2717"/>
                    </a:lnTo>
                    <a:lnTo>
                      <a:pt x="4728" y="2720"/>
                    </a:lnTo>
                    <a:lnTo>
                      <a:pt x="4730" y="2712"/>
                    </a:lnTo>
                    <a:lnTo>
                      <a:pt x="4735" y="2701"/>
                    </a:lnTo>
                    <a:lnTo>
                      <a:pt x="4730" y="2698"/>
                    </a:lnTo>
                    <a:lnTo>
                      <a:pt x="4719" y="2695"/>
                    </a:lnTo>
                    <a:lnTo>
                      <a:pt x="4719" y="2692"/>
                    </a:lnTo>
                    <a:lnTo>
                      <a:pt x="4730" y="2665"/>
                    </a:lnTo>
                    <a:lnTo>
                      <a:pt x="4717" y="2634"/>
                    </a:lnTo>
                    <a:lnTo>
                      <a:pt x="4724" y="2616"/>
                    </a:lnTo>
                    <a:lnTo>
                      <a:pt x="4766" y="2589"/>
                    </a:lnTo>
                    <a:lnTo>
                      <a:pt x="4768" y="2581"/>
                    </a:lnTo>
                    <a:lnTo>
                      <a:pt x="4766" y="2575"/>
                    </a:lnTo>
                    <a:lnTo>
                      <a:pt x="4763" y="2572"/>
                    </a:lnTo>
                    <a:lnTo>
                      <a:pt x="4741" y="2570"/>
                    </a:lnTo>
                    <a:lnTo>
                      <a:pt x="4741" y="2559"/>
                    </a:lnTo>
                    <a:lnTo>
                      <a:pt x="4736" y="2542"/>
                    </a:lnTo>
                    <a:lnTo>
                      <a:pt x="4733" y="2537"/>
                    </a:lnTo>
                    <a:lnTo>
                      <a:pt x="4719" y="2537"/>
                    </a:lnTo>
                    <a:lnTo>
                      <a:pt x="4708" y="2542"/>
                    </a:lnTo>
                    <a:lnTo>
                      <a:pt x="4686" y="2542"/>
                    </a:lnTo>
                    <a:lnTo>
                      <a:pt x="4668" y="2540"/>
                    </a:lnTo>
                    <a:lnTo>
                      <a:pt x="4649" y="2534"/>
                    </a:lnTo>
                    <a:lnTo>
                      <a:pt x="4637" y="2518"/>
                    </a:lnTo>
                    <a:lnTo>
                      <a:pt x="4637" y="2505"/>
                    </a:lnTo>
                    <a:lnTo>
                      <a:pt x="4635" y="2501"/>
                    </a:lnTo>
                    <a:lnTo>
                      <a:pt x="4635" y="2498"/>
                    </a:lnTo>
                    <a:lnTo>
                      <a:pt x="4605" y="2545"/>
                    </a:lnTo>
                    <a:lnTo>
                      <a:pt x="4561" y="2575"/>
                    </a:lnTo>
                    <a:lnTo>
                      <a:pt x="4547" y="2579"/>
                    </a:lnTo>
                    <a:lnTo>
                      <a:pt x="4537" y="2589"/>
                    </a:lnTo>
                    <a:lnTo>
                      <a:pt x="4531" y="2590"/>
                    </a:lnTo>
                    <a:lnTo>
                      <a:pt x="4531" y="2596"/>
                    </a:lnTo>
                    <a:lnTo>
                      <a:pt x="4515" y="2651"/>
                    </a:lnTo>
                    <a:lnTo>
                      <a:pt x="4511" y="2658"/>
                    </a:lnTo>
                    <a:lnTo>
                      <a:pt x="4457" y="2687"/>
                    </a:lnTo>
                    <a:lnTo>
                      <a:pt x="4446" y="2699"/>
                    </a:lnTo>
                    <a:lnTo>
                      <a:pt x="4429" y="2703"/>
                    </a:lnTo>
                    <a:lnTo>
                      <a:pt x="4424" y="2706"/>
                    </a:lnTo>
                    <a:lnTo>
                      <a:pt x="4424" y="2710"/>
                    </a:lnTo>
                    <a:lnTo>
                      <a:pt x="4409" y="2738"/>
                    </a:lnTo>
                    <a:lnTo>
                      <a:pt x="4397" y="2785"/>
                    </a:lnTo>
                    <a:lnTo>
                      <a:pt x="4397" y="2791"/>
                    </a:lnTo>
                    <a:lnTo>
                      <a:pt x="4400" y="2810"/>
                    </a:lnTo>
                    <a:lnTo>
                      <a:pt x="4409" y="2810"/>
                    </a:lnTo>
                    <a:lnTo>
                      <a:pt x="4420" y="2815"/>
                    </a:lnTo>
                    <a:lnTo>
                      <a:pt x="4424" y="2821"/>
                    </a:lnTo>
                    <a:lnTo>
                      <a:pt x="4416" y="2840"/>
                    </a:lnTo>
                    <a:lnTo>
                      <a:pt x="4420" y="2851"/>
                    </a:lnTo>
                    <a:lnTo>
                      <a:pt x="4413" y="2858"/>
                    </a:lnTo>
                    <a:lnTo>
                      <a:pt x="4400" y="2911"/>
                    </a:lnTo>
                    <a:lnTo>
                      <a:pt x="4405" y="2946"/>
                    </a:lnTo>
                    <a:lnTo>
                      <a:pt x="4405" y="2963"/>
                    </a:lnTo>
                    <a:lnTo>
                      <a:pt x="4419" y="2979"/>
                    </a:lnTo>
                    <a:lnTo>
                      <a:pt x="4409" y="2982"/>
                    </a:lnTo>
                    <a:lnTo>
                      <a:pt x="4387" y="2982"/>
                    </a:lnTo>
                    <a:lnTo>
                      <a:pt x="4369" y="2979"/>
                    </a:lnTo>
                    <a:lnTo>
                      <a:pt x="4345" y="2990"/>
                    </a:lnTo>
                    <a:lnTo>
                      <a:pt x="4342" y="2993"/>
                    </a:lnTo>
                    <a:lnTo>
                      <a:pt x="4307" y="3005"/>
                    </a:lnTo>
                    <a:lnTo>
                      <a:pt x="4266" y="3011"/>
                    </a:lnTo>
                    <a:lnTo>
                      <a:pt x="4255" y="3009"/>
                    </a:lnTo>
                    <a:lnTo>
                      <a:pt x="4220" y="3018"/>
                    </a:lnTo>
                    <a:lnTo>
                      <a:pt x="4209" y="3026"/>
                    </a:lnTo>
                    <a:lnTo>
                      <a:pt x="4206" y="3037"/>
                    </a:lnTo>
                    <a:lnTo>
                      <a:pt x="4189" y="3055"/>
                    </a:lnTo>
                    <a:lnTo>
                      <a:pt x="4176" y="3058"/>
                    </a:lnTo>
                    <a:lnTo>
                      <a:pt x="4167" y="3062"/>
                    </a:lnTo>
                    <a:lnTo>
                      <a:pt x="4149" y="3062"/>
                    </a:lnTo>
                    <a:lnTo>
                      <a:pt x="4143" y="3066"/>
                    </a:lnTo>
                    <a:lnTo>
                      <a:pt x="4136" y="3075"/>
                    </a:lnTo>
                    <a:lnTo>
                      <a:pt x="4118" y="3102"/>
                    </a:lnTo>
                    <a:lnTo>
                      <a:pt x="4094" y="3121"/>
                    </a:lnTo>
                    <a:lnTo>
                      <a:pt x="4072" y="3118"/>
                    </a:lnTo>
                    <a:lnTo>
                      <a:pt x="4050" y="3125"/>
                    </a:lnTo>
                    <a:lnTo>
                      <a:pt x="4040" y="3121"/>
                    </a:lnTo>
                    <a:lnTo>
                      <a:pt x="3979" y="3149"/>
                    </a:lnTo>
                    <a:lnTo>
                      <a:pt x="3969" y="3138"/>
                    </a:lnTo>
                    <a:lnTo>
                      <a:pt x="3954" y="3138"/>
                    </a:lnTo>
                    <a:lnTo>
                      <a:pt x="3928" y="3124"/>
                    </a:lnTo>
                    <a:lnTo>
                      <a:pt x="3925" y="3125"/>
                    </a:lnTo>
                    <a:lnTo>
                      <a:pt x="3903" y="3118"/>
                    </a:lnTo>
                    <a:lnTo>
                      <a:pt x="3878" y="3121"/>
                    </a:lnTo>
                    <a:lnTo>
                      <a:pt x="3867" y="3114"/>
                    </a:lnTo>
                    <a:lnTo>
                      <a:pt x="3848" y="3114"/>
                    </a:lnTo>
                    <a:lnTo>
                      <a:pt x="3840" y="3113"/>
                    </a:lnTo>
                    <a:lnTo>
                      <a:pt x="3834" y="3110"/>
                    </a:lnTo>
                    <a:lnTo>
                      <a:pt x="3807" y="3113"/>
                    </a:lnTo>
                    <a:lnTo>
                      <a:pt x="3788" y="3091"/>
                    </a:lnTo>
                    <a:lnTo>
                      <a:pt x="3736" y="3070"/>
                    </a:lnTo>
                    <a:lnTo>
                      <a:pt x="3730" y="3070"/>
                    </a:lnTo>
                    <a:lnTo>
                      <a:pt x="3712" y="3080"/>
                    </a:lnTo>
                    <a:lnTo>
                      <a:pt x="3701" y="3081"/>
                    </a:lnTo>
                    <a:lnTo>
                      <a:pt x="3670" y="3080"/>
                    </a:lnTo>
                    <a:lnTo>
                      <a:pt x="3632" y="3088"/>
                    </a:lnTo>
                    <a:lnTo>
                      <a:pt x="3600" y="3102"/>
                    </a:lnTo>
                    <a:lnTo>
                      <a:pt x="3561" y="3102"/>
                    </a:lnTo>
                    <a:lnTo>
                      <a:pt x="3539" y="3105"/>
                    </a:lnTo>
                    <a:lnTo>
                      <a:pt x="3534" y="3097"/>
                    </a:lnTo>
                    <a:lnTo>
                      <a:pt x="3534" y="3086"/>
                    </a:lnTo>
                    <a:lnTo>
                      <a:pt x="3535" y="3083"/>
                    </a:lnTo>
                    <a:lnTo>
                      <a:pt x="3537" y="3081"/>
                    </a:lnTo>
                    <a:lnTo>
                      <a:pt x="3535" y="3073"/>
                    </a:lnTo>
                    <a:lnTo>
                      <a:pt x="3524" y="3069"/>
                    </a:lnTo>
                    <a:lnTo>
                      <a:pt x="3513" y="3064"/>
                    </a:lnTo>
                    <a:lnTo>
                      <a:pt x="3502" y="3062"/>
                    </a:lnTo>
                    <a:lnTo>
                      <a:pt x="3493" y="3051"/>
                    </a:lnTo>
                    <a:lnTo>
                      <a:pt x="3491" y="3049"/>
                    </a:lnTo>
                    <a:lnTo>
                      <a:pt x="3482" y="3049"/>
                    </a:lnTo>
                    <a:lnTo>
                      <a:pt x="3469" y="3051"/>
                    </a:lnTo>
                    <a:lnTo>
                      <a:pt x="3457" y="3058"/>
                    </a:lnTo>
                    <a:lnTo>
                      <a:pt x="3444" y="3053"/>
                    </a:lnTo>
                    <a:lnTo>
                      <a:pt x="3435" y="3044"/>
                    </a:lnTo>
                    <a:lnTo>
                      <a:pt x="3437" y="3044"/>
                    </a:lnTo>
                    <a:lnTo>
                      <a:pt x="3458" y="3027"/>
                    </a:lnTo>
                    <a:lnTo>
                      <a:pt x="3463" y="3020"/>
                    </a:lnTo>
                    <a:lnTo>
                      <a:pt x="3474" y="2998"/>
                    </a:lnTo>
                    <a:lnTo>
                      <a:pt x="3471" y="2983"/>
                    </a:lnTo>
                    <a:lnTo>
                      <a:pt x="3469" y="2982"/>
                    </a:lnTo>
                    <a:lnTo>
                      <a:pt x="3466" y="2982"/>
                    </a:lnTo>
                    <a:lnTo>
                      <a:pt x="3463" y="2983"/>
                    </a:lnTo>
                    <a:lnTo>
                      <a:pt x="3458" y="2985"/>
                    </a:lnTo>
                    <a:lnTo>
                      <a:pt x="3444" y="2974"/>
                    </a:lnTo>
                    <a:lnTo>
                      <a:pt x="3430" y="2957"/>
                    </a:lnTo>
                    <a:lnTo>
                      <a:pt x="3425" y="2944"/>
                    </a:lnTo>
                    <a:lnTo>
                      <a:pt x="3425" y="2933"/>
                    </a:lnTo>
                    <a:lnTo>
                      <a:pt x="3426" y="2927"/>
                    </a:lnTo>
                    <a:lnTo>
                      <a:pt x="3439" y="2902"/>
                    </a:lnTo>
                    <a:lnTo>
                      <a:pt x="3447" y="2896"/>
                    </a:lnTo>
                    <a:lnTo>
                      <a:pt x="3468" y="2854"/>
                    </a:lnTo>
                    <a:lnTo>
                      <a:pt x="3469" y="2851"/>
                    </a:lnTo>
                    <a:lnTo>
                      <a:pt x="3471" y="2851"/>
                    </a:lnTo>
                    <a:lnTo>
                      <a:pt x="3479" y="2854"/>
                    </a:lnTo>
                    <a:lnTo>
                      <a:pt x="3493" y="2858"/>
                    </a:lnTo>
                    <a:lnTo>
                      <a:pt x="3523" y="2848"/>
                    </a:lnTo>
                    <a:lnTo>
                      <a:pt x="3528" y="2840"/>
                    </a:lnTo>
                    <a:lnTo>
                      <a:pt x="3539" y="2829"/>
                    </a:lnTo>
                    <a:lnTo>
                      <a:pt x="3550" y="2824"/>
                    </a:lnTo>
                    <a:lnTo>
                      <a:pt x="3567" y="2818"/>
                    </a:lnTo>
                    <a:lnTo>
                      <a:pt x="3583" y="2802"/>
                    </a:lnTo>
                    <a:lnTo>
                      <a:pt x="3592" y="2786"/>
                    </a:lnTo>
                    <a:lnTo>
                      <a:pt x="3586" y="2765"/>
                    </a:lnTo>
                    <a:lnTo>
                      <a:pt x="3581" y="2756"/>
                    </a:lnTo>
                    <a:lnTo>
                      <a:pt x="3572" y="2747"/>
                    </a:lnTo>
                    <a:lnTo>
                      <a:pt x="3567" y="2743"/>
                    </a:lnTo>
                    <a:lnTo>
                      <a:pt x="3567" y="2738"/>
                    </a:lnTo>
                    <a:lnTo>
                      <a:pt x="3561" y="2723"/>
                    </a:lnTo>
                    <a:lnTo>
                      <a:pt x="3553" y="2717"/>
                    </a:lnTo>
                    <a:lnTo>
                      <a:pt x="3548" y="2721"/>
                    </a:lnTo>
                    <a:lnTo>
                      <a:pt x="3539" y="2712"/>
                    </a:lnTo>
                    <a:lnTo>
                      <a:pt x="3537" y="2709"/>
                    </a:lnTo>
                    <a:lnTo>
                      <a:pt x="3528" y="2688"/>
                    </a:lnTo>
                    <a:lnTo>
                      <a:pt x="3528" y="2687"/>
                    </a:lnTo>
                    <a:lnTo>
                      <a:pt x="3532" y="2684"/>
                    </a:lnTo>
                    <a:lnTo>
                      <a:pt x="3543" y="2666"/>
                    </a:lnTo>
                    <a:lnTo>
                      <a:pt x="3528" y="2621"/>
                    </a:lnTo>
                    <a:lnTo>
                      <a:pt x="3523" y="2612"/>
                    </a:lnTo>
                    <a:lnTo>
                      <a:pt x="3496" y="2616"/>
                    </a:lnTo>
                    <a:lnTo>
                      <a:pt x="3461" y="2612"/>
                    </a:lnTo>
                    <a:lnTo>
                      <a:pt x="3458" y="2612"/>
                    </a:lnTo>
                    <a:lnTo>
                      <a:pt x="3455" y="2629"/>
                    </a:lnTo>
                    <a:lnTo>
                      <a:pt x="3452" y="2632"/>
                    </a:lnTo>
                    <a:lnTo>
                      <a:pt x="3435" y="2632"/>
                    </a:lnTo>
                    <a:lnTo>
                      <a:pt x="3425" y="2625"/>
                    </a:lnTo>
                    <a:lnTo>
                      <a:pt x="3419" y="2625"/>
                    </a:lnTo>
                    <a:lnTo>
                      <a:pt x="3415" y="2623"/>
                    </a:lnTo>
                    <a:lnTo>
                      <a:pt x="3404" y="2614"/>
                    </a:lnTo>
                    <a:lnTo>
                      <a:pt x="3419" y="2585"/>
                    </a:lnTo>
                    <a:lnTo>
                      <a:pt x="3419" y="2583"/>
                    </a:lnTo>
                    <a:lnTo>
                      <a:pt x="3425" y="2567"/>
                    </a:lnTo>
                    <a:lnTo>
                      <a:pt x="3439" y="2551"/>
                    </a:lnTo>
                    <a:lnTo>
                      <a:pt x="3446" y="2548"/>
                    </a:lnTo>
                    <a:lnTo>
                      <a:pt x="3450" y="2542"/>
                    </a:lnTo>
                    <a:lnTo>
                      <a:pt x="3455" y="2534"/>
                    </a:lnTo>
                    <a:lnTo>
                      <a:pt x="3452" y="2512"/>
                    </a:lnTo>
                    <a:lnTo>
                      <a:pt x="3441" y="2509"/>
                    </a:lnTo>
                    <a:lnTo>
                      <a:pt x="3441" y="2507"/>
                    </a:lnTo>
                    <a:lnTo>
                      <a:pt x="3446" y="2490"/>
                    </a:lnTo>
                    <a:lnTo>
                      <a:pt x="3455" y="2476"/>
                    </a:lnTo>
                    <a:lnTo>
                      <a:pt x="3455" y="2469"/>
                    </a:lnTo>
                    <a:lnTo>
                      <a:pt x="3457" y="2461"/>
                    </a:lnTo>
                    <a:lnTo>
                      <a:pt x="3461" y="2454"/>
                    </a:lnTo>
                    <a:lnTo>
                      <a:pt x="3461" y="2428"/>
                    </a:lnTo>
                    <a:lnTo>
                      <a:pt x="3450" y="2417"/>
                    </a:lnTo>
                    <a:lnTo>
                      <a:pt x="3446" y="2415"/>
                    </a:lnTo>
                    <a:lnTo>
                      <a:pt x="3447" y="2398"/>
                    </a:lnTo>
                    <a:lnTo>
                      <a:pt x="3474" y="2389"/>
                    </a:lnTo>
                    <a:lnTo>
                      <a:pt x="3499" y="2345"/>
                    </a:lnTo>
                    <a:lnTo>
                      <a:pt x="3526" y="2323"/>
                    </a:lnTo>
                    <a:lnTo>
                      <a:pt x="3526" y="2321"/>
                    </a:lnTo>
                    <a:lnTo>
                      <a:pt x="3537" y="2317"/>
                    </a:lnTo>
                    <a:lnTo>
                      <a:pt x="3564" y="2291"/>
                    </a:lnTo>
                    <a:lnTo>
                      <a:pt x="3567" y="2283"/>
                    </a:lnTo>
                    <a:lnTo>
                      <a:pt x="3567" y="2275"/>
                    </a:lnTo>
                    <a:lnTo>
                      <a:pt x="3564" y="2269"/>
                    </a:lnTo>
                    <a:lnTo>
                      <a:pt x="3545" y="2236"/>
                    </a:lnTo>
                    <a:lnTo>
                      <a:pt x="3543" y="2232"/>
                    </a:lnTo>
                    <a:lnTo>
                      <a:pt x="3535" y="2228"/>
                    </a:lnTo>
                    <a:lnTo>
                      <a:pt x="3496" y="2228"/>
                    </a:lnTo>
                    <a:lnTo>
                      <a:pt x="3480" y="2206"/>
                    </a:lnTo>
                    <a:lnTo>
                      <a:pt x="3479" y="2197"/>
                    </a:lnTo>
                    <a:lnTo>
                      <a:pt x="3471" y="2190"/>
                    </a:lnTo>
                    <a:lnTo>
                      <a:pt x="3461" y="2190"/>
                    </a:lnTo>
                    <a:lnTo>
                      <a:pt x="3441" y="2218"/>
                    </a:lnTo>
                    <a:lnTo>
                      <a:pt x="3439" y="2223"/>
                    </a:lnTo>
                    <a:lnTo>
                      <a:pt x="3439" y="2225"/>
                    </a:lnTo>
                    <a:lnTo>
                      <a:pt x="3441" y="2229"/>
                    </a:lnTo>
                    <a:lnTo>
                      <a:pt x="3455" y="2234"/>
                    </a:lnTo>
                    <a:lnTo>
                      <a:pt x="3466" y="2240"/>
                    </a:lnTo>
                    <a:lnTo>
                      <a:pt x="3471" y="2251"/>
                    </a:lnTo>
                    <a:lnTo>
                      <a:pt x="3469" y="2269"/>
                    </a:lnTo>
                    <a:lnTo>
                      <a:pt x="3466" y="2275"/>
                    </a:lnTo>
                    <a:lnTo>
                      <a:pt x="3446" y="2277"/>
                    </a:lnTo>
                    <a:lnTo>
                      <a:pt x="3417" y="2269"/>
                    </a:lnTo>
                    <a:lnTo>
                      <a:pt x="3417" y="2253"/>
                    </a:lnTo>
                    <a:lnTo>
                      <a:pt x="3415" y="2245"/>
                    </a:lnTo>
                    <a:lnTo>
                      <a:pt x="3415" y="2229"/>
                    </a:lnTo>
                    <a:lnTo>
                      <a:pt x="3400" y="2229"/>
                    </a:lnTo>
                    <a:lnTo>
                      <a:pt x="3395" y="2221"/>
                    </a:lnTo>
                    <a:lnTo>
                      <a:pt x="3395" y="2214"/>
                    </a:lnTo>
                    <a:lnTo>
                      <a:pt x="3397" y="2197"/>
                    </a:lnTo>
                    <a:lnTo>
                      <a:pt x="3392" y="2166"/>
                    </a:lnTo>
                    <a:lnTo>
                      <a:pt x="3382" y="2153"/>
                    </a:lnTo>
                    <a:lnTo>
                      <a:pt x="3373" y="2153"/>
                    </a:lnTo>
                    <a:lnTo>
                      <a:pt x="3364" y="2149"/>
                    </a:lnTo>
                    <a:lnTo>
                      <a:pt x="3354" y="2131"/>
                    </a:lnTo>
                    <a:lnTo>
                      <a:pt x="3348" y="2125"/>
                    </a:lnTo>
                    <a:lnTo>
                      <a:pt x="3338" y="2125"/>
                    </a:lnTo>
                    <a:lnTo>
                      <a:pt x="3326" y="2127"/>
                    </a:lnTo>
                    <a:lnTo>
                      <a:pt x="3319" y="2131"/>
                    </a:lnTo>
                    <a:lnTo>
                      <a:pt x="3313" y="2127"/>
                    </a:lnTo>
                    <a:lnTo>
                      <a:pt x="3310" y="2103"/>
                    </a:lnTo>
                    <a:lnTo>
                      <a:pt x="3305" y="2101"/>
                    </a:lnTo>
                    <a:lnTo>
                      <a:pt x="3291" y="2086"/>
                    </a:lnTo>
                    <a:lnTo>
                      <a:pt x="3272" y="2072"/>
                    </a:lnTo>
                    <a:lnTo>
                      <a:pt x="3266" y="2065"/>
                    </a:lnTo>
                    <a:lnTo>
                      <a:pt x="3269" y="2055"/>
                    </a:lnTo>
                    <a:lnTo>
                      <a:pt x="3248" y="2050"/>
                    </a:lnTo>
                    <a:lnTo>
                      <a:pt x="3239" y="2044"/>
                    </a:lnTo>
                    <a:lnTo>
                      <a:pt x="3231" y="2032"/>
                    </a:lnTo>
                    <a:lnTo>
                      <a:pt x="3233" y="2026"/>
                    </a:lnTo>
                    <a:lnTo>
                      <a:pt x="3231" y="2024"/>
                    </a:lnTo>
                    <a:lnTo>
                      <a:pt x="3231" y="2022"/>
                    </a:lnTo>
                    <a:lnTo>
                      <a:pt x="3229" y="2015"/>
                    </a:lnTo>
                    <a:lnTo>
                      <a:pt x="3220" y="2000"/>
                    </a:lnTo>
                    <a:lnTo>
                      <a:pt x="3212" y="2000"/>
                    </a:lnTo>
                    <a:lnTo>
                      <a:pt x="3206" y="2004"/>
                    </a:lnTo>
                    <a:lnTo>
                      <a:pt x="3204" y="2018"/>
                    </a:lnTo>
                    <a:lnTo>
                      <a:pt x="3190" y="2024"/>
                    </a:lnTo>
                    <a:lnTo>
                      <a:pt x="3160" y="2028"/>
                    </a:lnTo>
                    <a:lnTo>
                      <a:pt x="3151" y="2035"/>
                    </a:lnTo>
                    <a:lnTo>
                      <a:pt x="3131" y="2037"/>
                    </a:lnTo>
                    <a:lnTo>
                      <a:pt x="3120" y="2037"/>
                    </a:lnTo>
                    <a:lnTo>
                      <a:pt x="3116" y="2033"/>
                    </a:lnTo>
                    <a:lnTo>
                      <a:pt x="3113" y="2024"/>
                    </a:lnTo>
                    <a:lnTo>
                      <a:pt x="3020" y="2081"/>
                    </a:lnTo>
                    <a:lnTo>
                      <a:pt x="3004" y="2087"/>
                    </a:lnTo>
                    <a:lnTo>
                      <a:pt x="2980" y="2087"/>
                    </a:lnTo>
                    <a:lnTo>
                      <a:pt x="2977" y="2086"/>
                    </a:lnTo>
                    <a:lnTo>
                      <a:pt x="2977" y="2066"/>
                    </a:lnTo>
                    <a:lnTo>
                      <a:pt x="2974" y="2050"/>
                    </a:lnTo>
                    <a:lnTo>
                      <a:pt x="2960" y="2059"/>
                    </a:lnTo>
                    <a:lnTo>
                      <a:pt x="2953" y="2061"/>
                    </a:lnTo>
                    <a:lnTo>
                      <a:pt x="2949" y="2059"/>
                    </a:lnTo>
                    <a:lnTo>
                      <a:pt x="2945" y="2059"/>
                    </a:lnTo>
                    <a:lnTo>
                      <a:pt x="2928" y="2050"/>
                    </a:lnTo>
                    <a:lnTo>
                      <a:pt x="2923" y="2046"/>
                    </a:lnTo>
                    <a:lnTo>
                      <a:pt x="2920" y="2033"/>
                    </a:lnTo>
                    <a:lnTo>
                      <a:pt x="2912" y="2024"/>
                    </a:lnTo>
                    <a:lnTo>
                      <a:pt x="2887" y="2015"/>
                    </a:lnTo>
                    <a:lnTo>
                      <a:pt x="2871" y="2021"/>
                    </a:lnTo>
                    <a:lnTo>
                      <a:pt x="2862" y="2032"/>
                    </a:lnTo>
                    <a:lnTo>
                      <a:pt x="2858" y="2039"/>
                    </a:lnTo>
                    <a:lnTo>
                      <a:pt x="2840" y="2043"/>
                    </a:lnTo>
                    <a:lnTo>
                      <a:pt x="2846" y="2028"/>
                    </a:lnTo>
                    <a:lnTo>
                      <a:pt x="2843" y="2021"/>
                    </a:lnTo>
                    <a:lnTo>
                      <a:pt x="2827" y="2011"/>
                    </a:lnTo>
                    <a:lnTo>
                      <a:pt x="2825" y="2021"/>
                    </a:lnTo>
                    <a:lnTo>
                      <a:pt x="2816" y="2024"/>
                    </a:lnTo>
                    <a:lnTo>
                      <a:pt x="2759" y="2021"/>
                    </a:lnTo>
                    <a:lnTo>
                      <a:pt x="2740" y="2032"/>
                    </a:lnTo>
                    <a:lnTo>
                      <a:pt x="2725" y="2026"/>
                    </a:lnTo>
                    <a:lnTo>
                      <a:pt x="2723" y="2028"/>
                    </a:lnTo>
                    <a:lnTo>
                      <a:pt x="2712" y="2035"/>
                    </a:lnTo>
                    <a:lnTo>
                      <a:pt x="2712" y="2037"/>
                    </a:lnTo>
                    <a:lnTo>
                      <a:pt x="2704" y="2068"/>
                    </a:lnTo>
                    <a:lnTo>
                      <a:pt x="2704" y="2070"/>
                    </a:lnTo>
                    <a:lnTo>
                      <a:pt x="2701" y="2079"/>
                    </a:lnTo>
                    <a:lnTo>
                      <a:pt x="2698" y="2079"/>
                    </a:lnTo>
                    <a:lnTo>
                      <a:pt x="2694" y="2092"/>
                    </a:lnTo>
                    <a:lnTo>
                      <a:pt x="2694" y="2103"/>
                    </a:lnTo>
                    <a:lnTo>
                      <a:pt x="2698" y="2119"/>
                    </a:lnTo>
                    <a:lnTo>
                      <a:pt x="2698" y="2133"/>
                    </a:lnTo>
                    <a:lnTo>
                      <a:pt x="2696" y="2141"/>
                    </a:lnTo>
                    <a:lnTo>
                      <a:pt x="2693" y="2142"/>
                    </a:lnTo>
                    <a:lnTo>
                      <a:pt x="2682" y="2135"/>
                    </a:lnTo>
                    <a:lnTo>
                      <a:pt x="2680" y="2133"/>
                    </a:lnTo>
                    <a:lnTo>
                      <a:pt x="2680" y="2125"/>
                    </a:lnTo>
                    <a:lnTo>
                      <a:pt x="2676" y="2120"/>
                    </a:lnTo>
                    <a:lnTo>
                      <a:pt x="2665" y="2114"/>
                    </a:lnTo>
                    <a:lnTo>
                      <a:pt x="2661" y="2114"/>
                    </a:lnTo>
                    <a:lnTo>
                      <a:pt x="2660" y="2116"/>
                    </a:lnTo>
                    <a:lnTo>
                      <a:pt x="2661" y="2130"/>
                    </a:lnTo>
                    <a:lnTo>
                      <a:pt x="2661" y="2131"/>
                    </a:lnTo>
                    <a:lnTo>
                      <a:pt x="2674" y="2142"/>
                    </a:lnTo>
                    <a:lnTo>
                      <a:pt x="2680" y="2153"/>
                    </a:lnTo>
                    <a:lnTo>
                      <a:pt x="2661" y="2160"/>
                    </a:lnTo>
                    <a:lnTo>
                      <a:pt x="2660" y="2155"/>
                    </a:lnTo>
                    <a:lnTo>
                      <a:pt x="2658" y="2153"/>
                    </a:lnTo>
                    <a:lnTo>
                      <a:pt x="2647" y="2135"/>
                    </a:lnTo>
                    <a:lnTo>
                      <a:pt x="2633" y="2122"/>
                    </a:lnTo>
                    <a:lnTo>
                      <a:pt x="2622" y="2103"/>
                    </a:lnTo>
                    <a:lnTo>
                      <a:pt x="2606" y="2087"/>
                    </a:lnTo>
                    <a:lnTo>
                      <a:pt x="2595" y="2072"/>
                    </a:lnTo>
                    <a:lnTo>
                      <a:pt x="2603" y="2057"/>
                    </a:lnTo>
                    <a:lnTo>
                      <a:pt x="2594" y="2046"/>
                    </a:lnTo>
                    <a:lnTo>
                      <a:pt x="2587" y="2039"/>
                    </a:lnTo>
                    <a:lnTo>
                      <a:pt x="2585" y="2028"/>
                    </a:lnTo>
                    <a:lnTo>
                      <a:pt x="2583" y="1996"/>
                    </a:lnTo>
                    <a:lnTo>
                      <a:pt x="2578" y="1988"/>
                    </a:lnTo>
                    <a:lnTo>
                      <a:pt x="2574" y="1988"/>
                    </a:lnTo>
                    <a:lnTo>
                      <a:pt x="2567" y="1980"/>
                    </a:lnTo>
                    <a:lnTo>
                      <a:pt x="2567" y="1966"/>
                    </a:lnTo>
                    <a:lnTo>
                      <a:pt x="2574" y="1961"/>
                    </a:lnTo>
                    <a:lnTo>
                      <a:pt x="2578" y="1952"/>
                    </a:lnTo>
                    <a:lnTo>
                      <a:pt x="2581" y="1950"/>
                    </a:lnTo>
                    <a:lnTo>
                      <a:pt x="2594" y="1908"/>
                    </a:lnTo>
                    <a:lnTo>
                      <a:pt x="2594" y="1862"/>
                    </a:lnTo>
                    <a:lnTo>
                      <a:pt x="2587" y="1846"/>
                    </a:lnTo>
                    <a:lnTo>
                      <a:pt x="2585" y="1828"/>
                    </a:lnTo>
                    <a:lnTo>
                      <a:pt x="2585" y="1793"/>
                    </a:lnTo>
                    <a:lnTo>
                      <a:pt x="2581" y="1784"/>
                    </a:lnTo>
                    <a:lnTo>
                      <a:pt x="2570" y="1770"/>
                    </a:lnTo>
                    <a:lnTo>
                      <a:pt x="2570" y="1764"/>
                    </a:lnTo>
                    <a:lnTo>
                      <a:pt x="2572" y="1753"/>
                    </a:lnTo>
                    <a:lnTo>
                      <a:pt x="2576" y="1748"/>
                    </a:lnTo>
                    <a:lnTo>
                      <a:pt x="2572" y="1737"/>
                    </a:lnTo>
                    <a:lnTo>
                      <a:pt x="2562" y="1723"/>
                    </a:lnTo>
                    <a:lnTo>
                      <a:pt x="2551" y="1715"/>
                    </a:lnTo>
                    <a:lnTo>
                      <a:pt x="2543" y="1716"/>
                    </a:lnTo>
                    <a:lnTo>
                      <a:pt x="2530" y="1705"/>
                    </a:lnTo>
                    <a:lnTo>
                      <a:pt x="2519" y="1686"/>
                    </a:lnTo>
                    <a:lnTo>
                      <a:pt x="2519" y="1682"/>
                    </a:lnTo>
                    <a:lnTo>
                      <a:pt x="2518" y="1672"/>
                    </a:lnTo>
                    <a:lnTo>
                      <a:pt x="2496" y="1653"/>
                    </a:lnTo>
                    <a:lnTo>
                      <a:pt x="2477" y="1628"/>
                    </a:lnTo>
                    <a:lnTo>
                      <a:pt x="2458" y="1639"/>
                    </a:lnTo>
                    <a:lnTo>
                      <a:pt x="2450" y="1642"/>
                    </a:lnTo>
                    <a:lnTo>
                      <a:pt x="2441" y="1642"/>
                    </a:lnTo>
                    <a:lnTo>
                      <a:pt x="2439" y="1644"/>
                    </a:lnTo>
                    <a:lnTo>
                      <a:pt x="2428" y="1640"/>
                    </a:lnTo>
                    <a:lnTo>
                      <a:pt x="2423" y="1631"/>
                    </a:lnTo>
                    <a:lnTo>
                      <a:pt x="2414" y="1620"/>
                    </a:lnTo>
                    <a:lnTo>
                      <a:pt x="2409" y="1617"/>
                    </a:lnTo>
                    <a:lnTo>
                      <a:pt x="2390" y="1622"/>
                    </a:lnTo>
                    <a:lnTo>
                      <a:pt x="2370" y="1624"/>
                    </a:lnTo>
                    <a:lnTo>
                      <a:pt x="2363" y="1629"/>
                    </a:lnTo>
                    <a:lnTo>
                      <a:pt x="2346" y="1631"/>
                    </a:lnTo>
                    <a:lnTo>
                      <a:pt x="2327" y="1631"/>
                    </a:lnTo>
                    <a:lnTo>
                      <a:pt x="2325" y="1633"/>
                    </a:lnTo>
                    <a:lnTo>
                      <a:pt x="2322" y="1633"/>
                    </a:lnTo>
                    <a:lnTo>
                      <a:pt x="2288" y="1655"/>
                    </a:lnTo>
                    <a:lnTo>
                      <a:pt x="2283" y="1649"/>
                    </a:lnTo>
                    <a:lnTo>
                      <a:pt x="2281" y="1628"/>
                    </a:lnTo>
                    <a:lnTo>
                      <a:pt x="2283" y="1617"/>
                    </a:lnTo>
                    <a:lnTo>
                      <a:pt x="2292" y="1603"/>
                    </a:lnTo>
                    <a:lnTo>
                      <a:pt x="2303" y="1596"/>
                    </a:lnTo>
                    <a:lnTo>
                      <a:pt x="2314" y="1585"/>
                    </a:lnTo>
                    <a:lnTo>
                      <a:pt x="2316" y="1559"/>
                    </a:lnTo>
                    <a:lnTo>
                      <a:pt x="2314" y="1552"/>
                    </a:lnTo>
                    <a:lnTo>
                      <a:pt x="2299" y="1541"/>
                    </a:lnTo>
                    <a:lnTo>
                      <a:pt x="2288" y="1535"/>
                    </a:lnTo>
                    <a:lnTo>
                      <a:pt x="2278" y="1537"/>
                    </a:lnTo>
                    <a:lnTo>
                      <a:pt x="2256" y="1535"/>
                    </a:lnTo>
                    <a:lnTo>
                      <a:pt x="2243" y="1526"/>
                    </a:lnTo>
                    <a:lnTo>
                      <a:pt x="2234" y="1529"/>
                    </a:lnTo>
                    <a:lnTo>
                      <a:pt x="2228" y="1544"/>
                    </a:lnTo>
                    <a:lnTo>
                      <a:pt x="2221" y="1552"/>
                    </a:lnTo>
                    <a:lnTo>
                      <a:pt x="2212" y="1557"/>
                    </a:lnTo>
                    <a:lnTo>
                      <a:pt x="2204" y="1568"/>
                    </a:lnTo>
                    <a:lnTo>
                      <a:pt x="2201" y="1592"/>
                    </a:lnTo>
                    <a:lnTo>
                      <a:pt x="2199" y="1598"/>
                    </a:lnTo>
                    <a:lnTo>
                      <a:pt x="2193" y="1603"/>
                    </a:lnTo>
                    <a:lnTo>
                      <a:pt x="2183" y="1598"/>
                    </a:lnTo>
                    <a:lnTo>
                      <a:pt x="2177" y="1592"/>
                    </a:lnTo>
                    <a:lnTo>
                      <a:pt x="2172" y="1595"/>
                    </a:lnTo>
                    <a:lnTo>
                      <a:pt x="2161" y="1607"/>
                    </a:lnTo>
                    <a:lnTo>
                      <a:pt x="2104" y="1628"/>
                    </a:lnTo>
                    <a:lnTo>
                      <a:pt x="2093" y="1629"/>
                    </a:lnTo>
                    <a:lnTo>
                      <a:pt x="2070" y="1644"/>
                    </a:lnTo>
                    <a:lnTo>
                      <a:pt x="2065" y="1642"/>
                    </a:lnTo>
                    <a:lnTo>
                      <a:pt x="2060" y="1639"/>
                    </a:lnTo>
                    <a:lnTo>
                      <a:pt x="2059" y="1635"/>
                    </a:lnTo>
                    <a:lnTo>
                      <a:pt x="2048" y="1618"/>
                    </a:lnTo>
                    <a:lnTo>
                      <a:pt x="2038" y="1609"/>
                    </a:lnTo>
                    <a:lnTo>
                      <a:pt x="1999" y="1596"/>
                    </a:lnTo>
                    <a:lnTo>
                      <a:pt x="1995" y="1598"/>
                    </a:lnTo>
                    <a:lnTo>
                      <a:pt x="1984" y="1598"/>
                    </a:lnTo>
                    <a:lnTo>
                      <a:pt x="1983" y="1595"/>
                    </a:lnTo>
                    <a:lnTo>
                      <a:pt x="1980" y="1584"/>
                    </a:lnTo>
                    <a:lnTo>
                      <a:pt x="1970" y="1570"/>
                    </a:lnTo>
                    <a:lnTo>
                      <a:pt x="1955" y="1570"/>
                    </a:lnTo>
                    <a:lnTo>
                      <a:pt x="1942" y="1565"/>
                    </a:lnTo>
                    <a:lnTo>
                      <a:pt x="1920" y="1554"/>
                    </a:lnTo>
                    <a:lnTo>
                      <a:pt x="1909" y="1546"/>
                    </a:lnTo>
                    <a:lnTo>
                      <a:pt x="1909" y="1535"/>
                    </a:lnTo>
                    <a:lnTo>
                      <a:pt x="1907" y="1524"/>
                    </a:lnTo>
                    <a:lnTo>
                      <a:pt x="1896" y="1515"/>
                    </a:lnTo>
                    <a:lnTo>
                      <a:pt x="1901" y="1500"/>
                    </a:lnTo>
                    <a:lnTo>
                      <a:pt x="1890" y="1461"/>
                    </a:lnTo>
                    <a:lnTo>
                      <a:pt x="1895" y="1458"/>
                    </a:lnTo>
                    <a:lnTo>
                      <a:pt x="1907" y="1450"/>
                    </a:lnTo>
                    <a:lnTo>
                      <a:pt x="1906" y="1447"/>
                    </a:lnTo>
                    <a:lnTo>
                      <a:pt x="1895" y="1443"/>
                    </a:lnTo>
                    <a:lnTo>
                      <a:pt x="1895" y="1421"/>
                    </a:lnTo>
                    <a:lnTo>
                      <a:pt x="1896" y="1420"/>
                    </a:lnTo>
                    <a:lnTo>
                      <a:pt x="1901" y="1420"/>
                    </a:lnTo>
                    <a:lnTo>
                      <a:pt x="1904" y="1413"/>
                    </a:lnTo>
                    <a:lnTo>
                      <a:pt x="1896" y="1399"/>
                    </a:lnTo>
                    <a:lnTo>
                      <a:pt x="1890" y="1395"/>
                    </a:lnTo>
                    <a:lnTo>
                      <a:pt x="1893" y="1373"/>
                    </a:lnTo>
                    <a:lnTo>
                      <a:pt x="1895" y="1367"/>
                    </a:lnTo>
                    <a:lnTo>
                      <a:pt x="1890" y="1347"/>
                    </a:lnTo>
                    <a:lnTo>
                      <a:pt x="1882" y="1333"/>
                    </a:lnTo>
                    <a:lnTo>
                      <a:pt x="1882" y="1314"/>
                    </a:lnTo>
                    <a:lnTo>
                      <a:pt x="1868" y="1297"/>
                    </a:lnTo>
                    <a:lnTo>
                      <a:pt x="1860" y="1289"/>
                    </a:lnTo>
                    <a:lnTo>
                      <a:pt x="1855" y="1281"/>
                    </a:lnTo>
                    <a:lnTo>
                      <a:pt x="1862" y="1267"/>
                    </a:lnTo>
                    <a:lnTo>
                      <a:pt x="1862" y="1262"/>
                    </a:lnTo>
                    <a:lnTo>
                      <a:pt x="1835" y="1231"/>
                    </a:lnTo>
                    <a:lnTo>
                      <a:pt x="1844" y="1216"/>
                    </a:lnTo>
                    <a:lnTo>
                      <a:pt x="1844" y="1214"/>
                    </a:lnTo>
                    <a:lnTo>
                      <a:pt x="1831" y="1188"/>
                    </a:lnTo>
                    <a:lnTo>
                      <a:pt x="1831" y="1155"/>
                    </a:lnTo>
                    <a:lnTo>
                      <a:pt x="1849" y="1142"/>
                    </a:lnTo>
                    <a:lnTo>
                      <a:pt x="1857" y="1139"/>
                    </a:lnTo>
                    <a:lnTo>
                      <a:pt x="1864" y="1133"/>
                    </a:lnTo>
                    <a:lnTo>
                      <a:pt x="1864" y="1125"/>
                    </a:lnTo>
                    <a:lnTo>
                      <a:pt x="1853" y="1107"/>
                    </a:lnTo>
                    <a:lnTo>
                      <a:pt x="1853" y="1105"/>
                    </a:lnTo>
                    <a:lnTo>
                      <a:pt x="1852" y="1098"/>
                    </a:lnTo>
                    <a:lnTo>
                      <a:pt x="1852" y="1094"/>
                    </a:lnTo>
                    <a:lnTo>
                      <a:pt x="1857" y="1087"/>
                    </a:lnTo>
                    <a:lnTo>
                      <a:pt x="1860" y="1082"/>
                    </a:lnTo>
                    <a:lnTo>
                      <a:pt x="1864" y="1065"/>
                    </a:lnTo>
                    <a:lnTo>
                      <a:pt x="1846" y="1050"/>
                    </a:lnTo>
                    <a:lnTo>
                      <a:pt x="1842" y="1041"/>
                    </a:lnTo>
                    <a:lnTo>
                      <a:pt x="1835" y="1032"/>
                    </a:lnTo>
                    <a:lnTo>
                      <a:pt x="1819" y="1032"/>
                    </a:lnTo>
                    <a:lnTo>
                      <a:pt x="1789" y="1039"/>
                    </a:lnTo>
                    <a:lnTo>
                      <a:pt x="1781" y="1035"/>
                    </a:lnTo>
                    <a:lnTo>
                      <a:pt x="1773" y="1027"/>
                    </a:lnTo>
                    <a:lnTo>
                      <a:pt x="1754" y="1013"/>
                    </a:lnTo>
                    <a:lnTo>
                      <a:pt x="1751" y="1008"/>
                    </a:lnTo>
                    <a:lnTo>
                      <a:pt x="1742" y="1002"/>
                    </a:lnTo>
                    <a:lnTo>
                      <a:pt x="1742" y="994"/>
                    </a:lnTo>
                    <a:lnTo>
                      <a:pt x="1751" y="987"/>
                    </a:lnTo>
                    <a:lnTo>
                      <a:pt x="1754" y="978"/>
                    </a:lnTo>
                    <a:lnTo>
                      <a:pt x="1754" y="973"/>
                    </a:lnTo>
                    <a:lnTo>
                      <a:pt x="1751" y="967"/>
                    </a:lnTo>
                    <a:lnTo>
                      <a:pt x="1746" y="963"/>
                    </a:lnTo>
                    <a:lnTo>
                      <a:pt x="1735" y="958"/>
                    </a:lnTo>
                    <a:lnTo>
                      <a:pt x="1731" y="947"/>
                    </a:lnTo>
                    <a:lnTo>
                      <a:pt x="1729" y="934"/>
                    </a:lnTo>
                    <a:lnTo>
                      <a:pt x="1726" y="925"/>
                    </a:lnTo>
                    <a:lnTo>
                      <a:pt x="1707" y="908"/>
                    </a:lnTo>
                    <a:lnTo>
                      <a:pt x="1702" y="890"/>
                    </a:lnTo>
                    <a:lnTo>
                      <a:pt x="1669" y="838"/>
                    </a:lnTo>
                    <a:lnTo>
                      <a:pt x="1671" y="834"/>
                    </a:lnTo>
                    <a:lnTo>
                      <a:pt x="1675" y="834"/>
                    </a:lnTo>
                    <a:lnTo>
                      <a:pt x="1675" y="831"/>
                    </a:lnTo>
                    <a:lnTo>
                      <a:pt x="1669" y="821"/>
                    </a:lnTo>
                    <a:lnTo>
                      <a:pt x="1664" y="821"/>
                    </a:lnTo>
                    <a:lnTo>
                      <a:pt x="1623" y="831"/>
                    </a:lnTo>
                    <a:lnTo>
                      <a:pt x="1622" y="821"/>
                    </a:lnTo>
                    <a:lnTo>
                      <a:pt x="1622" y="819"/>
                    </a:lnTo>
                    <a:lnTo>
                      <a:pt x="1609" y="810"/>
                    </a:lnTo>
                    <a:lnTo>
                      <a:pt x="1601" y="810"/>
                    </a:lnTo>
                    <a:lnTo>
                      <a:pt x="1600" y="812"/>
                    </a:lnTo>
                    <a:lnTo>
                      <a:pt x="1595" y="821"/>
                    </a:lnTo>
                    <a:lnTo>
                      <a:pt x="1593" y="830"/>
                    </a:lnTo>
                    <a:lnTo>
                      <a:pt x="1595" y="836"/>
                    </a:lnTo>
                    <a:lnTo>
                      <a:pt x="1593" y="838"/>
                    </a:lnTo>
                    <a:lnTo>
                      <a:pt x="1584" y="849"/>
                    </a:lnTo>
                    <a:lnTo>
                      <a:pt x="1580" y="853"/>
                    </a:lnTo>
                    <a:lnTo>
                      <a:pt x="1568" y="863"/>
                    </a:lnTo>
                    <a:lnTo>
                      <a:pt x="1558" y="869"/>
                    </a:lnTo>
                    <a:lnTo>
                      <a:pt x="1549" y="869"/>
                    </a:lnTo>
                    <a:lnTo>
                      <a:pt x="1540" y="864"/>
                    </a:lnTo>
                    <a:lnTo>
                      <a:pt x="1536" y="863"/>
                    </a:lnTo>
                    <a:lnTo>
                      <a:pt x="1525" y="853"/>
                    </a:lnTo>
                    <a:lnTo>
                      <a:pt x="1507" y="847"/>
                    </a:lnTo>
                    <a:lnTo>
                      <a:pt x="1500" y="849"/>
                    </a:lnTo>
                    <a:lnTo>
                      <a:pt x="1472" y="869"/>
                    </a:lnTo>
                    <a:lnTo>
                      <a:pt x="1469" y="875"/>
                    </a:lnTo>
                    <a:lnTo>
                      <a:pt x="1464" y="877"/>
                    </a:lnTo>
                    <a:lnTo>
                      <a:pt x="1459" y="875"/>
                    </a:lnTo>
                    <a:lnTo>
                      <a:pt x="1442" y="874"/>
                    </a:lnTo>
                    <a:lnTo>
                      <a:pt x="1440" y="874"/>
                    </a:lnTo>
                    <a:lnTo>
                      <a:pt x="1434" y="877"/>
                    </a:lnTo>
                    <a:lnTo>
                      <a:pt x="1429" y="877"/>
                    </a:lnTo>
                    <a:lnTo>
                      <a:pt x="1398" y="901"/>
                    </a:lnTo>
                    <a:lnTo>
                      <a:pt x="1396" y="901"/>
                    </a:lnTo>
                    <a:lnTo>
                      <a:pt x="1393" y="907"/>
                    </a:lnTo>
                    <a:lnTo>
                      <a:pt x="1372" y="914"/>
                    </a:lnTo>
                    <a:lnTo>
                      <a:pt x="1369" y="923"/>
                    </a:lnTo>
                    <a:lnTo>
                      <a:pt x="1360" y="930"/>
                    </a:lnTo>
                    <a:lnTo>
                      <a:pt x="1352" y="932"/>
                    </a:lnTo>
                    <a:lnTo>
                      <a:pt x="1339" y="932"/>
                    </a:lnTo>
                    <a:lnTo>
                      <a:pt x="1339" y="925"/>
                    </a:lnTo>
                    <a:lnTo>
                      <a:pt x="1333" y="921"/>
                    </a:lnTo>
                    <a:lnTo>
                      <a:pt x="1328" y="923"/>
                    </a:lnTo>
                    <a:lnTo>
                      <a:pt x="1322" y="925"/>
                    </a:lnTo>
                    <a:lnTo>
                      <a:pt x="1317" y="932"/>
                    </a:lnTo>
                    <a:lnTo>
                      <a:pt x="1316" y="934"/>
                    </a:lnTo>
                    <a:lnTo>
                      <a:pt x="1311" y="940"/>
                    </a:lnTo>
                    <a:lnTo>
                      <a:pt x="1298" y="947"/>
                    </a:lnTo>
                    <a:lnTo>
                      <a:pt x="1296" y="952"/>
                    </a:lnTo>
                    <a:lnTo>
                      <a:pt x="1298" y="961"/>
                    </a:lnTo>
                    <a:lnTo>
                      <a:pt x="1298" y="965"/>
                    </a:lnTo>
                    <a:lnTo>
                      <a:pt x="1300" y="965"/>
                    </a:lnTo>
                    <a:lnTo>
                      <a:pt x="1305" y="969"/>
                    </a:lnTo>
                    <a:lnTo>
                      <a:pt x="1309" y="983"/>
                    </a:lnTo>
                    <a:lnTo>
                      <a:pt x="1306" y="984"/>
                    </a:lnTo>
                    <a:lnTo>
                      <a:pt x="1305" y="987"/>
                    </a:lnTo>
                    <a:lnTo>
                      <a:pt x="1296" y="987"/>
                    </a:lnTo>
                    <a:lnTo>
                      <a:pt x="1287" y="991"/>
                    </a:lnTo>
                    <a:lnTo>
                      <a:pt x="1284" y="1000"/>
                    </a:lnTo>
                    <a:lnTo>
                      <a:pt x="1284" y="1041"/>
                    </a:lnTo>
                    <a:lnTo>
                      <a:pt x="1274" y="1060"/>
                    </a:lnTo>
                    <a:lnTo>
                      <a:pt x="1270" y="1061"/>
                    </a:lnTo>
                    <a:lnTo>
                      <a:pt x="1251" y="1060"/>
                    </a:lnTo>
                    <a:lnTo>
                      <a:pt x="1245" y="1065"/>
                    </a:lnTo>
                    <a:lnTo>
                      <a:pt x="1249" y="1076"/>
                    </a:lnTo>
                    <a:lnTo>
                      <a:pt x="1249" y="1078"/>
                    </a:lnTo>
                    <a:lnTo>
                      <a:pt x="1251" y="1082"/>
                    </a:lnTo>
                    <a:lnTo>
                      <a:pt x="1251" y="1085"/>
                    </a:lnTo>
                    <a:lnTo>
                      <a:pt x="1249" y="1087"/>
                    </a:lnTo>
                    <a:lnTo>
                      <a:pt x="1241" y="1089"/>
                    </a:lnTo>
                    <a:lnTo>
                      <a:pt x="1232" y="1089"/>
                    </a:lnTo>
                    <a:lnTo>
                      <a:pt x="1232" y="1087"/>
                    </a:lnTo>
                    <a:lnTo>
                      <a:pt x="1229" y="1085"/>
                    </a:lnTo>
                    <a:lnTo>
                      <a:pt x="1227" y="1083"/>
                    </a:lnTo>
                    <a:lnTo>
                      <a:pt x="1213" y="1061"/>
                    </a:lnTo>
                    <a:lnTo>
                      <a:pt x="1199" y="1056"/>
                    </a:lnTo>
                    <a:lnTo>
                      <a:pt x="1185" y="1060"/>
                    </a:lnTo>
                    <a:lnTo>
                      <a:pt x="1175" y="1056"/>
                    </a:lnTo>
                    <a:lnTo>
                      <a:pt x="1167" y="1046"/>
                    </a:lnTo>
                    <a:lnTo>
                      <a:pt x="1158" y="1039"/>
                    </a:lnTo>
                    <a:lnTo>
                      <a:pt x="1150" y="1027"/>
                    </a:lnTo>
                    <a:lnTo>
                      <a:pt x="1141" y="1006"/>
                    </a:lnTo>
                    <a:lnTo>
                      <a:pt x="1096" y="1019"/>
                    </a:lnTo>
                    <a:lnTo>
                      <a:pt x="1090" y="1027"/>
                    </a:lnTo>
                    <a:lnTo>
                      <a:pt x="1087" y="1027"/>
                    </a:lnTo>
                    <a:lnTo>
                      <a:pt x="1049" y="1002"/>
                    </a:lnTo>
                    <a:lnTo>
                      <a:pt x="1038" y="1000"/>
                    </a:lnTo>
                    <a:lnTo>
                      <a:pt x="1038" y="980"/>
                    </a:lnTo>
                    <a:lnTo>
                      <a:pt x="1033" y="978"/>
                    </a:lnTo>
                    <a:lnTo>
                      <a:pt x="1025" y="952"/>
                    </a:lnTo>
                    <a:lnTo>
                      <a:pt x="1027" y="945"/>
                    </a:lnTo>
                    <a:lnTo>
                      <a:pt x="1027" y="929"/>
                    </a:lnTo>
                    <a:lnTo>
                      <a:pt x="1014" y="925"/>
                    </a:lnTo>
                    <a:lnTo>
                      <a:pt x="994" y="918"/>
                    </a:lnTo>
                    <a:lnTo>
                      <a:pt x="983" y="897"/>
                    </a:lnTo>
                    <a:lnTo>
                      <a:pt x="983" y="886"/>
                    </a:lnTo>
                    <a:lnTo>
                      <a:pt x="990" y="874"/>
                    </a:lnTo>
                    <a:lnTo>
                      <a:pt x="975" y="858"/>
                    </a:lnTo>
                    <a:lnTo>
                      <a:pt x="957" y="847"/>
                    </a:lnTo>
                    <a:lnTo>
                      <a:pt x="950" y="845"/>
                    </a:lnTo>
                    <a:lnTo>
                      <a:pt x="946" y="842"/>
                    </a:lnTo>
                    <a:lnTo>
                      <a:pt x="932" y="823"/>
                    </a:lnTo>
                    <a:lnTo>
                      <a:pt x="932" y="814"/>
                    </a:lnTo>
                    <a:lnTo>
                      <a:pt x="918" y="788"/>
                    </a:lnTo>
                    <a:lnTo>
                      <a:pt x="926" y="768"/>
                    </a:lnTo>
                    <a:lnTo>
                      <a:pt x="912" y="755"/>
                    </a:lnTo>
                    <a:lnTo>
                      <a:pt x="902" y="751"/>
                    </a:lnTo>
                    <a:lnTo>
                      <a:pt x="899" y="755"/>
                    </a:lnTo>
                    <a:lnTo>
                      <a:pt x="844" y="755"/>
                    </a:lnTo>
                    <a:lnTo>
                      <a:pt x="839" y="744"/>
                    </a:lnTo>
                    <a:lnTo>
                      <a:pt x="837" y="738"/>
                    </a:lnTo>
                    <a:lnTo>
                      <a:pt x="828" y="732"/>
                    </a:lnTo>
                    <a:lnTo>
                      <a:pt x="826" y="735"/>
                    </a:lnTo>
                    <a:lnTo>
                      <a:pt x="806" y="755"/>
                    </a:lnTo>
                    <a:lnTo>
                      <a:pt x="768" y="757"/>
                    </a:lnTo>
                    <a:lnTo>
                      <a:pt x="759" y="732"/>
                    </a:lnTo>
                    <a:lnTo>
                      <a:pt x="752" y="692"/>
                    </a:lnTo>
                    <a:lnTo>
                      <a:pt x="743" y="685"/>
                    </a:lnTo>
                    <a:lnTo>
                      <a:pt x="738" y="688"/>
                    </a:lnTo>
                    <a:lnTo>
                      <a:pt x="737" y="683"/>
                    </a:lnTo>
                    <a:lnTo>
                      <a:pt x="735" y="661"/>
                    </a:lnTo>
                    <a:lnTo>
                      <a:pt x="735" y="659"/>
                    </a:lnTo>
                    <a:lnTo>
                      <a:pt x="726" y="656"/>
                    </a:lnTo>
                    <a:lnTo>
                      <a:pt x="715" y="659"/>
                    </a:lnTo>
                    <a:lnTo>
                      <a:pt x="706" y="659"/>
                    </a:lnTo>
                    <a:lnTo>
                      <a:pt x="705" y="656"/>
                    </a:lnTo>
                    <a:lnTo>
                      <a:pt x="706" y="645"/>
                    </a:lnTo>
                    <a:lnTo>
                      <a:pt x="724" y="624"/>
                    </a:lnTo>
                    <a:lnTo>
                      <a:pt x="727" y="617"/>
                    </a:lnTo>
                    <a:lnTo>
                      <a:pt x="727" y="604"/>
                    </a:lnTo>
                    <a:lnTo>
                      <a:pt x="717" y="587"/>
                    </a:lnTo>
                    <a:lnTo>
                      <a:pt x="719" y="585"/>
                    </a:lnTo>
                    <a:lnTo>
                      <a:pt x="719" y="582"/>
                    </a:lnTo>
                    <a:lnTo>
                      <a:pt x="726" y="572"/>
                    </a:lnTo>
                    <a:lnTo>
                      <a:pt x="717" y="558"/>
                    </a:lnTo>
                    <a:lnTo>
                      <a:pt x="717" y="548"/>
                    </a:lnTo>
                    <a:lnTo>
                      <a:pt x="724" y="530"/>
                    </a:lnTo>
                    <a:lnTo>
                      <a:pt x="724" y="521"/>
                    </a:lnTo>
                    <a:lnTo>
                      <a:pt x="717" y="514"/>
                    </a:lnTo>
                    <a:lnTo>
                      <a:pt x="715" y="504"/>
                    </a:lnTo>
                    <a:lnTo>
                      <a:pt x="717" y="499"/>
                    </a:lnTo>
                    <a:lnTo>
                      <a:pt x="721" y="493"/>
                    </a:lnTo>
                    <a:lnTo>
                      <a:pt x="721" y="489"/>
                    </a:lnTo>
                    <a:lnTo>
                      <a:pt x="715" y="471"/>
                    </a:lnTo>
                    <a:lnTo>
                      <a:pt x="706" y="475"/>
                    </a:lnTo>
                    <a:lnTo>
                      <a:pt x="697" y="475"/>
                    </a:lnTo>
                    <a:lnTo>
                      <a:pt x="694" y="471"/>
                    </a:lnTo>
                    <a:lnTo>
                      <a:pt x="691" y="462"/>
                    </a:lnTo>
                    <a:lnTo>
                      <a:pt x="699" y="459"/>
                    </a:lnTo>
                    <a:lnTo>
                      <a:pt x="713" y="438"/>
                    </a:lnTo>
                    <a:lnTo>
                      <a:pt x="724" y="430"/>
                    </a:lnTo>
                    <a:lnTo>
                      <a:pt x="732" y="427"/>
                    </a:lnTo>
                    <a:lnTo>
                      <a:pt x="738" y="421"/>
                    </a:lnTo>
                    <a:lnTo>
                      <a:pt x="741" y="412"/>
                    </a:lnTo>
                    <a:lnTo>
                      <a:pt x="737" y="404"/>
                    </a:lnTo>
                    <a:lnTo>
                      <a:pt x="738" y="404"/>
                    </a:lnTo>
                    <a:lnTo>
                      <a:pt x="760" y="397"/>
                    </a:lnTo>
                    <a:lnTo>
                      <a:pt x="765" y="388"/>
                    </a:lnTo>
                    <a:lnTo>
                      <a:pt x="760" y="379"/>
                    </a:lnTo>
                    <a:lnTo>
                      <a:pt x="754" y="361"/>
                    </a:lnTo>
                    <a:lnTo>
                      <a:pt x="748" y="350"/>
                    </a:lnTo>
                    <a:lnTo>
                      <a:pt x="741" y="329"/>
                    </a:lnTo>
                    <a:lnTo>
                      <a:pt x="727" y="312"/>
                    </a:lnTo>
                    <a:lnTo>
                      <a:pt x="724" y="299"/>
                    </a:lnTo>
                    <a:lnTo>
                      <a:pt x="726" y="279"/>
                    </a:lnTo>
                    <a:lnTo>
                      <a:pt x="721" y="266"/>
                    </a:lnTo>
                    <a:lnTo>
                      <a:pt x="719" y="264"/>
                    </a:lnTo>
                    <a:lnTo>
                      <a:pt x="717" y="264"/>
                    </a:lnTo>
                    <a:lnTo>
                      <a:pt x="705" y="262"/>
                    </a:lnTo>
                    <a:lnTo>
                      <a:pt x="699" y="262"/>
                    </a:lnTo>
                    <a:lnTo>
                      <a:pt x="677" y="246"/>
                    </a:lnTo>
                    <a:lnTo>
                      <a:pt x="672" y="241"/>
                    </a:lnTo>
                    <a:lnTo>
                      <a:pt x="664" y="231"/>
                    </a:lnTo>
                    <a:lnTo>
                      <a:pt x="661" y="213"/>
                    </a:lnTo>
                    <a:lnTo>
                      <a:pt x="661" y="205"/>
                    </a:lnTo>
                    <a:lnTo>
                      <a:pt x="666" y="200"/>
                    </a:lnTo>
                    <a:lnTo>
                      <a:pt x="644" y="82"/>
                    </a:lnTo>
                    <a:lnTo>
                      <a:pt x="644" y="60"/>
                    </a:lnTo>
                    <a:lnTo>
                      <a:pt x="618" y="0"/>
                    </a:lnTo>
                    <a:lnTo>
                      <a:pt x="421" y="84"/>
                    </a:lnTo>
                    <a:lnTo>
                      <a:pt x="377" y="99"/>
                    </a:lnTo>
                    <a:lnTo>
                      <a:pt x="342" y="102"/>
                    </a:lnTo>
                    <a:lnTo>
                      <a:pt x="322" y="99"/>
                    </a:lnTo>
                    <a:lnTo>
                      <a:pt x="298" y="71"/>
                    </a:lnTo>
                    <a:lnTo>
                      <a:pt x="289" y="69"/>
                    </a:lnTo>
                    <a:lnTo>
                      <a:pt x="276" y="78"/>
                    </a:lnTo>
                    <a:lnTo>
                      <a:pt x="260" y="80"/>
                    </a:lnTo>
                    <a:lnTo>
                      <a:pt x="131" y="115"/>
                    </a:lnTo>
                    <a:lnTo>
                      <a:pt x="83" y="133"/>
                    </a:lnTo>
                    <a:lnTo>
                      <a:pt x="76" y="139"/>
                    </a:lnTo>
                    <a:lnTo>
                      <a:pt x="60" y="146"/>
                    </a:lnTo>
                    <a:lnTo>
                      <a:pt x="52" y="148"/>
                    </a:lnTo>
                    <a:lnTo>
                      <a:pt x="36" y="146"/>
                    </a:lnTo>
                    <a:lnTo>
                      <a:pt x="27" y="133"/>
                    </a:lnTo>
                    <a:lnTo>
                      <a:pt x="25" y="128"/>
                    </a:lnTo>
                    <a:lnTo>
                      <a:pt x="20" y="122"/>
                    </a:lnTo>
                    <a:lnTo>
                      <a:pt x="14" y="122"/>
                    </a:lnTo>
                    <a:lnTo>
                      <a:pt x="0" y="124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Freeform 573">
                <a:extLst>
                  <a:ext uri="{FF2B5EF4-FFF2-40B4-BE49-F238E27FC236}">
                    <a16:creationId xmlns:a16="http://schemas.microsoft.com/office/drawing/2014/main" id="{8D879B2E-4904-0CBE-4627-342D09A45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0" y="664"/>
                <a:ext cx="4" cy="10"/>
              </a:xfrm>
              <a:custGeom>
                <a:avLst/>
                <a:gdLst>
                  <a:gd name="T0" fmla="*/ 0 w 23"/>
                  <a:gd name="T1" fmla="*/ 66 h 66"/>
                  <a:gd name="T2" fmla="*/ 0 w 23"/>
                  <a:gd name="T3" fmla="*/ 38 h 66"/>
                  <a:gd name="T4" fmla="*/ 12 w 23"/>
                  <a:gd name="T5" fmla="*/ 9 h 66"/>
                  <a:gd name="T6" fmla="*/ 23 w 23"/>
                  <a:gd name="T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66">
                    <a:moveTo>
                      <a:pt x="0" y="66"/>
                    </a:moveTo>
                    <a:lnTo>
                      <a:pt x="0" y="38"/>
                    </a:lnTo>
                    <a:lnTo>
                      <a:pt x="12" y="9"/>
                    </a:lnTo>
                    <a:lnTo>
                      <a:pt x="23" y="0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Freeform 574">
                <a:extLst>
                  <a:ext uri="{FF2B5EF4-FFF2-40B4-BE49-F238E27FC236}">
                    <a16:creationId xmlns:a16="http://schemas.microsoft.com/office/drawing/2014/main" id="{66449233-7A51-7FC7-ED9B-3A326F90EC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18" y="3372"/>
                <a:ext cx="22" cy="20"/>
              </a:xfrm>
              <a:custGeom>
                <a:avLst/>
                <a:gdLst>
                  <a:gd name="T0" fmla="*/ 27 w 153"/>
                  <a:gd name="T1" fmla="*/ 81 h 142"/>
                  <a:gd name="T2" fmla="*/ 52 w 153"/>
                  <a:gd name="T3" fmla="*/ 70 h 142"/>
                  <a:gd name="T4" fmla="*/ 54 w 153"/>
                  <a:gd name="T5" fmla="*/ 62 h 142"/>
                  <a:gd name="T6" fmla="*/ 54 w 153"/>
                  <a:gd name="T7" fmla="*/ 59 h 142"/>
                  <a:gd name="T8" fmla="*/ 52 w 153"/>
                  <a:gd name="T9" fmla="*/ 56 h 142"/>
                  <a:gd name="T10" fmla="*/ 54 w 153"/>
                  <a:gd name="T11" fmla="*/ 51 h 142"/>
                  <a:gd name="T12" fmla="*/ 57 w 153"/>
                  <a:gd name="T13" fmla="*/ 48 h 142"/>
                  <a:gd name="T14" fmla="*/ 58 w 153"/>
                  <a:gd name="T15" fmla="*/ 44 h 142"/>
                  <a:gd name="T16" fmla="*/ 80 w 153"/>
                  <a:gd name="T17" fmla="*/ 15 h 142"/>
                  <a:gd name="T18" fmla="*/ 111 w 153"/>
                  <a:gd name="T19" fmla="*/ 12 h 142"/>
                  <a:gd name="T20" fmla="*/ 136 w 153"/>
                  <a:gd name="T21" fmla="*/ 0 h 142"/>
                  <a:gd name="T22" fmla="*/ 140 w 153"/>
                  <a:gd name="T23" fmla="*/ 1 h 142"/>
                  <a:gd name="T24" fmla="*/ 142 w 153"/>
                  <a:gd name="T25" fmla="*/ 1 h 142"/>
                  <a:gd name="T26" fmla="*/ 153 w 153"/>
                  <a:gd name="T27" fmla="*/ 15 h 142"/>
                  <a:gd name="T28" fmla="*/ 153 w 153"/>
                  <a:gd name="T29" fmla="*/ 19 h 142"/>
                  <a:gd name="T30" fmla="*/ 151 w 153"/>
                  <a:gd name="T31" fmla="*/ 19 h 142"/>
                  <a:gd name="T32" fmla="*/ 147 w 153"/>
                  <a:gd name="T33" fmla="*/ 23 h 142"/>
                  <a:gd name="T34" fmla="*/ 134 w 153"/>
                  <a:gd name="T35" fmla="*/ 30 h 142"/>
                  <a:gd name="T36" fmla="*/ 109 w 153"/>
                  <a:gd name="T37" fmla="*/ 30 h 142"/>
                  <a:gd name="T38" fmla="*/ 101 w 153"/>
                  <a:gd name="T39" fmla="*/ 37 h 142"/>
                  <a:gd name="T40" fmla="*/ 98 w 153"/>
                  <a:gd name="T41" fmla="*/ 49 h 142"/>
                  <a:gd name="T42" fmla="*/ 85 w 153"/>
                  <a:gd name="T43" fmla="*/ 73 h 142"/>
                  <a:gd name="T44" fmla="*/ 80 w 153"/>
                  <a:gd name="T45" fmla="*/ 93 h 142"/>
                  <a:gd name="T46" fmla="*/ 71 w 153"/>
                  <a:gd name="T47" fmla="*/ 104 h 142"/>
                  <a:gd name="T48" fmla="*/ 52 w 153"/>
                  <a:gd name="T49" fmla="*/ 115 h 142"/>
                  <a:gd name="T50" fmla="*/ 46 w 153"/>
                  <a:gd name="T51" fmla="*/ 109 h 142"/>
                  <a:gd name="T52" fmla="*/ 27 w 153"/>
                  <a:gd name="T53" fmla="*/ 121 h 142"/>
                  <a:gd name="T54" fmla="*/ 9 w 153"/>
                  <a:gd name="T55" fmla="*/ 142 h 142"/>
                  <a:gd name="T56" fmla="*/ 0 w 153"/>
                  <a:gd name="T57" fmla="*/ 126 h 142"/>
                  <a:gd name="T58" fmla="*/ 0 w 153"/>
                  <a:gd name="T59" fmla="*/ 103 h 142"/>
                  <a:gd name="T60" fmla="*/ 5 w 153"/>
                  <a:gd name="T61" fmla="*/ 87 h 142"/>
                  <a:gd name="T62" fmla="*/ 16 w 153"/>
                  <a:gd name="T63" fmla="*/ 82 h 142"/>
                  <a:gd name="T64" fmla="*/ 27 w 153"/>
                  <a:gd name="T65" fmla="*/ 81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3" h="142">
                    <a:moveTo>
                      <a:pt x="27" y="81"/>
                    </a:moveTo>
                    <a:lnTo>
                      <a:pt x="52" y="70"/>
                    </a:lnTo>
                    <a:lnTo>
                      <a:pt x="54" y="62"/>
                    </a:lnTo>
                    <a:lnTo>
                      <a:pt x="54" y="59"/>
                    </a:lnTo>
                    <a:lnTo>
                      <a:pt x="52" y="56"/>
                    </a:lnTo>
                    <a:lnTo>
                      <a:pt x="54" y="51"/>
                    </a:lnTo>
                    <a:lnTo>
                      <a:pt x="57" y="48"/>
                    </a:lnTo>
                    <a:lnTo>
                      <a:pt x="58" y="44"/>
                    </a:lnTo>
                    <a:lnTo>
                      <a:pt x="80" y="15"/>
                    </a:lnTo>
                    <a:lnTo>
                      <a:pt x="111" y="12"/>
                    </a:lnTo>
                    <a:lnTo>
                      <a:pt x="136" y="0"/>
                    </a:lnTo>
                    <a:lnTo>
                      <a:pt x="140" y="1"/>
                    </a:lnTo>
                    <a:lnTo>
                      <a:pt x="142" y="1"/>
                    </a:lnTo>
                    <a:lnTo>
                      <a:pt x="153" y="15"/>
                    </a:lnTo>
                    <a:lnTo>
                      <a:pt x="153" y="19"/>
                    </a:lnTo>
                    <a:lnTo>
                      <a:pt x="151" y="19"/>
                    </a:lnTo>
                    <a:lnTo>
                      <a:pt x="147" y="23"/>
                    </a:lnTo>
                    <a:lnTo>
                      <a:pt x="134" y="30"/>
                    </a:lnTo>
                    <a:lnTo>
                      <a:pt x="109" y="30"/>
                    </a:lnTo>
                    <a:lnTo>
                      <a:pt x="101" y="37"/>
                    </a:lnTo>
                    <a:lnTo>
                      <a:pt x="98" y="49"/>
                    </a:lnTo>
                    <a:lnTo>
                      <a:pt x="85" y="73"/>
                    </a:lnTo>
                    <a:lnTo>
                      <a:pt x="80" y="93"/>
                    </a:lnTo>
                    <a:lnTo>
                      <a:pt x="71" y="104"/>
                    </a:lnTo>
                    <a:lnTo>
                      <a:pt x="52" y="115"/>
                    </a:lnTo>
                    <a:lnTo>
                      <a:pt x="46" y="109"/>
                    </a:lnTo>
                    <a:lnTo>
                      <a:pt x="27" y="121"/>
                    </a:lnTo>
                    <a:lnTo>
                      <a:pt x="9" y="142"/>
                    </a:lnTo>
                    <a:lnTo>
                      <a:pt x="0" y="126"/>
                    </a:lnTo>
                    <a:lnTo>
                      <a:pt x="0" y="103"/>
                    </a:lnTo>
                    <a:lnTo>
                      <a:pt x="5" y="87"/>
                    </a:lnTo>
                    <a:lnTo>
                      <a:pt x="16" y="82"/>
                    </a:lnTo>
                    <a:lnTo>
                      <a:pt x="27" y="81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575">
                <a:extLst>
                  <a:ext uri="{FF2B5EF4-FFF2-40B4-BE49-F238E27FC236}">
                    <a16:creationId xmlns:a16="http://schemas.microsoft.com/office/drawing/2014/main" id="{D9D95829-310C-6B69-D21C-CC8A1FB51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00" y="3387"/>
                <a:ext cx="14" cy="10"/>
              </a:xfrm>
              <a:custGeom>
                <a:avLst/>
                <a:gdLst>
                  <a:gd name="T0" fmla="*/ 33 w 100"/>
                  <a:gd name="T1" fmla="*/ 17 h 72"/>
                  <a:gd name="T2" fmla="*/ 24 w 100"/>
                  <a:gd name="T3" fmla="*/ 28 h 72"/>
                  <a:gd name="T4" fmla="*/ 10 w 100"/>
                  <a:gd name="T5" fmla="*/ 39 h 72"/>
                  <a:gd name="T6" fmla="*/ 0 w 100"/>
                  <a:gd name="T7" fmla="*/ 53 h 72"/>
                  <a:gd name="T8" fmla="*/ 5 w 100"/>
                  <a:gd name="T9" fmla="*/ 64 h 72"/>
                  <a:gd name="T10" fmla="*/ 32 w 100"/>
                  <a:gd name="T11" fmla="*/ 60 h 72"/>
                  <a:gd name="T12" fmla="*/ 54 w 100"/>
                  <a:gd name="T13" fmla="*/ 72 h 72"/>
                  <a:gd name="T14" fmla="*/ 68 w 100"/>
                  <a:gd name="T15" fmla="*/ 65 h 72"/>
                  <a:gd name="T16" fmla="*/ 76 w 100"/>
                  <a:gd name="T17" fmla="*/ 60 h 72"/>
                  <a:gd name="T18" fmla="*/ 95 w 100"/>
                  <a:gd name="T19" fmla="*/ 33 h 72"/>
                  <a:gd name="T20" fmla="*/ 100 w 100"/>
                  <a:gd name="T21" fmla="*/ 22 h 72"/>
                  <a:gd name="T22" fmla="*/ 100 w 100"/>
                  <a:gd name="T23" fmla="*/ 11 h 72"/>
                  <a:gd name="T24" fmla="*/ 76 w 100"/>
                  <a:gd name="T25" fmla="*/ 0 h 72"/>
                  <a:gd name="T26" fmla="*/ 44 w 100"/>
                  <a:gd name="T27" fmla="*/ 17 h 72"/>
                  <a:gd name="T28" fmla="*/ 33 w 100"/>
                  <a:gd name="T29" fmla="*/ 1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72">
                    <a:moveTo>
                      <a:pt x="33" y="17"/>
                    </a:moveTo>
                    <a:lnTo>
                      <a:pt x="24" y="28"/>
                    </a:lnTo>
                    <a:lnTo>
                      <a:pt x="10" y="39"/>
                    </a:lnTo>
                    <a:lnTo>
                      <a:pt x="0" y="53"/>
                    </a:lnTo>
                    <a:lnTo>
                      <a:pt x="5" y="64"/>
                    </a:lnTo>
                    <a:lnTo>
                      <a:pt x="32" y="60"/>
                    </a:lnTo>
                    <a:lnTo>
                      <a:pt x="54" y="72"/>
                    </a:lnTo>
                    <a:lnTo>
                      <a:pt x="68" y="65"/>
                    </a:lnTo>
                    <a:lnTo>
                      <a:pt x="76" y="60"/>
                    </a:lnTo>
                    <a:lnTo>
                      <a:pt x="95" y="33"/>
                    </a:lnTo>
                    <a:lnTo>
                      <a:pt x="100" y="22"/>
                    </a:lnTo>
                    <a:lnTo>
                      <a:pt x="100" y="11"/>
                    </a:lnTo>
                    <a:lnTo>
                      <a:pt x="76" y="0"/>
                    </a:lnTo>
                    <a:lnTo>
                      <a:pt x="44" y="17"/>
                    </a:lnTo>
                    <a:lnTo>
                      <a:pt x="33" y="17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576">
                <a:extLst>
                  <a:ext uri="{FF2B5EF4-FFF2-40B4-BE49-F238E27FC236}">
                    <a16:creationId xmlns:a16="http://schemas.microsoft.com/office/drawing/2014/main" id="{945D5C3F-8031-44CB-BC25-7B48872B2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1" y="3387"/>
                <a:ext cx="25" cy="17"/>
              </a:xfrm>
              <a:custGeom>
                <a:avLst/>
                <a:gdLst>
                  <a:gd name="T0" fmla="*/ 6 w 176"/>
                  <a:gd name="T1" fmla="*/ 77 h 120"/>
                  <a:gd name="T2" fmla="*/ 52 w 176"/>
                  <a:gd name="T3" fmla="*/ 94 h 120"/>
                  <a:gd name="T4" fmla="*/ 61 w 176"/>
                  <a:gd name="T5" fmla="*/ 101 h 120"/>
                  <a:gd name="T6" fmla="*/ 66 w 176"/>
                  <a:gd name="T7" fmla="*/ 116 h 120"/>
                  <a:gd name="T8" fmla="*/ 77 w 176"/>
                  <a:gd name="T9" fmla="*/ 120 h 120"/>
                  <a:gd name="T10" fmla="*/ 90 w 176"/>
                  <a:gd name="T11" fmla="*/ 116 h 120"/>
                  <a:gd name="T12" fmla="*/ 118 w 176"/>
                  <a:gd name="T13" fmla="*/ 90 h 120"/>
                  <a:gd name="T14" fmla="*/ 137 w 176"/>
                  <a:gd name="T15" fmla="*/ 80 h 120"/>
                  <a:gd name="T16" fmla="*/ 165 w 176"/>
                  <a:gd name="T17" fmla="*/ 73 h 120"/>
                  <a:gd name="T18" fmla="*/ 176 w 176"/>
                  <a:gd name="T19" fmla="*/ 66 h 120"/>
                  <a:gd name="T20" fmla="*/ 165 w 176"/>
                  <a:gd name="T21" fmla="*/ 14 h 120"/>
                  <a:gd name="T22" fmla="*/ 156 w 176"/>
                  <a:gd name="T23" fmla="*/ 0 h 120"/>
                  <a:gd name="T24" fmla="*/ 151 w 176"/>
                  <a:gd name="T25" fmla="*/ 1 h 120"/>
                  <a:gd name="T26" fmla="*/ 145 w 176"/>
                  <a:gd name="T27" fmla="*/ 29 h 120"/>
                  <a:gd name="T28" fmla="*/ 131 w 176"/>
                  <a:gd name="T29" fmla="*/ 40 h 120"/>
                  <a:gd name="T30" fmla="*/ 118 w 176"/>
                  <a:gd name="T31" fmla="*/ 43 h 120"/>
                  <a:gd name="T32" fmla="*/ 107 w 176"/>
                  <a:gd name="T33" fmla="*/ 45 h 120"/>
                  <a:gd name="T34" fmla="*/ 101 w 176"/>
                  <a:gd name="T35" fmla="*/ 58 h 120"/>
                  <a:gd name="T36" fmla="*/ 77 w 176"/>
                  <a:gd name="T37" fmla="*/ 69 h 120"/>
                  <a:gd name="T38" fmla="*/ 66 w 176"/>
                  <a:gd name="T39" fmla="*/ 65 h 120"/>
                  <a:gd name="T40" fmla="*/ 36 w 176"/>
                  <a:gd name="T41" fmla="*/ 51 h 120"/>
                  <a:gd name="T42" fmla="*/ 28 w 176"/>
                  <a:gd name="T43" fmla="*/ 50 h 120"/>
                  <a:gd name="T44" fmla="*/ 12 w 176"/>
                  <a:gd name="T45" fmla="*/ 55 h 120"/>
                  <a:gd name="T46" fmla="*/ 0 w 176"/>
                  <a:gd name="T47" fmla="*/ 69 h 120"/>
                  <a:gd name="T48" fmla="*/ 6 w 176"/>
                  <a:gd name="T49" fmla="*/ 77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76" h="120">
                    <a:moveTo>
                      <a:pt x="6" y="77"/>
                    </a:moveTo>
                    <a:lnTo>
                      <a:pt x="52" y="94"/>
                    </a:lnTo>
                    <a:lnTo>
                      <a:pt x="61" y="101"/>
                    </a:lnTo>
                    <a:lnTo>
                      <a:pt x="66" y="116"/>
                    </a:lnTo>
                    <a:lnTo>
                      <a:pt x="77" y="120"/>
                    </a:lnTo>
                    <a:lnTo>
                      <a:pt x="90" y="116"/>
                    </a:lnTo>
                    <a:lnTo>
                      <a:pt x="118" y="90"/>
                    </a:lnTo>
                    <a:lnTo>
                      <a:pt x="137" y="80"/>
                    </a:lnTo>
                    <a:lnTo>
                      <a:pt x="165" y="73"/>
                    </a:lnTo>
                    <a:lnTo>
                      <a:pt x="176" y="66"/>
                    </a:lnTo>
                    <a:lnTo>
                      <a:pt x="165" y="14"/>
                    </a:lnTo>
                    <a:lnTo>
                      <a:pt x="156" y="0"/>
                    </a:lnTo>
                    <a:lnTo>
                      <a:pt x="151" y="1"/>
                    </a:lnTo>
                    <a:lnTo>
                      <a:pt x="145" y="29"/>
                    </a:lnTo>
                    <a:lnTo>
                      <a:pt x="131" y="40"/>
                    </a:lnTo>
                    <a:lnTo>
                      <a:pt x="118" y="43"/>
                    </a:lnTo>
                    <a:lnTo>
                      <a:pt x="107" y="45"/>
                    </a:lnTo>
                    <a:lnTo>
                      <a:pt x="101" y="58"/>
                    </a:lnTo>
                    <a:lnTo>
                      <a:pt x="77" y="69"/>
                    </a:lnTo>
                    <a:lnTo>
                      <a:pt x="66" y="65"/>
                    </a:lnTo>
                    <a:lnTo>
                      <a:pt x="36" y="51"/>
                    </a:lnTo>
                    <a:lnTo>
                      <a:pt x="28" y="50"/>
                    </a:lnTo>
                    <a:lnTo>
                      <a:pt x="12" y="55"/>
                    </a:lnTo>
                    <a:lnTo>
                      <a:pt x="0" y="69"/>
                    </a:lnTo>
                    <a:lnTo>
                      <a:pt x="6" y="77"/>
                    </a:lnTo>
                  </a:path>
                </a:pathLst>
              </a:custGeom>
              <a:noFill/>
              <a:ln w="7938">
                <a:solidFill>
                  <a:srgbClr val="000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577">
                <a:extLst>
                  <a:ext uri="{FF2B5EF4-FFF2-40B4-BE49-F238E27FC236}">
                    <a16:creationId xmlns:a16="http://schemas.microsoft.com/office/drawing/2014/main" id="{7CAAC612-C8BB-80A8-9683-4C2B8FE1C1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8" y="0"/>
                <a:ext cx="663" cy="693"/>
              </a:xfrm>
              <a:custGeom>
                <a:avLst/>
                <a:gdLst>
                  <a:gd name="T0" fmla="*/ 4637 w 4637"/>
                  <a:gd name="T1" fmla="*/ 131 h 4846"/>
                  <a:gd name="T2" fmla="*/ 4635 w 4637"/>
                  <a:gd name="T3" fmla="*/ 100 h 4846"/>
                  <a:gd name="T4" fmla="*/ 4632 w 4637"/>
                  <a:gd name="T5" fmla="*/ 85 h 4846"/>
                  <a:gd name="T6" fmla="*/ 4628 w 4637"/>
                  <a:gd name="T7" fmla="*/ 73 h 4846"/>
                  <a:gd name="T8" fmla="*/ 4617 w 4637"/>
                  <a:gd name="T9" fmla="*/ 50 h 4846"/>
                  <a:gd name="T10" fmla="*/ 4611 w 4637"/>
                  <a:gd name="T11" fmla="*/ 41 h 4846"/>
                  <a:gd name="T12" fmla="*/ 4604 w 4637"/>
                  <a:gd name="T13" fmla="*/ 33 h 4846"/>
                  <a:gd name="T14" fmla="*/ 4595 w 4637"/>
                  <a:gd name="T15" fmla="*/ 24 h 4846"/>
                  <a:gd name="T16" fmla="*/ 4585 w 4637"/>
                  <a:gd name="T17" fmla="*/ 18 h 4846"/>
                  <a:gd name="T18" fmla="*/ 4563 w 4637"/>
                  <a:gd name="T19" fmla="*/ 8 h 4846"/>
                  <a:gd name="T20" fmla="*/ 4550 w 4637"/>
                  <a:gd name="T21" fmla="*/ 3 h 4846"/>
                  <a:gd name="T22" fmla="*/ 4537 w 4637"/>
                  <a:gd name="T23" fmla="*/ 1 h 4846"/>
                  <a:gd name="T24" fmla="*/ 4506 w 4637"/>
                  <a:gd name="T25" fmla="*/ 0 h 4846"/>
                  <a:gd name="T26" fmla="*/ 131 w 4637"/>
                  <a:gd name="T27" fmla="*/ 0 h 4846"/>
                  <a:gd name="T28" fmla="*/ 99 w 4637"/>
                  <a:gd name="T29" fmla="*/ 1 h 4846"/>
                  <a:gd name="T30" fmla="*/ 85 w 4637"/>
                  <a:gd name="T31" fmla="*/ 3 h 4846"/>
                  <a:gd name="T32" fmla="*/ 73 w 4637"/>
                  <a:gd name="T33" fmla="*/ 8 h 4846"/>
                  <a:gd name="T34" fmla="*/ 50 w 4637"/>
                  <a:gd name="T35" fmla="*/ 18 h 4846"/>
                  <a:gd name="T36" fmla="*/ 41 w 4637"/>
                  <a:gd name="T37" fmla="*/ 24 h 4846"/>
                  <a:gd name="T38" fmla="*/ 33 w 4637"/>
                  <a:gd name="T39" fmla="*/ 33 h 4846"/>
                  <a:gd name="T40" fmla="*/ 24 w 4637"/>
                  <a:gd name="T41" fmla="*/ 41 h 4846"/>
                  <a:gd name="T42" fmla="*/ 18 w 4637"/>
                  <a:gd name="T43" fmla="*/ 50 h 4846"/>
                  <a:gd name="T44" fmla="*/ 8 w 4637"/>
                  <a:gd name="T45" fmla="*/ 73 h 4846"/>
                  <a:gd name="T46" fmla="*/ 3 w 4637"/>
                  <a:gd name="T47" fmla="*/ 85 h 4846"/>
                  <a:gd name="T48" fmla="*/ 1 w 4637"/>
                  <a:gd name="T49" fmla="*/ 100 h 4846"/>
                  <a:gd name="T50" fmla="*/ 0 w 4637"/>
                  <a:gd name="T51" fmla="*/ 131 h 4846"/>
                  <a:gd name="T52" fmla="*/ 0 w 4637"/>
                  <a:gd name="T53" fmla="*/ 4715 h 4846"/>
                  <a:gd name="T54" fmla="*/ 1 w 4637"/>
                  <a:gd name="T55" fmla="*/ 4745 h 4846"/>
                  <a:gd name="T56" fmla="*/ 3 w 4637"/>
                  <a:gd name="T57" fmla="*/ 4759 h 4846"/>
                  <a:gd name="T58" fmla="*/ 8 w 4637"/>
                  <a:gd name="T59" fmla="*/ 4772 h 4846"/>
                  <a:gd name="T60" fmla="*/ 18 w 4637"/>
                  <a:gd name="T61" fmla="*/ 4794 h 4846"/>
                  <a:gd name="T62" fmla="*/ 24 w 4637"/>
                  <a:gd name="T63" fmla="*/ 4803 h 4846"/>
                  <a:gd name="T64" fmla="*/ 33 w 4637"/>
                  <a:gd name="T65" fmla="*/ 4813 h 4846"/>
                  <a:gd name="T66" fmla="*/ 41 w 4637"/>
                  <a:gd name="T67" fmla="*/ 4820 h 4846"/>
                  <a:gd name="T68" fmla="*/ 50 w 4637"/>
                  <a:gd name="T69" fmla="*/ 4826 h 4846"/>
                  <a:gd name="T70" fmla="*/ 73 w 4637"/>
                  <a:gd name="T71" fmla="*/ 4837 h 4846"/>
                  <a:gd name="T72" fmla="*/ 85 w 4637"/>
                  <a:gd name="T73" fmla="*/ 4841 h 4846"/>
                  <a:gd name="T74" fmla="*/ 99 w 4637"/>
                  <a:gd name="T75" fmla="*/ 4844 h 4846"/>
                  <a:gd name="T76" fmla="*/ 131 w 4637"/>
                  <a:gd name="T77" fmla="*/ 4846 h 4846"/>
                  <a:gd name="T78" fmla="*/ 4506 w 4637"/>
                  <a:gd name="T79" fmla="*/ 4846 h 4846"/>
                  <a:gd name="T80" fmla="*/ 4521 w 4637"/>
                  <a:gd name="T81" fmla="*/ 4845 h 4846"/>
                  <a:gd name="T82" fmla="*/ 4537 w 4637"/>
                  <a:gd name="T83" fmla="*/ 4844 h 4846"/>
                  <a:gd name="T84" fmla="*/ 4550 w 4637"/>
                  <a:gd name="T85" fmla="*/ 4841 h 4846"/>
                  <a:gd name="T86" fmla="*/ 4563 w 4637"/>
                  <a:gd name="T87" fmla="*/ 4837 h 4846"/>
                  <a:gd name="T88" fmla="*/ 4574 w 4637"/>
                  <a:gd name="T89" fmla="*/ 4832 h 4846"/>
                  <a:gd name="T90" fmla="*/ 4585 w 4637"/>
                  <a:gd name="T91" fmla="*/ 4826 h 4846"/>
                  <a:gd name="T92" fmla="*/ 4595 w 4637"/>
                  <a:gd name="T93" fmla="*/ 4820 h 4846"/>
                  <a:gd name="T94" fmla="*/ 4604 w 4637"/>
                  <a:gd name="T95" fmla="*/ 4813 h 4846"/>
                  <a:gd name="T96" fmla="*/ 4611 w 4637"/>
                  <a:gd name="T97" fmla="*/ 4803 h 4846"/>
                  <a:gd name="T98" fmla="*/ 4617 w 4637"/>
                  <a:gd name="T99" fmla="*/ 4794 h 4846"/>
                  <a:gd name="T100" fmla="*/ 4623 w 4637"/>
                  <a:gd name="T101" fmla="*/ 4783 h 4846"/>
                  <a:gd name="T102" fmla="*/ 4628 w 4637"/>
                  <a:gd name="T103" fmla="*/ 4772 h 4846"/>
                  <a:gd name="T104" fmla="*/ 4632 w 4637"/>
                  <a:gd name="T105" fmla="*/ 4759 h 4846"/>
                  <a:gd name="T106" fmla="*/ 4635 w 4637"/>
                  <a:gd name="T107" fmla="*/ 4745 h 4846"/>
                  <a:gd name="T108" fmla="*/ 4636 w 4637"/>
                  <a:gd name="T109" fmla="*/ 4730 h 4846"/>
                  <a:gd name="T110" fmla="*/ 4637 w 4637"/>
                  <a:gd name="T111" fmla="*/ 4715 h 4846"/>
                  <a:gd name="T112" fmla="*/ 4637 w 4637"/>
                  <a:gd name="T113" fmla="*/ 131 h 4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637" h="4846">
                    <a:moveTo>
                      <a:pt x="4637" y="131"/>
                    </a:moveTo>
                    <a:lnTo>
                      <a:pt x="4635" y="100"/>
                    </a:lnTo>
                    <a:lnTo>
                      <a:pt x="4632" y="85"/>
                    </a:lnTo>
                    <a:lnTo>
                      <a:pt x="4628" y="73"/>
                    </a:lnTo>
                    <a:lnTo>
                      <a:pt x="4617" y="50"/>
                    </a:lnTo>
                    <a:lnTo>
                      <a:pt x="4611" y="41"/>
                    </a:lnTo>
                    <a:lnTo>
                      <a:pt x="4604" y="33"/>
                    </a:lnTo>
                    <a:lnTo>
                      <a:pt x="4595" y="24"/>
                    </a:lnTo>
                    <a:lnTo>
                      <a:pt x="4585" y="18"/>
                    </a:lnTo>
                    <a:lnTo>
                      <a:pt x="4563" y="8"/>
                    </a:lnTo>
                    <a:lnTo>
                      <a:pt x="4550" y="3"/>
                    </a:lnTo>
                    <a:lnTo>
                      <a:pt x="4537" y="1"/>
                    </a:lnTo>
                    <a:lnTo>
                      <a:pt x="4506" y="0"/>
                    </a:lnTo>
                    <a:lnTo>
                      <a:pt x="131" y="0"/>
                    </a:lnTo>
                    <a:lnTo>
                      <a:pt x="99" y="1"/>
                    </a:lnTo>
                    <a:lnTo>
                      <a:pt x="85" y="3"/>
                    </a:lnTo>
                    <a:lnTo>
                      <a:pt x="73" y="8"/>
                    </a:lnTo>
                    <a:lnTo>
                      <a:pt x="50" y="18"/>
                    </a:lnTo>
                    <a:lnTo>
                      <a:pt x="41" y="24"/>
                    </a:lnTo>
                    <a:lnTo>
                      <a:pt x="33" y="33"/>
                    </a:lnTo>
                    <a:lnTo>
                      <a:pt x="24" y="41"/>
                    </a:lnTo>
                    <a:lnTo>
                      <a:pt x="18" y="50"/>
                    </a:lnTo>
                    <a:lnTo>
                      <a:pt x="8" y="73"/>
                    </a:lnTo>
                    <a:lnTo>
                      <a:pt x="3" y="85"/>
                    </a:lnTo>
                    <a:lnTo>
                      <a:pt x="1" y="100"/>
                    </a:lnTo>
                    <a:lnTo>
                      <a:pt x="0" y="131"/>
                    </a:lnTo>
                    <a:lnTo>
                      <a:pt x="0" y="4715"/>
                    </a:lnTo>
                    <a:lnTo>
                      <a:pt x="1" y="4745"/>
                    </a:lnTo>
                    <a:lnTo>
                      <a:pt x="3" y="4759"/>
                    </a:lnTo>
                    <a:lnTo>
                      <a:pt x="8" y="4772"/>
                    </a:lnTo>
                    <a:lnTo>
                      <a:pt x="18" y="4794"/>
                    </a:lnTo>
                    <a:lnTo>
                      <a:pt x="24" y="4803"/>
                    </a:lnTo>
                    <a:lnTo>
                      <a:pt x="33" y="4813"/>
                    </a:lnTo>
                    <a:lnTo>
                      <a:pt x="41" y="4820"/>
                    </a:lnTo>
                    <a:lnTo>
                      <a:pt x="50" y="4826"/>
                    </a:lnTo>
                    <a:lnTo>
                      <a:pt x="73" y="4837"/>
                    </a:lnTo>
                    <a:lnTo>
                      <a:pt x="85" y="4841"/>
                    </a:lnTo>
                    <a:lnTo>
                      <a:pt x="99" y="4844"/>
                    </a:lnTo>
                    <a:lnTo>
                      <a:pt x="131" y="4846"/>
                    </a:lnTo>
                    <a:lnTo>
                      <a:pt x="4506" y="4846"/>
                    </a:lnTo>
                    <a:lnTo>
                      <a:pt x="4521" y="4845"/>
                    </a:lnTo>
                    <a:lnTo>
                      <a:pt x="4537" y="4844"/>
                    </a:lnTo>
                    <a:lnTo>
                      <a:pt x="4550" y="4841"/>
                    </a:lnTo>
                    <a:lnTo>
                      <a:pt x="4563" y="4837"/>
                    </a:lnTo>
                    <a:lnTo>
                      <a:pt x="4574" y="4832"/>
                    </a:lnTo>
                    <a:lnTo>
                      <a:pt x="4585" y="4826"/>
                    </a:lnTo>
                    <a:lnTo>
                      <a:pt x="4595" y="4820"/>
                    </a:lnTo>
                    <a:lnTo>
                      <a:pt x="4604" y="4813"/>
                    </a:lnTo>
                    <a:lnTo>
                      <a:pt x="4611" y="4803"/>
                    </a:lnTo>
                    <a:lnTo>
                      <a:pt x="4617" y="4794"/>
                    </a:lnTo>
                    <a:lnTo>
                      <a:pt x="4623" y="4783"/>
                    </a:lnTo>
                    <a:lnTo>
                      <a:pt x="4628" y="4772"/>
                    </a:lnTo>
                    <a:lnTo>
                      <a:pt x="4632" y="4759"/>
                    </a:lnTo>
                    <a:lnTo>
                      <a:pt x="4635" y="4745"/>
                    </a:lnTo>
                    <a:lnTo>
                      <a:pt x="4636" y="4730"/>
                    </a:lnTo>
                    <a:lnTo>
                      <a:pt x="4637" y="4715"/>
                    </a:lnTo>
                    <a:lnTo>
                      <a:pt x="4637" y="13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578">
                <a:extLst>
                  <a:ext uri="{FF2B5EF4-FFF2-40B4-BE49-F238E27FC236}">
                    <a16:creationId xmlns:a16="http://schemas.microsoft.com/office/drawing/2014/main" id="{83C19E4F-98CF-BD9B-F09C-E6372C24C1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8" y="0"/>
                <a:ext cx="663" cy="693"/>
              </a:xfrm>
              <a:custGeom>
                <a:avLst/>
                <a:gdLst>
                  <a:gd name="T0" fmla="*/ 4506 w 4637"/>
                  <a:gd name="T1" fmla="*/ 0 h 4846"/>
                  <a:gd name="T2" fmla="*/ 131 w 4637"/>
                  <a:gd name="T3" fmla="*/ 0 h 4846"/>
                  <a:gd name="T4" fmla="*/ 99 w 4637"/>
                  <a:gd name="T5" fmla="*/ 1 h 4846"/>
                  <a:gd name="T6" fmla="*/ 85 w 4637"/>
                  <a:gd name="T7" fmla="*/ 3 h 4846"/>
                  <a:gd name="T8" fmla="*/ 73 w 4637"/>
                  <a:gd name="T9" fmla="*/ 8 h 4846"/>
                  <a:gd name="T10" fmla="*/ 50 w 4637"/>
                  <a:gd name="T11" fmla="*/ 18 h 4846"/>
                  <a:gd name="T12" fmla="*/ 41 w 4637"/>
                  <a:gd name="T13" fmla="*/ 24 h 4846"/>
                  <a:gd name="T14" fmla="*/ 33 w 4637"/>
                  <a:gd name="T15" fmla="*/ 33 h 4846"/>
                  <a:gd name="T16" fmla="*/ 24 w 4637"/>
                  <a:gd name="T17" fmla="*/ 41 h 4846"/>
                  <a:gd name="T18" fmla="*/ 18 w 4637"/>
                  <a:gd name="T19" fmla="*/ 50 h 4846"/>
                  <a:gd name="T20" fmla="*/ 8 w 4637"/>
                  <a:gd name="T21" fmla="*/ 73 h 4846"/>
                  <a:gd name="T22" fmla="*/ 3 w 4637"/>
                  <a:gd name="T23" fmla="*/ 85 h 4846"/>
                  <a:gd name="T24" fmla="*/ 1 w 4637"/>
                  <a:gd name="T25" fmla="*/ 100 h 4846"/>
                  <a:gd name="T26" fmla="*/ 0 w 4637"/>
                  <a:gd name="T27" fmla="*/ 131 h 4846"/>
                  <a:gd name="T28" fmla="*/ 0 w 4637"/>
                  <a:gd name="T29" fmla="*/ 4715 h 4846"/>
                  <a:gd name="T30" fmla="*/ 1 w 4637"/>
                  <a:gd name="T31" fmla="*/ 4745 h 4846"/>
                  <a:gd name="T32" fmla="*/ 3 w 4637"/>
                  <a:gd name="T33" fmla="*/ 4759 h 4846"/>
                  <a:gd name="T34" fmla="*/ 8 w 4637"/>
                  <a:gd name="T35" fmla="*/ 4772 h 4846"/>
                  <a:gd name="T36" fmla="*/ 18 w 4637"/>
                  <a:gd name="T37" fmla="*/ 4794 h 4846"/>
                  <a:gd name="T38" fmla="*/ 24 w 4637"/>
                  <a:gd name="T39" fmla="*/ 4803 h 4846"/>
                  <a:gd name="T40" fmla="*/ 33 w 4637"/>
                  <a:gd name="T41" fmla="*/ 4813 h 4846"/>
                  <a:gd name="T42" fmla="*/ 41 w 4637"/>
                  <a:gd name="T43" fmla="*/ 4820 h 4846"/>
                  <a:gd name="T44" fmla="*/ 50 w 4637"/>
                  <a:gd name="T45" fmla="*/ 4826 h 4846"/>
                  <a:gd name="T46" fmla="*/ 73 w 4637"/>
                  <a:gd name="T47" fmla="*/ 4837 h 4846"/>
                  <a:gd name="T48" fmla="*/ 85 w 4637"/>
                  <a:gd name="T49" fmla="*/ 4841 h 4846"/>
                  <a:gd name="T50" fmla="*/ 99 w 4637"/>
                  <a:gd name="T51" fmla="*/ 4844 h 4846"/>
                  <a:gd name="T52" fmla="*/ 131 w 4637"/>
                  <a:gd name="T53" fmla="*/ 4846 h 4846"/>
                  <a:gd name="T54" fmla="*/ 4506 w 4637"/>
                  <a:gd name="T55" fmla="*/ 4846 h 4846"/>
                  <a:gd name="T56" fmla="*/ 4521 w 4637"/>
                  <a:gd name="T57" fmla="*/ 4845 h 4846"/>
                  <a:gd name="T58" fmla="*/ 4537 w 4637"/>
                  <a:gd name="T59" fmla="*/ 4844 h 4846"/>
                  <a:gd name="T60" fmla="*/ 4550 w 4637"/>
                  <a:gd name="T61" fmla="*/ 4841 h 4846"/>
                  <a:gd name="T62" fmla="*/ 4563 w 4637"/>
                  <a:gd name="T63" fmla="*/ 4837 h 4846"/>
                  <a:gd name="T64" fmla="*/ 4574 w 4637"/>
                  <a:gd name="T65" fmla="*/ 4832 h 4846"/>
                  <a:gd name="T66" fmla="*/ 4585 w 4637"/>
                  <a:gd name="T67" fmla="*/ 4826 h 4846"/>
                  <a:gd name="T68" fmla="*/ 4595 w 4637"/>
                  <a:gd name="T69" fmla="*/ 4820 h 4846"/>
                  <a:gd name="T70" fmla="*/ 4604 w 4637"/>
                  <a:gd name="T71" fmla="*/ 4813 h 4846"/>
                  <a:gd name="T72" fmla="*/ 4611 w 4637"/>
                  <a:gd name="T73" fmla="*/ 4803 h 4846"/>
                  <a:gd name="T74" fmla="*/ 4617 w 4637"/>
                  <a:gd name="T75" fmla="*/ 4794 h 4846"/>
                  <a:gd name="T76" fmla="*/ 4623 w 4637"/>
                  <a:gd name="T77" fmla="*/ 4783 h 4846"/>
                  <a:gd name="T78" fmla="*/ 4628 w 4637"/>
                  <a:gd name="T79" fmla="*/ 4772 h 4846"/>
                  <a:gd name="T80" fmla="*/ 4632 w 4637"/>
                  <a:gd name="T81" fmla="*/ 4759 h 4846"/>
                  <a:gd name="T82" fmla="*/ 4635 w 4637"/>
                  <a:gd name="T83" fmla="*/ 4745 h 4846"/>
                  <a:gd name="T84" fmla="*/ 4636 w 4637"/>
                  <a:gd name="T85" fmla="*/ 4730 h 4846"/>
                  <a:gd name="T86" fmla="*/ 4637 w 4637"/>
                  <a:gd name="T87" fmla="*/ 4715 h 4846"/>
                  <a:gd name="T88" fmla="*/ 4637 w 4637"/>
                  <a:gd name="T89" fmla="*/ 131 h 4846"/>
                  <a:gd name="T90" fmla="*/ 4635 w 4637"/>
                  <a:gd name="T91" fmla="*/ 100 h 4846"/>
                  <a:gd name="T92" fmla="*/ 4632 w 4637"/>
                  <a:gd name="T93" fmla="*/ 85 h 4846"/>
                  <a:gd name="T94" fmla="*/ 4628 w 4637"/>
                  <a:gd name="T95" fmla="*/ 73 h 4846"/>
                  <a:gd name="T96" fmla="*/ 4617 w 4637"/>
                  <a:gd name="T97" fmla="*/ 50 h 4846"/>
                  <a:gd name="T98" fmla="*/ 4611 w 4637"/>
                  <a:gd name="T99" fmla="*/ 41 h 4846"/>
                  <a:gd name="T100" fmla="*/ 4604 w 4637"/>
                  <a:gd name="T101" fmla="*/ 33 h 4846"/>
                  <a:gd name="T102" fmla="*/ 4595 w 4637"/>
                  <a:gd name="T103" fmla="*/ 24 h 4846"/>
                  <a:gd name="T104" fmla="*/ 4585 w 4637"/>
                  <a:gd name="T105" fmla="*/ 18 h 4846"/>
                  <a:gd name="T106" fmla="*/ 4563 w 4637"/>
                  <a:gd name="T107" fmla="*/ 8 h 4846"/>
                  <a:gd name="T108" fmla="*/ 4550 w 4637"/>
                  <a:gd name="T109" fmla="*/ 3 h 4846"/>
                  <a:gd name="T110" fmla="*/ 4537 w 4637"/>
                  <a:gd name="T111" fmla="*/ 1 h 4846"/>
                  <a:gd name="T112" fmla="*/ 4506 w 4637"/>
                  <a:gd name="T113" fmla="*/ 0 h 4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4637" h="4846">
                    <a:moveTo>
                      <a:pt x="4506" y="0"/>
                    </a:moveTo>
                    <a:lnTo>
                      <a:pt x="131" y="0"/>
                    </a:lnTo>
                    <a:lnTo>
                      <a:pt x="99" y="1"/>
                    </a:lnTo>
                    <a:lnTo>
                      <a:pt x="85" y="3"/>
                    </a:lnTo>
                    <a:lnTo>
                      <a:pt x="73" y="8"/>
                    </a:lnTo>
                    <a:lnTo>
                      <a:pt x="50" y="18"/>
                    </a:lnTo>
                    <a:lnTo>
                      <a:pt x="41" y="24"/>
                    </a:lnTo>
                    <a:lnTo>
                      <a:pt x="33" y="33"/>
                    </a:lnTo>
                    <a:lnTo>
                      <a:pt x="24" y="41"/>
                    </a:lnTo>
                    <a:lnTo>
                      <a:pt x="18" y="50"/>
                    </a:lnTo>
                    <a:lnTo>
                      <a:pt x="8" y="73"/>
                    </a:lnTo>
                    <a:lnTo>
                      <a:pt x="3" y="85"/>
                    </a:lnTo>
                    <a:lnTo>
                      <a:pt x="1" y="100"/>
                    </a:lnTo>
                    <a:lnTo>
                      <a:pt x="0" y="131"/>
                    </a:lnTo>
                    <a:lnTo>
                      <a:pt x="0" y="4715"/>
                    </a:lnTo>
                    <a:lnTo>
                      <a:pt x="1" y="4745"/>
                    </a:lnTo>
                    <a:lnTo>
                      <a:pt x="3" y="4759"/>
                    </a:lnTo>
                    <a:lnTo>
                      <a:pt x="8" y="4772"/>
                    </a:lnTo>
                    <a:lnTo>
                      <a:pt x="18" y="4794"/>
                    </a:lnTo>
                    <a:lnTo>
                      <a:pt x="24" y="4803"/>
                    </a:lnTo>
                    <a:lnTo>
                      <a:pt x="33" y="4813"/>
                    </a:lnTo>
                    <a:lnTo>
                      <a:pt x="41" y="4820"/>
                    </a:lnTo>
                    <a:lnTo>
                      <a:pt x="50" y="4826"/>
                    </a:lnTo>
                    <a:lnTo>
                      <a:pt x="73" y="4837"/>
                    </a:lnTo>
                    <a:lnTo>
                      <a:pt x="85" y="4841"/>
                    </a:lnTo>
                    <a:lnTo>
                      <a:pt x="99" y="4844"/>
                    </a:lnTo>
                    <a:lnTo>
                      <a:pt x="131" y="4846"/>
                    </a:lnTo>
                    <a:lnTo>
                      <a:pt x="4506" y="4846"/>
                    </a:lnTo>
                    <a:lnTo>
                      <a:pt x="4521" y="4845"/>
                    </a:lnTo>
                    <a:lnTo>
                      <a:pt x="4537" y="4844"/>
                    </a:lnTo>
                    <a:lnTo>
                      <a:pt x="4550" y="4841"/>
                    </a:lnTo>
                    <a:lnTo>
                      <a:pt x="4563" y="4837"/>
                    </a:lnTo>
                    <a:lnTo>
                      <a:pt x="4574" y="4832"/>
                    </a:lnTo>
                    <a:lnTo>
                      <a:pt x="4585" y="4826"/>
                    </a:lnTo>
                    <a:lnTo>
                      <a:pt x="4595" y="4820"/>
                    </a:lnTo>
                    <a:lnTo>
                      <a:pt x="4604" y="4813"/>
                    </a:lnTo>
                    <a:lnTo>
                      <a:pt x="4611" y="4803"/>
                    </a:lnTo>
                    <a:lnTo>
                      <a:pt x="4617" y="4794"/>
                    </a:lnTo>
                    <a:lnTo>
                      <a:pt x="4623" y="4783"/>
                    </a:lnTo>
                    <a:lnTo>
                      <a:pt x="4628" y="4772"/>
                    </a:lnTo>
                    <a:lnTo>
                      <a:pt x="4632" y="4759"/>
                    </a:lnTo>
                    <a:lnTo>
                      <a:pt x="4635" y="4745"/>
                    </a:lnTo>
                    <a:lnTo>
                      <a:pt x="4636" y="4730"/>
                    </a:lnTo>
                    <a:lnTo>
                      <a:pt x="4637" y="4715"/>
                    </a:lnTo>
                    <a:lnTo>
                      <a:pt x="4637" y="131"/>
                    </a:lnTo>
                    <a:lnTo>
                      <a:pt x="4635" y="100"/>
                    </a:lnTo>
                    <a:lnTo>
                      <a:pt x="4632" y="85"/>
                    </a:lnTo>
                    <a:lnTo>
                      <a:pt x="4628" y="73"/>
                    </a:lnTo>
                    <a:lnTo>
                      <a:pt x="4617" y="50"/>
                    </a:lnTo>
                    <a:lnTo>
                      <a:pt x="4611" y="41"/>
                    </a:lnTo>
                    <a:lnTo>
                      <a:pt x="4604" y="33"/>
                    </a:lnTo>
                    <a:lnTo>
                      <a:pt x="4595" y="24"/>
                    </a:lnTo>
                    <a:lnTo>
                      <a:pt x="4585" y="18"/>
                    </a:lnTo>
                    <a:lnTo>
                      <a:pt x="4563" y="8"/>
                    </a:lnTo>
                    <a:lnTo>
                      <a:pt x="4550" y="3"/>
                    </a:lnTo>
                    <a:lnTo>
                      <a:pt x="4537" y="1"/>
                    </a:lnTo>
                    <a:lnTo>
                      <a:pt x="4506" y="0"/>
                    </a:lnTo>
                  </a:path>
                </a:pathLst>
              </a:custGeom>
              <a:noFill/>
              <a:ln w="1588">
                <a:solidFill>
                  <a:srgbClr val="D4D4D4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579">
                <a:extLst>
                  <a:ext uri="{FF2B5EF4-FFF2-40B4-BE49-F238E27FC236}">
                    <a16:creationId xmlns:a16="http://schemas.microsoft.com/office/drawing/2014/main" id="{8B004B1C-D36E-E722-3720-E5ECF12C6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4" y="42"/>
                <a:ext cx="379" cy="375"/>
              </a:xfrm>
              <a:custGeom>
                <a:avLst/>
                <a:gdLst>
                  <a:gd name="T0" fmla="*/ 22 w 2647"/>
                  <a:gd name="T1" fmla="*/ 768 h 2622"/>
                  <a:gd name="T2" fmla="*/ 391 w 2647"/>
                  <a:gd name="T3" fmla="*/ 896 h 2622"/>
                  <a:gd name="T4" fmla="*/ 335 w 2647"/>
                  <a:gd name="T5" fmla="*/ 1133 h 2622"/>
                  <a:gd name="T6" fmla="*/ 260 w 2647"/>
                  <a:gd name="T7" fmla="*/ 1218 h 2622"/>
                  <a:gd name="T8" fmla="*/ 215 w 2647"/>
                  <a:gd name="T9" fmla="*/ 1259 h 2622"/>
                  <a:gd name="T10" fmla="*/ 849 w 2647"/>
                  <a:gd name="T11" fmla="*/ 1412 h 2622"/>
                  <a:gd name="T12" fmla="*/ 936 w 2647"/>
                  <a:gd name="T13" fmla="*/ 1638 h 2622"/>
                  <a:gd name="T14" fmla="*/ 1046 w 2647"/>
                  <a:gd name="T15" fmla="*/ 1775 h 2622"/>
                  <a:gd name="T16" fmla="*/ 1090 w 2647"/>
                  <a:gd name="T17" fmla="*/ 2078 h 2622"/>
                  <a:gd name="T18" fmla="*/ 1245 w 2647"/>
                  <a:gd name="T19" fmla="*/ 2037 h 2622"/>
                  <a:gd name="T20" fmla="*/ 1390 w 2647"/>
                  <a:gd name="T21" fmla="*/ 2002 h 2622"/>
                  <a:gd name="T22" fmla="*/ 1748 w 2647"/>
                  <a:gd name="T23" fmla="*/ 1947 h 2622"/>
                  <a:gd name="T24" fmla="*/ 1811 w 2647"/>
                  <a:gd name="T25" fmla="*/ 1982 h 2622"/>
                  <a:gd name="T26" fmla="*/ 1908 w 2647"/>
                  <a:gd name="T27" fmla="*/ 2057 h 2622"/>
                  <a:gd name="T28" fmla="*/ 2084 w 2647"/>
                  <a:gd name="T29" fmla="*/ 2225 h 2622"/>
                  <a:gd name="T30" fmla="*/ 2354 w 2647"/>
                  <a:gd name="T31" fmla="*/ 2485 h 2622"/>
                  <a:gd name="T32" fmla="*/ 2553 w 2647"/>
                  <a:gd name="T33" fmla="*/ 2622 h 2622"/>
                  <a:gd name="T34" fmla="*/ 2505 w 2647"/>
                  <a:gd name="T35" fmla="*/ 2283 h 2622"/>
                  <a:gd name="T36" fmla="*/ 2474 w 2647"/>
                  <a:gd name="T37" fmla="*/ 2000 h 2622"/>
                  <a:gd name="T38" fmla="*/ 2352 w 2647"/>
                  <a:gd name="T39" fmla="*/ 1873 h 2622"/>
                  <a:gd name="T40" fmla="*/ 2280 w 2647"/>
                  <a:gd name="T41" fmla="*/ 1627 h 2622"/>
                  <a:gd name="T42" fmla="*/ 2507 w 2647"/>
                  <a:gd name="T43" fmla="*/ 1502 h 2622"/>
                  <a:gd name="T44" fmla="*/ 2553 w 2647"/>
                  <a:gd name="T45" fmla="*/ 1347 h 2622"/>
                  <a:gd name="T46" fmla="*/ 2532 w 2647"/>
                  <a:gd name="T47" fmla="*/ 1312 h 2622"/>
                  <a:gd name="T48" fmla="*/ 2647 w 2647"/>
                  <a:gd name="T49" fmla="*/ 1065 h 2622"/>
                  <a:gd name="T50" fmla="*/ 2592 w 2647"/>
                  <a:gd name="T51" fmla="*/ 945 h 2622"/>
                  <a:gd name="T52" fmla="*/ 2345 w 2647"/>
                  <a:gd name="T53" fmla="*/ 475 h 2622"/>
                  <a:gd name="T54" fmla="*/ 2425 w 2647"/>
                  <a:gd name="T55" fmla="*/ 405 h 2622"/>
                  <a:gd name="T56" fmla="*/ 2428 w 2647"/>
                  <a:gd name="T57" fmla="*/ 154 h 2622"/>
                  <a:gd name="T58" fmla="*/ 2343 w 2647"/>
                  <a:gd name="T59" fmla="*/ 0 h 2622"/>
                  <a:gd name="T60" fmla="*/ 2192 w 2647"/>
                  <a:gd name="T61" fmla="*/ 102 h 2622"/>
                  <a:gd name="T62" fmla="*/ 1884 w 2647"/>
                  <a:gd name="T63" fmla="*/ 399 h 2622"/>
                  <a:gd name="T64" fmla="*/ 1789 w 2647"/>
                  <a:gd name="T65" fmla="*/ 471 h 2622"/>
                  <a:gd name="T66" fmla="*/ 1712 w 2647"/>
                  <a:gd name="T67" fmla="*/ 497 h 2622"/>
                  <a:gd name="T68" fmla="*/ 1442 w 2647"/>
                  <a:gd name="T69" fmla="*/ 726 h 2622"/>
                  <a:gd name="T70" fmla="*/ 1341 w 2647"/>
                  <a:gd name="T71" fmla="*/ 718 h 2622"/>
                  <a:gd name="T72" fmla="*/ 1003 w 2647"/>
                  <a:gd name="T73" fmla="*/ 710 h 2622"/>
                  <a:gd name="T74" fmla="*/ 739 w 2647"/>
                  <a:gd name="T75" fmla="*/ 506 h 2622"/>
                  <a:gd name="T76" fmla="*/ 549 w 2647"/>
                  <a:gd name="T77" fmla="*/ 584 h 2622"/>
                  <a:gd name="T78" fmla="*/ 379 w 2647"/>
                  <a:gd name="T79" fmla="*/ 715 h 2622"/>
                  <a:gd name="T80" fmla="*/ 270 w 2647"/>
                  <a:gd name="T81" fmla="*/ 677 h 2622"/>
                  <a:gd name="T82" fmla="*/ 87 w 2647"/>
                  <a:gd name="T83" fmla="*/ 573 h 2622"/>
                  <a:gd name="T84" fmla="*/ 30 w 2647"/>
                  <a:gd name="T85" fmla="*/ 765 h 26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647" h="2622">
                    <a:moveTo>
                      <a:pt x="30" y="765"/>
                    </a:moveTo>
                    <a:lnTo>
                      <a:pt x="22" y="768"/>
                    </a:lnTo>
                    <a:lnTo>
                      <a:pt x="194" y="809"/>
                    </a:lnTo>
                    <a:lnTo>
                      <a:pt x="391" y="896"/>
                    </a:lnTo>
                    <a:lnTo>
                      <a:pt x="401" y="1021"/>
                    </a:lnTo>
                    <a:lnTo>
                      <a:pt x="335" y="1133"/>
                    </a:lnTo>
                    <a:lnTo>
                      <a:pt x="281" y="1185"/>
                    </a:lnTo>
                    <a:lnTo>
                      <a:pt x="260" y="1218"/>
                    </a:lnTo>
                    <a:lnTo>
                      <a:pt x="210" y="1246"/>
                    </a:lnTo>
                    <a:lnTo>
                      <a:pt x="215" y="1259"/>
                    </a:lnTo>
                    <a:lnTo>
                      <a:pt x="260" y="1417"/>
                    </a:lnTo>
                    <a:lnTo>
                      <a:pt x="849" y="1412"/>
                    </a:lnTo>
                    <a:lnTo>
                      <a:pt x="906" y="1476"/>
                    </a:lnTo>
                    <a:lnTo>
                      <a:pt x="936" y="1638"/>
                    </a:lnTo>
                    <a:lnTo>
                      <a:pt x="1024" y="1705"/>
                    </a:lnTo>
                    <a:lnTo>
                      <a:pt x="1046" y="1775"/>
                    </a:lnTo>
                    <a:lnTo>
                      <a:pt x="1068" y="2081"/>
                    </a:lnTo>
                    <a:lnTo>
                      <a:pt x="1090" y="2078"/>
                    </a:lnTo>
                    <a:lnTo>
                      <a:pt x="1176" y="2086"/>
                    </a:lnTo>
                    <a:lnTo>
                      <a:pt x="1245" y="2037"/>
                    </a:lnTo>
                    <a:lnTo>
                      <a:pt x="1329" y="2057"/>
                    </a:lnTo>
                    <a:lnTo>
                      <a:pt x="1390" y="2002"/>
                    </a:lnTo>
                    <a:lnTo>
                      <a:pt x="1622" y="1928"/>
                    </a:lnTo>
                    <a:lnTo>
                      <a:pt x="1748" y="1947"/>
                    </a:lnTo>
                    <a:lnTo>
                      <a:pt x="1775" y="2002"/>
                    </a:lnTo>
                    <a:lnTo>
                      <a:pt x="1811" y="1982"/>
                    </a:lnTo>
                    <a:lnTo>
                      <a:pt x="1890" y="2075"/>
                    </a:lnTo>
                    <a:lnTo>
                      <a:pt x="1908" y="2057"/>
                    </a:lnTo>
                    <a:lnTo>
                      <a:pt x="2090" y="2179"/>
                    </a:lnTo>
                    <a:lnTo>
                      <a:pt x="2084" y="2225"/>
                    </a:lnTo>
                    <a:lnTo>
                      <a:pt x="2354" y="2406"/>
                    </a:lnTo>
                    <a:lnTo>
                      <a:pt x="2354" y="2485"/>
                    </a:lnTo>
                    <a:lnTo>
                      <a:pt x="2367" y="2524"/>
                    </a:lnTo>
                    <a:lnTo>
                      <a:pt x="2553" y="2622"/>
                    </a:lnTo>
                    <a:lnTo>
                      <a:pt x="2583" y="2537"/>
                    </a:lnTo>
                    <a:lnTo>
                      <a:pt x="2505" y="2283"/>
                    </a:lnTo>
                    <a:lnTo>
                      <a:pt x="2400" y="2037"/>
                    </a:lnTo>
                    <a:lnTo>
                      <a:pt x="2474" y="2000"/>
                    </a:lnTo>
                    <a:lnTo>
                      <a:pt x="2512" y="1886"/>
                    </a:lnTo>
                    <a:lnTo>
                      <a:pt x="2352" y="1873"/>
                    </a:lnTo>
                    <a:lnTo>
                      <a:pt x="2376" y="1711"/>
                    </a:lnTo>
                    <a:lnTo>
                      <a:pt x="2280" y="1627"/>
                    </a:lnTo>
                    <a:lnTo>
                      <a:pt x="2341" y="1563"/>
                    </a:lnTo>
                    <a:lnTo>
                      <a:pt x="2507" y="1502"/>
                    </a:lnTo>
                    <a:lnTo>
                      <a:pt x="2501" y="1414"/>
                    </a:lnTo>
                    <a:lnTo>
                      <a:pt x="2553" y="1347"/>
                    </a:lnTo>
                    <a:lnTo>
                      <a:pt x="2561" y="1340"/>
                    </a:lnTo>
                    <a:lnTo>
                      <a:pt x="2532" y="1312"/>
                    </a:lnTo>
                    <a:lnTo>
                      <a:pt x="2561" y="1119"/>
                    </a:lnTo>
                    <a:lnTo>
                      <a:pt x="2647" y="1065"/>
                    </a:lnTo>
                    <a:lnTo>
                      <a:pt x="2647" y="988"/>
                    </a:lnTo>
                    <a:lnTo>
                      <a:pt x="2592" y="945"/>
                    </a:lnTo>
                    <a:lnTo>
                      <a:pt x="2559" y="808"/>
                    </a:lnTo>
                    <a:lnTo>
                      <a:pt x="2345" y="475"/>
                    </a:lnTo>
                    <a:lnTo>
                      <a:pt x="2341" y="431"/>
                    </a:lnTo>
                    <a:lnTo>
                      <a:pt x="2425" y="405"/>
                    </a:lnTo>
                    <a:lnTo>
                      <a:pt x="2461" y="324"/>
                    </a:lnTo>
                    <a:lnTo>
                      <a:pt x="2428" y="154"/>
                    </a:lnTo>
                    <a:lnTo>
                      <a:pt x="2390" y="137"/>
                    </a:lnTo>
                    <a:lnTo>
                      <a:pt x="2343" y="0"/>
                    </a:lnTo>
                    <a:lnTo>
                      <a:pt x="2236" y="33"/>
                    </a:lnTo>
                    <a:lnTo>
                      <a:pt x="2192" y="102"/>
                    </a:lnTo>
                    <a:lnTo>
                      <a:pt x="2064" y="99"/>
                    </a:lnTo>
                    <a:lnTo>
                      <a:pt x="1884" y="399"/>
                    </a:lnTo>
                    <a:lnTo>
                      <a:pt x="1802" y="429"/>
                    </a:lnTo>
                    <a:lnTo>
                      <a:pt x="1789" y="471"/>
                    </a:lnTo>
                    <a:lnTo>
                      <a:pt x="1751" y="504"/>
                    </a:lnTo>
                    <a:lnTo>
                      <a:pt x="1712" y="497"/>
                    </a:lnTo>
                    <a:lnTo>
                      <a:pt x="1504" y="623"/>
                    </a:lnTo>
                    <a:lnTo>
                      <a:pt x="1442" y="726"/>
                    </a:lnTo>
                    <a:lnTo>
                      <a:pt x="1414" y="718"/>
                    </a:lnTo>
                    <a:lnTo>
                      <a:pt x="1341" y="718"/>
                    </a:lnTo>
                    <a:lnTo>
                      <a:pt x="1101" y="691"/>
                    </a:lnTo>
                    <a:lnTo>
                      <a:pt x="1003" y="710"/>
                    </a:lnTo>
                    <a:lnTo>
                      <a:pt x="794" y="514"/>
                    </a:lnTo>
                    <a:lnTo>
                      <a:pt x="739" y="506"/>
                    </a:lnTo>
                    <a:lnTo>
                      <a:pt x="659" y="475"/>
                    </a:lnTo>
                    <a:lnTo>
                      <a:pt x="549" y="584"/>
                    </a:lnTo>
                    <a:lnTo>
                      <a:pt x="467" y="565"/>
                    </a:lnTo>
                    <a:lnTo>
                      <a:pt x="379" y="715"/>
                    </a:lnTo>
                    <a:lnTo>
                      <a:pt x="338" y="661"/>
                    </a:lnTo>
                    <a:lnTo>
                      <a:pt x="270" y="677"/>
                    </a:lnTo>
                    <a:lnTo>
                      <a:pt x="210" y="626"/>
                    </a:lnTo>
                    <a:lnTo>
                      <a:pt x="87" y="573"/>
                    </a:lnTo>
                    <a:lnTo>
                      <a:pt x="0" y="666"/>
                    </a:lnTo>
                    <a:lnTo>
                      <a:pt x="30" y="7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580">
                <a:extLst>
                  <a:ext uri="{FF2B5EF4-FFF2-40B4-BE49-F238E27FC236}">
                    <a16:creationId xmlns:a16="http://schemas.microsoft.com/office/drawing/2014/main" id="{B2E9516A-5081-9059-E708-1BA79C0C6A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7" y="318"/>
                <a:ext cx="369" cy="316"/>
              </a:xfrm>
              <a:custGeom>
                <a:avLst/>
                <a:gdLst>
                  <a:gd name="T0" fmla="*/ 1232 w 2581"/>
                  <a:gd name="T1" fmla="*/ 74 h 2211"/>
                  <a:gd name="T2" fmla="*/ 1087 w 2581"/>
                  <a:gd name="T3" fmla="*/ 109 h 2211"/>
                  <a:gd name="T4" fmla="*/ 932 w 2581"/>
                  <a:gd name="T5" fmla="*/ 150 h 2211"/>
                  <a:gd name="T6" fmla="*/ 888 w 2581"/>
                  <a:gd name="T7" fmla="*/ 303 h 2211"/>
                  <a:gd name="T8" fmla="*/ 965 w 2581"/>
                  <a:gd name="T9" fmla="*/ 236 h 2211"/>
                  <a:gd name="T10" fmla="*/ 1178 w 2581"/>
                  <a:gd name="T11" fmla="*/ 209 h 2211"/>
                  <a:gd name="T12" fmla="*/ 1327 w 2581"/>
                  <a:gd name="T13" fmla="*/ 447 h 2211"/>
                  <a:gd name="T14" fmla="*/ 1082 w 2581"/>
                  <a:gd name="T15" fmla="*/ 548 h 2211"/>
                  <a:gd name="T16" fmla="*/ 940 w 2581"/>
                  <a:gd name="T17" fmla="*/ 475 h 2211"/>
                  <a:gd name="T18" fmla="*/ 464 w 2581"/>
                  <a:gd name="T19" fmla="*/ 568 h 2211"/>
                  <a:gd name="T20" fmla="*/ 372 w 2581"/>
                  <a:gd name="T21" fmla="*/ 546 h 2211"/>
                  <a:gd name="T22" fmla="*/ 195 w 2581"/>
                  <a:gd name="T23" fmla="*/ 559 h 2211"/>
                  <a:gd name="T24" fmla="*/ 84 w 2581"/>
                  <a:gd name="T25" fmla="*/ 649 h 2211"/>
                  <a:gd name="T26" fmla="*/ 79 w 2581"/>
                  <a:gd name="T27" fmla="*/ 930 h 2211"/>
                  <a:gd name="T28" fmla="*/ 88 w 2581"/>
                  <a:gd name="T29" fmla="*/ 1152 h 2211"/>
                  <a:gd name="T30" fmla="*/ 0 w 2581"/>
                  <a:gd name="T31" fmla="*/ 1356 h 2211"/>
                  <a:gd name="T32" fmla="*/ 120 w 2581"/>
                  <a:gd name="T33" fmla="*/ 1406 h 2211"/>
                  <a:gd name="T34" fmla="*/ 257 w 2581"/>
                  <a:gd name="T35" fmla="*/ 1531 h 2211"/>
                  <a:gd name="T36" fmla="*/ 503 w 2581"/>
                  <a:gd name="T37" fmla="*/ 1474 h 2211"/>
                  <a:gd name="T38" fmla="*/ 647 w 2581"/>
                  <a:gd name="T39" fmla="*/ 1802 h 2211"/>
                  <a:gd name="T40" fmla="*/ 883 w 2581"/>
                  <a:gd name="T41" fmla="*/ 1832 h 2211"/>
                  <a:gd name="T42" fmla="*/ 1123 w 2581"/>
                  <a:gd name="T43" fmla="*/ 1800 h 2211"/>
                  <a:gd name="T44" fmla="*/ 1183 w 2581"/>
                  <a:gd name="T45" fmla="*/ 1791 h 2211"/>
                  <a:gd name="T46" fmla="*/ 1401 w 2581"/>
                  <a:gd name="T47" fmla="*/ 1712 h 2211"/>
                  <a:gd name="T48" fmla="*/ 1786 w 2581"/>
                  <a:gd name="T49" fmla="*/ 1911 h 2211"/>
                  <a:gd name="T50" fmla="*/ 1835 w 2581"/>
                  <a:gd name="T51" fmla="*/ 2007 h 2211"/>
                  <a:gd name="T52" fmla="*/ 1981 w 2581"/>
                  <a:gd name="T53" fmla="*/ 2088 h 2211"/>
                  <a:gd name="T54" fmla="*/ 2212 w 2581"/>
                  <a:gd name="T55" fmla="*/ 2173 h 2211"/>
                  <a:gd name="T56" fmla="*/ 2234 w 2581"/>
                  <a:gd name="T57" fmla="*/ 2058 h 2211"/>
                  <a:gd name="T58" fmla="*/ 2183 w 2581"/>
                  <a:gd name="T59" fmla="*/ 1957 h 2211"/>
                  <a:gd name="T60" fmla="*/ 2412 w 2581"/>
                  <a:gd name="T61" fmla="*/ 1665 h 2211"/>
                  <a:gd name="T62" fmla="*/ 2453 w 2581"/>
                  <a:gd name="T63" fmla="*/ 1422 h 2211"/>
                  <a:gd name="T64" fmla="*/ 2581 w 2581"/>
                  <a:gd name="T65" fmla="*/ 1291 h 2211"/>
                  <a:gd name="T66" fmla="*/ 2382 w 2581"/>
                  <a:gd name="T67" fmla="*/ 1144 h 2211"/>
                  <a:gd name="T68" fmla="*/ 2449 w 2581"/>
                  <a:gd name="T69" fmla="*/ 879 h 2211"/>
                  <a:gd name="T70" fmla="*/ 2429 w 2581"/>
                  <a:gd name="T71" fmla="*/ 715 h 2211"/>
                  <a:gd name="T72" fmla="*/ 2196 w 2581"/>
                  <a:gd name="T73" fmla="*/ 557 h 2211"/>
                  <a:gd name="T74" fmla="*/ 1926 w 2581"/>
                  <a:gd name="T75" fmla="*/ 297 h 2211"/>
                  <a:gd name="T76" fmla="*/ 1750 w 2581"/>
                  <a:gd name="T77" fmla="*/ 129 h 2211"/>
                  <a:gd name="T78" fmla="*/ 1653 w 2581"/>
                  <a:gd name="T79" fmla="*/ 54 h 2211"/>
                  <a:gd name="T80" fmla="*/ 1590 w 2581"/>
                  <a:gd name="T81" fmla="*/ 19 h 2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581" h="2211">
                    <a:moveTo>
                      <a:pt x="1464" y="0"/>
                    </a:moveTo>
                    <a:lnTo>
                      <a:pt x="1232" y="74"/>
                    </a:lnTo>
                    <a:lnTo>
                      <a:pt x="1171" y="129"/>
                    </a:lnTo>
                    <a:lnTo>
                      <a:pt x="1087" y="109"/>
                    </a:lnTo>
                    <a:lnTo>
                      <a:pt x="1018" y="158"/>
                    </a:lnTo>
                    <a:lnTo>
                      <a:pt x="932" y="150"/>
                    </a:lnTo>
                    <a:lnTo>
                      <a:pt x="910" y="153"/>
                    </a:lnTo>
                    <a:lnTo>
                      <a:pt x="888" y="303"/>
                    </a:lnTo>
                    <a:lnTo>
                      <a:pt x="910" y="338"/>
                    </a:lnTo>
                    <a:lnTo>
                      <a:pt x="965" y="236"/>
                    </a:lnTo>
                    <a:lnTo>
                      <a:pt x="1005" y="249"/>
                    </a:lnTo>
                    <a:lnTo>
                      <a:pt x="1178" y="209"/>
                    </a:lnTo>
                    <a:lnTo>
                      <a:pt x="1338" y="286"/>
                    </a:lnTo>
                    <a:lnTo>
                      <a:pt x="1327" y="447"/>
                    </a:lnTo>
                    <a:lnTo>
                      <a:pt x="1287" y="551"/>
                    </a:lnTo>
                    <a:lnTo>
                      <a:pt x="1082" y="548"/>
                    </a:lnTo>
                    <a:lnTo>
                      <a:pt x="1022" y="486"/>
                    </a:lnTo>
                    <a:lnTo>
                      <a:pt x="940" y="475"/>
                    </a:lnTo>
                    <a:lnTo>
                      <a:pt x="800" y="406"/>
                    </a:lnTo>
                    <a:lnTo>
                      <a:pt x="464" y="568"/>
                    </a:lnTo>
                    <a:lnTo>
                      <a:pt x="399" y="574"/>
                    </a:lnTo>
                    <a:lnTo>
                      <a:pt x="372" y="546"/>
                    </a:lnTo>
                    <a:lnTo>
                      <a:pt x="295" y="574"/>
                    </a:lnTo>
                    <a:lnTo>
                      <a:pt x="195" y="559"/>
                    </a:lnTo>
                    <a:lnTo>
                      <a:pt x="170" y="600"/>
                    </a:lnTo>
                    <a:lnTo>
                      <a:pt x="84" y="649"/>
                    </a:lnTo>
                    <a:lnTo>
                      <a:pt x="126" y="755"/>
                    </a:lnTo>
                    <a:lnTo>
                      <a:pt x="79" y="930"/>
                    </a:lnTo>
                    <a:lnTo>
                      <a:pt x="137" y="1007"/>
                    </a:lnTo>
                    <a:lnTo>
                      <a:pt x="88" y="1152"/>
                    </a:lnTo>
                    <a:lnTo>
                      <a:pt x="55" y="1199"/>
                    </a:lnTo>
                    <a:lnTo>
                      <a:pt x="0" y="1356"/>
                    </a:lnTo>
                    <a:lnTo>
                      <a:pt x="91" y="1433"/>
                    </a:lnTo>
                    <a:lnTo>
                      <a:pt x="120" y="1406"/>
                    </a:lnTo>
                    <a:lnTo>
                      <a:pt x="177" y="1441"/>
                    </a:lnTo>
                    <a:lnTo>
                      <a:pt x="257" y="1531"/>
                    </a:lnTo>
                    <a:lnTo>
                      <a:pt x="374" y="1564"/>
                    </a:lnTo>
                    <a:lnTo>
                      <a:pt x="503" y="1474"/>
                    </a:lnTo>
                    <a:lnTo>
                      <a:pt x="511" y="1802"/>
                    </a:lnTo>
                    <a:lnTo>
                      <a:pt x="647" y="1802"/>
                    </a:lnTo>
                    <a:lnTo>
                      <a:pt x="856" y="1732"/>
                    </a:lnTo>
                    <a:lnTo>
                      <a:pt x="883" y="1832"/>
                    </a:lnTo>
                    <a:lnTo>
                      <a:pt x="1101" y="1738"/>
                    </a:lnTo>
                    <a:lnTo>
                      <a:pt x="1123" y="1800"/>
                    </a:lnTo>
                    <a:lnTo>
                      <a:pt x="1193" y="1874"/>
                    </a:lnTo>
                    <a:lnTo>
                      <a:pt x="1183" y="1791"/>
                    </a:lnTo>
                    <a:lnTo>
                      <a:pt x="1292" y="1720"/>
                    </a:lnTo>
                    <a:lnTo>
                      <a:pt x="1401" y="1712"/>
                    </a:lnTo>
                    <a:lnTo>
                      <a:pt x="1693" y="1625"/>
                    </a:lnTo>
                    <a:lnTo>
                      <a:pt x="1786" y="1911"/>
                    </a:lnTo>
                    <a:lnTo>
                      <a:pt x="1857" y="1990"/>
                    </a:lnTo>
                    <a:lnTo>
                      <a:pt x="1835" y="2007"/>
                    </a:lnTo>
                    <a:lnTo>
                      <a:pt x="1868" y="2073"/>
                    </a:lnTo>
                    <a:lnTo>
                      <a:pt x="1981" y="2088"/>
                    </a:lnTo>
                    <a:lnTo>
                      <a:pt x="2021" y="2211"/>
                    </a:lnTo>
                    <a:lnTo>
                      <a:pt x="2212" y="2173"/>
                    </a:lnTo>
                    <a:lnTo>
                      <a:pt x="2264" y="2083"/>
                    </a:lnTo>
                    <a:lnTo>
                      <a:pt x="2234" y="2058"/>
                    </a:lnTo>
                    <a:lnTo>
                      <a:pt x="2188" y="1976"/>
                    </a:lnTo>
                    <a:lnTo>
                      <a:pt x="2183" y="1957"/>
                    </a:lnTo>
                    <a:lnTo>
                      <a:pt x="2289" y="1775"/>
                    </a:lnTo>
                    <a:lnTo>
                      <a:pt x="2412" y="1665"/>
                    </a:lnTo>
                    <a:lnTo>
                      <a:pt x="2352" y="1507"/>
                    </a:lnTo>
                    <a:lnTo>
                      <a:pt x="2453" y="1422"/>
                    </a:lnTo>
                    <a:lnTo>
                      <a:pt x="2436" y="1297"/>
                    </a:lnTo>
                    <a:lnTo>
                      <a:pt x="2581" y="1291"/>
                    </a:lnTo>
                    <a:lnTo>
                      <a:pt x="2513" y="1133"/>
                    </a:lnTo>
                    <a:lnTo>
                      <a:pt x="2382" y="1144"/>
                    </a:lnTo>
                    <a:lnTo>
                      <a:pt x="2351" y="1116"/>
                    </a:lnTo>
                    <a:lnTo>
                      <a:pt x="2449" y="879"/>
                    </a:lnTo>
                    <a:lnTo>
                      <a:pt x="2387" y="824"/>
                    </a:lnTo>
                    <a:lnTo>
                      <a:pt x="2429" y="715"/>
                    </a:lnTo>
                    <a:lnTo>
                      <a:pt x="2209" y="596"/>
                    </a:lnTo>
                    <a:lnTo>
                      <a:pt x="2196" y="557"/>
                    </a:lnTo>
                    <a:lnTo>
                      <a:pt x="2196" y="478"/>
                    </a:lnTo>
                    <a:lnTo>
                      <a:pt x="1926" y="297"/>
                    </a:lnTo>
                    <a:lnTo>
                      <a:pt x="1932" y="251"/>
                    </a:lnTo>
                    <a:lnTo>
                      <a:pt x="1750" y="129"/>
                    </a:lnTo>
                    <a:lnTo>
                      <a:pt x="1732" y="147"/>
                    </a:lnTo>
                    <a:lnTo>
                      <a:pt x="1653" y="54"/>
                    </a:lnTo>
                    <a:lnTo>
                      <a:pt x="1617" y="74"/>
                    </a:lnTo>
                    <a:lnTo>
                      <a:pt x="1590" y="19"/>
                    </a:lnTo>
                    <a:lnTo>
                      <a:pt x="146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581">
                <a:extLst>
                  <a:ext uri="{FF2B5EF4-FFF2-40B4-BE49-F238E27FC236}">
                    <a16:creationId xmlns:a16="http://schemas.microsoft.com/office/drawing/2014/main" id="{25263806-BA31-8970-CA90-B23849BAD5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6" y="244"/>
                <a:ext cx="292" cy="156"/>
              </a:xfrm>
              <a:custGeom>
                <a:avLst/>
                <a:gdLst>
                  <a:gd name="T0" fmla="*/ 1576 w 2048"/>
                  <a:gd name="T1" fmla="*/ 293 h 1090"/>
                  <a:gd name="T2" fmla="*/ 1488 w 2048"/>
                  <a:gd name="T3" fmla="*/ 226 h 1090"/>
                  <a:gd name="T4" fmla="*/ 1458 w 2048"/>
                  <a:gd name="T5" fmla="*/ 64 h 1090"/>
                  <a:gd name="T6" fmla="*/ 1401 w 2048"/>
                  <a:gd name="T7" fmla="*/ 0 h 1090"/>
                  <a:gd name="T8" fmla="*/ 812 w 2048"/>
                  <a:gd name="T9" fmla="*/ 5 h 1090"/>
                  <a:gd name="T10" fmla="*/ 510 w 2048"/>
                  <a:gd name="T11" fmla="*/ 193 h 1090"/>
                  <a:gd name="T12" fmla="*/ 472 w 2048"/>
                  <a:gd name="T13" fmla="*/ 282 h 1090"/>
                  <a:gd name="T14" fmla="*/ 303 w 2048"/>
                  <a:gd name="T15" fmla="*/ 260 h 1090"/>
                  <a:gd name="T16" fmla="*/ 262 w 2048"/>
                  <a:gd name="T17" fmla="*/ 335 h 1090"/>
                  <a:gd name="T18" fmla="*/ 183 w 2048"/>
                  <a:gd name="T19" fmla="*/ 308 h 1090"/>
                  <a:gd name="T20" fmla="*/ 66 w 2048"/>
                  <a:gd name="T21" fmla="*/ 401 h 1090"/>
                  <a:gd name="T22" fmla="*/ 11 w 2048"/>
                  <a:gd name="T23" fmla="*/ 522 h 1090"/>
                  <a:gd name="T24" fmla="*/ 0 w 2048"/>
                  <a:gd name="T25" fmla="*/ 599 h 1090"/>
                  <a:gd name="T26" fmla="*/ 199 w 2048"/>
                  <a:gd name="T27" fmla="*/ 693 h 1090"/>
                  <a:gd name="T28" fmla="*/ 244 w 2048"/>
                  <a:gd name="T29" fmla="*/ 816 h 1090"/>
                  <a:gd name="T30" fmla="*/ 322 w 2048"/>
                  <a:gd name="T31" fmla="*/ 852 h 1090"/>
                  <a:gd name="T32" fmla="*/ 363 w 2048"/>
                  <a:gd name="T33" fmla="*/ 850 h 1090"/>
                  <a:gd name="T34" fmla="*/ 397 w 2048"/>
                  <a:gd name="T35" fmla="*/ 918 h 1090"/>
                  <a:gd name="T36" fmla="*/ 473 w 2048"/>
                  <a:gd name="T37" fmla="*/ 887 h 1090"/>
                  <a:gd name="T38" fmla="*/ 905 w 2048"/>
                  <a:gd name="T39" fmla="*/ 1075 h 1090"/>
                  <a:gd name="T40" fmla="*/ 1005 w 2048"/>
                  <a:gd name="T41" fmla="*/ 1090 h 1090"/>
                  <a:gd name="T42" fmla="*/ 1082 w 2048"/>
                  <a:gd name="T43" fmla="*/ 1062 h 1090"/>
                  <a:gd name="T44" fmla="*/ 1109 w 2048"/>
                  <a:gd name="T45" fmla="*/ 1090 h 1090"/>
                  <a:gd name="T46" fmla="*/ 1174 w 2048"/>
                  <a:gd name="T47" fmla="*/ 1084 h 1090"/>
                  <a:gd name="T48" fmla="*/ 1510 w 2048"/>
                  <a:gd name="T49" fmla="*/ 922 h 1090"/>
                  <a:gd name="T50" fmla="*/ 1650 w 2048"/>
                  <a:gd name="T51" fmla="*/ 991 h 1090"/>
                  <a:gd name="T52" fmla="*/ 1732 w 2048"/>
                  <a:gd name="T53" fmla="*/ 1002 h 1090"/>
                  <a:gd name="T54" fmla="*/ 1792 w 2048"/>
                  <a:gd name="T55" fmla="*/ 1064 h 1090"/>
                  <a:gd name="T56" fmla="*/ 1997 w 2048"/>
                  <a:gd name="T57" fmla="*/ 1067 h 1090"/>
                  <a:gd name="T58" fmla="*/ 2037 w 2048"/>
                  <a:gd name="T59" fmla="*/ 963 h 1090"/>
                  <a:gd name="T60" fmla="*/ 2048 w 2048"/>
                  <a:gd name="T61" fmla="*/ 802 h 1090"/>
                  <a:gd name="T62" fmla="*/ 1888 w 2048"/>
                  <a:gd name="T63" fmla="*/ 725 h 1090"/>
                  <a:gd name="T64" fmla="*/ 1715 w 2048"/>
                  <a:gd name="T65" fmla="*/ 765 h 1090"/>
                  <a:gd name="T66" fmla="*/ 1675 w 2048"/>
                  <a:gd name="T67" fmla="*/ 752 h 1090"/>
                  <a:gd name="T68" fmla="*/ 1620 w 2048"/>
                  <a:gd name="T69" fmla="*/ 854 h 1090"/>
                  <a:gd name="T70" fmla="*/ 1598 w 2048"/>
                  <a:gd name="T71" fmla="*/ 819 h 1090"/>
                  <a:gd name="T72" fmla="*/ 1620 w 2048"/>
                  <a:gd name="T73" fmla="*/ 669 h 1090"/>
                  <a:gd name="T74" fmla="*/ 1598 w 2048"/>
                  <a:gd name="T75" fmla="*/ 363 h 1090"/>
                  <a:gd name="T76" fmla="*/ 1576 w 2048"/>
                  <a:gd name="T77" fmla="*/ 293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048" h="1090">
                    <a:moveTo>
                      <a:pt x="1576" y="293"/>
                    </a:moveTo>
                    <a:lnTo>
                      <a:pt x="1488" y="226"/>
                    </a:lnTo>
                    <a:lnTo>
                      <a:pt x="1458" y="64"/>
                    </a:lnTo>
                    <a:lnTo>
                      <a:pt x="1401" y="0"/>
                    </a:lnTo>
                    <a:lnTo>
                      <a:pt x="812" y="5"/>
                    </a:lnTo>
                    <a:lnTo>
                      <a:pt x="510" y="193"/>
                    </a:lnTo>
                    <a:lnTo>
                      <a:pt x="472" y="282"/>
                    </a:lnTo>
                    <a:lnTo>
                      <a:pt x="303" y="260"/>
                    </a:lnTo>
                    <a:lnTo>
                      <a:pt x="262" y="335"/>
                    </a:lnTo>
                    <a:lnTo>
                      <a:pt x="183" y="308"/>
                    </a:lnTo>
                    <a:lnTo>
                      <a:pt x="66" y="401"/>
                    </a:lnTo>
                    <a:lnTo>
                      <a:pt x="11" y="522"/>
                    </a:lnTo>
                    <a:lnTo>
                      <a:pt x="0" y="599"/>
                    </a:lnTo>
                    <a:lnTo>
                      <a:pt x="199" y="693"/>
                    </a:lnTo>
                    <a:lnTo>
                      <a:pt x="244" y="816"/>
                    </a:lnTo>
                    <a:lnTo>
                      <a:pt x="322" y="852"/>
                    </a:lnTo>
                    <a:lnTo>
                      <a:pt x="363" y="850"/>
                    </a:lnTo>
                    <a:lnTo>
                      <a:pt x="397" y="918"/>
                    </a:lnTo>
                    <a:lnTo>
                      <a:pt x="473" y="887"/>
                    </a:lnTo>
                    <a:lnTo>
                      <a:pt x="905" y="1075"/>
                    </a:lnTo>
                    <a:lnTo>
                      <a:pt x="1005" y="1090"/>
                    </a:lnTo>
                    <a:lnTo>
                      <a:pt x="1082" y="1062"/>
                    </a:lnTo>
                    <a:lnTo>
                      <a:pt x="1109" y="1090"/>
                    </a:lnTo>
                    <a:lnTo>
                      <a:pt x="1174" y="1084"/>
                    </a:lnTo>
                    <a:lnTo>
                      <a:pt x="1510" y="922"/>
                    </a:lnTo>
                    <a:lnTo>
                      <a:pt x="1650" y="991"/>
                    </a:lnTo>
                    <a:lnTo>
                      <a:pt x="1732" y="1002"/>
                    </a:lnTo>
                    <a:lnTo>
                      <a:pt x="1792" y="1064"/>
                    </a:lnTo>
                    <a:lnTo>
                      <a:pt x="1997" y="1067"/>
                    </a:lnTo>
                    <a:lnTo>
                      <a:pt x="2037" y="963"/>
                    </a:lnTo>
                    <a:lnTo>
                      <a:pt x="2048" y="802"/>
                    </a:lnTo>
                    <a:lnTo>
                      <a:pt x="1888" y="725"/>
                    </a:lnTo>
                    <a:lnTo>
                      <a:pt x="1715" y="765"/>
                    </a:lnTo>
                    <a:lnTo>
                      <a:pt x="1675" y="752"/>
                    </a:lnTo>
                    <a:lnTo>
                      <a:pt x="1620" y="854"/>
                    </a:lnTo>
                    <a:lnTo>
                      <a:pt x="1598" y="819"/>
                    </a:lnTo>
                    <a:lnTo>
                      <a:pt x="1620" y="669"/>
                    </a:lnTo>
                    <a:lnTo>
                      <a:pt x="1598" y="363"/>
                    </a:lnTo>
                    <a:lnTo>
                      <a:pt x="1576" y="29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582">
                <a:extLst>
                  <a:ext uri="{FF2B5EF4-FFF2-40B4-BE49-F238E27FC236}">
                    <a16:creationId xmlns:a16="http://schemas.microsoft.com/office/drawing/2014/main" id="{CC4639A5-7A98-2A5D-CB73-5020B3BD4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0" y="152"/>
                <a:ext cx="232" cy="405"/>
              </a:xfrm>
              <a:custGeom>
                <a:avLst/>
                <a:gdLst>
                  <a:gd name="T0" fmla="*/ 870 w 1619"/>
                  <a:gd name="T1" fmla="*/ 182 h 2837"/>
                  <a:gd name="T2" fmla="*/ 248 w 1619"/>
                  <a:gd name="T3" fmla="*/ 655 h 2837"/>
                  <a:gd name="T4" fmla="*/ 40 w 1619"/>
                  <a:gd name="T5" fmla="*/ 1016 h 2837"/>
                  <a:gd name="T6" fmla="*/ 40 w 1619"/>
                  <a:gd name="T7" fmla="*/ 1173 h 2837"/>
                  <a:gd name="T8" fmla="*/ 36 w 1619"/>
                  <a:gd name="T9" fmla="*/ 1326 h 2837"/>
                  <a:gd name="T10" fmla="*/ 46 w 1619"/>
                  <a:gd name="T11" fmla="*/ 1646 h 2837"/>
                  <a:gd name="T12" fmla="*/ 125 w 1619"/>
                  <a:gd name="T13" fmla="*/ 1758 h 2837"/>
                  <a:gd name="T14" fmla="*/ 333 w 1619"/>
                  <a:gd name="T15" fmla="*/ 1926 h 2837"/>
                  <a:gd name="T16" fmla="*/ 475 w 1619"/>
                  <a:gd name="T17" fmla="*/ 1946 h 2837"/>
                  <a:gd name="T18" fmla="*/ 537 w 1619"/>
                  <a:gd name="T19" fmla="*/ 2093 h 2837"/>
                  <a:gd name="T20" fmla="*/ 674 w 1619"/>
                  <a:gd name="T21" fmla="*/ 2164 h 2837"/>
                  <a:gd name="T22" fmla="*/ 691 w 1619"/>
                  <a:gd name="T23" fmla="*/ 2254 h 2837"/>
                  <a:gd name="T24" fmla="*/ 870 w 1619"/>
                  <a:gd name="T25" fmla="*/ 2427 h 2837"/>
                  <a:gd name="T26" fmla="*/ 1092 w 1619"/>
                  <a:gd name="T27" fmla="*/ 2487 h 2837"/>
                  <a:gd name="T28" fmla="*/ 1076 w 1619"/>
                  <a:gd name="T29" fmla="*/ 2691 h 2837"/>
                  <a:gd name="T30" fmla="*/ 1150 w 1619"/>
                  <a:gd name="T31" fmla="*/ 2776 h 2837"/>
                  <a:gd name="T32" fmla="*/ 1322 w 1619"/>
                  <a:gd name="T33" fmla="*/ 2837 h 2837"/>
                  <a:gd name="T34" fmla="*/ 1467 w 1619"/>
                  <a:gd name="T35" fmla="*/ 2593 h 2837"/>
                  <a:gd name="T36" fmla="*/ 1431 w 1619"/>
                  <a:gd name="T37" fmla="*/ 2359 h 2837"/>
                  <a:gd name="T38" fmla="*/ 1513 w 1619"/>
                  <a:gd name="T39" fmla="*/ 2167 h 2837"/>
                  <a:gd name="T40" fmla="*/ 1502 w 1619"/>
                  <a:gd name="T41" fmla="*/ 1915 h 2837"/>
                  <a:gd name="T42" fmla="*/ 1546 w 1619"/>
                  <a:gd name="T43" fmla="*/ 1760 h 2837"/>
                  <a:gd name="T44" fmla="*/ 1139 w 1619"/>
                  <a:gd name="T45" fmla="*/ 1531 h 2837"/>
                  <a:gd name="T46" fmla="*/ 1029 w 1619"/>
                  <a:gd name="T47" fmla="*/ 1494 h 2837"/>
                  <a:gd name="T48" fmla="*/ 910 w 1619"/>
                  <a:gd name="T49" fmla="*/ 1460 h 2837"/>
                  <a:gd name="T50" fmla="*/ 666 w 1619"/>
                  <a:gd name="T51" fmla="*/ 1243 h 2837"/>
                  <a:gd name="T52" fmla="*/ 732 w 1619"/>
                  <a:gd name="T53" fmla="*/ 1045 h 2837"/>
                  <a:gd name="T54" fmla="*/ 928 w 1619"/>
                  <a:gd name="T55" fmla="*/ 979 h 2837"/>
                  <a:gd name="T56" fmla="*/ 1138 w 1619"/>
                  <a:gd name="T57" fmla="*/ 926 h 2837"/>
                  <a:gd name="T58" fmla="*/ 1478 w 1619"/>
                  <a:gd name="T59" fmla="*/ 649 h 2837"/>
                  <a:gd name="T60" fmla="*/ 1428 w 1619"/>
                  <a:gd name="T61" fmla="*/ 477 h 2837"/>
                  <a:gd name="T62" fmla="*/ 1499 w 1619"/>
                  <a:gd name="T63" fmla="*/ 417 h 2837"/>
                  <a:gd name="T64" fmla="*/ 1619 w 1619"/>
                  <a:gd name="T65" fmla="*/ 253 h 2837"/>
                  <a:gd name="T66" fmla="*/ 1412 w 1619"/>
                  <a:gd name="T67" fmla="*/ 41 h 2837"/>
                  <a:gd name="T68" fmla="*/ 1041 w 1619"/>
                  <a:gd name="T69" fmla="*/ 63 h 28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19" h="2837">
                    <a:moveTo>
                      <a:pt x="1041" y="63"/>
                    </a:moveTo>
                    <a:lnTo>
                      <a:pt x="870" y="182"/>
                    </a:lnTo>
                    <a:lnTo>
                      <a:pt x="473" y="535"/>
                    </a:lnTo>
                    <a:lnTo>
                      <a:pt x="248" y="655"/>
                    </a:lnTo>
                    <a:lnTo>
                      <a:pt x="207" y="699"/>
                    </a:lnTo>
                    <a:lnTo>
                      <a:pt x="40" y="1016"/>
                    </a:lnTo>
                    <a:lnTo>
                      <a:pt x="71" y="1096"/>
                    </a:lnTo>
                    <a:lnTo>
                      <a:pt x="40" y="1173"/>
                    </a:lnTo>
                    <a:lnTo>
                      <a:pt x="120" y="1313"/>
                    </a:lnTo>
                    <a:lnTo>
                      <a:pt x="36" y="1326"/>
                    </a:lnTo>
                    <a:lnTo>
                      <a:pt x="0" y="1450"/>
                    </a:lnTo>
                    <a:lnTo>
                      <a:pt x="46" y="1646"/>
                    </a:lnTo>
                    <a:lnTo>
                      <a:pt x="36" y="1680"/>
                    </a:lnTo>
                    <a:lnTo>
                      <a:pt x="125" y="1758"/>
                    </a:lnTo>
                    <a:lnTo>
                      <a:pt x="257" y="1745"/>
                    </a:lnTo>
                    <a:lnTo>
                      <a:pt x="333" y="1926"/>
                    </a:lnTo>
                    <a:lnTo>
                      <a:pt x="308" y="1962"/>
                    </a:lnTo>
                    <a:lnTo>
                      <a:pt x="475" y="1946"/>
                    </a:lnTo>
                    <a:lnTo>
                      <a:pt x="530" y="2009"/>
                    </a:lnTo>
                    <a:lnTo>
                      <a:pt x="537" y="2093"/>
                    </a:lnTo>
                    <a:lnTo>
                      <a:pt x="655" y="2127"/>
                    </a:lnTo>
                    <a:lnTo>
                      <a:pt x="674" y="2164"/>
                    </a:lnTo>
                    <a:lnTo>
                      <a:pt x="674" y="2232"/>
                    </a:lnTo>
                    <a:lnTo>
                      <a:pt x="691" y="2254"/>
                    </a:lnTo>
                    <a:lnTo>
                      <a:pt x="726" y="2363"/>
                    </a:lnTo>
                    <a:lnTo>
                      <a:pt x="870" y="2427"/>
                    </a:lnTo>
                    <a:lnTo>
                      <a:pt x="1034" y="2435"/>
                    </a:lnTo>
                    <a:lnTo>
                      <a:pt x="1092" y="2487"/>
                    </a:lnTo>
                    <a:lnTo>
                      <a:pt x="1154" y="2597"/>
                    </a:lnTo>
                    <a:lnTo>
                      <a:pt x="1076" y="2691"/>
                    </a:lnTo>
                    <a:lnTo>
                      <a:pt x="1109" y="2771"/>
                    </a:lnTo>
                    <a:lnTo>
                      <a:pt x="1150" y="2776"/>
                    </a:lnTo>
                    <a:lnTo>
                      <a:pt x="1311" y="2710"/>
                    </a:lnTo>
                    <a:lnTo>
                      <a:pt x="1322" y="2837"/>
                    </a:lnTo>
                    <a:lnTo>
                      <a:pt x="1404" y="2825"/>
                    </a:lnTo>
                    <a:lnTo>
                      <a:pt x="1467" y="2593"/>
                    </a:lnTo>
                    <a:lnTo>
                      <a:pt x="1376" y="2516"/>
                    </a:lnTo>
                    <a:lnTo>
                      <a:pt x="1431" y="2359"/>
                    </a:lnTo>
                    <a:lnTo>
                      <a:pt x="1464" y="2312"/>
                    </a:lnTo>
                    <a:lnTo>
                      <a:pt x="1513" y="2167"/>
                    </a:lnTo>
                    <a:lnTo>
                      <a:pt x="1455" y="2090"/>
                    </a:lnTo>
                    <a:lnTo>
                      <a:pt x="1502" y="1915"/>
                    </a:lnTo>
                    <a:lnTo>
                      <a:pt x="1460" y="1809"/>
                    </a:lnTo>
                    <a:lnTo>
                      <a:pt x="1546" y="1760"/>
                    </a:lnTo>
                    <a:lnTo>
                      <a:pt x="1571" y="1719"/>
                    </a:lnTo>
                    <a:lnTo>
                      <a:pt x="1139" y="1531"/>
                    </a:lnTo>
                    <a:lnTo>
                      <a:pt x="1063" y="1562"/>
                    </a:lnTo>
                    <a:lnTo>
                      <a:pt x="1029" y="1494"/>
                    </a:lnTo>
                    <a:lnTo>
                      <a:pt x="988" y="1496"/>
                    </a:lnTo>
                    <a:lnTo>
                      <a:pt x="910" y="1460"/>
                    </a:lnTo>
                    <a:lnTo>
                      <a:pt x="865" y="1337"/>
                    </a:lnTo>
                    <a:lnTo>
                      <a:pt x="666" y="1243"/>
                    </a:lnTo>
                    <a:lnTo>
                      <a:pt x="677" y="1166"/>
                    </a:lnTo>
                    <a:lnTo>
                      <a:pt x="732" y="1045"/>
                    </a:lnTo>
                    <a:lnTo>
                      <a:pt x="849" y="952"/>
                    </a:lnTo>
                    <a:lnTo>
                      <a:pt x="928" y="979"/>
                    </a:lnTo>
                    <a:lnTo>
                      <a:pt x="969" y="904"/>
                    </a:lnTo>
                    <a:lnTo>
                      <a:pt x="1138" y="926"/>
                    </a:lnTo>
                    <a:lnTo>
                      <a:pt x="1176" y="837"/>
                    </a:lnTo>
                    <a:lnTo>
                      <a:pt x="1478" y="649"/>
                    </a:lnTo>
                    <a:lnTo>
                      <a:pt x="1433" y="491"/>
                    </a:lnTo>
                    <a:lnTo>
                      <a:pt x="1428" y="477"/>
                    </a:lnTo>
                    <a:lnTo>
                      <a:pt x="1478" y="450"/>
                    </a:lnTo>
                    <a:lnTo>
                      <a:pt x="1499" y="417"/>
                    </a:lnTo>
                    <a:lnTo>
                      <a:pt x="1553" y="365"/>
                    </a:lnTo>
                    <a:lnTo>
                      <a:pt x="1619" y="253"/>
                    </a:lnTo>
                    <a:lnTo>
                      <a:pt x="1609" y="128"/>
                    </a:lnTo>
                    <a:lnTo>
                      <a:pt x="1412" y="41"/>
                    </a:lnTo>
                    <a:lnTo>
                      <a:pt x="1240" y="0"/>
                    </a:lnTo>
                    <a:lnTo>
                      <a:pt x="1041" y="6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583">
                <a:extLst>
                  <a:ext uri="{FF2B5EF4-FFF2-40B4-BE49-F238E27FC236}">
                    <a16:creationId xmlns:a16="http://schemas.microsoft.com/office/drawing/2014/main" id="{25502782-DC78-A91D-3A68-E82421FA02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4" y="42"/>
                <a:ext cx="379" cy="375"/>
              </a:xfrm>
              <a:custGeom>
                <a:avLst/>
                <a:gdLst>
                  <a:gd name="T0" fmla="*/ 22 w 2647"/>
                  <a:gd name="T1" fmla="*/ 768 h 2622"/>
                  <a:gd name="T2" fmla="*/ 30 w 2647"/>
                  <a:gd name="T3" fmla="*/ 765 h 2622"/>
                  <a:gd name="T4" fmla="*/ 0 w 2647"/>
                  <a:gd name="T5" fmla="*/ 666 h 2622"/>
                  <a:gd name="T6" fmla="*/ 87 w 2647"/>
                  <a:gd name="T7" fmla="*/ 573 h 2622"/>
                  <a:gd name="T8" fmla="*/ 210 w 2647"/>
                  <a:gd name="T9" fmla="*/ 626 h 2622"/>
                  <a:gd name="T10" fmla="*/ 270 w 2647"/>
                  <a:gd name="T11" fmla="*/ 677 h 2622"/>
                  <a:gd name="T12" fmla="*/ 338 w 2647"/>
                  <a:gd name="T13" fmla="*/ 661 h 2622"/>
                  <a:gd name="T14" fmla="*/ 379 w 2647"/>
                  <a:gd name="T15" fmla="*/ 715 h 2622"/>
                  <a:gd name="T16" fmla="*/ 467 w 2647"/>
                  <a:gd name="T17" fmla="*/ 565 h 2622"/>
                  <a:gd name="T18" fmla="*/ 549 w 2647"/>
                  <a:gd name="T19" fmla="*/ 584 h 2622"/>
                  <a:gd name="T20" fmla="*/ 659 w 2647"/>
                  <a:gd name="T21" fmla="*/ 475 h 2622"/>
                  <a:gd name="T22" fmla="*/ 739 w 2647"/>
                  <a:gd name="T23" fmla="*/ 506 h 2622"/>
                  <a:gd name="T24" fmla="*/ 794 w 2647"/>
                  <a:gd name="T25" fmla="*/ 514 h 2622"/>
                  <a:gd name="T26" fmla="*/ 1003 w 2647"/>
                  <a:gd name="T27" fmla="*/ 710 h 2622"/>
                  <a:gd name="T28" fmla="*/ 1101 w 2647"/>
                  <a:gd name="T29" fmla="*/ 691 h 2622"/>
                  <a:gd name="T30" fmla="*/ 1341 w 2647"/>
                  <a:gd name="T31" fmla="*/ 718 h 2622"/>
                  <a:gd name="T32" fmla="*/ 1414 w 2647"/>
                  <a:gd name="T33" fmla="*/ 718 h 2622"/>
                  <a:gd name="T34" fmla="*/ 1442 w 2647"/>
                  <a:gd name="T35" fmla="*/ 726 h 2622"/>
                  <a:gd name="T36" fmla="*/ 1504 w 2647"/>
                  <a:gd name="T37" fmla="*/ 623 h 2622"/>
                  <a:gd name="T38" fmla="*/ 1712 w 2647"/>
                  <a:gd name="T39" fmla="*/ 497 h 2622"/>
                  <a:gd name="T40" fmla="*/ 1751 w 2647"/>
                  <a:gd name="T41" fmla="*/ 504 h 2622"/>
                  <a:gd name="T42" fmla="*/ 1789 w 2647"/>
                  <a:gd name="T43" fmla="*/ 471 h 2622"/>
                  <a:gd name="T44" fmla="*/ 1802 w 2647"/>
                  <a:gd name="T45" fmla="*/ 429 h 2622"/>
                  <a:gd name="T46" fmla="*/ 1884 w 2647"/>
                  <a:gd name="T47" fmla="*/ 399 h 2622"/>
                  <a:gd name="T48" fmla="*/ 2064 w 2647"/>
                  <a:gd name="T49" fmla="*/ 99 h 2622"/>
                  <a:gd name="T50" fmla="*/ 2192 w 2647"/>
                  <a:gd name="T51" fmla="*/ 102 h 2622"/>
                  <a:gd name="T52" fmla="*/ 2236 w 2647"/>
                  <a:gd name="T53" fmla="*/ 33 h 2622"/>
                  <a:gd name="T54" fmla="*/ 2343 w 2647"/>
                  <a:gd name="T55" fmla="*/ 0 h 2622"/>
                  <a:gd name="T56" fmla="*/ 2390 w 2647"/>
                  <a:gd name="T57" fmla="*/ 137 h 2622"/>
                  <a:gd name="T58" fmla="*/ 2428 w 2647"/>
                  <a:gd name="T59" fmla="*/ 154 h 2622"/>
                  <a:gd name="T60" fmla="*/ 2461 w 2647"/>
                  <a:gd name="T61" fmla="*/ 324 h 2622"/>
                  <a:gd name="T62" fmla="*/ 2425 w 2647"/>
                  <a:gd name="T63" fmla="*/ 405 h 2622"/>
                  <a:gd name="T64" fmla="*/ 2341 w 2647"/>
                  <a:gd name="T65" fmla="*/ 431 h 2622"/>
                  <a:gd name="T66" fmla="*/ 2345 w 2647"/>
                  <a:gd name="T67" fmla="*/ 475 h 2622"/>
                  <a:gd name="T68" fmla="*/ 2559 w 2647"/>
                  <a:gd name="T69" fmla="*/ 808 h 2622"/>
                  <a:gd name="T70" fmla="*/ 2592 w 2647"/>
                  <a:gd name="T71" fmla="*/ 945 h 2622"/>
                  <a:gd name="T72" fmla="*/ 2647 w 2647"/>
                  <a:gd name="T73" fmla="*/ 988 h 2622"/>
                  <a:gd name="T74" fmla="*/ 2647 w 2647"/>
                  <a:gd name="T75" fmla="*/ 1065 h 2622"/>
                  <a:gd name="T76" fmla="*/ 2561 w 2647"/>
                  <a:gd name="T77" fmla="*/ 1119 h 2622"/>
                  <a:gd name="T78" fmla="*/ 2532 w 2647"/>
                  <a:gd name="T79" fmla="*/ 1312 h 2622"/>
                  <a:gd name="T80" fmla="*/ 2561 w 2647"/>
                  <a:gd name="T81" fmla="*/ 1340 h 2622"/>
                  <a:gd name="T82" fmla="*/ 2553 w 2647"/>
                  <a:gd name="T83" fmla="*/ 1347 h 2622"/>
                  <a:gd name="T84" fmla="*/ 2501 w 2647"/>
                  <a:gd name="T85" fmla="*/ 1414 h 2622"/>
                  <a:gd name="T86" fmla="*/ 2507 w 2647"/>
                  <a:gd name="T87" fmla="*/ 1502 h 2622"/>
                  <a:gd name="T88" fmla="*/ 2341 w 2647"/>
                  <a:gd name="T89" fmla="*/ 1563 h 2622"/>
                  <a:gd name="T90" fmla="*/ 2280 w 2647"/>
                  <a:gd name="T91" fmla="*/ 1627 h 2622"/>
                  <a:gd name="T92" fmla="*/ 2376 w 2647"/>
                  <a:gd name="T93" fmla="*/ 1711 h 2622"/>
                  <a:gd name="T94" fmla="*/ 2352 w 2647"/>
                  <a:gd name="T95" fmla="*/ 1873 h 2622"/>
                  <a:gd name="T96" fmla="*/ 2512 w 2647"/>
                  <a:gd name="T97" fmla="*/ 1886 h 2622"/>
                  <a:gd name="T98" fmla="*/ 2474 w 2647"/>
                  <a:gd name="T99" fmla="*/ 2000 h 2622"/>
                  <a:gd name="T100" fmla="*/ 2400 w 2647"/>
                  <a:gd name="T101" fmla="*/ 2037 h 2622"/>
                  <a:gd name="T102" fmla="*/ 2505 w 2647"/>
                  <a:gd name="T103" fmla="*/ 2283 h 2622"/>
                  <a:gd name="T104" fmla="*/ 2583 w 2647"/>
                  <a:gd name="T105" fmla="*/ 2537 h 2622"/>
                  <a:gd name="T106" fmla="*/ 2553 w 2647"/>
                  <a:gd name="T107" fmla="*/ 2622 h 26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647" h="2622">
                    <a:moveTo>
                      <a:pt x="22" y="768"/>
                    </a:moveTo>
                    <a:lnTo>
                      <a:pt x="30" y="765"/>
                    </a:lnTo>
                    <a:lnTo>
                      <a:pt x="0" y="666"/>
                    </a:lnTo>
                    <a:lnTo>
                      <a:pt x="87" y="573"/>
                    </a:lnTo>
                    <a:lnTo>
                      <a:pt x="210" y="626"/>
                    </a:lnTo>
                    <a:lnTo>
                      <a:pt x="270" y="677"/>
                    </a:lnTo>
                    <a:lnTo>
                      <a:pt x="338" y="661"/>
                    </a:lnTo>
                    <a:lnTo>
                      <a:pt x="379" y="715"/>
                    </a:lnTo>
                    <a:lnTo>
                      <a:pt x="467" y="565"/>
                    </a:lnTo>
                    <a:lnTo>
                      <a:pt x="549" y="584"/>
                    </a:lnTo>
                    <a:lnTo>
                      <a:pt x="659" y="475"/>
                    </a:lnTo>
                    <a:lnTo>
                      <a:pt x="739" y="506"/>
                    </a:lnTo>
                    <a:lnTo>
                      <a:pt x="794" y="514"/>
                    </a:lnTo>
                    <a:lnTo>
                      <a:pt x="1003" y="710"/>
                    </a:lnTo>
                    <a:lnTo>
                      <a:pt x="1101" y="691"/>
                    </a:lnTo>
                    <a:lnTo>
                      <a:pt x="1341" y="718"/>
                    </a:lnTo>
                    <a:lnTo>
                      <a:pt x="1414" y="718"/>
                    </a:lnTo>
                    <a:lnTo>
                      <a:pt x="1442" y="726"/>
                    </a:lnTo>
                    <a:lnTo>
                      <a:pt x="1504" y="623"/>
                    </a:lnTo>
                    <a:lnTo>
                      <a:pt x="1712" y="497"/>
                    </a:lnTo>
                    <a:lnTo>
                      <a:pt x="1751" y="504"/>
                    </a:lnTo>
                    <a:lnTo>
                      <a:pt x="1789" y="471"/>
                    </a:lnTo>
                    <a:lnTo>
                      <a:pt x="1802" y="429"/>
                    </a:lnTo>
                    <a:lnTo>
                      <a:pt x="1884" y="399"/>
                    </a:lnTo>
                    <a:lnTo>
                      <a:pt x="2064" y="99"/>
                    </a:lnTo>
                    <a:lnTo>
                      <a:pt x="2192" y="102"/>
                    </a:lnTo>
                    <a:lnTo>
                      <a:pt x="2236" y="33"/>
                    </a:lnTo>
                    <a:lnTo>
                      <a:pt x="2343" y="0"/>
                    </a:lnTo>
                    <a:lnTo>
                      <a:pt x="2390" y="137"/>
                    </a:lnTo>
                    <a:lnTo>
                      <a:pt x="2428" y="154"/>
                    </a:lnTo>
                    <a:lnTo>
                      <a:pt x="2461" y="324"/>
                    </a:lnTo>
                    <a:lnTo>
                      <a:pt x="2425" y="405"/>
                    </a:lnTo>
                    <a:lnTo>
                      <a:pt x="2341" y="431"/>
                    </a:lnTo>
                    <a:lnTo>
                      <a:pt x="2345" y="475"/>
                    </a:lnTo>
                    <a:lnTo>
                      <a:pt x="2559" y="808"/>
                    </a:lnTo>
                    <a:lnTo>
                      <a:pt x="2592" y="945"/>
                    </a:lnTo>
                    <a:lnTo>
                      <a:pt x="2647" y="988"/>
                    </a:lnTo>
                    <a:lnTo>
                      <a:pt x="2647" y="1065"/>
                    </a:lnTo>
                    <a:lnTo>
                      <a:pt x="2561" y="1119"/>
                    </a:lnTo>
                    <a:lnTo>
                      <a:pt x="2532" y="1312"/>
                    </a:lnTo>
                    <a:lnTo>
                      <a:pt x="2561" y="1340"/>
                    </a:lnTo>
                    <a:lnTo>
                      <a:pt x="2553" y="1347"/>
                    </a:lnTo>
                    <a:lnTo>
                      <a:pt x="2501" y="1414"/>
                    </a:lnTo>
                    <a:lnTo>
                      <a:pt x="2507" y="1502"/>
                    </a:lnTo>
                    <a:lnTo>
                      <a:pt x="2341" y="1563"/>
                    </a:lnTo>
                    <a:lnTo>
                      <a:pt x="2280" y="1627"/>
                    </a:lnTo>
                    <a:lnTo>
                      <a:pt x="2376" y="1711"/>
                    </a:lnTo>
                    <a:lnTo>
                      <a:pt x="2352" y="1873"/>
                    </a:lnTo>
                    <a:lnTo>
                      <a:pt x="2512" y="1886"/>
                    </a:lnTo>
                    <a:lnTo>
                      <a:pt x="2474" y="2000"/>
                    </a:lnTo>
                    <a:lnTo>
                      <a:pt x="2400" y="2037"/>
                    </a:lnTo>
                    <a:lnTo>
                      <a:pt x="2505" y="2283"/>
                    </a:lnTo>
                    <a:lnTo>
                      <a:pt x="2583" y="2537"/>
                    </a:lnTo>
                    <a:lnTo>
                      <a:pt x="2553" y="2622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584">
                <a:extLst>
                  <a:ext uri="{FF2B5EF4-FFF2-40B4-BE49-F238E27FC236}">
                    <a16:creationId xmlns:a16="http://schemas.microsoft.com/office/drawing/2014/main" id="{BBEE2565-048C-E087-C9AE-E8BB0F8CB3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97" y="318"/>
                <a:ext cx="212" cy="99"/>
              </a:xfrm>
              <a:custGeom>
                <a:avLst/>
                <a:gdLst>
                  <a:gd name="T0" fmla="*/ 0 w 1485"/>
                  <a:gd name="T1" fmla="*/ 153 h 694"/>
                  <a:gd name="T2" fmla="*/ 22 w 1485"/>
                  <a:gd name="T3" fmla="*/ 150 h 694"/>
                  <a:gd name="T4" fmla="*/ 108 w 1485"/>
                  <a:gd name="T5" fmla="*/ 158 h 694"/>
                  <a:gd name="T6" fmla="*/ 177 w 1485"/>
                  <a:gd name="T7" fmla="*/ 109 h 694"/>
                  <a:gd name="T8" fmla="*/ 261 w 1485"/>
                  <a:gd name="T9" fmla="*/ 129 h 694"/>
                  <a:gd name="T10" fmla="*/ 322 w 1485"/>
                  <a:gd name="T11" fmla="*/ 74 h 694"/>
                  <a:gd name="T12" fmla="*/ 554 w 1485"/>
                  <a:gd name="T13" fmla="*/ 0 h 694"/>
                  <a:gd name="T14" fmla="*/ 680 w 1485"/>
                  <a:gd name="T15" fmla="*/ 19 h 694"/>
                  <a:gd name="T16" fmla="*/ 707 w 1485"/>
                  <a:gd name="T17" fmla="*/ 74 h 694"/>
                  <a:gd name="T18" fmla="*/ 743 w 1485"/>
                  <a:gd name="T19" fmla="*/ 54 h 694"/>
                  <a:gd name="T20" fmla="*/ 822 w 1485"/>
                  <a:gd name="T21" fmla="*/ 147 h 694"/>
                  <a:gd name="T22" fmla="*/ 840 w 1485"/>
                  <a:gd name="T23" fmla="*/ 129 h 694"/>
                  <a:gd name="T24" fmla="*/ 1022 w 1485"/>
                  <a:gd name="T25" fmla="*/ 251 h 694"/>
                  <a:gd name="T26" fmla="*/ 1016 w 1485"/>
                  <a:gd name="T27" fmla="*/ 297 h 694"/>
                  <a:gd name="T28" fmla="*/ 1286 w 1485"/>
                  <a:gd name="T29" fmla="*/ 478 h 694"/>
                  <a:gd name="T30" fmla="*/ 1286 w 1485"/>
                  <a:gd name="T31" fmla="*/ 557 h 694"/>
                  <a:gd name="T32" fmla="*/ 1299 w 1485"/>
                  <a:gd name="T33" fmla="*/ 596 h 694"/>
                  <a:gd name="T34" fmla="*/ 1485 w 1485"/>
                  <a:gd name="T35" fmla="*/ 694 h 6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485" h="694">
                    <a:moveTo>
                      <a:pt x="0" y="153"/>
                    </a:moveTo>
                    <a:lnTo>
                      <a:pt x="22" y="150"/>
                    </a:lnTo>
                    <a:lnTo>
                      <a:pt x="108" y="158"/>
                    </a:lnTo>
                    <a:lnTo>
                      <a:pt x="177" y="109"/>
                    </a:lnTo>
                    <a:lnTo>
                      <a:pt x="261" y="129"/>
                    </a:lnTo>
                    <a:lnTo>
                      <a:pt x="322" y="74"/>
                    </a:lnTo>
                    <a:lnTo>
                      <a:pt x="554" y="0"/>
                    </a:lnTo>
                    <a:lnTo>
                      <a:pt x="680" y="19"/>
                    </a:lnTo>
                    <a:lnTo>
                      <a:pt x="707" y="74"/>
                    </a:lnTo>
                    <a:lnTo>
                      <a:pt x="743" y="54"/>
                    </a:lnTo>
                    <a:lnTo>
                      <a:pt x="822" y="147"/>
                    </a:lnTo>
                    <a:lnTo>
                      <a:pt x="840" y="129"/>
                    </a:lnTo>
                    <a:lnTo>
                      <a:pt x="1022" y="251"/>
                    </a:lnTo>
                    <a:lnTo>
                      <a:pt x="1016" y="297"/>
                    </a:lnTo>
                    <a:lnTo>
                      <a:pt x="1286" y="478"/>
                    </a:lnTo>
                    <a:lnTo>
                      <a:pt x="1286" y="557"/>
                    </a:lnTo>
                    <a:lnTo>
                      <a:pt x="1299" y="596"/>
                    </a:lnTo>
                    <a:lnTo>
                      <a:pt x="1485" y="694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Freeform 585">
                <a:extLst>
                  <a:ext uri="{FF2B5EF4-FFF2-40B4-BE49-F238E27FC236}">
                    <a16:creationId xmlns:a16="http://schemas.microsoft.com/office/drawing/2014/main" id="{5E72D616-ED40-EB36-6D9B-34CF704277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0" y="417"/>
                <a:ext cx="356" cy="217"/>
              </a:xfrm>
              <a:custGeom>
                <a:avLst/>
                <a:gdLst>
                  <a:gd name="T0" fmla="*/ 2304 w 2490"/>
                  <a:gd name="T1" fmla="*/ 0 h 1517"/>
                  <a:gd name="T2" fmla="*/ 2338 w 2490"/>
                  <a:gd name="T3" fmla="*/ 21 h 1517"/>
                  <a:gd name="T4" fmla="*/ 2296 w 2490"/>
                  <a:gd name="T5" fmla="*/ 130 h 1517"/>
                  <a:gd name="T6" fmla="*/ 2358 w 2490"/>
                  <a:gd name="T7" fmla="*/ 185 h 1517"/>
                  <a:gd name="T8" fmla="*/ 2260 w 2490"/>
                  <a:gd name="T9" fmla="*/ 422 h 1517"/>
                  <a:gd name="T10" fmla="*/ 2291 w 2490"/>
                  <a:gd name="T11" fmla="*/ 450 h 1517"/>
                  <a:gd name="T12" fmla="*/ 2422 w 2490"/>
                  <a:gd name="T13" fmla="*/ 439 h 1517"/>
                  <a:gd name="T14" fmla="*/ 2490 w 2490"/>
                  <a:gd name="T15" fmla="*/ 597 h 1517"/>
                  <a:gd name="T16" fmla="*/ 2345 w 2490"/>
                  <a:gd name="T17" fmla="*/ 603 h 1517"/>
                  <a:gd name="T18" fmla="*/ 2362 w 2490"/>
                  <a:gd name="T19" fmla="*/ 728 h 1517"/>
                  <a:gd name="T20" fmla="*/ 2261 w 2490"/>
                  <a:gd name="T21" fmla="*/ 813 h 1517"/>
                  <a:gd name="T22" fmla="*/ 2321 w 2490"/>
                  <a:gd name="T23" fmla="*/ 971 h 1517"/>
                  <a:gd name="T24" fmla="*/ 2198 w 2490"/>
                  <a:gd name="T25" fmla="*/ 1081 h 1517"/>
                  <a:gd name="T26" fmla="*/ 2092 w 2490"/>
                  <a:gd name="T27" fmla="*/ 1263 h 1517"/>
                  <a:gd name="T28" fmla="*/ 2097 w 2490"/>
                  <a:gd name="T29" fmla="*/ 1282 h 1517"/>
                  <a:gd name="T30" fmla="*/ 2143 w 2490"/>
                  <a:gd name="T31" fmla="*/ 1364 h 1517"/>
                  <a:gd name="T32" fmla="*/ 2173 w 2490"/>
                  <a:gd name="T33" fmla="*/ 1389 h 1517"/>
                  <a:gd name="T34" fmla="*/ 2121 w 2490"/>
                  <a:gd name="T35" fmla="*/ 1479 h 1517"/>
                  <a:gd name="T36" fmla="*/ 1930 w 2490"/>
                  <a:gd name="T37" fmla="*/ 1517 h 1517"/>
                  <a:gd name="T38" fmla="*/ 1890 w 2490"/>
                  <a:gd name="T39" fmla="*/ 1394 h 1517"/>
                  <a:gd name="T40" fmla="*/ 1777 w 2490"/>
                  <a:gd name="T41" fmla="*/ 1379 h 1517"/>
                  <a:gd name="T42" fmla="*/ 1744 w 2490"/>
                  <a:gd name="T43" fmla="*/ 1313 h 1517"/>
                  <a:gd name="T44" fmla="*/ 1766 w 2490"/>
                  <a:gd name="T45" fmla="*/ 1296 h 1517"/>
                  <a:gd name="T46" fmla="*/ 1695 w 2490"/>
                  <a:gd name="T47" fmla="*/ 1217 h 1517"/>
                  <a:gd name="T48" fmla="*/ 1602 w 2490"/>
                  <a:gd name="T49" fmla="*/ 931 h 1517"/>
                  <a:gd name="T50" fmla="*/ 1310 w 2490"/>
                  <a:gd name="T51" fmla="*/ 1018 h 1517"/>
                  <a:gd name="T52" fmla="*/ 1201 w 2490"/>
                  <a:gd name="T53" fmla="*/ 1026 h 1517"/>
                  <a:gd name="T54" fmla="*/ 1092 w 2490"/>
                  <a:gd name="T55" fmla="*/ 1097 h 1517"/>
                  <a:gd name="T56" fmla="*/ 1102 w 2490"/>
                  <a:gd name="T57" fmla="*/ 1180 h 1517"/>
                  <a:gd name="T58" fmla="*/ 1032 w 2490"/>
                  <a:gd name="T59" fmla="*/ 1106 h 1517"/>
                  <a:gd name="T60" fmla="*/ 1010 w 2490"/>
                  <a:gd name="T61" fmla="*/ 1044 h 1517"/>
                  <a:gd name="T62" fmla="*/ 792 w 2490"/>
                  <a:gd name="T63" fmla="*/ 1138 h 1517"/>
                  <a:gd name="T64" fmla="*/ 765 w 2490"/>
                  <a:gd name="T65" fmla="*/ 1038 h 1517"/>
                  <a:gd name="T66" fmla="*/ 556 w 2490"/>
                  <a:gd name="T67" fmla="*/ 1108 h 1517"/>
                  <a:gd name="T68" fmla="*/ 420 w 2490"/>
                  <a:gd name="T69" fmla="*/ 1108 h 1517"/>
                  <a:gd name="T70" fmla="*/ 412 w 2490"/>
                  <a:gd name="T71" fmla="*/ 780 h 1517"/>
                  <a:gd name="T72" fmla="*/ 283 w 2490"/>
                  <a:gd name="T73" fmla="*/ 870 h 1517"/>
                  <a:gd name="T74" fmla="*/ 166 w 2490"/>
                  <a:gd name="T75" fmla="*/ 837 h 1517"/>
                  <a:gd name="T76" fmla="*/ 86 w 2490"/>
                  <a:gd name="T77" fmla="*/ 747 h 1517"/>
                  <a:gd name="T78" fmla="*/ 29 w 2490"/>
                  <a:gd name="T79" fmla="*/ 712 h 1517"/>
                  <a:gd name="T80" fmla="*/ 0 w 2490"/>
                  <a:gd name="T81" fmla="*/ 739 h 15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490" h="1517">
                    <a:moveTo>
                      <a:pt x="2304" y="0"/>
                    </a:moveTo>
                    <a:lnTo>
                      <a:pt x="2338" y="21"/>
                    </a:lnTo>
                    <a:lnTo>
                      <a:pt x="2296" y="130"/>
                    </a:lnTo>
                    <a:lnTo>
                      <a:pt x="2358" y="185"/>
                    </a:lnTo>
                    <a:lnTo>
                      <a:pt x="2260" y="422"/>
                    </a:lnTo>
                    <a:lnTo>
                      <a:pt x="2291" y="450"/>
                    </a:lnTo>
                    <a:lnTo>
                      <a:pt x="2422" y="439"/>
                    </a:lnTo>
                    <a:lnTo>
                      <a:pt x="2490" y="597"/>
                    </a:lnTo>
                    <a:lnTo>
                      <a:pt x="2345" y="603"/>
                    </a:lnTo>
                    <a:lnTo>
                      <a:pt x="2362" y="728"/>
                    </a:lnTo>
                    <a:lnTo>
                      <a:pt x="2261" y="813"/>
                    </a:lnTo>
                    <a:lnTo>
                      <a:pt x="2321" y="971"/>
                    </a:lnTo>
                    <a:lnTo>
                      <a:pt x="2198" y="1081"/>
                    </a:lnTo>
                    <a:lnTo>
                      <a:pt x="2092" y="1263"/>
                    </a:lnTo>
                    <a:lnTo>
                      <a:pt x="2097" y="1282"/>
                    </a:lnTo>
                    <a:lnTo>
                      <a:pt x="2143" y="1364"/>
                    </a:lnTo>
                    <a:lnTo>
                      <a:pt x="2173" y="1389"/>
                    </a:lnTo>
                    <a:lnTo>
                      <a:pt x="2121" y="1479"/>
                    </a:lnTo>
                    <a:lnTo>
                      <a:pt x="1930" y="1517"/>
                    </a:lnTo>
                    <a:lnTo>
                      <a:pt x="1890" y="1394"/>
                    </a:lnTo>
                    <a:lnTo>
                      <a:pt x="1777" y="1379"/>
                    </a:lnTo>
                    <a:lnTo>
                      <a:pt x="1744" y="1313"/>
                    </a:lnTo>
                    <a:lnTo>
                      <a:pt x="1766" y="1296"/>
                    </a:lnTo>
                    <a:lnTo>
                      <a:pt x="1695" y="1217"/>
                    </a:lnTo>
                    <a:lnTo>
                      <a:pt x="1602" y="931"/>
                    </a:lnTo>
                    <a:lnTo>
                      <a:pt x="1310" y="1018"/>
                    </a:lnTo>
                    <a:lnTo>
                      <a:pt x="1201" y="1026"/>
                    </a:lnTo>
                    <a:lnTo>
                      <a:pt x="1092" y="1097"/>
                    </a:lnTo>
                    <a:lnTo>
                      <a:pt x="1102" y="1180"/>
                    </a:lnTo>
                    <a:lnTo>
                      <a:pt x="1032" y="1106"/>
                    </a:lnTo>
                    <a:lnTo>
                      <a:pt x="1010" y="1044"/>
                    </a:lnTo>
                    <a:lnTo>
                      <a:pt x="792" y="1138"/>
                    </a:lnTo>
                    <a:lnTo>
                      <a:pt x="765" y="1038"/>
                    </a:lnTo>
                    <a:lnTo>
                      <a:pt x="556" y="1108"/>
                    </a:lnTo>
                    <a:lnTo>
                      <a:pt x="420" y="1108"/>
                    </a:lnTo>
                    <a:lnTo>
                      <a:pt x="412" y="780"/>
                    </a:lnTo>
                    <a:lnTo>
                      <a:pt x="283" y="870"/>
                    </a:lnTo>
                    <a:lnTo>
                      <a:pt x="166" y="837"/>
                    </a:lnTo>
                    <a:lnTo>
                      <a:pt x="86" y="747"/>
                    </a:lnTo>
                    <a:lnTo>
                      <a:pt x="29" y="712"/>
                    </a:lnTo>
                    <a:lnTo>
                      <a:pt x="0" y="739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Freeform 586">
                <a:extLst>
                  <a:ext uri="{FF2B5EF4-FFF2-40B4-BE49-F238E27FC236}">
                    <a16:creationId xmlns:a16="http://schemas.microsoft.com/office/drawing/2014/main" id="{48CAD810-0EA7-6B08-F814-D71005F68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82" y="244"/>
                <a:ext cx="115" cy="96"/>
              </a:xfrm>
              <a:custGeom>
                <a:avLst/>
                <a:gdLst>
                  <a:gd name="T0" fmla="*/ 0 w 808"/>
                  <a:gd name="T1" fmla="*/ 5 h 669"/>
                  <a:gd name="T2" fmla="*/ 589 w 808"/>
                  <a:gd name="T3" fmla="*/ 0 h 669"/>
                  <a:gd name="T4" fmla="*/ 646 w 808"/>
                  <a:gd name="T5" fmla="*/ 64 h 669"/>
                  <a:gd name="T6" fmla="*/ 676 w 808"/>
                  <a:gd name="T7" fmla="*/ 226 h 669"/>
                  <a:gd name="T8" fmla="*/ 764 w 808"/>
                  <a:gd name="T9" fmla="*/ 293 h 669"/>
                  <a:gd name="T10" fmla="*/ 786 w 808"/>
                  <a:gd name="T11" fmla="*/ 363 h 669"/>
                  <a:gd name="T12" fmla="*/ 808 w 808"/>
                  <a:gd name="T13" fmla="*/ 669 h 6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08" h="669">
                    <a:moveTo>
                      <a:pt x="0" y="5"/>
                    </a:moveTo>
                    <a:lnTo>
                      <a:pt x="589" y="0"/>
                    </a:lnTo>
                    <a:lnTo>
                      <a:pt x="646" y="64"/>
                    </a:lnTo>
                    <a:lnTo>
                      <a:pt x="676" y="226"/>
                    </a:lnTo>
                    <a:lnTo>
                      <a:pt x="764" y="293"/>
                    </a:lnTo>
                    <a:lnTo>
                      <a:pt x="786" y="363"/>
                    </a:lnTo>
                    <a:lnTo>
                      <a:pt x="808" y="669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Freeform 587">
                <a:extLst>
                  <a:ext uri="{FF2B5EF4-FFF2-40B4-BE49-F238E27FC236}">
                    <a16:creationId xmlns:a16="http://schemas.microsoft.com/office/drawing/2014/main" id="{8DE85407-7E76-AE64-CED4-9E8BAF09B0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0" y="152"/>
                <a:ext cx="210" cy="405"/>
              </a:xfrm>
              <a:custGeom>
                <a:avLst/>
                <a:gdLst>
                  <a:gd name="T0" fmla="*/ 1467 w 1467"/>
                  <a:gd name="T1" fmla="*/ 2593 h 2837"/>
                  <a:gd name="T2" fmla="*/ 1404 w 1467"/>
                  <a:gd name="T3" fmla="*/ 2825 h 2837"/>
                  <a:gd name="T4" fmla="*/ 1322 w 1467"/>
                  <a:gd name="T5" fmla="*/ 2837 h 2837"/>
                  <a:gd name="T6" fmla="*/ 1311 w 1467"/>
                  <a:gd name="T7" fmla="*/ 2710 h 2837"/>
                  <a:gd name="T8" fmla="*/ 1150 w 1467"/>
                  <a:gd name="T9" fmla="*/ 2776 h 2837"/>
                  <a:gd name="T10" fmla="*/ 1109 w 1467"/>
                  <a:gd name="T11" fmla="*/ 2771 h 2837"/>
                  <a:gd name="T12" fmla="*/ 1076 w 1467"/>
                  <a:gd name="T13" fmla="*/ 2691 h 2837"/>
                  <a:gd name="T14" fmla="*/ 1154 w 1467"/>
                  <a:gd name="T15" fmla="*/ 2597 h 2837"/>
                  <a:gd name="T16" fmla="*/ 1092 w 1467"/>
                  <a:gd name="T17" fmla="*/ 2487 h 2837"/>
                  <a:gd name="T18" fmla="*/ 1034 w 1467"/>
                  <a:gd name="T19" fmla="*/ 2435 h 2837"/>
                  <a:gd name="T20" fmla="*/ 870 w 1467"/>
                  <a:gd name="T21" fmla="*/ 2427 h 2837"/>
                  <a:gd name="T22" fmla="*/ 726 w 1467"/>
                  <a:gd name="T23" fmla="*/ 2363 h 2837"/>
                  <a:gd name="T24" fmla="*/ 691 w 1467"/>
                  <a:gd name="T25" fmla="*/ 2254 h 2837"/>
                  <a:gd name="T26" fmla="*/ 674 w 1467"/>
                  <a:gd name="T27" fmla="*/ 2232 h 2837"/>
                  <a:gd name="T28" fmla="*/ 674 w 1467"/>
                  <a:gd name="T29" fmla="*/ 2164 h 2837"/>
                  <a:gd name="T30" fmla="*/ 655 w 1467"/>
                  <a:gd name="T31" fmla="*/ 2127 h 2837"/>
                  <a:gd name="T32" fmla="*/ 537 w 1467"/>
                  <a:gd name="T33" fmla="*/ 2093 h 2837"/>
                  <a:gd name="T34" fmla="*/ 530 w 1467"/>
                  <a:gd name="T35" fmla="*/ 2009 h 2837"/>
                  <a:gd name="T36" fmla="*/ 475 w 1467"/>
                  <a:gd name="T37" fmla="*/ 1946 h 2837"/>
                  <a:gd name="T38" fmla="*/ 308 w 1467"/>
                  <a:gd name="T39" fmla="*/ 1962 h 2837"/>
                  <a:gd name="T40" fmla="*/ 333 w 1467"/>
                  <a:gd name="T41" fmla="*/ 1926 h 2837"/>
                  <a:gd name="T42" fmla="*/ 257 w 1467"/>
                  <a:gd name="T43" fmla="*/ 1745 h 2837"/>
                  <a:gd name="T44" fmla="*/ 125 w 1467"/>
                  <a:gd name="T45" fmla="*/ 1758 h 2837"/>
                  <a:gd name="T46" fmla="*/ 36 w 1467"/>
                  <a:gd name="T47" fmla="*/ 1680 h 2837"/>
                  <a:gd name="T48" fmla="*/ 46 w 1467"/>
                  <a:gd name="T49" fmla="*/ 1646 h 2837"/>
                  <a:gd name="T50" fmla="*/ 0 w 1467"/>
                  <a:gd name="T51" fmla="*/ 1450 h 2837"/>
                  <a:gd name="T52" fmla="*/ 36 w 1467"/>
                  <a:gd name="T53" fmla="*/ 1326 h 2837"/>
                  <a:gd name="T54" fmla="*/ 120 w 1467"/>
                  <a:gd name="T55" fmla="*/ 1313 h 2837"/>
                  <a:gd name="T56" fmla="*/ 40 w 1467"/>
                  <a:gd name="T57" fmla="*/ 1173 h 2837"/>
                  <a:gd name="T58" fmla="*/ 71 w 1467"/>
                  <a:gd name="T59" fmla="*/ 1096 h 2837"/>
                  <a:gd name="T60" fmla="*/ 40 w 1467"/>
                  <a:gd name="T61" fmla="*/ 1016 h 2837"/>
                  <a:gd name="T62" fmla="*/ 207 w 1467"/>
                  <a:gd name="T63" fmla="*/ 699 h 2837"/>
                  <a:gd name="T64" fmla="*/ 248 w 1467"/>
                  <a:gd name="T65" fmla="*/ 655 h 2837"/>
                  <a:gd name="T66" fmla="*/ 473 w 1467"/>
                  <a:gd name="T67" fmla="*/ 535 h 2837"/>
                  <a:gd name="T68" fmla="*/ 870 w 1467"/>
                  <a:gd name="T69" fmla="*/ 182 h 2837"/>
                  <a:gd name="T70" fmla="*/ 1041 w 1467"/>
                  <a:gd name="T71" fmla="*/ 63 h 2837"/>
                  <a:gd name="T72" fmla="*/ 1240 w 1467"/>
                  <a:gd name="T73" fmla="*/ 0 h 28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467" h="2837">
                    <a:moveTo>
                      <a:pt x="1467" y="2593"/>
                    </a:moveTo>
                    <a:lnTo>
                      <a:pt x="1404" y="2825"/>
                    </a:lnTo>
                    <a:lnTo>
                      <a:pt x="1322" y="2837"/>
                    </a:lnTo>
                    <a:lnTo>
                      <a:pt x="1311" y="2710"/>
                    </a:lnTo>
                    <a:lnTo>
                      <a:pt x="1150" y="2776"/>
                    </a:lnTo>
                    <a:lnTo>
                      <a:pt x="1109" y="2771"/>
                    </a:lnTo>
                    <a:lnTo>
                      <a:pt x="1076" y="2691"/>
                    </a:lnTo>
                    <a:lnTo>
                      <a:pt x="1154" y="2597"/>
                    </a:lnTo>
                    <a:lnTo>
                      <a:pt x="1092" y="2487"/>
                    </a:lnTo>
                    <a:lnTo>
                      <a:pt x="1034" y="2435"/>
                    </a:lnTo>
                    <a:lnTo>
                      <a:pt x="870" y="2427"/>
                    </a:lnTo>
                    <a:lnTo>
                      <a:pt x="726" y="2363"/>
                    </a:lnTo>
                    <a:lnTo>
                      <a:pt x="691" y="2254"/>
                    </a:lnTo>
                    <a:lnTo>
                      <a:pt x="674" y="2232"/>
                    </a:lnTo>
                    <a:lnTo>
                      <a:pt x="674" y="2164"/>
                    </a:lnTo>
                    <a:lnTo>
                      <a:pt x="655" y="2127"/>
                    </a:lnTo>
                    <a:lnTo>
                      <a:pt x="537" y="2093"/>
                    </a:lnTo>
                    <a:lnTo>
                      <a:pt x="530" y="2009"/>
                    </a:lnTo>
                    <a:lnTo>
                      <a:pt x="475" y="1946"/>
                    </a:lnTo>
                    <a:lnTo>
                      <a:pt x="308" y="1962"/>
                    </a:lnTo>
                    <a:lnTo>
                      <a:pt x="333" y="1926"/>
                    </a:lnTo>
                    <a:lnTo>
                      <a:pt x="257" y="1745"/>
                    </a:lnTo>
                    <a:lnTo>
                      <a:pt x="125" y="1758"/>
                    </a:lnTo>
                    <a:lnTo>
                      <a:pt x="36" y="1680"/>
                    </a:lnTo>
                    <a:lnTo>
                      <a:pt x="46" y="1646"/>
                    </a:lnTo>
                    <a:lnTo>
                      <a:pt x="0" y="1450"/>
                    </a:lnTo>
                    <a:lnTo>
                      <a:pt x="36" y="1326"/>
                    </a:lnTo>
                    <a:lnTo>
                      <a:pt x="120" y="1313"/>
                    </a:lnTo>
                    <a:lnTo>
                      <a:pt x="40" y="1173"/>
                    </a:lnTo>
                    <a:lnTo>
                      <a:pt x="71" y="1096"/>
                    </a:lnTo>
                    <a:lnTo>
                      <a:pt x="40" y="1016"/>
                    </a:lnTo>
                    <a:lnTo>
                      <a:pt x="207" y="699"/>
                    </a:lnTo>
                    <a:lnTo>
                      <a:pt x="248" y="655"/>
                    </a:lnTo>
                    <a:lnTo>
                      <a:pt x="473" y="535"/>
                    </a:lnTo>
                    <a:lnTo>
                      <a:pt x="870" y="182"/>
                    </a:lnTo>
                    <a:lnTo>
                      <a:pt x="1041" y="63"/>
                    </a:lnTo>
                    <a:lnTo>
                      <a:pt x="1240" y="0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588">
                <a:extLst>
                  <a:ext uri="{FF2B5EF4-FFF2-40B4-BE49-F238E27FC236}">
                    <a16:creationId xmlns:a16="http://schemas.microsoft.com/office/drawing/2014/main" id="{F5D2627C-C804-9D3B-3DA3-54BC9C482B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8" y="152"/>
                <a:ext cx="54" cy="64"/>
              </a:xfrm>
              <a:custGeom>
                <a:avLst/>
                <a:gdLst>
                  <a:gd name="T0" fmla="*/ 0 w 379"/>
                  <a:gd name="T1" fmla="*/ 0 h 450"/>
                  <a:gd name="T2" fmla="*/ 172 w 379"/>
                  <a:gd name="T3" fmla="*/ 41 h 450"/>
                  <a:gd name="T4" fmla="*/ 369 w 379"/>
                  <a:gd name="T5" fmla="*/ 128 h 450"/>
                  <a:gd name="T6" fmla="*/ 379 w 379"/>
                  <a:gd name="T7" fmla="*/ 253 h 450"/>
                  <a:gd name="T8" fmla="*/ 313 w 379"/>
                  <a:gd name="T9" fmla="*/ 365 h 450"/>
                  <a:gd name="T10" fmla="*/ 259 w 379"/>
                  <a:gd name="T11" fmla="*/ 417 h 450"/>
                  <a:gd name="T12" fmla="*/ 238 w 379"/>
                  <a:gd name="T13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9" h="450">
                    <a:moveTo>
                      <a:pt x="0" y="0"/>
                    </a:moveTo>
                    <a:lnTo>
                      <a:pt x="172" y="41"/>
                    </a:lnTo>
                    <a:lnTo>
                      <a:pt x="369" y="128"/>
                    </a:lnTo>
                    <a:lnTo>
                      <a:pt x="379" y="253"/>
                    </a:lnTo>
                    <a:lnTo>
                      <a:pt x="313" y="365"/>
                    </a:lnTo>
                    <a:lnTo>
                      <a:pt x="259" y="417"/>
                    </a:lnTo>
                    <a:lnTo>
                      <a:pt x="238" y="450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589">
                <a:extLst>
                  <a:ext uri="{FF2B5EF4-FFF2-40B4-BE49-F238E27FC236}">
                    <a16:creationId xmlns:a16="http://schemas.microsoft.com/office/drawing/2014/main" id="{F68F35FE-44E5-623A-EB90-2096480E9D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6" y="245"/>
                <a:ext cx="129" cy="153"/>
              </a:xfrm>
              <a:custGeom>
                <a:avLst/>
                <a:gdLst>
                  <a:gd name="T0" fmla="*/ 812 w 905"/>
                  <a:gd name="T1" fmla="*/ 0 h 1070"/>
                  <a:gd name="T2" fmla="*/ 510 w 905"/>
                  <a:gd name="T3" fmla="*/ 188 h 1070"/>
                  <a:gd name="T4" fmla="*/ 472 w 905"/>
                  <a:gd name="T5" fmla="*/ 277 h 1070"/>
                  <a:gd name="T6" fmla="*/ 303 w 905"/>
                  <a:gd name="T7" fmla="*/ 255 h 1070"/>
                  <a:gd name="T8" fmla="*/ 262 w 905"/>
                  <a:gd name="T9" fmla="*/ 330 h 1070"/>
                  <a:gd name="T10" fmla="*/ 183 w 905"/>
                  <a:gd name="T11" fmla="*/ 303 h 1070"/>
                  <a:gd name="T12" fmla="*/ 66 w 905"/>
                  <a:gd name="T13" fmla="*/ 396 h 1070"/>
                  <a:gd name="T14" fmla="*/ 11 w 905"/>
                  <a:gd name="T15" fmla="*/ 517 h 1070"/>
                  <a:gd name="T16" fmla="*/ 0 w 905"/>
                  <a:gd name="T17" fmla="*/ 594 h 1070"/>
                  <a:gd name="T18" fmla="*/ 199 w 905"/>
                  <a:gd name="T19" fmla="*/ 688 h 1070"/>
                  <a:gd name="T20" fmla="*/ 244 w 905"/>
                  <a:gd name="T21" fmla="*/ 811 h 1070"/>
                  <a:gd name="T22" fmla="*/ 322 w 905"/>
                  <a:gd name="T23" fmla="*/ 847 h 1070"/>
                  <a:gd name="T24" fmla="*/ 363 w 905"/>
                  <a:gd name="T25" fmla="*/ 845 h 1070"/>
                  <a:gd name="T26" fmla="*/ 397 w 905"/>
                  <a:gd name="T27" fmla="*/ 913 h 1070"/>
                  <a:gd name="T28" fmla="*/ 473 w 905"/>
                  <a:gd name="T29" fmla="*/ 882 h 1070"/>
                  <a:gd name="T30" fmla="*/ 905 w 905"/>
                  <a:gd name="T31" fmla="*/ 1070 h 10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05" h="1070">
                    <a:moveTo>
                      <a:pt x="812" y="0"/>
                    </a:moveTo>
                    <a:lnTo>
                      <a:pt x="510" y="188"/>
                    </a:lnTo>
                    <a:lnTo>
                      <a:pt x="472" y="277"/>
                    </a:lnTo>
                    <a:lnTo>
                      <a:pt x="303" y="255"/>
                    </a:lnTo>
                    <a:lnTo>
                      <a:pt x="262" y="330"/>
                    </a:lnTo>
                    <a:lnTo>
                      <a:pt x="183" y="303"/>
                    </a:lnTo>
                    <a:lnTo>
                      <a:pt x="66" y="396"/>
                    </a:lnTo>
                    <a:lnTo>
                      <a:pt x="11" y="517"/>
                    </a:lnTo>
                    <a:lnTo>
                      <a:pt x="0" y="594"/>
                    </a:lnTo>
                    <a:lnTo>
                      <a:pt x="199" y="688"/>
                    </a:lnTo>
                    <a:lnTo>
                      <a:pt x="244" y="811"/>
                    </a:lnTo>
                    <a:lnTo>
                      <a:pt x="322" y="847"/>
                    </a:lnTo>
                    <a:lnTo>
                      <a:pt x="363" y="845"/>
                    </a:lnTo>
                    <a:lnTo>
                      <a:pt x="397" y="913"/>
                    </a:lnTo>
                    <a:lnTo>
                      <a:pt x="473" y="882"/>
                    </a:lnTo>
                    <a:lnTo>
                      <a:pt x="905" y="1070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590">
                <a:extLst>
                  <a:ext uri="{FF2B5EF4-FFF2-40B4-BE49-F238E27FC236}">
                    <a16:creationId xmlns:a16="http://schemas.microsoft.com/office/drawing/2014/main" id="{73334FD5-D4D0-4370-2452-7CE34AED2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4" y="216"/>
                <a:ext cx="8" cy="6"/>
              </a:xfrm>
              <a:custGeom>
                <a:avLst/>
                <a:gdLst>
                  <a:gd name="T0" fmla="*/ 5 w 50"/>
                  <a:gd name="T1" fmla="*/ 41 h 41"/>
                  <a:gd name="T2" fmla="*/ 0 w 50"/>
                  <a:gd name="T3" fmla="*/ 27 h 41"/>
                  <a:gd name="T4" fmla="*/ 50 w 50"/>
                  <a:gd name="T5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0" h="41">
                    <a:moveTo>
                      <a:pt x="5" y="41"/>
                    </a:moveTo>
                    <a:lnTo>
                      <a:pt x="0" y="27"/>
                    </a:lnTo>
                    <a:lnTo>
                      <a:pt x="50" y="0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Line 591">
                <a:extLst>
                  <a:ext uri="{FF2B5EF4-FFF2-40B4-BE49-F238E27FC236}">
                    <a16:creationId xmlns:a16="http://schemas.microsoft.com/office/drawing/2014/main" id="{F767AC00-89E6-280B-E613-3B3259073EA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075" y="222"/>
                <a:ext cx="7" cy="23"/>
              </a:xfrm>
              <a:prstGeom prst="line">
                <a:avLst/>
              </a:pr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592">
                <a:extLst>
                  <a:ext uri="{FF2B5EF4-FFF2-40B4-BE49-F238E27FC236}">
                    <a16:creationId xmlns:a16="http://schemas.microsoft.com/office/drawing/2014/main" id="{C1645A2F-934A-575D-377F-BC57533889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4" y="216"/>
                <a:ext cx="8" cy="6"/>
              </a:xfrm>
              <a:custGeom>
                <a:avLst/>
                <a:gdLst>
                  <a:gd name="T0" fmla="*/ 50 w 50"/>
                  <a:gd name="T1" fmla="*/ 0 h 41"/>
                  <a:gd name="T2" fmla="*/ 0 w 50"/>
                  <a:gd name="T3" fmla="*/ 28 h 41"/>
                  <a:gd name="T4" fmla="*/ 5 w 50"/>
                  <a:gd name="T5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0" h="41">
                    <a:moveTo>
                      <a:pt x="50" y="0"/>
                    </a:moveTo>
                    <a:lnTo>
                      <a:pt x="0" y="28"/>
                    </a:lnTo>
                    <a:lnTo>
                      <a:pt x="5" y="41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593">
                <a:extLst>
                  <a:ext uri="{FF2B5EF4-FFF2-40B4-BE49-F238E27FC236}">
                    <a16:creationId xmlns:a16="http://schemas.microsoft.com/office/drawing/2014/main" id="{8115347E-8A84-18D1-8F0B-B4648E46BE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7" y="398"/>
                <a:ext cx="28" cy="125"/>
              </a:xfrm>
              <a:custGeom>
                <a:avLst/>
                <a:gdLst>
                  <a:gd name="T0" fmla="*/ 195 w 195"/>
                  <a:gd name="T1" fmla="*/ 0 h 874"/>
                  <a:gd name="T2" fmla="*/ 170 w 195"/>
                  <a:gd name="T3" fmla="*/ 41 h 874"/>
                  <a:gd name="T4" fmla="*/ 84 w 195"/>
                  <a:gd name="T5" fmla="*/ 90 h 874"/>
                  <a:gd name="T6" fmla="*/ 126 w 195"/>
                  <a:gd name="T7" fmla="*/ 196 h 874"/>
                  <a:gd name="T8" fmla="*/ 79 w 195"/>
                  <a:gd name="T9" fmla="*/ 371 h 874"/>
                  <a:gd name="T10" fmla="*/ 137 w 195"/>
                  <a:gd name="T11" fmla="*/ 448 h 874"/>
                  <a:gd name="T12" fmla="*/ 88 w 195"/>
                  <a:gd name="T13" fmla="*/ 593 h 874"/>
                  <a:gd name="T14" fmla="*/ 55 w 195"/>
                  <a:gd name="T15" fmla="*/ 640 h 874"/>
                  <a:gd name="T16" fmla="*/ 0 w 195"/>
                  <a:gd name="T17" fmla="*/ 797 h 874"/>
                  <a:gd name="T18" fmla="*/ 91 w 195"/>
                  <a:gd name="T19" fmla="*/ 874 h 8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5" h="874">
                    <a:moveTo>
                      <a:pt x="195" y="0"/>
                    </a:moveTo>
                    <a:lnTo>
                      <a:pt x="170" y="41"/>
                    </a:lnTo>
                    <a:lnTo>
                      <a:pt x="84" y="90"/>
                    </a:lnTo>
                    <a:lnTo>
                      <a:pt x="126" y="196"/>
                    </a:lnTo>
                    <a:lnTo>
                      <a:pt x="79" y="371"/>
                    </a:lnTo>
                    <a:lnTo>
                      <a:pt x="137" y="448"/>
                    </a:lnTo>
                    <a:lnTo>
                      <a:pt x="88" y="593"/>
                    </a:lnTo>
                    <a:lnTo>
                      <a:pt x="55" y="640"/>
                    </a:lnTo>
                    <a:lnTo>
                      <a:pt x="0" y="797"/>
                    </a:lnTo>
                    <a:lnTo>
                      <a:pt x="91" y="874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594">
                <a:extLst>
                  <a:ext uri="{FF2B5EF4-FFF2-40B4-BE49-F238E27FC236}">
                    <a16:creationId xmlns:a16="http://schemas.microsoft.com/office/drawing/2014/main" id="{CB77B6C2-5891-DB03-5302-88C39805A5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" y="340"/>
                <a:ext cx="163" cy="60"/>
              </a:xfrm>
              <a:custGeom>
                <a:avLst/>
                <a:gdLst>
                  <a:gd name="T0" fmla="*/ 0 w 1143"/>
                  <a:gd name="T1" fmla="*/ 406 h 421"/>
                  <a:gd name="T2" fmla="*/ 100 w 1143"/>
                  <a:gd name="T3" fmla="*/ 421 h 421"/>
                  <a:gd name="T4" fmla="*/ 177 w 1143"/>
                  <a:gd name="T5" fmla="*/ 393 h 421"/>
                  <a:gd name="T6" fmla="*/ 204 w 1143"/>
                  <a:gd name="T7" fmla="*/ 421 h 421"/>
                  <a:gd name="T8" fmla="*/ 269 w 1143"/>
                  <a:gd name="T9" fmla="*/ 415 h 421"/>
                  <a:gd name="T10" fmla="*/ 605 w 1143"/>
                  <a:gd name="T11" fmla="*/ 253 h 421"/>
                  <a:gd name="T12" fmla="*/ 745 w 1143"/>
                  <a:gd name="T13" fmla="*/ 322 h 421"/>
                  <a:gd name="T14" fmla="*/ 827 w 1143"/>
                  <a:gd name="T15" fmla="*/ 333 h 421"/>
                  <a:gd name="T16" fmla="*/ 887 w 1143"/>
                  <a:gd name="T17" fmla="*/ 395 h 421"/>
                  <a:gd name="T18" fmla="*/ 1092 w 1143"/>
                  <a:gd name="T19" fmla="*/ 398 h 421"/>
                  <a:gd name="T20" fmla="*/ 1132 w 1143"/>
                  <a:gd name="T21" fmla="*/ 294 h 421"/>
                  <a:gd name="T22" fmla="*/ 1143 w 1143"/>
                  <a:gd name="T23" fmla="*/ 133 h 421"/>
                  <a:gd name="T24" fmla="*/ 983 w 1143"/>
                  <a:gd name="T25" fmla="*/ 56 h 421"/>
                  <a:gd name="T26" fmla="*/ 810 w 1143"/>
                  <a:gd name="T27" fmla="*/ 96 h 421"/>
                  <a:gd name="T28" fmla="*/ 770 w 1143"/>
                  <a:gd name="T29" fmla="*/ 83 h 421"/>
                  <a:gd name="T30" fmla="*/ 715 w 1143"/>
                  <a:gd name="T31" fmla="*/ 185 h 421"/>
                  <a:gd name="T32" fmla="*/ 693 w 1143"/>
                  <a:gd name="T33" fmla="*/ 150 h 421"/>
                  <a:gd name="T34" fmla="*/ 715 w 1143"/>
                  <a:gd name="T35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43" h="421">
                    <a:moveTo>
                      <a:pt x="0" y="406"/>
                    </a:moveTo>
                    <a:lnTo>
                      <a:pt x="100" y="421"/>
                    </a:lnTo>
                    <a:lnTo>
                      <a:pt x="177" y="393"/>
                    </a:lnTo>
                    <a:lnTo>
                      <a:pt x="204" y="421"/>
                    </a:lnTo>
                    <a:lnTo>
                      <a:pt x="269" y="415"/>
                    </a:lnTo>
                    <a:lnTo>
                      <a:pt x="605" y="253"/>
                    </a:lnTo>
                    <a:lnTo>
                      <a:pt x="745" y="322"/>
                    </a:lnTo>
                    <a:lnTo>
                      <a:pt x="827" y="333"/>
                    </a:lnTo>
                    <a:lnTo>
                      <a:pt x="887" y="395"/>
                    </a:lnTo>
                    <a:lnTo>
                      <a:pt x="1092" y="398"/>
                    </a:lnTo>
                    <a:lnTo>
                      <a:pt x="1132" y="294"/>
                    </a:lnTo>
                    <a:lnTo>
                      <a:pt x="1143" y="133"/>
                    </a:lnTo>
                    <a:lnTo>
                      <a:pt x="983" y="56"/>
                    </a:lnTo>
                    <a:lnTo>
                      <a:pt x="810" y="96"/>
                    </a:lnTo>
                    <a:lnTo>
                      <a:pt x="770" y="83"/>
                    </a:lnTo>
                    <a:lnTo>
                      <a:pt x="715" y="185"/>
                    </a:lnTo>
                    <a:lnTo>
                      <a:pt x="693" y="150"/>
                    </a:lnTo>
                    <a:lnTo>
                      <a:pt x="715" y="0"/>
                    </a:lnTo>
                  </a:path>
                </a:pathLst>
              </a:custGeom>
              <a:noFill/>
              <a:ln w="7938">
                <a:solidFill>
                  <a:srgbClr val="79797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Rectangle 595">
                <a:extLst>
                  <a:ext uri="{FF2B5EF4-FFF2-40B4-BE49-F238E27FC236}">
                    <a16:creationId xmlns:a16="http://schemas.microsoft.com/office/drawing/2014/main" id="{F842F55C-C45C-D55A-E4CE-DE737F699D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83" y="945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50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0" name="Rectangle 596">
                <a:extLst>
                  <a:ext uri="{FF2B5EF4-FFF2-40B4-BE49-F238E27FC236}">
                    <a16:creationId xmlns:a16="http://schemas.microsoft.com/office/drawing/2014/main" id="{4A323000-F699-0CA4-555F-472F586837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5" y="979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14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1" name="Rectangle 597">
                <a:extLst>
                  <a:ext uri="{FF2B5EF4-FFF2-40B4-BE49-F238E27FC236}">
                    <a16:creationId xmlns:a16="http://schemas.microsoft.com/office/drawing/2014/main" id="{B1901D4C-A235-D770-35C2-CBA3778ACA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81" y="1000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27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2" name="Rectangle 598">
                <a:extLst>
                  <a:ext uri="{FF2B5EF4-FFF2-40B4-BE49-F238E27FC236}">
                    <a16:creationId xmlns:a16="http://schemas.microsoft.com/office/drawing/2014/main" id="{1A92F415-BEB8-C711-69BB-6AC525B080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69" y="767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76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3" name="Rectangle 599">
                <a:extLst>
                  <a:ext uri="{FF2B5EF4-FFF2-40B4-BE49-F238E27FC236}">
                    <a16:creationId xmlns:a16="http://schemas.microsoft.com/office/drawing/2014/main" id="{AE755BAD-ADCB-51B5-CB86-7CD207E209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46" y="861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60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4" name="Rectangle 600">
                <a:extLst>
                  <a:ext uri="{FF2B5EF4-FFF2-40B4-BE49-F238E27FC236}">
                    <a16:creationId xmlns:a16="http://schemas.microsoft.com/office/drawing/2014/main" id="{0D787B79-CE70-C6B5-5791-3C0471F85FB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28" y="673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80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5" name="Rectangle 601">
                <a:extLst>
                  <a:ext uri="{FF2B5EF4-FFF2-40B4-BE49-F238E27FC236}">
                    <a16:creationId xmlns:a16="http://schemas.microsoft.com/office/drawing/2014/main" id="{CDBC21F7-FEE1-620F-BCFB-F024369686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06" y="433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62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6" name="Rectangle 602">
                <a:extLst>
                  <a:ext uri="{FF2B5EF4-FFF2-40B4-BE49-F238E27FC236}">
                    <a16:creationId xmlns:a16="http://schemas.microsoft.com/office/drawing/2014/main" id="{7A6CB7D8-FCB9-42B1-8235-65B810418B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1" y="527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59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7" name="Rectangle 603">
                <a:extLst>
                  <a:ext uri="{FF2B5EF4-FFF2-40B4-BE49-F238E27FC236}">
                    <a16:creationId xmlns:a16="http://schemas.microsoft.com/office/drawing/2014/main" id="{97D1AA1E-11CF-FDD0-136B-68E777D492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49" y="798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02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8" name="Rectangle 604">
                <a:extLst>
                  <a:ext uri="{FF2B5EF4-FFF2-40B4-BE49-F238E27FC236}">
                    <a16:creationId xmlns:a16="http://schemas.microsoft.com/office/drawing/2014/main" id="{6240F8CE-300C-DCEB-3E10-971FC916E5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17" y="779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08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99" name="Rectangle 605">
                <a:extLst>
                  <a:ext uri="{FF2B5EF4-FFF2-40B4-BE49-F238E27FC236}">
                    <a16:creationId xmlns:a16="http://schemas.microsoft.com/office/drawing/2014/main" id="{C6EB6FAB-ACBC-6755-E2CB-897DB641F6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27" y="1026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51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300" name="Rectangle 606">
                <a:extLst>
                  <a:ext uri="{FF2B5EF4-FFF2-40B4-BE49-F238E27FC236}">
                    <a16:creationId xmlns:a16="http://schemas.microsoft.com/office/drawing/2014/main" id="{B3C2C27F-206F-26DE-58A5-91E7D5C0AB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2" y="1385"/>
                <a:ext cx="79" cy="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altLang="fr-FR" sz="600" b="1" i="0" u="none" strike="noStrike" cap="none" normalizeH="0" baseline="0">
                    <a:ln>
                      <a:noFill/>
                    </a:ln>
                    <a:solidFill>
                      <a:srgbClr val="333333"/>
                    </a:solidFill>
                    <a:effectLst/>
                    <a:latin typeface="Arial" panose="020B0604020202020204" pitchFamily="34" charset="0"/>
                  </a:rPr>
                  <a:t>52</a:t>
                </a:r>
                <a:endParaRPr kumimoji="0" lang="fr-FR" altLang="fr-FR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9" name="Rectangle 608">
              <a:extLst>
                <a:ext uri="{FF2B5EF4-FFF2-40B4-BE49-F238E27FC236}">
                  <a16:creationId xmlns:a16="http://schemas.microsoft.com/office/drawing/2014/main" id="{CF08FAE4-F57C-7F35-81DA-590B221553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9" y="128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Rectangle 609">
              <a:extLst>
                <a:ext uri="{FF2B5EF4-FFF2-40B4-BE49-F238E27FC236}">
                  <a16:creationId xmlns:a16="http://schemas.microsoft.com/office/drawing/2014/main" id="{76323244-721E-BCC5-58A8-8AF9DCE89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7" y="1054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55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" name="Rectangle 610">
              <a:extLst>
                <a:ext uri="{FF2B5EF4-FFF2-40B4-BE49-F238E27FC236}">
                  <a16:creationId xmlns:a16="http://schemas.microsoft.com/office/drawing/2014/main" id="{B46AD8B7-723E-922C-588D-DDFBF90D9D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20" y="973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57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Rectangle 611">
              <a:extLst>
                <a:ext uri="{FF2B5EF4-FFF2-40B4-BE49-F238E27FC236}">
                  <a16:creationId xmlns:a16="http://schemas.microsoft.com/office/drawing/2014/main" id="{12661BF2-3E74-86BD-41E2-B8095A54AB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39" y="1141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54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612">
              <a:extLst>
                <a:ext uri="{FF2B5EF4-FFF2-40B4-BE49-F238E27FC236}">
                  <a16:creationId xmlns:a16="http://schemas.microsoft.com/office/drawing/2014/main" id="{9A30CA46-0A83-3756-5064-B59943DEE1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98" y="113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67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Rectangle 613">
              <a:extLst>
                <a:ext uri="{FF2B5EF4-FFF2-40B4-BE49-F238E27FC236}">
                  <a16:creationId xmlns:a16="http://schemas.microsoft.com/office/drawing/2014/main" id="{F224E720-CB6A-1DEC-8F26-8BBD6AF546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35" y="143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68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614">
              <a:extLst>
                <a:ext uri="{FF2B5EF4-FFF2-40B4-BE49-F238E27FC236}">
                  <a16:creationId xmlns:a16="http://schemas.microsoft.com/office/drawing/2014/main" id="{894A222D-66E1-EE6C-3F03-87DB5372FF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4" y="133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88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Rectangle 615">
              <a:extLst>
                <a:ext uri="{FF2B5EF4-FFF2-40B4-BE49-F238E27FC236}">
                  <a16:creationId xmlns:a16="http://schemas.microsoft.com/office/drawing/2014/main" id="{59D307B2-9CE0-9657-D119-0D479EAA86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09" y="1169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77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Rectangle 616">
              <a:extLst>
                <a:ext uri="{FF2B5EF4-FFF2-40B4-BE49-F238E27FC236}">
                  <a16:creationId xmlns:a16="http://schemas.microsoft.com/office/drawing/2014/main" id="{BA37D809-F677-586B-904A-C8B3FF3135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5" y="99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617">
              <a:extLst>
                <a:ext uri="{FF2B5EF4-FFF2-40B4-BE49-F238E27FC236}">
                  <a16:creationId xmlns:a16="http://schemas.microsoft.com/office/drawing/2014/main" id="{E2FE353E-0541-9A56-501B-E726E787E6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2" y="109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78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Rectangle 618">
              <a:extLst>
                <a:ext uri="{FF2B5EF4-FFF2-40B4-BE49-F238E27FC236}">
                  <a16:creationId xmlns:a16="http://schemas.microsoft.com/office/drawing/2014/main" id="{B32110B2-902D-6404-2D9D-50F0A868B2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9" y="121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619">
              <a:extLst>
                <a:ext uri="{FF2B5EF4-FFF2-40B4-BE49-F238E27FC236}">
                  <a16:creationId xmlns:a16="http://schemas.microsoft.com/office/drawing/2014/main" id="{C9608D86-9384-9698-6B3E-337D738CB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2" y="383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620">
              <a:extLst>
                <a:ext uri="{FF2B5EF4-FFF2-40B4-BE49-F238E27FC236}">
                  <a16:creationId xmlns:a16="http://schemas.microsoft.com/office/drawing/2014/main" id="{6A89EB24-A7CC-E8EC-7978-FF26E36623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79" y="302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75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621">
              <a:extLst>
                <a:ext uri="{FF2B5EF4-FFF2-40B4-BE49-F238E27FC236}">
                  <a16:creationId xmlns:a16="http://schemas.microsoft.com/office/drawing/2014/main" id="{1B8D41AA-F527-9B94-47B7-22B1D0930B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8" y="187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Rectangle 622">
              <a:extLst>
                <a:ext uri="{FF2B5EF4-FFF2-40B4-BE49-F238E27FC236}">
                  <a16:creationId xmlns:a16="http://schemas.microsoft.com/office/drawing/2014/main" id="{ADF4A18C-3FFE-6D86-FB00-17599FA9C8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5" y="452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623">
              <a:extLst>
                <a:ext uri="{FF2B5EF4-FFF2-40B4-BE49-F238E27FC236}">
                  <a16:creationId xmlns:a16="http://schemas.microsoft.com/office/drawing/2014/main" id="{893625E6-76C8-9375-9A0E-AA3511E854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7" y="1500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89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624">
              <a:extLst>
                <a:ext uri="{FF2B5EF4-FFF2-40B4-BE49-F238E27FC236}">
                  <a16:creationId xmlns:a16="http://schemas.microsoft.com/office/drawing/2014/main" id="{38EAE3AB-79D3-6DAF-59EF-EA68608CD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" y="1463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45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625">
              <a:extLst>
                <a:ext uri="{FF2B5EF4-FFF2-40B4-BE49-F238E27FC236}">
                  <a16:creationId xmlns:a16="http://schemas.microsoft.com/office/drawing/2014/main" id="{DBD9F4BD-EC6A-E8A6-0836-D48837F3D9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8" y="1550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41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626">
              <a:extLst>
                <a:ext uri="{FF2B5EF4-FFF2-40B4-BE49-F238E27FC236}">
                  <a16:creationId xmlns:a16="http://schemas.microsoft.com/office/drawing/2014/main" id="{71A6D20D-2601-7D27-4099-C2C3C63646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7" y="131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627">
              <a:extLst>
                <a:ext uri="{FF2B5EF4-FFF2-40B4-BE49-F238E27FC236}">
                  <a16:creationId xmlns:a16="http://schemas.microsoft.com/office/drawing/2014/main" id="{13260866-38B3-51DC-1EC0-98180D9595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6" y="141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72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628">
              <a:extLst>
                <a:ext uri="{FF2B5EF4-FFF2-40B4-BE49-F238E27FC236}">
                  <a16:creationId xmlns:a16="http://schemas.microsoft.com/office/drawing/2014/main" id="{D46AD08D-E035-134B-1461-0D2BC0A6D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4" y="1141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61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629">
              <a:extLst>
                <a:ext uri="{FF2B5EF4-FFF2-40B4-BE49-F238E27FC236}">
                  <a16:creationId xmlns:a16="http://schemas.microsoft.com/office/drawing/2014/main" id="{3706276D-F41C-6C4B-C44E-7421698A78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9" y="135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53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630">
              <a:extLst>
                <a:ext uri="{FF2B5EF4-FFF2-40B4-BE49-F238E27FC236}">
                  <a16:creationId xmlns:a16="http://schemas.microsoft.com/office/drawing/2014/main" id="{DF1B7C17-61EB-B0E9-06CD-69A19A5596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2" y="1341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35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631">
              <a:extLst>
                <a:ext uri="{FF2B5EF4-FFF2-40B4-BE49-F238E27FC236}">
                  <a16:creationId xmlns:a16="http://schemas.microsoft.com/office/drawing/2014/main" id="{E4D7B23D-2D8C-E639-EC62-E8532BA09A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6" y="141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56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632">
              <a:extLst>
                <a:ext uri="{FF2B5EF4-FFF2-40B4-BE49-F238E27FC236}">
                  <a16:creationId xmlns:a16="http://schemas.microsoft.com/office/drawing/2014/main" id="{7D86CEE1-0EEF-3A85-1BF1-1A44FE5AB7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0" y="1222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633">
              <a:extLst>
                <a:ext uri="{FF2B5EF4-FFF2-40B4-BE49-F238E27FC236}">
                  <a16:creationId xmlns:a16="http://schemas.microsoft.com/office/drawing/2014/main" id="{70A15694-CD2A-C176-980C-783E07A2D5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9" y="1222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634">
              <a:extLst>
                <a:ext uri="{FF2B5EF4-FFF2-40B4-BE49-F238E27FC236}">
                  <a16:creationId xmlns:a16="http://schemas.microsoft.com/office/drawing/2014/main" id="{49685870-ECDD-9106-24D7-29225752E8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1" y="1650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44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635">
              <a:extLst>
                <a:ext uri="{FF2B5EF4-FFF2-40B4-BE49-F238E27FC236}">
                  <a16:creationId xmlns:a16="http://schemas.microsoft.com/office/drawing/2014/main" id="{851BC692-680A-B232-A7AC-76EFF88CC5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9" y="1634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49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636">
              <a:extLst>
                <a:ext uri="{FF2B5EF4-FFF2-40B4-BE49-F238E27FC236}">
                  <a16:creationId xmlns:a16="http://schemas.microsoft.com/office/drawing/2014/main" id="{43A48069-E83C-04CE-CCA8-A6C4F0C4F6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9" y="1703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37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637">
              <a:extLst>
                <a:ext uri="{FF2B5EF4-FFF2-40B4-BE49-F238E27FC236}">
                  <a16:creationId xmlns:a16="http://schemas.microsoft.com/office/drawing/2014/main" id="{D22D8427-1D9A-90CE-3E04-9FBDAB05D3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6" y="176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638">
              <a:extLst>
                <a:ext uri="{FF2B5EF4-FFF2-40B4-BE49-F238E27FC236}">
                  <a16:creationId xmlns:a16="http://schemas.microsoft.com/office/drawing/2014/main" id="{65E984B2-6618-EAA4-23F7-3274B036FE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3" y="190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36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639">
              <a:extLst>
                <a:ext uri="{FF2B5EF4-FFF2-40B4-BE49-F238E27FC236}">
                  <a16:creationId xmlns:a16="http://schemas.microsoft.com/office/drawing/2014/main" id="{9F9386BF-75FA-BA91-3817-F5300C887A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22" y="1981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86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640">
              <a:extLst>
                <a:ext uri="{FF2B5EF4-FFF2-40B4-BE49-F238E27FC236}">
                  <a16:creationId xmlns:a16="http://schemas.microsoft.com/office/drawing/2014/main" id="{006F03C7-4AA2-4C5B-E591-311A910957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8" y="196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79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641">
              <a:extLst>
                <a:ext uri="{FF2B5EF4-FFF2-40B4-BE49-F238E27FC236}">
                  <a16:creationId xmlns:a16="http://schemas.microsoft.com/office/drawing/2014/main" id="{41DE7CA5-6F69-83DE-0CC2-C22677F36E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9" y="192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85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642">
              <a:extLst>
                <a:ext uri="{FF2B5EF4-FFF2-40B4-BE49-F238E27FC236}">
                  <a16:creationId xmlns:a16="http://schemas.microsoft.com/office/drawing/2014/main" id="{98BDD65F-F0A8-81EB-C1D2-440903FCCC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5" y="1759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58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4" name="Rectangle 643">
              <a:extLst>
                <a:ext uri="{FF2B5EF4-FFF2-40B4-BE49-F238E27FC236}">
                  <a16:creationId xmlns:a16="http://schemas.microsoft.com/office/drawing/2014/main" id="{1E6EA088-6CE7-5C9E-0F55-F63FCA4FC1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9" y="1694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5" name="Rectangle 644">
              <a:extLst>
                <a:ext uri="{FF2B5EF4-FFF2-40B4-BE49-F238E27FC236}">
                  <a16:creationId xmlns:a16="http://schemas.microsoft.com/office/drawing/2014/main" id="{381B7740-1BEC-47D8-8D27-03F4DB0819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29" y="151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70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645">
              <a:extLst>
                <a:ext uri="{FF2B5EF4-FFF2-40B4-BE49-F238E27FC236}">
                  <a16:creationId xmlns:a16="http://schemas.microsoft.com/office/drawing/2014/main" id="{89CF2664-C2DE-F86D-F2B8-3FCE340EDA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7" y="172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646">
              <a:extLst>
                <a:ext uri="{FF2B5EF4-FFF2-40B4-BE49-F238E27FC236}">
                  <a16:creationId xmlns:a16="http://schemas.microsoft.com/office/drawing/2014/main" id="{62662736-81A4-43C8-AEFC-0A1AA3D5E0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6" y="152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647">
              <a:extLst>
                <a:ext uri="{FF2B5EF4-FFF2-40B4-BE49-F238E27FC236}">
                  <a16:creationId xmlns:a16="http://schemas.microsoft.com/office/drawing/2014/main" id="{6724335A-313F-B215-4E2B-E0464CA47C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8" y="192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39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648">
              <a:extLst>
                <a:ext uri="{FF2B5EF4-FFF2-40B4-BE49-F238E27FC236}">
                  <a16:creationId xmlns:a16="http://schemas.microsoft.com/office/drawing/2014/main" id="{D2131080-2ECB-21E7-656D-1E1D2C0ECF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2" y="196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71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649">
              <a:extLst>
                <a:ext uri="{FF2B5EF4-FFF2-40B4-BE49-F238E27FC236}">
                  <a16:creationId xmlns:a16="http://schemas.microsoft.com/office/drawing/2014/main" id="{93893956-7758-6817-4BD8-719495F87C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56" y="2050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03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1" name="Rectangle 650">
              <a:extLst>
                <a:ext uri="{FF2B5EF4-FFF2-40B4-BE49-F238E27FC236}">
                  <a16:creationId xmlns:a16="http://schemas.microsoft.com/office/drawing/2014/main" id="{A8293166-2CBE-E0C0-25DD-330E6F6D20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9" y="216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01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2" name="Rectangle 651">
              <a:extLst>
                <a:ext uri="{FF2B5EF4-FFF2-40B4-BE49-F238E27FC236}">
                  <a16:creationId xmlns:a16="http://schemas.microsoft.com/office/drawing/2014/main" id="{6E2597EC-1688-6679-B462-AF38D5043E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23" y="2174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74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Rectangle 652">
              <a:extLst>
                <a:ext uri="{FF2B5EF4-FFF2-40B4-BE49-F238E27FC236}">
                  <a16:creationId xmlns:a16="http://schemas.microsoft.com/office/drawing/2014/main" id="{036F3A21-0A0C-3651-E50A-5D8EF71AF2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3" y="2371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73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653">
              <a:extLst>
                <a:ext uri="{FF2B5EF4-FFF2-40B4-BE49-F238E27FC236}">
                  <a16:creationId xmlns:a16="http://schemas.microsoft.com/office/drawing/2014/main" id="{3A55B1F7-46D5-6C43-9E47-B3EF7B8CDF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33" y="2483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38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654">
              <a:extLst>
                <a:ext uri="{FF2B5EF4-FFF2-40B4-BE49-F238E27FC236}">
                  <a16:creationId xmlns:a16="http://schemas.microsoft.com/office/drawing/2014/main" id="{19807817-E317-D94E-1A2F-1A96EC542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5" y="2290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69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655">
              <a:extLst>
                <a:ext uri="{FF2B5EF4-FFF2-40B4-BE49-F238E27FC236}">
                  <a16:creationId xmlns:a16="http://schemas.microsoft.com/office/drawing/2014/main" id="{AD4F5B6E-8C34-6E54-6712-C8226D775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2" y="233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42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7" name="Rectangle 656">
              <a:extLst>
                <a:ext uri="{FF2B5EF4-FFF2-40B4-BE49-F238E27FC236}">
                  <a16:creationId xmlns:a16="http://schemas.microsoft.com/office/drawing/2014/main" id="{BD150F3A-59CA-EF97-2AE8-AE0B6BFB7D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1" y="2314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63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8" name="Rectangle 657">
              <a:extLst>
                <a:ext uri="{FF2B5EF4-FFF2-40B4-BE49-F238E27FC236}">
                  <a16:creationId xmlns:a16="http://schemas.microsoft.com/office/drawing/2014/main" id="{A775CCAD-52F3-68F6-2F4D-652D0C2804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0" y="2573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43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658">
              <a:extLst>
                <a:ext uri="{FF2B5EF4-FFF2-40B4-BE49-F238E27FC236}">
                  <a16:creationId xmlns:a16="http://schemas.microsoft.com/office/drawing/2014/main" id="{DC7B9AEB-5120-6876-08BB-79902BD21A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06" y="255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659">
              <a:extLst>
                <a:ext uri="{FF2B5EF4-FFF2-40B4-BE49-F238E27FC236}">
                  <a16:creationId xmlns:a16="http://schemas.microsoft.com/office/drawing/2014/main" id="{241A07FC-79F1-54A2-85C5-EB5204F0E5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3" y="2474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660">
              <a:extLst>
                <a:ext uri="{FF2B5EF4-FFF2-40B4-BE49-F238E27FC236}">
                  <a16:creationId xmlns:a16="http://schemas.microsoft.com/office/drawing/2014/main" id="{4A5DDCF0-2789-71BE-C6B6-4B0439C80A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1" y="2190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661">
              <a:extLst>
                <a:ext uri="{FF2B5EF4-FFF2-40B4-BE49-F238E27FC236}">
                  <a16:creationId xmlns:a16="http://schemas.microsoft.com/office/drawing/2014/main" id="{DCF0AB4F-76D4-F5B7-DC0E-AADA6393BC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9" y="224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87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662">
              <a:extLst>
                <a:ext uri="{FF2B5EF4-FFF2-40B4-BE49-F238E27FC236}">
                  <a16:creationId xmlns:a16="http://schemas.microsoft.com/office/drawing/2014/main" id="{273F24E3-30D2-21C5-EB1D-C5574F7873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8" y="2311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" name="Rectangle 663">
              <a:extLst>
                <a:ext uri="{FF2B5EF4-FFF2-40B4-BE49-F238E27FC236}">
                  <a16:creationId xmlns:a16="http://schemas.microsoft.com/office/drawing/2014/main" id="{B8C82D94-6E03-B05E-F281-F65B754852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9" y="224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" name="Rectangle 664">
              <a:extLst>
                <a:ext uri="{FF2B5EF4-FFF2-40B4-BE49-F238E27FC236}">
                  <a16:creationId xmlns:a16="http://schemas.microsoft.com/office/drawing/2014/main" id="{2463D30D-F3E7-94C4-DF27-45471C341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7" y="2670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33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6" name="Rectangle 665">
              <a:extLst>
                <a:ext uri="{FF2B5EF4-FFF2-40B4-BE49-F238E27FC236}">
                  <a16:creationId xmlns:a16="http://schemas.microsoft.com/office/drawing/2014/main" id="{4E1D34CB-2103-F8A7-488E-B4F2B631AF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9" y="255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7" name="Rectangle 666">
              <a:extLst>
                <a:ext uri="{FF2B5EF4-FFF2-40B4-BE49-F238E27FC236}">
                  <a16:creationId xmlns:a16="http://schemas.microsoft.com/office/drawing/2014/main" id="{E52EE914-EEFA-D32B-B881-8AEB2AA7A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6" y="2742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46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8" name="Rectangle 667">
              <a:extLst>
                <a:ext uri="{FF2B5EF4-FFF2-40B4-BE49-F238E27FC236}">
                  <a16:creationId xmlns:a16="http://schemas.microsoft.com/office/drawing/2014/main" id="{5BA27531-5BFE-668B-6E87-EA986F8A16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8" y="283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47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9" name="Rectangle 668">
              <a:extLst>
                <a:ext uri="{FF2B5EF4-FFF2-40B4-BE49-F238E27FC236}">
                  <a16:creationId xmlns:a16="http://schemas.microsoft.com/office/drawing/2014/main" id="{430E35AC-6DC7-ADA3-C764-0F60E3CA73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99" y="2683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07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0" name="Rectangle 669">
              <a:extLst>
                <a:ext uri="{FF2B5EF4-FFF2-40B4-BE49-F238E27FC236}">
                  <a16:creationId xmlns:a16="http://schemas.microsoft.com/office/drawing/2014/main" id="{1373109F-AE6A-EF62-FA78-9671351339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7" y="271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1" name="Rectangle 670">
              <a:extLst>
                <a:ext uri="{FF2B5EF4-FFF2-40B4-BE49-F238E27FC236}">
                  <a16:creationId xmlns:a16="http://schemas.microsoft.com/office/drawing/2014/main" id="{A1B066C8-CA57-004C-E00A-332AD7FD6A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7" y="298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84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2" name="Rectangle 671">
              <a:extLst>
                <a:ext uri="{FF2B5EF4-FFF2-40B4-BE49-F238E27FC236}">
                  <a16:creationId xmlns:a16="http://schemas.microsoft.com/office/drawing/2014/main" id="{EDB38281-62C7-8390-FC5B-F1B72E7325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97" y="316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3" name="Rectangle 672">
              <a:extLst>
                <a:ext uri="{FF2B5EF4-FFF2-40B4-BE49-F238E27FC236}">
                  <a16:creationId xmlns:a16="http://schemas.microsoft.com/office/drawing/2014/main" id="{E1C16895-176C-9992-19DF-D4FA33032D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26" y="318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83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4" name="Rectangle 673">
              <a:extLst>
                <a:ext uri="{FF2B5EF4-FFF2-40B4-BE49-F238E27FC236}">
                  <a16:creationId xmlns:a16="http://schemas.microsoft.com/office/drawing/2014/main" id="{A5C3ADF1-1B7A-615F-8D2A-E2AB625F8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92" y="2957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04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5" name="Rectangle 674">
              <a:extLst>
                <a:ext uri="{FF2B5EF4-FFF2-40B4-BE49-F238E27FC236}">
                  <a16:creationId xmlns:a16="http://schemas.microsoft.com/office/drawing/2014/main" id="{8CB666A1-DF11-DFE9-A7C2-A5FF025858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9" y="299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06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6" name="Rectangle 675">
              <a:extLst>
                <a:ext uri="{FF2B5EF4-FFF2-40B4-BE49-F238E27FC236}">
                  <a16:creationId xmlns:a16="http://schemas.microsoft.com/office/drawing/2014/main" id="{435D0B54-D432-BEB2-4BB0-29D43D6CD9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2691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05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Rectangle 676">
              <a:extLst>
                <a:ext uri="{FF2B5EF4-FFF2-40B4-BE49-F238E27FC236}">
                  <a16:creationId xmlns:a16="http://schemas.microsoft.com/office/drawing/2014/main" id="{C19FE454-A7B0-28BE-F8BB-12B9DAFF5A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1" y="3007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30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Rectangle 677">
              <a:extLst>
                <a:ext uri="{FF2B5EF4-FFF2-40B4-BE49-F238E27FC236}">
                  <a16:creationId xmlns:a16="http://schemas.microsoft.com/office/drawing/2014/main" id="{D8273890-5CEC-A38A-478B-3C11D4698E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41" y="2791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48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9" name="Rectangle 678">
              <a:extLst>
                <a:ext uri="{FF2B5EF4-FFF2-40B4-BE49-F238E27FC236}">
                  <a16:creationId xmlns:a16="http://schemas.microsoft.com/office/drawing/2014/main" id="{EAA4A4C1-FDCC-C801-5296-4FBD488B34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2" y="2895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0" name="Rectangle 679">
              <a:extLst>
                <a:ext uri="{FF2B5EF4-FFF2-40B4-BE49-F238E27FC236}">
                  <a16:creationId xmlns:a16="http://schemas.microsoft.com/office/drawing/2014/main" id="{889CAE29-140B-0438-79C3-9C99365504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1" y="316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34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1" name="Rectangle 680">
              <a:extLst>
                <a:ext uri="{FF2B5EF4-FFF2-40B4-BE49-F238E27FC236}">
                  <a16:creationId xmlns:a16="http://schemas.microsoft.com/office/drawing/2014/main" id="{FA69DD02-B9BF-AA38-12CF-A6F6964D2A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50" y="3063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81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Rectangle 681">
              <a:extLst>
                <a:ext uri="{FF2B5EF4-FFF2-40B4-BE49-F238E27FC236}">
                  <a16:creationId xmlns:a16="http://schemas.microsoft.com/office/drawing/2014/main" id="{6DBAD431-B1FA-D505-7D24-793BFA3FA3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9" y="2967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82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Rectangle 682">
              <a:extLst>
                <a:ext uri="{FF2B5EF4-FFF2-40B4-BE49-F238E27FC236}">
                  <a16:creationId xmlns:a16="http://schemas.microsoft.com/office/drawing/2014/main" id="{E21CE4C3-B803-61A9-0BA9-9EB3DC2B66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0" y="3104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32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Rectangle 683">
              <a:extLst>
                <a:ext uri="{FF2B5EF4-FFF2-40B4-BE49-F238E27FC236}">
                  <a16:creationId xmlns:a16="http://schemas.microsoft.com/office/drawing/2014/main" id="{1C0A2B0B-918B-1DA9-BB94-C39948F3B1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0" y="2992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40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5" name="Rectangle 684">
              <a:extLst>
                <a:ext uri="{FF2B5EF4-FFF2-40B4-BE49-F238E27FC236}">
                  <a16:creationId xmlns:a16="http://schemas.microsoft.com/office/drawing/2014/main" id="{F1BDC002-9225-3A4D-D86A-1D5E262C3D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6" y="327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64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6" name="Rectangle 685">
              <a:extLst>
                <a:ext uri="{FF2B5EF4-FFF2-40B4-BE49-F238E27FC236}">
                  <a16:creationId xmlns:a16="http://schemas.microsoft.com/office/drawing/2014/main" id="{00CB6A91-5D24-DE11-7678-D91BB13A73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8" y="3344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65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7" name="Rectangle 686">
              <a:extLst>
                <a:ext uri="{FF2B5EF4-FFF2-40B4-BE49-F238E27FC236}">
                  <a16:creationId xmlns:a16="http://schemas.microsoft.com/office/drawing/2014/main" id="{2D24618C-8BB6-164F-9A22-50B886AC34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4" y="3416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09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8" name="Rectangle 687">
              <a:extLst>
                <a:ext uri="{FF2B5EF4-FFF2-40B4-BE49-F238E27FC236}">
                  <a16:creationId xmlns:a16="http://schemas.microsoft.com/office/drawing/2014/main" id="{F96FE31D-7191-D42F-42AB-CA9A252657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6" y="3347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11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9" name="Rectangle 688">
              <a:extLst>
                <a:ext uri="{FF2B5EF4-FFF2-40B4-BE49-F238E27FC236}">
                  <a16:creationId xmlns:a16="http://schemas.microsoft.com/office/drawing/2014/main" id="{59E2AAC9-FF74-F8D3-C69A-24A6A61621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1" y="3533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66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0" name="Rectangle 689">
              <a:extLst>
                <a:ext uri="{FF2B5EF4-FFF2-40B4-BE49-F238E27FC236}">
                  <a16:creationId xmlns:a16="http://schemas.microsoft.com/office/drawing/2014/main" id="{7941638E-2196-1918-5C5D-3DF31741A0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0" y="3188"/>
              <a:ext cx="79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31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1" name="Rectangle 690">
              <a:extLst>
                <a:ext uri="{FF2B5EF4-FFF2-40B4-BE49-F238E27FC236}">
                  <a16:creationId xmlns:a16="http://schemas.microsoft.com/office/drawing/2014/main" id="{34C29855-58AF-1CF5-58F4-62F6F64D58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98" y="3718"/>
              <a:ext cx="88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2B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2" name="Rectangle 691">
              <a:extLst>
                <a:ext uri="{FF2B5EF4-FFF2-40B4-BE49-F238E27FC236}">
                  <a16:creationId xmlns:a16="http://schemas.microsoft.com/office/drawing/2014/main" id="{A9AD8027-A014-91BF-358C-7D7123C3F5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89" y="3925"/>
              <a:ext cx="88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2A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3" name="Rectangle 692">
              <a:extLst>
                <a:ext uri="{FF2B5EF4-FFF2-40B4-BE49-F238E27FC236}">
                  <a16:creationId xmlns:a16="http://schemas.microsoft.com/office/drawing/2014/main" id="{54DEC2FC-ABA0-33DA-0B3C-DA8D641317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4006"/>
              <a:ext cx="107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971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4" name="Rectangle 693">
              <a:extLst>
                <a:ext uri="{FF2B5EF4-FFF2-40B4-BE49-F238E27FC236}">
                  <a16:creationId xmlns:a16="http://schemas.microsoft.com/office/drawing/2014/main" id="{A6AF1AB6-1491-4A26-4ADC-0ACEFB0F93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1" y="4013"/>
              <a:ext cx="107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972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5" name="Rectangle 694">
              <a:extLst>
                <a:ext uri="{FF2B5EF4-FFF2-40B4-BE49-F238E27FC236}">
                  <a16:creationId xmlns:a16="http://schemas.microsoft.com/office/drawing/2014/main" id="{915CC876-2F06-9BF5-3D2E-619C4312C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8" y="4046"/>
              <a:ext cx="107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973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6" name="Rectangle 695">
              <a:extLst>
                <a:ext uri="{FF2B5EF4-FFF2-40B4-BE49-F238E27FC236}">
                  <a16:creationId xmlns:a16="http://schemas.microsoft.com/office/drawing/2014/main" id="{BD799BEB-227E-37EF-EF10-BE328503E2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3" y="4058"/>
              <a:ext cx="107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974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7" name="Rectangle 696">
              <a:extLst>
                <a:ext uri="{FF2B5EF4-FFF2-40B4-BE49-F238E27FC236}">
                  <a16:creationId xmlns:a16="http://schemas.microsoft.com/office/drawing/2014/main" id="{048243E0-F319-320D-5600-F078E3E6B4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1" y="4009"/>
              <a:ext cx="107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600" b="1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976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8" name="Rectangle 697">
              <a:extLst>
                <a:ext uri="{FF2B5EF4-FFF2-40B4-BE49-F238E27FC236}">
                  <a16:creationId xmlns:a16="http://schemas.microsoft.com/office/drawing/2014/main" id="{00241AAB-7CDE-94A5-9698-4FABDCB38F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6" y="4062"/>
              <a:ext cx="7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w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9" name="Rectangle 698">
              <a:extLst>
                <a:ext uri="{FF2B5EF4-FFF2-40B4-BE49-F238E27FC236}">
                  <a16:creationId xmlns:a16="http://schemas.microsoft.com/office/drawing/2014/main" id="{1F43E757-8A7F-A319-730C-865CAF0A5D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11" y="4062"/>
              <a:ext cx="7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w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0" name="Rectangle 699">
              <a:extLst>
                <a:ext uri="{FF2B5EF4-FFF2-40B4-BE49-F238E27FC236}">
                  <a16:creationId xmlns:a16="http://schemas.microsoft.com/office/drawing/2014/main" id="{91574CAF-8541-D72E-268A-236D474502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4" y="4062"/>
              <a:ext cx="476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w.comersis.com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_commmso.potx" id="{DB2321B4-D443-4F16-ABF3-DA1F069771D8}" vid="{A0F99ED1-5B70-44CF-8C0F-355E9B8602A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116</Words>
  <Application>Microsoft Office PowerPoint</Application>
  <PresentationFormat>Widescreen</PresentationFormat>
  <Paragraphs>111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41</cp:revision>
  <dcterms:created xsi:type="dcterms:W3CDTF">2018-10-12T15:58:02Z</dcterms:created>
  <dcterms:modified xsi:type="dcterms:W3CDTF">2022-11-14T16:27:03Z</dcterms:modified>
</cp:coreProperties>
</file>